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diagrams/data10.xml" ContentType="application/vnd.openxmlformats-officedocument.drawingml.diagramData+xml"/>
  <Override PartName="/ppt/diagrams/data9.xml" ContentType="application/vnd.openxmlformats-officedocument.drawingml.diagramData+xml"/>
  <Override PartName="/ppt/diagrams/data8.xml" ContentType="application/vnd.openxmlformats-officedocument.drawingml.diagramData+xml"/>
  <Override PartName="/ppt/presentation.xml" ContentType="application/vnd.openxmlformats-officedocument.presentationml.presentation.main+xml"/>
  <Override PartName="/ppt/diagrams/data7.xml" ContentType="application/vnd.openxmlformats-officedocument.drawingml.diagramData+xml"/>
  <Override PartName="/ppt/diagrams/data6.xml" ContentType="application/vnd.openxmlformats-officedocument.drawingml.diagramData+xml"/>
  <Override PartName="/ppt/diagrams/data5.xml" ContentType="application/vnd.openxmlformats-officedocument.drawingml.diagramData+xml"/>
  <Override PartName="/ppt/diagrams/data4.xml" ContentType="application/vnd.openxmlformats-officedocument.drawingml.diagramData+xml"/>
  <Override PartName="/ppt/diagrams/data3.xml" ContentType="application/vnd.openxmlformats-officedocument.drawingml.diagramData+xml"/>
  <Override PartName="/ppt/diagrams/data2.xml" ContentType="application/vnd.openxmlformats-officedocument.drawingml.diagramData+xml"/>
  <Override PartName="/ppt/diagrams/data1.xml" ContentType="application/vnd.openxmlformats-officedocument.drawingml.diagramData+xml"/>
  <Override PartName="/ppt/slideLayouts/slideLayout27.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slideLayouts/slideLayout44.xml" ContentType="application/vnd.openxmlformats-officedocument.presentationml.slideLayout+xml"/>
  <Override PartName="/ppt/notesSlides/notesSlide9.xml" ContentType="application/vnd.openxmlformats-officedocument.presentationml.notesSlide+xml"/>
  <Override PartName="/ppt/slideLayouts/slideLayout43.xml" ContentType="application/vnd.openxmlformats-officedocument.presentationml.slideLayou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slideLayouts/slideLayout42.xml" ContentType="application/vnd.openxmlformats-officedocument.presentationml.slideLayout+xml"/>
  <Override PartName="/ppt/notesSlides/notesSlide12.xml" ContentType="application/vnd.openxmlformats-officedocument.presentationml.notesSlide+xml"/>
  <Override PartName="/ppt/slideLayouts/slideLayout4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40.xml" ContentType="application/vnd.openxmlformats-officedocument.presentationml.slideLayou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slideLayouts/slideLayout39.xml" ContentType="application/vnd.openxmlformats-officedocument.presentationml.slideLayout+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slideLayouts/slideLayout38.xml" ContentType="application/vnd.openxmlformats-officedocument.presentationml.slideLayout+xml"/>
  <Override PartName="/ppt/slideLayouts/slideLayout37.xml" ContentType="application/vnd.openxmlformats-officedocument.presentationml.slideLayout+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slideLayouts/slideLayout36.xml" ContentType="application/vnd.openxmlformats-officedocument.presentationml.slideLayout+xml"/>
  <Override PartName="/ppt/notesSlides/notesSlide34.xml" ContentType="application/vnd.openxmlformats-officedocument.presentationml.notesSlide+xml"/>
  <Override PartName="/ppt/slideLayouts/slideLayout35.xml" ContentType="application/vnd.openxmlformats-officedocument.presentationml.slideLayout+xml"/>
  <Override PartName="/ppt/notesSlides/notesSlide35.xml" ContentType="application/vnd.openxmlformats-officedocument.presentationml.notesSlide+xml"/>
  <Override PartName="/ppt/slideLayouts/slideLayout34.xml" ContentType="application/vnd.openxmlformats-officedocument.presentationml.slideLayout+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slideLayouts/slideLayout33.xml" ContentType="application/vnd.openxmlformats-officedocument.presentationml.slideLayout+xml"/>
  <Override PartName="/ppt/slideLayouts/slideLayout32.xml" ContentType="application/vnd.openxmlformats-officedocument.presentationml.slideLayout+xml"/>
  <Override PartName="/ppt/slideLayouts/slideLayout31.xml" ContentType="application/vnd.openxmlformats-officedocument.presentationml.slideLayout+xml"/>
  <Override PartName="/ppt/slideLayouts/slideLayout30.xml" ContentType="application/vnd.openxmlformats-officedocument.presentationml.slideLayout+xml"/>
  <Override PartName="/ppt/slideLayouts/slideLayout29.xml" ContentType="application/vnd.openxmlformats-officedocument.presentationml.slideLayout+xml"/>
  <Override PartName="/ppt/slideLayouts/slideLayout28.xml" ContentType="application/vnd.openxmlformats-officedocument.presentationml.slideLayout+xml"/>
  <Override PartName="/ppt/slideLayouts/slideLayout26.xml" ContentType="application/vnd.openxmlformats-officedocument.presentationml.slideLayout+xml"/>
  <Override PartName="/ppt/slideLayouts/slideLayout25.xml" ContentType="application/vnd.openxmlformats-officedocument.presentationml.slideLayout+xml"/>
  <Override PartName="/ppt/slideLayouts/slideLayout24.xml" ContentType="application/vnd.openxmlformats-officedocument.presentationml.slideLayout+xml"/>
  <Override PartName="/ppt/slideLayouts/slideLayout23.xml" ContentType="application/vnd.openxmlformats-officedocument.presentationml.slideLayout+xml"/>
  <Override PartName="/ppt/slideLayouts/slideLayout22.xml" ContentType="application/vnd.openxmlformats-officedocument.presentationml.slideLayout+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6.xml" ContentType="application/vnd.openxmlformats-officedocument.presentationml.slideMaster+xml"/>
  <Override PartName="/ppt/slideMasters/slideMaster5.xml" ContentType="application/vnd.openxmlformats-officedocument.presentationml.slideMaster+xml"/>
  <Override PartName="/ppt/slideMasters/slideMaster4.xml" ContentType="application/vnd.openxmlformats-officedocument.presentationml.slideMaster+xml"/>
  <Override PartName="/ppt/slideMasters/slideMaster3.xml" ContentType="application/vnd.openxmlformats-officedocument.presentationml.slideMaster+xml"/>
  <Override PartName="/ppt/slideMasters/slideMaster2.xml" ContentType="application/vnd.openxmlformats-officedocument.presentationml.slideMaster+xml"/>
  <Override PartName="/ppt/slideMasters/slideMaster1.xml" ContentType="application/vnd.openxmlformats-officedocument.presentationml.slideMaster+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diagrams/colors7.xml" ContentType="application/vnd.openxmlformats-officedocument.drawingml.diagramColors+xml"/>
  <Override PartName="/ppt/diagrams/drawing10.xml" ContentType="application/vnd.ms-office.drawingml.diagramDrawing+xml"/>
  <Override PartName="/ppt/diagrams/colors10.xml" ContentType="application/vnd.openxmlformats-officedocument.drawingml.diagramColors+xml"/>
  <Override PartName="/ppt/diagrams/quickStyle10.xml" ContentType="application/vnd.openxmlformats-officedocument.drawingml.diagramStyle+xml"/>
  <Override PartName="/ppt/diagrams/layout10.xml" ContentType="application/vnd.openxmlformats-officedocument.drawingml.diagramLayout+xml"/>
  <Override PartName="/ppt/diagrams/drawing9.xml" ContentType="application/vnd.ms-office.drawingml.diagramDrawing+xml"/>
  <Override PartName="/ppt/diagrams/colors9.xml" ContentType="application/vnd.openxmlformats-officedocument.drawingml.diagramColors+xml"/>
  <Override PartName="/ppt/diagrams/quickStyle9.xml" ContentType="application/vnd.openxmlformats-officedocument.drawingml.diagramStyle+xml"/>
  <Override PartName="/ppt/diagrams/layout9.xml" ContentType="application/vnd.openxmlformats-officedocument.drawingml.diagramLayout+xml"/>
  <Override PartName="/ppt/diagrams/drawing8.xml" ContentType="application/vnd.ms-office.drawingml.diagramDrawing+xml"/>
  <Override PartName="/ppt/diagrams/colors8.xml" ContentType="application/vnd.openxmlformats-officedocument.drawingml.diagramColors+xml"/>
  <Override PartName="/ppt/diagrams/quickStyle8.xml" ContentType="application/vnd.openxmlformats-officedocument.drawingml.diagramStyle+xml"/>
  <Override PartName="/ppt/diagrams/layout8.xml" ContentType="application/vnd.openxmlformats-officedocument.drawingml.diagramLayout+xml"/>
  <Override PartName="/ppt/diagrams/drawing7.xml" ContentType="application/vnd.ms-office.drawingml.diagramDrawing+xml"/>
  <Override PartName="/ppt/diagrams/quickStyle7.xml" ContentType="application/vnd.openxmlformats-officedocument.drawingml.diagramStyle+xml"/>
  <Override PartName="/ppt/diagrams/layout7.xml" ContentType="application/vnd.openxmlformats-officedocument.drawingml.diagramLayout+xml"/>
  <Override PartName="/ppt/diagrams/drawing6.xml" ContentType="application/vnd.ms-office.drawingml.diagramDrawing+xml"/>
  <Override PartName="/ppt/diagrams/colors6.xml" ContentType="application/vnd.openxmlformats-officedocument.drawingml.diagramColors+xml"/>
  <Override PartName="/ppt/diagrams/quickStyle6.xml" ContentType="application/vnd.openxmlformats-officedocument.drawingml.diagramStyle+xml"/>
  <Override PartName="/ppt/diagrams/layout6.xml" ContentType="application/vnd.openxmlformats-officedocument.drawingml.diagramLayout+xml"/>
  <Override PartName="/ppt/diagrams/drawing5.xml" ContentType="application/vnd.ms-office.drawingml.diagramDrawing+xml"/>
  <Override PartName="/ppt/diagrams/colors5.xml" ContentType="application/vnd.openxmlformats-officedocument.drawingml.diagramColors+xml"/>
  <Override PartName="/ppt/diagrams/quickStyle5.xml" ContentType="application/vnd.openxmlformats-officedocument.drawingml.diagramStyle+xml"/>
  <Override PartName="/ppt/diagrams/layout5.xml" ContentType="application/vnd.openxmlformats-officedocument.drawingml.diagramLayout+xml"/>
  <Override PartName="/ppt/diagrams/drawing4.xml" ContentType="application/vnd.ms-office.drawingml.diagramDrawing+xml"/>
  <Override PartName="/ppt/diagrams/colors4.xml" ContentType="application/vnd.openxmlformats-officedocument.drawingml.diagramColors+xml"/>
  <Override PartName="/ppt/diagrams/quickStyle4.xml" ContentType="application/vnd.openxmlformats-officedocument.drawingml.diagramStyle+xml"/>
  <Override PartName="/ppt/diagrams/layout4.xml" ContentType="application/vnd.openxmlformats-officedocument.drawingml.diagramLayout+xml"/>
  <Override PartName="/ppt/diagrams/drawing3.xml" ContentType="application/vnd.ms-office.drawingml.diagramDrawing+xml"/>
  <Override PartName="/ppt/diagrams/colors3.xml" ContentType="application/vnd.openxmlformats-officedocument.drawingml.diagramColors+xml"/>
  <Override PartName="/ppt/diagrams/quickStyle3.xml" ContentType="application/vnd.openxmlformats-officedocument.drawingml.diagramStyle+xml"/>
  <Override PartName="/ppt/diagrams/layout3.xml" ContentType="application/vnd.openxmlformats-officedocument.drawingml.diagramLayout+xml"/>
  <Override PartName="/ppt/diagrams/drawing2.xml" ContentType="application/vnd.ms-office.drawingml.diagramDrawing+xml"/>
  <Override PartName="/ppt/diagrams/colors2.xml" ContentType="application/vnd.openxmlformats-officedocument.drawingml.diagramColors+xml"/>
  <Override PartName="/ppt/diagrams/quickStyle2.xml" ContentType="application/vnd.openxmlformats-officedocument.drawingml.diagramStyle+xml"/>
  <Override PartName="/ppt/diagrams/layout2.xml" ContentType="application/vnd.openxmlformats-officedocument.drawingml.diagramLayout+xml"/>
  <Override PartName="/ppt/diagrams/drawing1.xml" ContentType="application/vnd.ms-office.drawingml.diagramDrawing+xml"/>
  <Override PartName="/ppt/diagrams/colors1.xml" ContentType="application/vnd.openxmlformats-officedocument.drawingml.diagramColors+xml"/>
  <Override PartName="/ppt/diagrams/quickStyle1.xml" ContentType="application/vnd.openxmlformats-officedocument.drawingml.diagramStyle+xml"/>
  <Override PartName="/ppt/diagrams/layout1.xml" ContentType="application/vnd.openxmlformats-officedocument.drawingml.diagramLayout+xml"/>
  <Override PartName="/ppt/theme/theme8.xml" ContentType="application/vnd.openxmlformats-officedocument.theme+xml"/>
  <Override PartName="/ppt/theme/theme7.xml" ContentType="application/vnd.openxmlformats-officedocument.theme+xml"/>
  <Override PartName="/ppt/theme/theme6.xml" ContentType="application/vnd.openxmlformats-officedocument.theme+xml"/>
  <Override PartName="/ppt/theme/theme5.xml" ContentType="application/vnd.openxmlformats-officedocument.theme+xml"/>
  <Override PartName="/ppt/theme/theme4.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60" r:id="rId2"/>
    <p:sldMasterId id="2147483672" r:id="rId3"/>
    <p:sldMasterId id="2147483684" r:id="rId4"/>
    <p:sldMasterId id="2147483696" r:id="rId5"/>
    <p:sldMasterId id="2147483708" r:id="rId6"/>
  </p:sldMasterIdLst>
  <p:notesMasterIdLst>
    <p:notesMasterId r:id="rId52"/>
  </p:notesMasterIdLst>
  <p:handoutMasterIdLst>
    <p:handoutMasterId r:id="rId53"/>
  </p:handoutMasterIdLst>
  <p:sldIdLst>
    <p:sldId id="256" r:id="rId7"/>
    <p:sldId id="257" r:id="rId8"/>
    <p:sldId id="258" r:id="rId9"/>
    <p:sldId id="259" r:id="rId10"/>
    <p:sldId id="260" r:id="rId11"/>
    <p:sldId id="261" r:id="rId12"/>
    <p:sldId id="262" r:id="rId13"/>
    <p:sldId id="300" r:id="rId14"/>
    <p:sldId id="301" r:id="rId15"/>
    <p:sldId id="265" r:id="rId16"/>
    <p:sldId id="266" r:id="rId17"/>
    <p:sldId id="306"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303" r:id="rId40"/>
    <p:sldId id="304" r:id="rId41"/>
    <p:sldId id="291" r:id="rId42"/>
    <p:sldId id="292" r:id="rId43"/>
    <p:sldId id="293" r:id="rId44"/>
    <p:sldId id="294" r:id="rId45"/>
    <p:sldId id="295" r:id="rId46"/>
    <p:sldId id="296" r:id="rId47"/>
    <p:sldId id="297" r:id="rId48"/>
    <p:sldId id="305" r:id="rId49"/>
    <p:sldId id="298" r:id="rId50"/>
    <p:sldId id="299" r:id="rId51"/>
  </p:sldIdLst>
  <p:sldSz cx="12192000" cy="6858000"/>
  <p:notesSz cx="6858000" cy="9144000"/>
  <p:defaultTextStyle>
    <a:defPPr>
      <a:defRPr lang="en-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31"/>
    <p:restoredTop sz="96291"/>
  </p:normalViewPr>
  <p:slideViewPr>
    <p:cSldViewPr snapToGrid="0">
      <p:cViewPr varScale="1">
        <p:scale>
          <a:sx n="120" d="100"/>
          <a:sy n="120" d="100"/>
        </p:scale>
        <p:origin x="360"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viewProps" Target="viewProps.xml"/><Relationship Id="rId7" Type="http://schemas.openxmlformats.org/officeDocument/2006/relationships/slide" Target="slides/slide1.xml"/><Relationship Id="rId2" Type="http://schemas.openxmlformats.org/officeDocument/2006/relationships/slideMaster" Target="slideMasters/slideMaster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handoutMaster" Target="handoutMasters/handoutMaster1.xml"/><Relationship Id="rId58" Type="http://schemas.openxmlformats.org/officeDocument/2006/relationships/customXml" Target="../customXml/item1.xml"/><Relationship Id="rId5" Type="http://schemas.openxmlformats.org/officeDocument/2006/relationships/slideMaster" Target="slideMasters/slideMaster5.xml"/><Relationship Id="rId19" Type="http://schemas.openxmlformats.org/officeDocument/2006/relationships/slide" Target="slides/slide13.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theme" Target="theme/theme1.xml"/><Relationship Id="rId8" Type="http://schemas.openxmlformats.org/officeDocument/2006/relationships/slide" Target="slides/slide2.xml"/><Relationship Id="rId51" Type="http://schemas.openxmlformats.org/officeDocument/2006/relationships/slide" Target="slides/slide45.xml"/><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customXml" Target="../customXml/item2.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tableStyles" Target="tableStyles.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notesMaster" Target="notesMasters/notesMaster1.xml"/><Relationship Id="rId60" Type="http://schemas.openxmlformats.org/officeDocument/2006/relationships/customXml" Target="../customXml/item3.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CC91E51-1AC8-CC4E-8903-E49298D0D799}" type="doc">
      <dgm:prSet loTypeId="urn:microsoft.com/office/officeart/2008/layout/VerticalCurvedList" loCatId="" qsTypeId="urn:microsoft.com/office/officeart/2005/8/quickstyle/simple1" qsCatId="simple" csTypeId="urn:microsoft.com/office/officeart/2005/8/colors/colorful4" csCatId="colorful" phldr="1"/>
      <dgm:spPr/>
      <dgm:t>
        <a:bodyPr/>
        <a:lstStyle/>
        <a:p>
          <a:endParaRPr lang="en-US"/>
        </a:p>
      </dgm:t>
    </dgm:pt>
    <dgm:pt modelId="{32C858CD-9E8C-4042-B299-68EEEE1669C5}">
      <dgm:prSet phldrT="[Text]"/>
      <dgm:spPr/>
      <dgm:t>
        <a:bodyPr/>
        <a:lstStyle/>
        <a:p>
          <a:pPr algn="r" rtl="1">
            <a:lnSpc>
              <a:spcPct val="150000"/>
            </a:lnSpc>
            <a:buClrTx/>
            <a:buSzPts val="1600"/>
            <a:buFont typeface="Arial" panose="020B0604020202020204" pitchFamily="34" charset="0"/>
            <a:buChar char="•"/>
          </a:pPr>
          <a:r>
            <a:rPr lang="x-none" b="1">
              <a:latin typeface="Alexandria" pitchFamily="2" charset="-78"/>
              <a:cs typeface="Alexandria" pitchFamily="2" charset="-78"/>
            </a:rPr>
            <a:t>تزايد عدد الأزمات التي تواجه المؤسسات وتعرضها للنقد من الرأي العام ووسائل الاعلام والجهات الرسمية، وتهديد سمعتها وصورتها</a:t>
          </a:r>
          <a:r>
            <a:rPr lang="ar-SA" b="1" dirty="0">
              <a:latin typeface="Alexandria" pitchFamily="2" charset="-78"/>
              <a:cs typeface="Alexandria" pitchFamily="2" charset="-78"/>
            </a:rPr>
            <a:t>.</a:t>
          </a:r>
          <a:r>
            <a:rPr lang="x-none" b="1">
              <a:latin typeface="Alexandria" pitchFamily="2" charset="-78"/>
              <a:cs typeface="Alexandria" pitchFamily="2" charset="-78"/>
            </a:rPr>
            <a:t> </a:t>
          </a:r>
          <a:endParaRPr lang="en-US" dirty="0">
            <a:latin typeface="Alexandria" pitchFamily="2" charset="-78"/>
            <a:cs typeface="Alexandria" pitchFamily="2" charset="-78"/>
          </a:endParaRPr>
        </a:p>
      </dgm:t>
    </dgm:pt>
    <dgm:pt modelId="{F335DD52-C16E-7B48-9929-EB0A9C855557}" type="parTrans" cxnId="{781C4CD0-6518-F340-A5F5-F93912F6CFB3}">
      <dgm:prSet/>
      <dgm:spPr/>
      <dgm:t>
        <a:bodyPr/>
        <a:lstStyle/>
        <a:p>
          <a:pPr algn="r" rtl="1">
            <a:lnSpc>
              <a:spcPct val="150000"/>
            </a:lnSpc>
          </a:pPr>
          <a:endParaRPr lang="en-US">
            <a:latin typeface="Alexandria" pitchFamily="2" charset="-78"/>
            <a:cs typeface="Alexandria" pitchFamily="2" charset="-78"/>
          </a:endParaRPr>
        </a:p>
      </dgm:t>
    </dgm:pt>
    <dgm:pt modelId="{9AA00902-779C-B64D-965F-59D4DC0A7ED8}" type="sibTrans" cxnId="{781C4CD0-6518-F340-A5F5-F93912F6CFB3}">
      <dgm:prSet/>
      <dgm:spPr/>
      <dgm:t>
        <a:bodyPr/>
        <a:lstStyle/>
        <a:p>
          <a:pPr algn="r" rtl="1">
            <a:lnSpc>
              <a:spcPct val="150000"/>
            </a:lnSpc>
          </a:pPr>
          <a:endParaRPr lang="en-US">
            <a:latin typeface="Alexandria" pitchFamily="2" charset="-78"/>
            <a:cs typeface="Alexandria" pitchFamily="2" charset="-78"/>
          </a:endParaRPr>
        </a:p>
      </dgm:t>
    </dgm:pt>
    <dgm:pt modelId="{D4C86228-6E17-8647-83D7-C524F9D802D4}">
      <dgm:prSet phldrT="[Text]"/>
      <dgm:spPr/>
      <dgm:t>
        <a:bodyPr/>
        <a:lstStyle/>
        <a:p>
          <a:pPr algn="r" rtl="1">
            <a:lnSpc>
              <a:spcPct val="150000"/>
            </a:lnSpc>
            <a:buClrTx/>
            <a:buSzPts val="1600"/>
            <a:buFont typeface="Arial" panose="020B0604020202020204" pitchFamily="34" charset="0"/>
            <a:buChar char="•"/>
          </a:pPr>
          <a:r>
            <a:rPr lang="x-none" b="1">
              <a:latin typeface="Alexandria" pitchFamily="2" charset="-78"/>
              <a:cs typeface="Alexandria" pitchFamily="2" charset="-78"/>
            </a:rPr>
            <a:t>التكلفة الاقتصادية والاجتماعية العالية للكوارث والأزمات، وما تحدثه من أضرار وخسائر مادية ومعنوية. </a:t>
          </a:r>
          <a:endParaRPr lang="en-US" dirty="0">
            <a:latin typeface="Alexandria" pitchFamily="2" charset="-78"/>
            <a:cs typeface="Alexandria" pitchFamily="2" charset="-78"/>
          </a:endParaRPr>
        </a:p>
      </dgm:t>
    </dgm:pt>
    <dgm:pt modelId="{E5776FCC-9BE9-4044-9E56-3E9B42B666C6}" type="parTrans" cxnId="{DEB3F3C7-F032-E34D-B5FD-3DCA6EF54643}">
      <dgm:prSet/>
      <dgm:spPr/>
      <dgm:t>
        <a:bodyPr/>
        <a:lstStyle/>
        <a:p>
          <a:pPr algn="r" rtl="1">
            <a:lnSpc>
              <a:spcPct val="150000"/>
            </a:lnSpc>
          </a:pPr>
          <a:endParaRPr lang="en-US">
            <a:latin typeface="Alexandria" pitchFamily="2" charset="-78"/>
            <a:cs typeface="Alexandria" pitchFamily="2" charset="-78"/>
          </a:endParaRPr>
        </a:p>
      </dgm:t>
    </dgm:pt>
    <dgm:pt modelId="{FA8B8C24-F9F7-AB43-A0E5-8FD12D93F98C}" type="sibTrans" cxnId="{DEB3F3C7-F032-E34D-B5FD-3DCA6EF54643}">
      <dgm:prSet/>
      <dgm:spPr/>
      <dgm:t>
        <a:bodyPr/>
        <a:lstStyle/>
        <a:p>
          <a:pPr algn="r" rtl="1">
            <a:lnSpc>
              <a:spcPct val="150000"/>
            </a:lnSpc>
          </a:pPr>
          <a:endParaRPr lang="en-US">
            <a:latin typeface="Alexandria" pitchFamily="2" charset="-78"/>
            <a:cs typeface="Alexandria" pitchFamily="2" charset="-78"/>
          </a:endParaRPr>
        </a:p>
      </dgm:t>
    </dgm:pt>
    <dgm:pt modelId="{FD7883ED-688B-0847-A7E4-1CC69FD622AA}">
      <dgm:prSet phldrT="[Text]"/>
      <dgm:spPr/>
      <dgm:t>
        <a:bodyPr/>
        <a:lstStyle/>
        <a:p>
          <a:pPr algn="r" rtl="1">
            <a:lnSpc>
              <a:spcPct val="150000"/>
            </a:lnSpc>
            <a:buClrTx/>
            <a:buSzPts val="1600"/>
            <a:buFont typeface="Arial" panose="020B0604020202020204" pitchFamily="34" charset="0"/>
            <a:buChar char="•"/>
          </a:pPr>
          <a:r>
            <a:rPr lang="x-none" b="1">
              <a:latin typeface="Alexandria" pitchFamily="2" charset="-78"/>
              <a:cs typeface="Alexandria" pitchFamily="2" charset="-78"/>
            </a:rPr>
            <a:t>التأثيرات الناجمة عن تغطية الاعلام للأزمات خاصة في ظل ضعف اتصالات ممارسي العلاقات العامة. </a:t>
          </a:r>
          <a:endParaRPr lang="en-US" dirty="0">
            <a:latin typeface="Alexandria" pitchFamily="2" charset="-78"/>
            <a:cs typeface="Alexandria" pitchFamily="2" charset="-78"/>
          </a:endParaRPr>
        </a:p>
      </dgm:t>
    </dgm:pt>
    <dgm:pt modelId="{712B21D5-0EE4-054C-97A1-63A291C85AE8}" type="parTrans" cxnId="{C18263F0-BC4D-D44F-BF33-E10416407928}">
      <dgm:prSet/>
      <dgm:spPr/>
      <dgm:t>
        <a:bodyPr/>
        <a:lstStyle/>
        <a:p>
          <a:pPr algn="r" rtl="1">
            <a:lnSpc>
              <a:spcPct val="150000"/>
            </a:lnSpc>
          </a:pPr>
          <a:endParaRPr lang="en-US">
            <a:latin typeface="Alexandria" pitchFamily="2" charset="-78"/>
            <a:cs typeface="Alexandria" pitchFamily="2" charset="-78"/>
          </a:endParaRPr>
        </a:p>
      </dgm:t>
    </dgm:pt>
    <dgm:pt modelId="{1D83432F-AE67-4640-A7F8-FD15AE14FD26}" type="sibTrans" cxnId="{C18263F0-BC4D-D44F-BF33-E10416407928}">
      <dgm:prSet/>
      <dgm:spPr/>
      <dgm:t>
        <a:bodyPr/>
        <a:lstStyle/>
        <a:p>
          <a:pPr algn="r" rtl="1">
            <a:lnSpc>
              <a:spcPct val="150000"/>
            </a:lnSpc>
          </a:pPr>
          <a:endParaRPr lang="en-US">
            <a:latin typeface="Alexandria" pitchFamily="2" charset="-78"/>
            <a:cs typeface="Alexandria" pitchFamily="2" charset="-78"/>
          </a:endParaRPr>
        </a:p>
      </dgm:t>
    </dgm:pt>
    <dgm:pt modelId="{2105757C-CA9B-5F49-A881-A3C6B39FC8FA}" type="pres">
      <dgm:prSet presAssocID="{BCC91E51-1AC8-CC4E-8903-E49298D0D799}" presName="Name0" presStyleCnt="0">
        <dgm:presLayoutVars>
          <dgm:chMax val="7"/>
          <dgm:chPref val="7"/>
          <dgm:dir/>
        </dgm:presLayoutVars>
      </dgm:prSet>
      <dgm:spPr/>
    </dgm:pt>
    <dgm:pt modelId="{11105296-51E1-5040-BA94-93874A002265}" type="pres">
      <dgm:prSet presAssocID="{BCC91E51-1AC8-CC4E-8903-E49298D0D799}" presName="Name1" presStyleCnt="0"/>
      <dgm:spPr/>
    </dgm:pt>
    <dgm:pt modelId="{236B0ADF-055C-1343-AF27-64390FBF7251}" type="pres">
      <dgm:prSet presAssocID="{BCC91E51-1AC8-CC4E-8903-E49298D0D799}" presName="cycle" presStyleCnt="0"/>
      <dgm:spPr/>
    </dgm:pt>
    <dgm:pt modelId="{7BCBB621-2E70-8E44-B195-E3F66BCFC64E}" type="pres">
      <dgm:prSet presAssocID="{BCC91E51-1AC8-CC4E-8903-E49298D0D799}" presName="srcNode" presStyleLbl="node1" presStyleIdx="0" presStyleCnt="3"/>
      <dgm:spPr/>
    </dgm:pt>
    <dgm:pt modelId="{DFEB927E-17A1-3A4E-B926-B3938EE86710}" type="pres">
      <dgm:prSet presAssocID="{BCC91E51-1AC8-CC4E-8903-E49298D0D799}" presName="conn" presStyleLbl="parChTrans1D2" presStyleIdx="0" presStyleCnt="1"/>
      <dgm:spPr/>
    </dgm:pt>
    <dgm:pt modelId="{8F886E3E-0025-CF44-8191-64AA356C9804}" type="pres">
      <dgm:prSet presAssocID="{BCC91E51-1AC8-CC4E-8903-E49298D0D799}" presName="extraNode" presStyleLbl="node1" presStyleIdx="0" presStyleCnt="3"/>
      <dgm:spPr/>
    </dgm:pt>
    <dgm:pt modelId="{571A6333-3257-E145-98C4-2A5EBE08E88F}" type="pres">
      <dgm:prSet presAssocID="{BCC91E51-1AC8-CC4E-8903-E49298D0D799}" presName="dstNode" presStyleLbl="node1" presStyleIdx="0" presStyleCnt="3"/>
      <dgm:spPr/>
    </dgm:pt>
    <dgm:pt modelId="{CD500D17-599C-FD40-AFE8-FCF595CA9C40}" type="pres">
      <dgm:prSet presAssocID="{32C858CD-9E8C-4042-B299-68EEEE1669C5}" presName="text_1" presStyleLbl="node1" presStyleIdx="0" presStyleCnt="3">
        <dgm:presLayoutVars>
          <dgm:bulletEnabled val="1"/>
        </dgm:presLayoutVars>
      </dgm:prSet>
      <dgm:spPr/>
    </dgm:pt>
    <dgm:pt modelId="{40FA21BE-F840-2943-A665-09CE81F83D4B}" type="pres">
      <dgm:prSet presAssocID="{32C858CD-9E8C-4042-B299-68EEEE1669C5}" presName="accent_1" presStyleCnt="0"/>
      <dgm:spPr/>
    </dgm:pt>
    <dgm:pt modelId="{AC15F8A0-DBF4-E449-BE04-8549A9B940FC}" type="pres">
      <dgm:prSet presAssocID="{32C858CD-9E8C-4042-B299-68EEEE1669C5}" presName="accentRepeatNode" presStyleLbl="solidFgAcc1" presStyleIdx="0" presStyleCnt="3"/>
      <dgm:spPr/>
    </dgm:pt>
    <dgm:pt modelId="{B997CEA6-43B1-2842-8D7E-149DCFFC8B29}" type="pres">
      <dgm:prSet presAssocID="{D4C86228-6E17-8647-83D7-C524F9D802D4}" presName="text_2" presStyleLbl="node1" presStyleIdx="1" presStyleCnt="3">
        <dgm:presLayoutVars>
          <dgm:bulletEnabled val="1"/>
        </dgm:presLayoutVars>
      </dgm:prSet>
      <dgm:spPr/>
    </dgm:pt>
    <dgm:pt modelId="{EECC5456-FD47-9A4D-ADCF-DE1FDA491CDE}" type="pres">
      <dgm:prSet presAssocID="{D4C86228-6E17-8647-83D7-C524F9D802D4}" presName="accent_2" presStyleCnt="0"/>
      <dgm:spPr/>
    </dgm:pt>
    <dgm:pt modelId="{750473EA-8E8C-CB40-9D9A-6C9567C966EB}" type="pres">
      <dgm:prSet presAssocID="{D4C86228-6E17-8647-83D7-C524F9D802D4}" presName="accentRepeatNode" presStyleLbl="solidFgAcc1" presStyleIdx="1" presStyleCnt="3"/>
      <dgm:spPr/>
    </dgm:pt>
    <dgm:pt modelId="{39EB9B93-8FA1-E249-90A7-BC4B066E51F9}" type="pres">
      <dgm:prSet presAssocID="{FD7883ED-688B-0847-A7E4-1CC69FD622AA}" presName="text_3" presStyleLbl="node1" presStyleIdx="2" presStyleCnt="3">
        <dgm:presLayoutVars>
          <dgm:bulletEnabled val="1"/>
        </dgm:presLayoutVars>
      </dgm:prSet>
      <dgm:spPr/>
    </dgm:pt>
    <dgm:pt modelId="{D8100A1A-13CC-4641-8CEE-4708D6A76AAE}" type="pres">
      <dgm:prSet presAssocID="{FD7883ED-688B-0847-A7E4-1CC69FD622AA}" presName="accent_3" presStyleCnt="0"/>
      <dgm:spPr/>
    </dgm:pt>
    <dgm:pt modelId="{E42EBD60-BB4A-1444-A122-A3E5DE6699FC}" type="pres">
      <dgm:prSet presAssocID="{FD7883ED-688B-0847-A7E4-1CC69FD622AA}" presName="accentRepeatNode" presStyleLbl="solidFgAcc1" presStyleIdx="2" presStyleCnt="3"/>
      <dgm:spPr/>
    </dgm:pt>
  </dgm:ptLst>
  <dgm:cxnLst>
    <dgm:cxn modelId="{CAA57B64-C3F0-0545-976F-B4D9D77F5ABE}" type="presOf" srcId="{32C858CD-9E8C-4042-B299-68EEEE1669C5}" destId="{CD500D17-599C-FD40-AFE8-FCF595CA9C40}" srcOrd="0" destOrd="0" presId="urn:microsoft.com/office/officeart/2008/layout/VerticalCurvedList"/>
    <dgm:cxn modelId="{F8436575-A8C3-A34B-A33F-6C953F923442}" type="presOf" srcId="{BCC91E51-1AC8-CC4E-8903-E49298D0D799}" destId="{2105757C-CA9B-5F49-A881-A3C6B39FC8FA}" srcOrd="0" destOrd="0" presId="urn:microsoft.com/office/officeart/2008/layout/VerticalCurvedList"/>
    <dgm:cxn modelId="{0261E3A6-B88D-7E4D-B0DD-831CBA6BED9B}" type="presOf" srcId="{9AA00902-779C-B64D-965F-59D4DC0A7ED8}" destId="{DFEB927E-17A1-3A4E-B926-B3938EE86710}" srcOrd="0" destOrd="0" presId="urn:microsoft.com/office/officeart/2008/layout/VerticalCurvedList"/>
    <dgm:cxn modelId="{DEB3F3C7-F032-E34D-B5FD-3DCA6EF54643}" srcId="{BCC91E51-1AC8-CC4E-8903-E49298D0D799}" destId="{D4C86228-6E17-8647-83D7-C524F9D802D4}" srcOrd="1" destOrd="0" parTransId="{E5776FCC-9BE9-4044-9E56-3E9B42B666C6}" sibTransId="{FA8B8C24-F9F7-AB43-A0E5-8FD12D93F98C}"/>
    <dgm:cxn modelId="{9D7E88CF-49B0-0E44-A386-8540BF98F647}" type="presOf" srcId="{FD7883ED-688B-0847-A7E4-1CC69FD622AA}" destId="{39EB9B93-8FA1-E249-90A7-BC4B066E51F9}" srcOrd="0" destOrd="0" presId="urn:microsoft.com/office/officeart/2008/layout/VerticalCurvedList"/>
    <dgm:cxn modelId="{781C4CD0-6518-F340-A5F5-F93912F6CFB3}" srcId="{BCC91E51-1AC8-CC4E-8903-E49298D0D799}" destId="{32C858CD-9E8C-4042-B299-68EEEE1669C5}" srcOrd="0" destOrd="0" parTransId="{F335DD52-C16E-7B48-9929-EB0A9C855557}" sibTransId="{9AA00902-779C-B64D-965F-59D4DC0A7ED8}"/>
    <dgm:cxn modelId="{F77C86EF-4FF0-3943-94AA-1F9004E5382B}" type="presOf" srcId="{D4C86228-6E17-8647-83D7-C524F9D802D4}" destId="{B997CEA6-43B1-2842-8D7E-149DCFFC8B29}" srcOrd="0" destOrd="0" presId="urn:microsoft.com/office/officeart/2008/layout/VerticalCurvedList"/>
    <dgm:cxn modelId="{C18263F0-BC4D-D44F-BF33-E10416407928}" srcId="{BCC91E51-1AC8-CC4E-8903-E49298D0D799}" destId="{FD7883ED-688B-0847-A7E4-1CC69FD622AA}" srcOrd="2" destOrd="0" parTransId="{712B21D5-0EE4-054C-97A1-63A291C85AE8}" sibTransId="{1D83432F-AE67-4640-A7F8-FD15AE14FD26}"/>
    <dgm:cxn modelId="{CD9F5E23-B0FC-744E-913D-DB47BD4F10A6}" type="presParOf" srcId="{2105757C-CA9B-5F49-A881-A3C6B39FC8FA}" destId="{11105296-51E1-5040-BA94-93874A002265}" srcOrd="0" destOrd="0" presId="urn:microsoft.com/office/officeart/2008/layout/VerticalCurvedList"/>
    <dgm:cxn modelId="{BB718983-5F5F-8C42-8E46-68B573C3FD91}" type="presParOf" srcId="{11105296-51E1-5040-BA94-93874A002265}" destId="{236B0ADF-055C-1343-AF27-64390FBF7251}" srcOrd="0" destOrd="0" presId="urn:microsoft.com/office/officeart/2008/layout/VerticalCurvedList"/>
    <dgm:cxn modelId="{1FD756A8-0179-834D-B04F-369ED0882606}" type="presParOf" srcId="{236B0ADF-055C-1343-AF27-64390FBF7251}" destId="{7BCBB621-2E70-8E44-B195-E3F66BCFC64E}" srcOrd="0" destOrd="0" presId="urn:microsoft.com/office/officeart/2008/layout/VerticalCurvedList"/>
    <dgm:cxn modelId="{EE163579-67FD-9941-B5E2-DB4BB0F6AAB8}" type="presParOf" srcId="{236B0ADF-055C-1343-AF27-64390FBF7251}" destId="{DFEB927E-17A1-3A4E-B926-B3938EE86710}" srcOrd="1" destOrd="0" presId="urn:microsoft.com/office/officeart/2008/layout/VerticalCurvedList"/>
    <dgm:cxn modelId="{A28F9019-57F4-8F43-9555-067BA1D3E7D9}" type="presParOf" srcId="{236B0ADF-055C-1343-AF27-64390FBF7251}" destId="{8F886E3E-0025-CF44-8191-64AA356C9804}" srcOrd="2" destOrd="0" presId="urn:microsoft.com/office/officeart/2008/layout/VerticalCurvedList"/>
    <dgm:cxn modelId="{AB09DEE4-065E-7D4E-96F9-F11B0618D463}" type="presParOf" srcId="{236B0ADF-055C-1343-AF27-64390FBF7251}" destId="{571A6333-3257-E145-98C4-2A5EBE08E88F}" srcOrd="3" destOrd="0" presId="urn:microsoft.com/office/officeart/2008/layout/VerticalCurvedList"/>
    <dgm:cxn modelId="{BC90C915-A093-EA4C-B4D5-A0926B992124}" type="presParOf" srcId="{11105296-51E1-5040-BA94-93874A002265}" destId="{CD500D17-599C-FD40-AFE8-FCF595CA9C40}" srcOrd="1" destOrd="0" presId="urn:microsoft.com/office/officeart/2008/layout/VerticalCurvedList"/>
    <dgm:cxn modelId="{51ADA6DF-B16A-2246-A4F6-2EBF8E83A039}" type="presParOf" srcId="{11105296-51E1-5040-BA94-93874A002265}" destId="{40FA21BE-F840-2943-A665-09CE81F83D4B}" srcOrd="2" destOrd="0" presId="urn:microsoft.com/office/officeart/2008/layout/VerticalCurvedList"/>
    <dgm:cxn modelId="{62E4163B-B0CB-F046-98EA-B390629BCA8B}" type="presParOf" srcId="{40FA21BE-F840-2943-A665-09CE81F83D4B}" destId="{AC15F8A0-DBF4-E449-BE04-8549A9B940FC}" srcOrd="0" destOrd="0" presId="urn:microsoft.com/office/officeart/2008/layout/VerticalCurvedList"/>
    <dgm:cxn modelId="{8B5BF13E-24C2-204B-9715-EE3571332ABD}" type="presParOf" srcId="{11105296-51E1-5040-BA94-93874A002265}" destId="{B997CEA6-43B1-2842-8D7E-149DCFFC8B29}" srcOrd="3" destOrd="0" presId="urn:microsoft.com/office/officeart/2008/layout/VerticalCurvedList"/>
    <dgm:cxn modelId="{F83325EC-1E3B-E946-9677-F0D7EFDC1676}" type="presParOf" srcId="{11105296-51E1-5040-BA94-93874A002265}" destId="{EECC5456-FD47-9A4D-ADCF-DE1FDA491CDE}" srcOrd="4" destOrd="0" presId="urn:microsoft.com/office/officeart/2008/layout/VerticalCurvedList"/>
    <dgm:cxn modelId="{C307F9EE-A514-7B4C-BBA2-4DE44CBEC5E1}" type="presParOf" srcId="{EECC5456-FD47-9A4D-ADCF-DE1FDA491CDE}" destId="{750473EA-8E8C-CB40-9D9A-6C9567C966EB}" srcOrd="0" destOrd="0" presId="urn:microsoft.com/office/officeart/2008/layout/VerticalCurvedList"/>
    <dgm:cxn modelId="{B7AFA61A-FC94-854E-A04B-FFB0BCFAE7A0}" type="presParOf" srcId="{11105296-51E1-5040-BA94-93874A002265}" destId="{39EB9B93-8FA1-E249-90A7-BC4B066E51F9}" srcOrd="5" destOrd="0" presId="urn:microsoft.com/office/officeart/2008/layout/VerticalCurvedList"/>
    <dgm:cxn modelId="{0D82728A-A9C4-FC4A-B10F-0BE3745798BB}" type="presParOf" srcId="{11105296-51E1-5040-BA94-93874A002265}" destId="{D8100A1A-13CC-4641-8CEE-4708D6A76AAE}" srcOrd="6" destOrd="0" presId="urn:microsoft.com/office/officeart/2008/layout/VerticalCurvedList"/>
    <dgm:cxn modelId="{06074CD7-1D67-8049-8A08-3B27405F93A8}" type="presParOf" srcId="{D8100A1A-13CC-4641-8CEE-4708D6A76AAE}" destId="{E42EBD60-BB4A-1444-A122-A3E5DE6699FC}" srcOrd="0" destOrd="0" presId="urn:microsoft.com/office/officeart/2008/layout/VerticalCurv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CC91E51-1AC8-CC4E-8903-E49298D0D799}" type="doc">
      <dgm:prSet loTypeId="urn:microsoft.com/office/officeart/2008/layout/VerticalCurvedList" loCatId="" qsTypeId="urn:microsoft.com/office/officeart/2005/8/quickstyle/simple1" qsCatId="simple" csTypeId="urn:microsoft.com/office/officeart/2005/8/colors/colorful2" csCatId="colorful" phldr="1"/>
      <dgm:spPr/>
      <dgm:t>
        <a:bodyPr/>
        <a:lstStyle/>
        <a:p>
          <a:endParaRPr lang="en-US"/>
        </a:p>
      </dgm:t>
    </dgm:pt>
    <dgm:pt modelId="{32C858CD-9E8C-4042-B299-68EEEE1669C5}">
      <dgm:prSet phldrT="[Text]" custT="1"/>
      <dgm:spPr/>
      <dgm:t>
        <a:bodyPr/>
        <a:lstStyle/>
        <a:p>
          <a:pPr algn="r" rtl="1">
            <a:lnSpc>
              <a:spcPct val="150000"/>
            </a:lnSpc>
            <a:buClrTx/>
            <a:buSzPts val="1600"/>
            <a:buFont typeface="Arial" panose="020B0604020202020204" pitchFamily="34" charset="0"/>
            <a:buChar char="•"/>
          </a:pPr>
          <a:r>
            <a:rPr lang="x-none" sz="1400" b="1">
              <a:latin typeface="Alexandria" pitchFamily="2" charset="-78"/>
              <a:cs typeface="Alexandria" pitchFamily="2" charset="-78"/>
            </a:rPr>
            <a:t>تقليل الفجوة بين كم المعلومات المتاحة من قبل المؤسسات والمعلومات المتاحة من قبل وسائل الاعلام والشائعات من قبل الجمهور والمنافسين.</a:t>
          </a:r>
          <a:endParaRPr lang="en-US" sz="1400" dirty="0">
            <a:latin typeface="Alexandria" pitchFamily="2" charset="-78"/>
            <a:cs typeface="Alexandria" pitchFamily="2" charset="-78"/>
          </a:endParaRPr>
        </a:p>
      </dgm:t>
    </dgm:pt>
    <dgm:pt modelId="{F335DD52-C16E-7B48-9929-EB0A9C855557}" type="parTrans" cxnId="{781C4CD0-6518-F340-A5F5-F93912F6CFB3}">
      <dgm:prSet/>
      <dgm:spPr/>
      <dgm:t>
        <a:bodyPr/>
        <a:lstStyle/>
        <a:p>
          <a:pPr algn="r" rtl="1">
            <a:lnSpc>
              <a:spcPct val="150000"/>
            </a:lnSpc>
          </a:pPr>
          <a:endParaRPr lang="en-US" sz="1400">
            <a:latin typeface="Alexandria" pitchFamily="2" charset="-78"/>
            <a:cs typeface="Alexandria" pitchFamily="2" charset="-78"/>
          </a:endParaRPr>
        </a:p>
      </dgm:t>
    </dgm:pt>
    <dgm:pt modelId="{9AA00902-779C-B64D-965F-59D4DC0A7ED8}" type="sibTrans" cxnId="{781C4CD0-6518-F340-A5F5-F93912F6CFB3}">
      <dgm:prSet/>
      <dgm:spPr/>
      <dgm:t>
        <a:bodyPr/>
        <a:lstStyle/>
        <a:p>
          <a:pPr algn="r" rtl="1">
            <a:lnSpc>
              <a:spcPct val="150000"/>
            </a:lnSpc>
          </a:pPr>
          <a:endParaRPr lang="en-US" sz="1400">
            <a:latin typeface="Alexandria" pitchFamily="2" charset="-78"/>
            <a:cs typeface="Alexandria" pitchFamily="2" charset="-78"/>
          </a:endParaRPr>
        </a:p>
      </dgm:t>
    </dgm:pt>
    <dgm:pt modelId="{D4C86228-6E17-8647-83D7-C524F9D802D4}">
      <dgm:prSet phldrT="[Text]" custT="1"/>
      <dgm:spPr/>
      <dgm:t>
        <a:bodyPr/>
        <a:lstStyle/>
        <a:p>
          <a:pPr algn="r" rtl="1">
            <a:lnSpc>
              <a:spcPct val="150000"/>
            </a:lnSpc>
            <a:buClrTx/>
            <a:buSzTx/>
            <a:buFont typeface="Arial" panose="020B0604020202020204" pitchFamily="34" charset="0"/>
            <a:buChar char="•"/>
          </a:pPr>
          <a:r>
            <a:rPr lang="en-US" sz="1400" b="1" dirty="0">
              <a:latin typeface="Alexandria" pitchFamily="2" charset="-78"/>
              <a:cs typeface="Alexandria" pitchFamily="2" charset="-78"/>
            </a:rPr>
            <a:t> </a:t>
          </a:r>
          <a:r>
            <a:rPr lang="ar-SA" sz="1400" b="1" dirty="0">
              <a:latin typeface="Alexandria" pitchFamily="2" charset="-78"/>
              <a:cs typeface="Alexandria" pitchFamily="2" charset="-78"/>
            </a:rPr>
            <a:t>الكثير من المؤسسات ذات بعد الدولي، وهو ما يجعلها معرضة للأزمات نتيجة المتغيرات الدولية</a:t>
          </a:r>
          <a:r>
            <a:rPr lang="en-US" sz="1400" b="1" dirty="0">
              <a:latin typeface="Alexandria" pitchFamily="2" charset="-78"/>
              <a:cs typeface="Alexandria" pitchFamily="2" charset="-78"/>
            </a:rPr>
            <a:t>، </a:t>
          </a:r>
          <a:r>
            <a:rPr lang="ar-SA" sz="1400" b="1" dirty="0">
              <a:latin typeface="Alexandria" pitchFamily="2" charset="-78"/>
              <a:cs typeface="Alexandria" pitchFamily="2" charset="-78"/>
            </a:rPr>
            <a:t>الأمر الذي يلزمها بإيجاد نظام اتصالي قادر على التنبؤ بالمخاطر قبل حدوثها</a:t>
          </a:r>
          <a:r>
            <a:rPr lang="en-US" sz="1400" b="1" dirty="0">
              <a:latin typeface="Alexandria" pitchFamily="2" charset="-78"/>
              <a:cs typeface="Alexandria" pitchFamily="2" charset="-78"/>
            </a:rPr>
            <a:t>. </a:t>
          </a:r>
          <a:endParaRPr lang="en-US" sz="1400" dirty="0">
            <a:latin typeface="Alexandria" pitchFamily="2" charset="-78"/>
            <a:cs typeface="Alexandria" pitchFamily="2" charset="-78"/>
          </a:endParaRPr>
        </a:p>
      </dgm:t>
    </dgm:pt>
    <dgm:pt modelId="{E5776FCC-9BE9-4044-9E56-3E9B42B666C6}" type="parTrans" cxnId="{DEB3F3C7-F032-E34D-B5FD-3DCA6EF54643}">
      <dgm:prSet/>
      <dgm:spPr/>
      <dgm:t>
        <a:bodyPr/>
        <a:lstStyle/>
        <a:p>
          <a:pPr algn="r" rtl="1">
            <a:lnSpc>
              <a:spcPct val="150000"/>
            </a:lnSpc>
          </a:pPr>
          <a:endParaRPr lang="en-US" sz="1400">
            <a:latin typeface="Alexandria" pitchFamily="2" charset="-78"/>
            <a:cs typeface="Alexandria" pitchFamily="2" charset="-78"/>
          </a:endParaRPr>
        </a:p>
      </dgm:t>
    </dgm:pt>
    <dgm:pt modelId="{FA8B8C24-F9F7-AB43-A0E5-8FD12D93F98C}" type="sibTrans" cxnId="{DEB3F3C7-F032-E34D-B5FD-3DCA6EF54643}">
      <dgm:prSet/>
      <dgm:spPr/>
      <dgm:t>
        <a:bodyPr/>
        <a:lstStyle/>
        <a:p>
          <a:pPr algn="r" rtl="1">
            <a:lnSpc>
              <a:spcPct val="150000"/>
            </a:lnSpc>
          </a:pPr>
          <a:endParaRPr lang="en-US" sz="1400">
            <a:latin typeface="Alexandria" pitchFamily="2" charset="-78"/>
            <a:cs typeface="Alexandria" pitchFamily="2" charset="-78"/>
          </a:endParaRPr>
        </a:p>
      </dgm:t>
    </dgm:pt>
    <dgm:pt modelId="{FD7883ED-688B-0847-A7E4-1CC69FD622AA}">
      <dgm:prSet phldrT="[Text]" custT="1"/>
      <dgm:spPr/>
      <dgm:t>
        <a:bodyPr/>
        <a:lstStyle/>
        <a:p>
          <a:pPr algn="r" rtl="1">
            <a:lnSpc>
              <a:spcPct val="150000"/>
            </a:lnSpc>
            <a:buClrTx/>
            <a:buSzPts val="1600"/>
            <a:buFont typeface="Arial" panose="020B0604020202020204" pitchFamily="34" charset="0"/>
            <a:buChar char="•"/>
          </a:pPr>
          <a:r>
            <a:rPr lang="x-none" sz="1400" b="1">
              <a:latin typeface="Alexandria" pitchFamily="2" charset="-78"/>
              <a:cs typeface="Alexandria" pitchFamily="2" charset="-78"/>
            </a:rPr>
            <a:t>النقد الموجه للمحتوى الاتصالي الموجه من خلال وسائل الاعلام ، وهو ما حفز ممارسو العلاقات العامة </a:t>
          </a:r>
          <a:r>
            <a:rPr lang="ar-SA" sz="1400" b="1" dirty="0" err="1">
              <a:latin typeface="Alexandria" pitchFamily="2" charset="-78"/>
              <a:cs typeface="Alexandria" pitchFamily="2" charset="-78"/>
            </a:rPr>
            <a:t>ع</a:t>
          </a:r>
          <a:r>
            <a:rPr lang="x-none" sz="1400" b="1">
              <a:latin typeface="Alexandria" pitchFamily="2" charset="-78"/>
              <a:cs typeface="Alexandria" pitchFamily="2" charset="-78"/>
            </a:rPr>
            <a:t>لى تصميم محتوى اتصالي خاص بالأزمات.</a:t>
          </a:r>
          <a:endParaRPr lang="en-US" sz="1400" dirty="0">
            <a:latin typeface="Alexandria" pitchFamily="2" charset="-78"/>
            <a:cs typeface="Alexandria" pitchFamily="2" charset="-78"/>
          </a:endParaRPr>
        </a:p>
      </dgm:t>
    </dgm:pt>
    <dgm:pt modelId="{712B21D5-0EE4-054C-97A1-63A291C85AE8}" type="parTrans" cxnId="{C18263F0-BC4D-D44F-BF33-E10416407928}">
      <dgm:prSet/>
      <dgm:spPr/>
      <dgm:t>
        <a:bodyPr/>
        <a:lstStyle/>
        <a:p>
          <a:pPr algn="r" rtl="1">
            <a:lnSpc>
              <a:spcPct val="150000"/>
            </a:lnSpc>
          </a:pPr>
          <a:endParaRPr lang="en-US" sz="1400">
            <a:latin typeface="Alexandria" pitchFamily="2" charset="-78"/>
            <a:cs typeface="Alexandria" pitchFamily="2" charset="-78"/>
          </a:endParaRPr>
        </a:p>
      </dgm:t>
    </dgm:pt>
    <dgm:pt modelId="{1D83432F-AE67-4640-A7F8-FD15AE14FD26}" type="sibTrans" cxnId="{C18263F0-BC4D-D44F-BF33-E10416407928}">
      <dgm:prSet/>
      <dgm:spPr/>
      <dgm:t>
        <a:bodyPr/>
        <a:lstStyle/>
        <a:p>
          <a:pPr algn="r" rtl="1">
            <a:lnSpc>
              <a:spcPct val="150000"/>
            </a:lnSpc>
          </a:pPr>
          <a:endParaRPr lang="en-US" sz="1400">
            <a:latin typeface="Alexandria" pitchFamily="2" charset="-78"/>
            <a:cs typeface="Alexandria" pitchFamily="2" charset="-78"/>
          </a:endParaRPr>
        </a:p>
      </dgm:t>
    </dgm:pt>
    <dgm:pt modelId="{2105757C-CA9B-5F49-A881-A3C6B39FC8FA}" type="pres">
      <dgm:prSet presAssocID="{BCC91E51-1AC8-CC4E-8903-E49298D0D799}" presName="Name0" presStyleCnt="0">
        <dgm:presLayoutVars>
          <dgm:chMax val="7"/>
          <dgm:chPref val="7"/>
          <dgm:dir/>
        </dgm:presLayoutVars>
      </dgm:prSet>
      <dgm:spPr/>
    </dgm:pt>
    <dgm:pt modelId="{11105296-51E1-5040-BA94-93874A002265}" type="pres">
      <dgm:prSet presAssocID="{BCC91E51-1AC8-CC4E-8903-E49298D0D799}" presName="Name1" presStyleCnt="0"/>
      <dgm:spPr/>
    </dgm:pt>
    <dgm:pt modelId="{236B0ADF-055C-1343-AF27-64390FBF7251}" type="pres">
      <dgm:prSet presAssocID="{BCC91E51-1AC8-CC4E-8903-E49298D0D799}" presName="cycle" presStyleCnt="0"/>
      <dgm:spPr/>
    </dgm:pt>
    <dgm:pt modelId="{7BCBB621-2E70-8E44-B195-E3F66BCFC64E}" type="pres">
      <dgm:prSet presAssocID="{BCC91E51-1AC8-CC4E-8903-E49298D0D799}" presName="srcNode" presStyleLbl="node1" presStyleIdx="0" presStyleCnt="3"/>
      <dgm:spPr/>
    </dgm:pt>
    <dgm:pt modelId="{DFEB927E-17A1-3A4E-B926-B3938EE86710}" type="pres">
      <dgm:prSet presAssocID="{BCC91E51-1AC8-CC4E-8903-E49298D0D799}" presName="conn" presStyleLbl="parChTrans1D2" presStyleIdx="0" presStyleCnt="1"/>
      <dgm:spPr/>
    </dgm:pt>
    <dgm:pt modelId="{8F886E3E-0025-CF44-8191-64AA356C9804}" type="pres">
      <dgm:prSet presAssocID="{BCC91E51-1AC8-CC4E-8903-E49298D0D799}" presName="extraNode" presStyleLbl="node1" presStyleIdx="0" presStyleCnt="3"/>
      <dgm:spPr/>
    </dgm:pt>
    <dgm:pt modelId="{571A6333-3257-E145-98C4-2A5EBE08E88F}" type="pres">
      <dgm:prSet presAssocID="{BCC91E51-1AC8-CC4E-8903-E49298D0D799}" presName="dstNode" presStyleLbl="node1" presStyleIdx="0" presStyleCnt="3"/>
      <dgm:spPr/>
    </dgm:pt>
    <dgm:pt modelId="{CD500D17-599C-FD40-AFE8-FCF595CA9C40}" type="pres">
      <dgm:prSet presAssocID="{32C858CD-9E8C-4042-B299-68EEEE1669C5}" presName="text_1" presStyleLbl="node1" presStyleIdx="0" presStyleCnt="3">
        <dgm:presLayoutVars>
          <dgm:bulletEnabled val="1"/>
        </dgm:presLayoutVars>
      </dgm:prSet>
      <dgm:spPr/>
    </dgm:pt>
    <dgm:pt modelId="{40FA21BE-F840-2943-A665-09CE81F83D4B}" type="pres">
      <dgm:prSet presAssocID="{32C858CD-9E8C-4042-B299-68EEEE1669C5}" presName="accent_1" presStyleCnt="0"/>
      <dgm:spPr/>
    </dgm:pt>
    <dgm:pt modelId="{AC15F8A0-DBF4-E449-BE04-8549A9B940FC}" type="pres">
      <dgm:prSet presAssocID="{32C858CD-9E8C-4042-B299-68EEEE1669C5}" presName="accentRepeatNode" presStyleLbl="solidFgAcc1" presStyleIdx="0" presStyleCnt="3"/>
      <dgm:spPr/>
    </dgm:pt>
    <dgm:pt modelId="{B997CEA6-43B1-2842-8D7E-149DCFFC8B29}" type="pres">
      <dgm:prSet presAssocID="{D4C86228-6E17-8647-83D7-C524F9D802D4}" presName="text_2" presStyleLbl="node1" presStyleIdx="1" presStyleCnt="3">
        <dgm:presLayoutVars>
          <dgm:bulletEnabled val="1"/>
        </dgm:presLayoutVars>
      </dgm:prSet>
      <dgm:spPr/>
    </dgm:pt>
    <dgm:pt modelId="{EECC5456-FD47-9A4D-ADCF-DE1FDA491CDE}" type="pres">
      <dgm:prSet presAssocID="{D4C86228-6E17-8647-83D7-C524F9D802D4}" presName="accent_2" presStyleCnt="0"/>
      <dgm:spPr/>
    </dgm:pt>
    <dgm:pt modelId="{750473EA-8E8C-CB40-9D9A-6C9567C966EB}" type="pres">
      <dgm:prSet presAssocID="{D4C86228-6E17-8647-83D7-C524F9D802D4}" presName="accentRepeatNode" presStyleLbl="solidFgAcc1" presStyleIdx="1" presStyleCnt="3"/>
      <dgm:spPr/>
    </dgm:pt>
    <dgm:pt modelId="{39EB9B93-8FA1-E249-90A7-BC4B066E51F9}" type="pres">
      <dgm:prSet presAssocID="{FD7883ED-688B-0847-A7E4-1CC69FD622AA}" presName="text_3" presStyleLbl="node1" presStyleIdx="2" presStyleCnt="3">
        <dgm:presLayoutVars>
          <dgm:bulletEnabled val="1"/>
        </dgm:presLayoutVars>
      </dgm:prSet>
      <dgm:spPr/>
    </dgm:pt>
    <dgm:pt modelId="{D8100A1A-13CC-4641-8CEE-4708D6A76AAE}" type="pres">
      <dgm:prSet presAssocID="{FD7883ED-688B-0847-A7E4-1CC69FD622AA}" presName="accent_3" presStyleCnt="0"/>
      <dgm:spPr/>
    </dgm:pt>
    <dgm:pt modelId="{E42EBD60-BB4A-1444-A122-A3E5DE6699FC}" type="pres">
      <dgm:prSet presAssocID="{FD7883ED-688B-0847-A7E4-1CC69FD622AA}" presName="accentRepeatNode" presStyleLbl="solidFgAcc1" presStyleIdx="2" presStyleCnt="3"/>
      <dgm:spPr/>
    </dgm:pt>
  </dgm:ptLst>
  <dgm:cxnLst>
    <dgm:cxn modelId="{CAA57B64-C3F0-0545-976F-B4D9D77F5ABE}" type="presOf" srcId="{32C858CD-9E8C-4042-B299-68EEEE1669C5}" destId="{CD500D17-599C-FD40-AFE8-FCF595CA9C40}" srcOrd="0" destOrd="0" presId="urn:microsoft.com/office/officeart/2008/layout/VerticalCurvedList"/>
    <dgm:cxn modelId="{F8436575-A8C3-A34B-A33F-6C953F923442}" type="presOf" srcId="{BCC91E51-1AC8-CC4E-8903-E49298D0D799}" destId="{2105757C-CA9B-5F49-A881-A3C6B39FC8FA}" srcOrd="0" destOrd="0" presId="urn:microsoft.com/office/officeart/2008/layout/VerticalCurvedList"/>
    <dgm:cxn modelId="{0261E3A6-B88D-7E4D-B0DD-831CBA6BED9B}" type="presOf" srcId="{9AA00902-779C-B64D-965F-59D4DC0A7ED8}" destId="{DFEB927E-17A1-3A4E-B926-B3938EE86710}" srcOrd="0" destOrd="0" presId="urn:microsoft.com/office/officeart/2008/layout/VerticalCurvedList"/>
    <dgm:cxn modelId="{DEB3F3C7-F032-E34D-B5FD-3DCA6EF54643}" srcId="{BCC91E51-1AC8-CC4E-8903-E49298D0D799}" destId="{D4C86228-6E17-8647-83D7-C524F9D802D4}" srcOrd="1" destOrd="0" parTransId="{E5776FCC-9BE9-4044-9E56-3E9B42B666C6}" sibTransId="{FA8B8C24-F9F7-AB43-A0E5-8FD12D93F98C}"/>
    <dgm:cxn modelId="{9D7E88CF-49B0-0E44-A386-8540BF98F647}" type="presOf" srcId="{FD7883ED-688B-0847-A7E4-1CC69FD622AA}" destId="{39EB9B93-8FA1-E249-90A7-BC4B066E51F9}" srcOrd="0" destOrd="0" presId="urn:microsoft.com/office/officeart/2008/layout/VerticalCurvedList"/>
    <dgm:cxn modelId="{781C4CD0-6518-F340-A5F5-F93912F6CFB3}" srcId="{BCC91E51-1AC8-CC4E-8903-E49298D0D799}" destId="{32C858CD-9E8C-4042-B299-68EEEE1669C5}" srcOrd="0" destOrd="0" parTransId="{F335DD52-C16E-7B48-9929-EB0A9C855557}" sibTransId="{9AA00902-779C-B64D-965F-59D4DC0A7ED8}"/>
    <dgm:cxn modelId="{F77C86EF-4FF0-3943-94AA-1F9004E5382B}" type="presOf" srcId="{D4C86228-6E17-8647-83D7-C524F9D802D4}" destId="{B997CEA6-43B1-2842-8D7E-149DCFFC8B29}" srcOrd="0" destOrd="0" presId="urn:microsoft.com/office/officeart/2008/layout/VerticalCurvedList"/>
    <dgm:cxn modelId="{C18263F0-BC4D-D44F-BF33-E10416407928}" srcId="{BCC91E51-1AC8-CC4E-8903-E49298D0D799}" destId="{FD7883ED-688B-0847-A7E4-1CC69FD622AA}" srcOrd="2" destOrd="0" parTransId="{712B21D5-0EE4-054C-97A1-63A291C85AE8}" sibTransId="{1D83432F-AE67-4640-A7F8-FD15AE14FD26}"/>
    <dgm:cxn modelId="{CD9F5E23-B0FC-744E-913D-DB47BD4F10A6}" type="presParOf" srcId="{2105757C-CA9B-5F49-A881-A3C6B39FC8FA}" destId="{11105296-51E1-5040-BA94-93874A002265}" srcOrd="0" destOrd="0" presId="urn:microsoft.com/office/officeart/2008/layout/VerticalCurvedList"/>
    <dgm:cxn modelId="{BB718983-5F5F-8C42-8E46-68B573C3FD91}" type="presParOf" srcId="{11105296-51E1-5040-BA94-93874A002265}" destId="{236B0ADF-055C-1343-AF27-64390FBF7251}" srcOrd="0" destOrd="0" presId="urn:microsoft.com/office/officeart/2008/layout/VerticalCurvedList"/>
    <dgm:cxn modelId="{1FD756A8-0179-834D-B04F-369ED0882606}" type="presParOf" srcId="{236B0ADF-055C-1343-AF27-64390FBF7251}" destId="{7BCBB621-2E70-8E44-B195-E3F66BCFC64E}" srcOrd="0" destOrd="0" presId="urn:microsoft.com/office/officeart/2008/layout/VerticalCurvedList"/>
    <dgm:cxn modelId="{EE163579-67FD-9941-B5E2-DB4BB0F6AAB8}" type="presParOf" srcId="{236B0ADF-055C-1343-AF27-64390FBF7251}" destId="{DFEB927E-17A1-3A4E-B926-B3938EE86710}" srcOrd="1" destOrd="0" presId="urn:microsoft.com/office/officeart/2008/layout/VerticalCurvedList"/>
    <dgm:cxn modelId="{A28F9019-57F4-8F43-9555-067BA1D3E7D9}" type="presParOf" srcId="{236B0ADF-055C-1343-AF27-64390FBF7251}" destId="{8F886E3E-0025-CF44-8191-64AA356C9804}" srcOrd="2" destOrd="0" presId="urn:microsoft.com/office/officeart/2008/layout/VerticalCurvedList"/>
    <dgm:cxn modelId="{AB09DEE4-065E-7D4E-96F9-F11B0618D463}" type="presParOf" srcId="{236B0ADF-055C-1343-AF27-64390FBF7251}" destId="{571A6333-3257-E145-98C4-2A5EBE08E88F}" srcOrd="3" destOrd="0" presId="urn:microsoft.com/office/officeart/2008/layout/VerticalCurvedList"/>
    <dgm:cxn modelId="{BC90C915-A093-EA4C-B4D5-A0926B992124}" type="presParOf" srcId="{11105296-51E1-5040-BA94-93874A002265}" destId="{CD500D17-599C-FD40-AFE8-FCF595CA9C40}" srcOrd="1" destOrd="0" presId="urn:microsoft.com/office/officeart/2008/layout/VerticalCurvedList"/>
    <dgm:cxn modelId="{51ADA6DF-B16A-2246-A4F6-2EBF8E83A039}" type="presParOf" srcId="{11105296-51E1-5040-BA94-93874A002265}" destId="{40FA21BE-F840-2943-A665-09CE81F83D4B}" srcOrd="2" destOrd="0" presId="urn:microsoft.com/office/officeart/2008/layout/VerticalCurvedList"/>
    <dgm:cxn modelId="{62E4163B-B0CB-F046-98EA-B390629BCA8B}" type="presParOf" srcId="{40FA21BE-F840-2943-A665-09CE81F83D4B}" destId="{AC15F8A0-DBF4-E449-BE04-8549A9B940FC}" srcOrd="0" destOrd="0" presId="urn:microsoft.com/office/officeart/2008/layout/VerticalCurvedList"/>
    <dgm:cxn modelId="{8B5BF13E-24C2-204B-9715-EE3571332ABD}" type="presParOf" srcId="{11105296-51E1-5040-BA94-93874A002265}" destId="{B997CEA6-43B1-2842-8D7E-149DCFFC8B29}" srcOrd="3" destOrd="0" presId="urn:microsoft.com/office/officeart/2008/layout/VerticalCurvedList"/>
    <dgm:cxn modelId="{F83325EC-1E3B-E946-9677-F0D7EFDC1676}" type="presParOf" srcId="{11105296-51E1-5040-BA94-93874A002265}" destId="{EECC5456-FD47-9A4D-ADCF-DE1FDA491CDE}" srcOrd="4" destOrd="0" presId="urn:microsoft.com/office/officeart/2008/layout/VerticalCurvedList"/>
    <dgm:cxn modelId="{C307F9EE-A514-7B4C-BBA2-4DE44CBEC5E1}" type="presParOf" srcId="{EECC5456-FD47-9A4D-ADCF-DE1FDA491CDE}" destId="{750473EA-8E8C-CB40-9D9A-6C9567C966EB}" srcOrd="0" destOrd="0" presId="urn:microsoft.com/office/officeart/2008/layout/VerticalCurvedList"/>
    <dgm:cxn modelId="{B7AFA61A-FC94-854E-A04B-FFB0BCFAE7A0}" type="presParOf" srcId="{11105296-51E1-5040-BA94-93874A002265}" destId="{39EB9B93-8FA1-E249-90A7-BC4B066E51F9}" srcOrd="5" destOrd="0" presId="urn:microsoft.com/office/officeart/2008/layout/VerticalCurvedList"/>
    <dgm:cxn modelId="{0D82728A-A9C4-FC4A-B10F-0BE3745798BB}" type="presParOf" srcId="{11105296-51E1-5040-BA94-93874A002265}" destId="{D8100A1A-13CC-4641-8CEE-4708D6A76AAE}" srcOrd="6" destOrd="0" presId="urn:microsoft.com/office/officeart/2008/layout/VerticalCurvedList"/>
    <dgm:cxn modelId="{06074CD7-1D67-8049-8A08-3B27405F93A8}" type="presParOf" srcId="{D8100A1A-13CC-4641-8CEE-4708D6A76AAE}" destId="{E42EBD60-BB4A-1444-A122-A3E5DE6699FC}" srcOrd="0" destOrd="0" presId="urn:microsoft.com/office/officeart/2008/layout/VerticalCurv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7DF47E5-FC24-E743-B1B1-C935938808E9}" type="doc">
      <dgm:prSet loTypeId="urn:microsoft.com/office/officeart/2005/8/layout/default" loCatId="" qsTypeId="urn:microsoft.com/office/officeart/2005/8/quickstyle/simple1" qsCatId="simple" csTypeId="urn:microsoft.com/office/officeart/2005/8/colors/colorful1" csCatId="colorful" phldr="1"/>
      <dgm:spPr/>
      <dgm:t>
        <a:bodyPr/>
        <a:lstStyle/>
        <a:p>
          <a:endParaRPr lang="en-US"/>
        </a:p>
      </dgm:t>
    </dgm:pt>
    <dgm:pt modelId="{36048BFA-855F-794C-858F-57E1FA564DE0}">
      <dgm:prSet phldrT="[Text]"/>
      <dgm:spPr/>
      <dgm:t>
        <a:bodyPr/>
        <a:lstStyle/>
        <a:p>
          <a:pPr rtl="1">
            <a:lnSpc>
              <a:spcPct val="150000"/>
            </a:lnSpc>
            <a:buClrTx/>
            <a:buSzPts val="1800"/>
            <a:buFont typeface="Arial" panose="020B0604020202020204" pitchFamily="34" charset="0"/>
            <a:buChar char="•"/>
          </a:pPr>
          <a:r>
            <a:rPr lang="x-none" b="1">
              <a:latin typeface="Alexandria" pitchFamily="2" charset="-78"/>
              <a:cs typeface="Alexandria" pitchFamily="2" charset="-78"/>
            </a:rPr>
            <a:t>استراتيجية حائط الصد: </a:t>
          </a:r>
          <a:r>
            <a:rPr lang="x-none">
              <a:latin typeface="Alexandria" pitchFamily="2" charset="-78"/>
              <a:cs typeface="Alexandria" pitchFamily="2" charset="-78"/>
            </a:rPr>
            <a:t>فلا تعترف الإدارة بالخطأ وتمنع تسرب المعلومات ومحاولة الحصول عليها وهو ما يضر بسمعة المؤسسة.</a:t>
          </a:r>
          <a:endParaRPr lang="en-US" dirty="0">
            <a:latin typeface="Alexandria" pitchFamily="2" charset="-78"/>
            <a:cs typeface="Alexandria" pitchFamily="2" charset="-78"/>
          </a:endParaRPr>
        </a:p>
      </dgm:t>
    </dgm:pt>
    <dgm:pt modelId="{769588BB-9C87-0645-AE44-30E105830D3A}" type="parTrans" cxnId="{77DBEE6B-F193-8244-82F9-56B300903CDC}">
      <dgm:prSet/>
      <dgm:spPr/>
      <dgm:t>
        <a:bodyPr/>
        <a:lstStyle/>
        <a:p>
          <a:pPr rtl="1"/>
          <a:endParaRPr lang="en-US">
            <a:latin typeface="Alexandria" pitchFamily="2" charset="-78"/>
            <a:cs typeface="Alexandria" pitchFamily="2" charset="-78"/>
          </a:endParaRPr>
        </a:p>
      </dgm:t>
    </dgm:pt>
    <dgm:pt modelId="{BC385863-2B86-8D49-BE8D-839473EC76BF}" type="sibTrans" cxnId="{77DBEE6B-F193-8244-82F9-56B300903CDC}">
      <dgm:prSet/>
      <dgm:spPr/>
      <dgm:t>
        <a:bodyPr/>
        <a:lstStyle/>
        <a:p>
          <a:pPr rtl="1"/>
          <a:endParaRPr lang="en-US">
            <a:latin typeface="Alexandria" pitchFamily="2" charset="-78"/>
            <a:cs typeface="Alexandria" pitchFamily="2" charset="-78"/>
          </a:endParaRPr>
        </a:p>
      </dgm:t>
    </dgm:pt>
    <dgm:pt modelId="{38627C81-D206-BD46-B122-BA24EA91D08D}">
      <dgm:prSet phldrT="[Text]"/>
      <dgm:spPr/>
      <dgm:t>
        <a:bodyPr/>
        <a:lstStyle/>
        <a:p>
          <a:pPr rtl="1">
            <a:lnSpc>
              <a:spcPct val="150000"/>
            </a:lnSpc>
            <a:buClrTx/>
            <a:buSzPts val="1800"/>
            <a:buFont typeface="Arial" panose="020B0604020202020204" pitchFamily="34" charset="0"/>
            <a:buChar char="•"/>
          </a:pPr>
          <a:r>
            <a:rPr lang="x-none" b="1">
              <a:latin typeface="Alexandria" pitchFamily="2" charset="-78"/>
              <a:cs typeface="Alexandria" pitchFamily="2" charset="-78"/>
            </a:rPr>
            <a:t>استراتيجية الانكار : </a:t>
          </a:r>
          <a:r>
            <a:rPr lang="x-none">
              <a:latin typeface="Alexandria" pitchFamily="2" charset="-78"/>
              <a:cs typeface="Alexandria" pitchFamily="2" charset="-78"/>
            </a:rPr>
            <a:t>حيث ينكر ممارسو العلاقات العامة وجود أزمة. </a:t>
          </a:r>
          <a:endParaRPr lang="en-US" dirty="0">
            <a:latin typeface="Alexandria" pitchFamily="2" charset="-78"/>
            <a:cs typeface="Alexandria" pitchFamily="2" charset="-78"/>
          </a:endParaRPr>
        </a:p>
      </dgm:t>
    </dgm:pt>
    <dgm:pt modelId="{59C678B1-EEB2-E349-8D95-72677C780124}" type="parTrans" cxnId="{667C50AE-CCE5-894E-84E5-A0282B1A25E9}">
      <dgm:prSet/>
      <dgm:spPr/>
      <dgm:t>
        <a:bodyPr/>
        <a:lstStyle/>
        <a:p>
          <a:pPr rtl="1"/>
          <a:endParaRPr lang="en-US">
            <a:latin typeface="Alexandria" pitchFamily="2" charset="-78"/>
            <a:cs typeface="Alexandria" pitchFamily="2" charset="-78"/>
          </a:endParaRPr>
        </a:p>
      </dgm:t>
    </dgm:pt>
    <dgm:pt modelId="{2FF0EC4E-F53B-494B-AAE0-E014E9D53BB4}" type="sibTrans" cxnId="{667C50AE-CCE5-894E-84E5-A0282B1A25E9}">
      <dgm:prSet/>
      <dgm:spPr/>
      <dgm:t>
        <a:bodyPr/>
        <a:lstStyle/>
        <a:p>
          <a:pPr rtl="1"/>
          <a:endParaRPr lang="en-US">
            <a:latin typeface="Alexandria" pitchFamily="2" charset="-78"/>
            <a:cs typeface="Alexandria" pitchFamily="2" charset="-78"/>
          </a:endParaRPr>
        </a:p>
      </dgm:t>
    </dgm:pt>
    <dgm:pt modelId="{7FDACF37-A34A-FF49-BA52-83482A534D9E}">
      <dgm:prSet phldrT="[Text]"/>
      <dgm:spPr/>
      <dgm:t>
        <a:bodyPr/>
        <a:lstStyle/>
        <a:p>
          <a:pPr rtl="1">
            <a:lnSpc>
              <a:spcPct val="150000"/>
            </a:lnSpc>
            <a:buClrTx/>
            <a:buSzPts val="1800"/>
            <a:buFont typeface="Arial" panose="020B0604020202020204" pitchFamily="34" charset="0"/>
            <a:buChar char="•"/>
          </a:pPr>
          <a:r>
            <a:rPr lang="x-none" b="1">
              <a:latin typeface="Alexandria" pitchFamily="2" charset="-78"/>
              <a:cs typeface="Alexandria" pitchFamily="2" charset="-78"/>
            </a:rPr>
            <a:t>استراتيجية التعتيم والتجاهل : </a:t>
          </a:r>
          <a:r>
            <a:rPr lang="x-none" b="0">
              <a:latin typeface="Alexandria" pitchFamily="2" charset="-78"/>
              <a:cs typeface="Alexandria" pitchFamily="2" charset="-78"/>
            </a:rPr>
            <a:t>والتي تعتمد على ا</a:t>
          </a:r>
          <a:r>
            <a:rPr lang="ar-SA" b="0" dirty="0" err="1">
              <a:latin typeface="Alexandria" pitchFamily="2" charset="-78"/>
              <a:cs typeface="Alexandria" pitchFamily="2" charset="-78"/>
            </a:rPr>
            <a:t>ا</a:t>
          </a:r>
          <a:r>
            <a:rPr lang="x-none" b="0">
              <a:latin typeface="Alexandria" pitchFamily="2" charset="-78"/>
              <a:cs typeface="Alexandria" pitchFamily="2" charset="-78"/>
            </a:rPr>
            <a:t>لحفاظ على سرية أحداث الأزمة، مما يجعل الاعلام يلجأ الى مصادر أخري للحصول على المعلومات.</a:t>
          </a:r>
          <a:r>
            <a:rPr lang="x-none">
              <a:latin typeface="Alexandria" pitchFamily="2" charset="-78"/>
              <a:cs typeface="Alexandria" pitchFamily="2" charset="-78"/>
            </a:rPr>
            <a:t>.</a:t>
          </a:r>
          <a:endParaRPr lang="en-US" dirty="0">
            <a:latin typeface="Alexandria" pitchFamily="2" charset="-78"/>
            <a:cs typeface="Alexandria" pitchFamily="2" charset="-78"/>
          </a:endParaRPr>
        </a:p>
      </dgm:t>
    </dgm:pt>
    <dgm:pt modelId="{CBC66DC0-504F-194A-A8F6-B896D476EE43}" type="parTrans" cxnId="{C6594981-B12A-1C44-B551-6EE76BF2B98F}">
      <dgm:prSet/>
      <dgm:spPr/>
      <dgm:t>
        <a:bodyPr/>
        <a:lstStyle/>
        <a:p>
          <a:pPr rtl="1"/>
          <a:endParaRPr lang="en-US">
            <a:latin typeface="Alexandria" pitchFamily="2" charset="-78"/>
            <a:cs typeface="Alexandria" pitchFamily="2" charset="-78"/>
          </a:endParaRPr>
        </a:p>
      </dgm:t>
    </dgm:pt>
    <dgm:pt modelId="{9C7EA9A2-E1A7-3049-A227-6B94A72CCFFD}" type="sibTrans" cxnId="{C6594981-B12A-1C44-B551-6EE76BF2B98F}">
      <dgm:prSet/>
      <dgm:spPr/>
      <dgm:t>
        <a:bodyPr/>
        <a:lstStyle/>
        <a:p>
          <a:pPr rtl="1"/>
          <a:endParaRPr lang="en-US">
            <a:latin typeface="Alexandria" pitchFamily="2" charset="-78"/>
            <a:cs typeface="Alexandria" pitchFamily="2" charset="-78"/>
          </a:endParaRPr>
        </a:p>
      </dgm:t>
    </dgm:pt>
    <dgm:pt modelId="{BD8C8230-3373-6F46-A817-537A069A39BF}">
      <dgm:prSet phldrT="[Text]"/>
      <dgm:spPr/>
      <dgm:t>
        <a:bodyPr/>
        <a:lstStyle/>
        <a:p>
          <a:pPr rtl="1">
            <a:lnSpc>
              <a:spcPct val="150000"/>
            </a:lnSpc>
            <a:buClrTx/>
            <a:buSzPts val="1600"/>
            <a:buFont typeface="Arial" panose="020B0604020202020204" pitchFamily="34" charset="0"/>
            <a:buChar char="•"/>
          </a:pPr>
          <a:r>
            <a:rPr lang="x-none" b="1">
              <a:latin typeface="Alexandria" pitchFamily="2" charset="-78"/>
              <a:cs typeface="Alexandria" pitchFamily="2" charset="-78"/>
            </a:rPr>
            <a:t>الاستراتيجية القانونية</a:t>
          </a:r>
          <a:r>
            <a:rPr lang="x-none">
              <a:latin typeface="Alexandria" pitchFamily="2" charset="-78"/>
              <a:cs typeface="Alexandria" pitchFamily="2" charset="-78"/>
            </a:rPr>
            <a:t>: ويتم فيها المعالجة الإعلامية بناء علي توجيهات الشؤون القانونية لحماية المؤسسة من أي مساءلة.</a:t>
          </a:r>
          <a:endParaRPr lang="en-US" dirty="0">
            <a:latin typeface="Alexandria" pitchFamily="2" charset="-78"/>
            <a:cs typeface="Alexandria" pitchFamily="2" charset="-78"/>
          </a:endParaRPr>
        </a:p>
      </dgm:t>
    </dgm:pt>
    <dgm:pt modelId="{BC35732E-6B67-9D4E-84CC-EA4AF59D348E}" type="parTrans" cxnId="{E7A70B5E-A897-4E4A-8668-95D8B593223D}">
      <dgm:prSet/>
      <dgm:spPr/>
      <dgm:t>
        <a:bodyPr/>
        <a:lstStyle/>
        <a:p>
          <a:pPr rtl="1"/>
          <a:endParaRPr lang="en-US">
            <a:latin typeface="Alexandria" pitchFamily="2" charset="-78"/>
            <a:cs typeface="Alexandria" pitchFamily="2" charset="-78"/>
          </a:endParaRPr>
        </a:p>
      </dgm:t>
    </dgm:pt>
    <dgm:pt modelId="{57A6D011-B14C-6947-BD43-BA9201BFF353}" type="sibTrans" cxnId="{E7A70B5E-A897-4E4A-8668-95D8B593223D}">
      <dgm:prSet/>
      <dgm:spPr/>
      <dgm:t>
        <a:bodyPr/>
        <a:lstStyle/>
        <a:p>
          <a:pPr rtl="1"/>
          <a:endParaRPr lang="en-US">
            <a:latin typeface="Alexandria" pitchFamily="2" charset="-78"/>
            <a:cs typeface="Alexandria" pitchFamily="2" charset="-78"/>
          </a:endParaRPr>
        </a:p>
      </dgm:t>
    </dgm:pt>
    <dgm:pt modelId="{A9EF2B25-3135-454F-A2B3-6434D46810AD}">
      <dgm:prSet phldrT="[Text]"/>
      <dgm:spPr/>
      <dgm:t>
        <a:bodyPr/>
        <a:lstStyle/>
        <a:p>
          <a:pPr rtl="1">
            <a:lnSpc>
              <a:spcPct val="150000"/>
            </a:lnSpc>
            <a:buClrTx/>
            <a:buSzPts val="1600"/>
            <a:buFont typeface="Arial" panose="020B0604020202020204" pitchFamily="34" charset="0"/>
            <a:buChar char="•"/>
          </a:pPr>
          <a:r>
            <a:rPr lang="x-none">
              <a:latin typeface="Alexandria" pitchFamily="2" charset="-78"/>
              <a:cs typeface="Alexandria" pitchFamily="2" charset="-78"/>
            </a:rPr>
            <a:t>ا</a:t>
          </a:r>
          <a:r>
            <a:rPr lang="x-none" b="1">
              <a:latin typeface="Alexandria" pitchFamily="2" charset="-78"/>
              <a:cs typeface="Alexandria" pitchFamily="2" charset="-78"/>
            </a:rPr>
            <a:t>ستراتيجية التخلص من المسؤولية</a:t>
          </a:r>
          <a:r>
            <a:rPr lang="x-none">
              <a:latin typeface="Alexandria" pitchFamily="2" charset="-78"/>
              <a:cs typeface="Alexandria" pitchFamily="2" charset="-78"/>
            </a:rPr>
            <a:t>: وهي القاء المسؤولية على جهات أخري لإظهار المؤسسة كضحية.</a:t>
          </a:r>
          <a:endParaRPr lang="en-US" dirty="0">
            <a:latin typeface="Alexandria" pitchFamily="2" charset="-78"/>
            <a:cs typeface="Alexandria" pitchFamily="2" charset="-78"/>
          </a:endParaRPr>
        </a:p>
      </dgm:t>
    </dgm:pt>
    <dgm:pt modelId="{593AFE87-13E8-7345-B4F3-D8EC25E55D41}" type="parTrans" cxnId="{BE4E4313-C3DB-874C-8B57-3DA7D2D0A55D}">
      <dgm:prSet/>
      <dgm:spPr/>
      <dgm:t>
        <a:bodyPr/>
        <a:lstStyle/>
        <a:p>
          <a:pPr rtl="1"/>
          <a:endParaRPr lang="en-US">
            <a:latin typeface="Alexandria" pitchFamily="2" charset="-78"/>
            <a:cs typeface="Alexandria" pitchFamily="2" charset="-78"/>
          </a:endParaRPr>
        </a:p>
      </dgm:t>
    </dgm:pt>
    <dgm:pt modelId="{BC110190-D66B-4040-A0D7-941F5F3D693A}" type="sibTrans" cxnId="{BE4E4313-C3DB-874C-8B57-3DA7D2D0A55D}">
      <dgm:prSet/>
      <dgm:spPr/>
      <dgm:t>
        <a:bodyPr/>
        <a:lstStyle/>
        <a:p>
          <a:pPr rtl="1"/>
          <a:endParaRPr lang="en-US">
            <a:latin typeface="Alexandria" pitchFamily="2" charset="-78"/>
            <a:cs typeface="Alexandria" pitchFamily="2" charset="-78"/>
          </a:endParaRPr>
        </a:p>
      </dgm:t>
    </dgm:pt>
    <dgm:pt modelId="{492D6EA2-1CF8-4646-812B-5B6D3A4317C1}" type="pres">
      <dgm:prSet presAssocID="{07DF47E5-FC24-E743-B1B1-C935938808E9}" presName="diagram" presStyleCnt="0">
        <dgm:presLayoutVars>
          <dgm:dir/>
          <dgm:resizeHandles val="exact"/>
        </dgm:presLayoutVars>
      </dgm:prSet>
      <dgm:spPr/>
    </dgm:pt>
    <dgm:pt modelId="{1C07256E-B897-9A48-AD08-0D6C172B026D}" type="pres">
      <dgm:prSet presAssocID="{36048BFA-855F-794C-858F-57E1FA564DE0}" presName="node" presStyleLbl="node1" presStyleIdx="0" presStyleCnt="5">
        <dgm:presLayoutVars>
          <dgm:bulletEnabled val="1"/>
        </dgm:presLayoutVars>
      </dgm:prSet>
      <dgm:spPr/>
    </dgm:pt>
    <dgm:pt modelId="{AB18F9A2-0DD9-464A-B6EE-DBD98A9C763F}" type="pres">
      <dgm:prSet presAssocID="{BC385863-2B86-8D49-BE8D-839473EC76BF}" presName="sibTrans" presStyleCnt="0"/>
      <dgm:spPr/>
    </dgm:pt>
    <dgm:pt modelId="{F673F7BE-502E-A74D-8B18-6C6898BB201C}" type="pres">
      <dgm:prSet presAssocID="{38627C81-D206-BD46-B122-BA24EA91D08D}" presName="node" presStyleLbl="node1" presStyleIdx="1" presStyleCnt="5">
        <dgm:presLayoutVars>
          <dgm:bulletEnabled val="1"/>
        </dgm:presLayoutVars>
      </dgm:prSet>
      <dgm:spPr/>
    </dgm:pt>
    <dgm:pt modelId="{74925DAA-B11D-7348-B8EE-D84F87464C9A}" type="pres">
      <dgm:prSet presAssocID="{2FF0EC4E-F53B-494B-AAE0-E014E9D53BB4}" presName="sibTrans" presStyleCnt="0"/>
      <dgm:spPr/>
    </dgm:pt>
    <dgm:pt modelId="{FAD691E2-7BE1-4049-8A05-FD2E7B57EAC2}" type="pres">
      <dgm:prSet presAssocID="{7FDACF37-A34A-FF49-BA52-83482A534D9E}" presName="node" presStyleLbl="node1" presStyleIdx="2" presStyleCnt="5">
        <dgm:presLayoutVars>
          <dgm:bulletEnabled val="1"/>
        </dgm:presLayoutVars>
      </dgm:prSet>
      <dgm:spPr/>
    </dgm:pt>
    <dgm:pt modelId="{6C2A427C-0C31-3547-9EFC-BB71151C3D98}" type="pres">
      <dgm:prSet presAssocID="{9C7EA9A2-E1A7-3049-A227-6B94A72CCFFD}" presName="sibTrans" presStyleCnt="0"/>
      <dgm:spPr/>
    </dgm:pt>
    <dgm:pt modelId="{17DAF689-E5A5-644C-9E3F-F2A9F4F1F6FE}" type="pres">
      <dgm:prSet presAssocID="{BD8C8230-3373-6F46-A817-537A069A39BF}" presName="node" presStyleLbl="node1" presStyleIdx="3" presStyleCnt="5">
        <dgm:presLayoutVars>
          <dgm:bulletEnabled val="1"/>
        </dgm:presLayoutVars>
      </dgm:prSet>
      <dgm:spPr/>
    </dgm:pt>
    <dgm:pt modelId="{56684FE4-B0C6-F94D-BB4E-8B32BCA48531}" type="pres">
      <dgm:prSet presAssocID="{57A6D011-B14C-6947-BD43-BA9201BFF353}" presName="sibTrans" presStyleCnt="0"/>
      <dgm:spPr/>
    </dgm:pt>
    <dgm:pt modelId="{6BB58E9D-A8ED-0046-B410-09BBE27BC1AE}" type="pres">
      <dgm:prSet presAssocID="{A9EF2B25-3135-454F-A2B3-6434D46810AD}" presName="node" presStyleLbl="node1" presStyleIdx="4" presStyleCnt="5">
        <dgm:presLayoutVars>
          <dgm:bulletEnabled val="1"/>
        </dgm:presLayoutVars>
      </dgm:prSet>
      <dgm:spPr/>
    </dgm:pt>
  </dgm:ptLst>
  <dgm:cxnLst>
    <dgm:cxn modelId="{0E98E607-F160-F346-8FEC-C183EDAD07C9}" type="presOf" srcId="{7FDACF37-A34A-FF49-BA52-83482A534D9E}" destId="{FAD691E2-7BE1-4049-8A05-FD2E7B57EAC2}" srcOrd="0" destOrd="0" presId="urn:microsoft.com/office/officeart/2005/8/layout/default"/>
    <dgm:cxn modelId="{BE4E4313-C3DB-874C-8B57-3DA7D2D0A55D}" srcId="{07DF47E5-FC24-E743-B1B1-C935938808E9}" destId="{A9EF2B25-3135-454F-A2B3-6434D46810AD}" srcOrd="4" destOrd="0" parTransId="{593AFE87-13E8-7345-B4F3-D8EC25E55D41}" sibTransId="{BC110190-D66B-4040-A0D7-941F5F3D693A}"/>
    <dgm:cxn modelId="{242CDE1A-4900-4448-BE02-D190AE7E6092}" type="presOf" srcId="{36048BFA-855F-794C-858F-57E1FA564DE0}" destId="{1C07256E-B897-9A48-AD08-0D6C172B026D}" srcOrd="0" destOrd="0" presId="urn:microsoft.com/office/officeart/2005/8/layout/default"/>
    <dgm:cxn modelId="{A60BA42E-A84C-7F40-B9ED-18F3221C98CB}" type="presOf" srcId="{BD8C8230-3373-6F46-A817-537A069A39BF}" destId="{17DAF689-E5A5-644C-9E3F-F2A9F4F1F6FE}" srcOrd="0" destOrd="0" presId="urn:microsoft.com/office/officeart/2005/8/layout/default"/>
    <dgm:cxn modelId="{1E15D535-AC3F-8F47-8B0C-E756474B9182}" type="presOf" srcId="{38627C81-D206-BD46-B122-BA24EA91D08D}" destId="{F673F7BE-502E-A74D-8B18-6C6898BB201C}" srcOrd="0" destOrd="0" presId="urn:microsoft.com/office/officeart/2005/8/layout/default"/>
    <dgm:cxn modelId="{E7A70B5E-A897-4E4A-8668-95D8B593223D}" srcId="{07DF47E5-FC24-E743-B1B1-C935938808E9}" destId="{BD8C8230-3373-6F46-A817-537A069A39BF}" srcOrd="3" destOrd="0" parTransId="{BC35732E-6B67-9D4E-84CC-EA4AF59D348E}" sibTransId="{57A6D011-B14C-6947-BD43-BA9201BFF353}"/>
    <dgm:cxn modelId="{77DBEE6B-F193-8244-82F9-56B300903CDC}" srcId="{07DF47E5-FC24-E743-B1B1-C935938808E9}" destId="{36048BFA-855F-794C-858F-57E1FA564DE0}" srcOrd="0" destOrd="0" parTransId="{769588BB-9C87-0645-AE44-30E105830D3A}" sibTransId="{BC385863-2B86-8D49-BE8D-839473EC76BF}"/>
    <dgm:cxn modelId="{C6594981-B12A-1C44-B551-6EE76BF2B98F}" srcId="{07DF47E5-FC24-E743-B1B1-C935938808E9}" destId="{7FDACF37-A34A-FF49-BA52-83482A534D9E}" srcOrd="2" destOrd="0" parTransId="{CBC66DC0-504F-194A-A8F6-B896D476EE43}" sibTransId="{9C7EA9A2-E1A7-3049-A227-6B94A72CCFFD}"/>
    <dgm:cxn modelId="{667C50AE-CCE5-894E-84E5-A0282B1A25E9}" srcId="{07DF47E5-FC24-E743-B1B1-C935938808E9}" destId="{38627C81-D206-BD46-B122-BA24EA91D08D}" srcOrd="1" destOrd="0" parTransId="{59C678B1-EEB2-E349-8D95-72677C780124}" sibTransId="{2FF0EC4E-F53B-494B-AAE0-E014E9D53BB4}"/>
    <dgm:cxn modelId="{635167C2-F6E7-7F43-834E-C78B01FF5612}" type="presOf" srcId="{A9EF2B25-3135-454F-A2B3-6434D46810AD}" destId="{6BB58E9D-A8ED-0046-B410-09BBE27BC1AE}" srcOrd="0" destOrd="0" presId="urn:microsoft.com/office/officeart/2005/8/layout/default"/>
    <dgm:cxn modelId="{E16806DA-6338-D146-A1F7-27FD69D5CB22}" type="presOf" srcId="{07DF47E5-FC24-E743-B1B1-C935938808E9}" destId="{492D6EA2-1CF8-4646-812B-5B6D3A4317C1}" srcOrd="0" destOrd="0" presId="urn:microsoft.com/office/officeart/2005/8/layout/default"/>
    <dgm:cxn modelId="{3E3BCBA5-D586-784E-A4D1-AB76876B31B8}" type="presParOf" srcId="{492D6EA2-1CF8-4646-812B-5B6D3A4317C1}" destId="{1C07256E-B897-9A48-AD08-0D6C172B026D}" srcOrd="0" destOrd="0" presId="urn:microsoft.com/office/officeart/2005/8/layout/default"/>
    <dgm:cxn modelId="{23C6AD4A-94C1-FF4D-9EC3-E277D0A283AF}" type="presParOf" srcId="{492D6EA2-1CF8-4646-812B-5B6D3A4317C1}" destId="{AB18F9A2-0DD9-464A-B6EE-DBD98A9C763F}" srcOrd="1" destOrd="0" presId="urn:microsoft.com/office/officeart/2005/8/layout/default"/>
    <dgm:cxn modelId="{00B32799-9D71-9C4B-A2FB-12A286805C07}" type="presParOf" srcId="{492D6EA2-1CF8-4646-812B-5B6D3A4317C1}" destId="{F673F7BE-502E-A74D-8B18-6C6898BB201C}" srcOrd="2" destOrd="0" presId="urn:microsoft.com/office/officeart/2005/8/layout/default"/>
    <dgm:cxn modelId="{C512BA05-BAA8-C64D-9969-C06C6A5B7522}" type="presParOf" srcId="{492D6EA2-1CF8-4646-812B-5B6D3A4317C1}" destId="{74925DAA-B11D-7348-B8EE-D84F87464C9A}" srcOrd="3" destOrd="0" presId="urn:microsoft.com/office/officeart/2005/8/layout/default"/>
    <dgm:cxn modelId="{E5D28D76-064D-4242-8B11-23A6911C67F8}" type="presParOf" srcId="{492D6EA2-1CF8-4646-812B-5B6D3A4317C1}" destId="{FAD691E2-7BE1-4049-8A05-FD2E7B57EAC2}" srcOrd="4" destOrd="0" presId="urn:microsoft.com/office/officeart/2005/8/layout/default"/>
    <dgm:cxn modelId="{9CBFF780-F24F-1649-B935-E9E0521BE1E8}" type="presParOf" srcId="{492D6EA2-1CF8-4646-812B-5B6D3A4317C1}" destId="{6C2A427C-0C31-3547-9EFC-BB71151C3D98}" srcOrd="5" destOrd="0" presId="urn:microsoft.com/office/officeart/2005/8/layout/default"/>
    <dgm:cxn modelId="{146387D4-91CA-2049-9C98-83684FFA3F05}" type="presParOf" srcId="{492D6EA2-1CF8-4646-812B-5B6D3A4317C1}" destId="{17DAF689-E5A5-644C-9E3F-F2A9F4F1F6FE}" srcOrd="6" destOrd="0" presId="urn:microsoft.com/office/officeart/2005/8/layout/default"/>
    <dgm:cxn modelId="{858A9815-65F1-E948-A949-56B85390BCE7}" type="presParOf" srcId="{492D6EA2-1CF8-4646-812B-5B6D3A4317C1}" destId="{56684FE4-B0C6-F94D-BB4E-8B32BCA48531}" srcOrd="7" destOrd="0" presId="urn:microsoft.com/office/officeart/2005/8/layout/default"/>
    <dgm:cxn modelId="{E1371DA3-BC22-324A-9A7A-8BC9FB7F3646}" type="presParOf" srcId="{492D6EA2-1CF8-4646-812B-5B6D3A4317C1}" destId="{6BB58E9D-A8ED-0046-B410-09BBE27BC1AE}" srcOrd="8"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7DF47E5-FC24-E743-B1B1-C935938808E9}" type="doc">
      <dgm:prSet loTypeId="urn:microsoft.com/office/officeart/2005/8/layout/default" loCatId="" qsTypeId="urn:microsoft.com/office/officeart/2005/8/quickstyle/simple1" qsCatId="simple" csTypeId="urn:microsoft.com/office/officeart/2005/8/colors/colorful1" csCatId="colorful" phldr="1"/>
      <dgm:spPr/>
      <dgm:t>
        <a:bodyPr/>
        <a:lstStyle/>
        <a:p>
          <a:endParaRPr lang="en-US"/>
        </a:p>
      </dgm:t>
    </dgm:pt>
    <dgm:pt modelId="{36048BFA-855F-794C-858F-57E1FA564DE0}">
      <dgm:prSet phldrT="[Text]" custT="1"/>
      <dgm:spPr/>
      <dgm:t>
        <a:bodyPr/>
        <a:lstStyle/>
        <a:p>
          <a:pPr rtl="1">
            <a:lnSpc>
              <a:spcPct val="150000"/>
            </a:lnSpc>
            <a:buClrTx/>
            <a:buSzPts val="1800"/>
            <a:buFont typeface="Arial" panose="020B0604020202020204" pitchFamily="34" charset="0"/>
            <a:buChar char="•"/>
          </a:pPr>
          <a:r>
            <a:rPr lang="x-none" sz="1400" b="1">
              <a:latin typeface="Alexandria" pitchFamily="2" charset="-78"/>
              <a:cs typeface="Alexandria" pitchFamily="2" charset="-78"/>
            </a:rPr>
            <a:t>استراتيجية </a:t>
          </a:r>
          <a:r>
            <a:rPr lang="ar-SA" sz="1400" b="1" dirty="0">
              <a:latin typeface="Alexandria" pitchFamily="2" charset="-78"/>
              <a:cs typeface="Alexandria" pitchFamily="2" charset="-78"/>
            </a:rPr>
            <a:t>الدفاع الهجومي (الصالح العام)</a:t>
          </a:r>
          <a:r>
            <a:rPr lang="x-none" sz="1400" b="1">
              <a:latin typeface="Alexandria" pitchFamily="2" charset="-78"/>
              <a:cs typeface="Alexandria" pitchFamily="2" charset="-78"/>
            </a:rPr>
            <a:t>: </a:t>
          </a:r>
          <a:r>
            <a:rPr lang="ar-SA" sz="1400" dirty="0">
              <a:latin typeface="Alexandria" pitchFamily="2" charset="-78"/>
              <a:cs typeface="Alexandria" pitchFamily="2" charset="-78"/>
            </a:rPr>
            <a:t>حيث تعمل المؤسسة على خلق رأي عام مساند لها ، وهي تعتمد بشكل أساسي على خفض حدة الهجوم عليها من خلال اظهار حرص المؤسسة على الصالح العام، والتركيز على الأعمال الإيجابية للمنظمة، التقليل من مصداقية الناقدين ومواساة المتضررين وتعويضهم.</a:t>
          </a:r>
          <a:endParaRPr lang="en-US" sz="1400" dirty="0">
            <a:latin typeface="Alexandria" pitchFamily="2" charset="-78"/>
            <a:cs typeface="Alexandria" pitchFamily="2" charset="-78"/>
          </a:endParaRPr>
        </a:p>
      </dgm:t>
    </dgm:pt>
    <dgm:pt modelId="{769588BB-9C87-0645-AE44-30E105830D3A}" type="parTrans" cxnId="{77DBEE6B-F193-8244-82F9-56B300903CDC}">
      <dgm:prSet/>
      <dgm:spPr/>
      <dgm:t>
        <a:bodyPr/>
        <a:lstStyle/>
        <a:p>
          <a:pPr rtl="1"/>
          <a:endParaRPr lang="en-US" sz="1400">
            <a:latin typeface="Alexandria" pitchFamily="2" charset="-78"/>
            <a:cs typeface="Alexandria" pitchFamily="2" charset="-78"/>
          </a:endParaRPr>
        </a:p>
      </dgm:t>
    </dgm:pt>
    <dgm:pt modelId="{BC385863-2B86-8D49-BE8D-839473EC76BF}" type="sibTrans" cxnId="{77DBEE6B-F193-8244-82F9-56B300903CDC}">
      <dgm:prSet/>
      <dgm:spPr/>
      <dgm:t>
        <a:bodyPr/>
        <a:lstStyle/>
        <a:p>
          <a:pPr rtl="1"/>
          <a:endParaRPr lang="en-US" sz="1400">
            <a:latin typeface="Alexandria" pitchFamily="2" charset="-78"/>
            <a:cs typeface="Alexandria" pitchFamily="2" charset="-78"/>
          </a:endParaRPr>
        </a:p>
      </dgm:t>
    </dgm:pt>
    <dgm:pt modelId="{38627C81-D206-BD46-B122-BA24EA91D08D}">
      <dgm:prSet phldrT="[Text]" custT="1"/>
      <dgm:spPr/>
      <dgm:t>
        <a:bodyPr/>
        <a:lstStyle/>
        <a:p>
          <a:pPr rtl="1">
            <a:lnSpc>
              <a:spcPct val="150000"/>
            </a:lnSpc>
            <a:buClrTx/>
            <a:buSzPts val="1800"/>
            <a:buFont typeface="Arial" panose="020B0604020202020204" pitchFamily="34" charset="0"/>
            <a:buChar char="•"/>
          </a:pPr>
          <a:r>
            <a:rPr lang="x-none" sz="1400" b="1">
              <a:latin typeface="Alexandria" pitchFamily="2" charset="-78"/>
              <a:cs typeface="Alexandria" pitchFamily="2" charset="-78"/>
            </a:rPr>
            <a:t>استراتيجية ال</a:t>
          </a:r>
          <a:r>
            <a:rPr lang="ar-SA" sz="1400" b="1" dirty="0" err="1">
              <a:latin typeface="Alexandria" pitchFamily="2" charset="-78"/>
              <a:cs typeface="Alexandria" pitchFamily="2" charset="-78"/>
            </a:rPr>
            <a:t>إعتذار</a:t>
          </a:r>
          <a:r>
            <a:rPr lang="ar-SA" sz="1400" b="1" dirty="0">
              <a:latin typeface="Alexandria" pitchFamily="2" charset="-78"/>
              <a:cs typeface="Alexandria" pitchFamily="2" charset="-78"/>
            </a:rPr>
            <a:t> الكامل</a:t>
          </a:r>
          <a:r>
            <a:rPr lang="x-none" sz="1400" b="1">
              <a:latin typeface="Alexandria" pitchFamily="2" charset="-78"/>
              <a:cs typeface="Alexandria" pitchFamily="2" charset="-78"/>
            </a:rPr>
            <a:t> : </a:t>
          </a:r>
          <a:r>
            <a:rPr lang="x-none" sz="1400">
              <a:latin typeface="Alexandria" pitchFamily="2" charset="-78"/>
              <a:cs typeface="Alexandria" pitchFamily="2" charset="-78"/>
            </a:rPr>
            <a:t>حيث </a:t>
          </a:r>
          <a:r>
            <a:rPr lang="ar-SA" sz="1400" dirty="0">
              <a:latin typeface="Alexandria" pitchFamily="2" charset="-78"/>
              <a:cs typeface="Alexandria" pitchFamily="2" charset="-78"/>
            </a:rPr>
            <a:t>يتم اعلان الندم الكامل من قبل المنظمة والاعتذار عن الخطأ</a:t>
          </a:r>
          <a:r>
            <a:rPr lang="x-none" sz="1400">
              <a:latin typeface="Alexandria" pitchFamily="2" charset="-78"/>
              <a:cs typeface="Alexandria" pitchFamily="2" charset="-78"/>
            </a:rPr>
            <a:t>. </a:t>
          </a:r>
          <a:endParaRPr lang="en-US" sz="1400" dirty="0">
            <a:latin typeface="Alexandria" pitchFamily="2" charset="-78"/>
            <a:cs typeface="Alexandria" pitchFamily="2" charset="-78"/>
          </a:endParaRPr>
        </a:p>
      </dgm:t>
    </dgm:pt>
    <dgm:pt modelId="{59C678B1-EEB2-E349-8D95-72677C780124}" type="parTrans" cxnId="{667C50AE-CCE5-894E-84E5-A0282B1A25E9}">
      <dgm:prSet/>
      <dgm:spPr/>
      <dgm:t>
        <a:bodyPr/>
        <a:lstStyle/>
        <a:p>
          <a:pPr rtl="1"/>
          <a:endParaRPr lang="en-US" sz="1400">
            <a:latin typeface="Alexandria" pitchFamily="2" charset="-78"/>
            <a:cs typeface="Alexandria" pitchFamily="2" charset="-78"/>
          </a:endParaRPr>
        </a:p>
      </dgm:t>
    </dgm:pt>
    <dgm:pt modelId="{2FF0EC4E-F53B-494B-AAE0-E014E9D53BB4}" type="sibTrans" cxnId="{667C50AE-CCE5-894E-84E5-A0282B1A25E9}">
      <dgm:prSet/>
      <dgm:spPr/>
      <dgm:t>
        <a:bodyPr/>
        <a:lstStyle/>
        <a:p>
          <a:pPr rtl="1"/>
          <a:endParaRPr lang="en-US" sz="1400">
            <a:latin typeface="Alexandria" pitchFamily="2" charset="-78"/>
            <a:cs typeface="Alexandria" pitchFamily="2" charset="-78"/>
          </a:endParaRPr>
        </a:p>
      </dgm:t>
    </dgm:pt>
    <dgm:pt modelId="{BD8C8230-3373-6F46-A817-537A069A39BF}">
      <dgm:prSet phldrT="[Text]" custT="1"/>
      <dgm:spPr/>
      <dgm:t>
        <a:bodyPr/>
        <a:lstStyle/>
        <a:p>
          <a:pPr rtl="1">
            <a:lnSpc>
              <a:spcPct val="150000"/>
            </a:lnSpc>
            <a:buClrTx/>
            <a:buSzPts val="1600"/>
            <a:buFont typeface="Arial" panose="020B0604020202020204" pitchFamily="34" charset="0"/>
            <a:buChar char="•"/>
          </a:pPr>
          <a:r>
            <a:rPr lang="x-none" sz="1400" b="1">
              <a:latin typeface="Alexandria" pitchFamily="2" charset="-78"/>
              <a:cs typeface="Alexandria" pitchFamily="2" charset="-78"/>
            </a:rPr>
            <a:t>الاستراتيجية ال</a:t>
          </a:r>
          <a:r>
            <a:rPr lang="ar-SA" sz="1400" b="1" dirty="0">
              <a:latin typeface="Alexandria" pitchFamily="2" charset="-78"/>
              <a:cs typeface="Alexandria" pitchFamily="2" charset="-78"/>
            </a:rPr>
            <a:t>هجوم المضاد</a:t>
          </a:r>
          <a:r>
            <a:rPr lang="x-none" sz="1400">
              <a:latin typeface="Alexandria" pitchFamily="2" charset="-78"/>
              <a:cs typeface="Alexandria" pitchFamily="2" charset="-78"/>
            </a:rPr>
            <a:t>: </a:t>
          </a:r>
          <a:r>
            <a:rPr lang="ar-SA" sz="1400" dirty="0">
              <a:latin typeface="Alexandria" pitchFamily="2" charset="-78"/>
              <a:cs typeface="Alexandria" pitchFamily="2" charset="-78"/>
            </a:rPr>
            <a:t>وتتخذ فيه المؤسسة دور المهاجم المضاد إعلاميا من خلال مهاجمة كل العناصر التي اعتمدت عليها قوى الهجوم، وتستخدم غالبا هذه الاستراتيجية في حالات التشهير</a:t>
          </a:r>
          <a:r>
            <a:rPr lang="x-none" sz="1400">
              <a:latin typeface="Alexandria" pitchFamily="2" charset="-78"/>
              <a:cs typeface="Alexandria" pitchFamily="2" charset="-78"/>
            </a:rPr>
            <a:t>.</a:t>
          </a:r>
          <a:endParaRPr lang="en-US" sz="1400" dirty="0">
            <a:latin typeface="Alexandria" pitchFamily="2" charset="-78"/>
            <a:cs typeface="Alexandria" pitchFamily="2" charset="-78"/>
          </a:endParaRPr>
        </a:p>
      </dgm:t>
    </dgm:pt>
    <dgm:pt modelId="{BC35732E-6B67-9D4E-84CC-EA4AF59D348E}" type="parTrans" cxnId="{E7A70B5E-A897-4E4A-8668-95D8B593223D}">
      <dgm:prSet/>
      <dgm:spPr/>
      <dgm:t>
        <a:bodyPr/>
        <a:lstStyle/>
        <a:p>
          <a:pPr rtl="1"/>
          <a:endParaRPr lang="en-US" sz="1400">
            <a:latin typeface="Alexandria" pitchFamily="2" charset="-78"/>
            <a:cs typeface="Alexandria" pitchFamily="2" charset="-78"/>
          </a:endParaRPr>
        </a:p>
      </dgm:t>
    </dgm:pt>
    <dgm:pt modelId="{57A6D011-B14C-6947-BD43-BA9201BFF353}" type="sibTrans" cxnId="{E7A70B5E-A897-4E4A-8668-95D8B593223D}">
      <dgm:prSet/>
      <dgm:spPr/>
      <dgm:t>
        <a:bodyPr/>
        <a:lstStyle/>
        <a:p>
          <a:pPr rtl="1"/>
          <a:endParaRPr lang="en-US" sz="1400">
            <a:latin typeface="Alexandria" pitchFamily="2" charset="-78"/>
            <a:cs typeface="Alexandria" pitchFamily="2" charset="-78"/>
          </a:endParaRPr>
        </a:p>
      </dgm:t>
    </dgm:pt>
    <dgm:pt modelId="{A9EF2B25-3135-454F-A2B3-6434D46810AD}">
      <dgm:prSet phldrT="[Text]" custT="1"/>
      <dgm:spPr/>
      <dgm:t>
        <a:bodyPr/>
        <a:lstStyle/>
        <a:p>
          <a:pPr rtl="1">
            <a:lnSpc>
              <a:spcPct val="150000"/>
            </a:lnSpc>
            <a:buClrTx/>
            <a:buSzPts val="1600"/>
            <a:buFont typeface="Arial" panose="020B0604020202020204" pitchFamily="34" charset="0"/>
            <a:buChar char="•"/>
          </a:pPr>
          <a:r>
            <a:rPr lang="x-none" sz="1400">
              <a:latin typeface="Alexandria" pitchFamily="2" charset="-78"/>
              <a:cs typeface="Alexandria" pitchFamily="2" charset="-78"/>
            </a:rPr>
            <a:t>ا</a:t>
          </a:r>
          <a:r>
            <a:rPr lang="x-none" sz="1400" b="1">
              <a:latin typeface="Alexandria" pitchFamily="2" charset="-78"/>
              <a:cs typeface="Alexandria" pitchFamily="2" charset="-78"/>
            </a:rPr>
            <a:t>ستراتيجية ال</a:t>
          </a:r>
          <a:r>
            <a:rPr lang="ar-SA" sz="1400" b="1" dirty="0">
              <a:latin typeface="Alexandria" pitchFamily="2" charset="-78"/>
              <a:cs typeface="Alexandria" pitchFamily="2" charset="-78"/>
            </a:rPr>
            <a:t>أفعال التصحيحية</a:t>
          </a:r>
          <a:r>
            <a:rPr lang="x-none" sz="1400">
              <a:latin typeface="Alexandria" pitchFamily="2" charset="-78"/>
              <a:cs typeface="Alexandria" pitchFamily="2" charset="-78"/>
            </a:rPr>
            <a:t>: وهي </a:t>
          </a:r>
          <a:r>
            <a:rPr lang="ar-SA" sz="1400" dirty="0">
              <a:latin typeface="Alexandria" pitchFamily="2" charset="-78"/>
              <a:cs typeface="Alexandria" pitchFamily="2" charset="-78"/>
            </a:rPr>
            <a:t>تقوم على الاعتراف بالمشكلة والوعد بعدم تكرارها مع ذكر خطوات</a:t>
          </a:r>
        </a:p>
        <a:p>
          <a:pPr rtl="1">
            <a:lnSpc>
              <a:spcPct val="150000"/>
            </a:lnSpc>
            <a:buClrTx/>
            <a:buSzPts val="1600"/>
            <a:buFont typeface="Arial" panose="020B0604020202020204" pitchFamily="34" charset="0"/>
            <a:buChar char="•"/>
          </a:pPr>
          <a:r>
            <a:rPr lang="ar-SA" sz="1400" dirty="0">
              <a:latin typeface="Alexandria" pitchFamily="2" charset="-78"/>
              <a:cs typeface="Alexandria" pitchFamily="2" charset="-78"/>
            </a:rPr>
            <a:t> الإصلاح.</a:t>
          </a:r>
          <a:endParaRPr lang="en-US" sz="1400" dirty="0">
            <a:latin typeface="Alexandria" pitchFamily="2" charset="-78"/>
            <a:cs typeface="Alexandria" pitchFamily="2" charset="-78"/>
          </a:endParaRPr>
        </a:p>
      </dgm:t>
    </dgm:pt>
    <dgm:pt modelId="{593AFE87-13E8-7345-B4F3-D8EC25E55D41}" type="parTrans" cxnId="{BE4E4313-C3DB-874C-8B57-3DA7D2D0A55D}">
      <dgm:prSet/>
      <dgm:spPr/>
      <dgm:t>
        <a:bodyPr/>
        <a:lstStyle/>
        <a:p>
          <a:pPr rtl="1"/>
          <a:endParaRPr lang="en-US" sz="1400">
            <a:latin typeface="Alexandria" pitchFamily="2" charset="-78"/>
            <a:cs typeface="Alexandria" pitchFamily="2" charset="-78"/>
          </a:endParaRPr>
        </a:p>
      </dgm:t>
    </dgm:pt>
    <dgm:pt modelId="{BC110190-D66B-4040-A0D7-941F5F3D693A}" type="sibTrans" cxnId="{BE4E4313-C3DB-874C-8B57-3DA7D2D0A55D}">
      <dgm:prSet/>
      <dgm:spPr/>
      <dgm:t>
        <a:bodyPr/>
        <a:lstStyle/>
        <a:p>
          <a:pPr rtl="1"/>
          <a:endParaRPr lang="en-US" sz="1400">
            <a:latin typeface="Alexandria" pitchFamily="2" charset="-78"/>
            <a:cs typeface="Alexandria" pitchFamily="2" charset="-78"/>
          </a:endParaRPr>
        </a:p>
      </dgm:t>
    </dgm:pt>
    <dgm:pt modelId="{7FDACF37-A34A-FF49-BA52-83482A534D9E}">
      <dgm:prSet phldrT="[Text]" custT="1"/>
      <dgm:spPr/>
      <dgm:t>
        <a:bodyPr/>
        <a:lstStyle/>
        <a:p>
          <a:pPr rtl="1">
            <a:lnSpc>
              <a:spcPct val="150000"/>
            </a:lnSpc>
            <a:buClrTx/>
            <a:buSzPts val="1800"/>
            <a:buFont typeface="Arial" panose="020B0604020202020204" pitchFamily="34" charset="0"/>
            <a:buChar char="•"/>
          </a:pPr>
          <a:r>
            <a:rPr lang="x-none" sz="1400" b="1">
              <a:latin typeface="Alexandria" pitchFamily="2" charset="-78"/>
              <a:cs typeface="Alexandria" pitchFamily="2" charset="-78"/>
            </a:rPr>
            <a:t>استراتيجية </a:t>
          </a:r>
          <a:r>
            <a:rPr lang="ar-SA" sz="1400" b="1" dirty="0">
              <a:latin typeface="Alexandria" pitchFamily="2" charset="-78"/>
              <a:cs typeface="Alexandria" pitchFamily="2" charset="-78"/>
            </a:rPr>
            <a:t>التبرير والاعتذار حيث تعترف المؤسسة بخطئها، وتقدم تبريرها للموقف وتعتذر عنه من خلال رسائل حقيقية.</a:t>
          </a:r>
          <a:endParaRPr lang="en-US" sz="1400" dirty="0">
            <a:latin typeface="Alexandria" pitchFamily="2" charset="-78"/>
            <a:cs typeface="Alexandria" pitchFamily="2" charset="-78"/>
          </a:endParaRPr>
        </a:p>
      </dgm:t>
    </dgm:pt>
    <dgm:pt modelId="{9C7EA9A2-E1A7-3049-A227-6B94A72CCFFD}" type="sibTrans" cxnId="{C6594981-B12A-1C44-B551-6EE76BF2B98F}">
      <dgm:prSet/>
      <dgm:spPr/>
      <dgm:t>
        <a:bodyPr/>
        <a:lstStyle/>
        <a:p>
          <a:pPr rtl="1"/>
          <a:endParaRPr lang="en-US" sz="1400">
            <a:latin typeface="Alexandria" pitchFamily="2" charset="-78"/>
            <a:cs typeface="Alexandria" pitchFamily="2" charset="-78"/>
          </a:endParaRPr>
        </a:p>
      </dgm:t>
    </dgm:pt>
    <dgm:pt modelId="{CBC66DC0-504F-194A-A8F6-B896D476EE43}" type="parTrans" cxnId="{C6594981-B12A-1C44-B551-6EE76BF2B98F}">
      <dgm:prSet/>
      <dgm:spPr/>
      <dgm:t>
        <a:bodyPr/>
        <a:lstStyle/>
        <a:p>
          <a:pPr rtl="1"/>
          <a:endParaRPr lang="en-US" sz="1400">
            <a:latin typeface="Alexandria" pitchFamily="2" charset="-78"/>
            <a:cs typeface="Alexandria" pitchFamily="2" charset="-78"/>
          </a:endParaRPr>
        </a:p>
      </dgm:t>
    </dgm:pt>
    <dgm:pt modelId="{492D6EA2-1CF8-4646-812B-5B6D3A4317C1}" type="pres">
      <dgm:prSet presAssocID="{07DF47E5-FC24-E743-B1B1-C935938808E9}" presName="diagram" presStyleCnt="0">
        <dgm:presLayoutVars>
          <dgm:dir/>
          <dgm:resizeHandles val="exact"/>
        </dgm:presLayoutVars>
      </dgm:prSet>
      <dgm:spPr/>
    </dgm:pt>
    <dgm:pt modelId="{1C07256E-B897-9A48-AD08-0D6C172B026D}" type="pres">
      <dgm:prSet presAssocID="{36048BFA-855F-794C-858F-57E1FA564DE0}" presName="node" presStyleLbl="node1" presStyleIdx="0" presStyleCnt="5" custScaleX="314677" custScaleY="234361" custLinFactY="100000" custLinFactNeighborX="15055" custLinFactNeighborY="113281">
        <dgm:presLayoutVars>
          <dgm:bulletEnabled val="1"/>
        </dgm:presLayoutVars>
      </dgm:prSet>
      <dgm:spPr/>
    </dgm:pt>
    <dgm:pt modelId="{AB18F9A2-0DD9-464A-B6EE-DBD98A9C763F}" type="pres">
      <dgm:prSet presAssocID="{BC385863-2B86-8D49-BE8D-839473EC76BF}" presName="sibTrans" presStyleCnt="0"/>
      <dgm:spPr/>
    </dgm:pt>
    <dgm:pt modelId="{F673F7BE-502E-A74D-8B18-6C6898BB201C}" type="pres">
      <dgm:prSet presAssocID="{38627C81-D206-BD46-B122-BA24EA91D08D}" presName="node" presStyleLbl="node1" presStyleIdx="1" presStyleCnt="5" custScaleX="142781" custScaleY="185505" custLinFactNeighborX="476" custLinFactNeighborY="11687">
        <dgm:presLayoutVars>
          <dgm:bulletEnabled val="1"/>
        </dgm:presLayoutVars>
      </dgm:prSet>
      <dgm:spPr/>
    </dgm:pt>
    <dgm:pt modelId="{74925DAA-B11D-7348-B8EE-D84F87464C9A}" type="pres">
      <dgm:prSet presAssocID="{2FF0EC4E-F53B-494B-AAE0-E014E9D53BB4}" presName="sibTrans" presStyleCnt="0"/>
      <dgm:spPr/>
    </dgm:pt>
    <dgm:pt modelId="{FAD691E2-7BE1-4049-8A05-FD2E7B57EAC2}" type="pres">
      <dgm:prSet presAssocID="{7FDACF37-A34A-FF49-BA52-83482A534D9E}" presName="node" presStyleLbl="node1" presStyleIdx="2" presStyleCnt="5" custScaleX="150545" custScaleY="233745" custLinFactNeighborX="109" custLinFactNeighborY="-20886">
        <dgm:presLayoutVars>
          <dgm:bulletEnabled val="1"/>
        </dgm:presLayoutVars>
      </dgm:prSet>
      <dgm:spPr/>
    </dgm:pt>
    <dgm:pt modelId="{6C2A427C-0C31-3547-9EFC-BB71151C3D98}" type="pres">
      <dgm:prSet presAssocID="{9C7EA9A2-E1A7-3049-A227-6B94A72CCFFD}" presName="sibTrans" presStyleCnt="0"/>
      <dgm:spPr/>
    </dgm:pt>
    <dgm:pt modelId="{17DAF689-E5A5-644C-9E3F-F2A9F4F1F6FE}" type="pres">
      <dgm:prSet presAssocID="{BD8C8230-3373-6F46-A817-537A069A39BF}" presName="node" presStyleLbl="node1" presStyleIdx="3" presStyleCnt="5" custScaleX="285862" custScaleY="192252" custLinFactY="-100000" custLinFactNeighborX="-50261" custLinFactNeighborY="-152994">
        <dgm:presLayoutVars>
          <dgm:bulletEnabled val="1"/>
        </dgm:presLayoutVars>
      </dgm:prSet>
      <dgm:spPr/>
    </dgm:pt>
    <dgm:pt modelId="{56684FE4-B0C6-F94D-BB4E-8B32BCA48531}" type="pres">
      <dgm:prSet presAssocID="{57A6D011-B14C-6947-BD43-BA9201BFF353}" presName="sibTrans" presStyleCnt="0"/>
      <dgm:spPr/>
    </dgm:pt>
    <dgm:pt modelId="{6BB58E9D-A8ED-0046-B410-09BBE27BC1AE}" type="pres">
      <dgm:prSet presAssocID="{A9EF2B25-3135-454F-A2B3-6434D46810AD}" presName="node" presStyleLbl="node1" presStyleIdx="4" presStyleCnt="5" custScaleX="176988" custScaleY="205494" custLinFactNeighborX="32294" custLinFactNeighborY="-1196">
        <dgm:presLayoutVars>
          <dgm:bulletEnabled val="1"/>
        </dgm:presLayoutVars>
      </dgm:prSet>
      <dgm:spPr/>
    </dgm:pt>
  </dgm:ptLst>
  <dgm:cxnLst>
    <dgm:cxn modelId="{0E98E607-F160-F346-8FEC-C183EDAD07C9}" type="presOf" srcId="{7FDACF37-A34A-FF49-BA52-83482A534D9E}" destId="{FAD691E2-7BE1-4049-8A05-FD2E7B57EAC2}" srcOrd="0" destOrd="0" presId="urn:microsoft.com/office/officeart/2005/8/layout/default"/>
    <dgm:cxn modelId="{BE4E4313-C3DB-874C-8B57-3DA7D2D0A55D}" srcId="{07DF47E5-FC24-E743-B1B1-C935938808E9}" destId="{A9EF2B25-3135-454F-A2B3-6434D46810AD}" srcOrd="4" destOrd="0" parTransId="{593AFE87-13E8-7345-B4F3-D8EC25E55D41}" sibTransId="{BC110190-D66B-4040-A0D7-941F5F3D693A}"/>
    <dgm:cxn modelId="{242CDE1A-4900-4448-BE02-D190AE7E6092}" type="presOf" srcId="{36048BFA-855F-794C-858F-57E1FA564DE0}" destId="{1C07256E-B897-9A48-AD08-0D6C172B026D}" srcOrd="0" destOrd="0" presId="urn:microsoft.com/office/officeart/2005/8/layout/default"/>
    <dgm:cxn modelId="{A60BA42E-A84C-7F40-B9ED-18F3221C98CB}" type="presOf" srcId="{BD8C8230-3373-6F46-A817-537A069A39BF}" destId="{17DAF689-E5A5-644C-9E3F-F2A9F4F1F6FE}" srcOrd="0" destOrd="0" presId="urn:microsoft.com/office/officeart/2005/8/layout/default"/>
    <dgm:cxn modelId="{1E15D535-AC3F-8F47-8B0C-E756474B9182}" type="presOf" srcId="{38627C81-D206-BD46-B122-BA24EA91D08D}" destId="{F673F7BE-502E-A74D-8B18-6C6898BB201C}" srcOrd="0" destOrd="0" presId="urn:microsoft.com/office/officeart/2005/8/layout/default"/>
    <dgm:cxn modelId="{E7A70B5E-A897-4E4A-8668-95D8B593223D}" srcId="{07DF47E5-FC24-E743-B1B1-C935938808E9}" destId="{BD8C8230-3373-6F46-A817-537A069A39BF}" srcOrd="3" destOrd="0" parTransId="{BC35732E-6B67-9D4E-84CC-EA4AF59D348E}" sibTransId="{57A6D011-B14C-6947-BD43-BA9201BFF353}"/>
    <dgm:cxn modelId="{77DBEE6B-F193-8244-82F9-56B300903CDC}" srcId="{07DF47E5-FC24-E743-B1B1-C935938808E9}" destId="{36048BFA-855F-794C-858F-57E1FA564DE0}" srcOrd="0" destOrd="0" parTransId="{769588BB-9C87-0645-AE44-30E105830D3A}" sibTransId="{BC385863-2B86-8D49-BE8D-839473EC76BF}"/>
    <dgm:cxn modelId="{C6594981-B12A-1C44-B551-6EE76BF2B98F}" srcId="{07DF47E5-FC24-E743-B1B1-C935938808E9}" destId="{7FDACF37-A34A-FF49-BA52-83482A534D9E}" srcOrd="2" destOrd="0" parTransId="{CBC66DC0-504F-194A-A8F6-B896D476EE43}" sibTransId="{9C7EA9A2-E1A7-3049-A227-6B94A72CCFFD}"/>
    <dgm:cxn modelId="{667C50AE-CCE5-894E-84E5-A0282B1A25E9}" srcId="{07DF47E5-FC24-E743-B1B1-C935938808E9}" destId="{38627C81-D206-BD46-B122-BA24EA91D08D}" srcOrd="1" destOrd="0" parTransId="{59C678B1-EEB2-E349-8D95-72677C780124}" sibTransId="{2FF0EC4E-F53B-494B-AAE0-E014E9D53BB4}"/>
    <dgm:cxn modelId="{635167C2-F6E7-7F43-834E-C78B01FF5612}" type="presOf" srcId="{A9EF2B25-3135-454F-A2B3-6434D46810AD}" destId="{6BB58E9D-A8ED-0046-B410-09BBE27BC1AE}" srcOrd="0" destOrd="0" presId="urn:microsoft.com/office/officeart/2005/8/layout/default"/>
    <dgm:cxn modelId="{E16806DA-6338-D146-A1F7-27FD69D5CB22}" type="presOf" srcId="{07DF47E5-FC24-E743-B1B1-C935938808E9}" destId="{492D6EA2-1CF8-4646-812B-5B6D3A4317C1}" srcOrd="0" destOrd="0" presId="urn:microsoft.com/office/officeart/2005/8/layout/default"/>
    <dgm:cxn modelId="{3E3BCBA5-D586-784E-A4D1-AB76876B31B8}" type="presParOf" srcId="{492D6EA2-1CF8-4646-812B-5B6D3A4317C1}" destId="{1C07256E-B897-9A48-AD08-0D6C172B026D}" srcOrd="0" destOrd="0" presId="urn:microsoft.com/office/officeart/2005/8/layout/default"/>
    <dgm:cxn modelId="{23C6AD4A-94C1-FF4D-9EC3-E277D0A283AF}" type="presParOf" srcId="{492D6EA2-1CF8-4646-812B-5B6D3A4317C1}" destId="{AB18F9A2-0DD9-464A-B6EE-DBD98A9C763F}" srcOrd="1" destOrd="0" presId="urn:microsoft.com/office/officeart/2005/8/layout/default"/>
    <dgm:cxn modelId="{00B32799-9D71-9C4B-A2FB-12A286805C07}" type="presParOf" srcId="{492D6EA2-1CF8-4646-812B-5B6D3A4317C1}" destId="{F673F7BE-502E-A74D-8B18-6C6898BB201C}" srcOrd="2" destOrd="0" presId="urn:microsoft.com/office/officeart/2005/8/layout/default"/>
    <dgm:cxn modelId="{C512BA05-BAA8-C64D-9969-C06C6A5B7522}" type="presParOf" srcId="{492D6EA2-1CF8-4646-812B-5B6D3A4317C1}" destId="{74925DAA-B11D-7348-B8EE-D84F87464C9A}" srcOrd="3" destOrd="0" presId="urn:microsoft.com/office/officeart/2005/8/layout/default"/>
    <dgm:cxn modelId="{E5D28D76-064D-4242-8B11-23A6911C67F8}" type="presParOf" srcId="{492D6EA2-1CF8-4646-812B-5B6D3A4317C1}" destId="{FAD691E2-7BE1-4049-8A05-FD2E7B57EAC2}" srcOrd="4" destOrd="0" presId="urn:microsoft.com/office/officeart/2005/8/layout/default"/>
    <dgm:cxn modelId="{9CBFF780-F24F-1649-B935-E9E0521BE1E8}" type="presParOf" srcId="{492D6EA2-1CF8-4646-812B-5B6D3A4317C1}" destId="{6C2A427C-0C31-3547-9EFC-BB71151C3D98}" srcOrd="5" destOrd="0" presId="urn:microsoft.com/office/officeart/2005/8/layout/default"/>
    <dgm:cxn modelId="{146387D4-91CA-2049-9C98-83684FFA3F05}" type="presParOf" srcId="{492D6EA2-1CF8-4646-812B-5B6D3A4317C1}" destId="{17DAF689-E5A5-644C-9E3F-F2A9F4F1F6FE}" srcOrd="6" destOrd="0" presId="urn:microsoft.com/office/officeart/2005/8/layout/default"/>
    <dgm:cxn modelId="{858A9815-65F1-E948-A949-56B85390BCE7}" type="presParOf" srcId="{492D6EA2-1CF8-4646-812B-5B6D3A4317C1}" destId="{56684FE4-B0C6-F94D-BB4E-8B32BCA48531}" srcOrd="7" destOrd="0" presId="urn:microsoft.com/office/officeart/2005/8/layout/default"/>
    <dgm:cxn modelId="{E1371DA3-BC22-324A-9A7A-8BC9FB7F3646}" type="presParOf" srcId="{492D6EA2-1CF8-4646-812B-5B6D3A4317C1}" destId="{6BB58E9D-A8ED-0046-B410-09BBE27BC1AE}" srcOrd="8"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6B11BCC-4F4D-9341-A2D8-38C439B2F70B}" type="doc">
      <dgm:prSet loTypeId="urn:microsoft.com/office/officeart/2005/8/layout/matrix2" loCatId="" qsTypeId="urn:microsoft.com/office/officeart/2005/8/quickstyle/simple1" qsCatId="simple" csTypeId="urn:microsoft.com/office/officeart/2005/8/colors/accent2_4" csCatId="accent2" phldr="1"/>
      <dgm:spPr/>
      <dgm:t>
        <a:bodyPr/>
        <a:lstStyle/>
        <a:p>
          <a:endParaRPr lang="en-US"/>
        </a:p>
      </dgm:t>
    </dgm:pt>
    <dgm:pt modelId="{A56A08BD-1710-DE4C-9293-49E80F3B0EAE}">
      <dgm:prSet phldrT="[Text]" custT="1"/>
      <dgm:spPr/>
      <dgm:t>
        <a:bodyPr/>
        <a:lstStyle/>
        <a:p>
          <a:pPr>
            <a:lnSpc>
              <a:spcPct val="150000"/>
            </a:lnSpc>
            <a:buClrTx/>
            <a:buSzTx/>
            <a:buFont typeface="Arial" panose="020B0604020202020204" pitchFamily="34" charset="0"/>
            <a:buChar char="•"/>
          </a:pPr>
          <a:r>
            <a:rPr lang="x-none" sz="1200" b="1">
              <a:latin typeface="Alexandria" pitchFamily="2" charset="-78"/>
              <a:cs typeface="Alexandria" pitchFamily="2" charset="-78"/>
            </a:rPr>
            <a:t>المرجعية الأخلاقية لممارسي العلاقات العامة</a:t>
          </a:r>
          <a:endParaRPr lang="en-US" sz="1200" dirty="0">
            <a:latin typeface="Alexandria" pitchFamily="2" charset="-78"/>
            <a:cs typeface="Alexandria" pitchFamily="2" charset="-78"/>
          </a:endParaRPr>
        </a:p>
      </dgm:t>
    </dgm:pt>
    <dgm:pt modelId="{72C6D003-F5B0-E24E-B445-19A4655D889D}" type="parTrans" cxnId="{53F20F46-7649-3B43-84BB-02BF52FCD9EA}">
      <dgm:prSet/>
      <dgm:spPr/>
      <dgm:t>
        <a:bodyPr/>
        <a:lstStyle/>
        <a:p>
          <a:pPr>
            <a:lnSpc>
              <a:spcPct val="150000"/>
            </a:lnSpc>
          </a:pPr>
          <a:endParaRPr lang="en-US" sz="1400">
            <a:latin typeface="Alexandria" pitchFamily="2" charset="-78"/>
            <a:cs typeface="Alexandria" pitchFamily="2" charset="-78"/>
          </a:endParaRPr>
        </a:p>
      </dgm:t>
    </dgm:pt>
    <dgm:pt modelId="{B8638CDE-1002-E94C-9736-FE2FB6AED25D}" type="sibTrans" cxnId="{53F20F46-7649-3B43-84BB-02BF52FCD9EA}">
      <dgm:prSet/>
      <dgm:spPr/>
      <dgm:t>
        <a:bodyPr/>
        <a:lstStyle/>
        <a:p>
          <a:pPr>
            <a:lnSpc>
              <a:spcPct val="150000"/>
            </a:lnSpc>
          </a:pPr>
          <a:endParaRPr lang="en-US" sz="1400">
            <a:latin typeface="Alexandria" pitchFamily="2" charset="-78"/>
            <a:cs typeface="Alexandria" pitchFamily="2" charset="-78"/>
          </a:endParaRPr>
        </a:p>
      </dgm:t>
    </dgm:pt>
    <dgm:pt modelId="{1518AC87-DA40-5A4D-8F08-48934E980853}">
      <dgm:prSet phldrT="[Text]" custT="1"/>
      <dgm:spPr/>
      <dgm:t>
        <a:bodyPr/>
        <a:lstStyle/>
        <a:p>
          <a:pPr>
            <a:lnSpc>
              <a:spcPct val="150000"/>
            </a:lnSpc>
            <a:buClrTx/>
            <a:buSzTx/>
            <a:buFont typeface="Arial" panose="020B0604020202020204" pitchFamily="34" charset="0"/>
            <a:buChar char="•"/>
          </a:pPr>
          <a:r>
            <a:rPr lang="x-none" sz="1200" b="1">
              <a:latin typeface="Alexandria" pitchFamily="2" charset="-78"/>
              <a:cs typeface="Alexandria" pitchFamily="2" charset="-78"/>
            </a:rPr>
            <a:t>ثقافة المؤسسة ومدونة السلوك الأخلاقي لديها</a:t>
          </a:r>
          <a:endParaRPr lang="en-US" sz="1200" dirty="0">
            <a:latin typeface="Alexandria" pitchFamily="2" charset="-78"/>
            <a:cs typeface="Alexandria" pitchFamily="2" charset="-78"/>
          </a:endParaRPr>
        </a:p>
      </dgm:t>
    </dgm:pt>
    <dgm:pt modelId="{A553ED6D-49AE-B245-B88E-A1C6E66A5EBE}" type="parTrans" cxnId="{3C0BF11B-CE02-3B4F-8E0D-DCB2D89907DB}">
      <dgm:prSet/>
      <dgm:spPr/>
      <dgm:t>
        <a:bodyPr/>
        <a:lstStyle/>
        <a:p>
          <a:pPr>
            <a:lnSpc>
              <a:spcPct val="150000"/>
            </a:lnSpc>
          </a:pPr>
          <a:endParaRPr lang="en-US" sz="1400">
            <a:latin typeface="Alexandria" pitchFamily="2" charset="-78"/>
            <a:cs typeface="Alexandria" pitchFamily="2" charset="-78"/>
          </a:endParaRPr>
        </a:p>
      </dgm:t>
    </dgm:pt>
    <dgm:pt modelId="{C9DD8D6A-F317-3A44-A9F1-E93B54E50896}" type="sibTrans" cxnId="{3C0BF11B-CE02-3B4F-8E0D-DCB2D89907DB}">
      <dgm:prSet/>
      <dgm:spPr/>
      <dgm:t>
        <a:bodyPr/>
        <a:lstStyle/>
        <a:p>
          <a:pPr>
            <a:lnSpc>
              <a:spcPct val="150000"/>
            </a:lnSpc>
          </a:pPr>
          <a:endParaRPr lang="en-US" sz="1400">
            <a:latin typeface="Alexandria" pitchFamily="2" charset="-78"/>
            <a:cs typeface="Alexandria" pitchFamily="2" charset="-78"/>
          </a:endParaRPr>
        </a:p>
      </dgm:t>
    </dgm:pt>
    <dgm:pt modelId="{4E5D4404-57D5-FA41-9D90-8CDF573D6EA5}">
      <dgm:prSet phldrT="[Text]" custT="1"/>
      <dgm:spPr/>
      <dgm:t>
        <a:bodyPr/>
        <a:lstStyle/>
        <a:p>
          <a:pPr>
            <a:lnSpc>
              <a:spcPct val="150000"/>
            </a:lnSpc>
            <a:buClrTx/>
            <a:buSzTx/>
            <a:buFont typeface="Arial" panose="020B0604020202020204" pitchFamily="34" charset="0"/>
            <a:buChar char="•"/>
          </a:pPr>
          <a:r>
            <a:rPr lang="x-none" sz="1200" b="1">
              <a:latin typeface="Alexandria" pitchFamily="2" charset="-78"/>
              <a:cs typeface="Alexandria" pitchFamily="2" charset="-78"/>
            </a:rPr>
            <a:t>نوع وشدة الأزمة وحجم المنافسين والمعارضين</a:t>
          </a:r>
          <a:endParaRPr lang="en-US" sz="1200" dirty="0">
            <a:latin typeface="Alexandria" pitchFamily="2" charset="-78"/>
            <a:cs typeface="Alexandria" pitchFamily="2" charset="-78"/>
          </a:endParaRPr>
        </a:p>
      </dgm:t>
    </dgm:pt>
    <dgm:pt modelId="{76A9F477-0CA6-CA4A-8139-25DA5C4087A6}" type="parTrans" cxnId="{BE596136-FCA8-0B4D-A8DE-2214180F3FE1}">
      <dgm:prSet/>
      <dgm:spPr/>
      <dgm:t>
        <a:bodyPr/>
        <a:lstStyle/>
        <a:p>
          <a:pPr>
            <a:lnSpc>
              <a:spcPct val="150000"/>
            </a:lnSpc>
          </a:pPr>
          <a:endParaRPr lang="en-US" sz="1400">
            <a:latin typeface="Alexandria" pitchFamily="2" charset="-78"/>
            <a:cs typeface="Alexandria" pitchFamily="2" charset="-78"/>
          </a:endParaRPr>
        </a:p>
      </dgm:t>
    </dgm:pt>
    <dgm:pt modelId="{B760730D-805A-9747-9DE3-17527C22ED16}" type="sibTrans" cxnId="{BE596136-FCA8-0B4D-A8DE-2214180F3FE1}">
      <dgm:prSet/>
      <dgm:spPr/>
      <dgm:t>
        <a:bodyPr/>
        <a:lstStyle/>
        <a:p>
          <a:pPr>
            <a:lnSpc>
              <a:spcPct val="150000"/>
            </a:lnSpc>
          </a:pPr>
          <a:endParaRPr lang="en-US" sz="1400">
            <a:latin typeface="Alexandria" pitchFamily="2" charset="-78"/>
            <a:cs typeface="Alexandria" pitchFamily="2" charset="-78"/>
          </a:endParaRPr>
        </a:p>
      </dgm:t>
    </dgm:pt>
    <dgm:pt modelId="{CDE380DA-FB4C-494E-998F-CF3D531E0E66}">
      <dgm:prSet phldrT="[Text]" custT="1"/>
      <dgm:spPr/>
      <dgm:t>
        <a:bodyPr/>
        <a:lstStyle/>
        <a:p>
          <a:pPr>
            <a:lnSpc>
              <a:spcPct val="150000"/>
            </a:lnSpc>
          </a:pPr>
          <a:r>
            <a:rPr lang="x-none" sz="1200" b="1">
              <a:latin typeface="Alexandria" pitchFamily="2" charset="-78"/>
              <a:cs typeface="Alexandria" pitchFamily="2" charset="-78"/>
            </a:rPr>
            <a:t>ميزانية المؤسسة </a:t>
          </a:r>
          <a:endParaRPr lang="ar-SA" sz="1200" b="1" dirty="0">
            <a:latin typeface="Alexandria" pitchFamily="2" charset="-78"/>
            <a:cs typeface="Alexandria" pitchFamily="2" charset="-78"/>
          </a:endParaRPr>
        </a:p>
        <a:p>
          <a:pPr>
            <a:lnSpc>
              <a:spcPct val="150000"/>
            </a:lnSpc>
          </a:pPr>
          <a:r>
            <a:rPr lang="x-none" sz="1200" b="1">
              <a:latin typeface="Alexandria" pitchFamily="2" charset="-78"/>
              <a:cs typeface="Alexandria" pitchFamily="2" charset="-78"/>
            </a:rPr>
            <a:t>والخبرة في إدارة الأزمات </a:t>
          </a:r>
          <a:endParaRPr lang="en-US" sz="1200" dirty="0">
            <a:latin typeface="Alexandria" pitchFamily="2" charset="-78"/>
            <a:cs typeface="Alexandria" pitchFamily="2" charset="-78"/>
          </a:endParaRPr>
        </a:p>
      </dgm:t>
    </dgm:pt>
    <dgm:pt modelId="{14AD326B-DA11-C547-8F3D-9B16142A0464}" type="parTrans" cxnId="{C2536B40-788E-1B47-9FD2-886C357926CE}">
      <dgm:prSet/>
      <dgm:spPr/>
      <dgm:t>
        <a:bodyPr/>
        <a:lstStyle/>
        <a:p>
          <a:pPr>
            <a:lnSpc>
              <a:spcPct val="150000"/>
            </a:lnSpc>
          </a:pPr>
          <a:endParaRPr lang="en-US" sz="1400">
            <a:latin typeface="Alexandria" pitchFamily="2" charset="-78"/>
            <a:cs typeface="Alexandria" pitchFamily="2" charset="-78"/>
          </a:endParaRPr>
        </a:p>
      </dgm:t>
    </dgm:pt>
    <dgm:pt modelId="{A52A4588-E9FC-364D-B3B3-DA1A4335531F}" type="sibTrans" cxnId="{C2536B40-788E-1B47-9FD2-886C357926CE}">
      <dgm:prSet/>
      <dgm:spPr/>
      <dgm:t>
        <a:bodyPr/>
        <a:lstStyle/>
        <a:p>
          <a:pPr>
            <a:lnSpc>
              <a:spcPct val="150000"/>
            </a:lnSpc>
          </a:pPr>
          <a:endParaRPr lang="en-US" sz="1400">
            <a:latin typeface="Alexandria" pitchFamily="2" charset="-78"/>
            <a:cs typeface="Alexandria" pitchFamily="2" charset="-78"/>
          </a:endParaRPr>
        </a:p>
      </dgm:t>
    </dgm:pt>
    <dgm:pt modelId="{ABDB89AD-C1D1-A44B-B82C-479C2879FB2C}" type="pres">
      <dgm:prSet presAssocID="{76B11BCC-4F4D-9341-A2D8-38C439B2F70B}" presName="matrix" presStyleCnt="0">
        <dgm:presLayoutVars>
          <dgm:chMax val="1"/>
          <dgm:dir/>
          <dgm:resizeHandles val="exact"/>
        </dgm:presLayoutVars>
      </dgm:prSet>
      <dgm:spPr/>
    </dgm:pt>
    <dgm:pt modelId="{2E583B1A-8789-8E4E-9209-976FDE71B7E1}" type="pres">
      <dgm:prSet presAssocID="{76B11BCC-4F4D-9341-A2D8-38C439B2F70B}" presName="axisShape" presStyleLbl="bgShp" presStyleIdx="0" presStyleCnt="1"/>
      <dgm:spPr/>
    </dgm:pt>
    <dgm:pt modelId="{40CBA458-040A-A042-BF4D-1F952A8C5426}" type="pres">
      <dgm:prSet presAssocID="{76B11BCC-4F4D-9341-A2D8-38C439B2F70B}" presName="rect1" presStyleLbl="node1" presStyleIdx="0" presStyleCnt="4">
        <dgm:presLayoutVars>
          <dgm:chMax val="0"/>
          <dgm:chPref val="0"/>
          <dgm:bulletEnabled val="1"/>
        </dgm:presLayoutVars>
      </dgm:prSet>
      <dgm:spPr/>
    </dgm:pt>
    <dgm:pt modelId="{E763AE50-93CE-9A40-B3FC-1B18A8B33E0D}" type="pres">
      <dgm:prSet presAssocID="{76B11BCC-4F4D-9341-A2D8-38C439B2F70B}" presName="rect2" presStyleLbl="node1" presStyleIdx="1" presStyleCnt="4">
        <dgm:presLayoutVars>
          <dgm:chMax val="0"/>
          <dgm:chPref val="0"/>
          <dgm:bulletEnabled val="1"/>
        </dgm:presLayoutVars>
      </dgm:prSet>
      <dgm:spPr/>
    </dgm:pt>
    <dgm:pt modelId="{63B9CD00-4420-8246-BF06-F55726BD7F35}" type="pres">
      <dgm:prSet presAssocID="{76B11BCC-4F4D-9341-A2D8-38C439B2F70B}" presName="rect3" presStyleLbl="node1" presStyleIdx="2" presStyleCnt="4">
        <dgm:presLayoutVars>
          <dgm:chMax val="0"/>
          <dgm:chPref val="0"/>
          <dgm:bulletEnabled val="1"/>
        </dgm:presLayoutVars>
      </dgm:prSet>
      <dgm:spPr/>
    </dgm:pt>
    <dgm:pt modelId="{60C4B248-99DA-E546-ADBE-BDE2F0E31912}" type="pres">
      <dgm:prSet presAssocID="{76B11BCC-4F4D-9341-A2D8-38C439B2F70B}" presName="rect4" presStyleLbl="node1" presStyleIdx="3" presStyleCnt="4">
        <dgm:presLayoutVars>
          <dgm:chMax val="0"/>
          <dgm:chPref val="0"/>
          <dgm:bulletEnabled val="1"/>
        </dgm:presLayoutVars>
      </dgm:prSet>
      <dgm:spPr/>
    </dgm:pt>
  </dgm:ptLst>
  <dgm:cxnLst>
    <dgm:cxn modelId="{40BEDD19-FF24-8247-8296-E61AAF387CF6}" type="presOf" srcId="{A56A08BD-1710-DE4C-9293-49E80F3B0EAE}" destId="{40CBA458-040A-A042-BF4D-1F952A8C5426}" srcOrd="0" destOrd="0" presId="urn:microsoft.com/office/officeart/2005/8/layout/matrix2"/>
    <dgm:cxn modelId="{3C0BF11B-CE02-3B4F-8E0D-DCB2D89907DB}" srcId="{76B11BCC-4F4D-9341-A2D8-38C439B2F70B}" destId="{1518AC87-DA40-5A4D-8F08-48934E980853}" srcOrd="1" destOrd="0" parTransId="{A553ED6D-49AE-B245-B88E-A1C6E66A5EBE}" sibTransId="{C9DD8D6A-F317-3A44-A9F1-E93B54E50896}"/>
    <dgm:cxn modelId="{99D55024-22C8-354C-9979-732BE852BEDB}" type="presOf" srcId="{CDE380DA-FB4C-494E-998F-CF3D531E0E66}" destId="{60C4B248-99DA-E546-ADBE-BDE2F0E31912}" srcOrd="0" destOrd="0" presId="urn:microsoft.com/office/officeart/2005/8/layout/matrix2"/>
    <dgm:cxn modelId="{BE596136-FCA8-0B4D-A8DE-2214180F3FE1}" srcId="{76B11BCC-4F4D-9341-A2D8-38C439B2F70B}" destId="{4E5D4404-57D5-FA41-9D90-8CDF573D6EA5}" srcOrd="2" destOrd="0" parTransId="{76A9F477-0CA6-CA4A-8139-25DA5C4087A6}" sibTransId="{B760730D-805A-9747-9DE3-17527C22ED16}"/>
    <dgm:cxn modelId="{C2536B40-788E-1B47-9FD2-886C357926CE}" srcId="{76B11BCC-4F4D-9341-A2D8-38C439B2F70B}" destId="{CDE380DA-FB4C-494E-998F-CF3D531E0E66}" srcOrd="3" destOrd="0" parTransId="{14AD326B-DA11-C547-8F3D-9B16142A0464}" sibTransId="{A52A4588-E9FC-364D-B3B3-DA1A4335531F}"/>
    <dgm:cxn modelId="{53F20F46-7649-3B43-84BB-02BF52FCD9EA}" srcId="{76B11BCC-4F4D-9341-A2D8-38C439B2F70B}" destId="{A56A08BD-1710-DE4C-9293-49E80F3B0EAE}" srcOrd="0" destOrd="0" parTransId="{72C6D003-F5B0-E24E-B445-19A4655D889D}" sibTransId="{B8638CDE-1002-E94C-9736-FE2FB6AED25D}"/>
    <dgm:cxn modelId="{024C2F5B-151D-DB4C-8B75-15EA6D9C4749}" type="presOf" srcId="{4E5D4404-57D5-FA41-9D90-8CDF573D6EA5}" destId="{63B9CD00-4420-8246-BF06-F55726BD7F35}" srcOrd="0" destOrd="0" presId="urn:microsoft.com/office/officeart/2005/8/layout/matrix2"/>
    <dgm:cxn modelId="{F98D6CAC-753F-8E4D-AB92-9100F88D2F78}" type="presOf" srcId="{1518AC87-DA40-5A4D-8F08-48934E980853}" destId="{E763AE50-93CE-9A40-B3FC-1B18A8B33E0D}" srcOrd="0" destOrd="0" presId="urn:microsoft.com/office/officeart/2005/8/layout/matrix2"/>
    <dgm:cxn modelId="{89159DD2-936F-954B-9870-B3D4BE33A52C}" type="presOf" srcId="{76B11BCC-4F4D-9341-A2D8-38C439B2F70B}" destId="{ABDB89AD-C1D1-A44B-B82C-479C2879FB2C}" srcOrd="0" destOrd="0" presId="urn:microsoft.com/office/officeart/2005/8/layout/matrix2"/>
    <dgm:cxn modelId="{5E78AFA3-75BA-474C-8EE0-4A263696AFF2}" type="presParOf" srcId="{ABDB89AD-C1D1-A44B-B82C-479C2879FB2C}" destId="{2E583B1A-8789-8E4E-9209-976FDE71B7E1}" srcOrd="0" destOrd="0" presId="urn:microsoft.com/office/officeart/2005/8/layout/matrix2"/>
    <dgm:cxn modelId="{0DE6140B-5FAE-9540-9AEA-3D910E7F2CB7}" type="presParOf" srcId="{ABDB89AD-C1D1-A44B-B82C-479C2879FB2C}" destId="{40CBA458-040A-A042-BF4D-1F952A8C5426}" srcOrd="1" destOrd="0" presId="urn:microsoft.com/office/officeart/2005/8/layout/matrix2"/>
    <dgm:cxn modelId="{DCE6B32D-CE73-6947-80F5-1CB530413858}" type="presParOf" srcId="{ABDB89AD-C1D1-A44B-B82C-479C2879FB2C}" destId="{E763AE50-93CE-9A40-B3FC-1B18A8B33E0D}" srcOrd="2" destOrd="0" presId="urn:microsoft.com/office/officeart/2005/8/layout/matrix2"/>
    <dgm:cxn modelId="{846BF4E7-0B55-ED4A-94E0-4BAB3AEAEA55}" type="presParOf" srcId="{ABDB89AD-C1D1-A44B-B82C-479C2879FB2C}" destId="{63B9CD00-4420-8246-BF06-F55726BD7F35}" srcOrd="3" destOrd="0" presId="urn:microsoft.com/office/officeart/2005/8/layout/matrix2"/>
    <dgm:cxn modelId="{AB838A5C-7FCF-884A-8976-9DA1A2673BCB}" type="presParOf" srcId="{ABDB89AD-C1D1-A44B-B82C-479C2879FB2C}" destId="{60C4B248-99DA-E546-ADBE-BDE2F0E31912}" srcOrd="4" destOrd="0" presId="urn:microsoft.com/office/officeart/2005/8/layout/matrix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43BF361-1DCF-F742-BD33-3396BC8D84A8}" type="doc">
      <dgm:prSet loTypeId="urn:microsoft.com/office/officeart/2005/8/layout/default" loCatId="" qsTypeId="urn:microsoft.com/office/officeart/2005/8/quickstyle/simple1" qsCatId="simple" csTypeId="urn:microsoft.com/office/officeart/2005/8/colors/accent1_5" csCatId="accent1" phldr="1"/>
      <dgm:spPr/>
      <dgm:t>
        <a:bodyPr/>
        <a:lstStyle/>
        <a:p>
          <a:endParaRPr lang="en-US"/>
        </a:p>
      </dgm:t>
    </dgm:pt>
    <dgm:pt modelId="{5D99C148-BDF1-304F-8024-AEB2F1592D1B}">
      <dgm:prSet phldrT="[Text]" custT="1"/>
      <dgm:spPr/>
      <dgm:t>
        <a:bodyPr/>
        <a:lstStyle/>
        <a:p>
          <a:pPr>
            <a:lnSpc>
              <a:spcPct val="150000"/>
            </a:lnSpc>
            <a:buClrTx/>
            <a:buSzPts val="1600"/>
            <a:buFont typeface="Arial" panose="020B0604020202020204" pitchFamily="34" charset="0"/>
            <a:buChar char="•"/>
          </a:pPr>
          <a:r>
            <a:rPr lang="x-none" sz="1600" b="1">
              <a:latin typeface="Alexandria" pitchFamily="2" charset="-78"/>
              <a:cs typeface="Alexandria" pitchFamily="2" charset="-78"/>
            </a:rPr>
            <a:t>استخراج أفكار وحقائق مرتبطة بالأزمة </a:t>
          </a:r>
          <a:endParaRPr lang="en-US" sz="1600" dirty="0">
            <a:latin typeface="Alexandria" pitchFamily="2" charset="-78"/>
            <a:cs typeface="Alexandria" pitchFamily="2" charset="-78"/>
          </a:endParaRPr>
        </a:p>
      </dgm:t>
    </dgm:pt>
    <dgm:pt modelId="{DBC61542-EB1B-B442-B34F-9FE355ACF9CD}" type="parTrans" cxnId="{FEF30E88-806C-DA41-864B-C78A12AA1059}">
      <dgm:prSet/>
      <dgm:spPr/>
      <dgm:t>
        <a:bodyPr/>
        <a:lstStyle/>
        <a:p>
          <a:pPr>
            <a:lnSpc>
              <a:spcPct val="150000"/>
            </a:lnSpc>
          </a:pPr>
          <a:endParaRPr lang="en-US" sz="1600">
            <a:latin typeface="Alexandria" pitchFamily="2" charset="-78"/>
            <a:cs typeface="Alexandria" pitchFamily="2" charset="-78"/>
          </a:endParaRPr>
        </a:p>
      </dgm:t>
    </dgm:pt>
    <dgm:pt modelId="{778811AD-F8BD-7C4C-8DDC-E441C7CA6150}" type="sibTrans" cxnId="{FEF30E88-806C-DA41-864B-C78A12AA1059}">
      <dgm:prSet/>
      <dgm:spPr/>
      <dgm:t>
        <a:bodyPr/>
        <a:lstStyle/>
        <a:p>
          <a:pPr>
            <a:lnSpc>
              <a:spcPct val="150000"/>
            </a:lnSpc>
          </a:pPr>
          <a:endParaRPr lang="en-US" sz="1600">
            <a:latin typeface="Alexandria" pitchFamily="2" charset="-78"/>
            <a:cs typeface="Alexandria" pitchFamily="2" charset="-78"/>
          </a:endParaRPr>
        </a:p>
      </dgm:t>
    </dgm:pt>
    <dgm:pt modelId="{F2FDA7A5-6C58-9647-AE31-AC99AEF6A7C9}">
      <dgm:prSet phldrT="[Text]" custT="1"/>
      <dgm:spPr/>
      <dgm:t>
        <a:bodyPr/>
        <a:lstStyle/>
        <a:p>
          <a:pPr>
            <a:lnSpc>
              <a:spcPct val="150000"/>
            </a:lnSpc>
            <a:buClrTx/>
            <a:buSzPts val="1600"/>
            <a:buFont typeface="Arial" panose="020B0604020202020204" pitchFamily="34" charset="0"/>
            <a:buChar char="•"/>
          </a:pPr>
          <a:r>
            <a:rPr lang="x-none" sz="1600" b="1">
              <a:latin typeface="Alexandria" pitchFamily="2" charset="-78"/>
              <a:cs typeface="Alexandria" pitchFamily="2" charset="-78"/>
            </a:rPr>
            <a:t>تحديد الرؤية العامة للأزمة</a:t>
          </a:r>
          <a:endParaRPr lang="en-US" sz="1600" dirty="0">
            <a:latin typeface="Alexandria" pitchFamily="2" charset="-78"/>
            <a:cs typeface="Alexandria" pitchFamily="2" charset="-78"/>
          </a:endParaRPr>
        </a:p>
      </dgm:t>
    </dgm:pt>
    <dgm:pt modelId="{AF2448AD-739E-ED45-9229-8900FF354EE3}" type="parTrans" cxnId="{64703449-A013-B74D-B016-8DDE9A205BE3}">
      <dgm:prSet/>
      <dgm:spPr/>
      <dgm:t>
        <a:bodyPr/>
        <a:lstStyle/>
        <a:p>
          <a:pPr>
            <a:lnSpc>
              <a:spcPct val="150000"/>
            </a:lnSpc>
          </a:pPr>
          <a:endParaRPr lang="en-US" sz="1600">
            <a:latin typeface="Alexandria" pitchFamily="2" charset="-78"/>
            <a:cs typeface="Alexandria" pitchFamily="2" charset="-78"/>
          </a:endParaRPr>
        </a:p>
      </dgm:t>
    </dgm:pt>
    <dgm:pt modelId="{5571EEC0-58B5-AB40-8B45-551A1EA0EAC8}" type="sibTrans" cxnId="{64703449-A013-B74D-B016-8DDE9A205BE3}">
      <dgm:prSet/>
      <dgm:spPr/>
      <dgm:t>
        <a:bodyPr/>
        <a:lstStyle/>
        <a:p>
          <a:pPr>
            <a:lnSpc>
              <a:spcPct val="150000"/>
            </a:lnSpc>
          </a:pPr>
          <a:endParaRPr lang="en-US" sz="1600">
            <a:latin typeface="Alexandria" pitchFamily="2" charset="-78"/>
            <a:cs typeface="Alexandria" pitchFamily="2" charset="-78"/>
          </a:endParaRPr>
        </a:p>
      </dgm:t>
    </dgm:pt>
    <dgm:pt modelId="{C82393A2-84D5-504A-8261-1EF9E4BE5826}">
      <dgm:prSet phldrT="[Text]" custT="1"/>
      <dgm:spPr/>
      <dgm:t>
        <a:bodyPr/>
        <a:lstStyle/>
        <a:p>
          <a:pPr>
            <a:lnSpc>
              <a:spcPct val="150000"/>
            </a:lnSpc>
            <a:buClrTx/>
            <a:buSzPts val="1600"/>
            <a:buFont typeface="Arial" panose="020B0604020202020204" pitchFamily="34" charset="0"/>
            <a:buChar char="•"/>
          </a:pPr>
          <a:r>
            <a:rPr lang="x-none" sz="1600" b="1">
              <a:latin typeface="Alexandria" pitchFamily="2" charset="-78"/>
              <a:cs typeface="Alexandria" pitchFamily="2" charset="-78"/>
            </a:rPr>
            <a:t>تقييم الوضع القانوني</a:t>
          </a:r>
          <a:endParaRPr lang="en-US" sz="1600" dirty="0">
            <a:latin typeface="Alexandria" pitchFamily="2" charset="-78"/>
            <a:cs typeface="Alexandria" pitchFamily="2" charset="-78"/>
          </a:endParaRPr>
        </a:p>
      </dgm:t>
    </dgm:pt>
    <dgm:pt modelId="{346650E3-8BC5-3C49-87E8-71AFC414AAF0}" type="parTrans" cxnId="{7276BFED-C553-D642-A216-4AC85D3B3E03}">
      <dgm:prSet/>
      <dgm:spPr/>
      <dgm:t>
        <a:bodyPr/>
        <a:lstStyle/>
        <a:p>
          <a:pPr>
            <a:lnSpc>
              <a:spcPct val="150000"/>
            </a:lnSpc>
          </a:pPr>
          <a:endParaRPr lang="en-US" sz="1600">
            <a:latin typeface="Alexandria" pitchFamily="2" charset="-78"/>
            <a:cs typeface="Alexandria" pitchFamily="2" charset="-78"/>
          </a:endParaRPr>
        </a:p>
      </dgm:t>
    </dgm:pt>
    <dgm:pt modelId="{A9588925-4693-C04A-A5B5-E0E6DA9B5506}" type="sibTrans" cxnId="{7276BFED-C553-D642-A216-4AC85D3B3E03}">
      <dgm:prSet/>
      <dgm:spPr/>
      <dgm:t>
        <a:bodyPr/>
        <a:lstStyle/>
        <a:p>
          <a:pPr>
            <a:lnSpc>
              <a:spcPct val="150000"/>
            </a:lnSpc>
          </a:pPr>
          <a:endParaRPr lang="en-US" sz="1600">
            <a:latin typeface="Alexandria" pitchFamily="2" charset="-78"/>
            <a:cs typeface="Alexandria" pitchFamily="2" charset="-78"/>
          </a:endParaRPr>
        </a:p>
      </dgm:t>
    </dgm:pt>
    <dgm:pt modelId="{4BDA9B49-8CAD-8C43-B01C-F63FB279CE55}">
      <dgm:prSet phldrT="[Text]" custT="1"/>
      <dgm:spPr/>
      <dgm:t>
        <a:bodyPr/>
        <a:lstStyle/>
        <a:p>
          <a:pPr>
            <a:lnSpc>
              <a:spcPct val="150000"/>
            </a:lnSpc>
            <a:buClrTx/>
            <a:buSzPts val="1600"/>
            <a:buFont typeface="Arial" panose="020B0604020202020204" pitchFamily="34" charset="0"/>
            <a:buChar char="•"/>
          </a:pPr>
          <a:r>
            <a:rPr lang="x-none" sz="1600" b="1">
              <a:latin typeface="Alexandria" pitchFamily="2" charset="-78"/>
              <a:cs typeface="Alexandria" pitchFamily="2" charset="-78"/>
            </a:rPr>
            <a:t>الاتفاق على قنوات التواصل</a:t>
          </a:r>
          <a:endParaRPr lang="en-US" sz="1600" dirty="0">
            <a:latin typeface="Alexandria" pitchFamily="2" charset="-78"/>
            <a:cs typeface="Alexandria" pitchFamily="2" charset="-78"/>
          </a:endParaRPr>
        </a:p>
      </dgm:t>
    </dgm:pt>
    <dgm:pt modelId="{12A2D99C-1570-D640-87AE-6A21E4781D4A}" type="parTrans" cxnId="{9A6C9B39-3A34-2745-8AB4-868DAAE2C651}">
      <dgm:prSet/>
      <dgm:spPr/>
      <dgm:t>
        <a:bodyPr/>
        <a:lstStyle/>
        <a:p>
          <a:pPr>
            <a:lnSpc>
              <a:spcPct val="150000"/>
            </a:lnSpc>
          </a:pPr>
          <a:endParaRPr lang="en-US" sz="1600">
            <a:latin typeface="Alexandria" pitchFamily="2" charset="-78"/>
            <a:cs typeface="Alexandria" pitchFamily="2" charset="-78"/>
          </a:endParaRPr>
        </a:p>
      </dgm:t>
    </dgm:pt>
    <dgm:pt modelId="{28C96413-74C6-934E-B7B5-AA53D61AC028}" type="sibTrans" cxnId="{9A6C9B39-3A34-2745-8AB4-868DAAE2C651}">
      <dgm:prSet/>
      <dgm:spPr/>
      <dgm:t>
        <a:bodyPr/>
        <a:lstStyle/>
        <a:p>
          <a:pPr>
            <a:lnSpc>
              <a:spcPct val="150000"/>
            </a:lnSpc>
          </a:pPr>
          <a:endParaRPr lang="en-US" sz="1600">
            <a:latin typeface="Alexandria" pitchFamily="2" charset="-78"/>
            <a:cs typeface="Alexandria" pitchFamily="2" charset="-78"/>
          </a:endParaRPr>
        </a:p>
      </dgm:t>
    </dgm:pt>
    <dgm:pt modelId="{97223DE5-F23F-A64D-B588-6D4024B46DF8}">
      <dgm:prSet phldrT="[Text]" custT="1"/>
      <dgm:spPr/>
      <dgm:t>
        <a:bodyPr/>
        <a:lstStyle/>
        <a:p>
          <a:pPr>
            <a:lnSpc>
              <a:spcPct val="150000"/>
            </a:lnSpc>
            <a:buClrTx/>
            <a:buSzPts val="1600"/>
            <a:buFont typeface="Arial" panose="020B0604020202020204" pitchFamily="34" charset="0"/>
            <a:buChar char="•"/>
          </a:pPr>
          <a:r>
            <a:rPr lang="x-none" sz="1600" b="1">
              <a:latin typeface="Alexandria" pitchFamily="2" charset="-78"/>
              <a:cs typeface="Alexandria" pitchFamily="2" charset="-78"/>
            </a:rPr>
            <a:t>الاتفاق على أهداف واستراتيجيات</a:t>
          </a:r>
          <a:endParaRPr lang="en-US" sz="1600" dirty="0">
            <a:latin typeface="Alexandria" pitchFamily="2" charset="-78"/>
            <a:cs typeface="Alexandria" pitchFamily="2" charset="-78"/>
          </a:endParaRPr>
        </a:p>
      </dgm:t>
    </dgm:pt>
    <dgm:pt modelId="{E323036D-1340-1145-87AA-368C2B91F314}" type="parTrans" cxnId="{114A2069-F277-114B-B476-C4A72026D26D}">
      <dgm:prSet/>
      <dgm:spPr/>
      <dgm:t>
        <a:bodyPr/>
        <a:lstStyle/>
        <a:p>
          <a:pPr>
            <a:lnSpc>
              <a:spcPct val="150000"/>
            </a:lnSpc>
          </a:pPr>
          <a:endParaRPr lang="en-US" sz="1600">
            <a:latin typeface="Alexandria" pitchFamily="2" charset="-78"/>
            <a:cs typeface="Alexandria" pitchFamily="2" charset="-78"/>
          </a:endParaRPr>
        </a:p>
      </dgm:t>
    </dgm:pt>
    <dgm:pt modelId="{9667DDD0-D479-5C40-9109-39883E41D9C5}" type="sibTrans" cxnId="{114A2069-F277-114B-B476-C4A72026D26D}">
      <dgm:prSet/>
      <dgm:spPr/>
      <dgm:t>
        <a:bodyPr/>
        <a:lstStyle/>
        <a:p>
          <a:pPr>
            <a:lnSpc>
              <a:spcPct val="150000"/>
            </a:lnSpc>
          </a:pPr>
          <a:endParaRPr lang="en-US" sz="1600">
            <a:latin typeface="Alexandria" pitchFamily="2" charset="-78"/>
            <a:cs typeface="Alexandria" pitchFamily="2" charset="-78"/>
          </a:endParaRPr>
        </a:p>
      </dgm:t>
    </dgm:pt>
    <dgm:pt modelId="{9047C4BE-C6AF-EB48-9CC0-123B30FE3AE5}">
      <dgm:prSet custT="1"/>
      <dgm:spPr/>
      <dgm:t>
        <a:bodyPr/>
        <a:lstStyle/>
        <a:p>
          <a:pPr>
            <a:lnSpc>
              <a:spcPct val="150000"/>
            </a:lnSpc>
            <a:buClrTx/>
            <a:buSzPts val="1600"/>
            <a:buFont typeface="Arial" panose="020B0604020202020204" pitchFamily="34" charset="0"/>
            <a:buChar char="•"/>
          </a:pPr>
          <a:r>
            <a:rPr lang="x-none" sz="1600" b="1">
              <a:latin typeface="Alexandria" pitchFamily="2" charset="-78"/>
              <a:cs typeface="Alexandria" pitchFamily="2" charset="-78"/>
            </a:rPr>
            <a:t>جمع أعضاء فريق إدارة الأزمة</a:t>
          </a:r>
          <a:endParaRPr lang="en-US" sz="1600" dirty="0">
            <a:latin typeface="Alexandria" pitchFamily="2" charset="-78"/>
            <a:cs typeface="Alexandria" pitchFamily="2" charset="-78"/>
          </a:endParaRPr>
        </a:p>
      </dgm:t>
    </dgm:pt>
    <dgm:pt modelId="{2BC59E9C-7977-7F4E-84CF-1EFCBE7C64EB}" type="parTrans" cxnId="{B3EBDE7D-A73B-E843-A47F-0BCD28685B05}">
      <dgm:prSet/>
      <dgm:spPr/>
      <dgm:t>
        <a:bodyPr/>
        <a:lstStyle/>
        <a:p>
          <a:pPr>
            <a:lnSpc>
              <a:spcPct val="150000"/>
            </a:lnSpc>
          </a:pPr>
          <a:endParaRPr lang="en-US" sz="1600">
            <a:latin typeface="Alexandria" pitchFamily="2" charset="-78"/>
            <a:cs typeface="Alexandria" pitchFamily="2" charset="-78"/>
          </a:endParaRPr>
        </a:p>
      </dgm:t>
    </dgm:pt>
    <dgm:pt modelId="{C1311ADD-B170-014E-9B5E-E6D91B4F1EED}" type="sibTrans" cxnId="{B3EBDE7D-A73B-E843-A47F-0BCD28685B05}">
      <dgm:prSet/>
      <dgm:spPr/>
      <dgm:t>
        <a:bodyPr/>
        <a:lstStyle/>
        <a:p>
          <a:pPr>
            <a:lnSpc>
              <a:spcPct val="150000"/>
            </a:lnSpc>
          </a:pPr>
          <a:endParaRPr lang="en-US" sz="1600">
            <a:latin typeface="Alexandria" pitchFamily="2" charset="-78"/>
            <a:cs typeface="Alexandria" pitchFamily="2" charset="-78"/>
          </a:endParaRPr>
        </a:p>
      </dgm:t>
    </dgm:pt>
    <dgm:pt modelId="{B5BB105C-C55A-7743-B241-C8A0B4F52105}">
      <dgm:prSet custT="1"/>
      <dgm:spPr/>
      <dgm:t>
        <a:bodyPr/>
        <a:lstStyle/>
        <a:p>
          <a:pPr>
            <a:lnSpc>
              <a:spcPct val="150000"/>
            </a:lnSpc>
            <a:buClrTx/>
            <a:buSzPts val="1600"/>
            <a:buFont typeface="Arial" panose="020B0604020202020204" pitchFamily="34" charset="0"/>
            <a:buChar char="•"/>
          </a:pPr>
          <a:r>
            <a:rPr lang="x-none" sz="1600" b="1">
              <a:latin typeface="Alexandria" pitchFamily="2" charset="-78"/>
              <a:cs typeface="Alexandria" pitchFamily="2" charset="-78"/>
            </a:rPr>
            <a:t>ادارة الأزمة بشكل يومي</a:t>
          </a:r>
          <a:endParaRPr lang="en-US" sz="1600" dirty="0">
            <a:latin typeface="Alexandria" pitchFamily="2" charset="-78"/>
            <a:cs typeface="Alexandria" pitchFamily="2" charset="-78"/>
          </a:endParaRPr>
        </a:p>
      </dgm:t>
    </dgm:pt>
    <dgm:pt modelId="{F859E23D-32A8-9B40-9F5C-0E32FE1A61B7}" type="parTrans" cxnId="{E8BB1D11-9237-7448-AD59-80E3B725084D}">
      <dgm:prSet/>
      <dgm:spPr/>
      <dgm:t>
        <a:bodyPr/>
        <a:lstStyle/>
        <a:p>
          <a:pPr>
            <a:lnSpc>
              <a:spcPct val="150000"/>
            </a:lnSpc>
          </a:pPr>
          <a:endParaRPr lang="en-US" sz="1600">
            <a:latin typeface="Alexandria" pitchFamily="2" charset="-78"/>
            <a:cs typeface="Alexandria" pitchFamily="2" charset="-78"/>
          </a:endParaRPr>
        </a:p>
      </dgm:t>
    </dgm:pt>
    <dgm:pt modelId="{5B663F0D-CD16-B943-A410-C63F85F27CFE}" type="sibTrans" cxnId="{E8BB1D11-9237-7448-AD59-80E3B725084D}">
      <dgm:prSet/>
      <dgm:spPr/>
      <dgm:t>
        <a:bodyPr/>
        <a:lstStyle/>
        <a:p>
          <a:pPr>
            <a:lnSpc>
              <a:spcPct val="150000"/>
            </a:lnSpc>
          </a:pPr>
          <a:endParaRPr lang="en-US" sz="1600">
            <a:latin typeface="Alexandria" pitchFamily="2" charset="-78"/>
            <a:cs typeface="Alexandria" pitchFamily="2" charset="-78"/>
          </a:endParaRPr>
        </a:p>
      </dgm:t>
    </dgm:pt>
    <dgm:pt modelId="{C820EEE7-FC87-E348-8758-33FF26B3C8AA}">
      <dgm:prSet custT="1"/>
      <dgm:spPr/>
      <dgm:t>
        <a:bodyPr/>
        <a:lstStyle/>
        <a:p>
          <a:pPr>
            <a:lnSpc>
              <a:spcPct val="150000"/>
            </a:lnSpc>
            <a:buClrTx/>
            <a:buSzPts val="1600"/>
            <a:buFont typeface="Arial" panose="020B0604020202020204" pitchFamily="34" charset="0"/>
            <a:buChar char="•"/>
          </a:pPr>
          <a:r>
            <a:rPr lang="x-none" sz="1600" b="1">
              <a:latin typeface="Alexandria" pitchFamily="2" charset="-78"/>
              <a:cs typeface="Alexandria" pitchFamily="2" charset="-78"/>
            </a:rPr>
            <a:t>اصدار بيان رسمي</a:t>
          </a:r>
          <a:endParaRPr lang="en-US" sz="1600" dirty="0">
            <a:latin typeface="Alexandria" pitchFamily="2" charset="-78"/>
            <a:cs typeface="Alexandria" pitchFamily="2" charset="-78"/>
          </a:endParaRPr>
        </a:p>
      </dgm:t>
    </dgm:pt>
    <dgm:pt modelId="{43CF0088-CC6E-9A40-90EE-12BE250D05C4}" type="parTrans" cxnId="{87453023-CFA5-0349-881D-7F7E8C2088D0}">
      <dgm:prSet/>
      <dgm:spPr/>
      <dgm:t>
        <a:bodyPr/>
        <a:lstStyle/>
        <a:p>
          <a:pPr>
            <a:lnSpc>
              <a:spcPct val="150000"/>
            </a:lnSpc>
          </a:pPr>
          <a:endParaRPr lang="en-US" sz="1600">
            <a:latin typeface="Alexandria" pitchFamily="2" charset="-78"/>
            <a:cs typeface="Alexandria" pitchFamily="2" charset="-78"/>
          </a:endParaRPr>
        </a:p>
      </dgm:t>
    </dgm:pt>
    <dgm:pt modelId="{919AB976-5330-5D4B-A350-D343B721EE5F}" type="sibTrans" cxnId="{87453023-CFA5-0349-881D-7F7E8C2088D0}">
      <dgm:prSet/>
      <dgm:spPr/>
      <dgm:t>
        <a:bodyPr/>
        <a:lstStyle/>
        <a:p>
          <a:pPr>
            <a:lnSpc>
              <a:spcPct val="150000"/>
            </a:lnSpc>
          </a:pPr>
          <a:endParaRPr lang="en-US" sz="1600">
            <a:latin typeface="Alexandria" pitchFamily="2" charset="-78"/>
            <a:cs typeface="Alexandria" pitchFamily="2" charset="-78"/>
          </a:endParaRPr>
        </a:p>
      </dgm:t>
    </dgm:pt>
    <dgm:pt modelId="{816893E5-B0F5-514B-8B59-543F35AE442B}">
      <dgm:prSet custT="1"/>
      <dgm:spPr/>
      <dgm:t>
        <a:bodyPr/>
        <a:lstStyle/>
        <a:p>
          <a:pPr>
            <a:lnSpc>
              <a:spcPct val="150000"/>
            </a:lnSpc>
            <a:buClrTx/>
            <a:buSzPts val="1600"/>
            <a:buFont typeface="Arial" panose="020B0604020202020204" pitchFamily="34" charset="0"/>
            <a:buChar char="•"/>
          </a:pPr>
          <a:r>
            <a:rPr lang="x-none" sz="1600" b="1">
              <a:latin typeface="Alexandria" pitchFamily="2" charset="-78"/>
              <a:cs typeface="Alexandria" pitchFamily="2" charset="-78"/>
            </a:rPr>
            <a:t>توضيح القضايا التي تقع على المحك</a:t>
          </a:r>
          <a:endParaRPr lang="en-US" sz="1600" dirty="0">
            <a:latin typeface="Alexandria" pitchFamily="2" charset="-78"/>
            <a:cs typeface="Alexandria" pitchFamily="2" charset="-78"/>
          </a:endParaRPr>
        </a:p>
      </dgm:t>
    </dgm:pt>
    <dgm:pt modelId="{80B633C6-84C1-A14B-852F-81B05678D9E2}" type="parTrans" cxnId="{3D624F77-528C-B94F-9D5E-BE039E76B45E}">
      <dgm:prSet/>
      <dgm:spPr/>
      <dgm:t>
        <a:bodyPr/>
        <a:lstStyle/>
        <a:p>
          <a:pPr>
            <a:lnSpc>
              <a:spcPct val="150000"/>
            </a:lnSpc>
          </a:pPr>
          <a:endParaRPr lang="en-US" sz="1600">
            <a:latin typeface="Alexandria" pitchFamily="2" charset="-78"/>
            <a:cs typeface="Alexandria" pitchFamily="2" charset="-78"/>
          </a:endParaRPr>
        </a:p>
      </dgm:t>
    </dgm:pt>
    <dgm:pt modelId="{A30D47BA-312E-F540-BC68-260624F0C4FF}" type="sibTrans" cxnId="{3D624F77-528C-B94F-9D5E-BE039E76B45E}">
      <dgm:prSet/>
      <dgm:spPr/>
      <dgm:t>
        <a:bodyPr/>
        <a:lstStyle/>
        <a:p>
          <a:pPr>
            <a:lnSpc>
              <a:spcPct val="150000"/>
            </a:lnSpc>
          </a:pPr>
          <a:endParaRPr lang="en-US" sz="1600">
            <a:latin typeface="Alexandria" pitchFamily="2" charset="-78"/>
            <a:cs typeface="Alexandria" pitchFamily="2" charset="-78"/>
          </a:endParaRPr>
        </a:p>
      </dgm:t>
    </dgm:pt>
    <dgm:pt modelId="{88C60901-1190-4E46-8DDC-3D20BA9492C0}" type="pres">
      <dgm:prSet presAssocID="{243BF361-1DCF-F742-BD33-3396BC8D84A8}" presName="diagram" presStyleCnt="0">
        <dgm:presLayoutVars>
          <dgm:dir/>
          <dgm:resizeHandles val="exact"/>
        </dgm:presLayoutVars>
      </dgm:prSet>
      <dgm:spPr/>
    </dgm:pt>
    <dgm:pt modelId="{66D2C9F9-A4B1-9A45-B7E6-BF09F35257A9}" type="pres">
      <dgm:prSet presAssocID="{5D99C148-BDF1-304F-8024-AEB2F1592D1B}" presName="node" presStyleLbl="node1" presStyleIdx="0" presStyleCnt="9">
        <dgm:presLayoutVars>
          <dgm:bulletEnabled val="1"/>
        </dgm:presLayoutVars>
      </dgm:prSet>
      <dgm:spPr/>
    </dgm:pt>
    <dgm:pt modelId="{8C965B8D-79D1-F941-8035-D384A59CA8C4}" type="pres">
      <dgm:prSet presAssocID="{778811AD-F8BD-7C4C-8DDC-E441C7CA6150}" presName="sibTrans" presStyleCnt="0"/>
      <dgm:spPr/>
    </dgm:pt>
    <dgm:pt modelId="{B30D4F36-780E-3B44-81A0-E39D5D930C76}" type="pres">
      <dgm:prSet presAssocID="{9047C4BE-C6AF-EB48-9CC0-123B30FE3AE5}" presName="node" presStyleLbl="node1" presStyleIdx="1" presStyleCnt="9">
        <dgm:presLayoutVars>
          <dgm:bulletEnabled val="1"/>
        </dgm:presLayoutVars>
      </dgm:prSet>
      <dgm:spPr/>
    </dgm:pt>
    <dgm:pt modelId="{3C14C367-52FA-374E-B093-309280CA05EB}" type="pres">
      <dgm:prSet presAssocID="{C1311ADD-B170-014E-9B5E-E6D91B4F1EED}" presName="sibTrans" presStyleCnt="0"/>
      <dgm:spPr/>
    </dgm:pt>
    <dgm:pt modelId="{8D5824BA-B681-354C-B1D5-B6FAD10C0F9D}" type="pres">
      <dgm:prSet presAssocID="{F2FDA7A5-6C58-9647-AE31-AC99AEF6A7C9}" presName="node" presStyleLbl="node1" presStyleIdx="2" presStyleCnt="9">
        <dgm:presLayoutVars>
          <dgm:bulletEnabled val="1"/>
        </dgm:presLayoutVars>
      </dgm:prSet>
      <dgm:spPr/>
    </dgm:pt>
    <dgm:pt modelId="{C022E203-D43E-8745-9A76-D9AF39924238}" type="pres">
      <dgm:prSet presAssocID="{5571EEC0-58B5-AB40-8B45-551A1EA0EAC8}" presName="sibTrans" presStyleCnt="0"/>
      <dgm:spPr/>
    </dgm:pt>
    <dgm:pt modelId="{8F806E53-D6B9-C646-BA16-B1D49FB34977}" type="pres">
      <dgm:prSet presAssocID="{C82393A2-84D5-504A-8261-1EF9E4BE5826}" presName="node" presStyleLbl="node1" presStyleIdx="3" presStyleCnt="9">
        <dgm:presLayoutVars>
          <dgm:bulletEnabled val="1"/>
        </dgm:presLayoutVars>
      </dgm:prSet>
      <dgm:spPr/>
    </dgm:pt>
    <dgm:pt modelId="{891EEF39-F315-5B40-A057-D98D0B80D81C}" type="pres">
      <dgm:prSet presAssocID="{A9588925-4693-C04A-A5B5-E0E6DA9B5506}" presName="sibTrans" presStyleCnt="0"/>
      <dgm:spPr/>
    </dgm:pt>
    <dgm:pt modelId="{97B0DCB1-31DA-5A4B-8574-91A5FCCDD897}" type="pres">
      <dgm:prSet presAssocID="{B5BB105C-C55A-7743-B241-C8A0B4F52105}" presName="node" presStyleLbl="node1" presStyleIdx="4" presStyleCnt="9">
        <dgm:presLayoutVars>
          <dgm:bulletEnabled val="1"/>
        </dgm:presLayoutVars>
      </dgm:prSet>
      <dgm:spPr/>
    </dgm:pt>
    <dgm:pt modelId="{E3124DA5-E58C-0D42-8F16-05D1E6F761E7}" type="pres">
      <dgm:prSet presAssocID="{5B663F0D-CD16-B943-A410-C63F85F27CFE}" presName="sibTrans" presStyleCnt="0"/>
      <dgm:spPr/>
    </dgm:pt>
    <dgm:pt modelId="{77C676E7-5E8B-1543-A217-4AACD78CC309}" type="pres">
      <dgm:prSet presAssocID="{C820EEE7-FC87-E348-8758-33FF26B3C8AA}" presName="node" presStyleLbl="node1" presStyleIdx="5" presStyleCnt="9">
        <dgm:presLayoutVars>
          <dgm:bulletEnabled val="1"/>
        </dgm:presLayoutVars>
      </dgm:prSet>
      <dgm:spPr/>
    </dgm:pt>
    <dgm:pt modelId="{15E1D812-7DCA-AC45-BF0A-CCE8749F06B3}" type="pres">
      <dgm:prSet presAssocID="{919AB976-5330-5D4B-A350-D343B721EE5F}" presName="sibTrans" presStyleCnt="0"/>
      <dgm:spPr/>
    </dgm:pt>
    <dgm:pt modelId="{07056DDC-D5A9-1341-856A-9C8866105CC9}" type="pres">
      <dgm:prSet presAssocID="{816893E5-B0F5-514B-8B59-543F35AE442B}" presName="node" presStyleLbl="node1" presStyleIdx="6" presStyleCnt="9">
        <dgm:presLayoutVars>
          <dgm:bulletEnabled val="1"/>
        </dgm:presLayoutVars>
      </dgm:prSet>
      <dgm:spPr/>
    </dgm:pt>
    <dgm:pt modelId="{F7AA36F1-20F3-CF42-A877-71AEF9EA3DC6}" type="pres">
      <dgm:prSet presAssocID="{A30D47BA-312E-F540-BC68-260624F0C4FF}" presName="sibTrans" presStyleCnt="0"/>
      <dgm:spPr/>
    </dgm:pt>
    <dgm:pt modelId="{E4345D9A-EFCB-494A-AAD4-E19E67145602}" type="pres">
      <dgm:prSet presAssocID="{4BDA9B49-8CAD-8C43-B01C-F63FB279CE55}" presName="node" presStyleLbl="node1" presStyleIdx="7" presStyleCnt="9">
        <dgm:presLayoutVars>
          <dgm:bulletEnabled val="1"/>
        </dgm:presLayoutVars>
      </dgm:prSet>
      <dgm:spPr/>
    </dgm:pt>
    <dgm:pt modelId="{01D024EF-E06E-F54F-B221-4959997BB4E2}" type="pres">
      <dgm:prSet presAssocID="{28C96413-74C6-934E-B7B5-AA53D61AC028}" presName="sibTrans" presStyleCnt="0"/>
      <dgm:spPr/>
    </dgm:pt>
    <dgm:pt modelId="{00BE1D17-1F6B-574F-8E1F-BB7E0C35E44D}" type="pres">
      <dgm:prSet presAssocID="{97223DE5-F23F-A64D-B588-6D4024B46DF8}" presName="node" presStyleLbl="node1" presStyleIdx="8" presStyleCnt="9">
        <dgm:presLayoutVars>
          <dgm:bulletEnabled val="1"/>
        </dgm:presLayoutVars>
      </dgm:prSet>
      <dgm:spPr/>
    </dgm:pt>
  </dgm:ptLst>
  <dgm:cxnLst>
    <dgm:cxn modelId="{5BA0DC02-6E7D-B545-8733-DE3361293CFB}" type="presOf" srcId="{B5BB105C-C55A-7743-B241-C8A0B4F52105}" destId="{97B0DCB1-31DA-5A4B-8574-91A5FCCDD897}" srcOrd="0" destOrd="0" presId="urn:microsoft.com/office/officeart/2005/8/layout/default"/>
    <dgm:cxn modelId="{9BB7EA10-C085-AC46-8DBD-05AE1E737001}" type="presOf" srcId="{F2FDA7A5-6C58-9647-AE31-AC99AEF6A7C9}" destId="{8D5824BA-B681-354C-B1D5-B6FAD10C0F9D}" srcOrd="0" destOrd="0" presId="urn:microsoft.com/office/officeart/2005/8/layout/default"/>
    <dgm:cxn modelId="{E8BB1D11-9237-7448-AD59-80E3B725084D}" srcId="{243BF361-1DCF-F742-BD33-3396BC8D84A8}" destId="{B5BB105C-C55A-7743-B241-C8A0B4F52105}" srcOrd="4" destOrd="0" parTransId="{F859E23D-32A8-9B40-9F5C-0E32FE1A61B7}" sibTransId="{5B663F0D-CD16-B943-A410-C63F85F27CFE}"/>
    <dgm:cxn modelId="{87453023-CFA5-0349-881D-7F7E8C2088D0}" srcId="{243BF361-1DCF-F742-BD33-3396BC8D84A8}" destId="{C820EEE7-FC87-E348-8758-33FF26B3C8AA}" srcOrd="5" destOrd="0" parTransId="{43CF0088-CC6E-9A40-90EE-12BE250D05C4}" sibTransId="{919AB976-5330-5D4B-A350-D343B721EE5F}"/>
    <dgm:cxn modelId="{34449C36-6E1A-6E48-B1EF-964FB9C37128}" type="presOf" srcId="{5D99C148-BDF1-304F-8024-AEB2F1592D1B}" destId="{66D2C9F9-A4B1-9A45-B7E6-BF09F35257A9}" srcOrd="0" destOrd="0" presId="urn:microsoft.com/office/officeart/2005/8/layout/default"/>
    <dgm:cxn modelId="{9A6C9B39-3A34-2745-8AB4-868DAAE2C651}" srcId="{243BF361-1DCF-F742-BD33-3396BC8D84A8}" destId="{4BDA9B49-8CAD-8C43-B01C-F63FB279CE55}" srcOrd="7" destOrd="0" parTransId="{12A2D99C-1570-D640-87AE-6A21E4781D4A}" sibTransId="{28C96413-74C6-934E-B7B5-AA53D61AC028}"/>
    <dgm:cxn modelId="{54DF593E-D53A-CE4E-90E8-41B3250BF519}" type="presOf" srcId="{9047C4BE-C6AF-EB48-9CC0-123B30FE3AE5}" destId="{B30D4F36-780E-3B44-81A0-E39D5D930C76}" srcOrd="0" destOrd="0" presId="urn:microsoft.com/office/officeart/2005/8/layout/default"/>
    <dgm:cxn modelId="{64703449-A013-B74D-B016-8DDE9A205BE3}" srcId="{243BF361-1DCF-F742-BD33-3396BC8D84A8}" destId="{F2FDA7A5-6C58-9647-AE31-AC99AEF6A7C9}" srcOrd="2" destOrd="0" parTransId="{AF2448AD-739E-ED45-9229-8900FF354EE3}" sibTransId="{5571EEC0-58B5-AB40-8B45-551A1EA0EAC8}"/>
    <dgm:cxn modelId="{114A2069-F277-114B-B476-C4A72026D26D}" srcId="{243BF361-1DCF-F742-BD33-3396BC8D84A8}" destId="{97223DE5-F23F-A64D-B588-6D4024B46DF8}" srcOrd="8" destOrd="0" parTransId="{E323036D-1340-1145-87AA-368C2B91F314}" sibTransId="{9667DDD0-D479-5C40-9109-39883E41D9C5}"/>
    <dgm:cxn modelId="{3D624F77-528C-B94F-9D5E-BE039E76B45E}" srcId="{243BF361-1DCF-F742-BD33-3396BC8D84A8}" destId="{816893E5-B0F5-514B-8B59-543F35AE442B}" srcOrd="6" destOrd="0" parTransId="{80B633C6-84C1-A14B-852F-81B05678D9E2}" sibTransId="{A30D47BA-312E-F540-BC68-260624F0C4FF}"/>
    <dgm:cxn modelId="{B3EBDE7D-A73B-E843-A47F-0BCD28685B05}" srcId="{243BF361-1DCF-F742-BD33-3396BC8D84A8}" destId="{9047C4BE-C6AF-EB48-9CC0-123B30FE3AE5}" srcOrd="1" destOrd="0" parTransId="{2BC59E9C-7977-7F4E-84CF-1EFCBE7C64EB}" sibTransId="{C1311ADD-B170-014E-9B5E-E6D91B4F1EED}"/>
    <dgm:cxn modelId="{A676A083-11E8-C34B-80AD-D0605314CE45}" type="presOf" srcId="{243BF361-1DCF-F742-BD33-3396BC8D84A8}" destId="{88C60901-1190-4E46-8DDC-3D20BA9492C0}" srcOrd="0" destOrd="0" presId="urn:microsoft.com/office/officeart/2005/8/layout/default"/>
    <dgm:cxn modelId="{FEF30E88-806C-DA41-864B-C78A12AA1059}" srcId="{243BF361-1DCF-F742-BD33-3396BC8D84A8}" destId="{5D99C148-BDF1-304F-8024-AEB2F1592D1B}" srcOrd="0" destOrd="0" parTransId="{DBC61542-EB1B-B442-B34F-9FE355ACF9CD}" sibTransId="{778811AD-F8BD-7C4C-8DDC-E441C7CA6150}"/>
    <dgm:cxn modelId="{D7FC7CC5-79E7-C04E-9B0E-D89395FD4167}" type="presOf" srcId="{816893E5-B0F5-514B-8B59-543F35AE442B}" destId="{07056DDC-D5A9-1341-856A-9C8866105CC9}" srcOrd="0" destOrd="0" presId="urn:microsoft.com/office/officeart/2005/8/layout/default"/>
    <dgm:cxn modelId="{43AB6CC8-BB71-1C47-BBB9-3FBFE507FB28}" type="presOf" srcId="{C820EEE7-FC87-E348-8758-33FF26B3C8AA}" destId="{77C676E7-5E8B-1543-A217-4AACD78CC309}" srcOrd="0" destOrd="0" presId="urn:microsoft.com/office/officeart/2005/8/layout/default"/>
    <dgm:cxn modelId="{985388D6-1432-D84B-8D57-E13DD17A5480}" type="presOf" srcId="{4BDA9B49-8CAD-8C43-B01C-F63FB279CE55}" destId="{E4345D9A-EFCB-494A-AAD4-E19E67145602}" srcOrd="0" destOrd="0" presId="urn:microsoft.com/office/officeart/2005/8/layout/default"/>
    <dgm:cxn modelId="{7276BFED-C553-D642-A216-4AC85D3B3E03}" srcId="{243BF361-1DCF-F742-BD33-3396BC8D84A8}" destId="{C82393A2-84D5-504A-8261-1EF9E4BE5826}" srcOrd="3" destOrd="0" parTransId="{346650E3-8BC5-3C49-87E8-71AFC414AAF0}" sibTransId="{A9588925-4693-C04A-A5B5-E0E6DA9B5506}"/>
    <dgm:cxn modelId="{8D3219EE-6D20-7642-A77E-43FA9A472C21}" type="presOf" srcId="{C82393A2-84D5-504A-8261-1EF9E4BE5826}" destId="{8F806E53-D6B9-C646-BA16-B1D49FB34977}" srcOrd="0" destOrd="0" presId="urn:microsoft.com/office/officeart/2005/8/layout/default"/>
    <dgm:cxn modelId="{ED19B8F5-AD5E-424C-9156-E0B0C64D2D19}" type="presOf" srcId="{97223DE5-F23F-A64D-B588-6D4024B46DF8}" destId="{00BE1D17-1F6B-574F-8E1F-BB7E0C35E44D}" srcOrd="0" destOrd="0" presId="urn:microsoft.com/office/officeart/2005/8/layout/default"/>
    <dgm:cxn modelId="{33E15648-2CCC-5F48-95CC-BAAFF3D79511}" type="presParOf" srcId="{88C60901-1190-4E46-8DDC-3D20BA9492C0}" destId="{66D2C9F9-A4B1-9A45-B7E6-BF09F35257A9}" srcOrd="0" destOrd="0" presId="urn:microsoft.com/office/officeart/2005/8/layout/default"/>
    <dgm:cxn modelId="{35C33A81-FDBB-6C4D-8E5A-1EA1BA11D2ED}" type="presParOf" srcId="{88C60901-1190-4E46-8DDC-3D20BA9492C0}" destId="{8C965B8D-79D1-F941-8035-D384A59CA8C4}" srcOrd="1" destOrd="0" presId="urn:microsoft.com/office/officeart/2005/8/layout/default"/>
    <dgm:cxn modelId="{C8592277-88CD-4E40-A8D7-61C8C2D11725}" type="presParOf" srcId="{88C60901-1190-4E46-8DDC-3D20BA9492C0}" destId="{B30D4F36-780E-3B44-81A0-E39D5D930C76}" srcOrd="2" destOrd="0" presId="urn:microsoft.com/office/officeart/2005/8/layout/default"/>
    <dgm:cxn modelId="{A8F4BBAE-5579-DA49-8495-17126286AC3B}" type="presParOf" srcId="{88C60901-1190-4E46-8DDC-3D20BA9492C0}" destId="{3C14C367-52FA-374E-B093-309280CA05EB}" srcOrd="3" destOrd="0" presId="urn:microsoft.com/office/officeart/2005/8/layout/default"/>
    <dgm:cxn modelId="{62833DEC-F258-3C46-819D-3E32A215E102}" type="presParOf" srcId="{88C60901-1190-4E46-8DDC-3D20BA9492C0}" destId="{8D5824BA-B681-354C-B1D5-B6FAD10C0F9D}" srcOrd="4" destOrd="0" presId="urn:microsoft.com/office/officeart/2005/8/layout/default"/>
    <dgm:cxn modelId="{BF1C162E-FDBA-7A4C-98A0-47C7933441B7}" type="presParOf" srcId="{88C60901-1190-4E46-8DDC-3D20BA9492C0}" destId="{C022E203-D43E-8745-9A76-D9AF39924238}" srcOrd="5" destOrd="0" presId="urn:microsoft.com/office/officeart/2005/8/layout/default"/>
    <dgm:cxn modelId="{E775BDEC-F8AC-1F4C-80E6-249849F4F160}" type="presParOf" srcId="{88C60901-1190-4E46-8DDC-3D20BA9492C0}" destId="{8F806E53-D6B9-C646-BA16-B1D49FB34977}" srcOrd="6" destOrd="0" presId="urn:microsoft.com/office/officeart/2005/8/layout/default"/>
    <dgm:cxn modelId="{DF9A58E4-01C0-A14F-B6E6-7AD5CE055241}" type="presParOf" srcId="{88C60901-1190-4E46-8DDC-3D20BA9492C0}" destId="{891EEF39-F315-5B40-A057-D98D0B80D81C}" srcOrd="7" destOrd="0" presId="urn:microsoft.com/office/officeart/2005/8/layout/default"/>
    <dgm:cxn modelId="{C7DDA988-41C6-B34B-9155-9BBD64ED4005}" type="presParOf" srcId="{88C60901-1190-4E46-8DDC-3D20BA9492C0}" destId="{97B0DCB1-31DA-5A4B-8574-91A5FCCDD897}" srcOrd="8" destOrd="0" presId="urn:microsoft.com/office/officeart/2005/8/layout/default"/>
    <dgm:cxn modelId="{796ADC33-7F77-344A-8BDC-EFCB0CC01C5B}" type="presParOf" srcId="{88C60901-1190-4E46-8DDC-3D20BA9492C0}" destId="{E3124DA5-E58C-0D42-8F16-05D1E6F761E7}" srcOrd="9" destOrd="0" presId="urn:microsoft.com/office/officeart/2005/8/layout/default"/>
    <dgm:cxn modelId="{AB1FE84C-64A0-D74C-A2D6-F636DAF01F0B}" type="presParOf" srcId="{88C60901-1190-4E46-8DDC-3D20BA9492C0}" destId="{77C676E7-5E8B-1543-A217-4AACD78CC309}" srcOrd="10" destOrd="0" presId="urn:microsoft.com/office/officeart/2005/8/layout/default"/>
    <dgm:cxn modelId="{1256BAF5-E8B4-1E43-AACC-42C713CDB5C4}" type="presParOf" srcId="{88C60901-1190-4E46-8DDC-3D20BA9492C0}" destId="{15E1D812-7DCA-AC45-BF0A-CCE8749F06B3}" srcOrd="11" destOrd="0" presId="urn:microsoft.com/office/officeart/2005/8/layout/default"/>
    <dgm:cxn modelId="{F186A6D9-C1A0-1044-9200-979C663AD194}" type="presParOf" srcId="{88C60901-1190-4E46-8DDC-3D20BA9492C0}" destId="{07056DDC-D5A9-1341-856A-9C8866105CC9}" srcOrd="12" destOrd="0" presId="urn:microsoft.com/office/officeart/2005/8/layout/default"/>
    <dgm:cxn modelId="{9EBA1150-F183-5B4C-B930-100B0B387842}" type="presParOf" srcId="{88C60901-1190-4E46-8DDC-3D20BA9492C0}" destId="{F7AA36F1-20F3-CF42-A877-71AEF9EA3DC6}" srcOrd="13" destOrd="0" presId="urn:microsoft.com/office/officeart/2005/8/layout/default"/>
    <dgm:cxn modelId="{531453E0-1EAE-674A-BAEE-4B555189690F}" type="presParOf" srcId="{88C60901-1190-4E46-8DDC-3D20BA9492C0}" destId="{E4345D9A-EFCB-494A-AAD4-E19E67145602}" srcOrd="14" destOrd="0" presId="urn:microsoft.com/office/officeart/2005/8/layout/default"/>
    <dgm:cxn modelId="{C4804701-6E3D-4148-B697-10C519333A19}" type="presParOf" srcId="{88C60901-1190-4E46-8DDC-3D20BA9492C0}" destId="{01D024EF-E06E-F54F-B221-4959997BB4E2}" srcOrd="15" destOrd="0" presId="urn:microsoft.com/office/officeart/2005/8/layout/default"/>
    <dgm:cxn modelId="{522C859A-105B-C34E-8C5B-4FBE7B2B6BBA}" type="presParOf" srcId="{88C60901-1190-4E46-8DDC-3D20BA9492C0}" destId="{00BE1D17-1F6B-574F-8E1F-BB7E0C35E44D}" srcOrd="16"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37D34CBF-3032-A946-AD5A-7350FC4DDC1B}" type="doc">
      <dgm:prSet loTypeId="urn:microsoft.com/office/officeart/2005/8/layout/hierarchy4" loCatId="" qsTypeId="urn:microsoft.com/office/officeart/2005/8/quickstyle/simple1" qsCatId="simple" csTypeId="urn:microsoft.com/office/officeart/2005/8/colors/accent1_3" csCatId="accent1" phldr="1"/>
      <dgm:spPr/>
      <dgm:t>
        <a:bodyPr/>
        <a:lstStyle/>
        <a:p>
          <a:endParaRPr lang="en-US"/>
        </a:p>
      </dgm:t>
    </dgm:pt>
    <dgm:pt modelId="{20B22996-3275-0A48-96CD-331A6B32AA37}">
      <dgm:prSet phldrT="[Text]" custT="1"/>
      <dgm:spPr/>
      <dgm:t>
        <a:bodyPr/>
        <a:lstStyle/>
        <a:p>
          <a:pPr>
            <a:lnSpc>
              <a:spcPct val="150000"/>
            </a:lnSpc>
            <a:buClrTx/>
            <a:buSzPts val="1600"/>
            <a:buFont typeface="Arial" panose="020B0604020202020204" pitchFamily="34" charset="0"/>
            <a:buChar char="•"/>
          </a:pPr>
          <a:r>
            <a:rPr lang="x-none" sz="1600" b="1">
              <a:latin typeface="Alexandria" pitchFamily="2" charset="-78"/>
              <a:cs typeface="Alexandria" pitchFamily="2" charset="-78"/>
            </a:rPr>
            <a:t>التصريح بالمعلومات اللازمة الصادقة لوسائل الاعلام</a:t>
          </a:r>
          <a:endParaRPr lang="en-US" sz="1600" dirty="0">
            <a:latin typeface="Alexandria" pitchFamily="2" charset="-78"/>
            <a:cs typeface="Alexandria" pitchFamily="2" charset="-78"/>
          </a:endParaRPr>
        </a:p>
      </dgm:t>
    </dgm:pt>
    <dgm:pt modelId="{346A4412-2D3A-D44A-9E4C-384054AE9E98}" type="parTrans" cxnId="{0949F1D8-944C-5A41-8C6A-69FF6977B6D1}">
      <dgm:prSet/>
      <dgm:spPr/>
      <dgm:t>
        <a:bodyPr/>
        <a:lstStyle/>
        <a:p>
          <a:pPr>
            <a:lnSpc>
              <a:spcPct val="150000"/>
            </a:lnSpc>
          </a:pPr>
          <a:endParaRPr lang="en-US" sz="1800">
            <a:latin typeface="Alexandria" pitchFamily="2" charset="-78"/>
            <a:cs typeface="Alexandria" pitchFamily="2" charset="-78"/>
          </a:endParaRPr>
        </a:p>
      </dgm:t>
    </dgm:pt>
    <dgm:pt modelId="{4A23D4E0-B1A6-1A4E-AEBD-4E8FE7D5DCBD}" type="sibTrans" cxnId="{0949F1D8-944C-5A41-8C6A-69FF6977B6D1}">
      <dgm:prSet/>
      <dgm:spPr/>
      <dgm:t>
        <a:bodyPr/>
        <a:lstStyle/>
        <a:p>
          <a:pPr>
            <a:lnSpc>
              <a:spcPct val="150000"/>
            </a:lnSpc>
          </a:pPr>
          <a:endParaRPr lang="en-US" sz="1800">
            <a:latin typeface="Alexandria" pitchFamily="2" charset="-78"/>
            <a:cs typeface="Alexandria" pitchFamily="2" charset="-78"/>
          </a:endParaRPr>
        </a:p>
      </dgm:t>
    </dgm:pt>
    <dgm:pt modelId="{9C82C233-C132-3A47-8A71-8D733033AF9B}">
      <dgm:prSet phldrT="[Text]" custT="1"/>
      <dgm:spPr/>
      <dgm:t>
        <a:bodyPr/>
        <a:lstStyle/>
        <a:p>
          <a:pPr>
            <a:lnSpc>
              <a:spcPct val="150000"/>
            </a:lnSpc>
            <a:buClrTx/>
            <a:buSzPts val="1600"/>
            <a:buFont typeface="Arial" panose="020B0604020202020204" pitchFamily="34" charset="0"/>
            <a:buChar char="•"/>
          </a:pPr>
          <a:r>
            <a:rPr lang="x-none" sz="1600" b="1">
              <a:latin typeface="Alexandria" pitchFamily="2" charset="-78"/>
              <a:cs typeface="Alexandria" pitchFamily="2" charset="-78"/>
            </a:rPr>
            <a:t>نشر البيانات على الموقع الرسمي ومواقع التواصل الاجتماعي للمؤسسة</a:t>
          </a:r>
          <a:endParaRPr lang="en-US" sz="1600" dirty="0">
            <a:latin typeface="Alexandria" pitchFamily="2" charset="-78"/>
            <a:cs typeface="Alexandria" pitchFamily="2" charset="-78"/>
          </a:endParaRPr>
        </a:p>
      </dgm:t>
    </dgm:pt>
    <dgm:pt modelId="{77FAAC70-ED5C-014F-8A24-456B9DBD94DE}" type="parTrans" cxnId="{5F12F3F3-6294-BD4F-A084-3AD0CB713993}">
      <dgm:prSet/>
      <dgm:spPr/>
      <dgm:t>
        <a:bodyPr/>
        <a:lstStyle/>
        <a:p>
          <a:pPr>
            <a:lnSpc>
              <a:spcPct val="150000"/>
            </a:lnSpc>
          </a:pPr>
          <a:endParaRPr lang="en-US" sz="1800">
            <a:latin typeface="Alexandria" pitchFamily="2" charset="-78"/>
            <a:cs typeface="Alexandria" pitchFamily="2" charset="-78"/>
          </a:endParaRPr>
        </a:p>
      </dgm:t>
    </dgm:pt>
    <dgm:pt modelId="{7E22133B-4B58-FA48-BFC8-D0E87CD1BDE5}" type="sibTrans" cxnId="{5F12F3F3-6294-BD4F-A084-3AD0CB713993}">
      <dgm:prSet/>
      <dgm:spPr/>
      <dgm:t>
        <a:bodyPr/>
        <a:lstStyle/>
        <a:p>
          <a:pPr>
            <a:lnSpc>
              <a:spcPct val="150000"/>
            </a:lnSpc>
          </a:pPr>
          <a:endParaRPr lang="en-US" sz="1800">
            <a:latin typeface="Alexandria" pitchFamily="2" charset="-78"/>
            <a:cs typeface="Alexandria" pitchFamily="2" charset="-78"/>
          </a:endParaRPr>
        </a:p>
      </dgm:t>
    </dgm:pt>
    <dgm:pt modelId="{3FA33234-1732-CE43-8622-FA439893EC54}">
      <dgm:prSet phldrT="[Text]" custT="1"/>
      <dgm:spPr/>
      <dgm:t>
        <a:bodyPr/>
        <a:lstStyle/>
        <a:p>
          <a:pPr>
            <a:lnSpc>
              <a:spcPct val="150000"/>
            </a:lnSpc>
            <a:buClrTx/>
            <a:buSzPts val="1600"/>
            <a:buFont typeface="Arial" panose="020B0604020202020204" pitchFamily="34" charset="0"/>
            <a:buChar char="•"/>
          </a:pPr>
          <a:r>
            <a:rPr lang="x-none" sz="1600" b="1">
              <a:latin typeface="Alexandria" pitchFamily="2" charset="-78"/>
              <a:cs typeface="Alexandria" pitchFamily="2" charset="-78"/>
            </a:rPr>
            <a:t>أن تكون مصادر ومعلومات البيانات موثقة </a:t>
          </a:r>
          <a:endParaRPr lang="en-US" sz="1600" dirty="0">
            <a:latin typeface="Alexandria" pitchFamily="2" charset="-78"/>
            <a:cs typeface="Alexandria" pitchFamily="2" charset="-78"/>
          </a:endParaRPr>
        </a:p>
      </dgm:t>
    </dgm:pt>
    <dgm:pt modelId="{7EA8AAF4-24E8-B944-B59A-43EADFF28235}" type="parTrans" cxnId="{215A384D-EB85-2E49-A70E-1741F5387F76}">
      <dgm:prSet/>
      <dgm:spPr/>
      <dgm:t>
        <a:bodyPr/>
        <a:lstStyle/>
        <a:p>
          <a:pPr>
            <a:lnSpc>
              <a:spcPct val="150000"/>
            </a:lnSpc>
          </a:pPr>
          <a:endParaRPr lang="en-US" sz="1800">
            <a:latin typeface="Alexandria" pitchFamily="2" charset="-78"/>
            <a:cs typeface="Alexandria" pitchFamily="2" charset="-78"/>
          </a:endParaRPr>
        </a:p>
      </dgm:t>
    </dgm:pt>
    <dgm:pt modelId="{52E291DB-F34C-7145-B06E-9279559A2BFC}" type="sibTrans" cxnId="{215A384D-EB85-2E49-A70E-1741F5387F76}">
      <dgm:prSet/>
      <dgm:spPr/>
      <dgm:t>
        <a:bodyPr/>
        <a:lstStyle/>
        <a:p>
          <a:pPr>
            <a:lnSpc>
              <a:spcPct val="150000"/>
            </a:lnSpc>
          </a:pPr>
          <a:endParaRPr lang="en-US" sz="1800">
            <a:latin typeface="Alexandria" pitchFamily="2" charset="-78"/>
            <a:cs typeface="Alexandria" pitchFamily="2" charset="-78"/>
          </a:endParaRPr>
        </a:p>
      </dgm:t>
    </dgm:pt>
    <dgm:pt modelId="{937D4796-8E1F-B64D-AD5B-C050F1F0C6B3}">
      <dgm:prSet phldrT="[Text]" custT="1"/>
      <dgm:spPr/>
      <dgm:t>
        <a:bodyPr/>
        <a:lstStyle/>
        <a:p>
          <a:pPr>
            <a:lnSpc>
              <a:spcPct val="150000"/>
            </a:lnSpc>
            <a:buClrTx/>
            <a:buSzPts val="1600"/>
            <a:buFont typeface="Arial" panose="020B0604020202020204" pitchFamily="34" charset="0"/>
            <a:buChar char="•"/>
          </a:pPr>
          <a:r>
            <a:rPr lang="x-none" sz="1600" b="1">
              <a:latin typeface="Alexandria" pitchFamily="2" charset="-78"/>
              <a:cs typeface="Alexandria" pitchFamily="2" charset="-78"/>
            </a:rPr>
            <a:t>التصدي للشائعات التي تنشر حول المنظمة</a:t>
          </a:r>
          <a:endParaRPr lang="en-US" sz="1600" dirty="0">
            <a:latin typeface="Alexandria" pitchFamily="2" charset="-78"/>
            <a:cs typeface="Alexandria" pitchFamily="2" charset="-78"/>
          </a:endParaRPr>
        </a:p>
      </dgm:t>
    </dgm:pt>
    <dgm:pt modelId="{484F2A4B-5F53-4343-8062-3065AA1FF524}" type="parTrans" cxnId="{4C8A9F8C-C2BC-0047-BF4F-1C5D42B4177D}">
      <dgm:prSet/>
      <dgm:spPr/>
      <dgm:t>
        <a:bodyPr/>
        <a:lstStyle/>
        <a:p>
          <a:pPr>
            <a:lnSpc>
              <a:spcPct val="150000"/>
            </a:lnSpc>
          </a:pPr>
          <a:endParaRPr lang="en-US" sz="1800">
            <a:latin typeface="Alexandria" pitchFamily="2" charset="-78"/>
            <a:cs typeface="Alexandria" pitchFamily="2" charset="-78"/>
          </a:endParaRPr>
        </a:p>
      </dgm:t>
    </dgm:pt>
    <dgm:pt modelId="{8A6102D3-3CBE-774E-B8E8-4DEFD83833F6}" type="sibTrans" cxnId="{4C8A9F8C-C2BC-0047-BF4F-1C5D42B4177D}">
      <dgm:prSet/>
      <dgm:spPr/>
      <dgm:t>
        <a:bodyPr/>
        <a:lstStyle/>
        <a:p>
          <a:pPr>
            <a:lnSpc>
              <a:spcPct val="150000"/>
            </a:lnSpc>
          </a:pPr>
          <a:endParaRPr lang="en-US" sz="1800">
            <a:latin typeface="Alexandria" pitchFamily="2" charset="-78"/>
            <a:cs typeface="Alexandria" pitchFamily="2" charset="-78"/>
          </a:endParaRPr>
        </a:p>
      </dgm:t>
    </dgm:pt>
    <dgm:pt modelId="{BC301EC9-5643-104E-ABA0-4E27A6BDA42B}" type="pres">
      <dgm:prSet presAssocID="{37D34CBF-3032-A946-AD5A-7350FC4DDC1B}" presName="Name0" presStyleCnt="0">
        <dgm:presLayoutVars>
          <dgm:chPref val="1"/>
          <dgm:dir/>
          <dgm:animOne val="branch"/>
          <dgm:animLvl val="lvl"/>
          <dgm:resizeHandles/>
        </dgm:presLayoutVars>
      </dgm:prSet>
      <dgm:spPr/>
    </dgm:pt>
    <dgm:pt modelId="{FF218538-1391-8E46-A867-048443522A10}" type="pres">
      <dgm:prSet presAssocID="{20B22996-3275-0A48-96CD-331A6B32AA37}" presName="vertOne" presStyleCnt="0"/>
      <dgm:spPr/>
    </dgm:pt>
    <dgm:pt modelId="{0A12A095-E828-F544-A7CA-F3B15E1CBF96}" type="pres">
      <dgm:prSet presAssocID="{20B22996-3275-0A48-96CD-331A6B32AA37}" presName="txOne" presStyleLbl="node0" presStyleIdx="0" presStyleCnt="1">
        <dgm:presLayoutVars>
          <dgm:chPref val="3"/>
        </dgm:presLayoutVars>
      </dgm:prSet>
      <dgm:spPr/>
    </dgm:pt>
    <dgm:pt modelId="{787A16ED-22CF-EB46-B080-1788EFCF0A89}" type="pres">
      <dgm:prSet presAssocID="{20B22996-3275-0A48-96CD-331A6B32AA37}" presName="parTransOne" presStyleCnt="0"/>
      <dgm:spPr/>
    </dgm:pt>
    <dgm:pt modelId="{4611AC7E-4CBA-D04D-9CB6-16854F21B8E0}" type="pres">
      <dgm:prSet presAssocID="{20B22996-3275-0A48-96CD-331A6B32AA37}" presName="horzOne" presStyleCnt="0"/>
      <dgm:spPr/>
    </dgm:pt>
    <dgm:pt modelId="{2E59CF14-6D54-F248-94B3-691646A341D5}" type="pres">
      <dgm:prSet presAssocID="{9C82C233-C132-3A47-8A71-8D733033AF9B}" presName="vertTwo" presStyleCnt="0"/>
      <dgm:spPr/>
    </dgm:pt>
    <dgm:pt modelId="{ED4EE805-9695-9749-9A31-B987B1AD4FE8}" type="pres">
      <dgm:prSet presAssocID="{9C82C233-C132-3A47-8A71-8D733033AF9B}" presName="txTwo" presStyleLbl="node2" presStyleIdx="0" presStyleCnt="2">
        <dgm:presLayoutVars>
          <dgm:chPref val="3"/>
        </dgm:presLayoutVars>
      </dgm:prSet>
      <dgm:spPr/>
    </dgm:pt>
    <dgm:pt modelId="{B3F3E4B0-0146-0945-8277-C7D445475B22}" type="pres">
      <dgm:prSet presAssocID="{9C82C233-C132-3A47-8A71-8D733033AF9B}" presName="horzTwo" presStyleCnt="0"/>
      <dgm:spPr/>
    </dgm:pt>
    <dgm:pt modelId="{80B7CB8C-9238-0247-8E2D-8A80E7ABA59E}" type="pres">
      <dgm:prSet presAssocID="{7E22133B-4B58-FA48-BFC8-D0E87CD1BDE5}" presName="sibSpaceTwo" presStyleCnt="0"/>
      <dgm:spPr/>
    </dgm:pt>
    <dgm:pt modelId="{E44D05AE-F777-3B49-8807-A2B66063F258}" type="pres">
      <dgm:prSet presAssocID="{3FA33234-1732-CE43-8622-FA439893EC54}" presName="vertTwo" presStyleCnt="0"/>
      <dgm:spPr/>
    </dgm:pt>
    <dgm:pt modelId="{75D25D46-E84F-BC4A-999D-E6BFDF22508B}" type="pres">
      <dgm:prSet presAssocID="{3FA33234-1732-CE43-8622-FA439893EC54}" presName="txTwo" presStyleLbl="node2" presStyleIdx="1" presStyleCnt="2">
        <dgm:presLayoutVars>
          <dgm:chPref val="3"/>
        </dgm:presLayoutVars>
      </dgm:prSet>
      <dgm:spPr/>
    </dgm:pt>
    <dgm:pt modelId="{3C4A6882-5383-944A-853B-3E551C3040A7}" type="pres">
      <dgm:prSet presAssocID="{3FA33234-1732-CE43-8622-FA439893EC54}" presName="parTransTwo" presStyleCnt="0"/>
      <dgm:spPr/>
    </dgm:pt>
    <dgm:pt modelId="{F3B06A0E-8D91-1046-967A-C2BC847B6672}" type="pres">
      <dgm:prSet presAssocID="{3FA33234-1732-CE43-8622-FA439893EC54}" presName="horzTwo" presStyleCnt="0"/>
      <dgm:spPr/>
    </dgm:pt>
    <dgm:pt modelId="{61B73A3A-7116-2749-8D94-EEFF30F4819B}" type="pres">
      <dgm:prSet presAssocID="{937D4796-8E1F-B64D-AD5B-C050F1F0C6B3}" presName="vertThree" presStyleCnt="0"/>
      <dgm:spPr/>
    </dgm:pt>
    <dgm:pt modelId="{23B27EB8-E868-6C40-8608-1DD9D9459526}" type="pres">
      <dgm:prSet presAssocID="{937D4796-8E1F-B64D-AD5B-C050F1F0C6B3}" presName="txThree" presStyleLbl="node3" presStyleIdx="0" presStyleCnt="1" custLinFactNeighborX="-54816">
        <dgm:presLayoutVars>
          <dgm:chPref val="3"/>
        </dgm:presLayoutVars>
      </dgm:prSet>
      <dgm:spPr/>
    </dgm:pt>
    <dgm:pt modelId="{1BEB43F3-857B-EF49-9D99-0A2FFADE4C91}" type="pres">
      <dgm:prSet presAssocID="{937D4796-8E1F-B64D-AD5B-C050F1F0C6B3}" presName="horzThree" presStyleCnt="0"/>
      <dgm:spPr/>
    </dgm:pt>
  </dgm:ptLst>
  <dgm:cxnLst>
    <dgm:cxn modelId="{BA33F113-2675-8745-A56D-5DF77557D7C8}" type="presOf" srcId="{3FA33234-1732-CE43-8622-FA439893EC54}" destId="{75D25D46-E84F-BC4A-999D-E6BFDF22508B}" srcOrd="0" destOrd="0" presId="urn:microsoft.com/office/officeart/2005/8/layout/hierarchy4"/>
    <dgm:cxn modelId="{215A384D-EB85-2E49-A70E-1741F5387F76}" srcId="{20B22996-3275-0A48-96CD-331A6B32AA37}" destId="{3FA33234-1732-CE43-8622-FA439893EC54}" srcOrd="1" destOrd="0" parTransId="{7EA8AAF4-24E8-B944-B59A-43EADFF28235}" sibTransId="{52E291DB-F34C-7145-B06E-9279559A2BFC}"/>
    <dgm:cxn modelId="{1A417152-D8B6-704F-89AB-EF7826B7F246}" type="presOf" srcId="{937D4796-8E1F-B64D-AD5B-C050F1F0C6B3}" destId="{23B27EB8-E868-6C40-8608-1DD9D9459526}" srcOrd="0" destOrd="0" presId="urn:microsoft.com/office/officeart/2005/8/layout/hierarchy4"/>
    <dgm:cxn modelId="{4A5C9158-84F3-7946-A5E3-5BFD7F1DC3D4}" type="presOf" srcId="{20B22996-3275-0A48-96CD-331A6B32AA37}" destId="{0A12A095-E828-F544-A7CA-F3B15E1CBF96}" srcOrd="0" destOrd="0" presId="urn:microsoft.com/office/officeart/2005/8/layout/hierarchy4"/>
    <dgm:cxn modelId="{47F69D5C-9CDB-864D-9B4D-B460A91851DA}" type="presOf" srcId="{9C82C233-C132-3A47-8A71-8D733033AF9B}" destId="{ED4EE805-9695-9749-9A31-B987B1AD4FE8}" srcOrd="0" destOrd="0" presId="urn:microsoft.com/office/officeart/2005/8/layout/hierarchy4"/>
    <dgm:cxn modelId="{ABF5A46E-76F4-DE48-9205-6442731671C2}" type="presOf" srcId="{37D34CBF-3032-A946-AD5A-7350FC4DDC1B}" destId="{BC301EC9-5643-104E-ABA0-4E27A6BDA42B}" srcOrd="0" destOrd="0" presId="urn:microsoft.com/office/officeart/2005/8/layout/hierarchy4"/>
    <dgm:cxn modelId="{4C8A9F8C-C2BC-0047-BF4F-1C5D42B4177D}" srcId="{3FA33234-1732-CE43-8622-FA439893EC54}" destId="{937D4796-8E1F-B64D-AD5B-C050F1F0C6B3}" srcOrd="0" destOrd="0" parTransId="{484F2A4B-5F53-4343-8062-3065AA1FF524}" sibTransId="{8A6102D3-3CBE-774E-B8E8-4DEFD83833F6}"/>
    <dgm:cxn modelId="{0949F1D8-944C-5A41-8C6A-69FF6977B6D1}" srcId="{37D34CBF-3032-A946-AD5A-7350FC4DDC1B}" destId="{20B22996-3275-0A48-96CD-331A6B32AA37}" srcOrd="0" destOrd="0" parTransId="{346A4412-2D3A-D44A-9E4C-384054AE9E98}" sibTransId="{4A23D4E0-B1A6-1A4E-AEBD-4E8FE7D5DCBD}"/>
    <dgm:cxn modelId="{5F12F3F3-6294-BD4F-A084-3AD0CB713993}" srcId="{20B22996-3275-0A48-96CD-331A6B32AA37}" destId="{9C82C233-C132-3A47-8A71-8D733033AF9B}" srcOrd="0" destOrd="0" parTransId="{77FAAC70-ED5C-014F-8A24-456B9DBD94DE}" sibTransId="{7E22133B-4B58-FA48-BFC8-D0E87CD1BDE5}"/>
    <dgm:cxn modelId="{F0A29F8C-28E1-1C49-9E32-232C6C5276BD}" type="presParOf" srcId="{BC301EC9-5643-104E-ABA0-4E27A6BDA42B}" destId="{FF218538-1391-8E46-A867-048443522A10}" srcOrd="0" destOrd="0" presId="urn:microsoft.com/office/officeart/2005/8/layout/hierarchy4"/>
    <dgm:cxn modelId="{9D173082-E76B-394A-BC74-E0B8804DA97C}" type="presParOf" srcId="{FF218538-1391-8E46-A867-048443522A10}" destId="{0A12A095-E828-F544-A7CA-F3B15E1CBF96}" srcOrd="0" destOrd="0" presId="urn:microsoft.com/office/officeart/2005/8/layout/hierarchy4"/>
    <dgm:cxn modelId="{17AAEFA4-AF3C-E040-993A-64759560BDBE}" type="presParOf" srcId="{FF218538-1391-8E46-A867-048443522A10}" destId="{787A16ED-22CF-EB46-B080-1788EFCF0A89}" srcOrd="1" destOrd="0" presId="urn:microsoft.com/office/officeart/2005/8/layout/hierarchy4"/>
    <dgm:cxn modelId="{84FA8B10-0A0B-E14F-BD13-E895E1BA9B42}" type="presParOf" srcId="{FF218538-1391-8E46-A867-048443522A10}" destId="{4611AC7E-4CBA-D04D-9CB6-16854F21B8E0}" srcOrd="2" destOrd="0" presId="urn:microsoft.com/office/officeart/2005/8/layout/hierarchy4"/>
    <dgm:cxn modelId="{129DE308-E69D-884A-AEF9-9CE983A77B3C}" type="presParOf" srcId="{4611AC7E-4CBA-D04D-9CB6-16854F21B8E0}" destId="{2E59CF14-6D54-F248-94B3-691646A341D5}" srcOrd="0" destOrd="0" presId="urn:microsoft.com/office/officeart/2005/8/layout/hierarchy4"/>
    <dgm:cxn modelId="{A6D91557-5091-2E44-8099-13DF85716849}" type="presParOf" srcId="{2E59CF14-6D54-F248-94B3-691646A341D5}" destId="{ED4EE805-9695-9749-9A31-B987B1AD4FE8}" srcOrd="0" destOrd="0" presId="urn:microsoft.com/office/officeart/2005/8/layout/hierarchy4"/>
    <dgm:cxn modelId="{750FA2C1-3044-4D43-826E-5E859E51F335}" type="presParOf" srcId="{2E59CF14-6D54-F248-94B3-691646A341D5}" destId="{B3F3E4B0-0146-0945-8277-C7D445475B22}" srcOrd="1" destOrd="0" presId="urn:microsoft.com/office/officeart/2005/8/layout/hierarchy4"/>
    <dgm:cxn modelId="{A438523C-5B5B-634C-A5AF-14F06A1F00CC}" type="presParOf" srcId="{4611AC7E-4CBA-D04D-9CB6-16854F21B8E0}" destId="{80B7CB8C-9238-0247-8E2D-8A80E7ABA59E}" srcOrd="1" destOrd="0" presId="urn:microsoft.com/office/officeart/2005/8/layout/hierarchy4"/>
    <dgm:cxn modelId="{E29D8CA8-8DD1-2D4F-BE6F-61B562069288}" type="presParOf" srcId="{4611AC7E-4CBA-D04D-9CB6-16854F21B8E0}" destId="{E44D05AE-F777-3B49-8807-A2B66063F258}" srcOrd="2" destOrd="0" presId="urn:microsoft.com/office/officeart/2005/8/layout/hierarchy4"/>
    <dgm:cxn modelId="{690A55FD-CBB8-7342-BB57-1069A7A1D818}" type="presParOf" srcId="{E44D05AE-F777-3B49-8807-A2B66063F258}" destId="{75D25D46-E84F-BC4A-999D-E6BFDF22508B}" srcOrd="0" destOrd="0" presId="urn:microsoft.com/office/officeart/2005/8/layout/hierarchy4"/>
    <dgm:cxn modelId="{9A96A3D1-FB2E-BE49-9025-D309B03B21A6}" type="presParOf" srcId="{E44D05AE-F777-3B49-8807-A2B66063F258}" destId="{3C4A6882-5383-944A-853B-3E551C3040A7}" srcOrd="1" destOrd="0" presId="urn:microsoft.com/office/officeart/2005/8/layout/hierarchy4"/>
    <dgm:cxn modelId="{F58C9FF6-93B3-8241-ACB5-62C0FC9EFF02}" type="presParOf" srcId="{E44D05AE-F777-3B49-8807-A2B66063F258}" destId="{F3B06A0E-8D91-1046-967A-C2BC847B6672}" srcOrd="2" destOrd="0" presId="urn:microsoft.com/office/officeart/2005/8/layout/hierarchy4"/>
    <dgm:cxn modelId="{219122BE-C30A-8341-87EC-A62C45C5D589}" type="presParOf" srcId="{F3B06A0E-8D91-1046-967A-C2BC847B6672}" destId="{61B73A3A-7116-2749-8D94-EEFF30F4819B}" srcOrd="0" destOrd="0" presId="urn:microsoft.com/office/officeart/2005/8/layout/hierarchy4"/>
    <dgm:cxn modelId="{14C4729E-1A4B-604E-99FC-77866B7E9067}" type="presParOf" srcId="{61B73A3A-7116-2749-8D94-EEFF30F4819B}" destId="{23B27EB8-E868-6C40-8608-1DD9D9459526}" srcOrd="0" destOrd="0" presId="urn:microsoft.com/office/officeart/2005/8/layout/hierarchy4"/>
    <dgm:cxn modelId="{BA6F1FB8-60D8-4C4E-A35A-0697B8B09919}" type="presParOf" srcId="{61B73A3A-7116-2749-8D94-EEFF30F4819B}" destId="{1BEB43F3-857B-EF49-9D99-0A2FFADE4C91}" srcOrd="1" destOrd="0" presId="urn:microsoft.com/office/officeart/2005/8/layout/hierarchy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410CAE4D-5010-6840-9673-533740C98660}" type="doc">
      <dgm:prSet loTypeId="urn:microsoft.com/office/officeart/2005/8/layout/arrow2" loCatId="" qsTypeId="urn:microsoft.com/office/officeart/2005/8/quickstyle/simple1" qsCatId="simple" csTypeId="urn:microsoft.com/office/officeart/2005/8/colors/accent1_2" csCatId="accent1" phldr="1"/>
      <dgm:spPr/>
    </dgm:pt>
    <dgm:pt modelId="{D444E478-CEEA-CE43-9346-416FAA8DB74F}">
      <dgm:prSet phldrT="[Text]" custT="1"/>
      <dgm:spPr/>
      <dgm:t>
        <a:bodyPr/>
        <a:lstStyle/>
        <a:p>
          <a:pPr rtl="1">
            <a:lnSpc>
              <a:spcPct val="150000"/>
            </a:lnSpc>
            <a:buClrTx/>
            <a:buSzPts val="1400"/>
            <a:buFont typeface="Arial" panose="020B0604020202020204" pitchFamily="34" charset="0"/>
            <a:buChar char="•"/>
          </a:pPr>
          <a:r>
            <a:rPr lang="en-US" sz="1400" b="1" dirty="0">
              <a:latin typeface="Alexandria" pitchFamily="2" charset="-78"/>
              <a:cs typeface="Alexandria" pitchFamily="2" charset="-78"/>
            </a:rPr>
            <a:t>التعاطف:</a:t>
          </a:r>
          <a:r>
            <a:rPr lang="en-US" sz="1400" dirty="0">
              <a:latin typeface="Alexandria" pitchFamily="2" charset="-78"/>
              <a:cs typeface="Alexandria" pitchFamily="2" charset="-78"/>
            </a:rPr>
            <a:t> يجب أن يُظهر المحتوى </a:t>
          </a:r>
          <a:r>
            <a:rPr lang="ar-SA" sz="1400" dirty="0">
              <a:latin typeface="Alexandria" pitchFamily="2" charset="-78"/>
              <a:cs typeface="Alexandria" pitchFamily="2" charset="-78"/>
            </a:rPr>
            <a:t>تعاطفا</a:t>
          </a:r>
          <a:r>
            <a:rPr lang="en-US" sz="1400" dirty="0">
              <a:latin typeface="Alexandria" pitchFamily="2" charset="-78"/>
              <a:cs typeface="Alexandria" pitchFamily="2" charset="-78"/>
            </a:rPr>
            <a:t> مع </a:t>
          </a:r>
          <a:r>
            <a:rPr lang="en-US" sz="1400" dirty="0" err="1">
              <a:latin typeface="Alexandria" pitchFamily="2" charset="-78"/>
              <a:cs typeface="Alexandria" pitchFamily="2" charset="-78"/>
            </a:rPr>
            <a:t>ا</a:t>
          </a:r>
          <a:r>
            <a:rPr lang="ar-SA" sz="1400" dirty="0">
              <a:latin typeface="Alexandria" pitchFamily="2" charset="-78"/>
              <a:cs typeface="Alexandria" pitchFamily="2" charset="-78"/>
            </a:rPr>
            <a:t>المتضررين</a:t>
          </a:r>
          <a:r>
            <a:rPr lang="en-US" sz="1400" dirty="0">
              <a:latin typeface="Alexandria" pitchFamily="2" charset="-78"/>
              <a:cs typeface="Alexandria" pitchFamily="2" charset="-78"/>
            </a:rPr>
            <a:t> </a:t>
          </a:r>
          <a:r>
            <a:rPr lang="ar-SA" sz="1400" dirty="0">
              <a:latin typeface="Alexandria" pitchFamily="2" charset="-78"/>
              <a:cs typeface="Alexandria" pitchFamily="2" charset="-78"/>
            </a:rPr>
            <a:t>من الأزمة. </a:t>
          </a:r>
          <a:r>
            <a:rPr lang="en-US" sz="1400" dirty="0" err="1">
              <a:latin typeface="Alexandria" pitchFamily="2" charset="-78"/>
              <a:cs typeface="Alexandria" pitchFamily="2" charset="-78"/>
            </a:rPr>
            <a:t>و</a:t>
          </a:r>
          <a:r>
            <a:rPr lang="ar-SA" sz="1400" dirty="0">
              <a:latin typeface="Alexandria" pitchFamily="2" charset="-78"/>
              <a:cs typeface="Alexandria" pitchFamily="2" charset="-78"/>
            </a:rPr>
            <a:t>يقدم</a:t>
          </a:r>
          <a:r>
            <a:rPr lang="en-US" sz="1400" dirty="0">
              <a:latin typeface="Alexandria" pitchFamily="2" charset="-78"/>
              <a:cs typeface="Alexandria" pitchFamily="2" charset="-78"/>
            </a:rPr>
            <a:t> </a:t>
          </a:r>
          <a:r>
            <a:rPr lang="ar-SA" sz="1400" dirty="0">
              <a:latin typeface="Alexandria" pitchFamily="2" charset="-78"/>
              <a:cs typeface="Alexandria" pitchFamily="2" charset="-78"/>
            </a:rPr>
            <a:t>لهم الدعم والمساندة</a:t>
          </a:r>
          <a:endParaRPr lang="en-US" sz="1400" dirty="0">
            <a:latin typeface="Alexandria" pitchFamily="2" charset="-78"/>
            <a:cs typeface="Alexandria" pitchFamily="2" charset="-78"/>
          </a:endParaRPr>
        </a:p>
      </dgm:t>
    </dgm:pt>
    <dgm:pt modelId="{D75E8A97-C4E9-514C-AC82-D4AD2B4C240E}" type="parTrans" cxnId="{46A9F4D6-A2EA-FC41-8999-CE0136E28DA6}">
      <dgm:prSet/>
      <dgm:spPr/>
      <dgm:t>
        <a:bodyPr/>
        <a:lstStyle/>
        <a:p>
          <a:pPr rtl="1">
            <a:lnSpc>
              <a:spcPct val="150000"/>
            </a:lnSpc>
          </a:pPr>
          <a:endParaRPr lang="en-US" sz="1400">
            <a:latin typeface="Alexandria" pitchFamily="2" charset="-78"/>
            <a:cs typeface="Alexandria" pitchFamily="2" charset="-78"/>
          </a:endParaRPr>
        </a:p>
      </dgm:t>
    </dgm:pt>
    <dgm:pt modelId="{39698F13-A66D-384E-BC8C-C9FE633A1238}" type="sibTrans" cxnId="{46A9F4D6-A2EA-FC41-8999-CE0136E28DA6}">
      <dgm:prSet/>
      <dgm:spPr/>
      <dgm:t>
        <a:bodyPr/>
        <a:lstStyle/>
        <a:p>
          <a:pPr rtl="1">
            <a:lnSpc>
              <a:spcPct val="150000"/>
            </a:lnSpc>
          </a:pPr>
          <a:endParaRPr lang="en-US" sz="1400">
            <a:latin typeface="Alexandria" pitchFamily="2" charset="-78"/>
            <a:cs typeface="Alexandria" pitchFamily="2" charset="-78"/>
          </a:endParaRPr>
        </a:p>
      </dgm:t>
    </dgm:pt>
    <dgm:pt modelId="{02336989-D8DD-B34F-B732-4B8F10F740B5}">
      <dgm:prSet phldrT="[Text]" custT="1"/>
      <dgm:spPr/>
      <dgm:t>
        <a:bodyPr/>
        <a:lstStyle/>
        <a:p>
          <a:pPr rtl="1">
            <a:lnSpc>
              <a:spcPct val="150000"/>
            </a:lnSpc>
            <a:buClrTx/>
            <a:buSzPts val="1400"/>
            <a:buFont typeface="Arial" panose="020B0604020202020204" pitchFamily="34" charset="0"/>
            <a:buChar char="•"/>
          </a:pPr>
          <a:r>
            <a:rPr lang="en-US" sz="1400" b="1" dirty="0">
              <a:latin typeface="Alexandria" pitchFamily="2" charset="-78"/>
              <a:cs typeface="Alexandria" pitchFamily="2" charset="-78"/>
            </a:rPr>
            <a:t>الدقة:</a:t>
          </a:r>
          <a:r>
            <a:rPr lang="en-US" sz="1400" dirty="0">
              <a:latin typeface="Alexandria" pitchFamily="2" charset="-78"/>
              <a:cs typeface="Alexandria" pitchFamily="2" charset="-78"/>
            </a:rPr>
            <a:t> يجب أن </a:t>
          </a:r>
          <a:r>
            <a:rPr lang="ar-SA" sz="1400" dirty="0">
              <a:latin typeface="Alexandria" pitchFamily="2" charset="-78"/>
              <a:cs typeface="Alexandria" pitchFamily="2" charset="-78"/>
            </a:rPr>
            <a:t>تكون المعلومات المقدمة دقيقة وموثوقة</a:t>
          </a:r>
          <a:r>
            <a:rPr lang="en-US" sz="1400" dirty="0">
              <a:latin typeface="Alexandria" pitchFamily="2" charset="-78"/>
              <a:cs typeface="Alexandria" pitchFamily="2" charset="-78"/>
            </a:rPr>
            <a:t>، مع </a:t>
          </a:r>
          <a:r>
            <a:rPr lang="ar-SA" sz="1400" dirty="0">
              <a:latin typeface="Alexandria" pitchFamily="2" charset="-78"/>
              <a:cs typeface="Alexandria" pitchFamily="2" charset="-78"/>
            </a:rPr>
            <a:t>تجنب الشائعات والأخبار الكاذبة.</a:t>
          </a:r>
          <a:endParaRPr lang="en-US" sz="1400" dirty="0">
            <a:latin typeface="Alexandria" pitchFamily="2" charset="-78"/>
            <a:cs typeface="Alexandria" pitchFamily="2" charset="-78"/>
          </a:endParaRPr>
        </a:p>
      </dgm:t>
    </dgm:pt>
    <dgm:pt modelId="{FA2E6786-5F77-DC4A-95B9-4DD03C34141F}" type="parTrans" cxnId="{BE1656AF-9ECC-724D-8593-20F0390BA744}">
      <dgm:prSet/>
      <dgm:spPr/>
      <dgm:t>
        <a:bodyPr/>
        <a:lstStyle/>
        <a:p>
          <a:pPr rtl="1">
            <a:lnSpc>
              <a:spcPct val="150000"/>
            </a:lnSpc>
          </a:pPr>
          <a:endParaRPr lang="en-US" sz="1400">
            <a:latin typeface="Alexandria" pitchFamily="2" charset="-78"/>
            <a:cs typeface="Alexandria" pitchFamily="2" charset="-78"/>
          </a:endParaRPr>
        </a:p>
      </dgm:t>
    </dgm:pt>
    <dgm:pt modelId="{A3784028-FA66-1547-815D-B203CBC39B1B}" type="sibTrans" cxnId="{BE1656AF-9ECC-724D-8593-20F0390BA744}">
      <dgm:prSet/>
      <dgm:spPr/>
      <dgm:t>
        <a:bodyPr/>
        <a:lstStyle/>
        <a:p>
          <a:pPr rtl="1">
            <a:lnSpc>
              <a:spcPct val="150000"/>
            </a:lnSpc>
          </a:pPr>
          <a:endParaRPr lang="en-US" sz="1400">
            <a:latin typeface="Alexandria" pitchFamily="2" charset="-78"/>
            <a:cs typeface="Alexandria" pitchFamily="2" charset="-78"/>
          </a:endParaRPr>
        </a:p>
      </dgm:t>
    </dgm:pt>
    <dgm:pt modelId="{390BC5F4-7EBD-BF46-88C4-2BCC09F607AD}">
      <dgm:prSet phldrT="[Text]" custT="1"/>
      <dgm:spPr/>
      <dgm:t>
        <a:bodyPr/>
        <a:lstStyle/>
        <a:p>
          <a:pPr algn="r" rtl="1">
            <a:lnSpc>
              <a:spcPct val="150000"/>
            </a:lnSpc>
            <a:buClrTx/>
            <a:buSzPts val="1400"/>
            <a:buFont typeface="Arial" panose="020B0604020202020204" pitchFamily="34" charset="0"/>
            <a:buChar char="•"/>
          </a:pPr>
          <a:r>
            <a:rPr lang="en-US" sz="1400" b="1" dirty="0">
              <a:latin typeface="Alexandria" pitchFamily="2" charset="-78"/>
              <a:cs typeface="Alexandria" pitchFamily="2" charset="-78"/>
            </a:rPr>
            <a:t>الوضوح:</a:t>
          </a:r>
          <a:r>
            <a:rPr lang="en-US" sz="1400" dirty="0">
              <a:latin typeface="Alexandria" pitchFamily="2" charset="-78"/>
              <a:cs typeface="Alexandria" pitchFamily="2" charset="-78"/>
            </a:rPr>
            <a:t> يجب أن </a:t>
          </a:r>
          <a:r>
            <a:rPr lang="ar-SA" sz="1400" dirty="0">
              <a:latin typeface="Alexandria" pitchFamily="2" charset="-78"/>
              <a:cs typeface="Alexandria" pitchFamily="2" charset="-78"/>
            </a:rPr>
            <a:t>يكون</a:t>
          </a:r>
          <a:r>
            <a:rPr lang="en-US" sz="1400" dirty="0">
              <a:latin typeface="Alexandria" pitchFamily="2" charset="-78"/>
              <a:cs typeface="Alexandria" pitchFamily="2" charset="-78"/>
            </a:rPr>
            <a:t> المحتوى واضحًا</a:t>
          </a:r>
          <a:r>
            <a:rPr lang="ar-SA" sz="1400" dirty="0">
              <a:latin typeface="Alexandria" pitchFamily="2" charset="-78"/>
              <a:cs typeface="Alexandria" pitchFamily="2" charset="-78"/>
            </a:rPr>
            <a:t> ومباشرا يسهل فهمه من كافة الجماهير </a:t>
          </a:r>
          <a:r>
            <a:rPr lang="en-US" sz="1400" dirty="0">
              <a:latin typeface="Alexandria" pitchFamily="2" charset="-78"/>
              <a:cs typeface="Alexandria" pitchFamily="2" charset="-78"/>
            </a:rPr>
            <a:t>المستهدفة</a:t>
          </a:r>
          <a:r>
            <a:rPr lang="ar-SA" sz="1400" dirty="0">
              <a:latin typeface="Alexandria" pitchFamily="2" charset="-78"/>
              <a:cs typeface="Alexandria" pitchFamily="2" charset="-78"/>
            </a:rPr>
            <a:t>.</a:t>
          </a:r>
          <a:endParaRPr lang="en-US" sz="1400" dirty="0">
            <a:latin typeface="Alexandria" pitchFamily="2" charset="-78"/>
            <a:cs typeface="Alexandria" pitchFamily="2" charset="-78"/>
          </a:endParaRPr>
        </a:p>
      </dgm:t>
    </dgm:pt>
    <dgm:pt modelId="{B0FABB83-D6CB-4E4E-AA3C-865B6D10BC6B}" type="parTrans" cxnId="{6F1728DE-52F1-4C47-AA00-48866B63F328}">
      <dgm:prSet/>
      <dgm:spPr/>
      <dgm:t>
        <a:bodyPr/>
        <a:lstStyle/>
        <a:p>
          <a:pPr rtl="1">
            <a:lnSpc>
              <a:spcPct val="150000"/>
            </a:lnSpc>
          </a:pPr>
          <a:endParaRPr lang="en-US" sz="1400">
            <a:latin typeface="Alexandria" pitchFamily="2" charset="-78"/>
            <a:cs typeface="Alexandria" pitchFamily="2" charset="-78"/>
          </a:endParaRPr>
        </a:p>
      </dgm:t>
    </dgm:pt>
    <dgm:pt modelId="{B94C7C26-276B-B14A-A75E-4220EDC8A0F1}" type="sibTrans" cxnId="{6F1728DE-52F1-4C47-AA00-48866B63F328}">
      <dgm:prSet/>
      <dgm:spPr/>
      <dgm:t>
        <a:bodyPr/>
        <a:lstStyle/>
        <a:p>
          <a:pPr rtl="1">
            <a:lnSpc>
              <a:spcPct val="150000"/>
            </a:lnSpc>
          </a:pPr>
          <a:endParaRPr lang="en-US" sz="1400">
            <a:latin typeface="Alexandria" pitchFamily="2" charset="-78"/>
            <a:cs typeface="Alexandria" pitchFamily="2" charset="-78"/>
          </a:endParaRPr>
        </a:p>
      </dgm:t>
    </dgm:pt>
    <dgm:pt modelId="{CCE1D243-E829-B24E-86C5-226BDD8AF28B}" type="pres">
      <dgm:prSet presAssocID="{410CAE4D-5010-6840-9673-533740C98660}" presName="arrowDiagram" presStyleCnt="0">
        <dgm:presLayoutVars>
          <dgm:chMax val="5"/>
          <dgm:dir/>
          <dgm:resizeHandles val="exact"/>
        </dgm:presLayoutVars>
      </dgm:prSet>
      <dgm:spPr/>
    </dgm:pt>
    <dgm:pt modelId="{BDDEF167-0370-EA48-9BF2-9FA8860F22AA}" type="pres">
      <dgm:prSet presAssocID="{410CAE4D-5010-6840-9673-533740C98660}" presName="arrow" presStyleLbl="bgShp" presStyleIdx="0" presStyleCnt="1"/>
      <dgm:spPr/>
    </dgm:pt>
    <dgm:pt modelId="{DBF44D44-C448-EE4F-9115-ACAF9B2C7A53}" type="pres">
      <dgm:prSet presAssocID="{410CAE4D-5010-6840-9673-533740C98660}" presName="arrowDiagram3" presStyleCnt="0"/>
      <dgm:spPr/>
    </dgm:pt>
    <dgm:pt modelId="{079C4975-3DE7-EF44-991C-FDFB497CA4A3}" type="pres">
      <dgm:prSet presAssocID="{D444E478-CEEA-CE43-9346-416FAA8DB74F}" presName="bullet3a" presStyleLbl="node1" presStyleIdx="0" presStyleCnt="3"/>
      <dgm:spPr/>
    </dgm:pt>
    <dgm:pt modelId="{EAF857B6-818C-A540-A576-D1F35E90EC6D}" type="pres">
      <dgm:prSet presAssocID="{D444E478-CEEA-CE43-9346-416FAA8DB74F}" presName="textBox3a" presStyleLbl="revTx" presStyleIdx="0" presStyleCnt="3" custScaleX="185883" custLinFactNeighborX="-49972">
        <dgm:presLayoutVars>
          <dgm:bulletEnabled val="1"/>
        </dgm:presLayoutVars>
      </dgm:prSet>
      <dgm:spPr/>
    </dgm:pt>
    <dgm:pt modelId="{1BF8EF25-BD0F-0843-AE32-38A9B7D4C1A5}" type="pres">
      <dgm:prSet presAssocID="{02336989-D8DD-B34F-B732-4B8F10F740B5}" presName="bullet3b" presStyleLbl="node1" presStyleIdx="1" presStyleCnt="3"/>
      <dgm:spPr/>
    </dgm:pt>
    <dgm:pt modelId="{D91EFA49-3CAF-5442-A7AE-0D87EC014D41}" type="pres">
      <dgm:prSet presAssocID="{02336989-D8DD-B34F-B732-4B8F10F740B5}" presName="textBox3b" presStyleLbl="revTx" presStyleIdx="1" presStyleCnt="3" custScaleX="146680" custLinFactNeighborX="24252">
        <dgm:presLayoutVars>
          <dgm:bulletEnabled val="1"/>
        </dgm:presLayoutVars>
      </dgm:prSet>
      <dgm:spPr/>
    </dgm:pt>
    <dgm:pt modelId="{420CAEC1-BA4B-BF4D-8FEF-D287BCF44121}" type="pres">
      <dgm:prSet presAssocID="{390BC5F4-7EBD-BF46-88C4-2BCC09F607AD}" presName="bullet3c" presStyleLbl="node1" presStyleIdx="2" presStyleCnt="3"/>
      <dgm:spPr/>
    </dgm:pt>
    <dgm:pt modelId="{899B6F1D-0976-BD48-B8E3-20F4105EACFD}" type="pres">
      <dgm:prSet presAssocID="{390BC5F4-7EBD-BF46-88C4-2BCC09F607AD}" presName="textBox3c" presStyleLbl="revTx" presStyleIdx="2" presStyleCnt="3" custScaleX="147963" custScaleY="72484" custLinFactNeighborX="31715" custLinFactNeighborY="4122">
        <dgm:presLayoutVars>
          <dgm:bulletEnabled val="1"/>
        </dgm:presLayoutVars>
      </dgm:prSet>
      <dgm:spPr/>
    </dgm:pt>
  </dgm:ptLst>
  <dgm:cxnLst>
    <dgm:cxn modelId="{0697B335-352A-914D-8540-AEB3A613F6D4}" type="presOf" srcId="{390BC5F4-7EBD-BF46-88C4-2BCC09F607AD}" destId="{899B6F1D-0976-BD48-B8E3-20F4105EACFD}" srcOrd="0" destOrd="0" presId="urn:microsoft.com/office/officeart/2005/8/layout/arrow2"/>
    <dgm:cxn modelId="{FEEF433C-1936-6E4F-9F71-85C204C339C6}" type="presOf" srcId="{410CAE4D-5010-6840-9673-533740C98660}" destId="{CCE1D243-E829-B24E-86C5-226BDD8AF28B}" srcOrd="0" destOrd="0" presId="urn:microsoft.com/office/officeart/2005/8/layout/arrow2"/>
    <dgm:cxn modelId="{E2575456-FD72-B448-A6F6-81121FF3CBF5}" type="presOf" srcId="{D444E478-CEEA-CE43-9346-416FAA8DB74F}" destId="{EAF857B6-818C-A540-A576-D1F35E90EC6D}" srcOrd="0" destOrd="0" presId="urn:microsoft.com/office/officeart/2005/8/layout/arrow2"/>
    <dgm:cxn modelId="{BE1656AF-9ECC-724D-8593-20F0390BA744}" srcId="{410CAE4D-5010-6840-9673-533740C98660}" destId="{02336989-D8DD-B34F-B732-4B8F10F740B5}" srcOrd="1" destOrd="0" parTransId="{FA2E6786-5F77-DC4A-95B9-4DD03C34141F}" sibTransId="{A3784028-FA66-1547-815D-B203CBC39B1B}"/>
    <dgm:cxn modelId="{F0792DB4-F3E0-B344-9215-06DC18E28487}" type="presOf" srcId="{02336989-D8DD-B34F-B732-4B8F10F740B5}" destId="{D91EFA49-3CAF-5442-A7AE-0D87EC014D41}" srcOrd="0" destOrd="0" presId="urn:microsoft.com/office/officeart/2005/8/layout/arrow2"/>
    <dgm:cxn modelId="{46A9F4D6-A2EA-FC41-8999-CE0136E28DA6}" srcId="{410CAE4D-5010-6840-9673-533740C98660}" destId="{D444E478-CEEA-CE43-9346-416FAA8DB74F}" srcOrd="0" destOrd="0" parTransId="{D75E8A97-C4E9-514C-AC82-D4AD2B4C240E}" sibTransId="{39698F13-A66D-384E-BC8C-C9FE633A1238}"/>
    <dgm:cxn modelId="{6F1728DE-52F1-4C47-AA00-48866B63F328}" srcId="{410CAE4D-5010-6840-9673-533740C98660}" destId="{390BC5F4-7EBD-BF46-88C4-2BCC09F607AD}" srcOrd="2" destOrd="0" parTransId="{B0FABB83-D6CB-4E4E-AA3C-865B6D10BC6B}" sibTransId="{B94C7C26-276B-B14A-A75E-4220EDC8A0F1}"/>
    <dgm:cxn modelId="{2AA22F42-C7BD-A647-9607-FF7A1CDB0B4A}" type="presParOf" srcId="{CCE1D243-E829-B24E-86C5-226BDD8AF28B}" destId="{BDDEF167-0370-EA48-9BF2-9FA8860F22AA}" srcOrd="0" destOrd="0" presId="urn:microsoft.com/office/officeart/2005/8/layout/arrow2"/>
    <dgm:cxn modelId="{A3899286-9912-7D41-B255-5098BDD2FDD9}" type="presParOf" srcId="{CCE1D243-E829-B24E-86C5-226BDD8AF28B}" destId="{DBF44D44-C448-EE4F-9115-ACAF9B2C7A53}" srcOrd="1" destOrd="0" presId="urn:microsoft.com/office/officeart/2005/8/layout/arrow2"/>
    <dgm:cxn modelId="{18A76718-E450-7340-BD82-25900157C45B}" type="presParOf" srcId="{DBF44D44-C448-EE4F-9115-ACAF9B2C7A53}" destId="{079C4975-3DE7-EF44-991C-FDFB497CA4A3}" srcOrd="0" destOrd="0" presId="urn:microsoft.com/office/officeart/2005/8/layout/arrow2"/>
    <dgm:cxn modelId="{53CDDD15-C1F1-994C-B9C8-0D72F6421F1F}" type="presParOf" srcId="{DBF44D44-C448-EE4F-9115-ACAF9B2C7A53}" destId="{EAF857B6-818C-A540-A576-D1F35E90EC6D}" srcOrd="1" destOrd="0" presId="urn:microsoft.com/office/officeart/2005/8/layout/arrow2"/>
    <dgm:cxn modelId="{6E2B68B7-8608-D44F-ABAF-43F916A1D781}" type="presParOf" srcId="{DBF44D44-C448-EE4F-9115-ACAF9B2C7A53}" destId="{1BF8EF25-BD0F-0843-AE32-38A9B7D4C1A5}" srcOrd="2" destOrd="0" presId="urn:microsoft.com/office/officeart/2005/8/layout/arrow2"/>
    <dgm:cxn modelId="{31675153-B9DB-B44E-9317-ECA0ED024022}" type="presParOf" srcId="{DBF44D44-C448-EE4F-9115-ACAF9B2C7A53}" destId="{D91EFA49-3CAF-5442-A7AE-0D87EC014D41}" srcOrd="3" destOrd="0" presId="urn:microsoft.com/office/officeart/2005/8/layout/arrow2"/>
    <dgm:cxn modelId="{052A3326-7B85-FA48-B678-865A04053BDB}" type="presParOf" srcId="{DBF44D44-C448-EE4F-9115-ACAF9B2C7A53}" destId="{420CAEC1-BA4B-BF4D-8FEF-D287BCF44121}" srcOrd="4" destOrd="0" presId="urn:microsoft.com/office/officeart/2005/8/layout/arrow2"/>
    <dgm:cxn modelId="{116A39A1-5FF0-EB41-9B35-1EAF72D51DA6}" type="presParOf" srcId="{DBF44D44-C448-EE4F-9115-ACAF9B2C7A53}" destId="{899B6F1D-0976-BD48-B8E3-20F4105EACFD}" srcOrd="5" destOrd="0" presId="urn:microsoft.com/office/officeart/2005/8/layout/arrow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410CAE4D-5010-6840-9673-533740C98660}" type="doc">
      <dgm:prSet loTypeId="urn:microsoft.com/office/officeart/2005/8/layout/arrow2" loCatId="" qsTypeId="urn:microsoft.com/office/officeart/2005/8/quickstyle/simple1" qsCatId="simple" csTypeId="urn:microsoft.com/office/officeart/2005/8/colors/accent1_2" csCatId="accent1" phldr="1"/>
      <dgm:spPr/>
    </dgm:pt>
    <dgm:pt modelId="{D444E478-CEEA-CE43-9346-416FAA8DB74F}">
      <dgm:prSet phldrT="[Text]" custT="1"/>
      <dgm:spPr/>
      <dgm:t>
        <a:bodyPr/>
        <a:lstStyle/>
        <a:p>
          <a:pPr rtl="1">
            <a:lnSpc>
              <a:spcPct val="150000"/>
            </a:lnSpc>
            <a:buClrTx/>
            <a:buSzPts val="1400"/>
            <a:buFont typeface="Arial" panose="020B0604020202020204" pitchFamily="34" charset="0"/>
            <a:buChar char="•"/>
          </a:pPr>
          <a:r>
            <a:rPr lang="en-US" sz="1400" b="1" dirty="0">
              <a:latin typeface="Alexandria" pitchFamily="2" charset="-78"/>
              <a:cs typeface="Alexandria" pitchFamily="2" charset="-78"/>
            </a:rPr>
            <a:t>التناسق:</a:t>
          </a:r>
          <a:r>
            <a:rPr lang="en-US" sz="1400" dirty="0">
              <a:latin typeface="Alexandria" pitchFamily="2" charset="-78"/>
              <a:cs typeface="Alexandria" pitchFamily="2" charset="-78"/>
            </a:rPr>
            <a:t> يجب أن يكون المحتوى متسقًا عبر جميع قنوات الاتصال، ويُقدم رسالة موحدة.</a:t>
          </a:r>
        </a:p>
      </dgm:t>
    </dgm:pt>
    <dgm:pt modelId="{D75E8A97-C4E9-514C-AC82-D4AD2B4C240E}" type="parTrans" cxnId="{46A9F4D6-A2EA-FC41-8999-CE0136E28DA6}">
      <dgm:prSet/>
      <dgm:spPr/>
      <dgm:t>
        <a:bodyPr/>
        <a:lstStyle/>
        <a:p>
          <a:pPr rtl="1">
            <a:lnSpc>
              <a:spcPct val="150000"/>
            </a:lnSpc>
          </a:pPr>
          <a:endParaRPr lang="en-US" sz="1400">
            <a:latin typeface="Alexandria" pitchFamily="2" charset="-78"/>
            <a:cs typeface="Alexandria" pitchFamily="2" charset="-78"/>
          </a:endParaRPr>
        </a:p>
      </dgm:t>
    </dgm:pt>
    <dgm:pt modelId="{39698F13-A66D-384E-BC8C-C9FE633A1238}" type="sibTrans" cxnId="{46A9F4D6-A2EA-FC41-8999-CE0136E28DA6}">
      <dgm:prSet/>
      <dgm:spPr/>
      <dgm:t>
        <a:bodyPr/>
        <a:lstStyle/>
        <a:p>
          <a:pPr rtl="1">
            <a:lnSpc>
              <a:spcPct val="150000"/>
            </a:lnSpc>
          </a:pPr>
          <a:endParaRPr lang="en-US" sz="1400">
            <a:latin typeface="Alexandria" pitchFamily="2" charset="-78"/>
            <a:cs typeface="Alexandria" pitchFamily="2" charset="-78"/>
          </a:endParaRPr>
        </a:p>
      </dgm:t>
    </dgm:pt>
    <dgm:pt modelId="{02336989-D8DD-B34F-B732-4B8F10F740B5}">
      <dgm:prSet phldrT="[Text]" custT="1"/>
      <dgm:spPr/>
      <dgm:t>
        <a:bodyPr/>
        <a:lstStyle/>
        <a:p>
          <a:pPr rtl="1">
            <a:lnSpc>
              <a:spcPct val="150000"/>
            </a:lnSpc>
            <a:buClrTx/>
            <a:buSzPts val="1400"/>
            <a:buFont typeface="Arial" panose="020B0604020202020204" pitchFamily="34" charset="0"/>
            <a:buChar char="•"/>
          </a:pPr>
          <a:endParaRPr lang="ar-SA" sz="1400" b="1" dirty="0">
            <a:latin typeface="Alexandria" pitchFamily="2" charset="-78"/>
            <a:cs typeface="Alexandria" pitchFamily="2" charset="-78"/>
          </a:endParaRPr>
        </a:p>
        <a:p>
          <a:pPr rtl="1">
            <a:lnSpc>
              <a:spcPct val="150000"/>
            </a:lnSpc>
            <a:buClrTx/>
            <a:buSzPts val="1400"/>
            <a:buFont typeface="Arial" panose="020B0604020202020204" pitchFamily="34" charset="0"/>
            <a:buChar char="•"/>
          </a:pPr>
          <a:r>
            <a:rPr lang="en-US" sz="1400" b="1" dirty="0">
              <a:latin typeface="Alexandria" pitchFamily="2" charset="-78"/>
              <a:cs typeface="Alexandria" pitchFamily="2" charset="-78"/>
            </a:rPr>
            <a:t>المسؤولية:</a:t>
          </a:r>
          <a:r>
            <a:rPr lang="en-US" sz="1400" dirty="0">
              <a:latin typeface="Alexandria" pitchFamily="2" charset="-78"/>
              <a:cs typeface="Alexandria" pitchFamily="2" charset="-78"/>
            </a:rPr>
            <a:t> يجب أن يتحمل المحتوى مسؤولية ما حدث، ويُقدم خططًا لمعالجة الأزمة ومنع تكراره</a:t>
          </a:r>
        </a:p>
      </dgm:t>
    </dgm:pt>
    <dgm:pt modelId="{FA2E6786-5F77-DC4A-95B9-4DD03C34141F}" type="parTrans" cxnId="{BE1656AF-9ECC-724D-8593-20F0390BA744}">
      <dgm:prSet/>
      <dgm:spPr/>
      <dgm:t>
        <a:bodyPr/>
        <a:lstStyle/>
        <a:p>
          <a:pPr rtl="1">
            <a:lnSpc>
              <a:spcPct val="150000"/>
            </a:lnSpc>
          </a:pPr>
          <a:endParaRPr lang="en-US" sz="1400">
            <a:latin typeface="Alexandria" pitchFamily="2" charset="-78"/>
            <a:cs typeface="Alexandria" pitchFamily="2" charset="-78"/>
          </a:endParaRPr>
        </a:p>
      </dgm:t>
    </dgm:pt>
    <dgm:pt modelId="{A3784028-FA66-1547-815D-B203CBC39B1B}" type="sibTrans" cxnId="{BE1656AF-9ECC-724D-8593-20F0390BA744}">
      <dgm:prSet/>
      <dgm:spPr/>
      <dgm:t>
        <a:bodyPr/>
        <a:lstStyle/>
        <a:p>
          <a:pPr rtl="1">
            <a:lnSpc>
              <a:spcPct val="150000"/>
            </a:lnSpc>
          </a:pPr>
          <a:endParaRPr lang="en-US" sz="1400">
            <a:latin typeface="Alexandria" pitchFamily="2" charset="-78"/>
            <a:cs typeface="Alexandria" pitchFamily="2" charset="-78"/>
          </a:endParaRPr>
        </a:p>
      </dgm:t>
    </dgm:pt>
    <dgm:pt modelId="{390BC5F4-7EBD-BF46-88C4-2BCC09F607AD}">
      <dgm:prSet phldrT="[Text]" custT="1"/>
      <dgm:spPr/>
      <dgm:t>
        <a:bodyPr/>
        <a:lstStyle/>
        <a:p>
          <a:pPr algn="r" rtl="1">
            <a:lnSpc>
              <a:spcPct val="150000"/>
            </a:lnSpc>
            <a:buClrTx/>
            <a:buSzPts val="1400"/>
            <a:buFont typeface="Arial" panose="020B0604020202020204" pitchFamily="34" charset="0"/>
            <a:buChar char="•"/>
          </a:pPr>
          <a:r>
            <a:rPr lang="en-US" sz="1400" b="1" dirty="0">
              <a:latin typeface="Alexandria" pitchFamily="2" charset="-78"/>
              <a:cs typeface="Alexandria" pitchFamily="2" charset="-78"/>
            </a:rPr>
            <a:t>الشفافية:</a:t>
          </a:r>
          <a:r>
            <a:rPr lang="en-US" sz="1400" dirty="0">
              <a:latin typeface="Alexandria" pitchFamily="2" charset="-78"/>
              <a:cs typeface="Alexandria" pitchFamily="2" charset="-78"/>
            </a:rPr>
            <a:t> يجب أن </a:t>
          </a:r>
          <a:r>
            <a:rPr lang="ar-SA" sz="1400" dirty="0">
              <a:latin typeface="Alexandria" pitchFamily="2" charset="-78"/>
              <a:cs typeface="Alexandria" pitchFamily="2" charset="-78"/>
            </a:rPr>
            <a:t>يكون</a:t>
          </a:r>
          <a:r>
            <a:rPr lang="en-US" sz="1400" dirty="0">
              <a:latin typeface="Alexandria" pitchFamily="2" charset="-78"/>
              <a:cs typeface="Alexandria" pitchFamily="2" charset="-78"/>
            </a:rPr>
            <a:t> المحتوى شفافًا، ويُقدم جميع المعلومات المتاحة حول الأزمة، حتى لو كانت سلبية</a:t>
          </a:r>
        </a:p>
      </dgm:t>
    </dgm:pt>
    <dgm:pt modelId="{B0FABB83-D6CB-4E4E-AA3C-865B6D10BC6B}" type="parTrans" cxnId="{6F1728DE-52F1-4C47-AA00-48866B63F328}">
      <dgm:prSet/>
      <dgm:spPr/>
      <dgm:t>
        <a:bodyPr/>
        <a:lstStyle/>
        <a:p>
          <a:pPr rtl="1">
            <a:lnSpc>
              <a:spcPct val="150000"/>
            </a:lnSpc>
          </a:pPr>
          <a:endParaRPr lang="en-US" sz="1400">
            <a:latin typeface="Alexandria" pitchFamily="2" charset="-78"/>
            <a:cs typeface="Alexandria" pitchFamily="2" charset="-78"/>
          </a:endParaRPr>
        </a:p>
      </dgm:t>
    </dgm:pt>
    <dgm:pt modelId="{B94C7C26-276B-B14A-A75E-4220EDC8A0F1}" type="sibTrans" cxnId="{6F1728DE-52F1-4C47-AA00-48866B63F328}">
      <dgm:prSet/>
      <dgm:spPr/>
      <dgm:t>
        <a:bodyPr/>
        <a:lstStyle/>
        <a:p>
          <a:pPr rtl="1">
            <a:lnSpc>
              <a:spcPct val="150000"/>
            </a:lnSpc>
          </a:pPr>
          <a:endParaRPr lang="en-US" sz="1400">
            <a:latin typeface="Alexandria" pitchFamily="2" charset="-78"/>
            <a:cs typeface="Alexandria" pitchFamily="2" charset="-78"/>
          </a:endParaRPr>
        </a:p>
      </dgm:t>
    </dgm:pt>
    <dgm:pt modelId="{CCE1D243-E829-B24E-86C5-226BDD8AF28B}" type="pres">
      <dgm:prSet presAssocID="{410CAE4D-5010-6840-9673-533740C98660}" presName="arrowDiagram" presStyleCnt="0">
        <dgm:presLayoutVars>
          <dgm:chMax val="5"/>
          <dgm:dir/>
          <dgm:resizeHandles val="exact"/>
        </dgm:presLayoutVars>
      </dgm:prSet>
      <dgm:spPr/>
    </dgm:pt>
    <dgm:pt modelId="{BDDEF167-0370-EA48-9BF2-9FA8860F22AA}" type="pres">
      <dgm:prSet presAssocID="{410CAE4D-5010-6840-9673-533740C98660}" presName="arrow" presStyleLbl="bgShp" presStyleIdx="0" presStyleCnt="1"/>
      <dgm:spPr/>
    </dgm:pt>
    <dgm:pt modelId="{DBF44D44-C448-EE4F-9115-ACAF9B2C7A53}" type="pres">
      <dgm:prSet presAssocID="{410CAE4D-5010-6840-9673-533740C98660}" presName="arrowDiagram3" presStyleCnt="0"/>
      <dgm:spPr/>
    </dgm:pt>
    <dgm:pt modelId="{079C4975-3DE7-EF44-991C-FDFB497CA4A3}" type="pres">
      <dgm:prSet presAssocID="{D444E478-CEEA-CE43-9346-416FAA8DB74F}" presName="bullet3a" presStyleLbl="node1" presStyleIdx="0" presStyleCnt="3"/>
      <dgm:spPr/>
    </dgm:pt>
    <dgm:pt modelId="{EAF857B6-818C-A540-A576-D1F35E90EC6D}" type="pres">
      <dgm:prSet presAssocID="{D444E478-CEEA-CE43-9346-416FAA8DB74F}" presName="textBox3a" presStyleLbl="revTx" presStyleIdx="0" presStyleCnt="3" custScaleX="185883" custLinFactNeighborX="-49972">
        <dgm:presLayoutVars>
          <dgm:bulletEnabled val="1"/>
        </dgm:presLayoutVars>
      </dgm:prSet>
      <dgm:spPr/>
    </dgm:pt>
    <dgm:pt modelId="{1BF8EF25-BD0F-0843-AE32-38A9B7D4C1A5}" type="pres">
      <dgm:prSet presAssocID="{02336989-D8DD-B34F-B732-4B8F10F740B5}" presName="bullet3b" presStyleLbl="node1" presStyleIdx="1" presStyleCnt="3"/>
      <dgm:spPr/>
    </dgm:pt>
    <dgm:pt modelId="{D91EFA49-3CAF-5442-A7AE-0D87EC014D41}" type="pres">
      <dgm:prSet presAssocID="{02336989-D8DD-B34F-B732-4B8F10F740B5}" presName="textBox3b" presStyleLbl="revTx" presStyleIdx="1" presStyleCnt="3" custScaleX="164342" custLinFactNeighborX="24252" custLinFactNeighborY="658">
        <dgm:presLayoutVars>
          <dgm:bulletEnabled val="1"/>
        </dgm:presLayoutVars>
      </dgm:prSet>
      <dgm:spPr/>
    </dgm:pt>
    <dgm:pt modelId="{420CAEC1-BA4B-BF4D-8FEF-D287BCF44121}" type="pres">
      <dgm:prSet presAssocID="{390BC5F4-7EBD-BF46-88C4-2BCC09F607AD}" presName="bullet3c" presStyleLbl="node1" presStyleIdx="2" presStyleCnt="3"/>
      <dgm:spPr/>
    </dgm:pt>
    <dgm:pt modelId="{899B6F1D-0976-BD48-B8E3-20F4105EACFD}" type="pres">
      <dgm:prSet presAssocID="{390BC5F4-7EBD-BF46-88C4-2BCC09F607AD}" presName="textBox3c" presStyleLbl="revTx" presStyleIdx="2" presStyleCnt="3" custScaleX="166411" custScaleY="72484" custLinFactNeighborX="44774" custLinFactNeighborY="4122">
        <dgm:presLayoutVars>
          <dgm:bulletEnabled val="1"/>
        </dgm:presLayoutVars>
      </dgm:prSet>
      <dgm:spPr/>
    </dgm:pt>
  </dgm:ptLst>
  <dgm:cxnLst>
    <dgm:cxn modelId="{0697B335-352A-914D-8540-AEB3A613F6D4}" type="presOf" srcId="{390BC5F4-7EBD-BF46-88C4-2BCC09F607AD}" destId="{899B6F1D-0976-BD48-B8E3-20F4105EACFD}" srcOrd="0" destOrd="0" presId="urn:microsoft.com/office/officeart/2005/8/layout/arrow2"/>
    <dgm:cxn modelId="{FEEF433C-1936-6E4F-9F71-85C204C339C6}" type="presOf" srcId="{410CAE4D-5010-6840-9673-533740C98660}" destId="{CCE1D243-E829-B24E-86C5-226BDD8AF28B}" srcOrd="0" destOrd="0" presId="urn:microsoft.com/office/officeart/2005/8/layout/arrow2"/>
    <dgm:cxn modelId="{E2575456-FD72-B448-A6F6-81121FF3CBF5}" type="presOf" srcId="{D444E478-CEEA-CE43-9346-416FAA8DB74F}" destId="{EAF857B6-818C-A540-A576-D1F35E90EC6D}" srcOrd="0" destOrd="0" presId="urn:microsoft.com/office/officeart/2005/8/layout/arrow2"/>
    <dgm:cxn modelId="{BE1656AF-9ECC-724D-8593-20F0390BA744}" srcId="{410CAE4D-5010-6840-9673-533740C98660}" destId="{02336989-D8DD-B34F-B732-4B8F10F740B5}" srcOrd="1" destOrd="0" parTransId="{FA2E6786-5F77-DC4A-95B9-4DD03C34141F}" sibTransId="{A3784028-FA66-1547-815D-B203CBC39B1B}"/>
    <dgm:cxn modelId="{F0792DB4-F3E0-B344-9215-06DC18E28487}" type="presOf" srcId="{02336989-D8DD-B34F-B732-4B8F10F740B5}" destId="{D91EFA49-3CAF-5442-A7AE-0D87EC014D41}" srcOrd="0" destOrd="0" presId="urn:microsoft.com/office/officeart/2005/8/layout/arrow2"/>
    <dgm:cxn modelId="{46A9F4D6-A2EA-FC41-8999-CE0136E28DA6}" srcId="{410CAE4D-5010-6840-9673-533740C98660}" destId="{D444E478-CEEA-CE43-9346-416FAA8DB74F}" srcOrd="0" destOrd="0" parTransId="{D75E8A97-C4E9-514C-AC82-D4AD2B4C240E}" sibTransId="{39698F13-A66D-384E-BC8C-C9FE633A1238}"/>
    <dgm:cxn modelId="{6F1728DE-52F1-4C47-AA00-48866B63F328}" srcId="{410CAE4D-5010-6840-9673-533740C98660}" destId="{390BC5F4-7EBD-BF46-88C4-2BCC09F607AD}" srcOrd="2" destOrd="0" parTransId="{B0FABB83-D6CB-4E4E-AA3C-865B6D10BC6B}" sibTransId="{B94C7C26-276B-B14A-A75E-4220EDC8A0F1}"/>
    <dgm:cxn modelId="{2AA22F42-C7BD-A647-9607-FF7A1CDB0B4A}" type="presParOf" srcId="{CCE1D243-E829-B24E-86C5-226BDD8AF28B}" destId="{BDDEF167-0370-EA48-9BF2-9FA8860F22AA}" srcOrd="0" destOrd="0" presId="urn:microsoft.com/office/officeart/2005/8/layout/arrow2"/>
    <dgm:cxn modelId="{A3899286-9912-7D41-B255-5098BDD2FDD9}" type="presParOf" srcId="{CCE1D243-E829-B24E-86C5-226BDD8AF28B}" destId="{DBF44D44-C448-EE4F-9115-ACAF9B2C7A53}" srcOrd="1" destOrd="0" presId="urn:microsoft.com/office/officeart/2005/8/layout/arrow2"/>
    <dgm:cxn modelId="{18A76718-E450-7340-BD82-25900157C45B}" type="presParOf" srcId="{DBF44D44-C448-EE4F-9115-ACAF9B2C7A53}" destId="{079C4975-3DE7-EF44-991C-FDFB497CA4A3}" srcOrd="0" destOrd="0" presId="urn:microsoft.com/office/officeart/2005/8/layout/arrow2"/>
    <dgm:cxn modelId="{53CDDD15-C1F1-994C-B9C8-0D72F6421F1F}" type="presParOf" srcId="{DBF44D44-C448-EE4F-9115-ACAF9B2C7A53}" destId="{EAF857B6-818C-A540-A576-D1F35E90EC6D}" srcOrd="1" destOrd="0" presId="urn:microsoft.com/office/officeart/2005/8/layout/arrow2"/>
    <dgm:cxn modelId="{6E2B68B7-8608-D44F-ABAF-43F916A1D781}" type="presParOf" srcId="{DBF44D44-C448-EE4F-9115-ACAF9B2C7A53}" destId="{1BF8EF25-BD0F-0843-AE32-38A9B7D4C1A5}" srcOrd="2" destOrd="0" presId="urn:microsoft.com/office/officeart/2005/8/layout/arrow2"/>
    <dgm:cxn modelId="{31675153-B9DB-B44E-9317-ECA0ED024022}" type="presParOf" srcId="{DBF44D44-C448-EE4F-9115-ACAF9B2C7A53}" destId="{D91EFA49-3CAF-5442-A7AE-0D87EC014D41}" srcOrd="3" destOrd="0" presId="urn:microsoft.com/office/officeart/2005/8/layout/arrow2"/>
    <dgm:cxn modelId="{052A3326-7B85-FA48-B678-865A04053BDB}" type="presParOf" srcId="{DBF44D44-C448-EE4F-9115-ACAF9B2C7A53}" destId="{420CAEC1-BA4B-BF4D-8FEF-D287BCF44121}" srcOrd="4" destOrd="0" presId="urn:microsoft.com/office/officeart/2005/8/layout/arrow2"/>
    <dgm:cxn modelId="{116A39A1-5FF0-EB41-9B35-1EAF72D51DA6}" type="presParOf" srcId="{DBF44D44-C448-EE4F-9115-ACAF9B2C7A53}" destId="{899B6F1D-0976-BD48-B8E3-20F4105EACFD}" srcOrd="5" destOrd="0" presId="urn:microsoft.com/office/officeart/2005/8/layout/arrow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17D3A977-F07F-E24E-A80A-FF4628A08FE2}" type="doc">
      <dgm:prSet loTypeId="urn:microsoft.com/office/officeart/2005/8/layout/cycle5" loCatId="" qsTypeId="urn:microsoft.com/office/officeart/2005/8/quickstyle/simple1" qsCatId="simple" csTypeId="urn:microsoft.com/office/officeart/2005/8/colors/accent2_4" csCatId="accent2" phldr="1"/>
      <dgm:spPr/>
      <dgm:t>
        <a:bodyPr/>
        <a:lstStyle/>
        <a:p>
          <a:endParaRPr lang="en-US"/>
        </a:p>
      </dgm:t>
    </dgm:pt>
    <dgm:pt modelId="{865BACC1-8E04-AF4E-9C02-0D95AC649A20}">
      <dgm:prSet phldrT="[Text]"/>
      <dgm:spPr/>
      <dgm:t>
        <a:bodyPr/>
        <a:lstStyle/>
        <a:p>
          <a:pPr>
            <a:lnSpc>
              <a:spcPct val="150000"/>
            </a:lnSpc>
            <a:buClrTx/>
            <a:buSzTx/>
            <a:buFont typeface="Arial" panose="020B0604020202020204" pitchFamily="34" charset="0"/>
            <a:buChar char="•"/>
          </a:pPr>
          <a:r>
            <a:rPr lang="x-none" b="1">
              <a:latin typeface="Alexandria" pitchFamily="2" charset="-78"/>
              <a:cs typeface="Alexandria" pitchFamily="2" charset="-78"/>
            </a:rPr>
            <a:t>البيانات الصحفية</a:t>
          </a:r>
          <a:endParaRPr lang="en-US" dirty="0">
            <a:latin typeface="Alexandria" pitchFamily="2" charset="-78"/>
            <a:cs typeface="Alexandria" pitchFamily="2" charset="-78"/>
          </a:endParaRPr>
        </a:p>
      </dgm:t>
    </dgm:pt>
    <dgm:pt modelId="{57F8C642-D514-1E4B-83F3-9F59457B4AE9}" type="parTrans" cxnId="{530F70E8-30B2-1E45-816C-5B86BA9CA03D}">
      <dgm:prSet/>
      <dgm:spPr/>
      <dgm:t>
        <a:bodyPr/>
        <a:lstStyle/>
        <a:p>
          <a:pPr>
            <a:lnSpc>
              <a:spcPct val="150000"/>
            </a:lnSpc>
          </a:pPr>
          <a:endParaRPr lang="en-US">
            <a:latin typeface="Alexandria" pitchFamily="2" charset="-78"/>
            <a:cs typeface="Alexandria" pitchFamily="2" charset="-78"/>
          </a:endParaRPr>
        </a:p>
      </dgm:t>
    </dgm:pt>
    <dgm:pt modelId="{65D94434-A5E4-064A-88B8-789BE37A7D0A}" type="sibTrans" cxnId="{530F70E8-30B2-1E45-816C-5B86BA9CA03D}">
      <dgm:prSet/>
      <dgm:spPr/>
      <dgm:t>
        <a:bodyPr/>
        <a:lstStyle/>
        <a:p>
          <a:pPr>
            <a:lnSpc>
              <a:spcPct val="150000"/>
            </a:lnSpc>
          </a:pPr>
          <a:endParaRPr lang="en-US">
            <a:latin typeface="Alexandria" pitchFamily="2" charset="-78"/>
            <a:cs typeface="Alexandria" pitchFamily="2" charset="-78"/>
          </a:endParaRPr>
        </a:p>
      </dgm:t>
    </dgm:pt>
    <dgm:pt modelId="{91FDA217-F02F-1747-B3D6-BC30437D67D9}">
      <dgm:prSet phldrT="[Text]"/>
      <dgm:spPr/>
      <dgm:t>
        <a:bodyPr/>
        <a:lstStyle/>
        <a:p>
          <a:pPr algn="r" rtl="1">
            <a:lnSpc>
              <a:spcPct val="150000"/>
            </a:lnSpc>
            <a:buClrTx/>
            <a:buSzTx/>
            <a:buFont typeface="Arial" panose="020B0604020202020204" pitchFamily="34" charset="0"/>
            <a:buChar char="•"/>
          </a:pPr>
          <a:r>
            <a:rPr lang="ar-SA" b="1" dirty="0">
              <a:latin typeface="Alexandria" pitchFamily="2" charset="-78"/>
              <a:cs typeface="Alexandria" pitchFamily="2" charset="-78"/>
            </a:rPr>
            <a:t>محتوى </a:t>
          </a:r>
          <a:r>
            <a:rPr lang="x-none" b="1">
              <a:latin typeface="Alexandria" pitchFamily="2" charset="-78"/>
              <a:cs typeface="Alexandria" pitchFamily="2" charset="-78"/>
            </a:rPr>
            <a:t>المواقع الالكترونية</a:t>
          </a:r>
          <a:endParaRPr lang="en-US" dirty="0">
            <a:latin typeface="Alexandria" pitchFamily="2" charset="-78"/>
            <a:cs typeface="Alexandria" pitchFamily="2" charset="-78"/>
          </a:endParaRPr>
        </a:p>
      </dgm:t>
    </dgm:pt>
    <dgm:pt modelId="{8A2ECECF-FF2C-C441-8B8A-0067D405073D}" type="parTrans" cxnId="{2198388D-D893-3B45-993F-2F7B1880DFB6}">
      <dgm:prSet/>
      <dgm:spPr/>
      <dgm:t>
        <a:bodyPr/>
        <a:lstStyle/>
        <a:p>
          <a:pPr>
            <a:lnSpc>
              <a:spcPct val="150000"/>
            </a:lnSpc>
          </a:pPr>
          <a:endParaRPr lang="en-US">
            <a:latin typeface="Alexandria" pitchFamily="2" charset="-78"/>
            <a:cs typeface="Alexandria" pitchFamily="2" charset="-78"/>
          </a:endParaRPr>
        </a:p>
      </dgm:t>
    </dgm:pt>
    <dgm:pt modelId="{4C10259D-DAB9-844D-8718-E0CAB56FC284}" type="sibTrans" cxnId="{2198388D-D893-3B45-993F-2F7B1880DFB6}">
      <dgm:prSet/>
      <dgm:spPr/>
      <dgm:t>
        <a:bodyPr/>
        <a:lstStyle/>
        <a:p>
          <a:pPr>
            <a:lnSpc>
              <a:spcPct val="150000"/>
            </a:lnSpc>
          </a:pPr>
          <a:endParaRPr lang="en-US">
            <a:latin typeface="Alexandria" pitchFamily="2" charset="-78"/>
            <a:cs typeface="Alexandria" pitchFamily="2" charset="-78"/>
          </a:endParaRPr>
        </a:p>
      </dgm:t>
    </dgm:pt>
    <dgm:pt modelId="{E65CEAFD-F033-1B42-92F7-169060FAE947}">
      <dgm:prSet phldrT="[Text]"/>
      <dgm:spPr/>
      <dgm:t>
        <a:bodyPr/>
        <a:lstStyle/>
        <a:p>
          <a:pPr>
            <a:lnSpc>
              <a:spcPct val="150000"/>
            </a:lnSpc>
            <a:buClrTx/>
            <a:buSzTx/>
            <a:buFont typeface="Arial" panose="020B0604020202020204" pitchFamily="34" charset="0"/>
            <a:buChar char="•"/>
          </a:pPr>
          <a:r>
            <a:rPr lang="x-none" b="1">
              <a:latin typeface="Alexandria" pitchFamily="2" charset="-78"/>
              <a:cs typeface="Alexandria" pitchFamily="2" charset="-78"/>
            </a:rPr>
            <a:t>الرسائل النصية</a:t>
          </a:r>
          <a:endParaRPr lang="en-US" dirty="0">
            <a:latin typeface="Alexandria" pitchFamily="2" charset="-78"/>
            <a:cs typeface="Alexandria" pitchFamily="2" charset="-78"/>
          </a:endParaRPr>
        </a:p>
      </dgm:t>
    </dgm:pt>
    <dgm:pt modelId="{8DED8EF3-CD50-E347-80C8-716537680478}" type="parTrans" cxnId="{A2F51C6F-B1C2-7742-98A4-5274D94303CB}">
      <dgm:prSet/>
      <dgm:spPr/>
      <dgm:t>
        <a:bodyPr/>
        <a:lstStyle/>
        <a:p>
          <a:pPr>
            <a:lnSpc>
              <a:spcPct val="150000"/>
            </a:lnSpc>
          </a:pPr>
          <a:endParaRPr lang="en-US">
            <a:latin typeface="Alexandria" pitchFamily="2" charset="-78"/>
            <a:cs typeface="Alexandria" pitchFamily="2" charset="-78"/>
          </a:endParaRPr>
        </a:p>
      </dgm:t>
    </dgm:pt>
    <dgm:pt modelId="{D7D4AA60-BA60-614B-BED7-D00188DB2F73}" type="sibTrans" cxnId="{A2F51C6F-B1C2-7742-98A4-5274D94303CB}">
      <dgm:prSet/>
      <dgm:spPr/>
      <dgm:t>
        <a:bodyPr/>
        <a:lstStyle/>
        <a:p>
          <a:pPr>
            <a:lnSpc>
              <a:spcPct val="150000"/>
            </a:lnSpc>
          </a:pPr>
          <a:endParaRPr lang="en-US">
            <a:latin typeface="Alexandria" pitchFamily="2" charset="-78"/>
            <a:cs typeface="Alexandria" pitchFamily="2" charset="-78"/>
          </a:endParaRPr>
        </a:p>
      </dgm:t>
    </dgm:pt>
    <dgm:pt modelId="{5733F68E-C62C-F841-A123-F5628F560BB1}">
      <dgm:prSet phldrT="[Text]"/>
      <dgm:spPr/>
      <dgm:t>
        <a:bodyPr/>
        <a:lstStyle/>
        <a:p>
          <a:pPr>
            <a:lnSpc>
              <a:spcPct val="150000"/>
            </a:lnSpc>
            <a:buClrTx/>
            <a:buSzTx/>
            <a:buFont typeface="Arial" panose="020B0604020202020204" pitchFamily="34" charset="0"/>
            <a:buChar char="•"/>
          </a:pPr>
          <a:r>
            <a:rPr lang="x-none" b="1">
              <a:latin typeface="Alexandria" pitchFamily="2" charset="-78"/>
              <a:cs typeface="Alexandria" pitchFamily="2" charset="-78"/>
            </a:rPr>
            <a:t>المواد البصرية</a:t>
          </a:r>
          <a:endParaRPr lang="en-US" dirty="0">
            <a:latin typeface="Alexandria" pitchFamily="2" charset="-78"/>
            <a:cs typeface="Alexandria" pitchFamily="2" charset="-78"/>
          </a:endParaRPr>
        </a:p>
      </dgm:t>
    </dgm:pt>
    <dgm:pt modelId="{ECE7AA40-D9B5-DC47-A540-66B86E674AE6}" type="parTrans" cxnId="{F49EEDD9-F688-B240-B43B-04B4EEA92832}">
      <dgm:prSet/>
      <dgm:spPr/>
      <dgm:t>
        <a:bodyPr/>
        <a:lstStyle/>
        <a:p>
          <a:pPr>
            <a:lnSpc>
              <a:spcPct val="150000"/>
            </a:lnSpc>
          </a:pPr>
          <a:endParaRPr lang="en-US">
            <a:latin typeface="Alexandria" pitchFamily="2" charset="-78"/>
            <a:cs typeface="Alexandria" pitchFamily="2" charset="-78"/>
          </a:endParaRPr>
        </a:p>
      </dgm:t>
    </dgm:pt>
    <dgm:pt modelId="{92ED72FE-9358-9A44-BC51-D8E3AB8C10E4}" type="sibTrans" cxnId="{F49EEDD9-F688-B240-B43B-04B4EEA92832}">
      <dgm:prSet/>
      <dgm:spPr/>
      <dgm:t>
        <a:bodyPr/>
        <a:lstStyle/>
        <a:p>
          <a:pPr>
            <a:lnSpc>
              <a:spcPct val="150000"/>
            </a:lnSpc>
          </a:pPr>
          <a:endParaRPr lang="en-US">
            <a:latin typeface="Alexandria" pitchFamily="2" charset="-78"/>
            <a:cs typeface="Alexandria" pitchFamily="2" charset="-78"/>
          </a:endParaRPr>
        </a:p>
      </dgm:t>
    </dgm:pt>
    <dgm:pt modelId="{483C908C-42CE-EE49-AD86-ABB080795718}">
      <dgm:prSet/>
      <dgm:spPr/>
      <dgm:t>
        <a:bodyPr/>
        <a:lstStyle/>
        <a:p>
          <a:pPr rtl="1">
            <a:lnSpc>
              <a:spcPct val="150000"/>
            </a:lnSpc>
            <a:buClrTx/>
            <a:buSzTx/>
            <a:buFont typeface="Arial" panose="020B0604020202020204" pitchFamily="34" charset="0"/>
            <a:buChar char="•"/>
          </a:pPr>
          <a:r>
            <a:rPr lang="ar-SA" b="1" dirty="0">
              <a:latin typeface="Alexandria" pitchFamily="2" charset="-78"/>
              <a:cs typeface="Alexandria" pitchFamily="2" charset="-78"/>
            </a:rPr>
            <a:t>منشورات </a:t>
          </a:r>
          <a:r>
            <a:rPr lang="x-none" b="1">
              <a:latin typeface="Alexandria" pitchFamily="2" charset="-78"/>
              <a:cs typeface="Alexandria" pitchFamily="2" charset="-78"/>
            </a:rPr>
            <a:t>منصات التواصل الاجتماعي</a:t>
          </a:r>
          <a:endParaRPr lang="en-US" dirty="0">
            <a:latin typeface="Alexandria" pitchFamily="2" charset="-78"/>
            <a:cs typeface="Alexandria" pitchFamily="2" charset="-78"/>
          </a:endParaRPr>
        </a:p>
      </dgm:t>
    </dgm:pt>
    <dgm:pt modelId="{A7016CAE-C8FE-9646-BD95-64B071A00EAE}" type="parTrans" cxnId="{258D6317-E161-274A-BFCC-D8ED0288BB2F}">
      <dgm:prSet/>
      <dgm:spPr/>
      <dgm:t>
        <a:bodyPr/>
        <a:lstStyle/>
        <a:p>
          <a:pPr>
            <a:lnSpc>
              <a:spcPct val="150000"/>
            </a:lnSpc>
          </a:pPr>
          <a:endParaRPr lang="en-US">
            <a:latin typeface="Alexandria" pitchFamily="2" charset="-78"/>
            <a:cs typeface="Alexandria" pitchFamily="2" charset="-78"/>
          </a:endParaRPr>
        </a:p>
      </dgm:t>
    </dgm:pt>
    <dgm:pt modelId="{8254A927-CF60-224F-8A9B-92C166239999}" type="sibTrans" cxnId="{258D6317-E161-274A-BFCC-D8ED0288BB2F}">
      <dgm:prSet/>
      <dgm:spPr/>
      <dgm:t>
        <a:bodyPr/>
        <a:lstStyle/>
        <a:p>
          <a:pPr>
            <a:lnSpc>
              <a:spcPct val="150000"/>
            </a:lnSpc>
          </a:pPr>
          <a:endParaRPr lang="en-US">
            <a:latin typeface="Alexandria" pitchFamily="2" charset="-78"/>
            <a:cs typeface="Alexandria" pitchFamily="2" charset="-78"/>
          </a:endParaRPr>
        </a:p>
      </dgm:t>
    </dgm:pt>
    <dgm:pt modelId="{FDCBB906-97AA-EC45-B146-485F011F6DD6}" type="pres">
      <dgm:prSet presAssocID="{17D3A977-F07F-E24E-A80A-FF4628A08FE2}" presName="cycle" presStyleCnt="0">
        <dgm:presLayoutVars>
          <dgm:dir/>
          <dgm:resizeHandles val="exact"/>
        </dgm:presLayoutVars>
      </dgm:prSet>
      <dgm:spPr/>
    </dgm:pt>
    <dgm:pt modelId="{955871C3-2F17-C04D-9519-03464D6D2AC0}" type="pres">
      <dgm:prSet presAssocID="{865BACC1-8E04-AF4E-9C02-0D95AC649A20}" presName="node" presStyleLbl="node1" presStyleIdx="0" presStyleCnt="5">
        <dgm:presLayoutVars>
          <dgm:bulletEnabled val="1"/>
        </dgm:presLayoutVars>
      </dgm:prSet>
      <dgm:spPr/>
    </dgm:pt>
    <dgm:pt modelId="{0EC898E1-175E-F04E-9608-7396F26F25F1}" type="pres">
      <dgm:prSet presAssocID="{865BACC1-8E04-AF4E-9C02-0D95AC649A20}" presName="spNode" presStyleCnt="0"/>
      <dgm:spPr/>
    </dgm:pt>
    <dgm:pt modelId="{78028049-7817-C04C-960A-B79616AD23AF}" type="pres">
      <dgm:prSet presAssocID="{65D94434-A5E4-064A-88B8-789BE37A7D0A}" presName="sibTrans" presStyleLbl="sibTrans1D1" presStyleIdx="0" presStyleCnt="5"/>
      <dgm:spPr/>
    </dgm:pt>
    <dgm:pt modelId="{05781EF7-F4DA-D244-ABAD-67E227052AE5}" type="pres">
      <dgm:prSet presAssocID="{91FDA217-F02F-1747-B3D6-BC30437D67D9}" presName="node" presStyleLbl="node1" presStyleIdx="1" presStyleCnt="5">
        <dgm:presLayoutVars>
          <dgm:bulletEnabled val="1"/>
        </dgm:presLayoutVars>
      </dgm:prSet>
      <dgm:spPr/>
    </dgm:pt>
    <dgm:pt modelId="{5B8E9738-B0D7-7347-85C0-4945A10A47B2}" type="pres">
      <dgm:prSet presAssocID="{91FDA217-F02F-1747-B3D6-BC30437D67D9}" presName="spNode" presStyleCnt="0"/>
      <dgm:spPr/>
    </dgm:pt>
    <dgm:pt modelId="{4D9F1203-763A-3649-9837-63D5DD8F0C66}" type="pres">
      <dgm:prSet presAssocID="{4C10259D-DAB9-844D-8718-E0CAB56FC284}" presName="sibTrans" presStyleLbl="sibTrans1D1" presStyleIdx="1" presStyleCnt="5"/>
      <dgm:spPr/>
    </dgm:pt>
    <dgm:pt modelId="{AC706565-8120-C44D-9302-1B49A9529193}" type="pres">
      <dgm:prSet presAssocID="{483C908C-42CE-EE49-AD86-ABB080795718}" presName="node" presStyleLbl="node1" presStyleIdx="2" presStyleCnt="5">
        <dgm:presLayoutVars>
          <dgm:bulletEnabled val="1"/>
        </dgm:presLayoutVars>
      </dgm:prSet>
      <dgm:spPr/>
    </dgm:pt>
    <dgm:pt modelId="{3AB675F5-39CE-9849-8C43-5B6C16FA0E82}" type="pres">
      <dgm:prSet presAssocID="{483C908C-42CE-EE49-AD86-ABB080795718}" presName="spNode" presStyleCnt="0"/>
      <dgm:spPr/>
    </dgm:pt>
    <dgm:pt modelId="{1E58AE22-E6ED-0949-B556-1ED810B303B6}" type="pres">
      <dgm:prSet presAssocID="{8254A927-CF60-224F-8A9B-92C166239999}" presName="sibTrans" presStyleLbl="sibTrans1D1" presStyleIdx="2" presStyleCnt="5"/>
      <dgm:spPr/>
    </dgm:pt>
    <dgm:pt modelId="{A43BC186-C64F-464B-951C-B3E68A937CE1}" type="pres">
      <dgm:prSet presAssocID="{E65CEAFD-F033-1B42-92F7-169060FAE947}" presName="node" presStyleLbl="node1" presStyleIdx="3" presStyleCnt="5">
        <dgm:presLayoutVars>
          <dgm:bulletEnabled val="1"/>
        </dgm:presLayoutVars>
      </dgm:prSet>
      <dgm:spPr/>
    </dgm:pt>
    <dgm:pt modelId="{A686F948-829D-8C48-82A8-3444BEF6DA4F}" type="pres">
      <dgm:prSet presAssocID="{E65CEAFD-F033-1B42-92F7-169060FAE947}" presName="spNode" presStyleCnt="0"/>
      <dgm:spPr/>
    </dgm:pt>
    <dgm:pt modelId="{AC605DBC-C2B7-D24E-9A0F-A539C8229670}" type="pres">
      <dgm:prSet presAssocID="{D7D4AA60-BA60-614B-BED7-D00188DB2F73}" presName="sibTrans" presStyleLbl="sibTrans1D1" presStyleIdx="3" presStyleCnt="5"/>
      <dgm:spPr/>
    </dgm:pt>
    <dgm:pt modelId="{1D1CAFBB-D579-BC4D-B4D7-F60AB4D9C0F0}" type="pres">
      <dgm:prSet presAssocID="{5733F68E-C62C-F841-A123-F5628F560BB1}" presName="node" presStyleLbl="node1" presStyleIdx="4" presStyleCnt="5">
        <dgm:presLayoutVars>
          <dgm:bulletEnabled val="1"/>
        </dgm:presLayoutVars>
      </dgm:prSet>
      <dgm:spPr/>
    </dgm:pt>
    <dgm:pt modelId="{E9C10F58-A28E-6543-9A95-C778397F50A9}" type="pres">
      <dgm:prSet presAssocID="{5733F68E-C62C-F841-A123-F5628F560BB1}" presName="spNode" presStyleCnt="0"/>
      <dgm:spPr/>
    </dgm:pt>
    <dgm:pt modelId="{3845DF6E-E021-204D-8CED-F3C7B3EFF992}" type="pres">
      <dgm:prSet presAssocID="{92ED72FE-9358-9A44-BC51-D8E3AB8C10E4}" presName="sibTrans" presStyleLbl="sibTrans1D1" presStyleIdx="4" presStyleCnt="5"/>
      <dgm:spPr/>
    </dgm:pt>
  </dgm:ptLst>
  <dgm:cxnLst>
    <dgm:cxn modelId="{7C1A9013-5E7F-BC46-B703-4048FFAFB25C}" type="presOf" srcId="{865BACC1-8E04-AF4E-9C02-0D95AC649A20}" destId="{955871C3-2F17-C04D-9519-03464D6D2AC0}" srcOrd="0" destOrd="0" presId="urn:microsoft.com/office/officeart/2005/8/layout/cycle5"/>
    <dgm:cxn modelId="{258D6317-E161-274A-BFCC-D8ED0288BB2F}" srcId="{17D3A977-F07F-E24E-A80A-FF4628A08FE2}" destId="{483C908C-42CE-EE49-AD86-ABB080795718}" srcOrd="2" destOrd="0" parTransId="{A7016CAE-C8FE-9646-BD95-64B071A00EAE}" sibTransId="{8254A927-CF60-224F-8A9B-92C166239999}"/>
    <dgm:cxn modelId="{1EA07432-95B3-A946-B8DB-F8040AD7B829}" type="presOf" srcId="{4C10259D-DAB9-844D-8718-E0CAB56FC284}" destId="{4D9F1203-763A-3649-9837-63D5DD8F0C66}" srcOrd="0" destOrd="0" presId="urn:microsoft.com/office/officeart/2005/8/layout/cycle5"/>
    <dgm:cxn modelId="{0B3D5033-9B41-484C-ABED-C9E3D4F95144}" type="presOf" srcId="{65D94434-A5E4-064A-88B8-789BE37A7D0A}" destId="{78028049-7817-C04C-960A-B79616AD23AF}" srcOrd="0" destOrd="0" presId="urn:microsoft.com/office/officeart/2005/8/layout/cycle5"/>
    <dgm:cxn modelId="{FD6D034E-351F-2047-97F4-7F219F4B2270}" type="presOf" srcId="{8254A927-CF60-224F-8A9B-92C166239999}" destId="{1E58AE22-E6ED-0949-B556-1ED810B303B6}" srcOrd="0" destOrd="0" presId="urn:microsoft.com/office/officeart/2005/8/layout/cycle5"/>
    <dgm:cxn modelId="{22A78B6D-8001-D44B-B38B-F8A254337377}" type="presOf" srcId="{483C908C-42CE-EE49-AD86-ABB080795718}" destId="{AC706565-8120-C44D-9302-1B49A9529193}" srcOrd="0" destOrd="0" presId="urn:microsoft.com/office/officeart/2005/8/layout/cycle5"/>
    <dgm:cxn modelId="{A2F51C6F-B1C2-7742-98A4-5274D94303CB}" srcId="{17D3A977-F07F-E24E-A80A-FF4628A08FE2}" destId="{E65CEAFD-F033-1B42-92F7-169060FAE947}" srcOrd="3" destOrd="0" parTransId="{8DED8EF3-CD50-E347-80C8-716537680478}" sibTransId="{D7D4AA60-BA60-614B-BED7-D00188DB2F73}"/>
    <dgm:cxn modelId="{F369326F-EC68-CD47-9A20-25B7F14754CC}" type="presOf" srcId="{91FDA217-F02F-1747-B3D6-BC30437D67D9}" destId="{05781EF7-F4DA-D244-ABAD-67E227052AE5}" srcOrd="0" destOrd="0" presId="urn:microsoft.com/office/officeart/2005/8/layout/cycle5"/>
    <dgm:cxn modelId="{8FE83987-BCF9-444B-9047-9D421617BD1C}" type="presOf" srcId="{D7D4AA60-BA60-614B-BED7-D00188DB2F73}" destId="{AC605DBC-C2B7-D24E-9A0F-A539C8229670}" srcOrd="0" destOrd="0" presId="urn:microsoft.com/office/officeart/2005/8/layout/cycle5"/>
    <dgm:cxn modelId="{2198388D-D893-3B45-993F-2F7B1880DFB6}" srcId="{17D3A977-F07F-E24E-A80A-FF4628A08FE2}" destId="{91FDA217-F02F-1747-B3D6-BC30437D67D9}" srcOrd="1" destOrd="0" parTransId="{8A2ECECF-FF2C-C441-8B8A-0067D405073D}" sibTransId="{4C10259D-DAB9-844D-8718-E0CAB56FC284}"/>
    <dgm:cxn modelId="{F7335291-AAAC-614A-B111-D4248EF8B252}" type="presOf" srcId="{5733F68E-C62C-F841-A123-F5628F560BB1}" destId="{1D1CAFBB-D579-BC4D-B4D7-F60AB4D9C0F0}" srcOrd="0" destOrd="0" presId="urn:microsoft.com/office/officeart/2005/8/layout/cycle5"/>
    <dgm:cxn modelId="{B89E7F9C-5BC6-4142-B7C5-3915D045F6EC}" type="presOf" srcId="{92ED72FE-9358-9A44-BC51-D8E3AB8C10E4}" destId="{3845DF6E-E021-204D-8CED-F3C7B3EFF992}" srcOrd="0" destOrd="0" presId="urn:microsoft.com/office/officeart/2005/8/layout/cycle5"/>
    <dgm:cxn modelId="{1385DCBA-2FF6-074F-B2CF-2CCD3D2104B2}" type="presOf" srcId="{17D3A977-F07F-E24E-A80A-FF4628A08FE2}" destId="{FDCBB906-97AA-EC45-B146-485F011F6DD6}" srcOrd="0" destOrd="0" presId="urn:microsoft.com/office/officeart/2005/8/layout/cycle5"/>
    <dgm:cxn modelId="{151905CF-5094-6143-8EBD-2D87732C7ED3}" type="presOf" srcId="{E65CEAFD-F033-1B42-92F7-169060FAE947}" destId="{A43BC186-C64F-464B-951C-B3E68A937CE1}" srcOrd="0" destOrd="0" presId="urn:microsoft.com/office/officeart/2005/8/layout/cycle5"/>
    <dgm:cxn modelId="{F49EEDD9-F688-B240-B43B-04B4EEA92832}" srcId="{17D3A977-F07F-E24E-A80A-FF4628A08FE2}" destId="{5733F68E-C62C-F841-A123-F5628F560BB1}" srcOrd="4" destOrd="0" parTransId="{ECE7AA40-D9B5-DC47-A540-66B86E674AE6}" sibTransId="{92ED72FE-9358-9A44-BC51-D8E3AB8C10E4}"/>
    <dgm:cxn modelId="{530F70E8-30B2-1E45-816C-5B86BA9CA03D}" srcId="{17D3A977-F07F-E24E-A80A-FF4628A08FE2}" destId="{865BACC1-8E04-AF4E-9C02-0D95AC649A20}" srcOrd="0" destOrd="0" parTransId="{57F8C642-D514-1E4B-83F3-9F59457B4AE9}" sibTransId="{65D94434-A5E4-064A-88B8-789BE37A7D0A}"/>
    <dgm:cxn modelId="{06ECA39D-CBE9-2441-8B8D-A81623AAFCC2}" type="presParOf" srcId="{FDCBB906-97AA-EC45-B146-485F011F6DD6}" destId="{955871C3-2F17-C04D-9519-03464D6D2AC0}" srcOrd="0" destOrd="0" presId="urn:microsoft.com/office/officeart/2005/8/layout/cycle5"/>
    <dgm:cxn modelId="{4374C53B-F2AC-204A-B6B9-25D207BBDC06}" type="presParOf" srcId="{FDCBB906-97AA-EC45-B146-485F011F6DD6}" destId="{0EC898E1-175E-F04E-9608-7396F26F25F1}" srcOrd="1" destOrd="0" presId="urn:microsoft.com/office/officeart/2005/8/layout/cycle5"/>
    <dgm:cxn modelId="{61438238-BA6A-A14B-BE1F-C6C50D6A0CB7}" type="presParOf" srcId="{FDCBB906-97AA-EC45-B146-485F011F6DD6}" destId="{78028049-7817-C04C-960A-B79616AD23AF}" srcOrd="2" destOrd="0" presId="urn:microsoft.com/office/officeart/2005/8/layout/cycle5"/>
    <dgm:cxn modelId="{C30A5903-50C7-444E-AE9E-C4EC0469646D}" type="presParOf" srcId="{FDCBB906-97AA-EC45-B146-485F011F6DD6}" destId="{05781EF7-F4DA-D244-ABAD-67E227052AE5}" srcOrd="3" destOrd="0" presId="urn:microsoft.com/office/officeart/2005/8/layout/cycle5"/>
    <dgm:cxn modelId="{19B1639A-2BB8-1943-BC25-4883CC65DCA1}" type="presParOf" srcId="{FDCBB906-97AA-EC45-B146-485F011F6DD6}" destId="{5B8E9738-B0D7-7347-85C0-4945A10A47B2}" srcOrd="4" destOrd="0" presId="urn:microsoft.com/office/officeart/2005/8/layout/cycle5"/>
    <dgm:cxn modelId="{9BA45B61-30E5-8046-9965-DDE207CFC257}" type="presParOf" srcId="{FDCBB906-97AA-EC45-B146-485F011F6DD6}" destId="{4D9F1203-763A-3649-9837-63D5DD8F0C66}" srcOrd="5" destOrd="0" presId="urn:microsoft.com/office/officeart/2005/8/layout/cycle5"/>
    <dgm:cxn modelId="{9406A59A-F966-3E40-8D57-1FEC61AC402E}" type="presParOf" srcId="{FDCBB906-97AA-EC45-B146-485F011F6DD6}" destId="{AC706565-8120-C44D-9302-1B49A9529193}" srcOrd="6" destOrd="0" presId="urn:microsoft.com/office/officeart/2005/8/layout/cycle5"/>
    <dgm:cxn modelId="{EC669453-02F9-E34E-845C-95C897717416}" type="presParOf" srcId="{FDCBB906-97AA-EC45-B146-485F011F6DD6}" destId="{3AB675F5-39CE-9849-8C43-5B6C16FA0E82}" srcOrd="7" destOrd="0" presId="urn:microsoft.com/office/officeart/2005/8/layout/cycle5"/>
    <dgm:cxn modelId="{6B2F99AA-4B7A-0743-B1D7-939CBD89FD06}" type="presParOf" srcId="{FDCBB906-97AA-EC45-B146-485F011F6DD6}" destId="{1E58AE22-E6ED-0949-B556-1ED810B303B6}" srcOrd="8" destOrd="0" presId="urn:microsoft.com/office/officeart/2005/8/layout/cycle5"/>
    <dgm:cxn modelId="{8763F6E1-5A12-824F-8E2E-4C7EAF659E0E}" type="presParOf" srcId="{FDCBB906-97AA-EC45-B146-485F011F6DD6}" destId="{A43BC186-C64F-464B-951C-B3E68A937CE1}" srcOrd="9" destOrd="0" presId="urn:microsoft.com/office/officeart/2005/8/layout/cycle5"/>
    <dgm:cxn modelId="{6CD90E17-6A33-904D-B191-DCB04F85DE1C}" type="presParOf" srcId="{FDCBB906-97AA-EC45-B146-485F011F6DD6}" destId="{A686F948-829D-8C48-82A8-3444BEF6DA4F}" srcOrd="10" destOrd="0" presId="urn:microsoft.com/office/officeart/2005/8/layout/cycle5"/>
    <dgm:cxn modelId="{17E4D328-7C06-8D4E-94E2-8FB801FBE595}" type="presParOf" srcId="{FDCBB906-97AA-EC45-B146-485F011F6DD6}" destId="{AC605DBC-C2B7-D24E-9A0F-A539C8229670}" srcOrd="11" destOrd="0" presId="urn:microsoft.com/office/officeart/2005/8/layout/cycle5"/>
    <dgm:cxn modelId="{14FDE5A6-EEA9-6F4D-A179-C64DACE5621E}" type="presParOf" srcId="{FDCBB906-97AA-EC45-B146-485F011F6DD6}" destId="{1D1CAFBB-D579-BC4D-B4D7-F60AB4D9C0F0}" srcOrd="12" destOrd="0" presId="urn:microsoft.com/office/officeart/2005/8/layout/cycle5"/>
    <dgm:cxn modelId="{A0BC57F2-5FE0-0447-A288-E2FD3BE3EEEE}" type="presParOf" srcId="{FDCBB906-97AA-EC45-B146-485F011F6DD6}" destId="{E9C10F58-A28E-6543-9A95-C778397F50A9}" srcOrd="13" destOrd="0" presId="urn:microsoft.com/office/officeart/2005/8/layout/cycle5"/>
    <dgm:cxn modelId="{B6A0C8AA-37F7-0D4B-9B05-DB73C4BDD181}" type="presParOf" srcId="{FDCBB906-97AA-EC45-B146-485F011F6DD6}" destId="{3845DF6E-E021-204D-8CED-F3C7B3EFF992}" srcOrd="14" destOrd="0" presId="urn:microsoft.com/office/officeart/2005/8/layout/cycle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EB927E-17A1-3A4E-B926-B3938EE86710}">
      <dsp:nvSpPr>
        <dsp:cNvPr id="0" name=""/>
        <dsp:cNvSpPr/>
      </dsp:nvSpPr>
      <dsp:spPr>
        <a:xfrm>
          <a:off x="-4394649" y="-674050"/>
          <a:ext cx="5235602" cy="5235602"/>
        </a:xfrm>
        <a:prstGeom prst="blockArc">
          <a:avLst>
            <a:gd name="adj1" fmla="val 18900000"/>
            <a:gd name="adj2" fmla="val 2700000"/>
            <a:gd name="adj3" fmla="val 413"/>
          </a:avLst>
        </a:pr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D500D17-599C-FD40-AFE8-FCF595CA9C40}">
      <dsp:nvSpPr>
        <dsp:cNvPr id="0" name=""/>
        <dsp:cNvSpPr/>
      </dsp:nvSpPr>
      <dsp:spPr>
        <a:xfrm>
          <a:off x="540833" y="388750"/>
          <a:ext cx="7470681" cy="777500"/>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17141" tIns="38100" rIns="38100" bIns="38100" numCol="1" spcCol="1270" anchor="ctr" anchorCtr="0">
          <a:noAutofit/>
        </a:bodyPr>
        <a:lstStyle/>
        <a:p>
          <a:pPr marL="0" lvl="0" indent="0" algn="r" defTabSz="666750" rtl="1">
            <a:lnSpc>
              <a:spcPct val="150000"/>
            </a:lnSpc>
            <a:spcBef>
              <a:spcPct val="0"/>
            </a:spcBef>
            <a:spcAft>
              <a:spcPct val="35000"/>
            </a:spcAft>
            <a:buClrTx/>
            <a:buSzPts val="1600"/>
            <a:buFont typeface="Arial" panose="020B0604020202020204" pitchFamily="34" charset="0"/>
            <a:buNone/>
          </a:pPr>
          <a:r>
            <a:rPr lang="x-none" sz="1500" b="1" kern="1200">
              <a:latin typeface="Alexandria" pitchFamily="2" charset="-78"/>
              <a:cs typeface="Alexandria" pitchFamily="2" charset="-78"/>
            </a:rPr>
            <a:t>تزايد عدد الأزمات التي تواجه المؤسسات وتعرضها للنقد من الرأي العام ووسائل الاعلام والجهات الرسمية، وتهديد سمعتها وصورتها</a:t>
          </a:r>
          <a:r>
            <a:rPr lang="ar-SA" sz="1500" b="1" kern="1200" dirty="0">
              <a:latin typeface="Alexandria" pitchFamily="2" charset="-78"/>
              <a:cs typeface="Alexandria" pitchFamily="2" charset="-78"/>
            </a:rPr>
            <a:t>.</a:t>
          </a:r>
          <a:r>
            <a:rPr lang="x-none" sz="1500" b="1" kern="1200">
              <a:latin typeface="Alexandria" pitchFamily="2" charset="-78"/>
              <a:cs typeface="Alexandria" pitchFamily="2" charset="-78"/>
            </a:rPr>
            <a:t> </a:t>
          </a:r>
          <a:endParaRPr lang="en-US" sz="1500" kern="1200" dirty="0">
            <a:latin typeface="Alexandria" pitchFamily="2" charset="-78"/>
            <a:cs typeface="Alexandria" pitchFamily="2" charset="-78"/>
          </a:endParaRPr>
        </a:p>
      </dsp:txBody>
      <dsp:txXfrm>
        <a:off x="540833" y="388750"/>
        <a:ext cx="7470681" cy="777500"/>
      </dsp:txXfrm>
    </dsp:sp>
    <dsp:sp modelId="{AC15F8A0-DBF4-E449-BE04-8549A9B940FC}">
      <dsp:nvSpPr>
        <dsp:cNvPr id="0" name=""/>
        <dsp:cNvSpPr/>
      </dsp:nvSpPr>
      <dsp:spPr>
        <a:xfrm>
          <a:off x="54896" y="291562"/>
          <a:ext cx="971875" cy="971875"/>
        </a:xfrm>
        <a:prstGeom prst="ellipse">
          <a:avLst/>
        </a:prstGeom>
        <a:solidFill>
          <a:schemeClr val="lt1">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997CEA6-43B1-2842-8D7E-149DCFFC8B29}">
      <dsp:nvSpPr>
        <dsp:cNvPr id="0" name=""/>
        <dsp:cNvSpPr/>
      </dsp:nvSpPr>
      <dsp:spPr>
        <a:xfrm>
          <a:off x="823455" y="1555000"/>
          <a:ext cx="7188059" cy="777500"/>
        </a:xfrm>
        <a:prstGeom prst="rect">
          <a:avLst/>
        </a:prstGeom>
        <a:solidFill>
          <a:schemeClr val="accent4">
            <a:hueOff val="4900445"/>
            <a:satOff val="-20388"/>
            <a:lumOff val="48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17141" tIns="38100" rIns="38100" bIns="38100" numCol="1" spcCol="1270" anchor="ctr" anchorCtr="0">
          <a:noAutofit/>
        </a:bodyPr>
        <a:lstStyle/>
        <a:p>
          <a:pPr marL="0" lvl="0" indent="0" algn="r" defTabSz="666750" rtl="1">
            <a:lnSpc>
              <a:spcPct val="150000"/>
            </a:lnSpc>
            <a:spcBef>
              <a:spcPct val="0"/>
            </a:spcBef>
            <a:spcAft>
              <a:spcPct val="35000"/>
            </a:spcAft>
            <a:buClrTx/>
            <a:buSzPts val="1600"/>
            <a:buFont typeface="Arial" panose="020B0604020202020204" pitchFamily="34" charset="0"/>
            <a:buNone/>
          </a:pPr>
          <a:r>
            <a:rPr lang="x-none" sz="1500" b="1" kern="1200">
              <a:latin typeface="Alexandria" pitchFamily="2" charset="-78"/>
              <a:cs typeface="Alexandria" pitchFamily="2" charset="-78"/>
            </a:rPr>
            <a:t>التكلفة الاقتصادية والاجتماعية العالية للكوارث والأزمات، وما تحدثه من أضرار وخسائر مادية ومعنوية. </a:t>
          </a:r>
          <a:endParaRPr lang="en-US" sz="1500" kern="1200" dirty="0">
            <a:latin typeface="Alexandria" pitchFamily="2" charset="-78"/>
            <a:cs typeface="Alexandria" pitchFamily="2" charset="-78"/>
          </a:endParaRPr>
        </a:p>
      </dsp:txBody>
      <dsp:txXfrm>
        <a:off x="823455" y="1555000"/>
        <a:ext cx="7188059" cy="777500"/>
      </dsp:txXfrm>
    </dsp:sp>
    <dsp:sp modelId="{750473EA-8E8C-CB40-9D9A-6C9567C966EB}">
      <dsp:nvSpPr>
        <dsp:cNvPr id="0" name=""/>
        <dsp:cNvSpPr/>
      </dsp:nvSpPr>
      <dsp:spPr>
        <a:xfrm>
          <a:off x="337517" y="1457813"/>
          <a:ext cx="971875" cy="971875"/>
        </a:xfrm>
        <a:prstGeom prst="ellipse">
          <a:avLst/>
        </a:prstGeom>
        <a:solidFill>
          <a:schemeClr val="lt1">
            <a:hueOff val="0"/>
            <a:satOff val="0"/>
            <a:lumOff val="0"/>
            <a:alphaOff val="0"/>
          </a:schemeClr>
        </a:solidFill>
        <a:ln w="12700" cap="flat" cmpd="sng" algn="ctr">
          <a:solidFill>
            <a:schemeClr val="accent4">
              <a:hueOff val="4900445"/>
              <a:satOff val="-20388"/>
              <a:lumOff val="4804"/>
              <a:alphaOff val="0"/>
            </a:schemeClr>
          </a:solidFill>
          <a:prstDash val="solid"/>
          <a:miter lim="800000"/>
        </a:ln>
        <a:effectLst/>
      </dsp:spPr>
      <dsp:style>
        <a:lnRef idx="2">
          <a:scrgbClr r="0" g="0" b="0"/>
        </a:lnRef>
        <a:fillRef idx="1">
          <a:scrgbClr r="0" g="0" b="0"/>
        </a:fillRef>
        <a:effectRef idx="0">
          <a:scrgbClr r="0" g="0" b="0"/>
        </a:effectRef>
        <a:fontRef idx="minor"/>
      </dsp:style>
    </dsp:sp>
    <dsp:sp modelId="{39EB9B93-8FA1-E249-90A7-BC4B066E51F9}">
      <dsp:nvSpPr>
        <dsp:cNvPr id="0" name=""/>
        <dsp:cNvSpPr/>
      </dsp:nvSpPr>
      <dsp:spPr>
        <a:xfrm>
          <a:off x="540833" y="2721251"/>
          <a:ext cx="7470681" cy="777500"/>
        </a:xfrm>
        <a:prstGeom prst="rect">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17141" tIns="38100" rIns="38100" bIns="38100" numCol="1" spcCol="1270" anchor="ctr" anchorCtr="0">
          <a:noAutofit/>
        </a:bodyPr>
        <a:lstStyle/>
        <a:p>
          <a:pPr marL="0" lvl="0" indent="0" algn="r" defTabSz="666750" rtl="1">
            <a:lnSpc>
              <a:spcPct val="150000"/>
            </a:lnSpc>
            <a:spcBef>
              <a:spcPct val="0"/>
            </a:spcBef>
            <a:spcAft>
              <a:spcPct val="35000"/>
            </a:spcAft>
            <a:buClrTx/>
            <a:buSzPts val="1600"/>
            <a:buFont typeface="Arial" panose="020B0604020202020204" pitchFamily="34" charset="0"/>
            <a:buNone/>
          </a:pPr>
          <a:r>
            <a:rPr lang="x-none" sz="1500" b="1" kern="1200">
              <a:latin typeface="Alexandria" pitchFamily="2" charset="-78"/>
              <a:cs typeface="Alexandria" pitchFamily="2" charset="-78"/>
            </a:rPr>
            <a:t>التأثيرات الناجمة عن تغطية الاعلام للأزمات خاصة في ظل ضعف اتصالات ممارسي العلاقات العامة. </a:t>
          </a:r>
          <a:endParaRPr lang="en-US" sz="1500" kern="1200" dirty="0">
            <a:latin typeface="Alexandria" pitchFamily="2" charset="-78"/>
            <a:cs typeface="Alexandria" pitchFamily="2" charset="-78"/>
          </a:endParaRPr>
        </a:p>
      </dsp:txBody>
      <dsp:txXfrm>
        <a:off x="540833" y="2721251"/>
        <a:ext cx="7470681" cy="777500"/>
      </dsp:txXfrm>
    </dsp:sp>
    <dsp:sp modelId="{E42EBD60-BB4A-1444-A122-A3E5DE6699FC}">
      <dsp:nvSpPr>
        <dsp:cNvPr id="0" name=""/>
        <dsp:cNvSpPr/>
      </dsp:nvSpPr>
      <dsp:spPr>
        <a:xfrm>
          <a:off x="54896" y="2624063"/>
          <a:ext cx="971875" cy="971875"/>
        </a:xfrm>
        <a:prstGeom prst="ellipse">
          <a:avLst/>
        </a:prstGeom>
        <a:solidFill>
          <a:schemeClr val="lt1">
            <a:hueOff val="0"/>
            <a:satOff val="0"/>
            <a:lumOff val="0"/>
            <a:alphaOff val="0"/>
          </a:schemeClr>
        </a:solidFill>
        <a:ln w="12700" cap="flat" cmpd="sng" algn="ctr">
          <a:solidFill>
            <a:schemeClr val="accent4">
              <a:hueOff val="9800891"/>
              <a:satOff val="-40777"/>
              <a:lumOff val="9608"/>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EB927E-17A1-3A4E-B926-B3938EE86710}">
      <dsp:nvSpPr>
        <dsp:cNvPr id="0" name=""/>
        <dsp:cNvSpPr/>
      </dsp:nvSpPr>
      <dsp:spPr>
        <a:xfrm>
          <a:off x="-4394649" y="-674050"/>
          <a:ext cx="5235602" cy="5235602"/>
        </a:xfrm>
        <a:prstGeom prst="blockArc">
          <a:avLst>
            <a:gd name="adj1" fmla="val 18900000"/>
            <a:gd name="adj2" fmla="val 2700000"/>
            <a:gd name="adj3" fmla="val 413"/>
          </a:avLst>
        </a:pr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D500D17-599C-FD40-AFE8-FCF595CA9C40}">
      <dsp:nvSpPr>
        <dsp:cNvPr id="0" name=""/>
        <dsp:cNvSpPr/>
      </dsp:nvSpPr>
      <dsp:spPr>
        <a:xfrm>
          <a:off x="540833" y="388750"/>
          <a:ext cx="7692638" cy="777500"/>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17141" tIns="35560" rIns="35560" bIns="35560" numCol="1" spcCol="1270" anchor="ctr" anchorCtr="0">
          <a:noAutofit/>
        </a:bodyPr>
        <a:lstStyle/>
        <a:p>
          <a:pPr marL="0" lvl="0" indent="0" algn="r" defTabSz="622300" rtl="1">
            <a:lnSpc>
              <a:spcPct val="150000"/>
            </a:lnSpc>
            <a:spcBef>
              <a:spcPct val="0"/>
            </a:spcBef>
            <a:spcAft>
              <a:spcPct val="35000"/>
            </a:spcAft>
            <a:buClrTx/>
            <a:buSzPts val="1600"/>
            <a:buFont typeface="Arial" panose="020B0604020202020204" pitchFamily="34" charset="0"/>
            <a:buNone/>
          </a:pPr>
          <a:r>
            <a:rPr lang="x-none" sz="1400" b="1" kern="1200">
              <a:latin typeface="Alexandria" pitchFamily="2" charset="-78"/>
              <a:cs typeface="Alexandria" pitchFamily="2" charset="-78"/>
            </a:rPr>
            <a:t>تقليل الفجوة بين كم المعلومات المتاحة من قبل المؤسسات والمعلومات المتاحة من قبل وسائل الاعلام والشائعات من قبل الجمهور والمنافسين.</a:t>
          </a:r>
          <a:endParaRPr lang="en-US" sz="1400" kern="1200" dirty="0">
            <a:latin typeface="Alexandria" pitchFamily="2" charset="-78"/>
            <a:cs typeface="Alexandria" pitchFamily="2" charset="-78"/>
          </a:endParaRPr>
        </a:p>
      </dsp:txBody>
      <dsp:txXfrm>
        <a:off x="540833" y="388750"/>
        <a:ext cx="7692638" cy="777500"/>
      </dsp:txXfrm>
    </dsp:sp>
    <dsp:sp modelId="{AC15F8A0-DBF4-E449-BE04-8549A9B940FC}">
      <dsp:nvSpPr>
        <dsp:cNvPr id="0" name=""/>
        <dsp:cNvSpPr/>
      </dsp:nvSpPr>
      <dsp:spPr>
        <a:xfrm>
          <a:off x="54896" y="291562"/>
          <a:ext cx="971875" cy="971875"/>
        </a:xfrm>
        <a:prstGeom prst="ellipse">
          <a:avLst/>
        </a:prstGeom>
        <a:solidFill>
          <a:schemeClr val="lt1">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997CEA6-43B1-2842-8D7E-149DCFFC8B29}">
      <dsp:nvSpPr>
        <dsp:cNvPr id="0" name=""/>
        <dsp:cNvSpPr/>
      </dsp:nvSpPr>
      <dsp:spPr>
        <a:xfrm>
          <a:off x="823455" y="1555000"/>
          <a:ext cx="7410016" cy="777500"/>
        </a:xfrm>
        <a:prstGeom prst="rect">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17141" tIns="35560" rIns="35560" bIns="35560" numCol="1" spcCol="1270" anchor="ctr" anchorCtr="0">
          <a:noAutofit/>
        </a:bodyPr>
        <a:lstStyle/>
        <a:p>
          <a:pPr marL="0" lvl="0" indent="0" algn="r" defTabSz="622300" rtl="1">
            <a:lnSpc>
              <a:spcPct val="150000"/>
            </a:lnSpc>
            <a:spcBef>
              <a:spcPct val="0"/>
            </a:spcBef>
            <a:spcAft>
              <a:spcPct val="35000"/>
            </a:spcAft>
            <a:buClrTx/>
            <a:buSzTx/>
            <a:buFont typeface="Arial" panose="020B0604020202020204" pitchFamily="34" charset="0"/>
            <a:buNone/>
          </a:pPr>
          <a:r>
            <a:rPr lang="en-US" sz="1400" b="1" kern="1200" dirty="0">
              <a:latin typeface="Alexandria" pitchFamily="2" charset="-78"/>
              <a:cs typeface="Alexandria" pitchFamily="2" charset="-78"/>
            </a:rPr>
            <a:t> </a:t>
          </a:r>
          <a:r>
            <a:rPr lang="ar-SA" sz="1400" b="1" kern="1200" dirty="0">
              <a:latin typeface="Alexandria" pitchFamily="2" charset="-78"/>
              <a:cs typeface="Alexandria" pitchFamily="2" charset="-78"/>
            </a:rPr>
            <a:t>الكثير من المؤسسات ذات بعد الدولي، وهو ما يجعلها معرضة للأزمات نتيجة المتغيرات الدولية</a:t>
          </a:r>
          <a:r>
            <a:rPr lang="en-US" sz="1400" b="1" kern="1200" dirty="0">
              <a:latin typeface="Alexandria" pitchFamily="2" charset="-78"/>
              <a:cs typeface="Alexandria" pitchFamily="2" charset="-78"/>
            </a:rPr>
            <a:t>، </a:t>
          </a:r>
          <a:r>
            <a:rPr lang="ar-SA" sz="1400" b="1" kern="1200" dirty="0">
              <a:latin typeface="Alexandria" pitchFamily="2" charset="-78"/>
              <a:cs typeface="Alexandria" pitchFamily="2" charset="-78"/>
            </a:rPr>
            <a:t>الأمر الذي يلزمها بإيجاد نظام اتصالي قادر على التنبؤ بالمخاطر قبل حدوثها</a:t>
          </a:r>
          <a:r>
            <a:rPr lang="en-US" sz="1400" b="1" kern="1200" dirty="0">
              <a:latin typeface="Alexandria" pitchFamily="2" charset="-78"/>
              <a:cs typeface="Alexandria" pitchFamily="2" charset="-78"/>
            </a:rPr>
            <a:t>. </a:t>
          </a:r>
          <a:endParaRPr lang="en-US" sz="1400" kern="1200" dirty="0">
            <a:latin typeface="Alexandria" pitchFamily="2" charset="-78"/>
            <a:cs typeface="Alexandria" pitchFamily="2" charset="-78"/>
          </a:endParaRPr>
        </a:p>
      </dsp:txBody>
      <dsp:txXfrm>
        <a:off x="823455" y="1555000"/>
        <a:ext cx="7410016" cy="777500"/>
      </dsp:txXfrm>
    </dsp:sp>
    <dsp:sp modelId="{750473EA-8E8C-CB40-9D9A-6C9567C966EB}">
      <dsp:nvSpPr>
        <dsp:cNvPr id="0" name=""/>
        <dsp:cNvSpPr/>
      </dsp:nvSpPr>
      <dsp:spPr>
        <a:xfrm>
          <a:off x="337517" y="1457813"/>
          <a:ext cx="971875" cy="971875"/>
        </a:xfrm>
        <a:prstGeom prst="ellipse">
          <a:avLst/>
        </a:prstGeom>
        <a:solidFill>
          <a:schemeClr val="lt1">
            <a:hueOff val="0"/>
            <a:satOff val="0"/>
            <a:lumOff val="0"/>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dsp:style>
    </dsp:sp>
    <dsp:sp modelId="{39EB9B93-8FA1-E249-90A7-BC4B066E51F9}">
      <dsp:nvSpPr>
        <dsp:cNvPr id="0" name=""/>
        <dsp:cNvSpPr/>
      </dsp:nvSpPr>
      <dsp:spPr>
        <a:xfrm>
          <a:off x="540833" y="2721251"/>
          <a:ext cx="7692638" cy="777500"/>
        </a:xfrm>
        <a:prstGeom prst="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17141" tIns="35560" rIns="35560" bIns="35560" numCol="1" spcCol="1270" anchor="ctr" anchorCtr="0">
          <a:noAutofit/>
        </a:bodyPr>
        <a:lstStyle/>
        <a:p>
          <a:pPr marL="0" lvl="0" indent="0" algn="r" defTabSz="622300" rtl="1">
            <a:lnSpc>
              <a:spcPct val="150000"/>
            </a:lnSpc>
            <a:spcBef>
              <a:spcPct val="0"/>
            </a:spcBef>
            <a:spcAft>
              <a:spcPct val="35000"/>
            </a:spcAft>
            <a:buClrTx/>
            <a:buSzPts val="1600"/>
            <a:buFont typeface="Arial" panose="020B0604020202020204" pitchFamily="34" charset="0"/>
            <a:buNone/>
          </a:pPr>
          <a:r>
            <a:rPr lang="x-none" sz="1400" b="1" kern="1200">
              <a:latin typeface="Alexandria" pitchFamily="2" charset="-78"/>
              <a:cs typeface="Alexandria" pitchFamily="2" charset="-78"/>
            </a:rPr>
            <a:t>النقد الموجه للمحتوى الاتصالي الموجه من خلال وسائل الاعلام ، وهو ما حفز ممارسو العلاقات العامة </a:t>
          </a:r>
          <a:r>
            <a:rPr lang="ar-SA" sz="1400" b="1" kern="1200" dirty="0" err="1">
              <a:latin typeface="Alexandria" pitchFamily="2" charset="-78"/>
              <a:cs typeface="Alexandria" pitchFamily="2" charset="-78"/>
            </a:rPr>
            <a:t>ع</a:t>
          </a:r>
          <a:r>
            <a:rPr lang="x-none" sz="1400" b="1" kern="1200">
              <a:latin typeface="Alexandria" pitchFamily="2" charset="-78"/>
              <a:cs typeface="Alexandria" pitchFamily="2" charset="-78"/>
            </a:rPr>
            <a:t>لى تصميم محتوى اتصالي خاص بالأزمات.</a:t>
          </a:r>
          <a:endParaRPr lang="en-US" sz="1400" kern="1200" dirty="0">
            <a:latin typeface="Alexandria" pitchFamily="2" charset="-78"/>
            <a:cs typeface="Alexandria" pitchFamily="2" charset="-78"/>
          </a:endParaRPr>
        </a:p>
      </dsp:txBody>
      <dsp:txXfrm>
        <a:off x="540833" y="2721251"/>
        <a:ext cx="7692638" cy="777500"/>
      </dsp:txXfrm>
    </dsp:sp>
    <dsp:sp modelId="{E42EBD60-BB4A-1444-A122-A3E5DE6699FC}">
      <dsp:nvSpPr>
        <dsp:cNvPr id="0" name=""/>
        <dsp:cNvSpPr/>
      </dsp:nvSpPr>
      <dsp:spPr>
        <a:xfrm>
          <a:off x="54896" y="2624063"/>
          <a:ext cx="971875" cy="971875"/>
        </a:xfrm>
        <a:prstGeom prst="ellipse">
          <a:avLst/>
        </a:prstGeom>
        <a:solidFill>
          <a:schemeClr val="lt1">
            <a:hueOff val="0"/>
            <a:satOff val="0"/>
            <a:lumOff val="0"/>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07256E-B897-9A48-AD08-0D6C172B026D}">
      <dsp:nvSpPr>
        <dsp:cNvPr id="0" name=""/>
        <dsp:cNvSpPr/>
      </dsp:nvSpPr>
      <dsp:spPr>
        <a:xfrm>
          <a:off x="0" y="169141"/>
          <a:ext cx="2804746" cy="1682847"/>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rtl="1">
            <a:lnSpc>
              <a:spcPct val="150000"/>
            </a:lnSpc>
            <a:spcBef>
              <a:spcPct val="0"/>
            </a:spcBef>
            <a:spcAft>
              <a:spcPct val="35000"/>
            </a:spcAft>
            <a:buClrTx/>
            <a:buSzPts val="1800"/>
            <a:buFont typeface="Arial" panose="020B0604020202020204" pitchFamily="34" charset="0"/>
            <a:buNone/>
          </a:pPr>
          <a:r>
            <a:rPr lang="x-none" sz="1300" b="1" kern="1200">
              <a:latin typeface="Alexandria" pitchFamily="2" charset="-78"/>
              <a:cs typeface="Alexandria" pitchFamily="2" charset="-78"/>
            </a:rPr>
            <a:t>استراتيجية حائط الصد: </a:t>
          </a:r>
          <a:r>
            <a:rPr lang="x-none" sz="1300" kern="1200">
              <a:latin typeface="Alexandria" pitchFamily="2" charset="-78"/>
              <a:cs typeface="Alexandria" pitchFamily="2" charset="-78"/>
            </a:rPr>
            <a:t>فلا تعترف الإدارة بالخطأ وتمنع تسرب المعلومات ومحاولة الحصول عليها وهو ما يضر بسمعة المؤسسة.</a:t>
          </a:r>
          <a:endParaRPr lang="en-US" sz="1300" kern="1200" dirty="0">
            <a:latin typeface="Alexandria" pitchFamily="2" charset="-78"/>
            <a:cs typeface="Alexandria" pitchFamily="2" charset="-78"/>
          </a:endParaRPr>
        </a:p>
      </dsp:txBody>
      <dsp:txXfrm>
        <a:off x="0" y="169141"/>
        <a:ext cx="2804746" cy="1682847"/>
      </dsp:txXfrm>
    </dsp:sp>
    <dsp:sp modelId="{F673F7BE-502E-A74D-8B18-6C6898BB201C}">
      <dsp:nvSpPr>
        <dsp:cNvPr id="0" name=""/>
        <dsp:cNvSpPr/>
      </dsp:nvSpPr>
      <dsp:spPr>
        <a:xfrm>
          <a:off x="3085220" y="169141"/>
          <a:ext cx="2804746" cy="1682847"/>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rtl="1">
            <a:lnSpc>
              <a:spcPct val="150000"/>
            </a:lnSpc>
            <a:spcBef>
              <a:spcPct val="0"/>
            </a:spcBef>
            <a:spcAft>
              <a:spcPct val="35000"/>
            </a:spcAft>
            <a:buClrTx/>
            <a:buSzPts val="1800"/>
            <a:buFont typeface="Arial" panose="020B0604020202020204" pitchFamily="34" charset="0"/>
            <a:buNone/>
          </a:pPr>
          <a:r>
            <a:rPr lang="x-none" sz="1300" b="1" kern="1200">
              <a:latin typeface="Alexandria" pitchFamily="2" charset="-78"/>
              <a:cs typeface="Alexandria" pitchFamily="2" charset="-78"/>
            </a:rPr>
            <a:t>استراتيجية الانكار : </a:t>
          </a:r>
          <a:r>
            <a:rPr lang="x-none" sz="1300" kern="1200">
              <a:latin typeface="Alexandria" pitchFamily="2" charset="-78"/>
              <a:cs typeface="Alexandria" pitchFamily="2" charset="-78"/>
            </a:rPr>
            <a:t>حيث ينكر ممارسو العلاقات العامة وجود أزمة. </a:t>
          </a:r>
          <a:endParaRPr lang="en-US" sz="1300" kern="1200" dirty="0">
            <a:latin typeface="Alexandria" pitchFamily="2" charset="-78"/>
            <a:cs typeface="Alexandria" pitchFamily="2" charset="-78"/>
          </a:endParaRPr>
        </a:p>
      </dsp:txBody>
      <dsp:txXfrm>
        <a:off x="3085220" y="169141"/>
        <a:ext cx="2804746" cy="1682847"/>
      </dsp:txXfrm>
    </dsp:sp>
    <dsp:sp modelId="{FAD691E2-7BE1-4049-8A05-FD2E7B57EAC2}">
      <dsp:nvSpPr>
        <dsp:cNvPr id="0" name=""/>
        <dsp:cNvSpPr/>
      </dsp:nvSpPr>
      <dsp:spPr>
        <a:xfrm>
          <a:off x="6170441" y="169141"/>
          <a:ext cx="2804746" cy="1682847"/>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rtl="1">
            <a:lnSpc>
              <a:spcPct val="150000"/>
            </a:lnSpc>
            <a:spcBef>
              <a:spcPct val="0"/>
            </a:spcBef>
            <a:spcAft>
              <a:spcPct val="35000"/>
            </a:spcAft>
            <a:buClrTx/>
            <a:buSzPts val="1800"/>
            <a:buFont typeface="Arial" panose="020B0604020202020204" pitchFamily="34" charset="0"/>
            <a:buNone/>
          </a:pPr>
          <a:r>
            <a:rPr lang="x-none" sz="1300" b="1" kern="1200">
              <a:latin typeface="Alexandria" pitchFamily="2" charset="-78"/>
              <a:cs typeface="Alexandria" pitchFamily="2" charset="-78"/>
            </a:rPr>
            <a:t>استراتيجية التعتيم والتجاهل : </a:t>
          </a:r>
          <a:r>
            <a:rPr lang="x-none" sz="1300" b="0" kern="1200">
              <a:latin typeface="Alexandria" pitchFamily="2" charset="-78"/>
              <a:cs typeface="Alexandria" pitchFamily="2" charset="-78"/>
            </a:rPr>
            <a:t>والتي تعتمد على ا</a:t>
          </a:r>
          <a:r>
            <a:rPr lang="ar-SA" sz="1300" b="0" kern="1200" dirty="0" err="1">
              <a:latin typeface="Alexandria" pitchFamily="2" charset="-78"/>
              <a:cs typeface="Alexandria" pitchFamily="2" charset="-78"/>
            </a:rPr>
            <a:t>ا</a:t>
          </a:r>
          <a:r>
            <a:rPr lang="x-none" sz="1300" b="0" kern="1200">
              <a:latin typeface="Alexandria" pitchFamily="2" charset="-78"/>
              <a:cs typeface="Alexandria" pitchFamily="2" charset="-78"/>
            </a:rPr>
            <a:t>لحفاظ على سرية أحداث الأزمة، مما يجعل الاعلام يلجأ الى مصادر أخري للحصول على المعلومات.</a:t>
          </a:r>
          <a:r>
            <a:rPr lang="x-none" sz="1300" kern="1200">
              <a:latin typeface="Alexandria" pitchFamily="2" charset="-78"/>
              <a:cs typeface="Alexandria" pitchFamily="2" charset="-78"/>
            </a:rPr>
            <a:t>.</a:t>
          </a:r>
          <a:endParaRPr lang="en-US" sz="1300" kern="1200" dirty="0">
            <a:latin typeface="Alexandria" pitchFamily="2" charset="-78"/>
            <a:cs typeface="Alexandria" pitchFamily="2" charset="-78"/>
          </a:endParaRPr>
        </a:p>
      </dsp:txBody>
      <dsp:txXfrm>
        <a:off x="6170441" y="169141"/>
        <a:ext cx="2804746" cy="1682847"/>
      </dsp:txXfrm>
    </dsp:sp>
    <dsp:sp modelId="{17DAF689-E5A5-644C-9E3F-F2A9F4F1F6FE}">
      <dsp:nvSpPr>
        <dsp:cNvPr id="0" name=""/>
        <dsp:cNvSpPr/>
      </dsp:nvSpPr>
      <dsp:spPr>
        <a:xfrm>
          <a:off x="1542610" y="2132464"/>
          <a:ext cx="2804746" cy="1682847"/>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rtl="1">
            <a:lnSpc>
              <a:spcPct val="150000"/>
            </a:lnSpc>
            <a:spcBef>
              <a:spcPct val="0"/>
            </a:spcBef>
            <a:spcAft>
              <a:spcPct val="35000"/>
            </a:spcAft>
            <a:buClrTx/>
            <a:buSzPts val="1600"/>
            <a:buFont typeface="Arial" panose="020B0604020202020204" pitchFamily="34" charset="0"/>
            <a:buNone/>
          </a:pPr>
          <a:r>
            <a:rPr lang="x-none" sz="1300" b="1" kern="1200">
              <a:latin typeface="Alexandria" pitchFamily="2" charset="-78"/>
              <a:cs typeface="Alexandria" pitchFamily="2" charset="-78"/>
            </a:rPr>
            <a:t>الاستراتيجية القانونية</a:t>
          </a:r>
          <a:r>
            <a:rPr lang="x-none" sz="1300" kern="1200">
              <a:latin typeface="Alexandria" pitchFamily="2" charset="-78"/>
              <a:cs typeface="Alexandria" pitchFamily="2" charset="-78"/>
            </a:rPr>
            <a:t>: ويتم فيها المعالجة الإعلامية بناء علي توجيهات الشؤون القانونية لحماية المؤسسة من أي مساءلة.</a:t>
          </a:r>
          <a:endParaRPr lang="en-US" sz="1300" kern="1200" dirty="0">
            <a:latin typeface="Alexandria" pitchFamily="2" charset="-78"/>
            <a:cs typeface="Alexandria" pitchFamily="2" charset="-78"/>
          </a:endParaRPr>
        </a:p>
      </dsp:txBody>
      <dsp:txXfrm>
        <a:off x="1542610" y="2132464"/>
        <a:ext cx="2804746" cy="1682847"/>
      </dsp:txXfrm>
    </dsp:sp>
    <dsp:sp modelId="{6BB58E9D-A8ED-0046-B410-09BBE27BC1AE}">
      <dsp:nvSpPr>
        <dsp:cNvPr id="0" name=""/>
        <dsp:cNvSpPr/>
      </dsp:nvSpPr>
      <dsp:spPr>
        <a:xfrm>
          <a:off x="4627831" y="2132464"/>
          <a:ext cx="2804746" cy="1682847"/>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rtl="1">
            <a:lnSpc>
              <a:spcPct val="150000"/>
            </a:lnSpc>
            <a:spcBef>
              <a:spcPct val="0"/>
            </a:spcBef>
            <a:spcAft>
              <a:spcPct val="35000"/>
            </a:spcAft>
            <a:buClrTx/>
            <a:buSzPts val="1600"/>
            <a:buFont typeface="Arial" panose="020B0604020202020204" pitchFamily="34" charset="0"/>
            <a:buNone/>
          </a:pPr>
          <a:r>
            <a:rPr lang="x-none" sz="1300" kern="1200">
              <a:latin typeface="Alexandria" pitchFamily="2" charset="-78"/>
              <a:cs typeface="Alexandria" pitchFamily="2" charset="-78"/>
            </a:rPr>
            <a:t>ا</a:t>
          </a:r>
          <a:r>
            <a:rPr lang="x-none" sz="1300" b="1" kern="1200">
              <a:latin typeface="Alexandria" pitchFamily="2" charset="-78"/>
              <a:cs typeface="Alexandria" pitchFamily="2" charset="-78"/>
            </a:rPr>
            <a:t>ستراتيجية التخلص من المسؤولية</a:t>
          </a:r>
          <a:r>
            <a:rPr lang="x-none" sz="1300" kern="1200">
              <a:latin typeface="Alexandria" pitchFamily="2" charset="-78"/>
              <a:cs typeface="Alexandria" pitchFamily="2" charset="-78"/>
            </a:rPr>
            <a:t>: وهي القاء المسؤولية على جهات أخري لإظهار المؤسسة كضحية.</a:t>
          </a:r>
          <a:endParaRPr lang="en-US" sz="1300" kern="1200" dirty="0">
            <a:latin typeface="Alexandria" pitchFamily="2" charset="-78"/>
            <a:cs typeface="Alexandria" pitchFamily="2" charset="-78"/>
          </a:endParaRPr>
        </a:p>
      </dsp:txBody>
      <dsp:txXfrm>
        <a:off x="4627831" y="2132464"/>
        <a:ext cx="2804746" cy="168284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07256E-B897-9A48-AD08-0D6C172B026D}">
      <dsp:nvSpPr>
        <dsp:cNvPr id="0" name=""/>
        <dsp:cNvSpPr/>
      </dsp:nvSpPr>
      <dsp:spPr>
        <a:xfrm>
          <a:off x="212642" y="1866190"/>
          <a:ext cx="4412695" cy="1971857"/>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1">
            <a:lnSpc>
              <a:spcPct val="150000"/>
            </a:lnSpc>
            <a:spcBef>
              <a:spcPct val="0"/>
            </a:spcBef>
            <a:spcAft>
              <a:spcPct val="35000"/>
            </a:spcAft>
            <a:buClrTx/>
            <a:buSzPts val="1800"/>
            <a:buFont typeface="Arial" panose="020B0604020202020204" pitchFamily="34" charset="0"/>
            <a:buNone/>
          </a:pPr>
          <a:r>
            <a:rPr lang="x-none" sz="1400" b="1" kern="1200">
              <a:latin typeface="Alexandria" pitchFamily="2" charset="-78"/>
              <a:cs typeface="Alexandria" pitchFamily="2" charset="-78"/>
            </a:rPr>
            <a:t>استراتيجية </a:t>
          </a:r>
          <a:r>
            <a:rPr lang="ar-SA" sz="1400" b="1" kern="1200" dirty="0">
              <a:latin typeface="Alexandria" pitchFamily="2" charset="-78"/>
              <a:cs typeface="Alexandria" pitchFamily="2" charset="-78"/>
            </a:rPr>
            <a:t>الدفاع الهجومي (الصالح العام)</a:t>
          </a:r>
          <a:r>
            <a:rPr lang="x-none" sz="1400" b="1" kern="1200">
              <a:latin typeface="Alexandria" pitchFamily="2" charset="-78"/>
              <a:cs typeface="Alexandria" pitchFamily="2" charset="-78"/>
            </a:rPr>
            <a:t>: </a:t>
          </a:r>
          <a:r>
            <a:rPr lang="ar-SA" sz="1400" kern="1200" dirty="0">
              <a:latin typeface="Alexandria" pitchFamily="2" charset="-78"/>
              <a:cs typeface="Alexandria" pitchFamily="2" charset="-78"/>
            </a:rPr>
            <a:t>حيث تعمل المؤسسة على خلق رأي عام مساند لها ، وهي تعتمد بشكل أساسي على خفض حدة الهجوم عليها من خلال اظهار حرص المؤسسة على الصالح العام، والتركيز على الأعمال الإيجابية للمنظمة، التقليل من مصداقية الناقدين ومواساة المتضررين وتعويضهم.</a:t>
          </a:r>
          <a:endParaRPr lang="en-US" sz="1400" kern="1200" dirty="0">
            <a:latin typeface="Alexandria" pitchFamily="2" charset="-78"/>
            <a:cs typeface="Alexandria" pitchFamily="2" charset="-78"/>
          </a:endParaRPr>
        </a:p>
      </dsp:txBody>
      <dsp:txXfrm>
        <a:off x="212642" y="1866190"/>
        <a:ext cx="4412695" cy="1971857"/>
      </dsp:txXfrm>
    </dsp:sp>
    <dsp:sp modelId="{F673F7BE-502E-A74D-8B18-6C6898BB201C}">
      <dsp:nvSpPr>
        <dsp:cNvPr id="0" name=""/>
        <dsp:cNvSpPr/>
      </dsp:nvSpPr>
      <dsp:spPr>
        <a:xfrm>
          <a:off x="4561127" y="375557"/>
          <a:ext cx="2002209" cy="1560795"/>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1">
            <a:lnSpc>
              <a:spcPct val="150000"/>
            </a:lnSpc>
            <a:spcBef>
              <a:spcPct val="0"/>
            </a:spcBef>
            <a:spcAft>
              <a:spcPct val="35000"/>
            </a:spcAft>
            <a:buClrTx/>
            <a:buSzPts val="1800"/>
            <a:buFont typeface="Arial" panose="020B0604020202020204" pitchFamily="34" charset="0"/>
            <a:buNone/>
          </a:pPr>
          <a:r>
            <a:rPr lang="x-none" sz="1400" b="1" kern="1200">
              <a:latin typeface="Alexandria" pitchFamily="2" charset="-78"/>
              <a:cs typeface="Alexandria" pitchFamily="2" charset="-78"/>
            </a:rPr>
            <a:t>استراتيجية ال</a:t>
          </a:r>
          <a:r>
            <a:rPr lang="ar-SA" sz="1400" b="1" kern="1200" dirty="0" err="1">
              <a:latin typeface="Alexandria" pitchFamily="2" charset="-78"/>
              <a:cs typeface="Alexandria" pitchFamily="2" charset="-78"/>
            </a:rPr>
            <a:t>إعتذار</a:t>
          </a:r>
          <a:r>
            <a:rPr lang="ar-SA" sz="1400" b="1" kern="1200" dirty="0">
              <a:latin typeface="Alexandria" pitchFamily="2" charset="-78"/>
              <a:cs typeface="Alexandria" pitchFamily="2" charset="-78"/>
            </a:rPr>
            <a:t> الكامل</a:t>
          </a:r>
          <a:r>
            <a:rPr lang="x-none" sz="1400" b="1" kern="1200">
              <a:latin typeface="Alexandria" pitchFamily="2" charset="-78"/>
              <a:cs typeface="Alexandria" pitchFamily="2" charset="-78"/>
            </a:rPr>
            <a:t> : </a:t>
          </a:r>
          <a:r>
            <a:rPr lang="x-none" sz="1400" kern="1200">
              <a:latin typeface="Alexandria" pitchFamily="2" charset="-78"/>
              <a:cs typeface="Alexandria" pitchFamily="2" charset="-78"/>
            </a:rPr>
            <a:t>حيث </a:t>
          </a:r>
          <a:r>
            <a:rPr lang="ar-SA" sz="1400" kern="1200" dirty="0">
              <a:latin typeface="Alexandria" pitchFamily="2" charset="-78"/>
              <a:cs typeface="Alexandria" pitchFamily="2" charset="-78"/>
            </a:rPr>
            <a:t>يتم اعلان الندم الكامل من قبل المنظمة والاعتذار عن الخطأ</a:t>
          </a:r>
          <a:r>
            <a:rPr lang="x-none" sz="1400" kern="1200">
              <a:latin typeface="Alexandria" pitchFamily="2" charset="-78"/>
              <a:cs typeface="Alexandria" pitchFamily="2" charset="-78"/>
            </a:rPr>
            <a:t>. </a:t>
          </a:r>
          <a:endParaRPr lang="en-US" sz="1400" kern="1200" dirty="0">
            <a:latin typeface="Alexandria" pitchFamily="2" charset="-78"/>
            <a:cs typeface="Alexandria" pitchFamily="2" charset="-78"/>
          </a:endParaRPr>
        </a:p>
      </dsp:txBody>
      <dsp:txXfrm>
        <a:off x="4561127" y="375557"/>
        <a:ext cx="2002209" cy="1560795"/>
      </dsp:txXfrm>
    </dsp:sp>
    <dsp:sp modelId="{FAD691E2-7BE1-4049-8A05-FD2E7B57EAC2}">
      <dsp:nvSpPr>
        <dsp:cNvPr id="0" name=""/>
        <dsp:cNvSpPr/>
      </dsp:nvSpPr>
      <dsp:spPr>
        <a:xfrm>
          <a:off x="6698418" y="0"/>
          <a:ext cx="2111083" cy="1966674"/>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1">
            <a:lnSpc>
              <a:spcPct val="150000"/>
            </a:lnSpc>
            <a:spcBef>
              <a:spcPct val="0"/>
            </a:spcBef>
            <a:spcAft>
              <a:spcPct val="35000"/>
            </a:spcAft>
            <a:buClrTx/>
            <a:buSzPts val="1800"/>
            <a:buFont typeface="Arial" panose="020B0604020202020204" pitchFamily="34" charset="0"/>
            <a:buNone/>
          </a:pPr>
          <a:r>
            <a:rPr lang="x-none" sz="1400" b="1" kern="1200">
              <a:latin typeface="Alexandria" pitchFamily="2" charset="-78"/>
              <a:cs typeface="Alexandria" pitchFamily="2" charset="-78"/>
            </a:rPr>
            <a:t>استراتيجية </a:t>
          </a:r>
          <a:r>
            <a:rPr lang="ar-SA" sz="1400" b="1" kern="1200" dirty="0">
              <a:latin typeface="Alexandria" pitchFamily="2" charset="-78"/>
              <a:cs typeface="Alexandria" pitchFamily="2" charset="-78"/>
            </a:rPr>
            <a:t>التبرير والاعتذار حيث تعترف المؤسسة بخطئها، وتقدم تبريرها للموقف وتعتذر عنه من خلال رسائل حقيقية.</a:t>
          </a:r>
          <a:endParaRPr lang="en-US" sz="1400" kern="1200" dirty="0">
            <a:latin typeface="Alexandria" pitchFamily="2" charset="-78"/>
            <a:cs typeface="Alexandria" pitchFamily="2" charset="-78"/>
          </a:endParaRPr>
        </a:p>
      </dsp:txBody>
      <dsp:txXfrm>
        <a:off x="6698418" y="0"/>
        <a:ext cx="2111083" cy="1966674"/>
      </dsp:txXfrm>
    </dsp:sp>
    <dsp:sp modelId="{17DAF689-E5A5-644C-9E3F-F2A9F4F1F6FE}">
      <dsp:nvSpPr>
        <dsp:cNvPr id="0" name=""/>
        <dsp:cNvSpPr/>
      </dsp:nvSpPr>
      <dsp:spPr>
        <a:xfrm>
          <a:off x="384571" y="110857"/>
          <a:ext cx="4008625" cy="1617562"/>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1">
            <a:lnSpc>
              <a:spcPct val="150000"/>
            </a:lnSpc>
            <a:spcBef>
              <a:spcPct val="0"/>
            </a:spcBef>
            <a:spcAft>
              <a:spcPct val="35000"/>
            </a:spcAft>
            <a:buClrTx/>
            <a:buSzPts val="1600"/>
            <a:buFont typeface="Arial" panose="020B0604020202020204" pitchFamily="34" charset="0"/>
            <a:buNone/>
          </a:pPr>
          <a:r>
            <a:rPr lang="x-none" sz="1400" b="1" kern="1200">
              <a:latin typeface="Alexandria" pitchFamily="2" charset="-78"/>
              <a:cs typeface="Alexandria" pitchFamily="2" charset="-78"/>
            </a:rPr>
            <a:t>الاستراتيجية ال</a:t>
          </a:r>
          <a:r>
            <a:rPr lang="ar-SA" sz="1400" b="1" kern="1200" dirty="0">
              <a:latin typeface="Alexandria" pitchFamily="2" charset="-78"/>
              <a:cs typeface="Alexandria" pitchFamily="2" charset="-78"/>
            </a:rPr>
            <a:t>هجوم المضاد</a:t>
          </a:r>
          <a:r>
            <a:rPr lang="x-none" sz="1400" kern="1200">
              <a:latin typeface="Alexandria" pitchFamily="2" charset="-78"/>
              <a:cs typeface="Alexandria" pitchFamily="2" charset="-78"/>
            </a:rPr>
            <a:t>: </a:t>
          </a:r>
          <a:r>
            <a:rPr lang="ar-SA" sz="1400" kern="1200" dirty="0">
              <a:latin typeface="Alexandria" pitchFamily="2" charset="-78"/>
              <a:cs typeface="Alexandria" pitchFamily="2" charset="-78"/>
            </a:rPr>
            <a:t>وتتخذ فيه المؤسسة دور المهاجم المضاد إعلاميا من خلال مهاجمة كل العناصر التي اعتمدت عليها قوى الهجوم، وتستخدم غالبا هذه الاستراتيجية في حالات التشهير</a:t>
          </a:r>
          <a:r>
            <a:rPr lang="x-none" sz="1400" kern="1200">
              <a:latin typeface="Alexandria" pitchFamily="2" charset="-78"/>
              <a:cs typeface="Alexandria" pitchFamily="2" charset="-78"/>
            </a:rPr>
            <a:t>.</a:t>
          </a:r>
          <a:endParaRPr lang="en-US" sz="1400" kern="1200" dirty="0">
            <a:latin typeface="Alexandria" pitchFamily="2" charset="-78"/>
            <a:cs typeface="Alexandria" pitchFamily="2" charset="-78"/>
          </a:endParaRPr>
        </a:p>
      </dsp:txBody>
      <dsp:txXfrm>
        <a:off x="384571" y="110857"/>
        <a:ext cx="4008625" cy="1617562"/>
      </dsp:txXfrm>
    </dsp:sp>
    <dsp:sp modelId="{6BB58E9D-A8ED-0046-B410-09BBE27BC1AE}">
      <dsp:nvSpPr>
        <dsp:cNvPr id="0" name=""/>
        <dsp:cNvSpPr/>
      </dsp:nvSpPr>
      <dsp:spPr>
        <a:xfrm>
          <a:off x="5691089" y="2173718"/>
          <a:ext cx="2481891" cy="1728977"/>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1">
            <a:lnSpc>
              <a:spcPct val="150000"/>
            </a:lnSpc>
            <a:spcBef>
              <a:spcPct val="0"/>
            </a:spcBef>
            <a:spcAft>
              <a:spcPct val="35000"/>
            </a:spcAft>
            <a:buClrTx/>
            <a:buSzPts val="1600"/>
            <a:buFont typeface="Arial" panose="020B0604020202020204" pitchFamily="34" charset="0"/>
            <a:buNone/>
          </a:pPr>
          <a:r>
            <a:rPr lang="x-none" sz="1400" kern="1200">
              <a:latin typeface="Alexandria" pitchFamily="2" charset="-78"/>
              <a:cs typeface="Alexandria" pitchFamily="2" charset="-78"/>
            </a:rPr>
            <a:t>ا</a:t>
          </a:r>
          <a:r>
            <a:rPr lang="x-none" sz="1400" b="1" kern="1200">
              <a:latin typeface="Alexandria" pitchFamily="2" charset="-78"/>
              <a:cs typeface="Alexandria" pitchFamily="2" charset="-78"/>
            </a:rPr>
            <a:t>ستراتيجية ال</a:t>
          </a:r>
          <a:r>
            <a:rPr lang="ar-SA" sz="1400" b="1" kern="1200" dirty="0">
              <a:latin typeface="Alexandria" pitchFamily="2" charset="-78"/>
              <a:cs typeface="Alexandria" pitchFamily="2" charset="-78"/>
            </a:rPr>
            <a:t>أفعال التصحيحية</a:t>
          </a:r>
          <a:r>
            <a:rPr lang="x-none" sz="1400" kern="1200">
              <a:latin typeface="Alexandria" pitchFamily="2" charset="-78"/>
              <a:cs typeface="Alexandria" pitchFamily="2" charset="-78"/>
            </a:rPr>
            <a:t>: وهي </a:t>
          </a:r>
          <a:r>
            <a:rPr lang="ar-SA" sz="1400" kern="1200" dirty="0">
              <a:latin typeface="Alexandria" pitchFamily="2" charset="-78"/>
              <a:cs typeface="Alexandria" pitchFamily="2" charset="-78"/>
            </a:rPr>
            <a:t>تقوم على الاعتراف بالمشكلة والوعد بعدم تكرارها مع ذكر خطوات</a:t>
          </a:r>
        </a:p>
        <a:p>
          <a:pPr marL="0" lvl="0" indent="0" algn="ctr" defTabSz="622300" rtl="1">
            <a:lnSpc>
              <a:spcPct val="150000"/>
            </a:lnSpc>
            <a:spcBef>
              <a:spcPct val="0"/>
            </a:spcBef>
            <a:spcAft>
              <a:spcPct val="35000"/>
            </a:spcAft>
            <a:buClrTx/>
            <a:buSzPts val="1600"/>
            <a:buFont typeface="Arial" panose="020B0604020202020204" pitchFamily="34" charset="0"/>
            <a:buNone/>
          </a:pPr>
          <a:r>
            <a:rPr lang="ar-SA" sz="1400" kern="1200" dirty="0">
              <a:latin typeface="Alexandria" pitchFamily="2" charset="-78"/>
              <a:cs typeface="Alexandria" pitchFamily="2" charset="-78"/>
            </a:rPr>
            <a:t> الإصلاح.</a:t>
          </a:r>
          <a:endParaRPr lang="en-US" sz="1400" kern="1200" dirty="0">
            <a:latin typeface="Alexandria" pitchFamily="2" charset="-78"/>
            <a:cs typeface="Alexandria" pitchFamily="2" charset="-78"/>
          </a:endParaRPr>
        </a:p>
      </dsp:txBody>
      <dsp:txXfrm>
        <a:off x="5691089" y="2173718"/>
        <a:ext cx="2481891" cy="172897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583B1A-8789-8E4E-9209-976FDE71B7E1}">
      <dsp:nvSpPr>
        <dsp:cNvPr id="0" name=""/>
        <dsp:cNvSpPr/>
      </dsp:nvSpPr>
      <dsp:spPr>
        <a:xfrm>
          <a:off x="864858" y="0"/>
          <a:ext cx="3770750" cy="3770750"/>
        </a:xfrm>
        <a:prstGeom prst="quadArrow">
          <a:avLst>
            <a:gd name="adj1" fmla="val 2000"/>
            <a:gd name="adj2" fmla="val 4000"/>
            <a:gd name="adj3" fmla="val 5000"/>
          </a:avLst>
        </a:prstGeom>
        <a:solidFill>
          <a:schemeClr val="accent2">
            <a:tint val="5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0CBA458-040A-A042-BF4D-1F952A8C5426}">
      <dsp:nvSpPr>
        <dsp:cNvPr id="0" name=""/>
        <dsp:cNvSpPr/>
      </dsp:nvSpPr>
      <dsp:spPr>
        <a:xfrm>
          <a:off x="1109957" y="245098"/>
          <a:ext cx="1508300" cy="1508300"/>
        </a:xfrm>
        <a:prstGeom prst="roundRect">
          <a:avLst/>
        </a:prstGeom>
        <a:solidFill>
          <a:schemeClr val="accent2">
            <a:shade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150000"/>
            </a:lnSpc>
            <a:spcBef>
              <a:spcPct val="0"/>
            </a:spcBef>
            <a:spcAft>
              <a:spcPct val="35000"/>
            </a:spcAft>
            <a:buClrTx/>
            <a:buSzTx/>
            <a:buFont typeface="Arial" panose="020B0604020202020204" pitchFamily="34" charset="0"/>
            <a:buNone/>
          </a:pPr>
          <a:r>
            <a:rPr lang="x-none" sz="1200" b="1" kern="1200">
              <a:latin typeface="Alexandria" pitchFamily="2" charset="-78"/>
              <a:cs typeface="Alexandria" pitchFamily="2" charset="-78"/>
            </a:rPr>
            <a:t>المرجعية الأخلاقية لممارسي العلاقات العامة</a:t>
          </a:r>
          <a:endParaRPr lang="en-US" sz="1200" kern="1200" dirty="0">
            <a:latin typeface="Alexandria" pitchFamily="2" charset="-78"/>
            <a:cs typeface="Alexandria" pitchFamily="2" charset="-78"/>
          </a:endParaRPr>
        </a:p>
      </dsp:txBody>
      <dsp:txXfrm>
        <a:off x="1183586" y="318727"/>
        <a:ext cx="1361042" cy="1361042"/>
      </dsp:txXfrm>
    </dsp:sp>
    <dsp:sp modelId="{E763AE50-93CE-9A40-B3FC-1B18A8B33E0D}">
      <dsp:nvSpPr>
        <dsp:cNvPr id="0" name=""/>
        <dsp:cNvSpPr/>
      </dsp:nvSpPr>
      <dsp:spPr>
        <a:xfrm>
          <a:off x="2882209" y="245098"/>
          <a:ext cx="1508300" cy="1508300"/>
        </a:xfrm>
        <a:prstGeom prst="roundRect">
          <a:avLst/>
        </a:prstGeom>
        <a:solidFill>
          <a:schemeClr val="accent2">
            <a:shade val="50000"/>
            <a:hueOff val="-295587"/>
            <a:satOff val="3892"/>
            <a:lumOff val="2330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150000"/>
            </a:lnSpc>
            <a:spcBef>
              <a:spcPct val="0"/>
            </a:spcBef>
            <a:spcAft>
              <a:spcPct val="35000"/>
            </a:spcAft>
            <a:buClrTx/>
            <a:buSzTx/>
            <a:buFont typeface="Arial" panose="020B0604020202020204" pitchFamily="34" charset="0"/>
            <a:buNone/>
          </a:pPr>
          <a:r>
            <a:rPr lang="x-none" sz="1200" b="1" kern="1200">
              <a:latin typeface="Alexandria" pitchFamily="2" charset="-78"/>
              <a:cs typeface="Alexandria" pitchFamily="2" charset="-78"/>
            </a:rPr>
            <a:t>ثقافة المؤسسة ومدونة السلوك الأخلاقي لديها</a:t>
          </a:r>
          <a:endParaRPr lang="en-US" sz="1200" kern="1200" dirty="0">
            <a:latin typeface="Alexandria" pitchFamily="2" charset="-78"/>
            <a:cs typeface="Alexandria" pitchFamily="2" charset="-78"/>
          </a:endParaRPr>
        </a:p>
      </dsp:txBody>
      <dsp:txXfrm>
        <a:off x="2955838" y="318727"/>
        <a:ext cx="1361042" cy="1361042"/>
      </dsp:txXfrm>
    </dsp:sp>
    <dsp:sp modelId="{63B9CD00-4420-8246-BF06-F55726BD7F35}">
      <dsp:nvSpPr>
        <dsp:cNvPr id="0" name=""/>
        <dsp:cNvSpPr/>
      </dsp:nvSpPr>
      <dsp:spPr>
        <a:xfrm>
          <a:off x="1109957" y="2017351"/>
          <a:ext cx="1508300" cy="1508300"/>
        </a:xfrm>
        <a:prstGeom prst="roundRect">
          <a:avLst/>
        </a:prstGeom>
        <a:solidFill>
          <a:schemeClr val="accent2">
            <a:shade val="50000"/>
            <a:hueOff val="-591173"/>
            <a:satOff val="7783"/>
            <a:lumOff val="4661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150000"/>
            </a:lnSpc>
            <a:spcBef>
              <a:spcPct val="0"/>
            </a:spcBef>
            <a:spcAft>
              <a:spcPct val="35000"/>
            </a:spcAft>
            <a:buClrTx/>
            <a:buSzTx/>
            <a:buFont typeface="Arial" panose="020B0604020202020204" pitchFamily="34" charset="0"/>
            <a:buNone/>
          </a:pPr>
          <a:r>
            <a:rPr lang="x-none" sz="1200" b="1" kern="1200">
              <a:latin typeface="Alexandria" pitchFamily="2" charset="-78"/>
              <a:cs typeface="Alexandria" pitchFamily="2" charset="-78"/>
            </a:rPr>
            <a:t>نوع وشدة الأزمة وحجم المنافسين والمعارضين</a:t>
          </a:r>
          <a:endParaRPr lang="en-US" sz="1200" kern="1200" dirty="0">
            <a:latin typeface="Alexandria" pitchFamily="2" charset="-78"/>
            <a:cs typeface="Alexandria" pitchFamily="2" charset="-78"/>
          </a:endParaRPr>
        </a:p>
      </dsp:txBody>
      <dsp:txXfrm>
        <a:off x="1183586" y="2090980"/>
        <a:ext cx="1361042" cy="1361042"/>
      </dsp:txXfrm>
    </dsp:sp>
    <dsp:sp modelId="{60C4B248-99DA-E546-ADBE-BDE2F0E31912}">
      <dsp:nvSpPr>
        <dsp:cNvPr id="0" name=""/>
        <dsp:cNvSpPr/>
      </dsp:nvSpPr>
      <dsp:spPr>
        <a:xfrm>
          <a:off x="2882209" y="2017351"/>
          <a:ext cx="1508300" cy="1508300"/>
        </a:xfrm>
        <a:prstGeom prst="roundRect">
          <a:avLst/>
        </a:prstGeom>
        <a:solidFill>
          <a:schemeClr val="accent2">
            <a:shade val="50000"/>
            <a:hueOff val="-295587"/>
            <a:satOff val="3892"/>
            <a:lumOff val="2330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150000"/>
            </a:lnSpc>
            <a:spcBef>
              <a:spcPct val="0"/>
            </a:spcBef>
            <a:spcAft>
              <a:spcPct val="35000"/>
            </a:spcAft>
            <a:buNone/>
          </a:pPr>
          <a:r>
            <a:rPr lang="x-none" sz="1200" b="1" kern="1200">
              <a:latin typeface="Alexandria" pitchFamily="2" charset="-78"/>
              <a:cs typeface="Alexandria" pitchFamily="2" charset="-78"/>
            </a:rPr>
            <a:t>ميزانية المؤسسة </a:t>
          </a:r>
          <a:endParaRPr lang="ar-SA" sz="1200" b="1" kern="1200" dirty="0">
            <a:latin typeface="Alexandria" pitchFamily="2" charset="-78"/>
            <a:cs typeface="Alexandria" pitchFamily="2" charset="-78"/>
          </a:endParaRPr>
        </a:p>
        <a:p>
          <a:pPr marL="0" lvl="0" indent="0" algn="ctr" defTabSz="533400">
            <a:lnSpc>
              <a:spcPct val="150000"/>
            </a:lnSpc>
            <a:spcBef>
              <a:spcPct val="0"/>
            </a:spcBef>
            <a:spcAft>
              <a:spcPct val="35000"/>
            </a:spcAft>
            <a:buNone/>
          </a:pPr>
          <a:r>
            <a:rPr lang="x-none" sz="1200" b="1" kern="1200">
              <a:latin typeface="Alexandria" pitchFamily="2" charset="-78"/>
              <a:cs typeface="Alexandria" pitchFamily="2" charset="-78"/>
            </a:rPr>
            <a:t>والخبرة في إدارة الأزمات </a:t>
          </a:r>
          <a:endParaRPr lang="en-US" sz="1200" kern="1200" dirty="0">
            <a:latin typeface="Alexandria" pitchFamily="2" charset="-78"/>
            <a:cs typeface="Alexandria" pitchFamily="2" charset="-78"/>
          </a:endParaRPr>
        </a:p>
      </dsp:txBody>
      <dsp:txXfrm>
        <a:off x="2955838" y="2090980"/>
        <a:ext cx="1361042" cy="136104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D2C9F9-A4B1-9A45-B7E6-BF09F35257A9}">
      <dsp:nvSpPr>
        <dsp:cNvPr id="0" name=""/>
        <dsp:cNvSpPr/>
      </dsp:nvSpPr>
      <dsp:spPr>
        <a:xfrm>
          <a:off x="354210" y="1220"/>
          <a:ext cx="2124303" cy="1274582"/>
        </a:xfrm>
        <a:prstGeom prst="rect">
          <a:avLst/>
        </a:prstGeom>
        <a:solidFill>
          <a:schemeClr val="accent1">
            <a:alpha val="9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ClrTx/>
            <a:buSzPts val="1600"/>
            <a:buFont typeface="Arial" panose="020B0604020202020204" pitchFamily="34" charset="0"/>
            <a:buNone/>
          </a:pPr>
          <a:r>
            <a:rPr lang="x-none" sz="1600" b="1" kern="1200">
              <a:latin typeface="Alexandria" pitchFamily="2" charset="-78"/>
              <a:cs typeface="Alexandria" pitchFamily="2" charset="-78"/>
            </a:rPr>
            <a:t>استخراج أفكار وحقائق مرتبطة بالأزمة </a:t>
          </a:r>
          <a:endParaRPr lang="en-US" sz="1600" kern="1200" dirty="0">
            <a:latin typeface="Alexandria" pitchFamily="2" charset="-78"/>
            <a:cs typeface="Alexandria" pitchFamily="2" charset="-78"/>
          </a:endParaRPr>
        </a:p>
      </dsp:txBody>
      <dsp:txXfrm>
        <a:off x="354210" y="1220"/>
        <a:ext cx="2124303" cy="1274582"/>
      </dsp:txXfrm>
    </dsp:sp>
    <dsp:sp modelId="{B30D4F36-780E-3B44-81A0-E39D5D930C76}">
      <dsp:nvSpPr>
        <dsp:cNvPr id="0" name=""/>
        <dsp:cNvSpPr/>
      </dsp:nvSpPr>
      <dsp:spPr>
        <a:xfrm>
          <a:off x="2690944" y="1220"/>
          <a:ext cx="2124303" cy="1274582"/>
        </a:xfrm>
        <a:prstGeom prst="rect">
          <a:avLst/>
        </a:prstGeom>
        <a:solidFill>
          <a:schemeClr val="accent1">
            <a:alpha val="90000"/>
            <a:hueOff val="0"/>
            <a:satOff val="0"/>
            <a:lumOff val="0"/>
            <a:alphaOff val="-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ClrTx/>
            <a:buSzPts val="1600"/>
            <a:buFont typeface="Arial" panose="020B0604020202020204" pitchFamily="34" charset="0"/>
            <a:buNone/>
          </a:pPr>
          <a:r>
            <a:rPr lang="x-none" sz="1600" b="1" kern="1200">
              <a:latin typeface="Alexandria" pitchFamily="2" charset="-78"/>
              <a:cs typeface="Alexandria" pitchFamily="2" charset="-78"/>
            </a:rPr>
            <a:t>جمع أعضاء فريق إدارة الأزمة</a:t>
          </a:r>
          <a:endParaRPr lang="en-US" sz="1600" kern="1200" dirty="0">
            <a:latin typeface="Alexandria" pitchFamily="2" charset="-78"/>
            <a:cs typeface="Alexandria" pitchFamily="2" charset="-78"/>
          </a:endParaRPr>
        </a:p>
      </dsp:txBody>
      <dsp:txXfrm>
        <a:off x="2690944" y="1220"/>
        <a:ext cx="2124303" cy="1274582"/>
      </dsp:txXfrm>
    </dsp:sp>
    <dsp:sp modelId="{8D5824BA-B681-354C-B1D5-B6FAD10C0F9D}">
      <dsp:nvSpPr>
        <dsp:cNvPr id="0" name=""/>
        <dsp:cNvSpPr/>
      </dsp:nvSpPr>
      <dsp:spPr>
        <a:xfrm>
          <a:off x="5027678" y="1220"/>
          <a:ext cx="2124303" cy="1274582"/>
        </a:xfrm>
        <a:prstGeom prst="rect">
          <a:avLst/>
        </a:prstGeom>
        <a:solidFill>
          <a:schemeClr val="accent1">
            <a:alpha val="90000"/>
            <a:hueOff val="0"/>
            <a:satOff val="0"/>
            <a:lumOff val="0"/>
            <a:alphaOff val="-1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ClrTx/>
            <a:buSzPts val="1600"/>
            <a:buFont typeface="Arial" panose="020B0604020202020204" pitchFamily="34" charset="0"/>
            <a:buNone/>
          </a:pPr>
          <a:r>
            <a:rPr lang="x-none" sz="1600" b="1" kern="1200">
              <a:latin typeface="Alexandria" pitchFamily="2" charset="-78"/>
              <a:cs typeface="Alexandria" pitchFamily="2" charset="-78"/>
            </a:rPr>
            <a:t>تحديد الرؤية العامة للأزمة</a:t>
          </a:r>
          <a:endParaRPr lang="en-US" sz="1600" kern="1200" dirty="0">
            <a:latin typeface="Alexandria" pitchFamily="2" charset="-78"/>
            <a:cs typeface="Alexandria" pitchFamily="2" charset="-78"/>
          </a:endParaRPr>
        </a:p>
      </dsp:txBody>
      <dsp:txXfrm>
        <a:off x="5027678" y="1220"/>
        <a:ext cx="2124303" cy="1274582"/>
      </dsp:txXfrm>
    </dsp:sp>
    <dsp:sp modelId="{8F806E53-D6B9-C646-BA16-B1D49FB34977}">
      <dsp:nvSpPr>
        <dsp:cNvPr id="0" name=""/>
        <dsp:cNvSpPr/>
      </dsp:nvSpPr>
      <dsp:spPr>
        <a:xfrm>
          <a:off x="7364411" y="1220"/>
          <a:ext cx="2124303" cy="1274582"/>
        </a:xfrm>
        <a:prstGeom prst="rect">
          <a:avLst/>
        </a:prstGeom>
        <a:solidFill>
          <a:schemeClr val="accent1">
            <a:alpha val="90000"/>
            <a:hueOff val="0"/>
            <a:satOff val="0"/>
            <a:lumOff val="0"/>
            <a:alpha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ClrTx/>
            <a:buSzPts val="1600"/>
            <a:buFont typeface="Arial" panose="020B0604020202020204" pitchFamily="34" charset="0"/>
            <a:buNone/>
          </a:pPr>
          <a:r>
            <a:rPr lang="x-none" sz="1600" b="1" kern="1200">
              <a:latin typeface="Alexandria" pitchFamily="2" charset="-78"/>
              <a:cs typeface="Alexandria" pitchFamily="2" charset="-78"/>
            </a:rPr>
            <a:t>تقييم الوضع القانوني</a:t>
          </a:r>
          <a:endParaRPr lang="en-US" sz="1600" kern="1200" dirty="0">
            <a:latin typeface="Alexandria" pitchFamily="2" charset="-78"/>
            <a:cs typeface="Alexandria" pitchFamily="2" charset="-78"/>
          </a:endParaRPr>
        </a:p>
      </dsp:txBody>
      <dsp:txXfrm>
        <a:off x="7364411" y="1220"/>
        <a:ext cx="2124303" cy="1274582"/>
      </dsp:txXfrm>
    </dsp:sp>
    <dsp:sp modelId="{97B0DCB1-31DA-5A4B-8574-91A5FCCDD897}">
      <dsp:nvSpPr>
        <dsp:cNvPr id="0" name=""/>
        <dsp:cNvSpPr/>
      </dsp:nvSpPr>
      <dsp:spPr>
        <a:xfrm>
          <a:off x="354210" y="1488232"/>
          <a:ext cx="2124303" cy="1274582"/>
        </a:xfrm>
        <a:prstGeom prst="rect">
          <a:avLst/>
        </a:prstGeom>
        <a:solidFill>
          <a:schemeClr val="accent1">
            <a:alpha val="90000"/>
            <a:hueOff val="0"/>
            <a:satOff val="0"/>
            <a:lumOff val="0"/>
            <a:alphaOff val="-2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ClrTx/>
            <a:buSzPts val="1600"/>
            <a:buFont typeface="Arial" panose="020B0604020202020204" pitchFamily="34" charset="0"/>
            <a:buNone/>
          </a:pPr>
          <a:r>
            <a:rPr lang="x-none" sz="1600" b="1" kern="1200">
              <a:latin typeface="Alexandria" pitchFamily="2" charset="-78"/>
              <a:cs typeface="Alexandria" pitchFamily="2" charset="-78"/>
            </a:rPr>
            <a:t>ادارة الأزمة بشكل يومي</a:t>
          </a:r>
          <a:endParaRPr lang="en-US" sz="1600" kern="1200" dirty="0">
            <a:latin typeface="Alexandria" pitchFamily="2" charset="-78"/>
            <a:cs typeface="Alexandria" pitchFamily="2" charset="-78"/>
          </a:endParaRPr>
        </a:p>
      </dsp:txBody>
      <dsp:txXfrm>
        <a:off x="354210" y="1488232"/>
        <a:ext cx="2124303" cy="1274582"/>
      </dsp:txXfrm>
    </dsp:sp>
    <dsp:sp modelId="{77C676E7-5E8B-1543-A217-4AACD78CC309}">
      <dsp:nvSpPr>
        <dsp:cNvPr id="0" name=""/>
        <dsp:cNvSpPr/>
      </dsp:nvSpPr>
      <dsp:spPr>
        <a:xfrm>
          <a:off x="2690944" y="1488232"/>
          <a:ext cx="2124303" cy="1274582"/>
        </a:xfrm>
        <a:prstGeom prst="rect">
          <a:avLst/>
        </a:prstGeom>
        <a:solidFill>
          <a:schemeClr val="accent1">
            <a:alpha val="90000"/>
            <a:hueOff val="0"/>
            <a:satOff val="0"/>
            <a:lumOff val="0"/>
            <a:alphaOff val="-2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ClrTx/>
            <a:buSzPts val="1600"/>
            <a:buFont typeface="Arial" panose="020B0604020202020204" pitchFamily="34" charset="0"/>
            <a:buNone/>
          </a:pPr>
          <a:r>
            <a:rPr lang="x-none" sz="1600" b="1" kern="1200">
              <a:latin typeface="Alexandria" pitchFamily="2" charset="-78"/>
              <a:cs typeface="Alexandria" pitchFamily="2" charset="-78"/>
            </a:rPr>
            <a:t>اصدار بيان رسمي</a:t>
          </a:r>
          <a:endParaRPr lang="en-US" sz="1600" kern="1200" dirty="0">
            <a:latin typeface="Alexandria" pitchFamily="2" charset="-78"/>
            <a:cs typeface="Alexandria" pitchFamily="2" charset="-78"/>
          </a:endParaRPr>
        </a:p>
      </dsp:txBody>
      <dsp:txXfrm>
        <a:off x="2690944" y="1488232"/>
        <a:ext cx="2124303" cy="1274582"/>
      </dsp:txXfrm>
    </dsp:sp>
    <dsp:sp modelId="{07056DDC-D5A9-1341-856A-9C8866105CC9}">
      <dsp:nvSpPr>
        <dsp:cNvPr id="0" name=""/>
        <dsp:cNvSpPr/>
      </dsp:nvSpPr>
      <dsp:spPr>
        <a:xfrm>
          <a:off x="5027678" y="1488232"/>
          <a:ext cx="2124303" cy="1274582"/>
        </a:xfrm>
        <a:prstGeom prst="rect">
          <a:avLst/>
        </a:prstGeom>
        <a:solidFill>
          <a:schemeClr val="accent1">
            <a:alpha val="90000"/>
            <a:hueOff val="0"/>
            <a:satOff val="0"/>
            <a:lumOff val="0"/>
            <a:alphaOff val="-3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ClrTx/>
            <a:buSzPts val="1600"/>
            <a:buFont typeface="Arial" panose="020B0604020202020204" pitchFamily="34" charset="0"/>
            <a:buNone/>
          </a:pPr>
          <a:r>
            <a:rPr lang="x-none" sz="1600" b="1" kern="1200">
              <a:latin typeface="Alexandria" pitchFamily="2" charset="-78"/>
              <a:cs typeface="Alexandria" pitchFamily="2" charset="-78"/>
            </a:rPr>
            <a:t>توضيح القضايا التي تقع على المحك</a:t>
          </a:r>
          <a:endParaRPr lang="en-US" sz="1600" kern="1200" dirty="0">
            <a:latin typeface="Alexandria" pitchFamily="2" charset="-78"/>
            <a:cs typeface="Alexandria" pitchFamily="2" charset="-78"/>
          </a:endParaRPr>
        </a:p>
      </dsp:txBody>
      <dsp:txXfrm>
        <a:off x="5027678" y="1488232"/>
        <a:ext cx="2124303" cy="1274582"/>
      </dsp:txXfrm>
    </dsp:sp>
    <dsp:sp modelId="{E4345D9A-EFCB-494A-AAD4-E19E67145602}">
      <dsp:nvSpPr>
        <dsp:cNvPr id="0" name=""/>
        <dsp:cNvSpPr/>
      </dsp:nvSpPr>
      <dsp:spPr>
        <a:xfrm>
          <a:off x="7364411" y="1488232"/>
          <a:ext cx="2124303" cy="1274582"/>
        </a:xfrm>
        <a:prstGeom prst="rect">
          <a:avLst/>
        </a:prstGeom>
        <a:solidFill>
          <a:schemeClr val="accent1">
            <a:alpha val="90000"/>
            <a:hueOff val="0"/>
            <a:satOff val="0"/>
            <a:lumOff val="0"/>
            <a:alphaOff val="-3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ClrTx/>
            <a:buSzPts val="1600"/>
            <a:buFont typeface="Arial" panose="020B0604020202020204" pitchFamily="34" charset="0"/>
            <a:buNone/>
          </a:pPr>
          <a:r>
            <a:rPr lang="x-none" sz="1600" b="1" kern="1200">
              <a:latin typeface="Alexandria" pitchFamily="2" charset="-78"/>
              <a:cs typeface="Alexandria" pitchFamily="2" charset="-78"/>
            </a:rPr>
            <a:t>الاتفاق على قنوات التواصل</a:t>
          </a:r>
          <a:endParaRPr lang="en-US" sz="1600" kern="1200" dirty="0">
            <a:latin typeface="Alexandria" pitchFamily="2" charset="-78"/>
            <a:cs typeface="Alexandria" pitchFamily="2" charset="-78"/>
          </a:endParaRPr>
        </a:p>
      </dsp:txBody>
      <dsp:txXfrm>
        <a:off x="7364411" y="1488232"/>
        <a:ext cx="2124303" cy="1274582"/>
      </dsp:txXfrm>
    </dsp:sp>
    <dsp:sp modelId="{00BE1D17-1F6B-574F-8E1F-BB7E0C35E44D}">
      <dsp:nvSpPr>
        <dsp:cNvPr id="0" name=""/>
        <dsp:cNvSpPr/>
      </dsp:nvSpPr>
      <dsp:spPr>
        <a:xfrm>
          <a:off x="3859311" y="2975244"/>
          <a:ext cx="2124303" cy="1274582"/>
        </a:xfrm>
        <a:prstGeom prst="rect">
          <a:avLst/>
        </a:prstGeom>
        <a:solidFill>
          <a:schemeClr val="accent1">
            <a:alpha val="90000"/>
            <a:hueOff val="0"/>
            <a:satOff val="0"/>
            <a:lumOff val="0"/>
            <a:alpha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ClrTx/>
            <a:buSzPts val="1600"/>
            <a:buFont typeface="Arial" panose="020B0604020202020204" pitchFamily="34" charset="0"/>
            <a:buNone/>
          </a:pPr>
          <a:r>
            <a:rPr lang="x-none" sz="1600" b="1" kern="1200">
              <a:latin typeface="Alexandria" pitchFamily="2" charset="-78"/>
              <a:cs typeface="Alexandria" pitchFamily="2" charset="-78"/>
            </a:rPr>
            <a:t>الاتفاق على أهداف واستراتيجيات</a:t>
          </a:r>
          <a:endParaRPr lang="en-US" sz="1600" kern="1200" dirty="0">
            <a:latin typeface="Alexandria" pitchFamily="2" charset="-78"/>
            <a:cs typeface="Alexandria" pitchFamily="2" charset="-78"/>
          </a:endParaRPr>
        </a:p>
      </dsp:txBody>
      <dsp:txXfrm>
        <a:off x="3859311" y="2975244"/>
        <a:ext cx="2124303" cy="127458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12A095-E828-F544-A7CA-F3B15E1CBF96}">
      <dsp:nvSpPr>
        <dsp:cNvPr id="0" name=""/>
        <dsp:cNvSpPr/>
      </dsp:nvSpPr>
      <dsp:spPr>
        <a:xfrm>
          <a:off x="3022" y="906"/>
          <a:ext cx="8181684" cy="1184174"/>
        </a:xfrm>
        <a:prstGeom prst="roundRect">
          <a:avLst>
            <a:gd name="adj" fmla="val 10000"/>
          </a:avLst>
        </a:prstGeom>
        <a:solidFill>
          <a:schemeClr val="accent1">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ClrTx/>
            <a:buSzPts val="1600"/>
            <a:buFont typeface="Arial" panose="020B0604020202020204" pitchFamily="34" charset="0"/>
            <a:buNone/>
          </a:pPr>
          <a:r>
            <a:rPr lang="x-none" sz="1600" b="1" kern="1200">
              <a:latin typeface="Alexandria" pitchFamily="2" charset="-78"/>
              <a:cs typeface="Alexandria" pitchFamily="2" charset="-78"/>
            </a:rPr>
            <a:t>التصريح بالمعلومات اللازمة الصادقة لوسائل الاعلام</a:t>
          </a:r>
          <a:endParaRPr lang="en-US" sz="1600" kern="1200" dirty="0">
            <a:latin typeface="Alexandria" pitchFamily="2" charset="-78"/>
            <a:cs typeface="Alexandria" pitchFamily="2" charset="-78"/>
          </a:endParaRPr>
        </a:p>
      </dsp:txBody>
      <dsp:txXfrm>
        <a:off x="37705" y="35589"/>
        <a:ext cx="8112318" cy="1114808"/>
      </dsp:txXfrm>
    </dsp:sp>
    <dsp:sp modelId="{ED4EE805-9695-9749-9A31-B987B1AD4FE8}">
      <dsp:nvSpPr>
        <dsp:cNvPr id="0" name=""/>
        <dsp:cNvSpPr/>
      </dsp:nvSpPr>
      <dsp:spPr>
        <a:xfrm>
          <a:off x="3022" y="1326574"/>
          <a:ext cx="3925952" cy="1184174"/>
        </a:xfrm>
        <a:prstGeom prst="roundRect">
          <a:avLst>
            <a:gd name="adj" fmla="val 10000"/>
          </a:avLst>
        </a:prstGeom>
        <a:solidFill>
          <a:schemeClr val="accent1">
            <a:tint val="99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ClrTx/>
            <a:buSzPts val="1600"/>
            <a:buFont typeface="Arial" panose="020B0604020202020204" pitchFamily="34" charset="0"/>
            <a:buNone/>
          </a:pPr>
          <a:r>
            <a:rPr lang="x-none" sz="1600" b="1" kern="1200">
              <a:latin typeface="Alexandria" pitchFamily="2" charset="-78"/>
              <a:cs typeface="Alexandria" pitchFamily="2" charset="-78"/>
            </a:rPr>
            <a:t>نشر البيانات على الموقع الرسمي ومواقع التواصل الاجتماعي للمؤسسة</a:t>
          </a:r>
          <a:endParaRPr lang="en-US" sz="1600" kern="1200" dirty="0">
            <a:latin typeface="Alexandria" pitchFamily="2" charset="-78"/>
            <a:cs typeface="Alexandria" pitchFamily="2" charset="-78"/>
          </a:endParaRPr>
        </a:p>
      </dsp:txBody>
      <dsp:txXfrm>
        <a:off x="37705" y="1361257"/>
        <a:ext cx="3856586" cy="1114808"/>
      </dsp:txXfrm>
    </dsp:sp>
    <dsp:sp modelId="{75D25D46-E84F-BC4A-999D-E6BFDF22508B}">
      <dsp:nvSpPr>
        <dsp:cNvPr id="0" name=""/>
        <dsp:cNvSpPr/>
      </dsp:nvSpPr>
      <dsp:spPr>
        <a:xfrm>
          <a:off x="4258754" y="1326574"/>
          <a:ext cx="3925952" cy="1184174"/>
        </a:xfrm>
        <a:prstGeom prst="roundRect">
          <a:avLst>
            <a:gd name="adj" fmla="val 10000"/>
          </a:avLst>
        </a:prstGeom>
        <a:solidFill>
          <a:schemeClr val="accent1">
            <a:tint val="99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ClrTx/>
            <a:buSzPts val="1600"/>
            <a:buFont typeface="Arial" panose="020B0604020202020204" pitchFamily="34" charset="0"/>
            <a:buNone/>
          </a:pPr>
          <a:r>
            <a:rPr lang="x-none" sz="1600" b="1" kern="1200">
              <a:latin typeface="Alexandria" pitchFamily="2" charset="-78"/>
              <a:cs typeface="Alexandria" pitchFamily="2" charset="-78"/>
            </a:rPr>
            <a:t>أن تكون مصادر ومعلومات البيانات موثقة </a:t>
          </a:r>
          <a:endParaRPr lang="en-US" sz="1600" kern="1200" dirty="0">
            <a:latin typeface="Alexandria" pitchFamily="2" charset="-78"/>
            <a:cs typeface="Alexandria" pitchFamily="2" charset="-78"/>
          </a:endParaRPr>
        </a:p>
      </dsp:txBody>
      <dsp:txXfrm>
        <a:off x="4293437" y="1361257"/>
        <a:ext cx="3856586" cy="1114808"/>
      </dsp:txXfrm>
    </dsp:sp>
    <dsp:sp modelId="{23B27EB8-E868-6C40-8608-1DD9D9459526}">
      <dsp:nvSpPr>
        <dsp:cNvPr id="0" name=""/>
        <dsp:cNvSpPr/>
      </dsp:nvSpPr>
      <dsp:spPr>
        <a:xfrm>
          <a:off x="2106704" y="2652243"/>
          <a:ext cx="3925952" cy="1184174"/>
        </a:xfrm>
        <a:prstGeom prst="roundRect">
          <a:avLst>
            <a:gd name="adj" fmla="val 10000"/>
          </a:avLst>
        </a:prstGeom>
        <a:solidFill>
          <a:schemeClr val="accent1">
            <a:tint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ClrTx/>
            <a:buSzPts val="1600"/>
            <a:buFont typeface="Arial" panose="020B0604020202020204" pitchFamily="34" charset="0"/>
            <a:buNone/>
          </a:pPr>
          <a:r>
            <a:rPr lang="x-none" sz="1600" b="1" kern="1200">
              <a:latin typeface="Alexandria" pitchFamily="2" charset="-78"/>
              <a:cs typeface="Alexandria" pitchFamily="2" charset="-78"/>
            </a:rPr>
            <a:t>التصدي للشائعات التي تنشر حول المنظمة</a:t>
          </a:r>
          <a:endParaRPr lang="en-US" sz="1600" kern="1200" dirty="0">
            <a:latin typeface="Alexandria" pitchFamily="2" charset="-78"/>
            <a:cs typeface="Alexandria" pitchFamily="2" charset="-78"/>
          </a:endParaRPr>
        </a:p>
      </dsp:txBody>
      <dsp:txXfrm>
        <a:off x="2141387" y="2686926"/>
        <a:ext cx="3856586" cy="111480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DEF167-0370-EA48-9BF2-9FA8860F22AA}">
      <dsp:nvSpPr>
        <dsp:cNvPr id="0" name=""/>
        <dsp:cNvSpPr/>
      </dsp:nvSpPr>
      <dsp:spPr>
        <a:xfrm>
          <a:off x="1201161" y="0"/>
          <a:ext cx="6284116" cy="3927573"/>
        </a:xfrm>
        <a:prstGeom prst="swooshArrow">
          <a:avLst>
            <a:gd name="adj1" fmla="val 25000"/>
            <a:gd name="adj2" fmla="val 25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79C4975-3DE7-EF44-991C-FDFB497CA4A3}">
      <dsp:nvSpPr>
        <dsp:cNvPr id="0" name=""/>
        <dsp:cNvSpPr/>
      </dsp:nvSpPr>
      <dsp:spPr>
        <a:xfrm>
          <a:off x="1999243" y="2710810"/>
          <a:ext cx="163387" cy="16338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F857B6-818C-A540-A576-D1F35E90EC6D}">
      <dsp:nvSpPr>
        <dsp:cNvPr id="0" name=""/>
        <dsp:cNvSpPr/>
      </dsp:nvSpPr>
      <dsp:spPr>
        <a:xfrm>
          <a:off x="720498" y="2792504"/>
          <a:ext cx="2721697" cy="11350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6575" tIns="0" rIns="0" bIns="0" numCol="1" spcCol="1270" anchor="t" anchorCtr="0">
          <a:noAutofit/>
        </a:bodyPr>
        <a:lstStyle/>
        <a:p>
          <a:pPr marL="0" lvl="0" indent="0" algn="l" defTabSz="622300" rtl="1">
            <a:lnSpc>
              <a:spcPct val="150000"/>
            </a:lnSpc>
            <a:spcBef>
              <a:spcPct val="0"/>
            </a:spcBef>
            <a:spcAft>
              <a:spcPct val="35000"/>
            </a:spcAft>
            <a:buClrTx/>
            <a:buSzPts val="1400"/>
            <a:buFont typeface="Arial" panose="020B0604020202020204" pitchFamily="34" charset="0"/>
            <a:buNone/>
          </a:pPr>
          <a:r>
            <a:rPr lang="en-US" sz="1400" b="1" kern="1200" dirty="0">
              <a:latin typeface="Alexandria" pitchFamily="2" charset="-78"/>
              <a:cs typeface="Alexandria" pitchFamily="2" charset="-78"/>
            </a:rPr>
            <a:t>التعاطف:</a:t>
          </a:r>
          <a:r>
            <a:rPr lang="en-US" sz="1400" kern="1200" dirty="0">
              <a:latin typeface="Alexandria" pitchFamily="2" charset="-78"/>
              <a:cs typeface="Alexandria" pitchFamily="2" charset="-78"/>
            </a:rPr>
            <a:t> يجب أن يُظهر المحتوى </a:t>
          </a:r>
          <a:r>
            <a:rPr lang="ar-SA" sz="1400" kern="1200" dirty="0">
              <a:latin typeface="Alexandria" pitchFamily="2" charset="-78"/>
              <a:cs typeface="Alexandria" pitchFamily="2" charset="-78"/>
            </a:rPr>
            <a:t>تعاطفا</a:t>
          </a:r>
          <a:r>
            <a:rPr lang="en-US" sz="1400" kern="1200" dirty="0">
              <a:latin typeface="Alexandria" pitchFamily="2" charset="-78"/>
              <a:cs typeface="Alexandria" pitchFamily="2" charset="-78"/>
            </a:rPr>
            <a:t> مع </a:t>
          </a:r>
          <a:r>
            <a:rPr lang="en-US" sz="1400" kern="1200" dirty="0" err="1">
              <a:latin typeface="Alexandria" pitchFamily="2" charset="-78"/>
              <a:cs typeface="Alexandria" pitchFamily="2" charset="-78"/>
            </a:rPr>
            <a:t>ا</a:t>
          </a:r>
          <a:r>
            <a:rPr lang="ar-SA" sz="1400" kern="1200" dirty="0">
              <a:latin typeface="Alexandria" pitchFamily="2" charset="-78"/>
              <a:cs typeface="Alexandria" pitchFamily="2" charset="-78"/>
            </a:rPr>
            <a:t>المتضررين</a:t>
          </a:r>
          <a:r>
            <a:rPr lang="en-US" sz="1400" kern="1200" dirty="0">
              <a:latin typeface="Alexandria" pitchFamily="2" charset="-78"/>
              <a:cs typeface="Alexandria" pitchFamily="2" charset="-78"/>
            </a:rPr>
            <a:t> </a:t>
          </a:r>
          <a:r>
            <a:rPr lang="ar-SA" sz="1400" kern="1200" dirty="0">
              <a:latin typeface="Alexandria" pitchFamily="2" charset="-78"/>
              <a:cs typeface="Alexandria" pitchFamily="2" charset="-78"/>
            </a:rPr>
            <a:t>من الأزمة. </a:t>
          </a:r>
          <a:r>
            <a:rPr lang="en-US" sz="1400" kern="1200" dirty="0" err="1">
              <a:latin typeface="Alexandria" pitchFamily="2" charset="-78"/>
              <a:cs typeface="Alexandria" pitchFamily="2" charset="-78"/>
            </a:rPr>
            <a:t>و</a:t>
          </a:r>
          <a:r>
            <a:rPr lang="ar-SA" sz="1400" kern="1200" dirty="0">
              <a:latin typeface="Alexandria" pitchFamily="2" charset="-78"/>
              <a:cs typeface="Alexandria" pitchFamily="2" charset="-78"/>
            </a:rPr>
            <a:t>يقدم</a:t>
          </a:r>
          <a:r>
            <a:rPr lang="en-US" sz="1400" kern="1200" dirty="0">
              <a:latin typeface="Alexandria" pitchFamily="2" charset="-78"/>
              <a:cs typeface="Alexandria" pitchFamily="2" charset="-78"/>
            </a:rPr>
            <a:t> </a:t>
          </a:r>
          <a:r>
            <a:rPr lang="ar-SA" sz="1400" kern="1200" dirty="0">
              <a:latin typeface="Alexandria" pitchFamily="2" charset="-78"/>
              <a:cs typeface="Alexandria" pitchFamily="2" charset="-78"/>
            </a:rPr>
            <a:t>لهم الدعم والمساندة</a:t>
          </a:r>
          <a:endParaRPr lang="en-US" sz="1400" kern="1200" dirty="0">
            <a:latin typeface="Alexandria" pitchFamily="2" charset="-78"/>
            <a:cs typeface="Alexandria" pitchFamily="2" charset="-78"/>
          </a:endParaRPr>
        </a:p>
      </dsp:txBody>
      <dsp:txXfrm>
        <a:off x="720498" y="2792504"/>
        <a:ext cx="2721697" cy="1135068"/>
      </dsp:txXfrm>
    </dsp:sp>
    <dsp:sp modelId="{1BF8EF25-BD0F-0843-AE32-38A9B7D4C1A5}">
      <dsp:nvSpPr>
        <dsp:cNvPr id="0" name=""/>
        <dsp:cNvSpPr/>
      </dsp:nvSpPr>
      <dsp:spPr>
        <a:xfrm>
          <a:off x="3441448" y="1643296"/>
          <a:ext cx="295353" cy="29535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91EFA49-3CAF-5442-A7AE-0D87EC014D41}">
      <dsp:nvSpPr>
        <dsp:cNvPr id="0" name=""/>
        <dsp:cNvSpPr/>
      </dsp:nvSpPr>
      <dsp:spPr>
        <a:xfrm>
          <a:off x="3602880" y="1790973"/>
          <a:ext cx="2212210" cy="21365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502" tIns="0" rIns="0" bIns="0" numCol="1" spcCol="1270" anchor="t" anchorCtr="0">
          <a:noAutofit/>
        </a:bodyPr>
        <a:lstStyle/>
        <a:p>
          <a:pPr marL="0" lvl="0" indent="0" algn="l" defTabSz="622300" rtl="1">
            <a:lnSpc>
              <a:spcPct val="150000"/>
            </a:lnSpc>
            <a:spcBef>
              <a:spcPct val="0"/>
            </a:spcBef>
            <a:spcAft>
              <a:spcPct val="35000"/>
            </a:spcAft>
            <a:buClrTx/>
            <a:buSzPts val="1400"/>
            <a:buFont typeface="Arial" panose="020B0604020202020204" pitchFamily="34" charset="0"/>
            <a:buNone/>
          </a:pPr>
          <a:r>
            <a:rPr lang="en-US" sz="1400" b="1" kern="1200" dirty="0">
              <a:latin typeface="Alexandria" pitchFamily="2" charset="-78"/>
              <a:cs typeface="Alexandria" pitchFamily="2" charset="-78"/>
            </a:rPr>
            <a:t>الدقة:</a:t>
          </a:r>
          <a:r>
            <a:rPr lang="en-US" sz="1400" kern="1200" dirty="0">
              <a:latin typeface="Alexandria" pitchFamily="2" charset="-78"/>
              <a:cs typeface="Alexandria" pitchFamily="2" charset="-78"/>
            </a:rPr>
            <a:t> يجب أن </a:t>
          </a:r>
          <a:r>
            <a:rPr lang="ar-SA" sz="1400" kern="1200" dirty="0">
              <a:latin typeface="Alexandria" pitchFamily="2" charset="-78"/>
              <a:cs typeface="Alexandria" pitchFamily="2" charset="-78"/>
            </a:rPr>
            <a:t>تكون المعلومات المقدمة دقيقة وموثوقة</a:t>
          </a:r>
          <a:r>
            <a:rPr lang="en-US" sz="1400" kern="1200" dirty="0">
              <a:latin typeface="Alexandria" pitchFamily="2" charset="-78"/>
              <a:cs typeface="Alexandria" pitchFamily="2" charset="-78"/>
            </a:rPr>
            <a:t>، مع </a:t>
          </a:r>
          <a:r>
            <a:rPr lang="ar-SA" sz="1400" kern="1200" dirty="0">
              <a:latin typeface="Alexandria" pitchFamily="2" charset="-78"/>
              <a:cs typeface="Alexandria" pitchFamily="2" charset="-78"/>
            </a:rPr>
            <a:t>تجنب الشائعات والأخبار الكاذبة.</a:t>
          </a:r>
          <a:endParaRPr lang="en-US" sz="1400" kern="1200" dirty="0">
            <a:latin typeface="Alexandria" pitchFamily="2" charset="-78"/>
            <a:cs typeface="Alexandria" pitchFamily="2" charset="-78"/>
          </a:endParaRPr>
        </a:p>
      </dsp:txBody>
      <dsp:txXfrm>
        <a:off x="3602880" y="1790973"/>
        <a:ext cx="2212210" cy="2136599"/>
      </dsp:txXfrm>
    </dsp:sp>
    <dsp:sp modelId="{420CAEC1-BA4B-BF4D-8FEF-D287BCF44121}">
      <dsp:nvSpPr>
        <dsp:cNvPr id="0" name=""/>
        <dsp:cNvSpPr/>
      </dsp:nvSpPr>
      <dsp:spPr>
        <a:xfrm>
          <a:off x="5175864" y="993675"/>
          <a:ext cx="408467" cy="40846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99B6F1D-0976-BD48-B8E3-20F4105EACFD}">
      <dsp:nvSpPr>
        <dsp:cNvPr id="0" name=""/>
        <dsp:cNvSpPr/>
      </dsp:nvSpPr>
      <dsp:spPr>
        <a:xfrm>
          <a:off x="5496734" y="1685973"/>
          <a:ext cx="2231560" cy="19785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6439" tIns="0" rIns="0" bIns="0" numCol="1" spcCol="1270" anchor="t" anchorCtr="0">
          <a:noAutofit/>
        </a:bodyPr>
        <a:lstStyle/>
        <a:p>
          <a:pPr marL="0" lvl="0" indent="0" algn="r" defTabSz="622300" rtl="1">
            <a:lnSpc>
              <a:spcPct val="150000"/>
            </a:lnSpc>
            <a:spcBef>
              <a:spcPct val="0"/>
            </a:spcBef>
            <a:spcAft>
              <a:spcPct val="35000"/>
            </a:spcAft>
            <a:buClrTx/>
            <a:buSzPts val="1400"/>
            <a:buFont typeface="Arial" panose="020B0604020202020204" pitchFamily="34" charset="0"/>
            <a:buNone/>
          </a:pPr>
          <a:r>
            <a:rPr lang="en-US" sz="1400" b="1" kern="1200" dirty="0">
              <a:latin typeface="Alexandria" pitchFamily="2" charset="-78"/>
              <a:cs typeface="Alexandria" pitchFamily="2" charset="-78"/>
            </a:rPr>
            <a:t>الوضوح:</a:t>
          </a:r>
          <a:r>
            <a:rPr lang="en-US" sz="1400" kern="1200" dirty="0">
              <a:latin typeface="Alexandria" pitchFamily="2" charset="-78"/>
              <a:cs typeface="Alexandria" pitchFamily="2" charset="-78"/>
            </a:rPr>
            <a:t> يجب أن </a:t>
          </a:r>
          <a:r>
            <a:rPr lang="ar-SA" sz="1400" kern="1200" dirty="0">
              <a:latin typeface="Alexandria" pitchFamily="2" charset="-78"/>
              <a:cs typeface="Alexandria" pitchFamily="2" charset="-78"/>
            </a:rPr>
            <a:t>يكون</a:t>
          </a:r>
          <a:r>
            <a:rPr lang="en-US" sz="1400" kern="1200" dirty="0">
              <a:latin typeface="Alexandria" pitchFamily="2" charset="-78"/>
              <a:cs typeface="Alexandria" pitchFamily="2" charset="-78"/>
            </a:rPr>
            <a:t> المحتوى واضحًا</a:t>
          </a:r>
          <a:r>
            <a:rPr lang="ar-SA" sz="1400" kern="1200" dirty="0">
              <a:latin typeface="Alexandria" pitchFamily="2" charset="-78"/>
              <a:cs typeface="Alexandria" pitchFamily="2" charset="-78"/>
            </a:rPr>
            <a:t> ومباشرا يسهل فهمه من كافة الجماهير </a:t>
          </a:r>
          <a:r>
            <a:rPr lang="en-US" sz="1400" kern="1200" dirty="0">
              <a:latin typeface="Alexandria" pitchFamily="2" charset="-78"/>
              <a:cs typeface="Alexandria" pitchFamily="2" charset="-78"/>
            </a:rPr>
            <a:t>المستهدفة</a:t>
          </a:r>
          <a:r>
            <a:rPr lang="ar-SA" sz="1400" kern="1200" dirty="0">
              <a:latin typeface="Alexandria" pitchFamily="2" charset="-78"/>
              <a:cs typeface="Alexandria" pitchFamily="2" charset="-78"/>
            </a:rPr>
            <a:t>.</a:t>
          </a:r>
          <a:endParaRPr lang="en-US" sz="1400" kern="1200" dirty="0">
            <a:latin typeface="Alexandria" pitchFamily="2" charset="-78"/>
            <a:cs typeface="Alexandria" pitchFamily="2" charset="-78"/>
          </a:endParaRPr>
        </a:p>
      </dsp:txBody>
      <dsp:txXfrm>
        <a:off x="5496734" y="1685973"/>
        <a:ext cx="2231560" cy="1978569"/>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DEF167-0370-EA48-9BF2-9FA8860F22AA}">
      <dsp:nvSpPr>
        <dsp:cNvPr id="0" name=""/>
        <dsp:cNvSpPr/>
      </dsp:nvSpPr>
      <dsp:spPr>
        <a:xfrm>
          <a:off x="1201161" y="0"/>
          <a:ext cx="6284116" cy="3927573"/>
        </a:xfrm>
        <a:prstGeom prst="swooshArrow">
          <a:avLst>
            <a:gd name="adj1" fmla="val 25000"/>
            <a:gd name="adj2" fmla="val 25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79C4975-3DE7-EF44-991C-FDFB497CA4A3}">
      <dsp:nvSpPr>
        <dsp:cNvPr id="0" name=""/>
        <dsp:cNvSpPr/>
      </dsp:nvSpPr>
      <dsp:spPr>
        <a:xfrm>
          <a:off x="1999243" y="2710810"/>
          <a:ext cx="163387" cy="16338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F857B6-818C-A540-A576-D1F35E90EC6D}">
      <dsp:nvSpPr>
        <dsp:cNvPr id="0" name=""/>
        <dsp:cNvSpPr/>
      </dsp:nvSpPr>
      <dsp:spPr>
        <a:xfrm>
          <a:off x="720498" y="2792504"/>
          <a:ext cx="2721697" cy="11350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6575" tIns="0" rIns="0" bIns="0" numCol="1" spcCol="1270" anchor="t" anchorCtr="0">
          <a:noAutofit/>
        </a:bodyPr>
        <a:lstStyle/>
        <a:p>
          <a:pPr marL="0" lvl="0" indent="0" algn="l" defTabSz="622300" rtl="1">
            <a:lnSpc>
              <a:spcPct val="150000"/>
            </a:lnSpc>
            <a:spcBef>
              <a:spcPct val="0"/>
            </a:spcBef>
            <a:spcAft>
              <a:spcPct val="35000"/>
            </a:spcAft>
            <a:buClrTx/>
            <a:buSzPts val="1400"/>
            <a:buFont typeface="Arial" panose="020B0604020202020204" pitchFamily="34" charset="0"/>
            <a:buNone/>
          </a:pPr>
          <a:r>
            <a:rPr lang="en-US" sz="1400" b="1" kern="1200" dirty="0">
              <a:latin typeface="Alexandria" pitchFamily="2" charset="-78"/>
              <a:cs typeface="Alexandria" pitchFamily="2" charset="-78"/>
            </a:rPr>
            <a:t>التناسق:</a:t>
          </a:r>
          <a:r>
            <a:rPr lang="en-US" sz="1400" kern="1200" dirty="0">
              <a:latin typeface="Alexandria" pitchFamily="2" charset="-78"/>
              <a:cs typeface="Alexandria" pitchFamily="2" charset="-78"/>
            </a:rPr>
            <a:t> يجب أن يكون المحتوى متسقًا عبر جميع قنوات الاتصال، ويُقدم رسالة موحدة.</a:t>
          </a:r>
        </a:p>
      </dsp:txBody>
      <dsp:txXfrm>
        <a:off x="720498" y="2792504"/>
        <a:ext cx="2721697" cy="1135068"/>
      </dsp:txXfrm>
    </dsp:sp>
    <dsp:sp modelId="{1BF8EF25-BD0F-0843-AE32-38A9B7D4C1A5}">
      <dsp:nvSpPr>
        <dsp:cNvPr id="0" name=""/>
        <dsp:cNvSpPr/>
      </dsp:nvSpPr>
      <dsp:spPr>
        <a:xfrm>
          <a:off x="3441448" y="1643296"/>
          <a:ext cx="295353" cy="29535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91EFA49-3CAF-5442-A7AE-0D87EC014D41}">
      <dsp:nvSpPr>
        <dsp:cNvPr id="0" name=""/>
        <dsp:cNvSpPr/>
      </dsp:nvSpPr>
      <dsp:spPr>
        <a:xfrm>
          <a:off x="3469692" y="1790973"/>
          <a:ext cx="2478586" cy="21365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502" tIns="0" rIns="0" bIns="0" numCol="1" spcCol="1270" anchor="t" anchorCtr="0">
          <a:noAutofit/>
        </a:bodyPr>
        <a:lstStyle/>
        <a:p>
          <a:pPr marL="0" lvl="0" indent="0" algn="l" defTabSz="622300" rtl="1">
            <a:lnSpc>
              <a:spcPct val="150000"/>
            </a:lnSpc>
            <a:spcBef>
              <a:spcPct val="0"/>
            </a:spcBef>
            <a:spcAft>
              <a:spcPct val="35000"/>
            </a:spcAft>
            <a:buClrTx/>
            <a:buSzPts val="1400"/>
            <a:buFont typeface="Arial" panose="020B0604020202020204" pitchFamily="34" charset="0"/>
            <a:buNone/>
          </a:pPr>
          <a:endParaRPr lang="ar-SA" sz="1400" b="1" kern="1200" dirty="0">
            <a:latin typeface="Alexandria" pitchFamily="2" charset="-78"/>
            <a:cs typeface="Alexandria" pitchFamily="2" charset="-78"/>
          </a:endParaRPr>
        </a:p>
        <a:p>
          <a:pPr marL="0" lvl="0" indent="0" algn="l" defTabSz="622300" rtl="1">
            <a:lnSpc>
              <a:spcPct val="150000"/>
            </a:lnSpc>
            <a:spcBef>
              <a:spcPct val="0"/>
            </a:spcBef>
            <a:spcAft>
              <a:spcPct val="35000"/>
            </a:spcAft>
            <a:buClrTx/>
            <a:buSzPts val="1400"/>
            <a:buFont typeface="Arial" panose="020B0604020202020204" pitchFamily="34" charset="0"/>
            <a:buNone/>
          </a:pPr>
          <a:r>
            <a:rPr lang="en-US" sz="1400" b="1" kern="1200" dirty="0">
              <a:latin typeface="Alexandria" pitchFamily="2" charset="-78"/>
              <a:cs typeface="Alexandria" pitchFamily="2" charset="-78"/>
            </a:rPr>
            <a:t>المسؤولية:</a:t>
          </a:r>
          <a:r>
            <a:rPr lang="en-US" sz="1400" kern="1200" dirty="0">
              <a:latin typeface="Alexandria" pitchFamily="2" charset="-78"/>
              <a:cs typeface="Alexandria" pitchFamily="2" charset="-78"/>
            </a:rPr>
            <a:t> يجب أن يتحمل المحتوى مسؤولية ما حدث، ويُقدم خططًا لمعالجة الأزمة ومنع تكراره</a:t>
          </a:r>
        </a:p>
      </dsp:txBody>
      <dsp:txXfrm>
        <a:off x="3469692" y="1790973"/>
        <a:ext cx="2478586" cy="2136599"/>
      </dsp:txXfrm>
    </dsp:sp>
    <dsp:sp modelId="{420CAEC1-BA4B-BF4D-8FEF-D287BCF44121}">
      <dsp:nvSpPr>
        <dsp:cNvPr id="0" name=""/>
        <dsp:cNvSpPr/>
      </dsp:nvSpPr>
      <dsp:spPr>
        <a:xfrm>
          <a:off x="5175864" y="993675"/>
          <a:ext cx="408467" cy="40846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99B6F1D-0976-BD48-B8E3-20F4105EACFD}">
      <dsp:nvSpPr>
        <dsp:cNvPr id="0" name=""/>
        <dsp:cNvSpPr/>
      </dsp:nvSpPr>
      <dsp:spPr>
        <a:xfrm>
          <a:off x="5554573" y="1685973"/>
          <a:ext cx="2509790" cy="19785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6439" tIns="0" rIns="0" bIns="0" numCol="1" spcCol="1270" anchor="t" anchorCtr="0">
          <a:noAutofit/>
        </a:bodyPr>
        <a:lstStyle/>
        <a:p>
          <a:pPr marL="0" lvl="0" indent="0" algn="r" defTabSz="622300" rtl="1">
            <a:lnSpc>
              <a:spcPct val="150000"/>
            </a:lnSpc>
            <a:spcBef>
              <a:spcPct val="0"/>
            </a:spcBef>
            <a:spcAft>
              <a:spcPct val="35000"/>
            </a:spcAft>
            <a:buClrTx/>
            <a:buSzPts val="1400"/>
            <a:buFont typeface="Arial" panose="020B0604020202020204" pitchFamily="34" charset="0"/>
            <a:buNone/>
          </a:pPr>
          <a:r>
            <a:rPr lang="en-US" sz="1400" b="1" kern="1200" dirty="0">
              <a:latin typeface="Alexandria" pitchFamily="2" charset="-78"/>
              <a:cs typeface="Alexandria" pitchFamily="2" charset="-78"/>
            </a:rPr>
            <a:t>الشفافية:</a:t>
          </a:r>
          <a:r>
            <a:rPr lang="en-US" sz="1400" kern="1200" dirty="0">
              <a:latin typeface="Alexandria" pitchFamily="2" charset="-78"/>
              <a:cs typeface="Alexandria" pitchFamily="2" charset="-78"/>
            </a:rPr>
            <a:t> يجب أن </a:t>
          </a:r>
          <a:r>
            <a:rPr lang="ar-SA" sz="1400" kern="1200" dirty="0">
              <a:latin typeface="Alexandria" pitchFamily="2" charset="-78"/>
              <a:cs typeface="Alexandria" pitchFamily="2" charset="-78"/>
            </a:rPr>
            <a:t>يكون</a:t>
          </a:r>
          <a:r>
            <a:rPr lang="en-US" sz="1400" kern="1200" dirty="0">
              <a:latin typeface="Alexandria" pitchFamily="2" charset="-78"/>
              <a:cs typeface="Alexandria" pitchFamily="2" charset="-78"/>
            </a:rPr>
            <a:t> المحتوى شفافًا، ويُقدم جميع المعلومات المتاحة حول الأزمة، حتى لو كانت سلبية</a:t>
          </a:r>
        </a:p>
      </dsp:txBody>
      <dsp:txXfrm>
        <a:off x="5554573" y="1685973"/>
        <a:ext cx="2509790" cy="1978569"/>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5871C3-2F17-C04D-9519-03464D6D2AC0}">
      <dsp:nvSpPr>
        <dsp:cNvPr id="0" name=""/>
        <dsp:cNvSpPr/>
      </dsp:nvSpPr>
      <dsp:spPr>
        <a:xfrm>
          <a:off x="3795151" y="2072"/>
          <a:ext cx="1289982" cy="838488"/>
        </a:xfrm>
        <a:prstGeom prst="roundRect">
          <a:avLst/>
        </a:prstGeom>
        <a:solidFill>
          <a:schemeClr val="accent2">
            <a:shade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150000"/>
            </a:lnSpc>
            <a:spcBef>
              <a:spcPct val="0"/>
            </a:spcBef>
            <a:spcAft>
              <a:spcPct val="35000"/>
            </a:spcAft>
            <a:buClrTx/>
            <a:buSzTx/>
            <a:buFont typeface="Arial" panose="020B0604020202020204" pitchFamily="34" charset="0"/>
            <a:buNone/>
          </a:pPr>
          <a:r>
            <a:rPr lang="x-none" sz="1000" b="1" kern="1200">
              <a:latin typeface="Alexandria" pitchFamily="2" charset="-78"/>
              <a:cs typeface="Alexandria" pitchFamily="2" charset="-78"/>
            </a:rPr>
            <a:t>البيانات الصحفية</a:t>
          </a:r>
          <a:endParaRPr lang="en-US" sz="1000" kern="1200" dirty="0">
            <a:latin typeface="Alexandria" pitchFamily="2" charset="-78"/>
            <a:cs typeface="Alexandria" pitchFamily="2" charset="-78"/>
          </a:endParaRPr>
        </a:p>
      </dsp:txBody>
      <dsp:txXfrm>
        <a:off x="3836083" y="43004"/>
        <a:ext cx="1208118" cy="756624"/>
      </dsp:txXfrm>
    </dsp:sp>
    <dsp:sp modelId="{78028049-7817-C04C-960A-B79616AD23AF}">
      <dsp:nvSpPr>
        <dsp:cNvPr id="0" name=""/>
        <dsp:cNvSpPr/>
      </dsp:nvSpPr>
      <dsp:spPr>
        <a:xfrm>
          <a:off x="2765450" y="421317"/>
          <a:ext cx="3349384" cy="3349384"/>
        </a:xfrm>
        <a:custGeom>
          <a:avLst/>
          <a:gdLst/>
          <a:ahLst/>
          <a:cxnLst/>
          <a:rect l="0" t="0" r="0" b="0"/>
          <a:pathLst>
            <a:path>
              <a:moveTo>
                <a:pt x="2492371" y="213187"/>
              </a:moveTo>
              <a:arcTo wR="1674692" hR="1674692" stAng="17953562" swAng="1211338"/>
            </a:path>
          </a:pathLst>
        </a:custGeom>
        <a:noFill/>
        <a:ln w="6350" cap="flat" cmpd="sng" algn="ctr">
          <a:solidFill>
            <a:schemeClr val="accent2">
              <a:shade val="90000"/>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05781EF7-F4DA-D244-ABAD-67E227052AE5}">
      <dsp:nvSpPr>
        <dsp:cNvPr id="0" name=""/>
        <dsp:cNvSpPr/>
      </dsp:nvSpPr>
      <dsp:spPr>
        <a:xfrm>
          <a:off x="5387878" y="1159256"/>
          <a:ext cx="1289982" cy="838488"/>
        </a:xfrm>
        <a:prstGeom prst="roundRect">
          <a:avLst/>
        </a:prstGeom>
        <a:solidFill>
          <a:schemeClr val="accent2">
            <a:shade val="50000"/>
            <a:hueOff val="-236469"/>
            <a:satOff val="3113"/>
            <a:lumOff val="1864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r" defTabSz="444500" rtl="1">
            <a:lnSpc>
              <a:spcPct val="150000"/>
            </a:lnSpc>
            <a:spcBef>
              <a:spcPct val="0"/>
            </a:spcBef>
            <a:spcAft>
              <a:spcPct val="35000"/>
            </a:spcAft>
            <a:buClrTx/>
            <a:buSzTx/>
            <a:buFont typeface="Arial" panose="020B0604020202020204" pitchFamily="34" charset="0"/>
            <a:buNone/>
          </a:pPr>
          <a:r>
            <a:rPr lang="ar-SA" sz="1000" b="1" kern="1200" dirty="0">
              <a:latin typeface="Alexandria" pitchFamily="2" charset="-78"/>
              <a:cs typeface="Alexandria" pitchFamily="2" charset="-78"/>
            </a:rPr>
            <a:t>محتوى </a:t>
          </a:r>
          <a:r>
            <a:rPr lang="x-none" sz="1000" b="1" kern="1200">
              <a:latin typeface="Alexandria" pitchFamily="2" charset="-78"/>
              <a:cs typeface="Alexandria" pitchFamily="2" charset="-78"/>
            </a:rPr>
            <a:t>المواقع الالكترونية</a:t>
          </a:r>
          <a:endParaRPr lang="en-US" sz="1000" kern="1200" dirty="0">
            <a:latin typeface="Alexandria" pitchFamily="2" charset="-78"/>
            <a:cs typeface="Alexandria" pitchFamily="2" charset="-78"/>
          </a:endParaRPr>
        </a:p>
      </dsp:txBody>
      <dsp:txXfrm>
        <a:off x="5428810" y="1200188"/>
        <a:ext cx="1208118" cy="756624"/>
      </dsp:txXfrm>
    </dsp:sp>
    <dsp:sp modelId="{4D9F1203-763A-3649-9837-63D5DD8F0C66}">
      <dsp:nvSpPr>
        <dsp:cNvPr id="0" name=""/>
        <dsp:cNvSpPr/>
      </dsp:nvSpPr>
      <dsp:spPr>
        <a:xfrm>
          <a:off x="2765450" y="421317"/>
          <a:ext cx="3349384" cy="3349384"/>
        </a:xfrm>
        <a:custGeom>
          <a:avLst/>
          <a:gdLst/>
          <a:ahLst/>
          <a:cxnLst/>
          <a:rect l="0" t="0" r="0" b="0"/>
          <a:pathLst>
            <a:path>
              <a:moveTo>
                <a:pt x="3345365" y="1790652"/>
              </a:moveTo>
              <a:arcTo wR="1674692" hR="1674692" stAng="21838228" swAng="1359571"/>
            </a:path>
          </a:pathLst>
        </a:custGeom>
        <a:noFill/>
        <a:ln w="6350" cap="flat" cmpd="sng" algn="ctr">
          <a:solidFill>
            <a:schemeClr val="accent2">
              <a:shade val="90000"/>
              <a:hueOff val="-229872"/>
              <a:satOff val="164"/>
              <a:lumOff val="12846"/>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AC706565-8120-C44D-9302-1B49A9529193}">
      <dsp:nvSpPr>
        <dsp:cNvPr id="0" name=""/>
        <dsp:cNvSpPr/>
      </dsp:nvSpPr>
      <dsp:spPr>
        <a:xfrm>
          <a:off x="4779510" y="3031619"/>
          <a:ext cx="1289982" cy="838488"/>
        </a:xfrm>
        <a:prstGeom prst="roundRect">
          <a:avLst/>
        </a:prstGeom>
        <a:solidFill>
          <a:schemeClr val="accent2">
            <a:shade val="50000"/>
            <a:hueOff val="-472938"/>
            <a:satOff val="6226"/>
            <a:lumOff val="3729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rtl="1">
            <a:lnSpc>
              <a:spcPct val="150000"/>
            </a:lnSpc>
            <a:spcBef>
              <a:spcPct val="0"/>
            </a:spcBef>
            <a:spcAft>
              <a:spcPct val="35000"/>
            </a:spcAft>
            <a:buClrTx/>
            <a:buSzTx/>
            <a:buFont typeface="Arial" panose="020B0604020202020204" pitchFamily="34" charset="0"/>
            <a:buNone/>
          </a:pPr>
          <a:r>
            <a:rPr lang="ar-SA" sz="1000" b="1" kern="1200" dirty="0">
              <a:latin typeface="Alexandria" pitchFamily="2" charset="-78"/>
              <a:cs typeface="Alexandria" pitchFamily="2" charset="-78"/>
            </a:rPr>
            <a:t>منشورات </a:t>
          </a:r>
          <a:r>
            <a:rPr lang="x-none" sz="1000" b="1" kern="1200">
              <a:latin typeface="Alexandria" pitchFamily="2" charset="-78"/>
              <a:cs typeface="Alexandria" pitchFamily="2" charset="-78"/>
            </a:rPr>
            <a:t>منصات التواصل الاجتماعي</a:t>
          </a:r>
          <a:endParaRPr lang="en-US" sz="1000" kern="1200" dirty="0">
            <a:latin typeface="Alexandria" pitchFamily="2" charset="-78"/>
            <a:cs typeface="Alexandria" pitchFamily="2" charset="-78"/>
          </a:endParaRPr>
        </a:p>
      </dsp:txBody>
      <dsp:txXfrm>
        <a:off x="4820442" y="3072551"/>
        <a:ext cx="1208118" cy="756624"/>
      </dsp:txXfrm>
    </dsp:sp>
    <dsp:sp modelId="{1E58AE22-E6ED-0949-B556-1ED810B303B6}">
      <dsp:nvSpPr>
        <dsp:cNvPr id="0" name=""/>
        <dsp:cNvSpPr/>
      </dsp:nvSpPr>
      <dsp:spPr>
        <a:xfrm>
          <a:off x="2765450" y="421317"/>
          <a:ext cx="3349384" cy="3349384"/>
        </a:xfrm>
        <a:custGeom>
          <a:avLst/>
          <a:gdLst/>
          <a:ahLst/>
          <a:cxnLst/>
          <a:rect l="0" t="0" r="0" b="0"/>
          <a:pathLst>
            <a:path>
              <a:moveTo>
                <a:pt x="1880160" y="3336732"/>
              </a:moveTo>
              <a:arcTo wR="1674692" hR="1674692" stAng="4977157" swAng="845687"/>
            </a:path>
          </a:pathLst>
        </a:custGeom>
        <a:noFill/>
        <a:ln w="6350" cap="flat" cmpd="sng" algn="ctr">
          <a:solidFill>
            <a:schemeClr val="accent2">
              <a:shade val="90000"/>
              <a:hueOff val="-459745"/>
              <a:satOff val="327"/>
              <a:lumOff val="25691"/>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A43BC186-C64F-464B-951C-B3E68A937CE1}">
      <dsp:nvSpPr>
        <dsp:cNvPr id="0" name=""/>
        <dsp:cNvSpPr/>
      </dsp:nvSpPr>
      <dsp:spPr>
        <a:xfrm>
          <a:off x="2810792" y="3031619"/>
          <a:ext cx="1289982" cy="838488"/>
        </a:xfrm>
        <a:prstGeom prst="roundRect">
          <a:avLst/>
        </a:prstGeom>
        <a:solidFill>
          <a:schemeClr val="accent2">
            <a:shade val="50000"/>
            <a:hueOff val="-472938"/>
            <a:satOff val="6226"/>
            <a:lumOff val="3729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150000"/>
            </a:lnSpc>
            <a:spcBef>
              <a:spcPct val="0"/>
            </a:spcBef>
            <a:spcAft>
              <a:spcPct val="35000"/>
            </a:spcAft>
            <a:buClrTx/>
            <a:buSzTx/>
            <a:buFont typeface="Arial" panose="020B0604020202020204" pitchFamily="34" charset="0"/>
            <a:buNone/>
          </a:pPr>
          <a:r>
            <a:rPr lang="x-none" sz="1000" b="1" kern="1200">
              <a:latin typeface="Alexandria" pitchFamily="2" charset="-78"/>
              <a:cs typeface="Alexandria" pitchFamily="2" charset="-78"/>
            </a:rPr>
            <a:t>الرسائل النصية</a:t>
          </a:r>
          <a:endParaRPr lang="en-US" sz="1000" kern="1200" dirty="0">
            <a:latin typeface="Alexandria" pitchFamily="2" charset="-78"/>
            <a:cs typeface="Alexandria" pitchFamily="2" charset="-78"/>
          </a:endParaRPr>
        </a:p>
      </dsp:txBody>
      <dsp:txXfrm>
        <a:off x="2851724" y="3072551"/>
        <a:ext cx="1208118" cy="756624"/>
      </dsp:txXfrm>
    </dsp:sp>
    <dsp:sp modelId="{AC605DBC-C2B7-D24E-9A0F-A539C8229670}">
      <dsp:nvSpPr>
        <dsp:cNvPr id="0" name=""/>
        <dsp:cNvSpPr/>
      </dsp:nvSpPr>
      <dsp:spPr>
        <a:xfrm>
          <a:off x="2765450" y="421317"/>
          <a:ext cx="3349384" cy="3349384"/>
        </a:xfrm>
        <a:custGeom>
          <a:avLst/>
          <a:gdLst/>
          <a:ahLst/>
          <a:cxnLst/>
          <a:rect l="0" t="0" r="0" b="0"/>
          <a:pathLst>
            <a:path>
              <a:moveTo>
                <a:pt x="177651" y="2425334"/>
              </a:moveTo>
              <a:arcTo wR="1674692" hR="1674692" stAng="9202201" swAng="1359571"/>
            </a:path>
          </a:pathLst>
        </a:custGeom>
        <a:noFill/>
        <a:ln w="6350" cap="flat" cmpd="sng" algn="ctr">
          <a:solidFill>
            <a:schemeClr val="accent2">
              <a:shade val="90000"/>
              <a:hueOff val="-459745"/>
              <a:satOff val="327"/>
              <a:lumOff val="25691"/>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1D1CAFBB-D579-BC4D-B4D7-F60AB4D9C0F0}">
      <dsp:nvSpPr>
        <dsp:cNvPr id="0" name=""/>
        <dsp:cNvSpPr/>
      </dsp:nvSpPr>
      <dsp:spPr>
        <a:xfrm>
          <a:off x="2202424" y="1159256"/>
          <a:ext cx="1289982" cy="838488"/>
        </a:xfrm>
        <a:prstGeom prst="roundRect">
          <a:avLst/>
        </a:prstGeom>
        <a:solidFill>
          <a:schemeClr val="accent2">
            <a:shade val="50000"/>
            <a:hueOff val="-236469"/>
            <a:satOff val="3113"/>
            <a:lumOff val="1864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150000"/>
            </a:lnSpc>
            <a:spcBef>
              <a:spcPct val="0"/>
            </a:spcBef>
            <a:spcAft>
              <a:spcPct val="35000"/>
            </a:spcAft>
            <a:buClrTx/>
            <a:buSzTx/>
            <a:buFont typeface="Arial" panose="020B0604020202020204" pitchFamily="34" charset="0"/>
            <a:buNone/>
          </a:pPr>
          <a:r>
            <a:rPr lang="x-none" sz="1000" b="1" kern="1200">
              <a:latin typeface="Alexandria" pitchFamily="2" charset="-78"/>
              <a:cs typeface="Alexandria" pitchFamily="2" charset="-78"/>
            </a:rPr>
            <a:t>المواد البصرية</a:t>
          </a:r>
          <a:endParaRPr lang="en-US" sz="1000" kern="1200" dirty="0">
            <a:latin typeface="Alexandria" pitchFamily="2" charset="-78"/>
            <a:cs typeface="Alexandria" pitchFamily="2" charset="-78"/>
          </a:endParaRPr>
        </a:p>
      </dsp:txBody>
      <dsp:txXfrm>
        <a:off x="2243356" y="1200188"/>
        <a:ext cx="1208118" cy="756624"/>
      </dsp:txXfrm>
    </dsp:sp>
    <dsp:sp modelId="{3845DF6E-E021-204D-8CED-F3C7B3EFF992}">
      <dsp:nvSpPr>
        <dsp:cNvPr id="0" name=""/>
        <dsp:cNvSpPr/>
      </dsp:nvSpPr>
      <dsp:spPr>
        <a:xfrm>
          <a:off x="2765450" y="421317"/>
          <a:ext cx="3349384" cy="3349384"/>
        </a:xfrm>
        <a:custGeom>
          <a:avLst/>
          <a:gdLst/>
          <a:ahLst/>
          <a:cxnLst/>
          <a:rect l="0" t="0" r="0" b="0"/>
          <a:pathLst>
            <a:path>
              <a:moveTo>
                <a:pt x="402861" y="585178"/>
              </a:moveTo>
              <a:arcTo wR="1674692" hR="1674692" stAng="13235100" swAng="1211338"/>
            </a:path>
          </a:pathLst>
        </a:custGeom>
        <a:noFill/>
        <a:ln w="6350" cap="flat" cmpd="sng" algn="ctr">
          <a:solidFill>
            <a:schemeClr val="accent2">
              <a:shade val="90000"/>
              <a:hueOff val="-229872"/>
              <a:satOff val="164"/>
              <a:lumOff val="12846"/>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matrix2">
  <dgm:title val=""/>
  <dgm:desc val=""/>
  <dgm:catLst>
    <dgm:cat type="matrix" pri="3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l" for="ch" forName="rect1" refType="w" fact="0.065"/>
          <dgm:constr type="t" for="ch" forName="rect1" refType="h" fact="0.065"/>
          <dgm:constr type="w" for="ch" forName="rect2" refType="w" fact="0.4"/>
          <dgm:constr type="h" for="ch" forName="rect2" refType="h" fact="0.4"/>
          <dgm:constr type="r" for="ch" forName="rect2" refType="w" fact="0.935"/>
          <dgm:constr type="t" for="ch" forName="rect2" refType="h" fact="0.065"/>
          <dgm:constr type="w" for="ch" forName="rect3" refType="w" fact="0.4"/>
          <dgm:constr type="h" for="ch" forName="rect3" refType="w" fact="0.4"/>
          <dgm:constr type="l" for="ch" forName="rect3" refType="w" fact="0.065"/>
          <dgm:constr type="b" for="ch" forName="rect3" refType="h" fact="0.935"/>
          <dgm:constr type="w" for="ch" forName="rect4" refType="w" fact="0.4"/>
          <dgm:constr type="h" for="ch" forName="rect4" refType="h" fact="0.4"/>
          <dgm:constr type="r" for="ch" forName="rect4" refType="w" fact="0.935"/>
          <dgm:constr type="b" for="ch" forName="rect4" refType="h" fact="0.935"/>
        </dgm:constrLst>
      </dgm:if>
      <dgm:else name="Name2">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r" for="ch" forName="rect1" refType="w" fact="0.935"/>
          <dgm:constr type="t" for="ch" forName="rect1" refType="h" fact="0.065"/>
          <dgm:constr type="w" for="ch" forName="rect2" refType="w" fact="0.4"/>
          <dgm:constr type="h" for="ch" forName="rect2" refType="h" fact="0.4"/>
          <dgm:constr type="l" for="ch" forName="rect2" refType="w" fact="0.065"/>
          <dgm:constr type="t" for="ch" forName="rect2" refType="h" fact="0.065"/>
          <dgm:constr type="w" for="ch" forName="rect3" refType="w" fact="0.4"/>
          <dgm:constr type="h" for="ch" forName="rect3" refType="w" fact="0.4"/>
          <dgm:constr type="r" for="ch" forName="rect3" refType="w" fact="0.935"/>
          <dgm:constr type="b" for="ch" forName="rect3" refType="h" fact="0.935"/>
          <dgm:constr type="w" for="ch" forName="rect4" refType="w" fact="0.4"/>
          <dgm:constr type="h" for="ch" forName="rect4" refType="h" fact="0.4"/>
          <dgm:constr type="l" for="ch" forName="rect4" refType="w" fact="0.065"/>
          <dgm:constr type="b" for="ch" forName="rect4" refType="h" fact="0.935"/>
        </dgm:constrLst>
      </dgm:else>
    </dgm:choose>
    <dgm:ruleLst/>
    <dgm:choose name="Name3">
      <dgm:if name="Name4" axis="ch" ptType="node" func="cnt" op="gte" val="1">
        <dgm:layoutNode name="axisShape" styleLbl="bgShp">
          <dgm:alg type="sp"/>
          <dgm:shape xmlns:r="http://schemas.openxmlformats.org/officeDocument/2006/relationships" type="quadArrow" r:blip="">
            <dgm:adjLst>
              <dgm:adj idx="1" val="0.02"/>
              <dgm:adj idx="2" val="0.04"/>
              <dgm:adj idx="3" val="0.05"/>
            </dgm:adjLst>
          </dgm:shape>
          <dgm:presOf/>
          <dgm:constrLst/>
          <dgm:ruleLst/>
        </dgm:layoutNode>
        <dgm:layoutNode name="rect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9.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10.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4D332BC-5D2C-9E14-7AFC-A99BACF6EF07}"/>
              </a:ext>
            </a:extLst>
          </p:cNvPr>
          <p:cNvSpPr txBox="1">
            <a:spLocks noGrp="1"/>
          </p:cNvSpPr>
          <p:nvPr>
            <p:ph type="hdr" sz="quarter"/>
          </p:nvPr>
        </p:nvSpPr>
        <p:spPr>
          <a:xfrm>
            <a:off x="0" y="0"/>
            <a:ext cx="2976173" cy="456900"/>
          </a:xfrm>
          <a:prstGeom prst="rect">
            <a:avLst/>
          </a:prstGeom>
          <a:noFill/>
          <a:ln>
            <a:noFill/>
          </a:ln>
        </p:spPr>
        <p:txBody>
          <a:bodyPr vert="horz" lIns="78903" tIns="39452" rIns="78903" bIns="39452" compatLnSpc="0">
            <a:noAutofit/>
          </a:bodyPr>
          <a:lstStyle/>
          <a:p>
            <a:pPr hangingPunct="0">
              <a:defRPr sz="1400"/>
            </a:pPr>
            <a:endParaRPr lang="en-none" sz="1200">
              <a:latin typeface="Arial" pitchFamily="18"/>
              <a:ea typeface="Arial" pitchFamily="2"/>
              <a:cs typeface="Tahoma" pitchFamily="2"/>
            </a:endParaRPr>
          </a:p>
        </p:txBody>
      </p:sp>
      <p:sp>
        <p:nvSpPr>
          <p:cNvPr id="3" name="Date Placeholder 2">
            <a:extLst>
              <a:ext uri="{FF2B5EF4-FFF2-40B4-BE49-F238E27FC236}">
                <a16:creationId xmlns:a16="http://schemas.microsoft.com/office/drawing/2014/main" id="{456C2F5B-4F82-3272-6738-033E3982DE01}"/>
              </a:ext>
            </a:extLst>
          </p:cNvPr>
          <p:cNvSpPr txBox="1">
            <a:spLocks noGrp="1"/>
          </p:cNvSpPr>
          <p:nvPr>
            <p:ph type="dt" sz="quarter" idx="1"/>
          </p:nvPr>
        </p:nvSpPr>
        <p:spPr>
          <a:xfrm>
            <a:off x="3881795" y="0"/>
            <a:ext cx="2976173" cy="456900"/>
          </a:xfrm>
          <a:prstGeom prst="rect">
            <a:avLst/>
          </a:prstGeom>
          <a:noFill/>
          <a:ln>
            <a:noFill/>
          </a:ln>
        </p:spPr>
        <p:txBody>
          <a:bodyPr vert="horz" lIns="78903" tIns="39452" rIns="78903" bIns="39452" compatLnSpc="0">
            <a:noAutofit/>
          </a:bodyPr>
          <a:lstStyle/>
          <a:p>
            <a:pPr algn="r" hangingPunct="0">
              <a:defRPr sz="1400"/>
            </a:pPr>
            <a:endParaRPr lang="en-none" sz="1200">
              <a:latin typeface="Arial" pitchFamily="18"/>
              <a:ea typeface="Arial" pitchFamily="2"/>
              <a:cs typeface="Tahoma" pitchFamily="2"/>
            </a:endParaRPr>
          </a:p>
        </p:txBody>
      </p:sp>
      <p:sp>
        <p:nvSpPr>
          <p:cNvPr id="4" name="Footer Placeholder 3">
            <a:extLst>
              <a:ext uri="{FF2B5EF4-FFF2-40B4-BE49-F238E27FC236}">
                <a16:creationId xmlns:a16="http://schemas.microsoft.com/office/drawing/2014/main" id="{7BD28FB8-207D-D9BD-0860-3FC66C152A8C}"/>
              </a:ext>
            </a:extLst>
          </p:cNvPr>
          <p:cNvSpPr txBox="1">
            <a:spLocks noGrp="1"/>
          </p:cNvSpPr>
          <p:nvPr>
            <p:ph type="ftr" sz="quarter" idx="2"/>
          </p:nvPr>
        </p:nvSpPr>
        <p:spPr>
          <a:xfrm>
            <a:off x="0" y="8686952"/>
            <a:ext cx="2976173" cy="456900"/>
          </a:xfrm>
          <a:prstGeom prst="rect">
            <a:avLst/>
          </a:prstGeom>
          <a:noFill/>
          <a:ln>
            <a:noFill/>
          </a:ln>
        </p:spPr>
        <p:txBody>
          <a:bodyPr vert="horz" lIns="78903" tIns="39452" rIns="78903" bIns="39452" anchor="b" compatLnSpc="0">
            <a:noAutofit/>
          </a:bodyPr>
          <a:lstStyle/>
          <a:p>
            <a:pPr hangingPunct="0">
              <a:defRPr sz="1400"/>
            </a:pPr>
            <a:endParaRPr lang="en-none" sz="1200">
              <a:latin typeface="Arial" pitchFamily="18"/>
              <a:ea typeface="Arial" pitchFamily="2"/>
              <a:cs typeface="Tahoma" pitchFamily="2"/>
            </a:endParaRPr>
          </a:p>
        </p:txBody>
      </p:sp>
      <p:sp>
        <p:nvSpPr>
          <p:cNvPr id="5" name="Slide Number Placeholder 4">
            <a:extLst>
              <a:ext uri="{FF2B5EF4-FFF2-40B4-BE49-F238E27FC236}">
                <a16:creationId xmlns:a16="http://schemas.microsoft.com/office/drawing/2014/main" id="{F4E7EAFC-FF25-02D2-8D82-ACE7EC463B24}"/>
              </a:ext>
            </a:extLst>
          </p:cNvPr>
          <p:cNvSpPr txBox="1">
            <a:spLocks noGrp="1"/>
          </p:cNvSpPr>
          <p:nvPr>
            <p:ph type="sldNum" sz="quarter" idx="3"/>
          </p:nvPr>
        </p:nvSpPr>
        <p:spPr>
          <a:xfrm>
            <a:off x="3881795" y="8686952"/>
            <a:ext cx="2976173" cy="456900"/>
          </a:xfrm>
          <a:prstGeom prst="rect">
            <a:avLst/>
          </a:prstGeom>
          <a:noFill/>
          <a:ln>
            <a:noFill/>
          </a:ln>
        </p:spPr>
        <p:txBody>
          <a:bodyPr vert="horz" lIns="78903" tIns="39452" rIns="78903" bIns="39452" anchor="b" compatLnSpc="0">
            <a:noAutofit/>
          </a:bodyPr>
          <a:lstStyle/>
          <a:p>
            <a:pPr algn="r" hangingPunct="0">
              <a:defRPr sz="1400"/>
            </a:pPr>
            <a:fld id="{0D4F0600-A52B-EB48-80B1-D9856590A961}" type="slidenum">
              <a:t>‹#›</a:t>
            </a:fld>
            <a:endParaRPr lang="en-none" sz="1200">
              <a:latin typeface="Arial" pitchFamily="18"/>
              <a:ea typeface="Arial" pitchFamily="2"/>
              <a:cs typeface="Tahoma" pitchFamily="2"/>
            </a:endParaRPr>
          </a:p>
        </p:txBody>
      </p:sp>
    </p:spTree>
    <p:extLst>
      <p:ext uri="{BB962C8B-B14F-4D97-AF65-F5344CB8AC3E}">
        <p14:creationId xmlns:p14="http://schemas.microsoft.com/office/powerpoint/2010/main" val="91363337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202B79-EFA1-6366-3C76-BC30E5B8FAF1}"/>
              </a:ext>
            </a:extLst>
          </p:cNvPr>
          <p:cNvSpPr>
            <a:spLocks noGrp="1" noRot="1" noChangeAspect="1"/>
          </p:cNvSpPr>
          <p:nvPr>
            <p:ph type="sldImg" idx="2"/>
          </p:nvPr>
        </p:nvSpPr>
        <p:spPr>
          <a:xfrm>
            <a:off x="1107000" y="812520"/>
            <a:ext cx="5345280" cy="4008959"/>
          </a:xfrm>
          <a:prstGeom prst="rect">
            <a:avLst/>
          </a:prstGeom>
          <a:noFill/>
          <a:ln>
            <a:noFill/>
            <a:prstDash val="solid"/>
          </a:ln>
        </p:spPr>
      </p:sp>
      <p:sp>
        <p:nvSpPr>
          <p:cNvPr id="3" name="Notes Placeholder 2">
            <a:extLst>
              <a:ext uri="{FF2B5EF4-FFF2-40B4-BE49-F238E27FC236}">
                <a16:creationId xmlns:a16="http://schemas.microsoft.com/office/drawing/2014/main" id="{89F411D3-130E-74B7-680A-EAEE8BFB1B10}"/>
              </a:ext>
            </a:extLst>
          </p:cNvPr>
          <p:cNvSpPr txBox="1">
            <a:spLocks noGrp="1"/>
          </p:cNvSpPr>
          <p:nvPr>
            <p:ph type="body" sz="quarter" idx="3"/>
          </p:nvPr>
        </p:nvSpPr>
        <p:spPr>
          <a:xfrm>
            <a:off x="756000" y="5078520"/>
            <a:ext cx="6047640" cy="4811040"/>
          </a:xfrm>
          <a:prstGeom prst="rect">
            <a:avLst/>
          </a:prstGeom>
          <a:noFill/>
          <a:ln>
            <a:noFill/>
          </a:ln>
        </p:spPr>
        <p:txBody>
          <a:bodyPr lIns="0" tIns="0" rIns="0" bIns="0"/>
          <a:lstStyle/>
          <a:p>
            <a:endParaRPr lang="en-none"/>
          </a:p>
        </p:txBody>
      </p:sp>
      <p:sp>
        <p:nvSpPr>
          <p:cNvPr id="4" name="Header Placeholder 3">
            <a:extLst>
              <a:ext uri="{FF2B5EF4-FFF2-40B4-BE49-F238E27FC236}">
                <a16:creationId xmlns:a16="http://schemas.microsoft.com/office/drawing/2014/main" id="{97BDA657-C2C7-C92F-B05B-B37278D99873}"/>
              </a:ext>
            </a:extLst>
          </p:cNvPr>
          <p:cNvSpPr txBox="1">
            <a:spLocks noGrp="1"/>
          </p:cNvSpPr>
          <p:nvPr>
            <p:ph type="hdr" sz="quarter"/>
          </p:nvPr>
        </p:nvSpPr>
        <p:spPr>
          <a:xfrm>
            <a:off x="0" y="0"/>
            <a:ext cx="3280680" cy="534240"/>
          </a:xfrm>
          <a:prstGeom prst="rect">
            <a:avLst/>
          </a:prstGeom>
          <a:noFill/>
          <a:ln>
            <a:noFill/>
          </a:ln>
        </p:spPr>
        <p:txBody>
          <a:bodyPr lIns="0" tIns="0" rIns="0" bIns="0">
            <a:noAutofit/>
          </a:bodyPr>
          <a:lstStyle>
            <a:lvl1pPr lvl="0" rtl="0" hangingPunct="0">
              <a:buNone/>
              <a:tabLst/>
              <a:defRPr lang="en-none" sz="1400" kern="1200">
                <a:latin typeface="Times New Roman" pitchFamily="18"/>
                <a:ea typeface="Arial" pitchFamily="2"/>
                <a:cs typeface="Tahoma" pitchFamily="2"/>
              </a:defRPr>
            </a:lvl1pPr>
          </a:lstStyle>
          <a:p>
            <a:pPr lvl="0"/>
            <a:endParaRPr lang="en-none"/>
          </a:p>
        </p:txBody>
      </p:sp>
      <p:sp>
        <p:nvSpPr>
          <p:cNvPr id="5" name="Date Placeholder 4">
            <a:extLst>
              <a:ext uri="{FF2B5EF4-FFF2-40B4-BE49-F238E27FC236}">
                <a16:creationId xmlns:a16="http://schemas.microsoft.com/office/drawing/2014/main" id="{B9982251-EDB6-C379-CEAE-1BADC780BBBC}"/>
              </a:ext>
            </a:extLst>
          </p:cNvPr>
          <p:cNvSpPr txBox="1">
            <a:spLocks noGrp="1"/>
          </p:cNvSpPr>
          <p:nvPr>
            <p:ph type="dt" idx="1"/>
          </p:nvPr>
        </p:nvSpPr>
        <p:spPr>
          <a:xfrm>
            <a:off x="4278960" y="0"/>
            <a:ext cx="3280680" cy="534240"/>
          </a:xfrm>
          <a:prstGeom prst="rect">
            <a:avLst/>
          </a:prstGeom>
          <a:noFill/>
          <a:ln>
            <a:noFill/>
          </a:ln>
        </p:spPr>
        <p:txBody>
          <a:bodyPr lIns="0" tIns="0" rIns="0" bIns="0">
            <a:noAutofit/>
          </a:bodyPr>
          <a:lstStyle>
            <a:lvl1pPr lvl="0" algn="r" rtl="0" hangingPunct="0">
              <a:buNone/>
              <a:tabLst/>
              <a:defRPr lang="en-none" sz="1400" kern="1200">
                <a:latin typeface="Times New Roman" pitchFamily="18"/>
                <a:ea typeface="Arial" pitchFamily="2"/>
                <a:cs typeface="Tahoma" pitchFamily="2"/>
              </a:defRPr>
            </a:lvl1pPr>
          </a:lstStyle>
          <a:p>
            <a:pPr lvl="0"/>
            <a:endParaRPr lang="en-none"/>
          </a:p>
        </p:txBody>
      </p:sp>
      <p:sp>
        <p:nvSpPr>
          <p:cNvPr id="6" name="Footer Placeholder 5">
            <a:extLst>
              <a:ext uri="{FF2B5EF4-FFF2-40B4-BE49-F238E27FC236}">
                <a16:creationId xmlns:a16="http://schemas.microsoft.com/office/drawing/2014/main" id="{A393571A-C571-F90D-024E-E2E32216DEEF}"/>
              </a:ext>
            </a:extLst>
          </p:cNvPr>
          <p:cNvSpPr txBox="1">
            <a:spLocks noGrp="1"/>
          </p:cNvSpPr>
          <p:nvPr>
            <p:ph type="ftr" sz="quarter" idx="4"/>
          </p:nvPr>
        </p:nvSpPr>
        <p:spPr>
          <a:xfrm>
            <a:off x="0" y="10157400"/>
            <a:ext cx="3280680" cy="534240"/>
          </a:xfrm>
          <a:prstGeom prst="rect">
            <a:avLst/>
          </a:prstGeom>
          <a:noFill/>
          <a:ln>
            <a:noFill/>
          </a:ln>
        </p:spPr>
        <p:txBody>
          <a:bodyPr lIns="0" tIns="0" rIns="0" bIns="0" anchor="b">
            <a:noAutofit/>
          </a:bodyPr>
          <a:lstStyle>
            <a:lvl1pPr lvl="0" rtl="0" hangingPunct="0">
              <a:buNone/>
              <a:tabLst/>
              <a:defRPr lang="en-none" sz="1400" kern="1200">
                <a:latin typeface="Times New Roman" pitchFamily="18"/>
                <a:ea typeface="Arial" pitchFamily="2"/>
                <a:cs typeface="Tahoma" pitchFamily="2"/>
              </a:defRPr>
            </a:lvl1pPr>
          </a:lstStyle>
          <a:p>
            <a:pPr lvl="0"/>
            <a:endParaRPr lang="en-none"/>
          </a:p>
        </p:txBody>
      </p:sp>
      <p:sp>
        <p:nvSpPr>
          <p:cNvPr id="7" name="Slide Number Placeholder 6">
            <a:extLst>
              <a:ext uri="{FF2B5EF4-FFF2-40B4-BE49-F238E27FC236}">
                <a16:creationId xmlns:a16="http://schemas.microsoft.com/office/drawing/2014/main" id="{49490CE9-BF42-1A75-438E-DC36AD5517FA}"/>
              </a:ext>
            </a:extLst>
          </p:cNvPr>
          <p:cNvSpPr txBox="1">
            <a:spLocks noGrp="1"/>
          </p:cNvSpPr>
          <p:nvPr>
            <p:ph type="sldNum" sz="quarter" idx="5"/>
          </p:nvPr>
        </p:nvSpPr>
        <p:spPr>
          <a:xfrm>
            <a:off x="4278960" y="10157400"/>
            <a:ext cx="3280680" cy="534240"/>
          </a:xfrm>
          <a:prstGeom prst="rect">
            <a:avLst/>
          </a:prstGeom>
          <a:noFill/>
          <a:ln>
            <a:noFill/>
          </a:ln>
        </p:spPr>
        <p:txBody>
          <a:bodyPr lIns="0" tIns="0" rIns="0" bIns="0" anchor="b">
            <a:noAutofit/>
          </a:bodyPr>
          <a:lstStyle>
            <a:lvl1pPr lvl="0" algn="r" rtl="0" hangingPunct="0">
              <a:buNone/>
              <a:tabLst/>
              <a:defRPr lang="en-none" sz="1400" kern="1200">
                <a:latin typeface="Times New Roman" pitchFamily="18"/>
                <a:ea typeface="Arial" pitchFamily="2"/>
                <a:cs typeface="Tahoma" pitchFamily="2"/>
              </a:defRPr>
            </a:lvl1pPr>
          </a:lstStyle>
          <a:p>
            <a:pPr lvl="0"/>
            <a:fld id="{544132C1-DB2B-C343-8CB0-FA31692F3C1A}" type="slidenum">
              <a:t>‹#›</a:t>
            </a:fld>
            <a:endParaRPr lang="en-none"/>
          </a:p>
        </p:txBody>
      </p:sp>
    </p:spTree>
    <p:extLst>
      <p:ext uri="{BB962C8B-B14F-4D97-AF65-F5344CB8AC3E}">
        <p14:creationId xmlns:p14="http://schemas.microsoft.com/office/powerpoint/2010/main" val="589605023"/>
      </p:ext>
    </p:extLst>
  </p:cSld>
  <p:clrMap bg1="lt1" tx1="dk1" bg2="lt2" tx2="dk2" accent1="accent1" accent2="accent2" accent3="accent3" accent4="accent4" accent5="accent5" accent6="accent6" hlink="hlink" folHlink="folHlink"/>
  <p:notesStyle>
    <a:lvl1pPr marL="216000" marR="0" indent="-216000" rtl="0" hangingPunct="0">
      <a:tabLst/>
      <a:defRPr lang="en-none" sz="2000" b="0" i="0" u="none" strike="noStrike" kern="1200">
        <a:ln>
          <a:noFill/>
        </a:ln>
        <a:latin typeface="Arial" pitchFamily="18"/>
        <a:cs typeface="Tahoma" pitchFamily="2"/>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F25FE88-59B5-D1C8-84EB-989A2692F6ED}"/>
              </a:ext>
            </a:extLst>
          </p:cNvPr>
          <p:cNvSpPr txBox="1">
            <a:spLocks noGrp="1"/>
          </p:cNvSpPr>
          <p:nvPr>
            <p:ph type="sldNum" sz="quarter" idx="8"/>
          </p:nvPr>
        </p:nvSpPr>
        <p:spPr>
          <a:xfrm>
            <a:off x="0" y="0"/>
            <a:ext cx="360" cy="360"/>
          </a:xfrm>
        </p:spPr>
        <p:txBody>
          <a:bodyPr wrap="square" lIns="90000" tIns="45000" rIns="90000" bIns="45000" anchor="t"/>
          <a:lstStyle/>
          <a:p>
            <a:pPr lvl="0" algn="l" hangingPunct="1"/>
            <a:fld id="{7BCA50A9-270E-0B4E-89EB-12B90C10C7F6}" type="slidenum">
              <a:t>1</a:t>
            </a:fld>
            <a:fld id="{575DB082-4187-3C44-AA4A-9CAEE9AAA12C}" type="slidenum">
              <a:t>1</a:t>
            </a:fld>
            <a:endParaRPr lang="en-none" sz="1800">
              <a:solidFill>
                <a:srgbClr val="000000"/>
              </a:solidFill>
              <a:latin typeface="+mn-lt" pitchFamily="18"/>
              <a:ea typeface="+mn-ea" pitchFamily="2"/>
              <a:cs typeface="+mn-cs" pitchFamily="2"/>
            </a:endParaRPr>
          </a:p>
        </p:txBody>
      </p:sp>
      <p:sp>
        <p:nvSpPr>
          <p:cNvPr id="8" name="Slide Number Placeholder 6">
            <a:extLst>
              <a:ext uri="{FF2B5EF4-FFF2-40B4-BE49-F238E27FC236}">
                <a16:creationId xmlns:a16="http://schemas.microsoft.com/office/drawing/2014/main" id="{064A439E-6021-DD83-2574-C267AFE3DA59}"/>
              </a:ext>
            </a:extLst>
          </p:cNvPr>
          <p:cNvSpPr txBox="1">
            <a:spLocks noGrp="1"/>
          </p:cNvSpPr>
          <p:nvPr>
            <p:ph type="sldNum" sz="quarter" idx="5"/>
          </p:nvPr>
        </p:nvSpPr>
        <p:spPr>
          <a:ln/>
        </p:spPr>
        <p:txBody>
          <a:bodyPr lIns="0" tIns="0" rIns="0" bIns="0" anchor="b">
            <a:noAutofit/>
          </a:bodyPr>
          <a:lstStyle/>
          <a:p>
            <a:pPr lvl="0"/>
            <a:fld id="{CA23CEDE-C12B-864F-9777-DC72EDA74F8A}" type="slidenum">
              <a:t>1</a:t>
            </a:fld>
            <a:endParaRPr lang="en-none"/>
          </a:p>
        </p:txBody>
      </p:sp>
      <p:sp>
        <p:nvSpPr>
          <p:cNvPr id="2" name="Slide Image Placeholder 1">
            <a:extLst>
              <a:ext uri="{FF2B5EF4-FFF2-40B4-BE49-F238E27FC236}">
                <a16:creationId xmlns:a16="http://schemas.microsoft.com/office/drawing/2014/main" id="{CB73082A-6E2D-C574-9B8D-2182C5B184EF}"/>
              </a:ext>
            </a:extLst>
          </p:cNvPr>
          <p:cNvSpPr>
            <a:spLocks noGrp="1" noRot="1" noChangeAspect="1" noResize="1"/>
          </p:cNvSpPr>
          <p:nvPr>
            <p:ph type="sldImg"/>
          </p:nvPr>
        </p:nvSpPr>
        <p:spPr>
          <a:xfrm>
            <a:off x="0" y="0"/>
            <a:ext cx="0" cy="0"/>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33602007-EBD6-C508-5B5C-2061525DCB1E}"/>
              </a:ext>
            </a:extLst>
          </p:cNvPr>
          <p:cNvSpPr txBox="1">
            <a:spLocks noGrp="1"/>
          </p:cNvSpPr>
          <p:nvPr>
            <p:ph type="body" sz="quarter" idx="1"/>
          </p:nvPr>
        </p:nvSpPr>
        <p:spPr>
          <a:xfrm>
            <a:off x="0" y="0"/>
            <a:ext cx="360" cy="360"/>
          </a:xfrm>
        </p:spPr>
        <p:txBody>
          <a:bodyPr wrap="square" lIns="90000" tIns="45000" rIns="90000" bIns="45000" anchor="t">
            <a:noAutofit/>
          </a:bodyPr>
          <a:lstStyle/>
          <a:p>
            <a:pPr lvl="0"/>
            <a:endParaRPr lang="en-none"/>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F9074A4A-E1F5-AAB7-0400-47037BF119B7}"/>
              </a:ext>
            </a:extLst>
          </p:cNvPr>
          <p:cNvSpPr txBox="1">
            <a:spLocks noGrp="1"/>
          </p:cNvSpPr>
          <p:nvPr>
            <p:ph type="sldNum" sz="quarter" idx="5"/>
          </p:nvPr>
        </p:nvSpPr>
        <p:spPr>
          <a:ln/>
        </p:spPr>
        <p:txBody>
          <a:bodyPr lIns="0" tIns="0" rIns="0" bIns="0" anchor="b">
            <a:noAutofit/>
          </a:bodyPr>
          <a:lstStyle/>
          <a:p>
            <a:pPr lvl="0"/>
            <a:fld id="{A5116EAF-4440-6846-8128-ED478D9CB586}" type="slidenum">
              <a:t>2</a:t>
            </a:fld>
            <a:endParaRPr lang="en-none"/>
          </a:p>
        </p:txBody>
      </p:sp>
      <p:sp>
        <p:nvSpPr>
          <p:cNvPr id="2" name="Slide Image Placeholder 1">
            <a:extLst>
              <a:ext uri="{FF2B5EF4-FFF2-40B4-BE49-F238E27FC236}">
                <a16:creationId xmlns:a16="http://schemas.microsoft.com/office/drawing/2014/main" id="{1D988654-F21F-C39C-F07F-7FB2251D2823}"/>
              </a:ext>
            </a:extLst>
          </p:cNvPr>
          <p:cNvSpPr>
            <a:spLocks noGrp="1" noRot="1" noChangeAspect="1" noResize="1"/>
          </p:cNvSpPr>
          <p:nvPr>
            <p:ph type="sldImg"/>
          </p:nvPr>
        </p:nvSpPr>
        <p:spPr>
          <a:xfrm>
            <a:off x="217488" y="812800"/>
            <a:ext cx="7123112" cy="4008438"/>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C4ABDE91-86F8-6568-C7AD-894A9231E848}"/>
              </a:ext>
            </a:extLst>
          </p:cNvPr>
          <p:cNvSpPr txBox="1">
            <a:spLocks noGrp="1"/>
          </p:cNvSpPr>
          <p:nvPr>
            <p:ph type="body" sz="quarter" idx="1"/>
          </p:nvPr>
        </p:nvSpPr>
        <p:spPr>
          <a:xfrm>
            <a:off x="756000" y="5078520"/>
            <a:ext cx="6047640" cy="4811400"/>
          </a:xfrm>
        </p:spPr>
        <p:txBody>
          <a:bodyPr/>
          <a:lstStyle/>
          <a:p>
            <a:endParaRPr lang="en-none"/>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FB034743-215D-3158-5489-E13AF7D13A88}"/>
              </a:ext>
            </a:extLst>
          </p:cNvPr>
          <p:cNvSpPr txBox="1">
            <a:spLocks noGrp="1"/>
          </p:cNvSpPr>
          <p:nvPr>
            <p:ph type="sldNum" sz="quarter" idx="5"/>
          </p:nvPr>
        </p:nvSpPr>
        <p:spPr>
          <a:ln/>
        </p:spPr>
        <p:txBody>
          <a:bodyPr lIns="0" tIns="0" rIns="0" bIns="0" anchor="b">
            <a:noAutofit/>
          </a:bodyPr>
          <a:lstStyle/>
          <a:p>
            <a:pPr lvl="0"/>
            <a:fld id="{DC97E636-1E1E-8149-A0C9-663059FF9D2D}" type="slidenum">
              <a:t>3</a:t>
            </a:fld>
            <a:endParaRPr lang="en-none"/>
          </a:p>
        </p:txBody>
      </p:sp>
      <p:sp>
        <p:nvSpPr>
          <p:cNvPr id="2" name="Slide Image Placeholder 1">
            <a:extLst>
              <a:ext uri="{FF2B5EF4-FFF2-40B4-BE49-F238E27FC236}">
                <a16:creationId xmlns:a16="http://schemas.microsoft.com/office/drawing/2014/main" id="{D9ED5D38-D5AC-441D-6D9A-1E4F05D80EEB}"/>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8A3CBF6B-D215-496D-F2BA-2D8188711F2C}"/>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595761C3-6F6E-9482-8527-D7E3505028D4}"/>
              </a:ext>
            </a:extLst>
          </p:cNvPr>
          <p:cNvSpPr txBox="1">
            <a:spLocks noGrp="1"/>
          </p:cNvSpPr>
          <p:nvPr>
            <p:ph type="sldNum" sz="quarter" idx="5"/>
          </p:nvPr>
        </p:nvSpPr>
        <p:spPr>
          <a:ln/>
        </p:spPr>
        <p:txBody>
          <a:bodyPr lIns="0" tIns="0" rIns="0" bIns="0" anchor="b">
            <a:noAutofit/>
          </a:bodyPr>
          <a:lstStyle/>
          <a:p>
            <a:pPr lvl="0"/>
            <a:fld id="{4365C8B1-99BB-BD47-829F-F17D958DC4A6}" type="slidenum">
              <a:t>4</a:t>
            </a:fld>
            <a:endParaRPr lang="en-none"/>
          </a:p>
        </p:txBody>
      </p:sp>
      <p:sp>
        <p:nvSpPr>
          <p:cNvPr id="2" name="Slide Image Placeholder 1">
            <a:extLst>
              <a:ext uri="{FF2B5EF4-FFF2-40B4-BE49-F238E27FC236}">
                <a16:creationId xmlns:a16="http://schemas.microsoft.com/office/drawing/2014/main" id="{A616675A-E5A0-9187-0DB2-DD3DA14FE1A1}"/>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4143982A-183C-93C3-3D1F-D7B3A4292AB0}"/>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905A8D79-E79E-148E-CFD4-003F95FF872E}"/>
              </a:ext>
            </a:extLst>
          </p:cNvPr>
          <p:cNvSpPr txBox="1">
            <a:spLocks noGrp="1"/>
          </p:cNvSpPr>
          <p:nvPr>
            <p:ph type="sldNum" sz="quarter" idx="5"/>
          </p:nvPr>
        </p:nvSpPr>
        <p:spPr>
          <a:ln/>
        </p:spPr>
        <p:txBody>
          <a:bodyPr lIns="0" tIns="0" rIns="0" bIns="0" anchor="b">
            <a:noAutofit/>
          </a:bodyPr>
          <a:lstStyle/>
          <a:p>
            <a:pPr lvl="0"/>
            <a:fld id="{59215E0F-CBE1-4142-9912-01F8E37647D1}" type="slidenum">
              <a:t>5</a:t>
            </a:fld>
            <a:endParaRPr lang="en-none"/>
          </a:p>
        </p:txBody>
      </p:sp>
      <p:sp>
        <p:nvSpPr>
          <p:cNvPr id="2" name="Slide Image Placeholder 1">
            <a:extLst>
              <a:ext uri="{FF2B5EF4-FFF2-40B4-BE49-F238E27FC236}">
                <a16:creationId xmlns:a16="http://schemas.microsoft.com/office/drawing/2014/main" id="{DC2BB5C3-6619-5006-AE36-32E258C53F1A}"/>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6A8250FD-F6B1-99A0-D331-0865BB7D7E91}"/>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0F3ECB3A-6366-CE15-A817-3861E0A6B407}"/>
              </a:ext>
            </a:extLst>
          </p:cNvPr>
          <p:cNvSpPr txBox="1">
            <a:spLocks noGrp="1"/>
          </p:cNvSpPr>
          <p:nvPr>
            <p:ph type="sldNum" sz="quarter" idx="5"/>
          </p:nvPr>
        </p:nvSpPr>
        <p:spPr>
          <a:ln/>
        </p:spPr>
        <p:txBody>
          <a:bodyPr lIns="0" tIns="0" rIns="0" bIns="0" anchor="b">
            <a:noAutofit/>
          </a:bodyPr>
          <a:lstStyle/>
          <a:p>
            <a:pPr lvl="0"/>
            <a:fld id="{73AAD749-1051-2440-BDCC-76B67728F75B}" type="slidenum">
              <a:t>6</a:t>
            </a:fld>
            <a:endParaRPr lang="en-none"/>
          </a:p>
        </p:txBody>
      </p:sp>
      <p:sp>
        <p:nvSpPr>
          <p:cNvPr id="2" name="Slide Image Placeholder 1">
            <a:extLst>
              <a:ext uri="{FF2B5EF4-FFF2-40B4-BE49-F238E27FC236}">
                <a16:creationId xmlns:a16="http://schemas.microsoft.com/office/drawing/2014/main" id="{19EFD187-E220-01DC-EE1A-9C86B3227820}"/>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545FCB9A-ED64-8055-8A24-C483F0FE0C00}"/>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30642D58-C566-A762-932B-ED4115492560}"/>
              </a:ext>
            </a:extLst>
          </p:cNvPr>
          <p:cNvSpPr txBox="1">
            <a:spLocks noGrp="1"/>
          </p:cNvSpPr>
          <p:nvPr>
            <p:ph type="sldNum" sz="quarter" idx="5"/>
          </p:nvPr>
        </p:nvSpPr>
        <p:spPr>
          <a:ln/>
        </p:spPr>
        <p:txBody>
          <a:bodyPr lIns="0" tIns="0" rIns="0" bIns="0" anchor="b">
            <a:noAutofit/>
          </a:bodyPr>
          <a:lstStyle/>
          <a:p>
            <a:pPr lvl="0"/>
            <a:fld id="{2B23848D-CEAC-6443-8A89-8EF693E5AE15}" type="slidenum">
              <a:t>7</a:t>
            </a:fld>
            <a:endParaRPr lang="en-none"/>
          </a:p>
        </p:txBody>
      </p:sp>
      <p:sp>
        <p:nvSpPr>
          <p:cNvPr id="2" name="Slide Image Placeholder 1">
            <a:extLst>
              <a:ext uri="{FF2B5EF4-FFF2-40B4-BE49-F238E27FC236}">
                <a16:creationId xmlns:a16="http://schemas.microsoft.com/office/drawing/2014/main" id="{A925B5F1-BAD4-6CE8-59E9-9FF54BA902E9}"/>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06D6FC80-DF2C-4A2D-1477-EB0B1FC85F56}"/>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F51D416F-F582-A72A-5252-3A7EE66F2307}"/>
              </a:ext>
            </a:extLst>
          </p:cNvPr>
          <p:cNvSpPr txBox="1">
            <a:spLocks noGrp="1"/>
          </p:cNvSpPr>
          <p:nvPr>
            <p:ph type="sldNum" sz="quarter" idx="5"/>
          </p:nvPr>
        </p:nvSpPr>
        <p:spPr>
          <a:ln/>
        </p:spPr>
        <p:txBody>
          <a:bodyPr lIns="0" tIns="0" rIns="0" bIns="0" anchor="b">
            <a:noAutofit/>
          </a:bodyPr>
          <a:lstStyle/>
          <a:p>
            <a:pPr lvl="0"/>
            <a:fld id="{1AD7583F-DF42-EC42-8600-6C52FAFB574A}" type="slidenum">
              <a:t>8</a:t>
            </a:fld>
            <a:endParaRPr lang="en-none"/>
          </a:p>
        </p:txBody>
      </p:sp>
      <p:sp>
        <p:nvSpPr>
          <p:cNvPr id="2" name="Slide Image Placeholder 1">
            <a:extLst>
              <a:ext uri="{FF2B5EF4-FFF2-40B4-BE49-F238E27FC236}">
                <a16:creationId xmlns:a16="http://schemas.microsoft.com/office/drawing/2014/main" id="{EE52BDBE-C44D-3719-E68D-F1D64CEE4EB0}"/>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402BDE1E-AF17-5ED3-7C73-3C75155DF33B}"/>
              </a:ext>
            </a:extLst>
          </p:cNvPr>
          <p:cNvSpPr txBox="1">
            <a:spLocks noGrp="1"/>
          </p:cNvSpPr>
          <p:nvPr>
            <p:ph type="body" sz="quarter" idx="1"/>
          </p:nvPr>
        </p:nvSpPr>
        <p:spPr>
          <a:xfrm>
            <a:off x="685799" y="4343400"/>
            <a:ext cx="5486040" cy="4114800"/>
          </a:xfrm>
        </p:spPr>
        <p:txBody>
          <a:bodyPr/>
          <a:lstStyle/>
          <a:p>
            <a:endParaRPr lang="en-none"/>
          </a:p>
        </p:txBody>
      </p:sp>
    </p:spTree>
    <p:extLst>
      <p:ext uri="{BB962C8B-B14F-4D97-AF65-F5344CB8AC3E}">
        <p14:creationId xmlns:p14="http://schemas.microsoft.com/office/powerpoint/2010/main" val="12960981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F51D416F-F582-A72A-5252-3A7EE66F2307}"/>
              </a:ext>
            </a:extLst>
          </p:cNvPr>
          <p:cNvSpPr txBox="1">
            <a:spLocks noGrp="1"/>
          </p:cNvSpPr>
          <p:nvPr>
            <p:ph type="sldNum" sz="quarter" idx="5"/>
          </p:nvPr>
        </p:nvSpPr>
        <p:spPr>
          <a:ln/>
        </p:spPr>
        <p:txBody>
          <a:bodyPr lIns="0" tIns="0" rIns="0" bIns="0" anchor="b">
            <a:noAutofit/>
          </a:bodyPr>
          <a:lstStyle/>
          <a:p>
            <a:pPr lvl="0"/>
            <a:fld id="{1AD7583F-DF42-EC42-8600-6C52FAFB574A}" type="slidenum">
              <a:t>9</a:t>
            </a:fld>
            <a:endParaRPr lang="en-none"/>
          </a:p>
        </p:txBody>
      </p:sp>
      <p:sp>
        <p:nvSpPr>
          <p:cNvPr id="2" name="Slide Image Placeholder 1">
            <a:extLst>
              <a:ext uri="{FF2B5EF4-FFF2-40B4-BE49-F238E27FC236}">
                <a16:creationId xmlns:a16="http://schemas.microsoft.com/office/drawing/2014/main" id="{EE52BDBE-C44D-3719-E68D-F1D64CEE4EB0}"/>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402BDE1E-AF17-5ED3-7C73-3C75155DF33B}"/>
              </a:ext>
            </a:extLst>
          </p:cNvPr>
          <p:cNvSpPr txBox="1">
            <a:spLocks noGrp="1"/>
          </p:cNvSpPr>
          <p:nvPr>
            <p:ph type="body" sz="quarter" idx="1"/>
          </p:nvPr>
        </p:nvSpPr>
        <p:spPr>
          <a:xfrm>
            <a:off x="685799" y="4343400"/>
            <a:ext cx="5486040" cy="4114800"/>
          </a:xfrm>
        </p:spPr>
        <p:txBody>
          <a:bodyPr/>
          <a:lstStyle/>
          <a:p>
            <a:endParaRPr lang="en-none"/>
          </a:p>
        </p:txBody>
      </p:sp>
    </p:spTree>
    <p:extLst>
      <p:ext uri="{BB962C8B-B14F-4D97-AF65-F5344CB8AC3E}">
        <p14:creationId xmlns:p14="http://schemas.microsoft.com/office/powerpoint/2010/main" val="3261994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F51D416F-F582-A72A-5252-3A7EE66F2307}"/>
              </a:ext>
            </a:extLst>
          </p:cNvPr>
          <p:cNvSpPr txBox="1">
            <a:spLocks noGrp="1"/>
          </p:cNvSpPr>
          <p:nvPr>
            <p:ph type="sldNum" sz="quarter" idx="5"/>
          </p:nvPr>
        </p:nvSpPr>
        <p:spPr>
          <a:ln/>
        </p:spPr>
        <p:txBody>
          <a:bodyPr lIns="0" tIns="0" rIns="0" bIns="0" anchor="b">
            <a:noAutofit/>
          </a:bodyPr>
          <a:lstStyle/>
          <a:p>
            <a:pPr lvl="0"/>
            <a:fld id="{1AD7583F-DF42-EC42-8600-6C52FAFB574A}" type="slidenum">
              <a:t>10</a:t>
            </a:fld>
            <a:endParaRPr lang="en-none"/>
          </a:p>
        </p:txBody>
      </p:sp>
      <p:sp>
        <p:nvSpPr>
          <p:cNvPr id="2" name="Slide Image Placeholder 1">
            <a:extLst>
              <a:ext uri="{FF2B5EF4-FFF2-40B4-BE49-F238E27FC236}">
                <a16:creationId xmlns:a16="http://schemas.microsoft.com/office/drawing/2014/main" id="{EE52BDBE-C44D-3719-E68D-F1D64CEE4EB0}"/>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402BDE1E-AF17-5ED3-7C73-3C75155DF33B}"/>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DD7F9476-195E-FB54-AD15-01E8D77C024B}"/>
              </a:ext>
            </a:extLst>
          </p:cNvPr>
          <p:cNvSpPr txBox="1">
            <a:spLocks noGrp="1"/>
          </p:cNvSpPr>
          <p:nvPr>
            <p:ph type="sldNum" sz="quarter" idx="5"/>
          </p:nvPr>
        </p:nvSpPr>
        <p:spPr>
          <a:ln/>
        </p:spPr>
        <p:txBody>
          <a:bodyPr lIns="0" tIns="0" rIns="0" bIns="0" anchor="b">
            <a:noAutofit/>
          </a:bodyPr>
          <a:lstStyle/>
          <a:p>
            <a:pPr lvl="0"/>
            <a:fld id="{E4D79041-F403-3E4A-BA86-5E8233A6FBC3}" type="slidenum">
              <a:t>11</a:t>
            </a:fld>
            <a:endParaRPr lang="en-none"/>
          </a:p>
        </p:txBody>
      </p:sp>
      <p:sp>
        <p:nvSpPr>
          <p:cNvPr id="2" name="Slide Image Placeholder 1">
            <a:extLst>
              <a:ext uri="{FF2B5EF4-FFF2-40B4-BE49-F238E27FC236}">
                <a16:creationId xmlns:a16="http://schemas.microsoft.com/office/drawing/2014/main" id="{260985CC-6E3A-B619-BB58-2EA78E212825}"/>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F21B0D81-7E54-EEC9-29F3-62C6E87EA086}"/>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DD7F9476-195E-FB54-AD15-01E8D77C024B}"/>
              </a:ext>
            </a:extLst>
          </p:cNvPr>
          <p:cNvSpPr txBox="1">
            <a:spLocks noGrp="1"/>
          </p:cNvSpPr>
          <p:nvPr>
            <p:ph type="sldNum" sz="quarter" idx="5"/>
          </p:nvPr>
        </p:nvSpPr>
        <p:spPr>
          <a:ln/>
        </p:spPr>
        <p:txBody>
          <a:bodyPr lIns="0" tIns="0" rIns="0" bIns="0" anchor="b">
            <a:noAutofit/>
          </a:bodyPr>
          <a:lstStyle/>
          <a:p>
            <a:pPr lvl="0"/>
            <a:fld id="{E4D79041-F403-3E4A-BA86-5E8233A6FBC3}" type="slidenum">
              <a:t>12</a:t>
            </a:fld>
            <a:endParaRPr lang="en-none"/>
          </a:p>
        </p:txBody>
      </p:sp>
      <p:sp>
        <p:nvSpPr>
          <p:cNvPr id="2" name="Slide Image Placeholder 1">
            <a:extLst>
              <a:ext uri="{FF2B5EF4-FFF2-40B4-BE49-F238E27FC236}">
                <a16:creationId xmlns:a16="http://schemas.microsoft.com/office/drawing/2014/main" id="{260985CC-6E3A-B619-BB58-2EA78E212825}"/>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F21B0D81-7E54-EEC9-29F3-62C6E87EA086}"/>
              </a:ext>
            </a:extLst>
          </p:cNvPr>
          <p:cNvSpPr txBox="1">
            <a:spLocks noGrp="1"/>
          </p:cNvSpPr>
          <p:nvPr>
            <p:ph type="body" sz="quarter" idx="1"/>
          </p:nvPr>
        </p:nvSpPr>
        <p:spPr>
          <a:xfrm>
            <a:off x="685799" y="4343400"/>
            <a:ext cx="5486040" cy="4114800"/>
          </a:xfrm>
        </p:spPr>
        <p:txBody>
          <a:bodyPr/>
          <a:lstStyle/>
          <a:p>
            <a:endParaRPr lang="en-none"/>
          </a:p>
        </p:txBody>
      </p:sp>
    </p:spTree>
    <p:extLst>
      <p:ext uri="{BB962C8B-B14F-4D97-AF65-F5344CB8AC3E}">
        <p14:creationId xmlns:p14="http://schemas.microsoft.com/office/powerpoint/2010/main" val="4739886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3B17588F-815B-355E-0C54-988A5D9858C4}"/>
              </a:ext>
            </a:extLst>
          </p:cNvPr>
          <p:cNvSpPr txBox="1">
            <a:spLocks noGrp="1"/>
          </p:cNvSpPr>
          <p:nvPr>
            <p:ph type="sldNum" sz="quarter" idx="5"/>
          </p:nvPr>
        </p:nvSpPr>
        <p:spPr>
          <a:ln/>
        </p:spPr>
        <p:txBody>
          <a:bodyPr lIns="0" tIns="0" rIns="0" bIns="0" anchor="b">
            <a:noAutofit/>
          </a:bodyPr>
          <a:lstStyle/>
          <a:p>
            <a:pPr lvl="0"/>
            <a:fld id="{AA21F4AC-76BD-324B-B4A7-C65F165951E7}" type="slidenum">
              <a:t>13</a:t>
            </a:fld>
            <a:endParaRPr lang="en-none"/>
          </a:p>
        </p:txBody>
      </p:sp>
      <p:sp>
        <p:nvSpPr>
          <p:cNvPr id="2" name="Slide Image Placeholder 1">
            <a:extLst>
              <a:ext uri="{FF2B5EF4-FFF2-40B4-BE49-F238E27FC236}">
                <a16:creationId xmlns:a16="http://schemas.microsoft.com/office/drawing/2014/main" id="{4E0D768F-C860-8021-56F7-112A4D7935C6}"/>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B6C6261A-579D-6AE2-352F-8B038A4486E3}"/>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F0D3F6D5-0014-6538-D8D9-36D08D3CBD81}"/>
              </a:ext>
            </a:extLst>
          </p:cNvPr>
          <p:cNvSpPr txBox="1">
            <a:spLocks noGrp="1"/>
          </p:cNvSpPr>
          <p:nvPr>
            <p:ph type="sldNum" sz="quarter" idx="5"/>
          </p:nvPr>
        </p:nvSpPr>
        <p:spPr>
          <a:ln/>
        </p:spPr>
        <p:txBody>
          <a:bodyPr lIns="0" tIns="0" rIns="0" bIns="0" anchor="b">
            <a:noAutofit/>
          </a:bodyPr>
          <a:lstStyle/>
          <a:p>
            <a:pPr lvl="0"/>
            <a:fld id="{58FEDD37-3AF1-EC4A-BD95-6EB3BBCF85A5}" type="slidenum">
              <a:t>14</a:t>
            </a:fld>
            <a:endParaRPr lang="en-none"/>
          </a:p>
        </p:txBody>
      </p:sp>
      <p:sp>
        <p:nvSpPr>
          <p:cNvPr id="2" name="Slide Image Placeholder 1">
            <a:extLst>
              <a:ext uri="{FF2B5EF4-FFF2-40B4-BE49-F238E27FC236}">
                <a16:creationId xmlns:a16="http://schemas.microsoft.com/office/drawing/2014/main" id="{D06489A1-CB3F-3DD4-9703-D016419E579A}"/>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AEF6B616-085B-2F4D-7321-6CB99BF72633}"/>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CF3874C1-C8D4-404B-42BE-4B0497C8F691}"/>
              </a:ext>
            </a:extLst>
          </p:cNvPr>
          <p:cNvSpPr txBox="1">
            <a:spLocks noGrp="1"/>
          </p:cNvSpPr>
          <p:nvPr>
            <p:ph type="sldNum" sz="quarter" idx="5"/>
          </p:nvPr>
        </p:nvSpPr>
        <p:spPr>
          <a:ln/>
        </p:spPr>
        <p:txBody>
          <a:bodyPr lIns="0" tIns="0" rIns="0" bIns="0" anchor="b">
            <a:noAutofit/>
          </a:bodyPr>
          <a:lstStyle/>
          <a:p>
            <a:pPr lvl="0"/>
            <a:fld id="{1056C699-5A5C-014B-87C9-0DAC61D6C861}" type="slidenum">
              <a:t>15</a:t>
            </a:fld>
            <a:endParaRPr lang="en-none"/>
          </a:p>
        </p:txBody>
      </p:sp>
      <p:sp>
        <p:nvSpPr>
          <p:cNvPr id="2" name="Slide Image Placeholder 1">
            <a:extLst>
              <a:ext uri="{FF2B5EF4-FFF2-40B4-BE49-F238E27FC236}">
                <a16:creationId xmlns:a16="http://schemas.microsoft.com/office/drawing/2014/main" id="{D7507BB0-BE26-53DB-090C-CC7638815EB7}"/>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3A3D6BB1-20AC-1A86-AF2C-7C593620FA3D}"/>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AA9A0922-CED1-43D9-43E3-41DA16F4EE8A}"/>
              </a:ext>
            </a:extLst>
          </p:cNvPr>
          <p:cNvSpPr txBox="1">
            <a:spLocks noGrp="1"/>
          </p:cNvSpPr>
          <p:nvPr>
            <p:ph type="sldNum" sz="quarter" idx="5"/>
          </p:nvPr>
        </p:nvSpPr>
        <p:spPr>
          <a:ln/>
        </p:spPr>
        <p:txBody>
          <a:bodyPr lIns="0" tIns="0" rIns="0" bIns="0" anchor="b">
            <a:noAutofit/>
          </a:bodyPr>
          <a:lstStyle/>
          <a:p>
            <a:pPr lvl="0"/>
            <a:fld id="{BC88EF28-4875-AC4D-813B-2B5B3AA25381}" type="slidenum">
              <a:t>16</a:t>
            </a:fld>
            <a:endParaRPr lang="en-none"/>
          </a:p>
        </p:txBody>
      </p:sp>
      <p:sp>
        <p:nvSpPr>
          <p:cNvPr id="2" name="Slide Image Placeholder 1">
            <a:extLst>
              <a:ext uri="{FF2B5EF4-FFF2-40B4-BE49-F238E27FC236}">
                <a16:creationId xmlns:a16="http://schemas.microsoft.com/office/drawing/2014/main" id="{E0EB7EE4-D34C-7BC5-FF8C-EAE9F90D3FDF}"/>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B0E452D9-C379-485F-354B-D2E0CD43E64B}"/>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7C8A161F-36A2-7757-4AC5-1BC83E377462}"/>
              </a:ext>
            </a:extLst>
          </p:cNvPr>
          <p:cNvSpPr txBox="1">
            <a:spLocks noGrp="1"/>
          </p:cNvSpPr>
          <p:nvPr>
            <p:ph type="sldNum" sz="quarter" idx="5"/>
          </p:nvPr>
        </p:nvSpPr>
        <p:spPr>
          <a:ln/>
        </p:spPr>
        <p:txBody>
          <a:bodyPr lIns="0" tIns="0" rIns="0" bIns="0" anchor="b">
            <a:noAutofit/>
          </a:bodyPr>
          <a:lstStyle/>
          <a:p>
            <a:pPr lvl="0"/>
            <a:fld id="{0FD46923-1652-E341-9677-0F02B0F6FEBB}" type="slidenum">
              <a:t>17</a:t>
            </a:fld>
            <a:endParaRPr lang="en-none"/>
          </a:p>
        </p:txBody>
      </p:sp>
      <p:sp>
        <p:nvSpPr>
          <p:cNvPr id="2" name="Slide Image Placeholder 1">
            <a:extLst>
              <a:ext uri="{FF2B5EF4-FFF2-40B4-BE49-F238E27FC236}">
                <a16:creationId xmlns:a16="http://schemas.microsoft.com/office/drawing/2014/main" id="{898D637F-B097-8F4E-DDC0-E6FE52542C18}"/>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D2D0B96F-1A6E-2F00-0C0D-1EF8EB2730B9}"/>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BC19532E-707F-5C52-993E-B2BA8358A66F}"/>
              </a:ext>
            </a:extLst>
          </p:cNvPr>
          <p:cNvSpPr txBox="1">
            <a:spLocks noGrp="1"/>
          </p:cNvSpPr>
          <p:nvPr>
            <p:ph type="sldNum" sz="quarter" idx="5"/>
          </p:nvPr>
        </p:nvSpPr>
        <p:spPr>
          <a:ln/>
        </p:spPr>
        <p:txBody>
          <a:bodyPr lIns="0" tIns="0" rIns="0" bIns="0" anchor="b">
            <a:noAutofit/>
          </a:bodyPr>
          <a:lstStyle/>
          <a:p>
            <a:pPr lvl="0"/>
            <a:fld id="{7AFA8D30-0157-E744-967B-75B4C595D0EA}" type="slidenum">
              <a:t>18</a:t>
            </a:fld>
            <a:endParaRPr lang="en-none"/>
          </a:p>
        </p:txBody>
      </p:sp>
      <p:sp>
        <p:nvSpPr>
          <p:cNvPr id="2" name="Slide Image Placeholder 1">
            <a:extLst>
              <a:ext uri="{FF2B5EF4-FFF2-40B4-BE49-F238E27FC236}">
                <a16:creationId xmlns:a16="http://schemas.microsoft.com/office/drawing/2014/main" id="{8DD2405B-687A-1B71-5311-23130741160C}"/>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EF2D9492-9578-A33A-71D8-21218614A62A}"/>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E222B5DB-49B0-A398-2B71-87E8089ECAB6}"/>
              </a:ext>
            </a:extLst>
          </p:cNvPr>
          <p:cNvSpPr txBox="1">
            <a:spLocks noGrp="1"/>
          </p:cNvSpPr>
          <p:nvPr>
            <p:ph type="sldNum" sz="quarter" idx="5"/>
          </p:nvPr>
        </p:nvSpPr>
        <p:spPr>
          <a:ln/>
        </p:spPr>
        <p:txBody>
          <a:bodyPr lIns="0" tIns="0" rIns="0" bIns="0" anchor="b">
            <a:noAutofit/>
          </a:bodyPr>
          <a:lstStyle/>
          <a:p>
            <a:pPr lvl="0"/>
            <a:fld id="{2BBD26BB-4799-CD44-841D-1A30C232EF64}" type="slidenum">
              <a:t>19</a:t>
            </a:fld>
            <a:endParaRPr lang="en-none"/>
          </a:p>
        </p:txBody>
      </p:sp>
      <p:sp>
        <p:nvSpPr>
          <p:cNvPr id="2" name="Slide Image Placeholder 1">
            <a:extLst>
              <a:ext uri="{FF2B5EF4-FFF2-40B4-BE49-F238E27FC236}">
                <a16:creationId xmlns:a16="http://schemas.microsoft.com/office/drawing/2014/main" id="{C610C31E-3D30-A36C-F51E-D7833ADD0899}"/>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22C43D6C-6A53-972D-0CC5-66837142F1C1}"/>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574A618C-A1D5-ED5A-0746-842754D4F675}"/>
              </a:ext>
            </a:extLst>
          </p:cNvPr>
          <p:cNvSpPr txBox="1">
            <a:spLocks noGrp="1"/>
          </p:cNvSpPr>
          <p:nvPr>
            <p:ph type="sldNum" sz="quarter" idx="5"/>
          </p:nvPr>
        </p:nvSpPr>
        <p:spPr>
          <a:ln/>
        </p:spPr>
        <p:txBody>
          <a:bodyPr lIns="0" tIns="0" rIns="0" bIns="0" anchor="b">
            <a:noAutofit/>
          </a:bodyPr>
          <a:lstStyle/>
          <a:p>
            <a:pPr lvl="0"/>
            <a:fld id="{BA901B34-919D-2644-835D-91EA0799D9F5}" type="slidenum">
              <a:t>20</a:t>
            </a:fld>
            <a:endParaRPr lang="en-none"/>
          </a:p>
        </p:txBody>
      </p:sp>
      <p:sp>
        <p:nvSpPr>
          <p:cNvPr id="2" name="Slide Image Placeholder 1">
            <a:extLst>
              <a:ext uri="{FF2B5EF4-FFF2-40B4-BE49-F238E27FC236}">
                <a16:creationId xmlns:a16="http://schemas.microsoft.com/office/drawing/2014/main" id="{F6AF4766-F952-E056-068D-B0E9FF4097FA}"/>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E516C3C4-5C7B-21FC-DDE2-E747B8E3B317}"/>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8B84013C-89AF-FBF0-0EFC-0A4E511448C1}"/>
              </a:ext>
            </a:extLst>
          </p:cNvPr>
          <p:cNvSpPr txBox="1">
            <a:spLocks noGrp="1"/>
          </p:cNvSpPr>
          <p:nvPr>
            <p:ph type="sldNum" sz="quarter" idx="5"/>
          </p:nvPr>
        </p:nvSpPr>
        <p:spPr>
          <a:ln/>
        </p:spPr>
        <p:txBody>
          <a:bodyPr lIns="0" tIns="0" rIns="0" bIns="0" anchor="b">
            <a:noAutofit/>
          </a:bodyPr>
          <a:lstStyle/>
          <a:p>
            <a:pPr lvl="0"/>
            <a:fld id="{84E78028-7AA9-AD4D-97D1-975F6874B086}" type="slidenum">
              <a:t>21</a:t>
            </a:fld>
            <a:endParaRPr lang="en-none"/>
          </a:p>
        </p:txBody>
      </p:sp>
      <p:sp>
        <p:nvSpPr>
          <p:cNvPr id="2" name="Slide Image Placeholder 1">
            <a:extLst>
              <a:ext uri="{FF2B5EF4-FFF2-40B4-BE49-F238E27FC236}">
                <a16:creationId xmlns:a16="http://schemas.microsoft.com/office/drawing/2014/main" id="{6F794AD6-B654-5D92-48A0-ACEAD2B66FE9}"/>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C388AF66-A601-2692-6CA7-469BDD99EB84}"/>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78D87ABF-B4E8-DB11-6FCF-48C2226CCF2A}"/>
              </a:ext>
            </a:extLst>
          </p:cNvPr>
          <p:cNvSpPr txBox="1">
            <a:spLocks noGrp="1"/>
          </p:cNvSpPr>
          <p:nvPr>
            <p:ph type="sldNum" sz="quarter" idx="5"/>
          </p:nvPr>
        </p:nvSpPr>
        <p:spPr>
          <a:ln/>
        </p:spPr>
        <p:txBody>
          <a:bodyPr lIns="0" tIns="0" rIns="0" bIns="0" anchor="b">
            <a:noAutofit/>
          </a:bodyPr>
          <a:lstStyle/>
          <a:p>
            <a:pPr lvl="0"/>
            <a:fld id="{A37405F9-0167-3B45-90C4-F7D0CF18C6AB}" type="slidenum">
              <a:t>22</a:t>
            </a:fld>
            <a:endParaRPr lang="en-none"/>
          </a:p>
        </p:txBody>
      </p:sp>
      <p:sp>
        <p:nvSpPr>
          <p:cNvPr id="2" name="Slide Image Placeholder 1">
            <a:extLst>
              <a:ext uri="{FF2B5EF4-FFF2-40B4-BE49-F238E27FC236}">
                <a16:creationId xmlns:a16="http://schemas.microsoft.com/office/drawing/2014/main" id="{5B8C6971-7F72-85AE-77F8-08B0E22BCFC8}"/>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98EEF2D3-FCC6-089B-9B99-38347C878127}"/>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20570CE7-9F3A-4CB9-7977-424A58A0B627}"/>
              </a:ext>
            </a:extLst>
          </p:cNvPr>
          <p:cNvSpPr txBox="1">
            <a:spLocks noGrp="1"/>
          </p:cNvSpPr>
          <p:nvPr>
            <p:ph type="sldNum" sz="quarter" idx="5"/>
          </p:nvPr>
        </p:nvSpPr>
        <p:spPr>
          <a:ln/>
        </p:spPr>
        <p:txBody>
          <a:bodyPr lIns="0" tIns="0" rIns="0" bIns="0" anchor="b">
            <a:noAutofit/>
          </a:bodyPr>
          <a:lstStyle/>
          <a:p>
            <a:pPr lvl="0"/>
            <a:fld id="{C5D547D3-2B52-6140-9580-32C2F474C765}" type="slidenum">
              <a:t>23</a:t>
            </a:fld>
            <a:endParaRPr lang="en-none"/>
          </a:p>
        </p:txBody>
      </p:sp>
      <p:sp>
        <p:nvSpPr>
          <p:cNvPr id="2" name="Slide Image Placeholder 1">
            <a:extLst>
              <a:ext uri="{FF2B5EF4-FFF2-40B4-BE49-F238E27FC236}">
                <a16:creationId xmlns:a16="http://schemas.microsoft.com/office/drawing/2014/main" id="{F25B2749-63D2-3948-503E-29BC0D3E3D8E}"/>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B997ECEF-FAAE-9C4A-7E89-5F4D05E99436}"/>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D95DA3CB-CB1B-4EA5-BB2A-526A431038DC}"/>
              </a:ext>
            </a:extLst>
          </p:cNvPr>
          <p:cNvSpPr txBox="1">
            <a:spLocks noGrp="1"/>
          </p:cNvSpPr>
          <p:nvPr>
            <p:ph type="sldNum" sz="quarter" idx="5"/>
          </p:nvPr>
        </p:nvSpPr>
        <p:spPr>
          <a:ln/>
        </p:spPr>
        <p:txBody>
          <a:bodyPr lIns="0" tIns="0" rIns="0" bIns="0" anchor="b">
            <a:noAutofit/>
          </a:bodyPr>
          <a:lstStyle/>
          <a:p>
            <a:pPr lvl="0"/>
            <a:fld id="{07D865F8-CEB9-354C-87AF-7368567ED458}" type="slidenum">
              <a:t>24</a:t>
            </a:fld>
            <a:endParaRPr lang="en-none"/>
          </a:p>
        </p:txBody>
      </p:sp>
      <p:sp>
        <p:nvSpPr>
          <p:cNvPr id="2" name="Slide Image Placeholder 1">
            <a:extLst>
              <a:ext uri="{FF2B5EF4-FFF2-40B4-BE49-F238E27FC236}">
                <a16:creationId xmlns:a16="http://schemas.microsoft.com/office/drawing/2014/main" id="{F96A2750-F60B-0AE0-6F83-F662DF32F279}"/>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A2B73DA2-2989-0249-5686-F29734103B30}"/>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F2034F9E-EC75-B6AD-1600-178253051DA8}"/>
              </a:ext>
            </a:extLst>
          </p:cNvPr>
          <p:cNvSpPr txBox="1">
            <a:spLocks noGrp="1"/>
          </p:cNvSpPr>
          <p:nvPr>
            <p:ph type="sldNum" sz="quarter" idx="5"/>
          </p:nvPr>
        </p:nvSpPr>
        <p:spPr>
          <a:ln/>
        </p:spPr>
        <p:txBody>
          <a:bodyPr lIns="0" tIns="0" rIns="0" bIns="0" anchor="b">
            <a:noAutofit/>
          </a:bodyPr>
          <a:lstStyle/>
          <a:p>
            <a:pPr lvl="0"/>
            <a:fld id="{5A1C9FFE-4FCD-9E43-91A7-521FCB8702EE}" type="slidenum">
              <a:t>25</a:t>
            </a:fld>
            <a:endParaRPr lang="en-none"/>
          </a:p>
        </p:txBody>
      </p:sp>
      <p:sp>
        <p:nvSpPr>
          <p:cNvPr id="2" name="Slide Image Placeholder 1">
            <a:extLst>
              <a:ext uri="{FF2B5EF4-FFF2-40B4-BE49-F238E27FC236}">
                <a16:creationId xmlns:a16="http://schemas.microsoft.com/office/drawing/2014/main" id="{62466097-69CF-7217-08A0-A964CCA440F3}"/>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0D8EFED1-0CFD-3C8B-669B-5BFA95B30AF9}"/>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B83EEDC2-A408-F189-34FB-5891DA5DF354}"/>
              </a:ext>
            </a:extLst>
          </p:cNvPr>
          <p:cNvSpPr txBox="1">
            <a:spLocks noGrp="1"/>
          </p:cNvSpPr>
          <p:nvPr>
            <p:ph type="sldNum" sz="quarter" idx="5"/>
          </p:nvPr>
        </p:nvSpPr>
        <p:spPr>
          <a:ln/>
        </p:spPr>
        <p:txBody>
          <a:bodyPr lIns="0" tIns="0" rIns="0" bIns="0" anchor="b">
            <a:noAutofit/>
          </a:bodyPr>
          <a:lstStyle/>
          <a:p>
            <a:pPr lvl="0"/>
            <a:fld id="{A45CA9EA-2385-274C-B775-4202AE7CD68D}" type="slidenum">
              <a:t>26</a:t>
            </a:fld>
            <a:endParaRPr lang="en-none"/>
          </a:p>
        </p:txBody>
      </p:sp>
      <p:sp>
        <p:nvSpPr>
          <p:cNvPr id="2" name="Slide Image Placeholder 1">
            <a:extLst>
              <a:ext uri="{FF2B5EF4-FFF2-40B4-BE49-F238E27FC236}">
                <a16:creationId xmlns:a16="http://schemas.microsoft.com/office/drawing/2014/main" id="{76929275-A7E6-BC44-9832-AB03EC06FD25}"/>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E14E0255-61E2-7F07-6F74-33C0C54D424F}"/>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8AF77CC7-B64D-180A-9CFC-820B567AFF55}"/>
              </a:ext>
            </a:extLst>
          </p:cNvPr>
          <p:cNvSpPr txBox="1">
            <a:spLocks noGrp="1"/>
          </p:cNvSpPr>
          <p:nvPr>
            <p:ph type="sldNum" sz="quarter" idx="5"/>
          </p:nvPr>
        </p:nvSpPr>
        <p:spPr>
          <a:ln/>
        </p:spPr>
        <p:txBody>
          <a:bodyPr lIns="0" tIns="0" rIns="0" bIns="0" anchor="b">
            <a:noAutofit/>
          </a:bodyPr>
          <a:lstStyle/>
          <a:p>
            <a:pPr lvl="0"/>
            <a:fld id="{66EBAEC1-7C07-CB46-9FC5-5F811089E569}" type="slidenum">
              <a:t>27</a:t>
            </a:fld>
            <a:endParaRPr lang="en-none"/>
          </a:p>
        </p:txBody>
      </p:sp>
      <p:sp>
        <p:nvSpPr>
          <p:cNvPr id="2" name="Slide Image Placeholder 1">
            <a:extLst>
              <a:ext uri="{FF2B5EF4-FFF2-40B4-BE49-F238E27FC236}">
                <a16:creationId xmlns:a16="http://schemas.microsoft.com/office/drawing/2014/main" id="{EE148B3F-9A7E-B1C8-E178-33DD9EF4ADC2}"/>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D9B64BC3-12F2-752D-2118-CA33D6D7D4B5}"/>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49765E3F-4E31-12B6-7606-7AE79E010131}"/>
              </a:ext>
            </a:extLst>
          </p:cNvPr>
          <p:cNvSpPr txBox="1">
            <a:spLocks noGrp="1"/>
          </p:cNvSpPr>
          <p:nvPr>
            <p:ph type="sldNum" sz="quarter" idx="5"/>
          </p:nvPr>
        </p:nvSpPr>
        <p:spPr>
          <a:ln/>
        </p:spPr>
        <p:txBody>
          <a:bodyPr lIns="0" tIns="0" rIns="0" bIns="0" anchor="b">
            <a:noAutofit/>
          </a:bodyPr>
          <a:lstStyle/>
          <a:p>
            <a:pPr lvl="0"/>
            <a:fld id="{FC67924F-6B63-4A4A-8F89-EEC8E8EDAB68}" type="slidenum">
              <a:t>28</a:t>
            </a:fld>
            <a:endParaRPr lang="en-none"/>
          </a:p>
        </p:txBody>
      </p:sp>
      <p:sp>
        <p:nvSpPr>
          <p:cNvPr id="2" name="Slide Image Placeholder 1">
            <a:extLst>
              <a:ext uri="{FF2B5EF4-FFF2-40B4-BE49-F238E27FC236}">
                <a16:creationId xmlns:a16="http://schemas.microsoft.com/office/drawing/2014/main" id="{B1455DB4-1BA6-2A44-1CE4-924165576438}"/>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94ECC218-5F5E-E5CC-A68A-002466DA7BC9}"/>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8ED79B1B-3D90-530E-ACC5-29DD73F34C8A}"/>
              </a:ext>
            </a:extLst>
          </p:cNvPr>
          <p:cNvSpPr txBox="1">
            <a:spLocks noGrp="1"/>
          </p:cNvSpPr>
          <p:nvPr>
            <p:ph type="sldNum" sz="quarter" idx="5"/>
          </p:nvPr>
        </p:nvSpPr>
        <p:spPr>
          <a:ln/>
        </p:spPr>
        <p:txBody>
          <a:bodyPr lIns="0" tIns="0" rIns="0" bIns="0" anchor="b">
            <a:noAutofit/>
          </a:bodyPr>
          <a:lstStyle/>
          <a:p>
            <a:pPr lvl="0"/>
            <a:fld id="{B7C8EF74-A29D-BF46-8CD5-86428757D22C}" type="slidenum">
              <a:t>29</a:t>
            </a:fld>
            <a:endParaRPr lang="en-none"/>
          </a:p>
        </p:txBody>
      </p:sp>
      <p:sp>
        <p:nvSpPr>
          <p:cNvPr id="2" name="Slide Image Placeholder 1">
            <a:extLst>
              <a:ext uri="{FF2B5EF4-FFF2-40B4-BE49-F238E27FC236}">
                <a16:creationId xmlns:a16="http://schemas.microsoft.com/office/drawing/2014/main" id="{C1D37DD0-4C1D-8C39-61ED-AF8A2E81CB78}"/>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C9DBAB41-7897-BD86-4C2C-667DB20EA801}"/>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66BA63FA-B852-3FC7-4C38-7877F26F95B1}"/>
              </a:ext>
            </a:extLst>
          </p:cNvPr>
          <p:cNvSpPr txBox="1">
            <a:spLocks noGrp="1"/>
          </p:cNvSpPr>
          <p:nvPr>
            <p:ph type="sldNum" sz="quarter" idx="5"/>
          </p:nvPr>
        </p:nvSpPr>
        <p:spPr>
          <a:ln/>
        </p:spPr>
        <p:txBody>
          <a:bodyPr lIns="0" tIns="0" rIns="0" bIns="0" anchor="b">
            <a:noAutofit/>
          </a:bodyPr>
          <a:lstStyle/>
          <a:p>
            <a:pPr lvl="0"/>
            <a:fld id="{DC95C8D8-7174-704E-8E5B-A123C09CE7FD}" type="slidenum">
              <a:t>30</a:t>
            </a:fld>
            <a:endParaRPr lang="en-none"/>
          </a:p>
        </p:txBody>
      </p:sp>
      <p:sp>
        <p:nvSpPr>
          <p:cNvPr id="2" name="Slide Image Placeholder 1">
            <a:extLst>
              <a:ext uri="{FF2B5EF4-FFF2-40B4-BE49-F238E27FC236}">
                <a16:creationId xmlns:a16="http://schemas.microsoft.com/office/drawing/2014/main" id="{61B39DB0-90B5-CB6A-7B05-730B6E1405BB}"/>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E3A3806B-4B18-E30D-598C-C09558F6BDCC}"/>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362A8701-73A3-D440-83B1-CE9339A6E46E}"/>
              </a:ext>
            </a:extLst>
          </p:cNvPr>
          <p:cNvSpPr txBox="1">
            <a:spLocks noGrp="1"/>
          </p:cNvSpPr>
          <p:nvPr>
            <p:ph type="sldNum" sz="quarter" idx="5"/>
          </p:nvPr>
        </p:nvSpPr>
        <p:spPr>
          <a:ln/>
        </p:spPr>
        <p:txBody>
          <a:bodyPr lIns="0" tIns="0" rIns="0" bIns="0" anchor="b">
            <a:noAutofit/>
          </a:bodyPr>
          <a:lstStyle/>
          <a:p>
            <a:pPr lvl="0"/>
            <a:fld id="{BDA20579-9942-BF40-804E-0210CEE13A30}" type="slidenum">
              <a:t>31</a:t>
            </a:fld>
            <a:endParaRPr lang="en-none"/>
          </a:p>
        </p:txBody>
      </p:sp>
      <p:sp>
        <p:nvSpPr>
          <p:cNvPr id="2" name="Slide Image Placeholder 1">
            <a:extLst>
              <a:ext uri="{FF2B5EF4-FFF2-40B4-BE49-F238E27FC236}">
                <a16:creationId xmlns:a16="http://schemas.microsoft.com/office/drawing/2014/main" id="{227D83A1-BFD0-E813-91B9-DC9DE119EE95}"/>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AF7E78BC-7A0A-C98E-C8AB-D9590F42C035}"/>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A430FBB8-0356-E817-4CFC-41A595072876}"/>
              </a:ext>
            </a:extLst>
          </p:cNvPr>
          <p:cNvSpPr txBox="1">
            <a:spLocks noGrp="1"/>
          </p:cNvSpPr>
          <p:nvPr>
            <p:ph type="sldNum" sz="quarter" idx="5"/>
          </p:nvPr>
        </p:nvSpPr>
        <p:spPr>
          <a:ln/>
        </p:spPr>
        <p:txBody>
          <a:bodyPr lIns="0" tIns="0" rIns="0" bIns="0" anchor="b">
            <a:noAutofit/>
          </a:bodyPr>
          <a:lstStyle/>
          <a:p>
            <a:pPr lvl="0"/>
            <a:fld id="{C1726112-B1B5-A142-AE7F-126ABBED82D8}" type="slidenum">
              <a:t>32</a:t>
            </a:fld>
            <a:endParaRPr lang="en-none"/>
          </a:p>
        </p:txBody>
      </p:sp>
      <p:sp>
        <p:nvSpPr>
          <p:cNvPr id="2" name="Slide Image Placeholder 1">
            <a:extLst>
              <a:ext uri="{FF2B5EF4-FFF2-40B4-BE49-F238E27FC236}">
                <a16:creationId xmlns:a16="http://schemas.microsoft.com/office/drawing/2014/main" id="{C29D79B3-F969-2837-B0BF-B42F2A88B94E}"/>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2E75063A-70EF-DB7D-C355-88CE6F16CC55}"/>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AE1DAC54-EFA4-A8EE-ADCC-E58949501CD1}"/>
              </a:ext>
            </a:extLst>
          </p:cNvPr>
          <p:cNvSpPr txBox="1">
            <a:spLocks noGrp="1"/>
          </p:cNvSpPr>
          <p:nvPr>
            <p:ph type="sldNum" sz="quarter" idx="5"/>
          </p:nvPr>
        </p:nvSpPr>
        <p:spPr>
          <a:ln/>
        </p:spPr>
        <p:txBody>
          <a:bodyPr lIns="0" tIns="0" rIns="0" bIns="0" anchor="b">
            <a:noAutofit/>
          </a:bodyPr>
          <a:lstStyle/>
          <a:p>
            <a:pPr lvl="0"/>
            <a:fld id="{6D47D0AE-515E-774C-AAE3-690B581E067E}" type="slidenum">
              <a:t>33</a:t>
            </a:fld>
            <a:endParaRPr lang="en-none"/>
          </a:p>
        </p:txBody>
      </p:sp>
      <p:sp>
        <p:nvSpPr>
          <p:cNvPr id="2" name="Slide Image Placeholder 1">
            <a:extLst>
              <a:ext uri="{FF2B5EF4-FFF2-40B4-BE49-F238E27FC236}">
                <a16:creationId xmlns:a16="http://schemas.microsoft.com/office/drawing/2014/main" id="{60A7B455-0E8D-D5B2-DADB-1791ED9263A1}"/>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E921AF15-C045-247E-05E7-D49371330CDD}"/>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AE1DAC54-EFA4-A8EE-ADCC-E58949501CD1}"/>
              </a:ext>
            </a:extLst>
          </p:cNvPr>
          <p:cNvSpPr txBox="1">
            <a:spLocks noGrp="1"/>
          </p:cNvSpPr>
          <p:nvPr>
            <p:ph type="sldNum" sz="quarter" idx="5"/>
          </p:nvPr>
        </p:nvSpPr>
        <p:spPr>
          <a:ln/>
        </p:spPr>
        <p:txBody>
          <a:bodyPr lIns="0" tIns="0" rIns="0" bIns="0" anchor="b">
            <a:noAutofit/>
          </a:bodyPr>
          <a:lstStyle/>
          <a:p>
            <a:pPr lvl="0"/>
            <a:fld id="{6D47D0AE-515E-774C-AAE3-690B581E067E}" type="slidenum">
              <a:t>34</a:t>
            </a:fld>
            <a:endParaRPr lang="en-none"/>
          </a:p>
        </p:txBody>
      </p:sp>
      <p:sp>
        <p:nvSpPr>
          <p:cNvPr id="2" name="Slide Image Placeholder 1">
            <a:extLst>
              <a:ext uri="{FF2B5EF4-FFF2-40B4-BE49-F238E27FC236}">
                <a16:creationId xmlns:a16="http://schemas.microsoft.com/office/drawing/2014/main" id="{60A7B455-0E8D-D5B2-DADB-1791ED9263A1}"/>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E921AF15-C045-247E-05E7-D49371330CDD}"/>
              </a:ext>
            </a:extLst>
          </p:cNvPr>
          <p:cNvSpPr txBox="1">
            <a:spLocks noGrp="1"/>
          </p:cNvSpPr>
          <p:nvPr>
            <p:ph type="body" sz="quarter" idx="1"/>
          </p:nvPr>
        </p:nvSpPr>
        <p:spPr>
          <a:xfrm>
            <a:off x="685799" y="4343400"/>
            <a:ext cx="5486040" cy="4114800"/>
          </a:xfrm>
        </p:spPr>
        <p:txBody>
          <a:bodyPr/>
          <a:lstStyle/>
          <a:p>
            <a:endParaRPr lang="en-none"/>
          </a:p>
        </p:txBody>
      </p:sp>
    </p:spTree>
    <p:extLst>
      <p:ext uri="{BB962C8B-B14F-4D97-AF65-F5344CB8AC3E}">
        <p14:creationId xmlns:p14="http://schemas.microsoft.com/office/powerpoint/2010/main" val="153170964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AE1DAC54-EFA4-A8EE-ADCC-E58949501CD1}"/>
              </a:ext>
            </a:extLst>
          </p:cNvPr>
          <p:cNvSpPr txBox="1">
            <a:spLocks noGrp="1"/>
          </p:cNvSpPr>
          <p:nvPr>
            <p:ph type="sldNum" sz="quarter" idx="5"/>
          </p:nvPr>
        </p:nvSpPr>
        <p:spPr>
          <a:ln/>
        </p:spPr>
        <p:txBody>
          <a:bodyPr lIns="0" tIns="0" rIns="0" bIns="0" anchor="b">
            <a:noAutofit/>
          </a:bodyPr>
          <a:lstStyle/>
          <a:p>
            <a:pPr lvl="0"/>
            <a:fld id="{6D47D0AE-515E-774C-AAE3-690B581E067E}" type="slidenum">
              <a:t>35</a:t>
            </a:fld>
            <a:endParaRPr lang="en-none"/>
          </a:p>
        </p:txBody>
      </p:sp>
      <p:sp>
        <p:nvSpPr>
          <p:cNvPr id="2" name="Slide Image Placeholder 1">
            <a:extLst>
              <a:ext uri="{FF2B5EF4-FFF2-40B4-BE49-F238E27FC236}">
                <a16:creationId xmlns:a16="http://schemas.microsoft.com/office/drawing/2014/main" id="{60A7B455-0E8D-D5B2-DADB-1791ED9263A1}"/>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E921AF15-C045-247E-05E7-D49371330CDD}"/>
              </a:ext>
            </a:extLst>
          </p:cNvPr>
          <p:cNvSpPr txBox="1">
            <a:spLocks noGrp="1"/>
          </p:cNvSpPr>
          <p:nvPr>
            <p:ph type="body" sz="quarter" idx="1"/>
          </p:nvPr>
        </p:nvSpPr>
        <p:spPr>
          <a:xfrm>
            <a:off x="685799" y="4343400"/>
            <a:ext cx="5486040" cy="4114800"/>
          </a:xfrm>
        </p:spPr>
        <p:txBody>
          <a:bodyPr/>
          <a:lstStyle/>
          <a:p>
            <a:endParaRPr lang="en-none"/>
          </a:p>
        </p:txBody>
      </p:sp>
    </p:spTree>
    <p:extLst>
      <p:ext uri="{BB962C8B-B14F-4D97-AF65-F5344CB8AC3E}">
        <p14:creationId xmlns:p14="http://schemas.microsoft.com/office/powerpoint/2010/main" val="232907899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34FCE5B4-E68E-6CA3-1624-EC0015DA33E1}"/>
              </a:ext>
            </a:extLst>
          </p:cNvPr>
          <p:cNvSpPr txBox="1">
            <a:spLocks noGrp="1"/>
          </p:cNvSpPr>
          <p:nvPr>
            <p:ph type="sldNum" sz="quarter" idx="5"/>
          </p:nvPr>
        </p:nvSpPr>
        <p:spPr>
          <a:ln/>
        </p:spPr>
        <p:txBody>
          <a:bodyPr lIns="0" tIns="0" rIns="0" bIns="0" anchor="b">
            <a:noAutofit/>
          </a:bodyPr>
          <a:lstStyle/>
          <a:p>
            <a:pPr lvl="0"/>
            <a:fld id="{2232FC04-F2F9-2F43-B4FD-D8471D762C20}" type="slidenum">
              <a:t>36</a:t>
            </a:fld>
            <a:endParaRPr lang="en-none"/>
          </a:p>
        </p:txBody>
      </p:sp>
      <p:sp>
        <p:nvSpPr>
          <p:cNvPr id="2" name="Slide Image Placeholder 1">
            <a:extLst>
              <a:ext uri="{FF2B5EF4-FFF2-40B4-BE49-F238E27FC236}">
                <a16:creationId xmlns:a16="http://schemas.microsoft.com/office/drawing/2014/main" id="{72EFAA8B-D9D6-F2A2-5D1D-24D3D3C9A2B8}"/>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FA3D7AD3-3DBA-88BF-4990-68D1FF9B4531}"/>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1EF92BF3-92AA-3B10-4B4E-E567B937AAB7}"/>
              </a:ext>
            </a:extLst>
          </p:cNvPr>
          <p:cNvSpPr txBox="1">
            <a:spLocks noGrp="1"/>
          </p:cNvSpPr>
          <p:nvPr>
            <p:ph type="sldNum" sz="quarter" idx="5"/>
          </p:nvPr>
        </p:nvSpPr>
        <p:spPr>
          <a:ln/>
        </p:spPr>
        <p:txBody>
          <a:bodyPr lIns="0" tIns="0" rIns="0" bIns="0" anchor="b">
            <a:noAutofit/>
          </a:bodyPr>
          <a:lstStyle/>
          <a:p>
            <a:pPr lvl="0"/>
            <a:fld id="{B61D2DC6-461E-EB4A-91CD-FFFC45DBA6BD}" type="slidenum">
              <a:t>37</a:t>
            </a:fld>
            <a:endParaRPr lang="en-none"/>
          </a:p>
        </p:txBody>
      </p:sp>
      <p:sp>
        <p:nvSpPr>
          <p:cNvPr id="2" name="Slide Image Placeholder 1">
            <a:extLst>
              <a:ext uri="{FF2B5EF4-FFF2-40B4-BE49-F238E27FC236}">
                <a16:creationId xmlns:a16="http://schemas.microsoft.com/office/drawing/2014/main" id="{826B5648-C3C8-C8B6-F8D4-69210C9A8631}"/>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75782026-73B1-BB21-6F67-F8A89579661E}"/>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862A6B11-DB07-213C-0456-8EA6808EC321}"/>
              </a:ext>
            </a:extLst>
          </p:cNvPr>
          <p:cNvSpPr txBox="1">
            <a:spLocks noGrp="1"/>
          </p:cNvSpPr>
          <p:nvPr>
            <p:ph type="sldNum" sz="quarter" idx="5"/>
          </p:nvPr>
        </p:nvSpPr>
        <p:spPr>
          <a:ln/>
        </p:spPr>
        <p:txBody>
          <a:bodyPr lIns="0" tIns="0" rIns="0" bIns="0" anchor="b">
            <a:noAutofit/>
          </a:bodyPr>
          <a:lstStyle/>
          <a:p>
            <a:pPr lvl="0"/>
            <a:fld id="{E943B844-FAF0-1143-B0FC-1105E39EA08E}" type="slidenum">
              <a:t>38</a:t>
            </a:fld>
            <a:endParaRPr lang="en-none"/>
          </a:p>
        </p:txBody>
      </p:sp>
      <p:sp>
        <p:nvSpPr>
          <p:cNvPr id="2" name="Slide Image Placeholder 1">
            <a:extLst>
              <a:ext uri="{FF2B5EF4-FFF2-40B4-BE49-F238E27FC236}">
                <a16:creationId xmlns:a16="http://schemas.microsoft.com/office/drawing/2014/main" id="{5C09FC5E-9543-CFAB-2EB9-EBB745FF07DF}"/>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A80D6C07-6902-41B6-8B66-B1B89D535F66}"/>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084393BF-A055-6A13-5982-6496C35A6EDE}"/>
              </a:ext>
            </a:extLst>
          </p:cNvPr>
          <p:cNvSpPr txBox="1">
            <a:spLocks noGrp="1"/>
          </p:cNvSpPr>
          <p:nvPr>
            <p:ph type="sldNum" sz="quarter" idx="5"/>
          </p:nvPr>
        </p:nvSpPr>
        <p:spPr>
          <a:ln/>
        </p:spPr>
        <p:txBody>
          <a:bodyPr lIns="0" tIns="0" rIns="0" bIns="0" anchor="b">
            <a:noAutofit/>
          </a:bodyPr>
          <a:lstStyle/>
          <a:p>
            <a:pPr lvl="0"/>
            <a:fld id="{A06282DA-12A7-E548-B2D2-28DE77D8CD27}" type="slidenum">
              <a:t>39</a:t>
            </a:fld>
            <a:endParaRPr lang="en-none"/>
          </a:p>
        </p:txBody>
      </p:sp>
      <p:sp>
        <p:nvSpPr>
          <p:cNvPr id="2" name="Slide Image Placeholder 1">
            <a:extLst>
              <a:ext uri="{FF2B5EF4-FFF2-40B4-BE49-F238E27FC236}">
                <a16:creationId xmlns:a16="http://schemas.microsoft.com/office/drawing/2014/main" id="{10FB0CD8-C050-50E5-E48F-D94BFC662527}"/>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6E79BDB1-0B50-313E-FBE3-9D5DC572B841}"/>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BFC815E3-56F3-5594-9455-5488B80E7A84}"/>
              </a:ext>
            </a:extLst>
          </p:cNvPr>
          <p:cNvSpPr txBox="1">
            <a:spLocks noGrp="1"/>
          </p:cNvSpPr>
          <p:nvPr>
            <p:ph type="sldNum" sz="quarter" idx="5"/>
          </p:nvPr>
        </p:nvSpPr>
        <p:spPr>
          <a:ln/>
        </p:spPr>
        <p:txBody>
          <a:bodyPr lIns="0" tIns="0" rIns="0" bIns="0" anchor="b">
            <a:noAutofit/>
          </a:bodyPr>
          <a:lstStyle/>
          <a:p>
            <a:pPr lvl="0"/>
            <a:fld id="{B9FB7561-D324-5D4C-B17C-8502C6E209F9}" type="slidenum">
              <a:t>40</a:t>
            </a:fld>
            <a:endParaRPr lang="en-none"/>
          </a:p>
        </p:txBody>
      </p:sp>
      <p:sp>
        <p:nvSpPr>
          <p:cNvPr id="2" name="Slide Image Placeholder 1">
            <a:extLst>
              <a:ext uri="{FF2B5EF4-FFF2-40B4-BE49-F238E27FC236}">
                <a16:creationId xmlns:a16="http://schemas.microsoft.com/office/drawing/2014/main" id="{713F6B02-BD5F-89CF-9617-E6CD70CE362C}"/>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51865235-2C5B-09D3-192D-6D122CF6F08D}"/>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E8243E64-609D-636B-A27E-9014CE16C45E}"/>
              </a:ext>
            </a:extLst>
          </p:cNvPr>
          <p:cNvSpPr txBox="1">
            <a:spLocks noGrp="1"/>
          </p:cNvSpPr>
          <p:nvPr>
            <p:ph type="sldNum" sz="quarter" idx="5"/>
          </p:nvPr>
        </p:nvSpPr>
        <p:spPr>
          <a:ln/>
        </p:spPr>
        <p:txBody>
          <a:bodyPr lIns="0" tIns="0" rIns="0" bIns="0" anchor="b">
            <a:noAutofit/>
          </a:bodyPr>
          <a:lstStyle/>
          <a:p>
            <a:pPr lvl="0"/>
            <a:fld id="{6A220221-9849-184A-B39A-E128831DC5F6}" type="slidenum">
              <a:t>41</a:t>
            </a:fld>
            <a:endParaRPr lang="en-none"/>
          </a:p>
        </p:txBody>
      </p:sp>
      <p:sp>
        <p:nvSpPr>
          <p:cNvPr id="2" name="Slide Image Placeholder 1">
            <a:extLst>
              <a:ext uri="{FF2B5EF4-FFF2-40B4-BE49-F238E27FC236}">
                <a16:creationId xmlns:a16="http://schemas.microsoft.com/office/drawing/2014/main" id="{A4068B8F-FFE3-D9D8-6793-449912803561}"/>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637BFE6F-4F23-7E66-219D-651B64FA6E35}"/>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9554D8D2-D9CD-C8BD-F902-217D32110381}"/>
              </a:ext>
            </a:extLst>
          </p:cNvPr>
          <p:cNvSpPr txBox="1">
            <a:spLocks noGrp="1"/>
          </p:cNvSpPr>
          <p:nvPr>
            <p:ph type="sldNum" sz="quarter" idx="5"/>
          </p:nvPr>
        </p:nvSpPr>
        <p:spPr>
          <a:ln/>
        </p:spPr>
        <p:txBody>
          <a:bodyPr lIns="0" tIns="0" rIns="0" bIns="0" anchor="b">
            <a:noAutofit/>
          </a:bodyPr>
          <a:lstStyle/>
          <a:p>
            <a:pPr lvl="0"/>
            <a:fld id="{E0B29F40-F7BA-6448-9E11-F7DCF8FDCB3A}" type="slidenum">
              <a:t>42</a:t>
            </a:fld>
            <a:endParaRPr lang="en-none"/>
          </a:p>
        </p:txBody>
      </p:sp>
      <p:sp>
        <p:nvSpPr>
          <p:cNvPr id="2" name="Slide Image Placeholder 1">
            <a:extLst>
              <a:ext uri="{FF2B5EF4-FFF2-40B4-BE49-F238E27FC236}">
                <a16:creationId xmlns:a16="http://schemas.microsoft.com/office/drawing/2014/main" id="{68003E4B-3EC3-E18A-3134-274E8771E044}"/>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55438A00-C4F4-8786-B17F-010CC4DDDD2E}"/>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9554D8D2-D9CD-C8BD-F902-217D32110381}"/>
              </a:ext>
            </a:extLst>
          </p:cNvPr>
          <p:cNvSpPr txBox="1">
            <a:spLocks noGrp="1"/>
          </p:cNvSpPr>
          <p:nvPr>
            <p:ph type="sldNum" sz="quarter" idx="5"/>
          </p:nvPr>
        </p:nvSpPr>
        <p:spPr>
          <a:ln/>
        </p:spPr>
        <p:txBody>
          <a:bodyPr lIns="0" tIns="0" rIns="0" bIns="0" anchor="b">
            <a:noAutofit/>
          </a:bodyPr>
          <a:lstStyle/>
          <a:p>
            <a:pPr lvl="0"/>
            <a:fld id="{E0B29F40-F7BA-6448-9E11-F7DCF8FDCB3A}" type="slidenum">
              <a:t>43</a:t>
            </a:fld>
            <a:endParaRPr lang="en-none"/>
          </a:p>
        </p:txBody>
      </p:sp>
      <p:sp>
        <p:nvSpPr>
          <p:cNvPr id="2" name="Slide Image Placeholder 1">
            <a:extLst>
              <a:ext uri="{FF2B5EF4-FFF2-40B4-BE49-F238E27FC236}">
                <a16:creationId xmlns:a16="http://schemas.microsoft.com/office/drawing/2014/main" id="{68003E4B-3EC3-E18A-3134-274E8771E044}"/>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55438A00-C4F4-8786-B17F-010CC4DDDD2E}"/>
              </a:ext>
            </a:extLst>
          </p:cNvPr>
          <p:cNvSpPr txBox="1">
            <a:spLocks noGrp="1"/>
          </p:cNvSpPr>
          <p:nvPr>
            <p:ph type="body" sz="quarter" idx="1"/>
          </p:nvPr>
        </p:nvSpPr>
        <p:spPr>
          <a:xfrm>
            <a:off x="685799" y="4343400"/>
            <a:ext cx="5486040" cy="4114800"/>
          </a:xfrm>
        </p:spPr>
        <p:txBody>
          <a:bodyPr/>
          <a:lstStyle/>
          <a:p>
            <a:endParaRPr lang="en-none"/>
          </a:p>
        </p:txBody>
      </p:sp>
    </p:spTree>
    <p:extLst>
      <p:ext uri="{BB962C8B-B14F-4D97-AF65-F5344CB8AC3E}">
        <p14:creationId xmlns:p14="http://schemas.microsoft.com/office/powerpoint/2010/main" val="147534485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048FD08F-5EFB-08FD-B288-49A898F5A11B}"/>
              </a:ext>
            </a:extLst>
          </p:cNvPr>
          <p:cNvSpPr txBox="1">
            <a:spLocks noGrp="1"/>
          </p:cNvSpPr>
          <p:nvPr>
            <p:ph type="sldNum" sz="quarter" idx="5"/>
          </p:nvPr>
        </p:nvSpPr>
        <p:spPr>
          <a:ln/>
        </p:spPr>
        <p:txBody>
          <a:bodyPr lIns="0" tIns="0" rIns="0" bIns="0" anchor="b">
            <a:noAutofit/>
          </a:bodyPr>
          <a:lstStyle/>
          <a:p>
            <a:pPr lvl="0"/>
            <a:fld id="{E8B679F2-84B4-3549-9082-58F1D6BC9AE0}" type="slidenum">
              <a:t>44</a:t>
            </a:fld>
            <a:endParaRPr lang="en-none"/>
          </a:p>
        </p:txBody>
      </p:sp>
      <p:sp>
        <p:nvSpPr>
          <p:cNvPr id="2" name="Slide Image Placeholder 1">
            <a:extLst>
              <a:ext uri="{FF2B5EF4-FFF2-40B4-BE49-F238E27FC236}">
                <a16:creationId xmlns:a16="http://schemas.microsoft.com/office/drawing/2014/main" id="{38C9EE9D-49B1-0106-A5DF-8D29909A28FF}"/>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ACB1BE1B-B4D5-FAB6-42E4-2657F43CD818}"/>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23C1C6DD-439E-EE52-E7AE-5EC9A9A8CD5E}"/>
              </a:ext>
            </a:extLst>
          </p:cNvPr>
          <p:cNvSpPr txBox="1">
            <a:spLocks noGrp="1"/>
          </p:cNvSpPr>
          <p:nvPr>
            <p:ph type="sldNum" sz="quarter" idx="5"/>
          </p:nvPr>
        </p:nvSpPr>
        <p:spPr>
          <a:ln/>
        </p:spPr>
        <p:txBody>
          <a:bodyPr lIns="0" tIns="0" rIns="0" bIns="0" anchor="b">
            <a:noAutofit/>
          </a:bodyPr>
          <a:lstStyle/>
          <a:p>
            <a:pPr lvl="0"/>
            <a:fld id="{1BFAB271-4DC0-8740-9D90-A838A153D33A}" type="slidenum">
              <a:t>45</a:t>
            </a:fld>
            <a:endParaRPr lang="en-none"/>
          </a:p>
        </p:txBody>
      </p:sp>
      <p:sp>
        <p:nvSpPr>
          <p:cNvPr id="2" name="Slide Image Placeholder 1">
            <a:extLst>
              <a:ext uri="{FF2B5EF4-FFF2-40B4-BE49-F238E27FC236}">
                <a16:creationId xmlns:a16="http://schemas.microsoft.com/office/drawing/2014/main" id="{5607769B-E935-3AE1-457D-9F51B9D4FA2E}"/>
              </a:ext>
            </a:extLst>
          </p:cNvPr>
          <p:cNvSpPr>
            <a:spLocks noGrp="1" noRot="1" noChangeAspect="1" noResize="1"/>
          </p:cNvSpPr>
          <p:nvPr>
            <p:ph type="sldImg"/>
          </p:nvPr>
        </p:nvSpPr>
        <p:spPr>
          <a:xfrm>
            <a:off x="380880" y="694800"/>
            <a:ext cx="6095519" cy="3428639"/>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9BD4BB79-A138-0973-907D-CBE5777A20C0}"/>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557888-77C5-061C-6E68-A5506370CA5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EG"/>
          </a:p>
        </p:txBody>
      </p:sp>
      <p:sp>
        <p:nvSpPr>
          <p:cNvPr id="3" name="Subtitle 2">
            <a:extLst>
              <a:ext uri="{FF2B5EF4-FFF2-40B4-BE49-F238E27FC236}">
                <a16:creationId xmlns:a16="http://schemas.microsoft.com/office/drawing/2014/main" id="{BB9D67EA-BD54-AC22-EC48-C25C47AB006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EG"/>
          </a:p>
        </p:txBody>
      </p:sp>
    </p:spTree>
    <p:extLst>
      <p:ext uri="{BB962C8B-B14F-4D97-AF65-F5344CB8AC3E}">
        <p14:creationId xmlns:p14="http://schemas.microsoft.com/office/powerpoint/2010/main" val="9151599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4EB95C-6991-6FF6-B173-9A4DD12303DD}"/>
              </a:ext>
            </a:extLst>
          </p:cNvPr>
          <p:cNvSpPr>
            <a:spLocks noGrp="1"/>
          </p:cNvSpPr>
          <p:nvPr>
            <p:ph type="title"/>
          </p:nvPr>
        </p:nvSpPr>
        <p:spPr/>
        <p:txBody>
          <a:bodyPr/>
          <a:lstStyle/>
          <a:p>
            <a:r>
              <a:rPr lang="en-US"/>
              <a:t>Click to edit Master title style</a:t>
            </a:r>
            <a:endParaRPr lang="en-EG"/>
          </a:p>
        </p:txBody>
      </p:sp>
      <p:sp>
        <p:nvSpPr>
          <p:cNvPr id="3" name="Content Placeholder 2">
            <a:extLst>
              <a:ext uri="{FF2B5EF4-FFF2-40B4-BE49-F238E27FC236}">
                <a16:creationId xmlns:a16="http://schemas.microsoft.com/office/drawing/2014/main" id="{BD116CA6-0578-0A55-ABEE-B09D688DF7F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Tree>
    <p:extLst>
      <p:ext uri="{BB962C8B-B14F-4D97-AF65-F5344CB8AC3E}">
        <p14:creationId xmlns:p14="http://schemas.microsoft.com/office/powerpoint/2010/main" val="20240715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46269B-2C94-7A90-0317-7CF35850E73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EG"/>
          </a:p>
        </p:txBody>
      </p:sp>
      <p:sp>
        <p:nvSpPr>
          <p:cNvPr id="3" name="Text Placeholder 2">
            <a:extLst>
              <a:ext uri="{FF2B5EF4-FFF2-40B4-BE49-F238E27FC236}">
                <a16:creationId xmlns:a16="http://schemas.microsoft.com/office/drawing/2014/main" id="{6C69EEA3-EBAF-8D00-67D6-118492BEDF2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91369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4F6625-711D-785B-44BF-C4EB9987639C}"/>
              </a:ext>
            </a:extLst>
          </p:cNvPr>
          <p:cNvSpPr>
            <a:spLocks noGrp="1"/>
          </p:cNvSpPr>
          <p:nvPr>
            <p:ph type="title"/>
          </p:nvPr>
        </p:nvSpPr>
        <p:spPr/>
        <p:txBody>
          <a:bodyPr/>
          <a:lstStyle/>
          <a:p>
            <a:r>
              <a:rPr lang="en-US"/>
              <a:t>Click to edit Master title style</a:t>
            </a:r>
            <a:endParaRPr lang="en-EG"/>
          </a:p>
        </p:txBody>
      </p:sp>
      <p:sp>
        <p:nvSpPr>
          <p:cNvPr id="3" name="Content Placeholder 2">
            <a:extLst>
              <a:ext uri="{FF2B5EF4-FFF2-40B4-BE49-F238E27FC236}">
                <a16:creationId xmlns:a16="http://schemas.microsoft.com/office/drawing/2014/main" id="{2F6581C8-7C0E-8CAA-1405-AE284AEB650F}"/>
              </a:ext>
            </a:extLst>
          </p:cNvPr>
          <p:cNvSpPr>
            <a:spLocks noGrp="1"/>
          </p:cNvSpPr>
          <p:nvPr>
            <p:ph sz="half" idx="1"/>
          </p:nvPr>
        </p:nvSpPr>
        <p:spPr>
          <a:xfrm>
            <a:off x="609600" y="1604963"/>
            <a:ext cx="5410200" cy="45259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Content Placeholder 3">
            <a:extLst>
              <a:ext uri="{FF2B5EF4-FFF2-40B4-BE49-F238E27FC236}">
                <a16:creationId xmlns:a16="http://schemas.microsoft.com/office/drawing/2014/main" id="{806B137F-ABC0-15B1-C5FA-5D2507038CC0}"/>
              </a:ext>
            </a:extLst>
          </p:cNvPr>
          <p:cNvSpPr>
            <a:spLocks noGrp="1"/>
          </p:cNvSpPr>
          <p:nvPr>
            <p:ph sz="half" idx="2"/>
          </p:nvPr>
        </p:nvSpPr>
        <p:spPr>
          <a:xfrm>
            <a:off x="6172200" y="1604963"/>
            <a:ext cx="5410200" cy="45259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Tree>
    <p:extLst>
      <p:ext uri="{BB962C8B-B14F-4D97-AF65-F5344CB8AC3E}">
        <p14:creationId xmlns:p14="http://schemas.microsoft.com/office/powerpoint/2010/main" val="32922696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ADABEB-FE33-0E05-EF7F-275A1273D4FD}"/>
              </a:ext>
            </a:extLst>
          </p:cNvPr>
          <p:cNvSpPr>
            <a:spLocks noGrp="1"/>
          </p:cNvSpPr>
          <p:nvPr>
            <p:ph type="title"/>
          </p:nvPr>
        </p:nvSpPr>
        <p:spPr>
          <a:xfrm>
            <a:off x="839788" y="365125"/>
            <a:ext cx="10515600" cy="1325563"/>
          </a:xfrm>
        </p:spPr>
        <p:txBody>
          <a:bodyPr/>
          <a:lstStyle/>
          <a:p>
            <a:r>
              <a:rPr lang="en-US"/>
              <a:t>Click to edit Master title style</a:t>
            </a:r>
            <a:endParaRPr lang="en-EG"/>
          </a:p>
        </p:txBody>
      </p:sp>
      <p:sp>
        <p:nvSpPr>
          <p:cNvPr id="3" name="Text Placeholder 2">
            <a:extLst>
              <a:ext uri="{FF2B5EF4-FFF2-40B4-BE49-F238E27FC236}">
                <a16:creationId xmlns:a16="http://schemas.microsoft.com/office/drawing/2014/main" id="{D5A7B1D1-1487-6B7C-57CD-75318688423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F8AE0B5-B43A-1B98-41CF-B34B18B5031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5" name="Text Placeholder 4">
            <a:extLst>
              <a:ext uri="{FF2B5EF4-FFF2-40B4-BE49-F238E27FC236}">
                <a16:creationId xmlns:a16="http://schemas.microsoft.com/office/drawing/2014/main" id="{30028C98-4E21-066F-A0A1-53F094B0FAB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AFF5EC1-7239-F026-7D21-C4E184A0241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Tree>
    <p:extLst>
      <p:ext uri="{BB962C8B-B14F-4D97-AF65-F5344CB8AC3E}">
        <p14:creationId xmlns:p14="http://schemas.microsoft.com/office/powerpoint/2010/main" val="20357708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F60A9A-DAA8-0E88-FDAE-7A2AB8541807}"/>
              </a:ext>
            </a:extLst>
          </p:cNvPr>
          <p:cNvSpPr>
            <a:spLocks noGrp="1"/>
          </p:cNvSpPr>
          <p:nvPr>
            <p:ph type="title"/>
          </p:nvPr>
        </p:nvSpPr>
        <p:spPr/>
        <p:txBody>
          <a:bodyPr/>
          <a:lstStyle/>
          <a:p>
            <a:r>
              <a:rPr lang="en-US"/>
              <a:t>Click to edit Master title style</a:t>
            </a:r>
            <a:endParaRPr lang="en-EG"/>
          </a:p>
        </p:txBody>
      </p:sp>
    </p:spTree>
    <p:extLst>
      <p:ext uri="{BB962C8B-B14F-4D97-AF65-F5344CB8AC3E}">
        <p14:creationId xmlns:p14="http://schemas.microsoft.com/office/powerpoint/2010/main" val="40686652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655468016"/>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CB4C8-9257-634A-812D-26BF63C30C7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EG"/>
          </a:p>
        </p:txBody>
      </p:sp>
      <p:sp>
        <p:nvSpPr>
          <p:cNvPr id="3" name="Content Placeholder 2">
            <a:extLst>
              <a:ext uri="{FF2B5EF4-FFF2-40B4-BE49-F238E27FC236}">
                <a16:creationId xmlns:a16="http://schemas.microsoft.com/office/drawing/2014/main" id="{E70A5715-5635-C202-80E8-5214DF60706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Text Placeholder 3">
            <a:extLst>
              <a:ext uri="{FF2B5EF4-FFF2-40B4-BE49-F238E27FC236}">
                <a16:creationId xmlns:a16="http://schemas.microsoft.com/office/drawing/2014/main" id="{E6A0BAE5-A662-B0E3-31FE-3F1A0A7FE4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1195199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730442-41A5-1D3A-3710-F7E6910FFC1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EG"/>
          </a:p>
        </p:txBody>
      </p:sp>
      <p:sp>
        <p:nvSpPr>
          <p:cNvPr id="3" name="Picture Placeholder 2">
            <a:extLst>
              <a:ext uri="{FF2B5EF4-FFF2-40B4-BE49-F238E27FC236}">
                <a16:creationId xmlns:a16="http://schemas.microsoft.com/office/drawing/2014/main" id="{B7B5E51B-8B59-3A8C-BD8F-B7CCD8E8FA7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EG"/>
          </a:p>
        </p:txBody>
      </p:sp>
      <p:sp>
        <p:nvSpPr>
          <p:cNvPr id="4" name="Text Placeholder 3">
            <a:extLst>
              <a:ext uri="{FF2B5EF4-FFF2-40B4-BE49-F238E27FC236}">
                <a16:creationId xmlns:a16="http://schemas.microsoft.com/office/drawing/2014/main" id="{7F5BF015-716A-8444-129B-C4C893EDC10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950007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07A5A7-04B4-3BED-7875-4DD493151681}"/>
              </a:ext>
            </a:extLst>
          </p:cNvPr>
          <p:cNvSpPr>
            <a:spLocks noGrp="1"/>
          </p:cNvSpPr>
          <p:nvPr>
            <p:ph type="title"/>
          </p:nvPr>
        </p:nvSpPr>
        <p:spPr/>
        <p:txBody>
          <a:bodyPr/>
          <a:lstStyle/>
          <a:p>
            <a:r>
              <a:rPr lang="en-US"/>
              <a:t>Click to edit Master title style</a:t>
            </a:r>
            <a:endParaRPr lang="en-EG"/>
          </a:p>
        </p:txBody>
      </p:sp>
      <p:sp>
        <p:nvSpPr>
          <p:cNvPr id="3" name="Vertical Text Placeholder 2">
            <a:extLst>
              <a:ext uri="{FF2B5EF4-FFF2-40B4-BE49-F238E27FC236}">
                <a16:creationId xmlns:a16="http://schemas.microsoft.com/office/drawing/2014/main" id="{A36DDBA6-96B0-3DFB-C093-07F36527864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Tree>
    <p:extLst>
      <p:ext uri="{BB962C8B-B14F-4D97-AF65-F5344CB8AC3E}">
        <p14:creationId xmlns:p14="http://schemas.microsoft.com/office/powerpoint/2010/main" val="30942921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5F828B2-1434-8023-8EA7-05073E20074A}"/>
              </a:ext>
            </a:extLst>
          </p:cNvPr>
          <p:cNvSpPr>
            <a:spLocks noGrp="1"/>
          </p:cNvSpPr>
          <p:nvPr>
            <p:ph type="title" orient="vert"/>
          </p:nvPr>
        </p:nvSpPr>
        <p:spPr>
          <a:xfrm>
            <a:off x="8839200" y="273050"/>
            <a:ext cx="2743200" cy="5857875"/>
          </a:xfrm>
        </p:spPr>
        <p:txBody>
          <a:bodyPr vert="eaVert"/>
          <a:lstStyle/>
          <a:p>
            <a:r>
              <a:rPr lang="en-US"/>
              <a:t>Click to edit Master title style</a:t>
            </a:r>
            <a:endParaRPr lang="en-EG"/>
          </a:p>
        </p:txBody>
      </p:sp>
      <p:sp>
        <p:nvSpPr>
          <p:cNvPr id="3" name="Vertical Text Placeholder 2">
            <a:extLst>
              <a:ext uri="{FF2B5EF4-FFF2-40B4-BE49-F238E27FC236}">
                <a16:creationId xmlns:a16="http://schemas.microsoft.com/office/drawing/2014/main" id="{A846F257-C80A-CF29-18B0-31876F5A46C2}"/>
              </a:ext>
            </a:extLst>
          </p:cNvPr>
          <p:cNvSpPr>
            <a:spLocks noGrp="1"/>
          </p:cNvSpPr>
          <p:nvPr>
            <p:ph type="body" orient="vert" idx="1"/>
          </p:nvPr>
        </p:nvSpPr>
        <p:spPr>
          <a:xfrm>
            <a:off x="609600" y="273050"/>
            <a:ext cx="8077200" cy="58578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Tree>
    <p:extLst>
      <p:ext uri="{BB962C8B-B14F-4D97-AF65-F5344CB8AC3E}">
        <p14:creationId xmlns:p14="http://schemas.microsoft.com/office/powerpoint/2010/main" val="7990210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31E0F5-C928-CC53-8A0A-B16DB44E8F7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EG"/>
          </a:p>
        </p:txBody>
      </p:sp>
      <p:sp>
        <p:nvSpPr>
          <p:cNvPr id="3" name="Subtitle 2">
            <a:extLst>
              <a:ext uri="{FF2B5EF4-FFF2-40B4-BE49-F238E27FC236}">
                <a16:creationId xmlns:a16="http://schemas.microsoft.com/office/drawing/2014/main" id="{7EA5AFE3-9833-8124-4CAF-657CF093EC1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EG"/>
          </a:p>
        </p:txBody>
      </p:sp>
    </p:spTree>
    <p:extLst>
      <p:ext uri="{BB962C8B-B14F-4D97-AF65-F5344CB8AC3E}">
        <p14:creationId xmlns:p14="http://schemas.microsoft.com/office/powerpoint/2010/main" val="12698135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16CD20-A537-BDE1-197C-F8CAFB2E3AD3}"/>
              </a:ext>
            </a:extLst>
          </p:cNvPr>
          <p:cNvSpPr>
            <a:spLocks noGrp="1"/>
          </p:cNvSpPr>
          <p:nvPr>
            <p:ph type="title"/>
          </p:nvPr>
        </p:nvSpPr>
        <p:spPr/>
        <p:txBody>
          <a:bodyPr/>
          <a:lstStyle/>
          <a:p>
            <a:r>
              <a:rPr lang="en-US"/>
              <a:t>Click to edit Master title style</a:t>
            </a:r>
            <a:endParaRPr lang="en-EG"/>
          </a:p>
        </p:txBody>
      </p:sp>
      <p:sp>
        <p:nvSpPr>
          <p:cNvPr id="3" name="Content Placeholder 2">
            <a:extLst>
              <a:ext uri="{FF2B5EF4-FFF2-40B4-BE49-F238E27FC236}">
                <a16:creationId xmlns:a16="http://schemas.microsoft.com/office/drawing/2014/main" id="{3A47A68F-122D-0B16-3853-C72F3E5220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Tree>
    <p:extLst>
      <p:ext uri="{BB962C8B-B14F-4D97-AF65-F5344CB8AC3E}">
        <p14:creationId xmlns:p14="http://schemas.microsoft.com/office/powerpoint/2010/main" val="4470349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CBD8D9-7768-3736-D479-FA96B2D00C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EG"/>
          </a:p>
        </p:txBody>
      </p:sp>
      <p:sp>
        <p:nvSpPr>
          <p:cNvPr id="3" name="Text Placeholder 2">
            <a:extLst>
              <a:ext uri="{FF2B5EF4-FFF2-40B4-BE49-F238E27FC236}">
                <a16:creationId xmlns:a16="http://schemas.microsoft.com/office/drawing/2014/main" id="{786AF3EF-0798-6F50-BB31-897C7FD7F92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16210333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7C536A-DE00-156D-8E8E-3F1D3EE0099F}"/>
              </a:ext>
            </a:extLst>
          </p:cNvPr>
          <p:cNvSpPr>
            <a:spLocks noGrp="1"/>
          </p:cNvSpPr>
          <p:nvPr>
            <p:ph type="title"/>
          </p:nvPr>
        </p:nvSpPr>
        <p:spPr/>
        <p:txBody>
          <a:bodyPr/>
          <a:lstStyle/>
          <a:p>
            <a:r>
              <a:rPr lang="en-US"/>
              <a:t>Click to edit Master title style</a:t>
            </a:r>
            <a:endParaRPr lang="en-EG"/>
          </a:p>
        </p:txBody>
      </p:sp>
      <p:sp>
        <p:nvSpPr>
          <p:cNvPr id="3" name="Content Placeholder 2">
            <a:extLst>
              <a:ext uri="{FF2B5EF4-FFF2-40B4-BE49-F238E27FC236}">
                <a16:creationId xmlns:a16="http://schemas.microsoft.com/office/drawing/2014/main" id="{91B8326D-C97C-DD01-0EB4-C1C615F0D092}"/>
              </a:ext>
            </a:extLst>
          </p:cNvPr>
          <p:cNvSpPr>
            <a:spLocks noGrp="1"/>
          </p:cNvSpPr>
          <p:nvPr>
            <p:ph sz="half" idx="1"/>
          </p:nvPr>
        </p:nvSpPr>
        <p:spPr>
          <a:xfrm>
            <a:off x="609600" y="1604963"/>
            <a:ext cx="5410200" cy="45259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Content Placeholder 3">
            <a:extLst>
              <a:ext uri="{FF2B5EF4-FFF2-40B4-BE49-F238E27FC236}">
                <a16:creationId xmlns:a16="http://schemas.microsoft.com/office/drawing/2014/main" id="{3A908FDB-9519-4FE4-B474-BD40909F8AAD}"/>
              </a:ext>
            </a:extLst>
          </p:cNvPr>
          <p:cNvSpPr>
            <a:spLocks noGrp="1"/>
          </p:cNvSpPr>
          <p:nvPr>
            <p:ph sz="half" idx="2"/>
          </p:nvPr>
        </p:nvSpPr>
        <p:spPr>
          <a:xfrm>
            <a:off x="6172200" y="1604963"/>
            <a:ext cx="5410200" cy="45259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Tree>
    <p:extLst>
      <p:ext uri="{BB962C8B-B14F-4D97-AF65-F5344CB8AC3E}">
        <p14:creationId xmlns:p14="http://schemas.microsoft.com/office/powerpoint/2010/main" val="22180896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7C0BDC-341C-22A7-3961-24769D519F94}"/>
              </a:ext>
            </a:extLst>
          </p:cNvPr>
          <p:cNvSpPr>
            <a:spLocks noGrp="1"/>
          </p:cNvSpPr>
          <p:nvPr>
            <p:ph type="title"/>
          </p:nvPr>
        </p:nvSpPr>
        <p:spPr>
          <a:xfrm>
            <a:off x="839788" y="365125"/>
            <a:ext cx="10515600" cy="1325563"/>
          </a:xfrm>
        </p:spPr>
        <p:txBody>
          <a:bodyPr/>
          <a:lstStyle/>
          <a:p>
            <a:r>
              <a:rPr lang="en-US"/>
              <a:t>Click to edit Master title style</a:t>
            </a:r>
            <a:endParaRPr lang="en-EG"/>
          </a:p>
        </p:txBody>
      </p:sp>
      <p:sp>
        <p:nvSpPr>
          <p:cNvPr id="3" name="Text Placeholder 2">
            <a:extLst>
              <a:ext uri="{FF2B5EF4-FFF2-40B4-BE49-F238E27FC236}">
                <a16:creationId xmlns:a16="http://schemas.microsoft.com/office/drawing/2014/main" id="{1203226B-7E2A-CA8B-F1DF-9A0081FAEBA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A08B4A3-535E-6C12-3DCA-52AA9871EB0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5" name="Text Placeholder 4">
            <a:extLst>
              <a:ext uri="{FF2B5EF4-FFF2-40B4-BE49-F238E27FC236}">
                <a16:creationId xmlns:a16="http://schemas.microsoft.com/office/drawing/2014/main" id="{6623650B-7567-BC21-45FB-7D89578411B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E42A923-7D52-3D13-8817-F0D4E7C6A87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Tree>
    <p:extLst>
      <p:ext uri="{BB962C8B-B14F-4D97-AF65-F5344CB8AC3E}">
        <p14:creationId xmlns:p14="http://schemas.microsoft.com/office/powerpoint/2010/main" val="181842281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9A2A15-CAEB-DA1E-C64C-D9AB1ECEA4CC}"/>
              </a:ext>
            </a:extLst>
          </p:cNvPr>
          <p:cNvSpPr>
            <a:spLocks noGrp="1"/>
          </p:cNvSpPr>
          <p:nvPr>
            <p:ph type="title"/>
          </p:nvPr>
        </p:nvSpPr>
        <p:spPr/>
        <p:txBody>
          <a:bodyPr/>
          <a:lstStyle/>
          <a:p>
            <a:r>
              <a:rPr lang="en-US"/>
              <a:t>Click to edit Master title style</a:t>
            </a:r>
            <a:endParaRPr lang="en-EG"/>
          </a:p>
        </p:txBody>
      </p:sp>
    </p:spTree>
    <p:extLst>
      <p:ext uri="{BB962C8B-B14F-4D97-AF65-F5344CB8AC3E}">
        <p14:creationId xmlns:p14="http://schemas.microsoft.com/office/powerpoint/2010/main" val="293774398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414909549"/>
      </p:ext>
    </p:extLst>
  </p:cSld>
  <p:clrMapOvr>
    <a:masterClrMapping/>
  </p:clrMapOvr>
  <p:hf sldNum="0" hdr="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AC088E-E4F5-9532-3D10-85C7F1ADEF8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EG"/>
          </a:p>
        </p:txBody>
      </p:sp>
      <p:sp>
        <p:nvSpPr>
          <p:cNvPr id="3" name="Content Placeholder 2">
            <a:extLst>
              <a:ext uri="{FF2B5EF4-FFF2-40B4-BE49-F238E27FC236}">
                <a16:creationId xmlns:a16="http://schemas.microsoft.com/office/drawing/2014/main" id="{B2BA2901-3339-4E37-E78B-96F0F2EDE2D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Text Placeholder 3">
            <a:extLst>
              <a:ext uri="{FF2B5EF4-FFF2-40B4-BE49-F238E27FC236}">
                <a16:creationId xmlns:a16="http://schemas.microsoft.com/office/drawing/2014/main" id="{3AFCF97A-A388-00F1-C8AC-E2B9764938C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44261832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FC4176-A02B-1AF5-F23E-90A5E03881E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EG"/>
          </a:p>
        </p:txBody>
      </p:sp>
      <p:sp>
        <p:nvSpPr>
          <p:cNvPr id="3" name="Picture Placeholder 2">
            <a:extLst>
              <a:ext uri="{FF2B5EF4-FFF2-40B4-BE49-F238E27FC236}">
                <a16:creationId xmlns:a16="http://schemas.microsoft.com/office/drawing/2014/main" id="{058E2192-2418-1FD8-8A32-25CF1B90B18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EG"/>
          </a:p>
        </p:txBody>
      </p:sp>
      <p:sp>
        <p:nvSpPr>
          <p:cNvPr id="4" name="Text Placeholder 3">
            <a:extLst>
              <a:ext uri="{FF2B5EF4-FFF2-40B4-BE49-F238E27FC236}">
                <a16:creationId xmlns:a16="http://schemas.microsoft.com/office/drawing/2014/main" id="{096FA3EC-8F64-11D0-DAE2-AFDF3FD8D87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52137804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0C5550-25D3-0183-D826-3321368A0BB9}"/>
              </a:ext>
            </a:extLst>
          </p:cNvPr>
          <p:cNvSpPr>
            <a:spLocks noGrp="1"/>
          </p:cNvSpPr>
          <p:nvPr>
            <p:ph type="title"/>
          </p:nvPr>
        </p:nvSpPr>
        <p:spPr/>
        <p:txBody>
          <a:bodyPr/>
          <a:lstStyle/>
          <a:p>
            <a:r>
              <a:rPr lang="en-US"/>
              <a:t>Click to edit Master title style</a:t>
            </a:r>
            <a:endParaRPr lang="en-EG"/>
          </a:p>
        </p:txBody>
      </p:sp>
      <p:sp>
        <p:nvSpPr>
          <p:cNvPr id="3" name="Vertical Text Placeholder 2">
            <a:extLst>
              <a:ext uri="{FF2B5EF4-FFF2-40B4-BE49-F238E27FC236}">
                <a16:creationId xmlns:a16="http://schemas.microsoft.com/office/drawing/2014/main" id="{45288DD7-F9DC-A07A-0EDF-5C16B2387C3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Tree>
    <p:extLst>
      <p:ext uri="{BB962C8B-B14F-4D97-AF65-F5344CB8AC3E}">
        <p14:creationId xmlns:p14="http://schemas.microsoft.com/office/powerpoint/2010/main" val="247366158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632D6E7-16A0-845E-9419-059DFADE9AFB}"/>
              </a:ext>
            </a:extLst>
          </p:cNvPr>
          <p:cNvSpPr>
            <a:spLocks noGrp="1"/>
          </p:cNvSpPr>
          <p:nvPr>
            <p:ph type="title" orient="vert"/>
          </p:nvPr>
        </p:nvSpPr>
        <p:spPr>
          <a:xfrm>
            <a:off x="8839200" y="273050"/>
            <a:ext cx="2743200" cy="5857875"/>
          </a:xfrm>
        </p:spPr>
        <p:txBody>
          <a:bodyPr vert="eaVert"/>
          <a:lstStyle/>
          <a:p>
            <a:r>
              <a:rPr lang="en-US"/>
              <a:t>Click to edit Master title style</a:t>
            </a:r>
            <a:endParaRPr lang="en-EG"/>
          </a:p>
        </p:txBody>
      </p:sp>
      <p:sp>
        <p:nvSpPr>
          <p:cNvPr id="3" name="Vertical Text Placeholder 2">
            <a:extLst>
              <a:ext uri="{FF2B5EF4-FFF2-40B4-BE49-F238E27FC236}">
                <a16:creationId xmlns:a16="http://schemas.microsoft.com/office/drawing/2014/main" id="{28342571-C68B-422E-3403-5D0D56F61E6A}"/>
              </a:ext>
            </a:extLst>
          </p:cNvPr>
          <p:cNvSpPr>
            <a:spLocks noGrp="1"/>
          </p:cNvSpPr>
          <p:nvPr>
            <p:ph type="body" orient="vert" idx="1"/>
          </p:nvPr>
        </p:nvSpPr>
        <p:spPr>
          <a:xfrm>
            <a:off x="609600" y="273050"/>
            <a:ext cx="8077200" cy="58578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Tree>
    <p:extLst>
      <p:ext uri="{BB962C8B-B14F-4D97-AF65-F5344CB8AC3E}">
        <p14:creationId xmlns:p14="http://schemas.microsoft.com/office/powerpoint/2010/main" val="155024646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4C83B7-1179-533D-71A7-6213892A662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EG"/>
          </a:p>
        </p:txBody>
      </p:sp>
      <p:sp>
        <p:nvSpPr>
          <p:cNvPr id="3" name="Subtitle 2">
            <a:extLst>
              <a:ext uri="{FF2B5EF4-FFF2-40B4-BE49-F238E27FC236}">
                <a16:creationId xmlns:a16="http://schemas.microsoft.com/office/drawing/2014/main" id="{7BB51B39-C1D5-85AB-83AA-6D8EFB7CF5C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EG"/>
          </a:p>
        </p:txBody>
      </p:sp>
    </p:spTree>
    <p:extLst>
      <p:ext uri="{BB962C8B-B14F-4D97-AF65-F5344CB8AC3E}">
        <p14:creationId xmlns:p14="http://schemas.microsoft.com/office/powerpoint/2010/main" val="240047188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C573E4-F3F3-6414-BEAD-4CAD18B9A7AD}"/>
              </a:ext>
            </a:extLst>
          </p:cNvPr>
          <p:cNvSpPr>
            <a:spLocks noGrp="1"/>
          </p:cNvSpPr>
          <p:nvPr>
            <p:ph type="title"/>
          </p:nvPr>
        </p:nvSpPr>
        <p:spPr/>
        <p:txBody>
          <a:bodyPr/>
          <a:lstStyle/>
          <a:p>
            <a:r>
              <a:rPr lang="en-US"/>
              <a:t>Click to edit Master title style</a:t>
            </a:r>
            <a:endParaRPr lang="en-EG"/>
          </a:p>
        </p:txBody>
      </p:sp>
      <p:sp>
        <p:nvSpPr>
          <p:cNvPr id="3" name="Content Placeholder 2">
            <a:extLst>
              <a:ext uri="{FF2B5EF4-FFF2-40B4-BE49-F238E27FC236}">
                <a16:creationId xmlns:a16="http://schemas.microsoft.com/office/drawing/2014/main" id="{A64D6E8C-7EA2-9367-B1A3-A088438F897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Tree>
    <p:extLst>
      <p:ext uri="{BB962C8B-B14F-4D97-AF65-F5344CB8AC3E}">
        <p14:creationId xmlns:p14="http://schemas.microsoft.com/office/powerpoint/2010/main" val="291801110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C51B08-3D4D-51AA-321E-7E58A924E00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EG"/>
          </a:p>
        </p:txBody>
      </p:sp>
      <p:sp>
        <p:nvSpPr>
          <p:cNvPr id="3" name="Text Placeholder 2">
            <a:extLst>
              <a:ext uri="{FF2B5EF4-FFF2-40B4-BE49-F238E27FC236}">
                <a16:creationId xmlns:a16="http://schemas.microsoft.com/office/drawing/2014/main" id="{4DA842DF-FDA0-01FD-CBD2-FDFC20DF850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233586118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928B5-399B-E744-4472-FA25E021F92E}"/>
              </a:ext>
            </a:extLst>
          </p:cNvPr>
          <p:cNvSpPr>
            <a:spLocks noGrp="1"/>
          </p:cNvSpPr>
          <p:nvPr>
            <p:ph type="title"/>
          </p:nvPr>
        </p:nvSpPr>
        <p:spPr/>
        <p:txBody>
          <a:bodyPr/>
          <a:lstStyle/>
          <a:p>
            <a:r>
              <a:rPr lang="en-US"/>
              <a:t>Click to edit Master title style</a:t>
            </a:r>
            <a:endParaRPr lang="en-EG"/>
          </a:p>
        </p:txBody>
      </p:sp>
      <p:sp>
        <p:nvSpPr>
          <p:cNvPr id="3" name="Content Placeholder 2">
            <a:extLst>
              <a:ext uri="{FF2B5EF4-FFF2-40B4-BE49-F238E27FC236}">
                <a16:creationId xmlns:a16="http://schemas.microsoft.com/office/drawing/2014/main" id="{09BE9CEC-3E83-C5D8-2C5D-815EDC587E3E}"/>
              </a:ext>
            </a:extLst>
          </p:cNvPr>
          <p:cNvSpPr>
            <a:spLocks noGrp="1"/>
          </p:cNvSpPr>
          <p:nvPr>
            <p:ph sz="half" idx="1"/>
          </p:nvPr>
        </p:nvSpPr>
        <p:spPr>
          <a:xfrm>
            <a:off x="609600" y="1604963"/>
            <a:ext cx="5410200" cy="45259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Content Placeholder 3">
            <a:extLst>
              <a:ext uri="{FF2B5EF4-FFF2-40B4-BE49-F238E27FC236}">
                <a16:creationId xmlns:a16="http://schemas.microsoft.com/office/drawing/2014/main" id="{35631E69-0409-E0F1-216B-C4CE8AD08004}"/>
              </a:ext>
            </a:extLst>
          </p:cNvPr>
          <p:cNvSpPr>
            <a:spLocks noGrp="1"/>
          </p:cNvSpPr>
          <p:nvPr>
            <p:ph sz="half" idx="2"/>
          </p:nvPr>
        </p:nvSpPr>
        <p:spPr>
          <a:xfrm>
            <a:off x="6172200" y="1604963"/>
            <a:ext cx="5410200" cy="45259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Tree>
    <p:extLst>
      <p:ext uri="{BB962C8B-B14F-4D97-AF65-F5344CB8AC3E}">
        <p14:creationId xmlns:p14="http://schemas.microsoft.com/office/powerpoint/2010/main" val="333531303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4886E8-BF5F-A3AE-CE0E-425EE461A496}"/>
              </a:ext>
            </a:extLst>
          </p:cNvPr>
          <p:cNvSpPr>
            <a:spLocks noGrp="1"/>
          </p:cNvSpPr>
          <p:nvPr>
            <p:ph type="title"/>
          </p:nvPr>
        </p:nvSpPr>
        <p:spPr>
          <a:xfrm>
            <a:off x="839788" y="365125"/>
            <a:ext cx="10515600" cy="1325563"/>
          </a:xfrm>
        </p:spPr>
        <p:txBody>
          <a:bodyPr/>
          <a:lstStyle/>
          <a:p>
            <a:r>
              <a:rPr lang="en-US"/>
              <a:t>Click to edit Master title style</a:t>
            </a:r>
            <a:endParaRPr lang="en-EG"/>
          </a:p>
        </p:txBody>
      </p:sp>
      <p:sp>
        <p:nvSpPr>
          <p:cNvPr id="3" name="Text Placeholder 2">
            <a:extLst>
              <a:ext uri="{FF2B5EF4-FFF2-40B4-BE49-F238E27FC236}">
                <a16:creationId xmlns:a16="http://schemas.microsoft.com/office/drawing/2014/main" id="{A49E50AE-8910-EB07-5F19-A7D933C896E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CD7FDE2-07DD-4620-1046-8C7484CE33A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5" name="Text Placeholder 4">
            <a:extLst>
              <a:ext uri="{FF2B5EF4-FFF2-40B4-BE49-F238E27FC236}">
                <a16:creationId xmlns:a16="http://schemas.microsoft.com/office/drawing/2014/main" id="{CA11BF08-3E4F-CCF9-95DD-42446BCD113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18EF95C-8967-3C5B-BE34-08D9C711C9C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Tree>
    <p:extLst>
      <p:ext uri="{BB962C8B-B14F-4D97-AF65-F5344CB8AC3E}">
        <p14:creationId xmlns:p14="http://schemas.microsoft.com/office/powerpoint/2010/main" val="211329654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DC2815-EE45-988B-6F8E-F78E2A872278}"/>
              </a:ext>
            </a:extLst>
          </p:cNvPr>
          <p:cNvSpPr>
            <a:spLocks noGrp="1"/>
          </p:cNvSpPr>
          <p:nvPr>
            <p:ph type="title"/>
          </p:nvPr>
        </p:nvSpPr>
        <p:spPr/>
        <p:txBody>
          <a:bodyPr/>
          <a:lstStyle/>
          <a:p>
            <a:r>
              <a:rPr lang="en-US"/>
              <a:t>Click to edit Master title style</a:t>
            </a:r>
            <a:endParaRPr lang="en-EG"/>
          </a:p>
        </p:txBody>
      </p:sp>
    </p:spTree>
    <p:extLst>
      <p:ext uri="{BB962C8B-B14F-4D97-AF65-F5344CB8AC3E}">
        <p14:creationId xmlns:p14="http://schemas.microsoft.com/office/powerpoint/2010/main" val="14952774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55351845"/>
      </p:ext>
    </p:extLst>
  </p:cSld>
  <p:clrMapOvr>
    <a:masterClrMapping/>
  </p:clrMapOvr>
  <p:hf sldNum="0" hdr="0" ftr="0" dt="0"/>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C08684-B614-0429-4DBF-8BC7884DAA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EG"/>
          </a:p>
        </p:txBody>
      </p:sp>
      <p:sp>
        <p:nvSpPr>
          <p:cNvPr id="3" name="Content Placeholder 2">
            <a:extLst>
              <a:ext uri="{FF2B5EF4-FFF2-40B4-BE49-F238E27FC236}">
                <a16:creationId xmlns:a16="http://schemas.microsoft.com/office/drawing/2014/main" id="{CBE3F605-0E15-2B95-2C6F-127ED4E5759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Text Placeholder 3">
            <a:extLst>
              <a:ext uri="{FF2B5EF4-FFF2-40B4-BE49-F238E27FC236}">
                <a16:creationId xmlns:a16="http://schemas.microsoft.com/office/drawing/2014/main" id="{478F8DAC-9060-ACBA-BF6D-C423E84931F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97129573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67BCF-47AB-08F0-EFBB-DC4763F465B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EG"/>
          </a:p>
        </p:txBody>
      </p:sp>
      <p:sp>
        <p:nvSpPr>
          <p:cNvPr id="3" name="Picture Placeholder 2">
            <a:extLst>
              <a:ext uri="{FF2B5EF4-FFF2-40B4-BE49-F238E27FC236}">
                <a16:creationId xmlns:a16="http://schemas.microsoft.com/office/drawing/2014/main" id="{4BC3FD34-6214-0AC0-EEED-E0F7B944723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EG"/>
          </a:p>
        </p:txBody>
      </p:sp>
      <p:sp>
        <p:nvSpPr>
          <p:cNvPr id="4" name="Text Placeholder 3">
            <a:extLst>
              <a:ext uri="{FF2B5EF4-FFF2-40B4-BE49-F238E27FC236}">
                <a16:creationId xmlns:a16="http://schemas.microsoft.com/office/drawing/2014/main" id="{26931BDA-BC76-B864-E423-4D0687772B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413340536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DD3459-5FE4-1291-B63D-F2C3D1A3487E}"/>
              </a:ext>
            </a:extLst>
          </p:cNvPr>
          <p:cNvSpPr>
            <a:spLocks noGrp="1"/>
          </p:cNvSpPr>
          <p:nvPr>
            <p:ph type="title"/>
          </p:nvPr>
        </p:nvSpPr>
        <p:spPr/>
        <p:txBody>
          <a:bodyPr/>
          <a:lstStyle/>
          <a:p>
            <a:r>
              <a:rPr lang="en-US"/>
              <a:t>Click to edit Master title style</a:t>
            </a:r>
            <a:endParaRPr lang="en-EG"/>
          </a:p>
        </p:txBody>
      </p:sp>
      <p:sp>
        <p:nvSpPr>
          <p:cNvPr id="3" name="Vertical Text Placeholder 2">
            <a:extLst>
              <a:ext uri="{FF2B5EF4-FFF2-40B4-BE49-F238E27FC236}">
                <a16:creationId xmlns:a16="http://schemas.microsoft.com/office/drawing/2014/main" id="{5B874A7F-9B47-B781-9FFD-3C00A264BDD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Tree>
    <p:extLst>
      <p:ext uri="{BB962C8B-B14F-4D97-AF65-F5344CB8AC3E}">
        <p14:creationId xmlns:p14="http://schemas.microsoft.com/office/powerpoint/2010/main" val="360899710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03F3555-849C-00BF-E50D-B42F1D675CDD}"/>
              </a:ext>
            </a:extLst>
          </p:cNvPr>
          <p:cNvSpPr>
            <a:spLocks noGrp="1"/>
          </p:cNvSpPr>
          <p:nvPr>
            <p:ph type="title" orient="vert"/>
          </p:nvPr>
        </p:nvSpPr>
        <p:spPr>
          <a:xfrm>
            <a:off x="8839200" y="273050"/>
            <a:ext cx="2743200" cy="5857875"/>
          </a:xfrm>
        </p:spPr>
        <p:txBody>
          <a:bodyPr vert="eaVert"/>
          <a:lstStyle/>
          <a:p>
            <a:r>
              <a:rPr lang="en-US"/>
              <a:t>Click to edit Master title style</a:t>
            </a:r>
            <a:endParaRPr lang="en-EG"/>
          </a:p>
        </p:txBody>
      </p:sp>
      <p:sp>
        <p:nvSpPr>
          <p:cNvPr id="3" name="Vertical Text Placeholder 2">
            <a:extLst>
              <a:ext uri="{FF2B5EF4-FFF2-40B4-BE49-F238E27FC236}">
                <a16:creationId xmlns:a16="http://schemas.microsoft.com/office/drawing/2014/main" id="{CCD3C5C9-10A2-3866-1A25-A4F6F920C171}"/>
              </a:ext>
            </a:extLst>
          </p:cNvPr>
          <p:cNvSpPr>
            <a:spLocks noGrp="1"/>
          </p:cNvSpPr>
          <p:nvPr>
            <p:ph type="body" orient="vert" idx="1"/>
          </p:nvPr>
        </p:nvSpPr>
        <p:spPr>
          <a:xfrm>
            <a:off x="609600" y="273050"/>
            <a:ext cx="8077200" cy="58578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Tree>
    <p:extLst>
      <p:ext uri="{BB962C8B-B14F-4D97-AF65-F5344CB8AC3E}">
        <p14:creationId xmlns:p14="http://schemas.microsoft.com/office/powerpoint/2010/main" val="421551171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5EDA4B-22BA-8238-9207-A3954219C78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EG"/>
          </a:p>
        </p:txBody>
      </p:sp>
      <p:sp>
        <p:nvSpPr>
          <p:cNvPr id="3" name="Subtitle 2">
            <a:extLst>
              <a:ext uri="{FF2B5EF4-FFF2-40B4-BE49-F238E27FC236}">
                <a16:creationId xmlns:a16="http://schemas.microsoft.com/office/drawing/2014/main" id="{103DA940-F664-DDDC-ABC3-884A5C77A85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EG"/>
          </a:p>
        </p:txBody>
      </p:sp>
      <p:sp>
        <p:nvSpPr>
          <p:cNvPr id="4" name="Date Placeholder 3">
            <a:extLst>
              <a:ext uri="{FF2B5EF4-FFF2-40B4-BE49-F238E27FC236}">
                <a16:creationId xmlns:a16="http://schemas.microsoft.com/office/drawing/2014/main" id="{284FFD5C-177A-992A-56AF-3C721E5927A5}"/>
              </a:ext>
            </a:extLst>
          </p:cNvPr>
          <p:cNvSpPr>
            <a:spLocks noGrp="1"/>
          </p:cNvSpPr>
          <p:nvPr>
            <p:ph type="dt" sz="half" idx="10"/>
          </p:nvPr>
        </p:nvSpPr>
        <p:spPr/>
        <p:txBody>
          <a:bodyPr/>
          <a:lstStyle/>
          <a:p>
            <a:fld id="{05424E21-E7AC-6C4C-885D-D39E5A193C19}" type="datetimeFigureOut">
              <a:rPr lang="en-EG" smtClean="0"/>
              <a:t>03/07/2026</a:t>
            </a:fld>
            <a:endParaRPr lang="en-EG"/>
          </a:p>
        </p:txBody>
      </p:sp>
      <p:sp>
        <p:nvSpPr>
          <p:cNvPr id="5" name="Footer Placeholder 4">
            <a:extLst>
              <a:ext uri="{FF2B5EF4-FFF2-40B4-BE49-F238E27FC236}">
                <a16:creationId xmlns:a16="http://schemas.microsoft.com/office/drawing/2014/main" id="{2BF3B58C-8104-30D0-6E47-44124D1854F8}"/>
              </a:ext>
            </a:extLst>
          </p:cNvPr>
          <p:cNvSpPr>
            <a:spLocks noGrp="1"/>
          </p:cNvSpPr>
          <p:nvPr>
            <p:ph type="ftr" sz="quarter" idx="11"/>
          </p:nvPr>
        </p:nvSpPr>
        <p:spPr/>
        <p:txBody>
          <a:bodyPr/>
          <a:lstStyle/>
          <a:p>
            <a:endParaRPr lang="en-EG"/>
          </a:p>
        </p:txBody>
      </p:sp>
      <p:sp>
        <p:nvSpPr>
          <p:cNvPr id="6" name="Slide Number Placeholder 5">
            <a:extLst>
              <a:ext uri="{FF2B5EF4-FFF2-40B4-BE49-F238E27FC236}">
                <a16:creationId xmlns:a16="http://schemas.microsoft.com/office/drawing/2014/main" id="{F3C11B87-DA4B-5A04-4F05-20E4366BC2FA}"/>
              </a:ext>
            </a:extLst>
          </p:cNvPr>
          <p:cNvSpPr>
            <a:spLocks noGrp="1"/>
          </p:cNvSpPr>
          <p:nvPr>
            <p:ph type="sldNum" sz="quarter" idx="12"/>
          </p:nvPr>
        </p:nvSpPr>
        <p:spPr/>
        <p:txBody>
          <a:bodyPr/>
          <a:lstStyle/>
          <a:p>
            <a:fld id="{6F246852-DC93-1449-8742-24A0E1A31F0B}" type="slidenum">
              <a:t>‹#›</a:t>
            </a:fld>
            <a:endParaRPr lang="en-EG"/>
          </a:p>
        </p:txBody>
      </p:sp>
    </p:spTree>
    <p:extLst>
      <p:ext uri="{BB962C8B-B14F-4D97-AF65-F5344CB8AC3E}">
        <p14:creationId xmlns:p14="http://schemas.microsoft.com/office/powerpoint/2010/main" val="413285507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AC731E-336B-FB6E-0BDA-19982E4A3185}"/>
              </a:ext>
            </a:extLst>
          </p:cNvPr>
          <p:cNvSpPr>
            <a:spLocks noGrp="1"/>
          </p:cNvSpPr>
          <p:nvPr>
            <p:ph type="title"/>
          </p:nvPr>
        </p:nvSpPr>
        <p:spPr/>
        <p:txBody>
          <a:bodyPr/>
          <a:lstStyle/>
          <a:p>
            <a:r>
              <a:rPr lang="en-US"/>
              <a:t>Click to edit Master title style</a:t>
            </a:r>
            <a:endParaRPr lang="en-EG"/>
          </a:p>
        </p:txBody>
      </p:sp>
      <p:sp>
        <p:nvSpPr>
          <p:cNvPr id="3" name="Content Placeholder 2">
            <a:extLst>
              <a:ext uri="{FF2B5EF4-FFF2-40B4-BE49-F238E27FC236}">
                <a16:creationId xmlns:a16="http://schemas.microsoft.com/office/drawing/2014/main" id="{C73EA567-D013-AC67-1711-C5182C5D788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Date Placeholder 3">
            <a:extLst>
              <a:ext uri="{FF2B5EF4-FFF2-40B4-BE49-F238E27FC236}">
                <a16:creationId xmlns:a16="http://schemas.microsoft.com/office/drawing/2014/main" id="{409DE423-291F-1A19-EDED-D285C79E2656}"/>
              </a:ext>
            </a:extLst>
          </p:cNvPr>
          <p:cNvSpPr>
            <a:spLocks noGrp="1"/>
          </p:cNvSpPr>
          <p:nvPr>
            <p:ph type="dt" sz="half" idx="10"/>
          </p:nvPr>
        </p:nvSpPr>
        <p:spPr/>
        <p:txBody>
          <a:bodyPr/>
          <a:lstStyle/>
          <a:p>
            <a:fld id="{05424E21-E7AC-6C4C-885D-D39E5A193C19}" type="datetimeFigureOut">
              <a:rPr lang="en-EG" smtClean="0"/>
              <a:t>03/07/2026</a:t>
            </a:fld>
            <a:endParaRPr lang="en-EG"/>
          </a:p>
        </p:txBody>
      </p:sp>
      <p:sp>
        <p:nvSpPr>
          <p:cNvPr id="5" name="Footer Placeholder 4">
            <a:extLst>
              <a:ext uri="{FF2B5EF4-FFF2-40B4-BE49-F238E27FC236}">
                <a16:creationId xmlns:a16="http://schemas.microsoft.com/office/drawing/2014/main" id="{E255C05A-016C-EDC3-ACB4-D7FB2AF8CE56}"/>
              </a:ext>
            </a:extLst>
          </p:cNvPr>
          <p:cNvSpPr>
            <a:spLocks noGrp="1"/>
          </p:cNvSpPr>
          <p:nvPr>
            <p:ph type="ftr" sz="quarter" idx="11"/>
          </p:nvPr>
        </p:nvSpPr>
        <p:spPr/>
        <p:txBody>
          <a:bodyPr/>
          <a:lstStyle/>
          <a:p>
            <a:endParaRPr lang="en-EG"/>
          </a:p>
        </p:txBody>
      </p:sp>
      <p:sp>
        <p:nvSpPr>
          <p:cNvPr id="6" name="Slide Number Placeholder 5">
            <a:extLst>
              <a:ext uri="{FF2B5EF4-FFF2-40B4-BE49-F238E27FC236}">
                <a16:creationId xmlns:a16="http://schemas.microsoft.com/office/drawing/2014/main" id="{FB991C41-C72C-B6D6-72A9-E8FB7CB36195}"/>
              </a:ext>
            </a:extLst>
          </p:cNvPr>
          <p:cNvSpPr>
            <a:spLocks noGrp="1"/>
          </p:cNvSpPr>
          <p:nvPr>
            <p:ph type="sldNum" sz="quarter" idx="12"/>
          </p:nvPr>
        </p:nvSpPr>
        <p:spPr/>
        <p:txBody>
          <a:bodyPr/>
          <a:lstStyle/>
          <a:p>
            <a:fld id="{FA8A7237-BF4D-E34C-8D7E-BD54C9D64FD8}" type="slidenum">
              <a:t>‹#›</a:t>
            </a:fld>
            <a:endParaRPr lang="en-EG"/>
          </a:p>
        </p:txBody>
      </p:sp>
    </p:spTree>
    <p:extLst>
      <p:ext uri="{BB962C8B-B14F-4D97-AF65-F5344CB8AC3E}">
        <p14:creationId xmlns:p14="http://schemas.microsoft.com/office/powerpoint/2010/main" val="296941964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1F3A9D-6EF1-1C81-592C-D2B1C92B9C1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EG"/>
          </a:p>
        </p:txBody>
      </p:sp>
      <p:sp>
        <p:nvSpPr>
          <p:cNvPr id="3" name="Text Placeholder 2">
            <a:extLst>
              <a:ext uri="{FF2B5EF4-FFF2-40B4-BE49-F238E27FC236}">
                <a16:creationId xmlns:a16="http://schemas.microsoft.com/office/drawing/2014/main" id="{9ED97326-2D7E-1E75-B6F6-F9C4F2B74A7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620BCA6-F662-9889-2835-35213CA621BF}"/>
              </a:ext>
            </a:extLst>
          </p:cNvPr>
          <p:cNvSpPr>
            <a:spLocks noGrp="1"/>
          </p:cNvSpPr>
          <p:nvPr>
            <p:ph type="dt" sz="half" idx="10"/>
          </p:nvPr>
        </p:nvSpPr>
        <p:spPr/>
        <p:txBody>
          <a:bodyPr/>
          <a:lstStyle/>
          <a:p>
            <a:fld id="{05424E21-E7AC-6C4C-885D-D39E5A193C19}" type="datetimeFigureOut">
              <a:rPr lang="en-EG" smtClean="0"/>
              <a:t>03/07/2026</a:t>
            </a:fld>
            <a:endParaRPr lang="en-EG"/>
          </a:p>
        </p:txBody>
      </p:sp>
      <p:sp>
        <p:nvSpPr>
          <p:cNvPr id="5" name="Footer Placeholder 4">
            <a:extLst>
              <a:ext uri="{FF2B5EF4-FFF2-40B4-BE49-F238E27FC236}">
                <a16:creationId xmlns:a16="http://schemas.microsoft.com/office/drawing/2014/main" id="{D6FFDAE1-8C79-D896-53C5-AD80CF91A621}"/>
              </a:ext>
            </a:extLst>
          </p:cNvPr>
          <p:cNvSpPr>
            <a:spLocks noGrp="1"/>
          </p:cNvSpPr>
          <p:nvPr>
            <p:ph type="ftr" sz="quarter" idx="11"/>
          </p:nvPr>
        </p:nvSpPr>
        <p:spPr/>
        <p:txBody>
          <a:bodyPr/>
          <a:lstStyle/>
          <a:p>
            <a:endParaRPr lang="en-EG"/>
          </a:p>
        </p:txBody>
      </p:sp>
      <p:sp>
        <p:nvSpPr>
          <p:cNvPr id="6" name="Slide Number Placeholder 5">
            <a:extLst>
              <a:ext uri="{FF2B5EF4-FFF2-40B4-BE49-F238E27FC236}">
                <a16:creationId xmlns:a16="http://schemas.microsoft.com/office/drawing/2014/main" id="{A6988195-C492-E1B9-2B3F-8A0A17A2441E}"/>
              </a:ext>
            </a:extLst>
          </p:cNvPr>
          <p:cNvSpPr>
            <a:spLocks noGrp="1"/>
          </p:cNvSpPr>
          <p:nvPr>
            <p:ph type="sldNum" sz="quarter" idx="12"/>
          </p:nvPr>
        </p:nvSpPr>
        <p:spPr/>
        <p:txBody>
          <a:bodyPr/>
          <a:lstStyle/>
          <a:p>
            <a:fld id="{8202D1DC-82F1-4948-AA75-BE5F98C334F9}" type="slidenum">
              <a:t>‹#›</a:t>
            </a:fld>
            <a:endParaRPr lang="en-EG"/>
          </a:p>
        </p:txBody>
      </p:sp>
    </p:spTree>
    <p:extLst>
      <p:ext uri="{BB962C8B-B14F-4D97-AF65-F5344CB8AC3E}">
        <p14:creationId xmlns:p14="http://schemas.microsoft.com/office/powerpoint/2010/main" val="353439761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2A2A0B-FCE0-8B0D-AD43-11D55B983ABD}"/>
              </a:ext>
            </a:extLst>
          </p:cNvPr>
          <p:cNvSpPr>
            <a:spLocks noGrp="1"/>
          </p:cNvSpPr>
          <p:nvPr>
            <p:ph type="title"/>
          </p:nvPr>
        </p:nvSpPr>
        <p:spPr/>
        <p:txBody>
          <a:bodyPr/>
          <a:lstStyle/>
          <a:p>
            <a:r>
              <a:rPr lang="en-US"/>
              <a:t>Click to edit Master title style</a:t>
            </a:r>
            <a:endParaRPr lang="en-EG"/>
          </a:p>
        </p:txBody>
      </p:sp>
      <p:sp>
        <p:nvSpPr>
          <p:cNvPr id="3" name="Content Placeholder 2">
            <a:extLst>
              <a:ext uri="{FF2B5EF4-FFF2-40B4-BE49-F238E27FC236}">
                <a16:creationId xmlns:a16="http://schemas.microsoft.com/office/drawing/2014/main" id="{612EF56B-E8F0-34F1-D449-60668C52222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Content Placeholder 3">
            <a:extLst>
              <a:ext uri="{FF2B5EF4-FFF2-40B4-BE49-F238E27FC236}">
                <a16:creationId xmlns:a16="http://schemas.microsoft.com/office/drawing/2014/main" id="{6A4209F8-2381-5D27-8CE8-F37434692B3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5" name="Date Placeholder 4">
            <a:extLst>
              <a:ext uri="{FF2B5EF4-FFF2-40B4-BE49-F238E27FC236}">
                <a16:creationId xmlns:a16="http://schemas.microsoft.com/office/drawing/2014/main" id="{EACA540D-E73F-212E-6E87-0072038FAC21}"/>
              </a:ext>
            </a:extLst>
          </p:cNvPr>
          <p:cNvSpPr>
            <a:spLocks noGrp="1"/>
          </p:cNvSpPr>
          <p:nvPr>
            <p:ph type="dt" sz="half" idx="10"/>
          </p:nvPr>
        </p:nvSpPr>
        <p:spPr/>
        <p:txBody>
          <a:bodyPr/>
          <a:lstStyle/>
          <a:p>
            <a:fld id="{05424E21-E7AC-6C4C-885D-D39E5A193C19}" type="datetimeFigureOut">
              <a:rPr lang="en-EG" smtClean="0"/>
              <a:t>03/07/2026</a:t>
            </a:fld>
            <a:endParaRPr lang="en-EG"/>
          </a:p>
        </p:txBody>
      </p:sp>
      <p:sp>
        <p:nvSpPr>
          <p:cNvPr id="6" name="Footer Placeholder 5">
            <a:extLst>
              <a:ext uri="{FF2B5EF4-FFF2-40B4-BE49-F238E27FC236}">
                <a16:creationId xmlns:a16="http://schemas.microsoft.com/office/drawing/2014/main" id="{4706FECE-DC8F-58A7-D824-9C36683F0B6D}"/>
              </a:ext>
            </a:extLst>
          </p:cNvPr>
          <p:cNvSpPr>
            <a:spLocks noGrp="1"/>
          </p:cNvSpPr>
          <p:nvPr>
            <p:ph type="ftr" sz="quarter" idx="11"/>
          </p:nvPr>
        </p:nvSpPr>
        <p:spPr/>
        <p:txBody>
          <a:bodyPr/>
          <a:lstStyle/>
          <a:p>
            <a:endParaRPr lang="en-EG"/>
          </a:p>
        </p:txBody>
      </p:sp>
      <p:sp>
        <p:nvSpPr>
          <p:cNvPr id="7" name="Slide Number Placeholder 6">
            <a:extLst>
              <a:ext uri="{FF2B5EF4-FFF2-40B4-BE49-F238E27FC236}">
                <a16:creationId xmlns:a16="http://schemas.microsoft.com/office/drawing/2014/main" id="{C5B37CB3-1B6A-AA60-B39C-793122A4364E}"/>
              </a:ext>
            </a:extLst>
          </p:cNvPr>
          <p:cNvSpPr>
            <a:spLocks noGrp="1"/>
          </p:cNvSpPr>
          <p:nvPr>
            <p:ph type="sldNum" sz="quarter" idx="12"/>
          </p:nvPr>
        </p:nvSpPr>
        <p:spPr/>
        <p:txBody>
          <a:bodyPr/>
          <a:lstStyle/>
          <a:p>
            <a:fld id="{D46113D4-1200-A34F-A8EC-01687BC4DEC6}" type="slidenum">
              <a:t>‹#›</a:t>
            </a:fld>
            <a:endParaRPr lang="en-EG"/>
          </a:p>
        </p:txBody>
      </p:sp>
    </p:spTree>
    <p:extLst>
      <p:ext uri="{BB962C8B-B14F-4D97-AF65-F5344CB8AC3E}">
        <p14:creationId xmlns:p14="http://schemas.microsoft.com/office/powerpoint/2010/main" val="46178527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DE03B3-BFCC-B642-2D35-857E358F33F9}"/>
              </a:ext>
            </a:extLst>
          </p:cNvPr>
          <p:cNvSpPr>
            <a:spLocks noGrp="1"/>
          </p:cNvSpPr>
          <p:nvPr>
            <p:ph type="title"/>
          </p:nvPr>
        </p:nvSpPr>
        <p:spPr>
          <a:xfrm>
            <a:off x="839788" y="365125"/>
            <a:ext cx="10515600" cy="1325563"/>
          </a:xfrm>
        </p:spPr>
        <p:txBody>
          <a:bodyPr/>
          <a:lstStyle/>
          <a:p>
            <a:r>
              <a:rPr lang="en-US"/>
              <a:t>Click to edit Master title style</a:t>
            </a:r>
            <a:endParaRPr lang="en-EG"/>
          </a:p>
        </p:txBody>
      </p:sp>
      <p:sp>
        <p:nvSpPr>
          <p:cNvPr id="3" name="Text Placeholder 2">
            <a:extLst>
              <a:ext uri="{FF2B5EF4-FFF2-40B4-BE49-F238E27FC236}">
                <a16:creationId xmlns:a16="http://schemas.microsoft.com/office/drawing/2014/main" id="{861AD05F-1A92-381D-7576-FDC2DC196F5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BC6AC26-F639-3CD3-E678-7B003250B99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5" name="Text Placeholder 4">
            <a:extLst>
              <a:ext uri="{FF2B5EF4-FFF2-40B4-BE49-F238E27FC236}">
                <a16:creationId xmlns:a16="http://schemas.microsoft.com/office/drawing/2014/main" id="{961D4FB3-FFCB-5216-C9DE-E4A4104C082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1025C5B-44C9-F901-3C4B-179E63F5169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7" name="Date Placeholder 6">
            <a:extLst>
              <a:ext uri="{FF2B5EF4-FFF2-40B4-BE49-F238E27FC236}">
                <a16:creationId xmlns:a16="http://schemas.microsoft.com/office/drawing/2014/main" id="{799BFB36-F438-4A2D-CEF1-E0268025C344}"/>
              </a:ext>
            </a:extLst>
          </p:cNvPr>
          <p:cNvSpPr>
            <a:spLocks noGrp="1"/>
          </p:cNvSpPr>
          <p:nvPr>
            <p:ph type="dt" sz="half" idx="10"/>
          </p:nvPr>
        </p:nvSpPr>
        <p:spPr/>
        <p:txBody>
          <a:bodyPr/>
          <a:lstStyle/>
          <a:p>
            <a:fld id="{05424E21-E7AC-6C4C-885D-D39E5A193C19}" type="datetimeFigureOut">
              <a:rPr lang="en-EG" smtClean="0"/>
              <a:t>03/07/2026</a:t>
            </a:fld>
            <a:endParaRPr lang="en-EG"/>
          </a:p>
        </p:txBody>
      </p:sp>
      <p:sp>
        <p:nvSpPr>
          <p:cNvPr id="8" name="Footer Placeholder 7">
            <a:extLst>
              <a:ext uri="{FF2B5EF4-FFF2-40B4-BE49-F238E27FC236}">
                <a16:creationId xmlns:a16="http://schemas.microsoft.com/office/drawing/2014/main" id="{26EEEADB-D92E-4A21-337B-153CDA3E6C15}"/>
              </a:ext>
            </a:extLst>
          </p:cNvPr>
          <p:cNvSpPr>
            <a:spLocks noGrp="1"/>
          </p:cNvSpPr>
          <p:nvPr>
            <p:ph type="ftr" sz="quarter" idx="11"/>
          </p:nvPr>
        </p:nvSpPr>
        <p:spPr/>
        <p:txBody>
          <a:bodyPr/>
          <a:lstStyle/>
          <a:p>
            <a:endParaRPr lang="en-EG"/>
          </a:p>
        </p:txBody>
      </p:sp>
      <p:sp>
        <p:nvSpPr>
          <p:cNvPr id="9" name="Slide Number Placeholder 8">
            <a:extLst>
              <a:ext uri="{FF2B5EF4-FFF2-40B4-BE49-F238E27FC236}">
                <a16:creationId xmlns:a16="http://schemas.microsoft.com/office/drawing/2014/main" id="{026DAFC8-DA9A-5D31-F2BC-3486C0B9C99E}"/>
              </a:ext>
            </a:extLst>
          </p:cNvPr>
          <p:cNvSpPr>
            <a:spLocks noGrp="1"/>
          </p:cNvSpPr>
          <p:nvPr>
            <p:ph type="sldNum" sz="quarter" idx="12"/>
          </p:nvPr>
        </p:nvSpPr>
        <p:spPr/>
        <p:txBody>
          <a:bodyPr/>
          <a:lstStyle/>
          <a:p>
            <a:fld id="{34E0CD40-680D-DA44-AD9D-95BCF9258829}" type="slidenum">
              <a:t>‹#›</a:t>
            </a:fld>
            <a:endParaRPr lang="en-EG"/>
          </a:p>
        </p:txBody>
      </p:sp>
    </p:spTree>
    <p:extLst>
      <p:ext uri="{BB962C8B-B14F-4D97-AF65-F5344CB8AC3E}">
        <p14:creationId xmlns:p14="http://schemas.microsoft.com/office/powerpoint/2010/main" val="411845605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3A0A3D-E36F-C41E-401B-C2523025DF55}"/>
              </a:ext>
            </a:extLst>
          </p:cNvPr>
          <p:cNvSpPr>
            <a:spLocks noGrp="1"/>
          </p:cNvSpPr>
          <p:nvPr>
            <p:ph type="title"/>
          </p:nvPr>
        </p:nvSpPr>
        <p:spPr/>
        <p:txBody>
          <a:bodyPr/>
          <a:lstStyle/>
          <a:p>
            <a:r>
              <a:rPr lang="en-US"/>
              <a:t>Click to edit Master title style</a:t>
            </a:r>
            <a:endParaRPr lang="en-EG"/>
          </a:p>
        </p:txBody>
      </p:sp>
      <p:sp>
        <p:nvSpPr>
          <p:cNvPr id="3" name="Date Placeholder 2">
            <a:extLst>
              <a:ext uri="{FF2B5EF4-FFF2-40B4-BE49-F238E27FC236}">
                <a16:creationId xmlns:a16="http://schemas.microsoft.com/office/drawing/2014/main" id="{5F29284A-8E24-CEE2-362B-7A21B4616BAE}"/>
              </a:ext>
            </a:extLst>
          </p:cNvPr>
          <p:cNvSpPr>
            <a:spLocks noGrp="1"/>
          </p:cNvSpPr>
          <p:nvPr>
            <p:ph type="dt" sz="half" idx="10"/>
          </p:nvPr>
        </p:nvSpPr>
        <p:spPr/>
        <p:txBody>
          <a:bodyPr/>
          <a:lstStyle/>
          <a:p>
            <a:fld id="{05424E21-E7AC-6C4C-885D-D39E5A193C19}" type="datetimeFigureOut">
              <a:rPr lang="en-EG" smtClean="0"/>
              <a:t>03/07/2026</a:t>
            </a:fld>
            <a:endParaRPr lang="en-EG"/>
          </a:p>
        </p:txBody>
      </p:sp>
      <p:sp>
        <p:nvSpPr>
          <p:cNvPr id="4" name="Footer Placeholder 3">
            <a:extLst>
              <a:ext uri="{FF2B5EF4-FFF2-40B4-BE49-F238E27FC236}">
                <a16:creationId xmlns:a16="http://schemas.microsoft.com/office/drawing/2014/main" id="{1A1D565A-2850-121F-3DAD-B28F6C094152}"/>
              </a:ext>
            </a:extLst>
          </p:cNvPr>
          <p:cNvSpPr>
            <a:spLocks noGrp="1"/>
          </p:cNvSpPr>
          <p:nvPr>
            <p:ph type="ftr" sz="quarter" idx="11"/>
          </p:nvPr>
        </p:nvSpPr>
        <p:spPr/>
        <p:txBody>
          <a:bodyPr/>
          <a:lstStyle/>
          <a:p>
            <a:endParaRPr lang="en-EG"/>
          </a:p>
        </p:txBody>
      </p:sp>
      <p:sp>
        <p:nvSpPr>
          <p:cNvPr id="5" name="Slide Number Placeholder 4">
            <a:extLst>
              <a:ext uri="{FF2B5EF4-FFF2-40B4-BE49-F238E27FC236}">
                <a16:creationId xmlns:a16="http://schemas.microsoft.com/office/drawing/2014/main" id="{14095309-2034-17C4-88BE-DB42D95B1A6C}"/>
              </a:ext>
            </a:extLst>
          </p:cNvPr>
          <p:cNvSpPr>
            <a:spLocks noGrp="1"/>
          </p:cNvSpPr>
          <p:nvPr>
            <p:ph type="sldNum" sz="quarter" idx="12"/>
          </p:nvPr>
        </p:nvSpPr>
        <p:spPr/>
        <p:txBody>
          <a:bodyPr/>
          <a:lstStyle/>
          <a:p>
            <a:fld id="{C183C148-3452-4849-936B-117A11CCBB7B}" type="slidenum">
              <a:t>‹#›</a:t>
            </a:fld>
            <a:endParaRPr lang="en-EG"/>
          </a:p>
        </p:txBody>
      </p:sp>
    </p:spTree>
    <p:extLst>
      <p:ext uri="{BB962C8B-B14F-4D97-AF65-F5344CB8AC3E}">
        <p14:creationId xmlns:p14="http://schemas.microsoft.com/office/powerpoint/2010/main" val="286280801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3E3B24F-BDD4-345A-9E84-C00B3DAC5D9F}"/>
              </a:ext>
            </a:extLst>
          </p:cNvPr>
          <p:cNvSpPr>
            <a:spLocks noGrp="1"/>
          </p:cNvSpPr>
          <p:nvPr>
            <p:ph type="dt" sz="half" idx="10"/>
          </p:nvPr>
        </p:nvSpPr>
        <p:spPr/>
        <p:txBody>
          <a:bodyPr/>
          <a:lstStyle/>
          <a:p>
            <a:fld id="{05424E21-E7AC-6C4C-885D-D39E5A193C19}" type="datetimeFigureOut">
              <a:rPr lang="en-EG" smtClean="0"/>
              <a:t>03/07/2026</a:t>
            </a:fld>
            <a:endParaRPr lang="en-EG"/>
          </a:p>
        </p:txBody>
      </p:sp>
      <p:sp>
        <p:nvSpPr>
          <p:cNvPr id="3" name="Footer Placeholder 2">
            <a:extLst>
              <a:ext uri="{FF2B5EF4-FFF2-40B4-BE49-F238E27FC236}">
                <a16:creationId xmlns:a16="http://schemas.microsoft.com/office/drawing/2014/main" id="{CF22BA65-655C-B6D2-C2B2-FDDD27D1998C}"/>
              </a:ext>
            </a:extLst>
          </p:cNvPr>
          <p:cNvSpPr>
            <a:spLocks noGrp="1"/>
          </p:cNvSpPr>
          <p:nvPr>
            <p:ph type="ftr" sz="quarter" idx="11"/>
          </p:nvPr>
        </p:nvSpPr>
        <p:spPr/>
        <p:txBody>
          <a:bodyPr/>
          <a:lstStyle/>
          <a:p>
            <a:endParaRPr lang="en-EG"/>
          </a:p>
        </p:txBody>
      </p:sp>
      <p:sp>
        <p:nvSpPr>
          <p:cNvPr id="4" name="Slide Number Placeholder 3">
            <a:extLst>
              <a:ext uri="{FF2B5EF4-FFF2-40B4-BE49-F238E27FC236}">
                <a16:creationId xmlns:a16="http://schemas.microsoft.com/office/drawing/2014/main" id="{456B1A74-5CF9-7129-5C39-DAEF9916E5A6}"/>
              </a:ext>
            </a:extLst>
          </p:cNvPr>
          <p:cNvSpPr>
            <a:spLocks noGrp="1"/>
          </p:cNvSpPr>
          <p:nvPr>
            <p:ph type="sldNum" sz="quarter" idx="12"/>
          </p:nvPr>
        </p:nvSpPr>
        <p:spPr/>
        <p:txBody>
          <a:bodyPr/>
          <a:lstStyle/>
          <a:p>
            <a:fld id="{34D47279-B9C9-AE40-AE51-27F223A1AE71}" type="slidenum">
              <a:t>‹#›</a:t>
            </a:fld>
            <a:endParaRPr lang="en-EG"/>
          </a:p>
        </p:txBody>
      </p:sp>
    </p:spTree>
    <p:extLst>
      <p:ext uri="{BB962C8B-B14F-4D97-AF65-F5344CB8AC3E}">
        <p14:creationId xmlns:p14="http://schemas.microsoft.com/office/powerpoint/2010/main" val="2538587127"/>
      </p:ext>
    </p:extLst>
  </p:cSld>
  <p:clrMapOvr>
    <a:masterClrMapping/>
  </p:clrMapOvr>
  <p:hf sldNum="0" hdr="0" ftr="0" dt="0"/>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41C308-66F4-3D80-E2AD-B84B713B872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EG"/>
          </a:p>
        </p:txBody>
      </p:sp>
      <p:sp>
        <p:nvSpPr>
          <p:cNvPr id="3" name="Content Placeholder 2">
            <a:extLst>
              <a:ext uri="{FF2B5EF4-FFF2-40B4-BE49-F238E27FC236}">
                <a16:creationId xmlns:a16="http://schemas.microsoft.com/office/drawing/2014/main" id="{61043496-C6CB-A64D-F46C-D0D4879916D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Text Placeholder 3">
            <a:extLst>
              <a:ext uri="{FF2B5EF4-FFF2-40B4-BE49-F238E27FC236}">
                <a16:creationId xmlns:a16="http://schemas.microsoft.com/office/drawing/2014/main" id="{9B722678-A2BC-5C6C-5383-312A747EE9F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2A616C5-DE48-F4D7-EA02-7C3E8EC07BC6}"/>
              </a:ext>
            </a:extLst>
          </p:cNvPr>
          <p:cNvSpPr>
            <a:spLocks noGrp="1"/>
          </p:cNvSpPr>
          <p:nvPr>
            <p:ph type="dt" sz="half" idx="10"/>
          </p:nvPr>
        </p:nvSpPr>
        <p:spPr/>
        <p:txBody>
          <a:bodyPr/>
          <a:lstStyle/>
          <a:p>
            <a:fld id="{05424E21-E7AC-6C4C-885D-D39E5A193C19}" type="datetimeFigureOut">
              <a:rPr lang="en-EG" smtClean="0"/>
              <a:t>03/07/2026</a:t>
            </a:fld>
            <a:endParaRPr lang="en-EG"/>
          </a:p>
        </p:txBody>
      </p:sp>
      <p:sp>
        <p:nvSpPr>
          <p:cNvPr id="6" name="Footer Placeholder 5">
            <a:extLst>
              <a:ext uri="{FF2B5EF4-FFF2-40B4-BE49-F238E27FC236}">
                <a16:creationId xmlns:a16="http://schemas.microsoft.com/office/drawing/2014/main" id="{C767CDBD-FBDB-FFE0-08D5-65F5CE4AEC04}"/>
              </a:ext>
            </a:extLst>
          </p:cNvPr>
          <p:cNvSpPr>
            <a:spLocks noGrp="1"/>
          </p:cNvSpPr>
          <p:nvPr>
            <p:ph type="ftr" sz="quarter" idx="11"/>
          </p:nvPr>
        </p:nvSpPr>
        <p:spPr/>
        <p:txBody>
          <a:bodyPr/>
          <a:lstStyle/>
          <a:p>
            <a:endParaRPr lang="en-EG"/>
          </a:p>
        </p:txBody>
      </p:sp>
      <p:sp>
        <p:nvSpPr>
          <p:cNvPr id="7" name="Slide Number Placeholder 6">
            <a:extLst>
              <a:ext uri="{FF2B5EF4-FFF2-40B4-BE49-F238E27FC236}">
                <a16:creationId xmlns:a16="http://schemas.microsoft.com/office/drawing/2014/main" id="{EEBC5B15-7926-E1B6-C7A4-84200A3EEC61}"/>
              </a:ext>
            </a:extLst>
          </p:cNvPr>
          <p:cNvSpPr>
            <a:spLocks noGrp="1"/>
          </p:cNvSpPr>
          <p:nvPr>
            <p:ph type="sldNum" sz="quarter" idx="12"/>
          </p:nvPr>
        </p:nvSpPr>
        <p:spPr/>
        <p:txBody>
          <a:bodyPr/>
          <a:lstStyle/>
          <a:p>
            <a:fld id="{85C5EB2D-F766-8C41-A65D-65CD851AFBB5}" type="slidenum">
              <a:t>‹#›</a:t>
            </a:fld>
            <a:endParaRPr lang="en-EG"/>
          </a:p>
        </p:txBody>
      </p:sp>
    </p:spTree>
    <p:extLst>
      <p:ext uri="{BB962C8B-B14F-4D97-AF65-F5344CB8AC3E}">
        <p14:creationId xmlns:p14="http://schemas.microsoft.com/office/powerpoint/2010/main" val="80067939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F3DBA1-55B5-BB56-4886-1338A28BA66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EG"/>
          </a:p>
        </p:txBody>
      </p:sp>
      <p:sp>
        <p:nvSpPr>
          <p:cNvPr id="3" name="Picture Placeholder 2">
            <a:extLst>
              <a:ext uri="{FF2B5EF4-FFF2-40B4-BE49-F238E27FC236}">
                <a16:creationId xmlns:a16="http://schemas.microsoft.com/office/drawing/2014/main" id="{CAC305B7-C163-70B0-949D-F3570F514C2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EG"/>
          </a:p>
        </p:txBody>
      </p:sp>
      <p:sp>
        <p:nvSpPr>
          <p:cNvPr id="4" name="Text Placeholder 3">
            <a:extLst>
              <a:ext uri="{FF2B5EF4-FFF2-40B4-BE49-F238E27FC236}">
                <a16:creationId xmlns:a16="http://schemas.microsoft.com/office/drawing/2014/main" id="{3F76F678-06EA-41FC-3C1F-3FACEE37D7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2719F05-9083-D56B-FF5B-CFA6E65417C4}"/>
              </a:ext>
            </a:extLst>
          </p:cNvPr>
          <p:cNvSpPr>
            <a:spLocks noGrp="1"/>
          </p:cNvSpPr>
          <p:nvPr>
            <p:ph type="dt" sz="half" idx="10"/>
          </p:nvPr>
        </p:nvSpPr>
        <p:spPr/>
        <p:txBody>
          <a:bodyPr/>
          <a:lstStyle/>
          <a:p>
            <a:fld id="{05424E21-E7AC-6C4C-885D-D39E5A193C19}" type="datetimeFigureOut">
              <a:rPr lang="en-EG" smtClean="0"/>
              <a:t>03/07/2026</a:t>
            </a:fld>
            <a:endParaRPr lang="en-EG"/>
          </a:p>
        </p:txBody>
      </p:sp>
      <p:sp>
        <p:nvSpPr>
          <p:cNvPr id="6" name="Footer Placeholder 5">
            <a:extLst>
              <a:ext uri="{FF2B5EF4-FFF2-40B4-BE49-F238E27FC236}">
                <a16:creationId xmlns:a16="http://schemas.microsoft.com/office/drawing/2014/main" id="{911EB20F-8E37-49BE-AEB7-1D3E6DF1F43A}"/>
              </a:ext>
            </a:extLst>
          </p:cNvPr>
          <p:cNvSpPr>
            <a:spLocks noGrp="1"/>
          </p:cNvSpPr>
          <p:nvPr>
            <p:ph type="ftr" sz="quarter" idx="11"/>
          </p:nvPr>
        </p:nvSpPr>
        <p:spPr/>
        <p:txBody>
          <a:bodyPr/>
          <a:lstStyle/>
          <a:p>
            <a:endParaRPr lang="en-EG"/>
          </a:p>
        </p:txBody>
      </p:sp>
      <p:sp>
        <p:nvSpPr>
          <p:cNvPr id="7" name="Slide Number Placeholder 6">
            <a:extLst>
              <a:ext uri="{FF2B5EF4-FFF2-40B4-BE49-F238E27FC236}">
                <a16:creationId xmlns:a16="http://schemas.microsoft.com/office/drawing/2014/main" id="{71D0372F-D27E-D265-34DE-77C6563BF626}"/>
              </a:ext>
            </a:extLst>
          </p:cNvPr>
          <p:cNvSpPr>
            <a:spLocks noGrp="1"/>
          </p:cNvSpPr>
          <p:nvPr>
            <p:ph type="sldNum" sz="quarter" idx="12"/>
          </p:nvPr>
        </p:nvSpPr>
        <p:spPr/>
        <p:txBody>
          <a:bodyPr/>
          <a:lstStyle/>
          <a:p>
            <a:fld id="{E78FECAE-BF72-DA47-8D6C-75999DCC4636}" type="slidenum">
              <a:t>‹#›</a:t>
            </a:fld>
            <a:endParaRPr lang="en-EG"/>
          </a:p>
        </p:txBody>
      </p:sp>
    </p:spTree>
    <p:extLst>
      <p:ext uri="{BB962C8B-B14F-4D97-AF65-F5344CB8AC3E}">
        <p14:creationId xmlns:p14="http://schemas.microsoft.com/office/powerpoint/2010/main" val="324240726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65B3E6-A9F6-9A17-A724-25C270C8959F}"/>
              </a:ext>
            </a:extLst>
          </p:cNvPr>
          <p:cNvSpPr>
            <a:spLocks noGrp="1"/>
          </p:cNvSpPr>
          <p:nvPr>
            <p:ph type="title"/>
          </p:nvPr>
        </p:nvSpPr>
        <p:spPr/>
        <p:txBody>
          <a:bodyPr/>
          <a:lstStyle/>
          <a:p>
            <a:r>
              <a:rPr lang="en-US"/>
              <a:t>Click to edit Master title style</a:t>
            </a:r>
            <a:endParaRPr lang="en-EG"/>
          </a:p>
        </p:txBody>
      </p:sp>
      <p:sp>
        <p:nvSpPr>
          <p:cNvPr id="3" name="Vertical Text Placeholder 2">
            <a:extLst>
              <a:ext uri="{FF2B5EF4-FFF2-40B4-BE49-F238E27FC236}">
                <a16:creationId xmlns:a16="http://schemas.microsoft.com/office/drawing/2014/main" id="{A2DA030E-7892-542C-6199-4D92DC625BB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Date Placeholder 3">
            <a:extLst>
              <a:ext uri="{FF2B5EF4-FFF2-40B4-BE49-F238E27FC236}">
                <a16:creationId xmlns:a16="http://schemas.microsoft.com/office/drawing/2014/main" id="{EA06B6B3-6333-F94E-32B2-72204A2B5891}"/>
              </a:ext>
            </a:extLst>
          </p:cNvPr>
          <p:cNvSpPr>
            <a:spLocks noGrp="1"/>
          </p:cNvSpPr>
          <p:nvPr>
            <p:ph type="dt" sz="half" idx="10"/>
          </p:nvPr>
        </p:nvSpPr>
        <p:spPr/>
        <p:txBody>
          <a:bodyPr/>
          <a:lstStyle/>
          <a:p>
            <a:fld id="{05424E21-E7AC-6C4C-885D-D39E5A193C19}" type="datetimeFigureOut">
              <a:rPr lang="en-EG" smtClean="0"/>
              <a:t>03/07/2026</a:t>
            </a:fld>
            <a:endParaRPr lang="en-EG"/>
          </a:p>
        </p:txBody>
      </p:sp>
      <p:sp>
        <p:nvSpPr>
          <p:cNvPr id="5" name="Footer Placeholder 4">
            <a:extLst>
              <a:ext uri="{FF2B5EF4-FFF2-40B4-BE49-F238E27FC236}">
                <a16:creationId xmlns:a16="http://schemas.microsoft.com/office/drawing/2014/main" id="{BADAE795-1CE2-F422-A3E0-BCAC1EF8D356}"/>
              </a:ext>
            </a:extLst>
          </p:cNvPr>
          <p:cNvSpPr>
            <a:spLocks noGrp="1"/>
          </p:cNvSpPr>
          <p:nvPr>
            <p:ph type="ftr" sz="quarter" idx="11"/>
          </p:nvPr>
        </p:nvSpPr>
        <p:spPr/>
        <p:txBody>
          <a:bodyPr/>
          <a:lstStyle/>
          <a:p>
            <a:endParaRPr lang="en-EG"/>
          </a:p>
        </p:txBody>
      </p:sp>
      <p:sp>
        <p:nvSpPr>
          <p:cNvPr id="6" name="Slide Number Placeholder 5">
            <a:extLst>
              <a:ext uri="{FF2B5EF4-FFF2-40B4-BE49-F238E27FC236}">
                <a16:creationId xmlns:a16="http://schemas.microsoft.com/office/drawing/2014/main" id="{D83C2F64-CD68-CB6A-5416-0B26D0D64A46}"/>
              </a:ext>
            </a:extLst>
          </p:cNvPr>
          <p:cNvSpPr>
            <a:spLocks noGrp="1"/>
          </p:cNvSpPr>
          <p:nvPr>
            <p:ph type="sldNum" sz="quarter" idx="12"/>
          </p:nvPr>
        </p:nvSpPr>
        <p:spPr/>
        <p:txBody>
          <a:bodyPr/>
          <a:lstStyle/>
          <a:p>
            <a:fld id="{247E2A36-304A-7046-81FC-63B601EFAC79}" type="slidenum">
              <a:t>‹#›</a:t>
            </a:fld>
            <a:endParaRPr lang="en-EG"/>
          </a:p>
        </p:txBody>
      </p:sp>
    </p:spTree>
    <p:extLst>
      <p:ext uri="{BB962C8B-B14F-4D97-AF65-F5344CB8AC3E}">
        <p14:creationId xmlns:p14="http://schemas.microsoft.com/office/powerpoint/2010/main" val="270946695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AB1FE6C-BE99-8CF3-62DD-A08EFD4551A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EG"/>
          </a:p>
        </p:txBody>
      </p:sp>
      <p:sp>
        <p:nvSpPr>
          <p:cNvPr id="3" name="Vertical Text Placeholder 2">
            <a:extLst>
              <a:ext uri="{FF2B5EF4-FFF2-40B4-BE49-F238E27FC236}">
                <a16:creationId xmlns:a16="http://schemas.microsoft.com/office/drawing/2014/main" id="{27894A3D-9E56-2ED6-798B-F54661F0B26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Date Placeholder 3">
            <a:extLst>
              <a:ext uri="{FF2B5EF4-FFF2-40B4-BE49-F238E27FC236}">
                <a16:creationId xmlns:a16="http://schemas.microsoft.com/office/drawing/2014/main" id="{9FBADA30-B5FB-7D5C-D0B5-D6FFA2863812}"/>
              </a:ext>
            </a:extLst>
          </p:cNvPr>
          <p:cNvSpPr>
            <a:spLocks noGrp="1"/>
          </p:cNvSpPr>
          <p:nvPr>
            <p:ph type="dt" sz="half" idx="10"/>
          </p:nvPr>
        </p:nvSpPr>
        <p:spPr/>
        <p:txBody>
          <a:bodyPr/>
          <a:lstStyle/>
          <a:p>
            <a:fld id="{05424E21-E7AC-6C4C-885D-D39E5A193C19}" type="datetimeFigureOut">
              <a:rPr lang="en-EG" smtClean="0"/>
              <a:t>03/07/2026</a:t>
            </a:fld>
            <a:endParaRPr lang="en-EG"/>
          </a:p>
        </p:txBody>
      </p:sp>
      <p:sp>
        <p:nvSpPr>
          <p:cNvPr id="5" name="Footer Placeholder 4">
            <a:extLst>
              <a:ext uri="{FF2B5EF4-FFF2-40B4-BE49-F238E27FC236}">
                <a16:creationId xmlns:a16="http://schemas.microsoft.com/office/drawing/2014/main" id="{D5254256-5EA7-9008-ADF0-55BB361EBC84}"/>
              </a:ext>
            </a:extLst>
          </p:cNvPr>
          <p:cNvSpPr>
            <a:spLocks noGrp="1"/>
          </p:cNvSpPr>
          <p:nvPr>
            <p:ph type="ftr" sz="quarter" idx="11"/>
          </p:nvPr>
        </p:nvSpPr>
        <p:spPr/>
        <p:txBody>
          <a:bodyPr/>
          <a:lstStyle/>
          <a:p>
            <a:endParaRPr lang="en-EG"/>
          </a:p>
        </p:txBody>
      </p:sp>
      <p:sp>
        <p:nvSpPr>
          <p:cNvPr id="6" name="Slide Number Placeholder 5">
            <a:extLst>
              <a:ext uri="{FF2B5EF4-FFF2-40B4-BE49-F238E27FC236}">
                <a16:creationId xmlns:a16="http://schemas.microsoft.com/office/drawing/2014/main" id="{E3D193BA-184A-33FF-F45E-A35D94E7BF02}"/>
              </a:ext>
            </a:extLst>
          </p:cNvPr>
          <p:cNvSpPr>
            <a:spLocks noGrp="1"/>
          </p:cNvSpPr>
          <p:nvPr>
            <p:ph type="sldNum" sz="quarter" idx="12"/>
          </p:nvPr>
        </p:nvSpPr>
        <p:spPr/>
        <p:txBody>
          <a:bodyPr/>
          <a:lstStyle/>
          <a:p>
            <a:fld id="{DD1D088E-3F15-BF4E-A7FB-A4C934F02CE9}" type="slidenum">
              <a:t>‹#›</a:t>
            </a:fld>
            <a:endParaRPr lang="en-EG"/>
          </a:p>
        </p:txBody>
      </p:sp>
    </p:spTree>
    <p:extLst>
      <p:ext uri="{BB962C8B-B14F-4D97-AF65-F5344CB8AC3E}">
        <p14:creationId xmlns:p14="http://schemas.microsoft.com/office/powerpoint/2010/main" val="146092682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5E1C07-B0DC-0BBB-B8E0-3EA680D581C6}"/>
              </a:ext>
            </a:extLst>
          </p:cNvPr>
          <p:cNvSpPr>
            <a:spLocks noGrp="1"/>
          </p:cNvSpPr>
          <p:nvPr>
            <p:ph type="ctrTitle"/>
          </p:nvPr>
        </p:nvSpPr>
        <p:spPr/>
        <p:txBody>
          <a:bodyPr anchor="b"/>
          <a:lstStyle>
            <a:lvl1pPr algn="ctr">
              <a:defRPr sz="6000"/>
            </a:lvl1pPr>
          </a:lstStyle>
          <a:p>
            <a:r>
              <a:rPr lang="en-US"/>
              <a:t>Click to edit Master title style</a:t>
            </a:r>
            <a:endParaRPr lang="en-EG"/>
          </a:p>
        </p:txBody>
      </p:sp>
      <p:sp>
        <p:nvSpPr>
          <p:cNvPr id="3" name="Subtitle 2">
            <a:extLst>
              <a:ext uri="{FF2B5EF4-FFF2-40B4-BE49-F238E27FC236}">
                <a16:creationId xmlns:a16="http://schemas.microsoft.com/office/drawing/2014/main" id="{43E8409F-9E61-6066-6778-591A79680B8B}"/>
              </a:ext>
            </a:extLst>
          </p:cNvPr>
          <p:cNvSpPr>
            <a:spLocks noGrp="1"/>
          </p:cNvSpPr>
          <p:nvPr>
            <p:ph type="subTitle" idx="1"/>
          </p:nvPr>
        </p:nvSpPr>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EG"/>
          </a:p>
        </p:txBody>
      </p:sp>
      <p:sp>
        <p:nvSpPr>
          <p:cNvPr id="4" name="Date Placeholder 3">
            <a:extLst>
              <a:ext uri="{FF2B5EF4-FFF2-40B4-BE49-F238E27FC236}">
                <a16:creationId xmlns:a16="http://schemas.microsoft.com/office/drawing/2014/main" id="{3BDAC827-1F00-C55B-924F-50CB5E4D6312}"/>
              </a:ext>
            </a:extLst>
          </p:cNvPr>
          <p:cNvSpPr>
            <a:spLocks noGrp="1"/>
          </p:cNvSpPr>
          <p:nvPr>
            <p:ph type="dt" sz="half" idx="10"/>
          </p:nvPr>
        </p:nvSpPr>
        <p:spPr/>
        <p:txBody>
          <a:bodyPr/>
          <a:lstStyle/>
          <a:p>
            <a:pPr lvl="0"/>
            <a:fld id="{7A92D8E4-9742-494B-BFEE-1BB34FD380AC}" type="datetime1">
              <a:rPr lang="en-none" smtClean="0"/>
              <a:pPr lvl="0"/>
              <a:t>7/3/26</a:t>
            </a:fld>
            <a:endParaRPr lang="en-none"/>
          </a:p>
        </p:txBody>
      </p:sp>
      <p:sp>
        <p:nvSpPr>
          <p:cNvPr id="5" name="Footer Placeholder 4">
            <a:extLst>
              <a:ext uri="{FF2B5EF4-FFF2-40B4-BE49-F238E27FC236}">
                <a16:creationId xmlns:a16="http://schemas.microsoft.com/office/drawing/2014/main" id="{CD53ECF3-4142-66AE-2268-408A5A70C758}"/>
              </a:ext>
            </a:extLst>
          </p:cNvPr>
          <p:cNvSpPr>
            <a:spLocks noGrp="1"/>
          </p:cNvSpPr>
          <p:nvPr>
            <p:ph type="ftr" sz="quarter" idx="11"/>
          </p:nvPr>
        </p:nvSpPr>
        <p:spPr/>
        <p:txBody>
          <a:bodyPr/>
          <a:lstStyle/>
          <a:p>
            <a:pPr lvl="0"/>
            <a:endParaRPr lang="en-none"/>
          </a:p>
        </p:txBody>
      </p:sp>
      <p:sp>
        <p:nvSpPr>
          <p:cNvPr id="6" name="Slide Number Placeholder 5">
            <a:extLst>
              <a:ext uri="{FF2B5EF4-FFF2-40B4-BE49-F238E27FC236}">
                <a16:creationId xmlns:a16="http://schemas.microsoft.com/office/drawing/2014/main" id="{86412E5B-E3B2-9A29-D230-5E943A050B00}"/>
              </a:ext>
            </a:extLst>
          </p:cNvPr>
          <p:cNvSpPr>
            <a:spLocks noGrp="1"/>
          </p:cNvSpPr>
          <p:nvPr>
            <p:ph type="sldNum" sz="quarter" idx="12"/>
          </p:nvPr>
        </p:nvSpPr>
        <p:spPr/>
        <p:txBody>
          <a:bodyPr/>
          <a:lstStyle/>
          <a:p>
            <a:pPr lvl="0"/>
            <a:fld id="{9C7D8372-E18D-FD40-8CDA-6FF16C3AB688}" type="slidenum">
              <a:t>‹#›</a:t>
            </a:fld>
            <a:fld id="{67956B3D-385D-954C-9921-13801FFC154C}" type="slidenum">
              <a:t>‹#›</a:t>
            </a:fld>
            <a:endParaRPr lang="en-none"/>
          </a:p>
        </p:txBody>
      </p:sp>
    </p:spTree>
    <p:extLst>
      <p:ext uri="{BB962C8B-B14F-4D97-AF65-F5344CB8AC3E}">
        <p14:creationId xmlns:p14="http://schemas.microsoft.com/office/powerpoint/2010/main" val="39315734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2E80AA-C3E2-0572-86A9-38E5C983C5FE}"/>
              </a:ext>
            </a:extLst>
          </p:cNvPr>
          <p:cNvSpPr>
            <a:spLocks noGrp="1"/>
          </p:cNvSpPr>
          <p:nvPr>
            <p:ph type="title"/>
          </p:nvPr>
        </p:nvSpPr>
        <p:spPr/>
        <p:txBody>
          <a:bodyPr/>
          <a:lstStyle/>
          <a:p>
            <a:r>
              <a:rPr lang="en-US"/>
              <a:t>Click to edit Master title style</a:t>
            </a:r>
            <a:endParaRPr lang="en-EG"/>
          </a:p>
        </p:txBody>
      </p:sp>
      <p:sp>
        <p:nvSpPr>
          <p:cNvPr id="3" name="Content Placeholder 2">
            <a:extLst>
              <a:ext uri="{FF2B5EF4-FFF2-40B4-BE49-F238E27FC236}">
                <a16:creationId xmlns:a16="http://schemas.microsoft.com/office/drawing/2014/main" id="{DE77D77F-289E-70C6-1CDF-E1716A8B97B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Date Placeholder 3">
            <a:extLst>
              <a:ext uri="{FF2B5EF4-FFF2-40B4-BE49-F238E27FC236}">
                <a16:creationId xmlns:a16="http://schemas.microsoft.com/office/drawing/2014/main" id="{653098DC-3A88-CB4C-62B8-70D0762CD72F}"/>
              </a:ext>
            </a:extLst>
          </p:cNvPr>
          <p:cNvSpPr>
            <a:spLocks noGrp="1"/>
          </p:cNvSpPr>
          <p:nvPr>
            <p:ph type="dt" sz="half" idx="10"/>
          </p:nvPr>
        </p:nvSpPr>
        <p:spPr/>
        <p:txBody>
          <a:bodyPr/>
          <a:lstStyle/>
          <a:p>
            <a:pPr lvl="0"/>
            <a:fld id="{7A92D8E4-9742-494B-BFEE-1BB34FD380AC}" type="datetime1">
              <a:rPr lang="en-none" smtClean="0"/>
              <a:pPr lvl="0"/>
              <a:t>7/3/26</a:t>
            </a:fld>
            <a:endParaRPr lang="en-none"/>
          </a:p>
        </p:txBody>
      </p:sp>
      <p:sp>
        <p:nvSpPr>
          <p:cNvPr id="5" name="Footer Placeholder 4">
            <a:extLst>
              <a:ext uri="{FF2B5EF4-FFF2-40B4-BE49-F238E27FC236}">
                <a16:creationId xmlns:a16="http://schemas.microsoft.com/office/drawing/2014/main" id="{E790D652-1C05-85C1-5B59-5E1AC3894301}"/>
              </a:ext>
            </a:extLst>
          </p:cNvPr>
          <p:cNvSpPr>
            <a:spLocks noGrp="1"/>
          </p:cNvSpPr>
          <p:nvPr>
            <p:ph type="ftr" sz="quarter" idx="11"/>
          </p:nvPr>
        </p:nvSpPr>
        <p:spPr/>
        <p:txBody>
          <a:bodyPr/>
          <a:lstStyle/>
          <a:p>
            <a:pPr lvl="0"/>
            <a:endParaRPr lang="en-none"/>
          </a:p>
        </p:txBody>
      </p:sp>
      <p:sp>
        <p:nvSpPr>
          <p:cNvPr id="6" name="Slide Number Placeholder 5">
            <a:extLst>
              <a:ext uri="{FF2B5EF4-FFF2-40B4-BE49-F238E27FC236}">
                <a16:creationId xmlns:a16="http://schemas.microsoft.com/office/drawing/2014/main" id="{98457177-CF77-C2CE-644F-C059FE689B1E}"/>
              </a:ext>
            </a:extLst>
          </p:cNvPr>
          <p:cNvSpPr>
            <a:spLocks noGrp="1"/>
          </p:cNvSpPr>
          <p:nvPr>
            <p:ph type="sldNum" sz="quarter" idx="12"/>
          </p:nvPr>
        </p:nvSpPr>
        <p:spPr/>
        <p:txBody>
          <a:bodyPr/>
          <a:lstStyle/>
          <a:p>
            <a:pPr lvl="0"/>
            <a:fld id="{2E78F947-082C-5344-82A8-9073AF0B538B}" type="slidenum">
              <a:t>‹#›</a:t>
            </a:fld>
            <a:fld id="{C3A057BF-F6FA-5540-9CDC-7A664BC5C3EB}" type="slidenum">
              <a:t>‹#›</a:t>
            </a:fld>
            <a:endParaRPr lang="en-none"/>
          </a:p>
        </p:txBody>
      </p:sp>
    </p:spTree>
    <p:extLst>
      <p:ext uri="{BB962C8B-B14F-4D97-AF65-F5344CB8AC3E}">
        <p14:creationId xmlns:p14="http://schemas.microsoft.com/office/powerpoint/2010/main" val="280228702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FD1073-162B-CDD6-A35B-D643F460885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EG"/>
          </a:p>
        </p:txBody>
      </p:sp>
      <p:sp>
        <p:nvSpPr>
          <p:cNvPr id="3" name="Text Placeholder 2">
            <a:extLst>
              <a:ext uri="{FF2B5EF4-FFF2-40B4-BE49-F238E27FC236}">
                <a16:creationId xmlns:a16="http://schemas.microsoft.com/office/drawing/2014/main" id="{D0B0D4B5-F55F-0442-B5C7-EA554FCDB5C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CB19DF2-75CE-1B77-F8A6-F60A61B8CDA3}"/>
              </a:ext>
            </a:extLst>
          </p:cNvPr>
          <p:cNvSpPr>
            <a:spLocks noGrp="1"/>
          </p:cNvSpPr>
          <p:nvPr>
            <p:ph type="dt" sz="half" idx="10"/>
          </p:nvPr>
        </p:nvSpPr>
        <p:spPr/>
        <p:txBody>
          <a:bodyPr/>
          <a:lstStyle/>
          <a:p>
            <a:pPr lvl="0"/>
            <a:fld id="{7A92D8E4-9742-494B-BFEE-1BB34FD380AC}" type="datetime1">
              <a:rPr lang="en-none" smtClean="0"/>
              <a:pPr lvl="0"/>
              <a:t>7/3/26</a:t>
            </a:fld>
            <a:endParaRPr lang="en-none"/>
          </a:p>
        </p:txBody>
      </p:sp>
      <p:sp>
        <p:nvSpPr>
          <p:cNvPr id="5" name="Footer Placeholder 4">
            <a:extLst>
              <a:ext uri="{FF2B5EF4-FFF2-40B4-BE49-F238E27FC236}">
                <a16:creationId xmlns:a16="http://schemas.microsoft.com/office/drawing/2014/main" id="{68E6CDD4-82EB-9A59-E21A-5E77D011DE06}"/>
              </a:ext>
            </a:extLst>
          </p:cNvPr>
          <p:cNvSpPr>
            <a:spLocks noGrp="1"/>
          </p:cNvSpPr>
          <p:nvPr>
            <p:ph type="ftr" sz="quarter" idx="11"/>
          </p:nvPr>
        </p:nvSpPr>
        <p:spPr/>
        <p:txBody>
          <a:bodyPr/>
          <a:lstStyle/>
          <a:p>
            <a:pPr lvl="0"/>
            <a:endParaRPr lang="en-none"/>
          </a:p>
        </p:txBody>
      </p:sp>
      <p:sp>
        <p:nvSpPr>
          <p:cNvPr id="6" name="Slide Number Placeholder 5">
            <a:extLst>
              <a:ext uri="{FF2B5EF4-FFF2-40B4-BE49-F238E27FC236}">
                <a16:creationId xmlns:a16="http://schemas.microsoft.com/office/drawing/2014/main" id="{BE18FEBA-2166-3246-C32A-C5075BF147B3}"/>
              </a:ext>
            </a:extLst>
          </p:cNvPr>
          <p:cNvSpPr>
            <a:spLocks noGrp="1"/>
          </p:cNvSpPr>
          <p:nvPr>
            <p:ph type="sldNum" sz="quarter" idx="12"/>
          </p:nvPr>
        </p:nvSpPr>
        <p:spPr/>
        <p:txBody>
          <a:bodyPr/>
          <a:lstStyle/>
          <a:p>
            <a:pPr lvl="0"/>
            <a:fld id="{4F0C06C3-CB5E-3C49-B708-15EBB09B2D9C}" type="slidenum">
              <a:t>‹#›</a:t>
            </a:fld>
            <a:fld id="{997D22AB-DEDF-1340-90EE-BD09031C8FB4}" type="slidenum">
              <a:t>‹#›</a:t>
            </a:fld>
            <a:endParaRPr lang="en-none"/>
          </a:p>
        </p:txBody>
      </p:sp>
    </p:spTree>
    <p:extLst>
      <p:ext uri="{BB962C8B-B14F-4D97-AF65-F5344CB8AC3E}">
        <p14:creationId xmlns:p14="http://schemas.microsoft.com/office/powerpoint/2010/main" val="92629706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6FD2EC-C90E-B7C3-3743-B01EA3400475}"/>
              </a:ext>
            </a:extLst>
          </p:cNvPr>
          <p:cNvSpPr>
            <a:spLocks noGrp="1"/>
          </p:cNvSpPr>
          <p:nvPr>
            <p:ph type="title"/>
          </p:nvPr>
        </p:nvSpPr>
        <p:spPr/>
        <p:txBody>
          <a:bodyPr/>
          <a:lstStyle/>
          <a:p>
            <a:r>
              <a:rPr lang="en-US"/>
              <a:t>Click to edit Master title style</a:t>
            </a:r>
            <a:endParaRPr lang="en-EG"/>
          </a:p>
        </p:txBody>
      </p:sp>
      <p:sp>
        <p:nvSpPr>
          <p:cNvPr id="3" name="Content Placeholder 2">
            <a:extLst>
              <a:ext uri="{FF2B5EF4-FFF2-40B4-BE49-F238E27FC236}">
                <a16:creationId xmlns:a16="http://schemas.microsoft.com/office/drawing/2014/main" id="{6F08A1E3-A569-62E7-A7A7-A35B5BE42F66}"/>
              </a:ext>
            </a:extLst>
          </p:cNvPr>
          <p:cNvSpPr>
            <a:spLocks noGrp="1"/>
          </p:cNvSpPr>
          <p:nvPr>
            <p:ph sz="half" idx="1"/>
          </p:nvPr>
        </p:nvSpPr>
        <p:spPr>
          <a:xfrm>
            <a:off x="1524000" y="3602038"/>
            <a:ext cx="4495800" cy="16557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Content Placeholder 3">
            <a:extLst>
              <a:ext uri="{FF2B5EF4-FFF2-40B4-BE49-F238E27FC236}">
                <a16:creationId xmlns:a16="http://schemas.microsoft.com/office/drawing/2014/main" id="{D4104C23-A967-57EE-E50D-3E7541EE7CFA}"/>
              </a:ext>
            </a:extLst>
          </p:cNvPr>
          <p:cNvSpPr>
            <a:spLocks noGrp="1"/>
          </p:cNvSpPr>
          <p:nvPr>
            <p:ph sz="half" idx="2"/>
          </p:nvPr>
        </p:nvSpPr>
        <p:spPr>
          <a:xfrm>
            <a:off x="6172200" y="3602038"/>
            <a:ext cx="4495800" cy="16557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5" name="Date Placeholder 4">
            <a:extLst>
              <a:ext uri="{FF2B5EF4-FFF2-40B4-BE49-F238E27FC236}">
                <a16:creationId xmlns:a16="http://schemas.microsoft.com/office/drawing/2014/main" id="{E81AD9E2-0F07-0676-78C3-39F8C1050272}"/>
              </a:ext>
            </a:extLst>
          </p:cNvPr>
          <p:cNvSpPr>
            <a:spLocks noGrp="1"/>
          </p:cNvSpPr>
          <p:nvPr>
            <p:ph type="dt" sz="half" idx="10"/>
          </p:nvPr>
        </p:nvSpPr>
        <p:spPr/>
        <p:txBody>
          <a:bodyPr/>
          <a:lstStyle/>
          <a:p>
            <a:pPr lvl="0"/>
            <a:fld id="{7A92D8E4-9742-494B-BFEE-1BB34FD380AC}" type="datetime1">
              <a:rPr lang="en-none" smtClean="0"/>
              <a:pPr lvl="0"/>
              <a:t>7/3/26</a:t>
            </a:fld>
            <a:endParaRPr lang="en-none"/>
          </a:p>
        </p:txBody>
      </p:sp>
      <p:sp>
        <p:nvSpPr>
          <p:cNvPr id="6" name="Footer Placeholder 5">
            <a:extLst>
              <a:ext uri="{FF2B5EF4-FFF2-40B4-BE49-F238E27FC236}">
                <a16:creationId xmlns:a16="http://schemas.microsoft.com/office/drawing/2014/main" id="{CE478983-C886-98EA-91A6-240112A5EF9E}"/>
              </a:ext>
            </a:extLst>
          </p:cNvPr>
          <p:cNvSpPr>
            <a:spLocks noGrp="1"/>
          </p:cNvSpPr>
          <p:nvPr>
            <p:ph type="ftr" sz="quarter" idx="11"/>
          </p:nvPr>
        </p:nvSpPr>
        <p:spPr/>
        <p:txBody>
          <a:bodyPr/>
          <a:lstStyle/>
          <a:p>
            <a:pPr lvl="0"/>
            <a:endParaRPr lang="en-none"/>
          </a:p>
        </p:txBody>
      </p:sp>
      <p:sp>
        <p:nvSpPr>
          <p:cNvPr id="7" name="Slide Number Placeholder 6">
            <a:extLst>
              <a:ext uri="{FF2B5EF4-FFF2-40B4-BE49-F238E27FC236}">
                <a16:creationId xmlns:a16="http://schemas.microsoft.com/office/drawing/2014/main" id="{BD99A601-5331-2947-6A59-8DAB7E72BE6B}"/>
              </a:ext>
            </a:extLst>
          </p:cNvPr>
          <p:cNvSpPr>
            <a:spLocks noGrp="1"/>
          </p:cNvSpPr>
          <p:nvPr>
            <p:ph type="sldNum" sz="quarter" idx="12"/>
          </p:nvPr>
        </p:nvSpPr>
        <p:spPr/>
        <p:txBody>
          <a:bodyPr/>
          <a:lstStyle/>
          <a:p>
            <a:pPr lvl="0"/>
            <a:fld id="{CDB1485F-09DB-064C-8C07-12B16C5696C7}" type="slidenum">
              <a:t>‹#›</a:t>
            </a:fld>
            <a:fld id="{CA871948-064D-8343-ABD3-BD44523636E8}" type="slidenum">
              <a:t>‹#›</a:t>
            </a:fld>
            <a:endParaRPr lang="en-none"/>
          </a:p>
        </p:txBody>
      </p:sp>
    </p:spTree>
    <p:extLst>
      <p:ext uri="{BB962C8B-B14F-4D97-AF65-F5344CB8AC3E}">
        <p14:creationId xmlns:p14="http://schemas.microsoft.com/office/powerpoint/2010/main" val="264390345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F7E289-FE59-8423-3C07-796C489B36F3}"/>
              </a:ext>
            </a:extLst>
          </p:cNvPr>
          <p:cNvSpPr>
            <a:spLocks noGrp="1"/>
          </p:cNvSpPr>
          <p:nvPr>
            <p:ph type="title"/>
          </p:nvPr>
        </p:nvSpPr>
        <p:spPr>
          <a:xfrm>
            <a:off x="839788" y="365125"/>
            <a:ext cx="10515600" cy="1325563"/>
          </a:xfrm>
        </p:spPr>
        <p:txBody>
          <a:bodyPr/>
          <a:lstStyle/>
          <a:p>
            <a:r>
              <a:rPr lang="en-US"/>
              <a:t>Click to edit Master title style</a:t>
            </a:r>
            <a:endParaRPr lang="en-EG"/>
          </a:p>
        </p:txBody>
      </p:sp>
      <p:sp>
        <p:nvSpPr>
          <p:cNvPr id="3" name="Text Placeholder 2">
            <a:extLst>
              <a:ext uri="{FF2B5EF4-FFF2-40B4-BE49-F238E27FC236}">
                <a16:creationId xmlns:a16="http://schemas.microsoft.com/office/drawing/2014/main" id="{4CE813F3-BA0D-ADC1-670E-798425E7CFB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2D934C7-D4C1-8E59-5028-233F5FFC4E5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5" name="Text Placeholder 4">
            <a:extLst>
              <a:ext uri="{FF2B5EF4-FFF2-40B4-BE49-F238E27FC236}">
                <a16:creationId xmlns:a16="http://schemas.microsoft.com/office/drawing/2014/main" id="{0D98904B-1EC1-CA4B-B901-1F0A6B96E88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0830F97-62BA-D3CD-C878-DCEE7DC5D8B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7" name="Date Placeholder 6">
            <a:extLst>
              <a:ext uri="{FF2B5EF4-FFF2-40B4-BE49-F238E27FC236}">
                <a16:creationId xmlns:a16="http://schemas.microsoft.com/office/drawing/2014/main" id="{FAB08B96-EDFF-56E1-5DE0-DDB6138C1F96}"/>
              </a:ext>
            </a:extLst>
          </p:cNvPr>
          <p:cNvSpPr>
            <a:spLocks noGrp="1"/>
          </p:cNvSpPr>
          <p:nvPr>
            <p:ph type="dt" sz="half" idx="10"/>
          </p:nvPr>
        </p:nvSpPr>
        <p:spPr/>
        <p:txBody>
          <a:bodyPr/>
          <a:lstStyle/>
          <a:p>
            <a:pPr lvl="0"/>
            <a:fld id="{7A92D8E4-9742-494B-BFEE-1BB34FD380AC}" type="datetime1">
              <a:rPr lang="en-none" smtClean="0"/>
              <a:pPr lvl="0"/>
              <a:t>7/3/26</a:t>
            </a:fld>
            <a:endParaRPr lang="en-none"/>
          </a:p>
        </p:txBody>
      </p:sp>
      <p:sp>
        <p:nvSpPr>
          <p:cNvPr id="8" name="Footer Placeholder 7">
            <a:extLst>
              <a:ext uri="{FF2B5EF4-FFF2-40B4-BE49-F238E27FC236}">
                <a16:creationId xmlns:a16="http://schemas.microsoft.com/office/drawing/2014/main" id="{40519577-3E64-23E5-4273-1C872C9B92A0}"/>
              </a:ext>
            </a:extLst>
          </p:cNvPr>
          <p:cNvSpPr>
            <a:spLocks noGrp="1"/>
          </p:cNvSpPr>
          <p:nvPr>
            <p:ph type="ftr" sz="quarter" idx="11"/>
          </p:nvPr>
        </p:nvSpPr>
        <p:spPr/>
        <p:txBody>
          <a:bodyPr/>
          <a:lstStyle/>
          <a:p>
            <a:pPr lvl="0"/>
            <a:endParaRPr lang="en-none"/>
          </a:p>
        </p:txBody>
      </p:sp>
      <p:sp>
        <p:nvSpPr>
          <p:cNvPr id="9" name="Slide Number Placeholder 8">
            <a:extLst>
              <a:ext uri="{FF2B5EF4-FFF2-40B4-BE49-F238E27FC236}">
                <a16:creationId xmlns:a16="http://schemas.microsoft.com/office/drawing/2014/main" id="{1206ABF7-834A-F3C8-8D8C-07AD26E77318}"/>
              </a:ext>
            </a:extLst>
          </p:cNvPr>
          <p:cNvSpPr>
            <a:spLocks noGrp="1"/>
          </p:cNvSpPr>
          <p:nvPr>
            <p:ph type="sldNum" sz="quarter" idx="12"/>
          </p:nvPr>
        </p:nvSpPr>
        <p:spPr/>
        <p:txBody>
          <a:bodyPr/>
          <a:lstStyle/>
          <a:p>
            <a:pPr lvl="0"/>
            <a:fld id="{B7E351DA-0263-CA4F-9349-B04E3B2353B3}" type="slidenum">
              <a:t>‹#›</a:t>
            </a:fld>
            <a:fld id="{1C79CF7B-5E73-1445-8929-98632D32D96D}" type="slidenum">
              <a:t>‹#›</a:t>
            </a:fld>
            <a:endParaRPr lang="en-none"/>
          </a:p>
        </p:txBody>
      </p:sp>
    </p:spTree>
    <p:extLst>
      <p:ext uri="{BB962C8B-B14F-4D97-AF65-F5344CB8AC3E}">
        <p14:creationId xmlns:p14="http://schemas.microsoft.com/office/powerpoint/2010/main" val="329701978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3F742C-E799-CC82-6F9C-D812811BC261}"/>
              </a:ext>
            </a:extLst>
          </p:cNvPr>
          <p:cNvSpPr>
            <a:spLocks noGrp="1"/>
          </p:cNvSpPr>
          <p:nvPr>
            <p:ph type="title"/>
          </p:nvPr>
        </p:nvSpPr>
        <p:spPr/>
        <p:txBody>
          <a:bodyPr/>
          <a:lstStyle/>
          <a:p>
            <a:r>
              <a:rPr lang="en-US"/>
              <a:t>Click to edit Master title style</a:t>
            </a:r>
            <a:endParaRPr lang="en-EG"/>
          </a:p>
        </p:txBody>
      </p:sp>
      <p:sp>
        <p:nvSpPr>
          <p:cNvPr id="3" name="Date Placeholder 2">
            <a:extLst>
              <a:ext uri="{FF2B5EF4-FFF2-40B4-BE49-F238E27FC236}">
                <a16:creationId xmlns:a16="http://schemas.microsoft.com/office/drawing/2014/main" id="{5D72B35E-09A6-936D-2245-4EA4CA1D1E34}"/>
              </a:ext>
            </a:extLst>
          </p:cNvPr>
          <p:cNvSpPr>
            <a:spLocks noGrp="1"/>
          </p:cNvSpPr>
          <p:nvPr>
            <p:ph type="dt" sz="half" idx="10"/>
          </p:nvPr>
        </p:nvSpPr>
        <p:spPr/>
        <p:txBody>
          <a:bodyPr/>
          <a:lstStyle/>
          <a:p>
            <a:pPr lvl="0"/>
            <a:fld id="{7A92D8E4-9742-494B-BFEE-1BB34FD380AC}" type="datetime1">
              <a:rPr lang="en-none" smtClean="0"/>
              <a:pPr lvl="0"/>
              <a:t>7/3/26</a:t>
            </a:fld>
            <a:endParaRPr lang="en-none"/>
          </a:p>
        </p:txBody>
      </p:sp>
      <p:sp>
        <p:nvSpPr>
          <p:cNvPr id="4" name="Footer Placeholder 3">
            <a:extLst>
              <a:ext uri="{FF2B5EF4-FFF2-40B4-BE49-F238E27FC236}">
                <a16:creationId xmlns:a16="http://schemas.microsoft.com/office/drawing/2014/main" id="{D873F173-6854-1FB8-4B54-0FA288B5C438}"/>
              </a:ext>
            </a:extLst>
          </p:cNvPr>
          <p:cNvSpPr>
            <a:spLocks noGrp="1"/>
          </p:cNvSpPr>
          <p:nvPr>
            <p:ph type="ftr" sz="quarter" idx="11"/>
          </p:nvPr>
        </p:nvSpPr>
        <p:spPr/>
        <p:txBody>
          <a:bodyPr/>
          <a:lstStyle/>
          <a:p>
            <a:pPr lvl="0"/>
            <a:endParaRPr lang="en-none"/>
          </a:p>
        </p:txBody>
      </p:sp>
      <p:sp>
        <p:nvSpPr>
          <p:cNvPr id="5" name="Slide Number Placeholder 4">
            <a:extLst>
              <a:ext uri="{FF2B5EF4-FFF2-40B4-BE49-F238E27FC236}">
                <a16:creationId xmlns:a16="http://schemas.microsoft.com/office/drawing/2014/main" id="{676C9822-A03D-BC5E-5730-C435270117FB}"/>
              </a:ext>
            </a:extLst>
          </p:cNvPr>
          <p:cNvSpPr>
            <a:spLocks noGrp="1"/>
          </p:cNvSpPr>
          <p:nvPr>
            <p:ph type="sldNum" sz="quarter" idx="12"/>
          </p:nvPr>
        </p:nvSpPr>
        <p:spPr/>
        <p:txBody>
          <a:bodyPr/>
          <a:lstStyle/>
          <a:p>
            <a:pPr lvl="0"/>
            <a:fld id="{C67A7F1B-84DE-F544-8296-39C02AC7A8C8}" type="slidenum">
              <a:t>‹#›</a:t>
            </a:fld>
            <a:fld id="{165269BD-91AE-C646-AEDF-D6F48A84F7A5}" type="slidenum">
              <a:t>‹#›</a:t>
            </a:fld>
            <a:endParaRPr lang="en-none"/>
          </a:p>
        </p:txBody>
      </p:sp>
    </p:spTree>
    <p:extLst>
      <p:ext uri="{BB962C8B-B14F-4D97-AF65-F5344CB8AC3E}">
        <p14:creationId xmlns:p14="http://schemas.microsoft.com/office/powerpoint/2010/main" val="2875097773"/>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07DA4F2-A7B9-D80A-9BF2-0598F2927631}"/>
              </a:ext>
            </a:extLst>
          </p:cNvPr>
          <p:cNvSpPr>
            <a:spLocks noGrp="1"/>
          </p:cNvSpPr>
          <p:nvPr>
            <p:ph type="dt" sz="half" idx="10"/>
          </p:nvPr>
        </p:nvSpPr>
        <p:spPr/>
        <p:txBody>
          <a:bodyPr/>
          <a:lstStyle/>
          <a:p>
            <a:pPr lvl="0"/>
            <a:fld id="{7A92D8E4-9742-494B-BFEE-1BB34FD380AC}" type="datetime1">
              <a:rPr lang="en-none" smtClean="0"/>
              <a:pPr lvl="0"/>
              <a:t>7/3/26</a:t>
            </a:fld>
            <a:endParaRPr lang="en-none"/>
          </a:p>
        </p:txBody>
      </p:sp>
      <p:sp>
        <p:nvSpPr>
          <p:cNvPr id="3" name="Footer Placeholder 2">
            <a:extLst>
              <a:ext uri="{FF2B5EF4-FFF2-40B4-BE49-F238E27FC236}">
                <a16:creationId xmlns:a16="http://schemas.microsoft.com/office/drawing/2014/main" id="{223FB0C9-4475-E792-4656-57738F558D92}"/>
              </a:ext>
            </a:extLst>
          </p:cNvPr>
          <p:cNvSpPr>
            <a:spLocks noGrp="1"/>
          </p:cNvSpPr>
          <p:nvPr>
            <p:ph type="ftr" sz="quarter" idx="11"/>
          </p:nvPr>
        </p:nvSpPr>
        <p:spPr/>
        <p:txBody>
          <a:bodyPr/>
          <a:lstStyle/>
          <a:p>
            <a:pPr lvl="0"/>
            <a:endParaRPr lang="en-none"/>
          </a:p>
        </p:txBody>
      </p:sp>
      <p:sp>
        <p:nvSpPr>
          <p:cNvPr id="4" name="Slide Number Placeholder 3">
            <a:extLst>
              <a:ext uri="{FF2B5EF4-FFF2-40B4-BE49-F238E27FC236}">
                <a16:creationId xmlns:a16="http://schemas.microsoft.com/office/drawing/2014/main" id="{D3891A51-B7E3-6F0B-7168-54B40C5DC426}"/>
              </a:ext>
            </a:extLst>
          </p:cNvPr>
          <p:cNvSpPr>
            <a:spLocks noGrp="1"/>
          </p:cNvSpPr>
          <p:nvPr>
            <p:ph type="sldNum" sz="quarter" idx="12"/>
          </p:nvPr>
        </p:nvSpPr>
        <p:spPr/>
        <p:txBody>
          <a:bodyPr/>
          <a:lstStyle/>
          <a:p>
            <a:pPr lvl="0"/>
            <a:fld id="{669B85D7-A001-8648-840C-E6B19E411688}" type="slidenum">
              <a:t>‹#›</a:t>
            </a:fld>
            <a:fld id="{C9890857-30B6-4542-A6EF-8FF99B50D764}" type="slidenum">
              <a:t>‹#›</a:t>
            </a:fld>
            <a:endParaRPr lang="en-none"/>
          </a:p>
        </p:txBody>
      </p:sp>
    </p:spTree>
    <p:extLst>
      <p:ext uri="{BB962C8B-B14F-4D97-AF65-F5344CB8AC3E}">
        <p14:creationId xmlns:p14="http://schemas.microsoft.com/office/powerpoint/2010/main" val="2649912804"/>
      </p:ext>
    </p:extLst>
  </p:cSld>
  <p:clrMapOvr>
    <a:masterClrMapping/>
  </p:clrMapOvr>
  <p:hf sldNum="0" hdr="0" ftr="0" dt="0"/>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280BCF-9D07-F963-51B7-C21C1BC29FE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EG"/>
          </a:p>
        </p:txBody>
      </p:sp>
      <p:sp>
        <p:nvSpPr>
          <p:cNvPr id="3" name="Content Placeholder 2">
            <a:extLst>
              <a:ext uri="{FF2B5EF4-FFF2-40B4-BE49-F238E27FC236}">
                <a16:creationId xmlns:a16="http://schemas.microsoft.com/office/drawing/2014/main" id="{9462C257-5BA1-495C-65F2-9B27D0F6063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Text Placeholder 3">
            <a:extLst>
              <a:ext uri="{FF2B5EF4-FFF2-40B4-BE49-F238E27FC236}">
                <a16:creationId xmlns:a16="http://schemas.microsoft.com/office/drawing/2014/main" id="{121AA6CC-753F-52CC-091A-DB7C2E16CEE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0E38EDA-7144-A8F9-1224-49C7B2BEC5A7}"/>
              </a:ext>
            </a:extLst>
          </p:cNvPr>
          <p:cNvSpPr>
            <a:spLocks noGrp="1"/>
          </p:cNvSpPr>
          <p:nvPr>
            <p:ph type="dt" sz="half" idx="10"/>
          </p:nvPr>
        </p:nvSpPr>
        <p:spPr/>
        <p:txBody>
          <a:bodyPr/>
          <a:lstStyle/>
          <a:p>
            <a:pPr lvl="0"/>
            <a:fld id="{7A92D8E4-9742-494B-BFEE-1BB34FD380AC}" type="datetime1">
              <a:rPr lang="en-none" smtClean="0"/>
              <a:pPr lvl="0"/>
              <a:t>7/3/26</a:t>
            </a:fld>
            <a:endParaRPr lang="en-none"/>
          </a:p>
        </p:txBody>
      </p:sp>
      <p:sp>
        <p:nvSpPr>
          <p:cNvPr id="6" name="Footer Placeholder 5">
            <a:extLst>
              <a:ext uri="{FF2B5EF4-FFF2-40B4-BE49-F238E27FC236}">
                <a16:creationId xmlns:a16="http://schemas.microsoft.com/office/drawing/2014/main" id="{BB266798-0DA2-553E-C485-E2A817BFA168}"/>
              </a:ext>
            </a:extLst>
          </p:cNvPr>
          <p:cNvSpPr>
            <a:spLocks noGrp="1"/>
          </p:cNvSpPr>
          <p:nvPr>
            <p:ph type="ftr" sz="quarter" idx="11"/>
          </p:nvPr>
        </p:nvSpPr>
        <p:spPr/>
        <p:txBody>
          <a:bodyPr/>
          <a:lstStyle/>
          <a:p>
            <a:pPr lvl="0"/>
            <a:endParaRPr lang="en-none"/>
          </a:p>
        </p:txBody>
      </p:sp>
      <p:sp>
        <p:nvSpPr>
          <p:cNvPr id="7" name="Slide Number Placeholder 6">
            <a:extLst>
              <a:ext uri="{FF2B5EF4-FFF2-40B4-BE49-F238E27FC236}">
                <a16:creationId xmlns:a16="http://schemas.microsoft.com/office/drawing/2014/main" id="{DB2EA316-37CB-1ECF-E31B-AF19283F41DC}"/>
              </a:ext>
            </a:extLst>
          </p:cNvPr>
          <p:cNvSpPr>
            <a:spLocks noGrp="1"/>
          </p:cNvSpPr>
          <p:nvPr>
            <p:ph type="sldNum" sz="quarter" idx="12"/>
          </p:nvPr>
        </p:nvSpPr>
        <p:spPr/>
        <p:txBody>
          <a:bodyPr/>
          <a:lstStyle/>
          <a:p>
            <a:pPr lvl="0"/>
            <a:fld id="{689E1960-D1FE-EE4F-B259-A503DFF098EE}" type="slidenum">
              <a:t>‹#›</a:t>
            </a:fld>
            <a:fld id="{1476E85D-DA07-4A43-93EC-791041F22909}" type="slidenum">
              <a:t>‹#›</a:t>
            </a:fld>
            <a:endParaRPr lang="en-none"/>
          </a:p>
        </p:txBody>
      </p:sp>
    </p:spTree>
    <p:extLst>
      <p:ext uri="{BB962C8B-B14F-4D97-AF65-F5344CB8AC3E}">
        <p14:creationId xmlns:p14="http://schemas.microsoft.com/office/powerpoint/2010/main" val="2728018061"/>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E3261B-1056-5BC9-9563-04D0B7BF584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EG"/>
          </a:p>
        </p:txBody>
      </p:sp>
      <p:sp>
        <p:nvSpPr>
          <p:cNvPr id="3" name="Picture Placeholder 2">
            <a:extLst>
              <a:ext uri="{FF2B5EF4-FFF2-40B4-BE49-F238E27FC236}">
                <a16:creationId xmlns:a16="http://schemas.microsoft.com/office/drawing/2014/main" id="{6757A245-75B6-05F3-35BD-3C351F14F2B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EG"/>
          </a:p>
        </p:txBody>
      </p:sp>
      <p:sp>
        <p:nvSpPr>
          <p:cNvPr id="4" name="Text Placeholder 3">
            <a:extLst>
              <a:ext uri="{FF2B5EF4-FFF2-40B4-BE49-F238E27FC236}">
                <a16:creationId xmlns:a16="http://schemas.microsoft.com/office/drawing/2014/main" id="{05FFAA97-CA56-990A-520E-797D5E090F1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AD88E5D-45AD-B4BD-EF6A-A0502C7A3AF2}"/>
              </a:ext>
            </a:extLst>
          </p:cNvPr>
          <p:cNvSpPr>
            <a:spLocks noGrp="1"/>
          </p:cNvSpPr>
          <p:nvPr>
            <p:ph type="dt" sz="half" idx="10"/>
          </p:nvPr>
        </p:nvSpPr>
        <p:spPr/>
        <p:txBody>
          <a:bodyPr/>
          <a:lstStyle/>
          <a:p>
            <a:pPr lvl="0"/>
            <a:fld id="{7A92D8E4-9742-494B-BFEE-1BB34FD380AC}" type="datetime1">
              <a:rPr lang="en-none" smtClean="0"/>
              <a:pPr lvl="0"/>
              <a:t>7/3/26</a:t>
            </a:fld>
            <a:endParaRPr lang="en-none"/>
          </a:p>
        </p:txBody>
      </p:sp>
      <p:sp>
        <p:nvSpPr>
          <p:cNvPr id="6" name="Footer Placeholder 5">
            <a:extLst>
              <a:ext uri="{FF2B5EF4-FFF2-40B4-BE49-F238E27FC236}">
                <a16:creationId xmlns:a16="http://schemas.microsoft.com/office/drawing/2014/main" id="{BB3AE81B-0603-C446-E7A6-E77AFF0EBD5B}"/>
              </a:ext>
            </a:extLst>
          </p:cNvPr>
          <p:cNvSpPr>
            <a:spLocks noGrp="1"/>
          </p:cNvSpPr>
          <p:nvPr>
            <p:ph type="ftr" sz="quarter" idx="11"/>
          </p:nvPr>
        </p:nvSpPr>
        <p:spPr/>
        <p:txBody>
          <a:bodyPr/>
          <a:lstStyle/>
          <a:p>
            <a:pPr lvl="0"/>
            <a:endParaRPr lang="en-none"/>
          </a:p>
        </p:txBody>
      </p:sp>
      <p:sp>
        <p:nvSpPr>
          <p:cNvPr id="7" name="Slide Number Placeholder 6">
            <a:extLst>
              <a:ext uri="{FF2B5EF4-FFF2-40B4-BE49-F238E27FC236}">
                <a16:creationId xmlns:a16="http://schemas.microsoft.com/office/drawing/2014/main" id="{B9AC9DA1-1B4E-FCFD-512D-8D1F0F2F3671}"/>
              </a:ext>
            </a:extLst>
          </p:cNvPr>
          <p:cNvSpPr>
            <a:spLocks noGrp="1"/>
          </p:cNvSpPr>
          <p:nvPr>
            <p:ph type="sldNum" sz="quarter" idx="12"/>
          </p:nvPr>
        </p:nvSpPr>
        <p:spPr/>
        <p:txBody>
          <a:bodyPr/>
          <a:lstStyle/>
          <a:p>
            <a:pPr lvl="0"/>
            <a:fld id="{A5DD6EF1-E774-F445-B7FB-837B8C184DC3}" type="slidenum">
              <a:t>‹#›</a:t>
            </a:fld>
            <a:fld id="{37A0C949-BB10-9946-9965-B94E6437A8B9}" type="slidenum">
              <a:t>‹#›</a:t>
            </a:fld>
            <a:endParaRPr lang="en-none"/>
          </a:p>
        </p:txBody>
      </p:sp>
    </p:spTree>
    <p:extLst>
      <p:ext uri="{BB962C8B-B14F-4D97-AF65-F5344CB8AC3E}">
        <p14:creationId xmlns:p14="http://schemas.microsoft.com/office/powerpoint/2010/main" val="304744889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934594-459A-AD05-3FD3-B4CB3306F5EC}"/>
              </a:ext>
            </a:extLst>
          </p:cNvPr>
          <p:cNvSpPr>
            <a:spLocks noGrp="1"/>
          </p:cNvSpPr>
          <p:nvPr>
            <p:ph type="title"/>
          </p:nvPr>
        </p:nvSpPr>
        <p:spPr/>
        <p:txBody>
          <a:bodyPr/>
          <a:lstStyle/>
          <a:p>
            <a:r>
              <a:rPr lang="en-US"/>
              <a:t>Click to edit Master title style</a:t>
            </a:r>
            <a:endParaRPr lang="en-EG"/>
          </a:p>
        </p:txBody>
      </p:sp>
      <p:sp>
        <p:nvSpPr>
          <p:cNvPr id="3" name="Vertical Text Placeholder 2">
            <a:extLst>
              <a:ext uri="{FF2B5EF4-FFF2-40B4-BE49-F238E27FC236}">
                <a16:creationId xmlns:a16="http://schemas.microsoft.com/office/drawing/2014/main" id="{3B2CF91B-5B46-8969-6B71-DF49C946DCD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Date Placeholder 3">
            <a:extLst>
              <a:ext uri="{FF2B5EF4-FFF2-40B4-BE49-F238E27FC236}">
                <a16:creationId xmlns:a16="http://schemas.microsoft.com/office/drawing/2014/main" id="{CF28C9CB-F91D-D98C-8CC5-399E75D6F4F6}"/>
              </a:ext>
            </a:extLst>
          </p:cNvPr>
          <p:cNvSpPr>
            <a:spLocks noGrp="1"/>
          </p:cNvSpPr>
          <p:nvPr>
            <p:ph type="dt" sz="half" idx="10"/>
          </p:nvPr>
        </p:nvSpPr>
        <p:spPr/>
        <p:txBody>
          <a:bodyPr/>
          <a:lstStyle/>
          <a:p>
            <a:pPr lvl="0"/>
            <a:fld id="{7A92D8E4-9742-494B-BFEE-1BB34FD380AC}" type="datetime1">
              <a:rPr lang="en-none" smtClean="0"/>
              <a:pPr lvl="0"/>
              <a:t>7/3/26</a:t>
            </a:fld>
            <a:endParaRPr lang="en-none"/>
          </a:p>
        </p:txBody>
      </p:sp>
      <p:sp>
        <p:nvSpPr>
          <p:cNvPr id="5" name="Footer Placeholder 4">
            <a:extLst>
              <a:ext uri="{FF2B5EF4-FFF2-40B4-BE49-F238E27FC236}">
                <a16:creationId xmlns:a16="http://schemas.microsoft.com/office/drawing/2014/main" id="{E25383DC-B08F-375B-6D33-0973813BB7DF}"/>
              </a:ext>
            </a:extLst>
          </p:cNvPr>
          <p:cNvSpPr>
            <a:spLocks noGrp="1"/>
          </p:cNvSpPr>
          <p:nvPr>
            <p:ph type="ftr" sz="quarter" idx="11"/>
          </p:nvPr>
        </p:nvSpPr>
        <p:spPr/>
        <p:txBody>
          <a:bodyPr/>
          <a:lstStyle/>
          <a:p>
            <a:pPr lvl="0"/>
            <a:endParaRPr lang="en-none"/>
          </a:p>
        </p:txBody>
      </p:sp>
      <p:sp>
        <p:nvSpPr>
          <p:cNvPr id="6" name="Slide Number Placeholder 5">
            <a:extLst>
              <a:ext uri="{FF2B5EF4-FFF2-40B4-BE49-F238E27FC236}">
                <a16:creationId xmlns:a16="http://schemas.microsoft.com/office/drawing/2014/main" id="{0A58ACED-712C-0833-576B-7ED7575B7499}"/>
              </a:ext>
            </a:extLst>
          </p:cNvPr>
          <p:cNvSpPr>
            <a:spLocks noGrp="1"/>
          </p:cNvSpPr>
          <p:nvPr>
            <p:ph type="sldNum" sz="quarter" idx="12"/>
          </p:nvPr>
        </p:nvSpPr>
        <p:spPr/>
        <p:txBody>
          <a:bodyPr/>
          <a:lstStyle/>
          <a:p>
            <a:pPr lvl="0"/>
            <a:fld id="{2CBAE9BE-7E8E-7148-806A-F24371122133}" type="slidenum">
              <a:t>‹#›</a:t>
            </a:fld>
            <a:fld id="{EB946C91-431C-CC4C-9EE4-5A7664CE1FE4}" type="slidenum">
              <a:t>‹#›</a:t>
            </a:fld>
            <a:endParaRPr lang="en-none"/>
          </a:p>
        </p:txBody>
      </p:sp>
    </p:spTree>
    <p:extLst>
      <p:ext uri="{BB962C8B-B14F-4D97-AF65-F5344CB8AC3E}">
        <p14:creationId xmlns:p14="http://schemas.microsoft.com/office/powerpoint/2010/main" val="414668310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1CE10C9-0E52-523A-CF74-1EC20C82CC14}"/>
              </a:ext>
            </a:extLst>
          </p:cNvPr>
          <p:cNvSpPr>
            <a:spLocks noGrp="1"/>
          </p:cNvSpPr>
          <p:nvPr>
            <p:ph type="title" orient="vert"/>
          </p:nvPr>
        </p:nvSpPr>
        <p:spPr>
          <a:xfrm>
            <a:off x="8382000" y="1122363"/>
            <a:ext cx="2286000" cy="4135437"/>
          </a:xfrm>
        </p:spPr>
        <p:txBody>
          <a:bodyPr vert="eaVert"/>
          <a:lstStyle/>
          <a:p>
            <a:r>
              <a:rPr lang="en-US"/>
              <a:t>Click to edit Master title style</a:t>
            </a:r>
            <a:endParaRPr lang="en-EG"/>
          </a:p>
        </p:txBody>
      </p:sp>
      <p:sp>
        <p:nvSpPr>
          <p:cNvPr id="3" name="Vertical Text Placeholder 2">
            <a:extLst>
              <a:ext uri="{FF2B5EF4-FFF2-40B4-BE49-F238E27FC236}">
                <a16:creationId xmlns:a16="http://schemas.microsoft.com/office/drawing/2014/main" id="{0BB6F99D-EB34-D0C6-876B-CB7A7F728D13}"/>
              </a:ext>
            </a:extLst>
          </p:cNvPr>
          <p:cNvSpPr>
            <a:spLocks noGrp="1"/>
          </p:cNvSpPr>
          <p:nvPr>
            <p:ph type="body" orient="vert" idx="1"/>
          </p:nvPr>
        </p:nvSpPr>
        <p:spPr>
          <a:xfrm>
            <a:off x="1524000" y="1122363"/>
            <a:ext cx="6705600" cy="413543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Date Placeholder 3">
            <a:extLst>
              <a:ext uri="{FF2B5EF4-FFF2-40B4-BE49-F238E27FC236}">
                <a16:creationId xmlns:a16="http://schemas.microsoft.com/office/drawing/2014/main" id="{581F8421-01A2-75F5-22F0-BA4ACD96A530}"/>
              </a:ext>
            </a:extLst>
          </p:cNvPr>
          <p:cNvSpPr>
            <a:spLocks noGrp="1"/>
          </p:cNvSpPr>
          <p:nvPr>
            <p:ph type="dt" sz="half" idx="10"/>
          </p:nvPr>
        </p:nvSpPr>
        <p:spPr/>
        <p:txBody>
          <a:bodyPr/>
          <a:lstStyle/>
          <a:p>
            <a:pPr lvl="0"/>
            <a:fld id="{7A92D8E4-9742-494B-BFEE-1BB34FD380AC}" type="datetime1">
              <a:rPr lang="en-none" smtClean="0"/>
              <a:pPr lvl="0"/>
              <a:t>7/3/26</a:t>
            </a:fld>
            <a:endParaRPr lang="en-none"/>
          </a:p>
        </p:txBody>
      </p:sp>
      <p:sp>
        <p:nvSpPr>
          <p:cNvPr id="5" name="Footer Placeholder 4">
            <a:extLst>
              <a:ext uri="{FF2B5EF4-FFF2-40B4-BE49-F238E27FC236}">
                <a16:creationId xmlns:a16="http://schemas.microsoft.com/office/drawing/2014/main" id="{20D3CAA3-9205-117C-1BBE-427EBACAEDE1}"/>
              </a:ext>
            </a:extLst>
          </p:cNvPr>
          <p:cNvSpPr>
            <a:spLocks noGrp="1"/>
          </p:cNvSpPr>
          <p:nvPr>
            <p:ph type="ftr" sz="quarter" idx="11"/>
          </p:nvPr>
        </p:nvSpPr>
        <p:spPr/>
        <p:txBody>
          <a:bodyPr/>
          <a:lstStyle/>
          <a:p>
            <a:pPr lvl="0"/>
            <a:endParaRPr lang="en-none"/>
          </a:p>
        </p:txBody>
      </p:sp>
      <p:sp>
        <p:nvSpPr>
          <p:cNvPr id="6" name="Slide Number Placeholder 5">
            <a:extLst>
              <a:ext uri="{FF2B5EF4-FFF2-40B4-BE49-F238E27FC236}">
                <a16:creationId xmlns:a16="http://schemas.microsoft.com/office/drawing/2014/main" id="{12216201-0284-C08D-7B11-1CE8C8ADF4B6}"/>
              </a:ext>
            </a:extLst>
          </p:cNvPr>
          <p:cNvSpPr>
            <a:spLocks noGrp="1"/>
          </p:cNvSpPr>
          <p:nvPr>
            <p:ph type="sldNum" sz="quarter" idx="12"/>
          </p:nvPr>
        </p:nvSpPr>
        <p:spPr/>
        <p:txBody>
          <a:bodyPr/>
          <a:lstStyle/>
          <a:p>
            <a:pPr lvl="0"/>
            <a:fld id="{FEE648D1-355B-574B-B86E-0AEF5236C1C2}" type="slidenum">
              <a:t>‹#›</a:t>
            </a:fld>
            <a:fld id="{2623D78E-7070-7C44-ACFB-FF74A2E4F932}" type="slidenum">
              <a:t>‹#›</a:t>
            </a:fld>
            <a:endParaRPr lang="en-none"/>
          </a:p>
        </p:txBody>
      </p:sp>
    </p:spTree>
    <p:extLst>
      <p:ext uri="{BB962C8B-B14F-4D97-AF65-F5344CB8AC3E}">
        <p14:creationId xmlns:p14="http://schemas.microsoft.com/office/powerpoint/2010/main" val="182864711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0B049C-AEC6-09AB-D482-24C01FCCFB6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EG"/>
          </a:p>
        </p:txBody>
      </p:sp>
      <p:sp>
        <p:nvSpPr>
          <p:cNvPr id="3" name="Subtitle 2">
            <a:extLst>
              <a:ext uri="{FF2B5EF4-FFF2-40B4-BE49-F238E27FC236}">
                <a16:creationId xmlns:a16="http://schemas.microsoft.com/office/drawing/2014/main" id="{DAA3687E-D875-B4A4-AC88-3CAF9A12D58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EG"/>
          </a:p>
        </p:txBody>
      </p:sp>
    </p:spTree>
    <p:extLst>
      <p:ext uri="{BB962C8B-B14F-4D97-AF65-F5344CB8AC3E}">
        <p14:creationId xmlns:p14="http://schemas.microsoft.com/office/powerpoint/2010/main" val="164725099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748025-D73C-7D59-3898-4EDF6FB9461B}"/>
              </a:ext>
            </a:extLst>
          </p:cNvPr>
          <p:cNvSpPr>
            <a:spLocks noGrp="1"/>
          </p:cNvSpPr>
          <p:nvPr>
            <p:ph type="title"/>
          </p:nvPr>
        </p:nvSpPr>
        <p:spPr/>
        <p:txBody>
          <a:bodyPr/>
          <a:lstStyle/>
          <a:p>
            <a:r>
              <a:rPr lang="en-US"/>
              <a:t>Click to edit Master title style</a:t>
            </a:r>
            <a:endParaRPr lang="en-EG"/>
          </a:p>
        </p:txBody>
      </p:sp>
      <p:sp>
        <p:nvSpPr>
          <p:cNvPr id="3" name="Content Placeholder 2">
            <a:extLst>
              <a:ext uri="{FF2B5EF4-FFF2-40B4-BE49-F238E27FC236}">
                <a16:creationId xmlns:a16="http://schemas.microsoft.com/office/drawing/2014/main" id="{2EEC826E-D539-0042-E28B-A744BC5438B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Tree>
    <p:extLst>
      <p:ext uri="{BB962C8B-B14F-4D97-AF65-F5344CB8AC3E}">
        <p14:creationId xmlns:p14="http://schemas.microsoft.com/office/powerpoint/2010/main" val="186130036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6F2B9F-B9B7-5CF1-6637-120DBECD3B1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EG"/>
          </a:p>
        </p:txBody>
      </p:sp>
      <p:sp>
        <p:nvSpPr>
          <p:cNvPr id="3" name="Text Placeholder 2">
            <a:extLst>
              <a:ext uri="{FF2B5EF4-FFF2-40B4-BE49-F238E27FC236}">
                <a16:creationId xmlns:a16="http://schemas.microsoft.com/office/drawing/2014/main" id="{685DE8F4-C430-E0C1-9170-92F16E42CAA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43909115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E2AFA8-5B22-1D10-9BF1-9C30695283E5}"/>
              </a:ext>
            </a:extLst>
          </p:cNvPr>
          <p:cNvSpPr>
            <a:spLocks noGrp="1"/>
          </p:cNvSpPr>
          <p:nvPr>
            <p:ph type="title"/>
          </p:nvPr>
        </p:nvSpPr>
        <p:spPr/>
        <p:txBody>
          <a:bodyPr/>
          <a:lstStyle/>
          <a:p>
            <a:r>
              <a:rPr lang="en-US"/>
              <a:t>Click to edit Master title style</a:t>
            </a:r>
            <a:endParaRPr lang="en-EG"/>
          </a:p>
        </p:txBody>
      </p:sp>
      <p:sp>
        <p:nvSpPr>
          <p:cNvPr id="3" name="Content Placeholder 2">
            <a:extLst>
              <a:ext uri="{FF2B5EF4-FFF2-40B4-BE49-F238E27FC236}">
                <a16:creationId xmlns:a16="http://schemas.microsoft.com/office/drawing/2014/main" id="{92470C8E-0B49-F365-884B-7111432C48B1}"/>
              </a:ext>
            </a:extLst>
          </p:cNvPr>
          <p:cNvSpPr>
            <a:spLocks noGrp="1"/>
          </p:cNvSpPr>
          <p:nvPr>
            <p:ph sz="half" idx="1"/>
          </p:nvPr>
        </p:nvSpPr>
        <p:spPr>
          <a:xfrm>
            <a:off x="609600" y="1604963"/>
            <a:ext cx="5410200" cy="45259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Content Placeholder 3">
            <a:extLst>
              <a:ext uri="{FF2B5EF4-FFF2-40B4-BE49-F238E27FC236}">
                <a16:creationId xmlns:a16="http://schemas.microsoft.com/office/drawing/2014/main" id="{F065CAA3-8924-920D-5C18-9EDC72AD70E2}"/>
              </a:ext>
            </a:extLst>
          </p:cNvPr>
          <p:cNvSpPr>
            <a:spLocks noGrp="1"/>
          </p:cNvSpPr>
          <p:nvPr>
            <p:ph sz="half" idx="2"/>
          </p:nvPr>
        </p:nvSpPr>
        <p:spPr>
          <a:xfrm>
            <a:off x="6172200" y="1604963"/>
            <a:ext cx="5410200" cy="45259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Tree>
    <p:extLst>
      <p:ext uri="{BB962C8B-B14F-4D97-AF65-F5344CB8AC3E}">
        <p14:creationId xmlns:p14="http://schemas.microsoft.com/office/powerpoint/2010/main" val="279325817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01106-2CD7-B4D6-A9EA-C01F5DE00A0C}"/>
              </a:ext>
            </a:extLst>
          </p:cNvPr>
          <p:cNvSpPr>
            <a:spLocks noGrp="1"/>
          </p:cNvSpPr>
          <p:nvPr>
            <p:ph type="title"/>
          </p:nvPr>
        </p:nvSpPr>
        <p:spPr>
          <a:xfrm>
            <a:off x="839788" y="365125"/>
            <a:ext cx="10515600" cy="1325563"/>
          </a:xfrm>
        </p:spPr>
        <p:txBody>
          <a:bodyPr/>
          <a:lstStyle/>
          <a:p>
            <a:r>
              <a:rPr lang="en-US"/>
              <a:t>Click to edit Master title style</a:t>
            </a:r>
            <a:endParaRPr lang="en-EG"/>
          </a:p>
        </p:txBody>
      </p:sp>
      <p:sp>
        <p:nvSpPr>
          <p:cNvPr id="3" name="Text Placeholder 2">
            <a:extLst>
              <a:ext uri="{FF2B5EF4-FFF2-40B4-BE49-F238E27FC236}">
                <a16:creationId xmlns:a16="http://schemas.microsoft.com/office/drawing/2014/main" id="{132DC2DD-3811-4835-9BF7-4614C611359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21FA5BB-9716-790B-4EBB-253E76DFFEE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5" name="Text Placeholder 4">
            <a:extLst>
              <a:ext uri="{FF2B5EF4-FFF2-40B4-BE49-F238E27FC236}">
                <a16:creationId xmlns:a16="http://schemas.microsoft.com/office/drawing/2014/main" id="{F10E970A-AA47-C693-51E4-3FACC356B0C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013354E-04FE-DCE6-0DCF-48C5747DC12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Tree>
    <p:extLst>
      <p:ext uri="{BB962C8B-B14F-4D97-AF65-F5344CB8AC3E}">
        <p14:creationId xmlns:p14="http://schemas.microsoft.com/office/powerpoint/2010/main" val="3554286369"/>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682D26-45B4-75A6-DC53-0CE8E77FB725}"/>
              </a:ext>
            </a:extLst>
          </p:cNvPr>
          <p:cNvSpPr>
            <a:spLocks noGrp="1"/>
          </p:cNvSpPr>
          <p:nvPr>
            <p:ph type="title"/>
          </p:nvPr>
        </p:nvSpPr>
        <p:spPr/>
        <p:txBody>
          <a:bodyPr/>
          <a:lstStyle/>
          <a:p>
            <a:r>
              <a:rPr lang="en-US"/>
              <a:t>Click to edit Master title style</a:t>
            </a:r>
            <a:endParaRPr lang="en-EG"/>
          </a:p>
        </p:txBody>
      </p:sp>
    </p:spTree>
    <p:extLst>
      <p:ext uri="{BB962C8B-B14F-4D97-AF65-F5344CB8AC3E}">
        <p14:creationId xmlns:p14="http://schemas.microsoft.com/office/powerpoint/2010/main" val="151998933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450049807"/>
      </p:ext>
    </p:extLst>
  </p:cSld>
  <p:clrMapOvr>
    <a:masterClrMapping/>
  </p:clrMapOvr>
  <p:hf sldNum="0" hdr="0" ftr="0" dt="0"/>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2D70B2-BC58-BF9E-0ADA-EC5ED80CB89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EG"/>
          </a:p>
        </p:txBody>
      </p:sp>
      <p:sp>
        <p:nvSpPr>
          <p:cNvPr id="3" name="Content Placeholder 2">
            <a:extLst>
              <a:ext uri="{FF2B5EF4-FFF2-40B4-BE49-F238E27FC236}">
                <a16:creationId xmlns:a16="http://schemas.microsoft.com/office/drawing/2014/main" id="{0A5C9325-1ACB-8F1F-7B7B-7DBF6A3602D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Text Placeholder 3">
            <a:extLst>
              <a:ext uri="{FF2B5EF4-FFF2-40B4-BE49-F238E27FC236}">
                <a16:creationId xmlns:a16="http://schemas.microsoft.com/office/drawing/2014/main" id="{1A83E53C-9D96-CDCB-CC32-1A1C86DD707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326695152"/>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E6B6B7-14E3-8DB4-2F3B-9394D713995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EG"/>
          </a:p>
        </p:txBody>
      </p:sp>
      <p:sp>
        <p:nvSpPr>
          <p:cNvPr id="3" name="Picture Placeholder 2">
            <a:extLst>
              <a:ext uri="{FF2B5EF4-FFF2-40B4-BE49-F238E27FC236}">
                <a16:creationId xmlns:a16="http://schemas.microsoft.com/office/drawing/2014/main" id="{FA877A7A-5555-C117-2491-53244B9418F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EG"/>
          </a:p>
        </p:txBody>
      </p:sp>
      <p:sp>
        <p:nvSpPr>
          <p:cNvPr id="4" name="Text Placeholder 3">
            <a:extLst>
              <a:ext uri="{FF2B5EF4-FFF2-40B4-BE49-F238E27FC236}">
                <a16:creationId xmlns:a16="http://schemas.microsoft.com/office/drawing/2014/main" id="{D8CB317D-E7F4-BDB5-4428-66BE432B18C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023803140"/>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7C54AD-DB3C-9784-D1DF-3E63677210C9}"/>
              </a:ext>
            </a:extLst>
          </p:cNvPr>
          <p:cNvSpPr>
            <a:spLocks noGrp="1"/>
          </p:cNvSpPr>
          <p:nvPr>
            <p:ph type="title"/>
          </p:nvPr>
        </p:nvSpPr>
        <p:spPr/>
        <p:txBody>
          <a:bodyPr/>
          <a:lstStyle/>
          <a:p>
            <a:r>
              <a:rPr lang="en-US"/>
              <a:t>Click to edit Master title style</a:t>
            </a:r>
            <a:endParaRPr lang="en-EG"/>
          </a:p>
        </p:txBody>
      </p:sp>
      <p:sp>
        <p:nvSpPr>
          <p:cNvPr id="3" name="Vertical Text Placeholder 2">
            <a:extLst>
              <a:ext uri="{FF2B5EF4-FFF2-40B4-BE49-F238E27FC236}">
                <a16:creationId xmlns:a16="http://schemas.microsoft.com/office/drawing/2014/main" id="{00FE8FBB-AB75-24BD-2C36-9782B503481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Tree>
    <p:extLst>
      <p:ext uri="{BB962C8B-B14F-4D97-AF65-F5344CB8AC3E}">
        <p14:creationId xmlns:p14="http://schemas.microsoft.com/office/powerpoint/2010/main" val="2615564685"/>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BA5CA03-8944-F110-FBAD-13F930D07C59}"/>
              </a:ext>
            </a:extLst>
          </p:cNvPr>
          <p:cNvSpPr>
            <a:spLocks noGrp="1"/>
          </p:cNvSpPr>
          <p:nvPr>
            <p:ph type="title" orient="vert"/>
          </p:nvPr>
        </p:nvSpPr>
        <p:spPr>
          <a:xfrm>
            <a:off x="8839200" y="273050"/>
            <a:ext cx="2743200" cy="5857875"/>
          </a:xfrm>
        </p:spPr>
        <p:txBody>
          <a:bodyPr vert="eaVert"/>
          <a:lstStyle/>
          <a:p>
            <a:r>
              <a:rPr lang="en-US"/>
              <a:t>Click to edit Master title style</a:t>
            </a:r>
            <a:endParaRPr lang="en-EG"/>
          </a:p>
        </p:txBody>
      </p:sp>
      <p:sp>
        <p:nvSpPr>
          <p:cNvPr id="3" name="Vertical Text Placeholder 2">
            <a:extLst>
              <a:ext uri="{FF2B5EF4-FFF2-40B4-BE49-F238E27FC236}">
                <a16:creationId xmlns:a16="http://schemas.microsoft.com/office/drawing/2014/main" id="{DF339439-8C1D-B63C-CF52-98475A68F05B}"/>
              </a:ext>
            </a:extLst>
          </p:cNvPr>
          <p:cNvSpPr>
            <a:spLocks noGrp="1"/>
          </p:cNvSpPr>
          <p:nvPr>
            <p:ph type="body" orient="vert" idx="1"/>
          </p:nvPr>
        </p:nvSpPr>
        <p:spPr>
          <a:xfrm>
            <a:off x="609600" y="273050"/>
            <a:ext cx="8077200" cy="58578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Tree>
    <p:extLst>
      <p:ext uri="{BB962C8B-B14F-4D97-AF65-F5344CB8AC3E}">
        <p14:creationId xmlns:p14="http://schemas.microsoft.com/office/powerpoint/2010/main" val="14270529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Picture Placeholder 10">
            <a:extLst>
              <a:ext uri="{FF2B5EF4-FFF2-40B4-BE49-F238E27FC236}">
                <a16:creationId xmlns:a16="http://schemas.microsoft.com/office/drawing/2014/main" id="{0B5B1639-F3C1-78F8-8B26-95D72A5BAECB}"/>
              </a:ext>
            </a:extLst>
          </p:cNvPr>
          <p:cNvSpPr/>
          <p:nvPr/>
        </p:nvSpPr>
        <p:spPr>
          <a:xfrm>
            <a:off x="0" y="0"/>
            <a:ext cx="2147483647" cy="907749360"/>
          </a:xfrm>
          <a:custGeom>
            <a:avLst/>
            <a:gdLst/>
            <a:ahLst/>
            <a:cxnLst>
              <a:cxn ang="3cd4">
                <a:pos x="hc" y="t"/>
              </a:cxn>
              <a:cxn ang="cd2">
                <a:pos x="l" y="vc"/>
              </a:cxn>
              <a:cxn ang="cd4">
                <a:pos x="hc" y="b"/>
              </a:cxn>
              <a:cxn ang="0">
                <a:pos x="r" y="vc"/>
              </a:cxn>
            </a:cxnLst>
            <a:rect l="l" t="t" r="r" b="b"/>
            <a:pathLst>
              <a:path w="8118764" h="2521527">
                <a:moveTo>
                  <a:pt x="0" y="0"/>
                </a:moveTo>
                <a:lnTo>
                  <a:pt x="8118764" y="0"/>
                </a:lnTo>
                <a:lnTo>
                  <a:pt x="8118764" y="2521527"/>
                </a:lnTo>
                <a:lnTo>
                  <a:pt x="0" y="2521527"/>
                </a:lnTo>
                <a:close/>
              </a:path>
            </a:pathLst>
          </a:custGeom>
          <a:noFill/>
          <a:ln>
            <a:noFill/>
            <a:prstDash val="solid"/>
          </a:ln>
        </p:spPr>
        <p:txBody>
          <a:bodyPr vert="horz" wrap="square" lIns="90000" tIns="45000" rIns="90000" bIns="45000" anchor="t" anchorCtr="1"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3" name="Title Placeholder 2">
            <a:extLst>
              <a:ext uri="{FF2B5EF4-FFF2-40B4-BE49-F238E27FC236}">
                <a16:creationId xmlns:a16="http://schemas.microsoft.com/office/drawing/2014/main" id="{4FACD7F6-DF1E-5CE1-66DB-0EB9876EFC88}"/>
              </a:ext>
            </a:extLst>
          </p:cNvPr>
          <p:cNvSpPr txBox="1">
            <a:spLocks noGrp="1"/>
          </p:cNvSpPr>
          <p:nvPr>
            <p:ph type="title"/>
          </p:nvPr>
        </p:nvSpPr>
        <p:spPr>
          <a:xfrm>
            <a:off x="609480" y="273600"/>
            <a:ext cx="10972440" cy="1144800"/>
          </a:xfrm>
          <a:prstGeom prst="rect">
            <a:avLst/>
          </a:prstGeom>
          <a:noFill/>
          <a:ln>
            <a:noFill/>
          </a:ln>
        </p:spPr>
        <p:txBody>
          <a:bodyPr lIns="0" tIns="0" rIns="0" bIns="0" anchor="ctr"/>
          <a:lstStyle/>
          <a:p>
            <a:endParaRPr lang="en-none"/>
          </a:p>
        </p:txBody>
      </p:sp>
      <p:sp>
        <p:nvSpPr>
          <p:cNvPr id="4" name="Text Placeholder 3">
            <a:extLst>
              <a:ext uri="{FF2B5EF4-FFF2-40B4-BE49-F238E27FC236}">
                <a16:creationId xmlns:a16="http://schemas.microsoft.com/office/drawing/2014/main" id="{E23295CE-0C84-88D7-F5D9-AC073C6134B4}"/>
              </a:ext>
            </a:extLst>
          </p:cNvPr>
          <p:cNvSpPr txBox="1">
            <a:spLocks noGrp="1"/>
          </p:cNvSpPr>
          <p:nvPr>
            <p:ph type="body" idx="1"/>
          </p:nvPr>
        </p:nvSpPr>
        <p:spPr>
          <a:xfrm>
            <a:off x="609480" y="1604520"/>
            <a:ext cx="10972440" cy="4525920"/>
          </a:xfrm>
          <a:prstGeom prst="rect">
            <a:avLst/>
          </a:prstGeom>
          <a:noFill/>
          <a:ln>
            <a:noFill/>
          </a:ln>
        </p:spPr>
        <p:txBody>
          <a:bodyPr lIns="0" tIns="0" rIns="0" bIns="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non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hangingPunct="1">
        <a:lnSpc>
          <a:spcPct val="90000"/>
        </a:lnSpc>
        <a:tabLst/>
        <a:defRPr lang="en-none" sz="1800" b="0" i="0" u="none" strike="noStrike" kern="1200" spc="0">
          <a:ln>
            <a:noFill/>
          </a:ln>
          <a:solidFill>
            <a:srgbClr val="000000"/>
          </a:solidFill>
          <a:latin typeface="Calibri" pitchFamily="18"/>
          <a:cs typeface="Tahoma" pitchFamily="2"/>
        </a:defRPr>
      </a:lvl1pPr>
    </p:titleStyle>
    <p:bodyStyle>
      <a:lvl1pPr algn="l" rtl="0" hangingPunct="1">
        <a:lnSpc>
          <a:spcPct val="90000"/>
        </a:lnSpc>
        <a:spcBef>
          <a:spcPts val="0"/>
        </a:spcBef>
        <a:spcAft>
          <a:spcPts val="1417"/>
        </a:spcAft>
        <a:tabLst/>
        <a:defRPr lang="en-none" sz="2800" b="0" i="0" u="none" strike="noStrike" kern="1200" spc="0">
          <a:ln>
            <a:noFill/>
          </a:ln>
          <a:solidFill>
            <a:srgbClr val="000000"/>
          </a:solidFill>
          <a:latin typeface="Calibri" pitchFamily="18"/>
          <a:cs typeface="Tahoma" pitchFamily="2"/>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Picture Placeholder 3">
            <a:extLst>
              <a:ext uri="{FF2B5EF4-FFF2-40B4-BE49-F238E27FC236}">
                <a16:creationId xmlns:a16="http://schemas.microsoft.com/office/drawing/2014/main" id="{5CEAEEAB-E147-7DFC-FC7D-32305071FCAA}"/>
              </a:ext>
            </a:extLst>
          </p:cNvPr>
          <p:cNvSpPr/>
          <p:nvPr/>
        </p:nvSpPr>
        <p:spPr>
          <a:xfrm>
            <a:off x="7088760" y="508679"/>
            <a:ext cx="3701520" cy="518364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D9D9D9">
              <a:alpha val="50000"/>
            </a:srgbClr>
          </a:solidFill>
          <a:ln w="127080">
            <a:solidFill>
              <a:srgbClr val="FFFFFF"/>
            </a:solidFill>
            <a:prstDash val="solid"/>
            <a:miter/>
          </a:ln>
        </p:spPr>
        <p:txBody>
          <a:bodyPr vert="horz" wrap="square" lIns="90000" tIns="45000" rIns="90000" bIns="45000" anchor="t"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3" name="Title Placeholder 2">
            <a:extLst>
              <a:ext uri="{FF2B5EF4-FFF2-40B4-BE49-F238E27FC236}">
                <a16:creationId xmlns:a16="http://schemas.microsoft.com/office/drawing/2014/main" id="{FEE7AAC7-3582-925F-29DA-C2E41996A7AD}"/>
              </a:ext>
            </a:extLst>
          </p:cNvPr>
          <p:cNvSpPr txBox="1">
            <a:spLocks noGrp="1"/>
          </p:cNvSpPr>
          <p:nvPr>
            <p:ph type="title"/>
          </p:nvPr>
        </p:nvSpPr>
        <p:spPr>
          <a:xfrm>
            <a:off x="609480" y="273600"/>
            <a:ext cx="10972440" cy="1144800"/>
          </a:xfrm>
          <a:prstGeom prst="rect">
            <a:avLst/>
          </a:prstGeom>
          <a:noFill/>
          <a:ln>
            <a:noFill/>
          </a:ln>
        </p:spPr>
        <p:txBody>
          <a:bodyPr lIns="0" tIns="0" rIns="0" bIns="0" anchor="ctr"/>
          <a:lstStyle/>
          <a:p>
            <a:endParaRPr lang="en-none"/>
          </a:p>
        </p:txBody>
      </p:sp>
      <p:sp>
        <p:nvSpPr>
          <p:cNvPr id="4" name="Text Placeholder 3">
            <a:extLst>
              <a:ext uri="{FF2B5EF4-FFF2-40B4-BE49-F238E27FC236}">
                <a16:creationId xmlns:a16="http://schemas.microsoft.com/office/drawing/2014/main" id="{2458AE13-804D-A262-3318-EECED456326E}"/>
              </a:ext>
            </a:extLst>
          </p:cNvPr>
          <p:cNvSpPr txBox="1">
            <a:spLocks noGrp="1"/>
          </p:cNvSpPr>
          <p:nvPr>
            <p:ph type="body" idx="1"/>
          </p:nvPr>
        </p:nvSpPr>
        <p:spPr>
          <a:xfrm>
            <a:off x="609480" y="1604520"/>
            <a:ext cx="10972440" cy="4525920"/>
          </a:xfrm>
          <a:prstGeom prst="rect">
            <a:avLst/>
          </a:prstGeom>
          <a:noFill/>
          <a:ln>
            <a:noFill/>
          </a:ln>
        </p:spPr>
        <p:txBody>
          <a:bodyPr lIns="0" tIns="0" rIns="0" bIns="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none"/>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hangingPunct="1">
        <a:lnSpc>
          <a:spcPct val="90000"/>
        </a:lnSpc>
        <a:tabLst/>
        <a:defRPr lang="en-none" sz="1800" b="0" i="0" u="none" strike="noStrike" kern="1200" spc="0">
          <a:ln>
            <a:noFill/>
          </a:ln>
          <a:solidFill>
            <a:srgbClr val="000000"/>
          </a:solidFill>
          <a:latin typeface="Calibri" pitchFamily="18"/>
          <a:cs typeface="Tahoma" pitchFamily="2"/>
        </a:defRPr>
      </a:lvl1pPr>
    </p:titleStyle>
    <p:bodyStyle>
      <a:lvl1pPr algn="l" rtl="0" hangingPunct="1">
        <a:lnSpc>
          <a:spcPct val="90000"/>
        </a:lnSpc>
        <a:spcBef>
          <a:spcPts val="0"/>
        </a:spcBef>
        <a:spcAft>
          <a:spcPts val="1417"/>
        </a:spcAft>
        <a:tabLst/>
        <a:defRPr lang="en-none" sz="2800" b="0" i="0" u="none" strike="noStrike" kern="1200" spc="0">
          <a:ln>
            <a:noFill/>
          </a:ln>
          <a:solidFill>
            <a:srgbClr val="000000"/>
          </a:solidFill>
          <a:latin typeface="Calibri" pitchFamily="18"/>
          <a:cs typeface="Tahoma" pitchFamily="2"/>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Picture Placeholder 2">
            <a:extLst>
              <a:ext uri="{FF2B5EF4-FFF2-40B4-BE49-F238E27FC236}">
                <a16:creationId xmlns:a16="http://schemas.microsoft.com/office/drawing/2014/main" id="{3A66E257-DD82-3523-2E71-61B6096C2DA4}"/>
              </a:ext>
            </a:extLst>
          </p:cNvPr>
          <p:cNvSpPr/>
          <p:nvPr/>
        </p:nvSpPr>
        <p:spPr>
          <a:xfrm>
            <a:off x="6095880" y="933480"/>
            <a:ext cx="4961880" cy="24951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D9D9D9">
              <a:alpha val="50000"/>
            </a:srgbClr>
          </a:solidFill>
          <a:ln>
            <a:noFill/>
            <a:prstDash val="solid"/>
          </a:ln>
        </p:spPr>
        <p:txBody>
          <a:bodyPr vert="horz" wrap="square" lIns="90000" tIns="45000" rIns="90000" bIns="45000" anchor="t"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3" name="Title Placeholder 2">
            <a:extLst>
              <a:ext uri="{FF2B5EF4-FFF2-40B4-BE49-F238E27FC236}">
                <a16:creationId xmlns:a16="http://schemas.microsoft.com/office/drawing/2014/main" id="{CD0E8CB6-AA7E-ABB5-53B9-B996BF97A156}"/>
              </a:ext>
            </a:extLst>
          </p:cNvPr>
          <p:cNvSpPr txBox="1">
            <a:spLocks noGrp="1"/>
          </p:cNvSpPr>
          <p:nvPr>
            <p:ph type="title"/>
          </p:nvPr>
        </p:nvSpPr>
        <p:spPr>
          <a:xfrm>
            <a:off x="609480" y="273600"/>
            <a:ext cx="10972440" cy="1144800"/>
          </a:xfrm>
          <a:prstGeom prst="rect">
            <a:avLst/>
          </a:prstGeom>
          <a:noFill/>
          <a:ln>
            <a:noFill/>
          </a:ln>
        </p:spPr>
        <p:txBody>
          <a:bodyPr lIns="0" tIns="0" rIns="0" bIns="0" anchor="ctr"/>
          <a:lstStyle/>
          <a:p>
            <a:endParaRPr lang="en-none"/>
          </a:p>
        </p:txBody>
      </p:sp>
      <p:sp>
        <p:nvSpPr>
          <p:cNvPr id="4" name="Text Placeholder 3">
            <a:extLst>
              <a:ext uri="{FF2B5EF4-FFF2-40B4-BE49-F238E27FC236}">
                <a16:creationId xmlns:a16="http://schemas.microsoft.com/office/drawing/2014/main" id="{92582FA2-2CEC-8AED-BA4C-468BC19D1B28}"/>
              </a:ext>
            </a:extLst>
          </p:cNvPr>
          <p:cNvSpPr txBox="1">
            <a:spLocks noGrp="1"/>
          </p:cNvSpPr>
          <p:nvPr>
            <p:ph type="body" idx="1"/>
          </p:nvPr>
        </p:nvSpPr>
        <p:spPr>
          <a:xfrm>
            <a:off x="609480" y="1604520"/>
            <a:ext cx="10972440" cy="4525920"/>
          </a:xfrm>
          <a:prstGeom prst="rect">
            <a:avLst/>
          </a:prstGeom>
          <a:noFill/>
          <a:ln>
            <a:noFill/>
          </a:ln>
        </p:spPr>
        <p:txBody>
          <a:bodyPr lIns="0" tIns="0" rIns="0" bIns="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none"/>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hangingPunct="1">
        <a:lnSpc>
          <a:spcPct val="90000"/>
        </a:lnSpc>
        <a:tabLst/>
        <a:defRPr lang="en-none" sz="1800" b="0" i="0" u="none" strike="noStrike" kern="1200" spc="0">
          <a:ln>
            <a:noFill/>
          </a:ln>
          <a:solidFill>
            <a:srgbClr val="000000"/>
          </a:solidFill>
          <a:latin typeface="Calibri" pitchFamily="18"/>
          <a:cs typeface="Tahoma" pitchFamily="2"/>
        </a:defRPr>
      </a:lvl1pPr>
    </p:titleStyle>
    <p:bodyStyle>
      <a:lvl1pPr algn="l" rtl="0" hangingPunct="1">
        <a:lnSpc>
          <a:spcPct val="90000"/>
        </a:lnSpc>
        <a:spcBef>
          <a:spcPts val="0"/>
        </a:spcBef>
        <a:spcAft>
          <a:spcPts val="1417"/>
        </a:spcAft>
        <a:tabLst/>
        <a:defRPr lang="en-none" sz="2800" b="0" i="0" u="none" strike="noStrike" kern="1200" spc="0">
          <a:ln>
            <a:noFill/>
          </a:ln>
          <a:solidFill>
            <a:srgbClr val="000000"/>
          </a:solidFill>
          <a:latin typeface="Calibri" pitchFamily="18"/>
          <a:cs typeface="Tahoma" pitchFamily="2"/>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49B7A60-7614-329A-5B15-FEB7B9F0A6B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EG"/>
          </a:p>
        </p:txBody>
      </p:sp>
      <p:sp>
        <p:nvSpPr>
          <p:cNvPr id="3" name="Text Placeholder 2">
            <a:extLst>
              <a:ext uri="{FF2B5EF4-FFF2-40B4-BE49-F238E27FC236}">
                <a16:creationId xmlns:a16="http://schemas.microsoft.com/office/drawing/2014/main" id="{01C1B0C2-66B0-F231-80AC-ACB8FDF1A3B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Date Placeholder 3">
            <a:extLst>
              <a:ext uri="{FF2B5EF4-FFF2-40B4-BE49-F238E27FC236}">
                <a16:creationId xmlns:a16="http://schemas.microsoft.com/office/drawing/2014/main" id="{48ABB150-CD68-3CC0-BAA0-7BC43917246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424E21-E7AC-6C4C-885D-D39E5A193C19}" type="datetimeFigureOut">
              <a:rPr lang="en-EG" smtClean="0"/>
              <a:t>03/07/2026</a:t>
            </a:fld>
            <a:endParaRPr lang="en-EG"/>
          </a:p>
        </p:txBody>
      </p:sp>
      <p:sp>
        <p:nvSpPr>
          <p:cNvPr id="5" name="Footer Placeholder 4">
            <a:extLst>
              <a:ext uri="{FF2B5EF4-FFF2-40B4-BE49-F238E27FC236}">
                <a16:creationId xmlns:a16="http://schemas.microsoft.com/office/drawing/2014/main" id="{2AA82B6B-0624-38B5-E546-78893565C40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EG"/>
          </a:p>
        </p:txBody>
      </p:sp>
      <p:sp>
        <p:nvSpPr>
          <p:cNvPr id="6" name="Slide Number Placeholder 5">
            <a:extLst>
              <a:ext uri="{FF2B5EF4-FFF2-40B4-BE49-F238E27FC236}">
                <a16:creationId xmlns:a16="http://schemas.microsoft.com/office/drawing/2014/main" id="{3317A17F-7DC8-E9C0-57F3-9F93FE3D30F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178AEC5-B1E2-8F4C-8716-38C89D1E64DD}" type="slidenum">
              <a:t>‹#›</a:t>
            </a:fld>
            <a:endParaRPr lang="en-EG"/>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EF3E9B-1320-A056-D230-F8EE20B6690F}"/>
              </a:ext>
            </a:extLst>
          </p:cNvPr>
          <p:cNvSpPr txBox="1">
            <a:spLocks noGrp="1"/>
          </p:cNvSpPr>
          <p:nvPr>
            <p:ph type="title"/>
          </p:nvPr>
        </p:nvSpPr>
        <p:spPr>
          <a:xfrm>
            <a:off x="1523880" y="1122480"/>
            <a:ext cx="9143640" cy="2387160"/>
          </a:xfrm>
          <a:prstGeom prst="rect">
            <a:avLst/>
          </a:prstGeom>
          <a:noFill/>
          <a:ln>
            <a:noFill/>
          </a:ln>
        </p:spPr>
        <p:txBody>
          <a:bodyPr wrap="square" lIns="90000" tIns="45000" rIns="90000" bIns="45000" anchor="b">
            <a:noAutofit/>
          </a:bodyPr>
          <a:lstStyle/>
          <a:p>
            <a:pPr lvl="0"/>
            <a:r>
              <a:rPr lang="en-none"/>
              <a:t>Click to edit the title text formatClick to edit Master title style</a:t>
            </a:r>
          </a:p>
        </p:txBody>
      </p:sp>
      <p:sp>
        <p:nvSpPr>
          <p:cNvPr id="3" name="Subtitle 2">
            <a:extLst>
              <a:ext uri="{FF2B5EF4-FFF2-40B4-BE49-F238E27FC236}">
                <a16:creationId xmlns:a16="http://schemas.microsoft.com/office/drawing/2014/main" id="{A45EC35A-9E9A-6CE0-DD54-0BF812DD6B4E}"/>
              </a:ext>
            </a:extLst>
          </p:cNvPr>
          <p:cNvSpPr txBox="1">
            <a:spLocks noGrp="1"/>
          </p:cNvSpPr>
          <p:nvPr>
            <p:ph type="body" idx="1"/>
          </p:nvPr>
        </p:nvSpPr>
        <p:spPr>
          <a:xfrm>
            <a:off x="1523880" y="3602160"/>
            <a:ext cx="9143640" cy="1655280"/>
          </a:xfrm>
          <a:prstGeom prst="rect">
            <a:avLst/>
          </a:prstGeom>
          <a:noFill/>
          <a:ln>
            <a:noFill/>
          </a:ln>
        </p:spPr>
        <p:txBody>
          <a:bodyPr wrap="square" lIns="90000" tIns="45000" rIns="90000" bIns="45000" anchor="t">
            <a:noAutofit/>
          </a:bodyPr>
          <a:lstStyle/>
          <a:p>
            <a:pPr lvl="0"/>
            <a:r>
              <a:rPr lang="en-none"/>
              <a:t>Click to edit the outline text format</a:t>
            </a:r>
          </a:p>
          <a:p>
            <a:pPr lvl="1"/>
            <a:r>
              <a:rPr lang="en-none"/>
              <a:t>Second Outline Level</a:t>
            </a:r>
          </a:p>
          <a:p>
            <a:pPr lvl="2"/>
            <a:r>
              <a:rPr lang="en-none"/>
              <a:t>Third Outline Level</a:t>
            </a:r>
          </a:p>
          <a:p>
            <a:pPr lvl="3"/>
            <a:r>
              <a:rPr lang="en-none"/>
              <a:t>Fourth Outline Level</a:t>
            </a:r>
          </a:p>
          <a:p>
            <a:pPr lvl="4"/>
            <a:r>
              <a:rPr lang="en-none"/>
              <a:t>Fifth Outline Level</a:t>
            </a:r>
          </a:p>
          <a:p>
            <a:pPr lvl="5"/>
            <a:r>
              <a:rPr lang="en-none"/>
              <a:t>Sixth Outline Level</a:t>
            </a:r>
          </a:p>
          <a:p>
            <a:pPr lvl="6"/>
            <a:r>
              <a:rPr lang="en-none"/>
              <a:t>Seventh Outline Level</a:t>
            </a:r>
          </a:p>
          <a:p>
            <a:pPr lvl="7"/>
            <a:r>
              <a:rPr lang="en-none"/>
              <a:t>Eighth Outline Level</a:t>
            </a:r>
          </a:p>
          <a:p>
            <a:pPr lvl="0"/>
            <a:r>
              <a:rPr lang="en-none"/>
              <a:t>Ninth Outline LevelClick to edit Master subtitle style</a:t>
            </a:r>
          </a:p>
        </p:txBody>
      </p:sp>
      <p:sp>
        <p:nvSpPr>
          <p:cNvPr id="4" name="Date Placeholder 3">
            <a:extLst>
              <a:ext uri="{FF2B5EF4-FFF2-40B4-BE49-F238E27FC236}">
                <a16:creationId xmlns:a16="http://schemas.microsoft.com/office/drawing/2014/main" id="{F4D37B82-6EF9-ED4E-C81B-FE7A77868304}"/>
              </a:ext>
            </a:extLst>
          </p:cNvPr>
          <p:cNvSpPr txBox="1">
            <a:spLocks noGrp="1"/>
          </p:cNvSpPr>
          <p:nvPr>
            <p:ph type="dt" sz="half" idx="2"/>
          </p:nvPr>
        </p:nvSpPr>
        <p:spPr>
          <a:xfrm>
            <a:off x="838080" y="6356520"/>
            <a:ext cx="2742840" cy="364679"/>
          </a:xfrm>
          <a:prstGeom prst="rect">
            <a:avLst/>
          </a:prstGeom>
          <a:noFill/>
          <a:ln>
            <a:noFill/>
          </a:ln>
        </p:spPr>
        <p:txBody>
          <a:bodyPr wrap="square" lIns="90000" tIns="45000" rIns="90000" bIns="45000" anchor="t">
            <a:noAutofit/>
          </a:bodyPr>
          <a:lstStyle>
            <a:lvl1pPr marL="0" marR="0" lvl="0" indent="0" algn="l" rtl="0" hangingPunct="1">
              <a:buNone/>
              <a:tabLst/>
              <a:defRPr lang="en-none" sz="1200" b="0" i="0" u="none" strike="noStrike" kern="1200" spc="0">
                <a:solidFill>
                  <a:srgbClr val="8B8B8B"/>
                </a:solidFill>
                <a:latin typeface="Calibri" pitchFamily="18"/>
                <a:ea typeface="Arial" pitchFamily="2"/>
                <a:cs typeface="Tahoma" pitchFamily="2"/>
              </a:defRPr>
            </a:lvl1pPr>
          </a:lstStyle>
          <a:p>
            <a:pPr lvl="0"/>
            <a:fld id="{7A92D8E4-9742-494B-BFEE-1BB34FD380AC}" type="datetime1">
              <a:rPr lang="en-none" smtClean="0"/>
              <a:pPr lvl="0"/>
              <a:t>7/3/26</a:t>
            </a:fld>
            <a:endParaRPr lang="en-none"/>
          </a:p>
        </p:txBody>
      </p:sp>
      <p:sp>
        <p:nvSpPr>
          <p:cNvPr id="5" name="Footer Placeholder 4">
            <a:extLst>
              <a:ext uri="{FF2B5EF4-FFF2-40B4-BE49-F238E27FC236}">
                <a16:creationId xmlns:a16="http://schemas.microsoft.com/office/drawing/2014/main" id="{120377FA-35BF-D7AD-EDA4-503D64A49836}"/>
              </a:ext>
            </a:extLst>
          </p:cNvPr>
          <p:cNvSpPr txBox="1">
            <a:spLocks noGrp="1"/>
          </p:cNvSpPr>
          <p:nvPr>
            <p:ph type="ftr" sz="quarter" idx="3"/>
          </p:nvPr>
        </p:nvSpPr>
        <p:spPr>
          <a:xfrm>
            <a:off x="4038479" y="6356520"/>
            <a:ext cx="4114440" cy="364679"/>
          </a:xfrm>
          <a:prstGeom prst="rect">
            <a:avLst/>
          </a:prstGeom>
          <a:noFill/>
          <a:ln>
            <a:noFill/>
          </a:ln>
        </p:spPr>
        <p:txBody>
          <a:bodyPr wrap="square" lIns="90000" tIns="45000" rIns="90000" bIns="45000" anchor="t">
            <a:noAutofit/>
          </a:bodyPr>
          <a:lstStyle>
            <a:lvl1pPr marL="0" marR="0" lvl="0" indent="0" algn="l" rtl="0" hangingPunct="1">
              <a:buNone/>
              <a:tabLst/>
              <a:defRPr lang="en-none" sz="1800" kern="1200">
                <a:latin typeface="Times New Roman" pitchFamily="18"/>
                <a:ea typeface="Arial" pitchFamily="2"/>
                <a:cs typeface="Tahoma" pitchFamily="2"/>
              </a:defRPr>
            </a:lvl1pPr>
          </a:lstStyle>
          <a:p>
            <a:pPr lvl="0"/>
            <a:endParaRPr lang="en-none"/>
          </a:p>
        </p:txBody>
      </p:sp>
      <p:sp>
        <p:nvSpPr>
          <p:cNvPr id="6" name="Slide Number Placeholder 5">
            <a:extLst>
              <a:ext uri="{FF2B5EF4-FFF2-40B4-BE49-F238E27FC236}">
                <a16:creationId xmlns:a16="http://schemas.microsoft.com/office/drawing/2014/main" id="{9CE5F05F-5764-D83C-8246-6DA387A59645}"/>
              </a:ext>
            </a:extLst>
          </p:cNvPr>
          <p:cNvSpPr txBox="1">
            <a:spLocks noGrp="1"/>
          </p:cNvSpPr>
          <p:nvPr>
            <p:ph type="sldNum" sz="quarter" idx="4"/>
          </p:nvPr>
        </p:nvSpPr>
        <p:spPr>
          <a:xfrm>
            <a:off x="8610480" y="6356520"/>
            <a:ext cx="2742840" cy="364679"/>
          </a:xfrm>
          <a:prstGeom prst="rect">
            <a:avLst/>
          </a:prstGeom>
          <a:noFill/>
          <a:ln>
            <a:noFill/>
          </a:ln>
        </p:spPr>
        <p:txBody>
          <a:bodyPr wrap="square" lIns="90000" tIns="45000" rIns="90000" bIns="45000" anchor="t">
            <a:noAutofit/>
          </a:bodyPr>
          <a:lstStyle>
            <a:lvl1pPr marL="0" marR="0" lvl="0" indent="0" algn="l" rtl="0" hangingPunct="1">
              <a:buNone/>
              <a:tabLst/>
              <a:defRPr lang="en-none" sz="1200" b="0" i="0" u="none" strike="noStrike" kern="1200" spc="0">
                <a:solidFill>
                  <a:srgbClr val="8B8B8B"/>
                </a:solidFill>
                <a:latin typeface="Calibri" pitchFamily="18"/>
                <a:ea typeface="Arial" pitchFamily="2"/>
                <a:cs typeface="Tahoma" pitchFamily="2"/>
              </a:defRPr>
            </a:lvl1pPr>
          </a:lstStyle>
          <a:p>
            <a:pPr lvl="0"/>
            <a:fld id="{5F44C01F-C1B2-3242-814F-5658DD318004}" type="slidenum">
              <a:t>‹#›</a:t>
            </a:fld>
            <a:fld id="{DD64AACC-6A82-044E-B11E-C5093F65AACF}" type="slidenum">
              <a:t>‹#›</a:t>
            </a:fld>
            <a:endParaRPr lang="en-none"/>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marL="0" marR="0" lvl="0" indent="0" algn="l" rtl="0" hangingPunct="1">
        <a:lnSpc>
          <a:spcPct val="90000"/>
        </a:lnSpc>
        <a:spcBef>
          <a:spcPts val="0"/>
        </a:spcBef>
        <a:spcAft>
          <a:spcPts val="0"/>
        </a:spcAft>
        <a:buNone/>
        <a:tabLst/>
        <a:defRPr lang="en-none" sz="6000" b="0" i="0" u="none" strike="noStrike" kern="1200" spc="0">
          <a:ln>
            <a:noFill/>
          </a:ln>
          <a:solidFill>
            <a:srgbClr val="000000"/>
          </a:solidFill>
          <a:latin typeface="Calibri Light" pitchFamily="18"/>
          <a:ea typeface="Arial" pitchFamily="2"/>
          <a:cs typeface="Tahoma" pitchFamily="2"/>
        </a:defRPr>
      </a:lvl1pPr>
    </p:titleStyle>
    <p:bodyStyle>
      <a:lvl1pPr lvl="0" algn="l" rtl="0" hangingPunct="1">
        <a:lnSpc>
          <a:spcPct val="90000"/>
        </a:lnSpc>
        <a:spcBef>
          <a:spcPts val="0"/>
        </a:spcBef>
        <a:spcAft>
          <a:spcPts val="1417"/>
        </a:spcAft>
        <a:buSzPct val="45000"/>
        <a:buFont typeface="StarSymbol"/>
        <a:buChar char="●"/>
        <a:tabLst/>
        <a:defRPr lang="en-none" sz="2400" b="0" i="0" u="none" strike="noStrike" kern="1200" spc="0">
          <a:ln>
            <a:noFill/>
          </a:ln>
          <a:solidFill>
            <a:srgbClr val="000000"/>
          </a:solidFill>
          <a:latin typeface="Calibri" pitchFamily="18"/>
          <a:ea typeface="Arial" pitchFamily="2"/>
          <a:cs typeface="Tahoma" pitchFamily="2"/>
        </a:defRPr>
      </a:lvl1pPr>
      <a:lvl2pPr lvl="1" algn="l" rtl="0" hangingPunct="1">
        <a:lnSpc>
          <a:spcPct val="90000"/>
        </a:lnSpc>
        <a:spcBef>
          <a:spcPts val="0"/>
        </a:spcBef>
        <a:spcAft>
          <a:spcPts val="1417"/>
        </a:spcAft>
        <a:buSzPct val="45000"/>
        <a:buFont typeface="StarSymbol"/>
        <a:buChar char="●"/>
        <a:tabLst/>
        <a:defRPr lang="en-none" sz="2400" b="0" i="0" u="none" strike="noStrike" kern="1200" spc="0">
          <a:ln>
            <a:noFill/>
          </a:ln>
          <a:solidFill>
            <a:srgbClr val="000000"/>
          </a:solidFill>
          <a:latin typeface="Calibri" pitchFamily="18"/>
          <a:ea typeface="Arial" pitchFamily="2"/>
          <a:cs typeface="Tahoma" pitchFamily="2"/>
        </a:defRPr>
      </a:lvl2pPr>
      <a:lvl3pPr lvl="2" algn="l" rtl="0" hangingPunct="1">
        <a:lnSpc>
          <a:spcPct val="90000"/>
        </a:lnSpc>
        <a:spcBef>
          <a:spcPts val="0"/>
        </a:spcBef>
        <a:spcAft>
          <a:spcPts val="1417"/>
        </a:spcAft>
        <a:buSzPct val="75000"/>
        <a:buFont typeface="StarSymbol"/>
        <a:buChar char="–"/>
        <a:tabLst/>
        <a:defRPr lang="en-none" sz="2400" b="0" i="0" u="none" strike="noStrike" kern="1200" spc="0">
          <a:ln>
            <a:noFill/>
          </a:ln>
          <a:solidFill>
            <a:srgbClr val="000000"/>
          </a:solidFill>
          <a:latin typeface="Calibri" pitchFamily="18"/>
          <a:ea typeface="Arial" pitchFamily="2"/>
          <a:cs typeface="Tahoma" pitchFamily="2"/>
        </a:defRPr>
      </a:lvl3pPr>
      <a:lvl4pPr lvl="3" algn="l" rtl="0" hangingPunct="1">
        <a:lnSpc>
          <a:spcPct val="90000"/>
        </a:lnSpc>
        <a:spcBef>
          <a:spcPts val="0"/>
        </a:spcBef>
        <a:spcAft>
          <a:spcPts val="1417"/>
        </a:spcAft>
        <a:buSzPct val="45000"/>
        <a:buFont typeface="StarSymbol"/>
        <a:buChar char="●"/>
        <a:tabLst/>
        <a:defRPr lang="en-none" sz="2400" b="0" i="0" u="none" strike="noStrike" kern="1200" spc="0">
          <a:ln>
            <a:noFill/>
          </a:ln>
          <a:solidFill>
            <a:srgbClr val="000000"/>
          </a:solidFill>
          <a:latin typeface="Calibri" pitchFamily="18"/>
          <a:ea typeface="Arial" pitchFamily="2"/>
          <a:cs typeface="Tahoma" pitchFamily="2"/>
        </a:defRPr>
      </a:lvl4pPr>
      <a:lvl5pPr lvl="4" algn="l" rtl="0" hangingPunct="1">
        <a:lnSpc>
          <a:spcPct val="90000"/>
        </a:lnSpc>
        <a:spcBef>
          <a:spcPts val="0"/>
        </a:spcBef>
        <a:spcAft>
          <a:spcPts val="1417"/>
        </a:spcAft>
        <a:buSzPct val="75000"/>
        <a:buFont typeface="StarSymbol"/>
        <a:buChar char="–"/>
        <a:tabLst/>
        <a:defRPr lang="en-none" sz="2400" b="0" i="0" u="none" strike="noStrike" kern="1200" spc="0">
          <a:ln>
            <a:noFill/>
          </a:ln>
          <a:solidFill>
            <a:srgbClr val="000000"/>
          </a:solidFill>
          <a:latin typeface="Calibri" pitchFamily="18"/>
          <a:ea typeface="Arial" pitchFamily="2"/>
          <a:cs typeface="Tahoma" pitchFamily="2"/>
        </a:defRPr>
      </a:lvl5pPr>
      <a:lvl6pPr lvl="5" algn="l" rtl="0" hangingPunct="1">
        <a:lnSpc>
          <a:spcPct val="90000"/>
        </a:lnSpc>
        <a:spcBef>
          <a:spcPts val="0"/>
        </a:spcBef>
        <a:spcAft>
          <a:spcPts val="1417"/>
        </a:spcAft>
        <a:buSzPct val="45000"/>
        <a:buFont typeface="StarSymbol"/>
        <a:buChar char="●"/>
        <a:tabLst/>
        <a:defRPr lang="en-none" sz="2400" b="0" i="0" u="none" strike="noStrike" kern="1200" spc="0">
          <a:ln>
            <a:noFill/>
          </a:ln>
          <a:solidFill>
            <a:srgbClr val="000000"/>
          </a:solidFill>
          <a:latin typeface="Calibri" pitchFamily="18"/>
          <a:ea typeface="Arial" pitchFamily="2"/>
          <a:cs typeface="Tahoma" pitchFamily="2"/>
        </a:defRPr>
      </a:lvl6pPr>
      <a:lvl7pPr lvl="6" algn="l" rtl="0" hangingPunct="1">
        <a:lnSpc>
          <a:spcPct val="90000"/>
        </a:lnSpc>
        <a:spcBef>
          <a:spcPts val="0"/>
        </a:spcBef>
        <a:spcAft>
          <a:spcPts val="1417"/>
        </a:spcAft>
        <a:buSzPct val="45000"/>
        <a:buFont typeface="StarSymbol"/>
        <a:buChar char="●"/>
        <a:tabLst/>
        <a:defRPr lang="en-none" sz="2400" b="0" i="0" u="none" strike="noStrike" kern="1200" spc="0">
          <a:ln>
            <a:noFill/>
          </a:ln>
          <a:solidFill>
            <a:srgbClr val="000000"/>
          </a:solidFill>
          <a:latin typeface="Calibri" pitchFamily="18"/>
          <a:ea typeface="Arial" pitchFamily="2"/>
          <a:cs typeface="Tahoma" pitchFamily="2"/>
        </a:defRPr>
      </a:lvl7pPr>
      <a:lvl8pPr lvl="7" algn="l" rtl="0" hangingPunct="1">
        <a:lnSpc>
          <a:spcPct val="90000"/>
        </a:lnSpc>
        <a:spcBef>
          <a:spcPts val="0"/>
        </a:spcBef>
        <a:spcAft>
          <a:spcPts val="1417"/>
        </a:spcAft>
        <a:buSzPct val="45000"/>
        <a:buFont typeface="StarSymbol"/>
        <a:buChar char="●"/>
        <a:tabLst/>
        <a:defRPr lang="en-none" sz="2400" b="0" i="0" u="none" strike="noStrike" kern="1200" spc="0">
          <a:ln>
            <a:noFill/>
          </a:ln>
          <a:solidFill>
            <a:srgbClr val="000000"/>
          </a:solidFill>
          <a:latin typeface="Calibri" pitchFamily="18"/>
          <a:ea typeface="Arial" pitchFamily="2"/>
          <a:cs typeface="Tahoma" pitchFamily="2"/>
        </a:defRPr>
      </a:lvl8pPr>
      <a:lvl9pPr marL="0" marR="0" lvl="0" indent="0" algn="l" rtl="0" hangingPunct="1">
        <a:lnSpc>
          <a:spcPct val="90000"/>
        </a:lnSpc>
        <a:spcBef>
          <a:spcPts val="1001"/>
        </a:spcBef>
        <a:spcAft>
          <a:spcPts val="1417"/>
        </a:spcAft>
        <a:buNone/>
        <a:tabLst/>
        <a:defRPr lang="en-none" sz="2400" b="0" i="0" u="none" strike="noStrike" kern="1200" spc="0">
          <a:ln>
            <a:noFill/>
          </a:ln>
          <a:solidFill>
            <a:srgbClr val="000000"/>
          </a:solidFill>
          <a:latin typeface="Calibri" pitchFamily="18"/>
          <a:ea typeface="Arial" pitchFamily="2"/>
          <a:cs typeface="Tahoma" pitchFamily="2"/>
        </a:defRPr>
      </a:lvl9pPr>
    </p:bodyStyle>
    <p:otherStyle>
      <a:defPPr>
        <a:defRPr lang="en-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Picture Placeholder 3">
            <a:extLst>
              <a:ext uri="{FF2B5EF4-FFF2-40B4-BE49-F238E27FC236}">
                <a16:creationId xmlns:a16="http://schemas.microsoft.com/office/drawing/2014/main" id="{4425BFB4-E75E-F7DA-60EB-97EEFA0EC2BE}"/>
              </a:ext>
            </a:extLst>
          </p:cNvPr>
          <p:cNvSpPr/>
          <p:nvPr/>
        </p:nvSpPr>
        <p:spPr>
          <a:xfrm>
            <a:off x="3452759" y="0"/>
            <a:ext cx="2147483647" cy="2147483647"/>
          </a:xfrm>
          <a:custGeom>
            <a:avLst/>
            <a:gdLst/>
            <a:ahLst/>
            <a:cxnLst>
              <a:cxn ang="3cd4">
                <a:pos x="hc" y="t"/>
              </a:cxn>
              <a:cxn ang="cd2">
                <a:pos x="l" y="vc"/>
              </a:cxn>
              <a:cxn ang="cd4">
                <a:pos x="hc" y="b"/>
              </a:cxn>
              <a:cxn ang="0">
                <a:pos x="r" y="vc"/>
              </a:cxn>
            </a:cxnLst>
            <a:rect l="l" t="t" r="r" b="b"/>
            <a:pathLst>
              <a:path w="8739351" h="6858000">
                <a:moveTo>
                  <a:pt x="0" y="0"/>
                </a:moveTo>
                <a:lnTo>
                  <a:pt x="8739351" y="0"/>
                </a:lnTo>
                <a:lnTo>
                  <a:pt x="8739351" y="6858000"/>
                </a:lnTo>
                <a:close/>
              </a:path>
            </a:pathLst>
          </a:custGeom>
          <a:solidFill>
            <a:srgbClr val="D9D9D9">
              <a:alpha val="50000"/>
            </a:srgbClr>
          </a:solidFill>
          <a:ln>
            <a:noFill/>
            <a:prstDash val="solid"/>
          </a:ln>
        </p:spPr>
        <p:txBody>
          <a:bodyPr vert="horz" wrap="square" lIns="90000" tIns="45000" rIns="90000" bIns="45000" anchor="t" anchorCtr="1"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3" name="Title Placeholder 2">
            <a:extLst>
              <a:ext uri="{FF2B5EF4-FFF2-40B4-BE49-F238E27FC236}">
                <a16:creationId xmlns:a16="http://schemas.microsoft.com/office/drawing/2014/main" id="{D218C0A8-91EE-C503-EAE5-44CD3AEA3C23}"/>
              </a:ext>
            </a:extLst>
          </p:cNvPr>
          <p:cNvSpPr txBox="1">
            <a:spLocks noGrp="1"/>
          </p:cNvSpPr>
          <p:nvPr>
            <p:ph type="title"/>
          </p:nvPr>
        </p:nvSpPr>
        <p:spPr>
          <a:xfrm>
            <a:off x="609480" y="273600"/>
            <a:ext cx="10972440" cy="1144800"/>
          </a:xfrm>
          <a:prstGeom prst="rect">
            <a:avLst/>
          </a:prstGeom>
          <a:noFill/>
          <a:ln>
            <a:noFill/>
          </a:ln>
        </p:spPr>
        <p:txBody>
          <a:bodyPr lIns="0" tIns="0" rIns="0" bIns="0" anchor="ctr"/>
          <a:lstStyle/>
          <a:p>
            <a:endParaRPr lang="en-none"/>
          </a:p>
        </p:txBody>
      </p:sp>
      <p:sp>
        <p:nvSpPr>
          <p:cNvPr id="4" name="Text Placeholder 3">
            <a:extLst>
              <a:ext uri="{FF2B5EF4-FFF2-40B4-BE49-F238E27FC236}">
                <a16:creationId xmlns:a16="http://schemas.microsoft.com/office/drawing/2014/main" id="{5E7757E2-6E8B-56DF-E4F8-A22620B48644}"/>
              </a:ext>
            </a:extLst>
          </p:cNvPr>
          <p:cNvSpPr txBox="1">
            <a:spLocks noGrp="1"/>
          </p:cNvSpPr>
          <p:nvPr>
            <p:ph type="body" idx="1"/>
          </p:nvPr>
        </p:nvSpPr>
        <p:spPr>
          <a:xfrm>
            <a:off x="609480" y="1604520"/>
            <a:ext cx="10972440" cy="4525920"/>
          </a:xfrm>
          <a:prstGeom prst="rect">
            <a:avLst/>
          </a:prstGeom>
          <a:noFill/>
          <a:ln>
            <a:noFill/>
          </a:ln>
        </p:spPr>
        <p:txBody>
          <a:bodyPr lIns="0" tIns="0" rIns="0" bIns="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none"/>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hangingPunct="1">
        <a:lnSpc>
          <a:spcPct val="90000"/>
        </a:lnSpc>
        <a:tabLst/>
        <a:defRPr lang="en-none" sz="1800" b="0" i="0" u="none" strike="noStrike" kern="1200" spc="0">
          <a:ln>
            <a:noFill/>
          </a:ln>
          <a:solidFill>
            <a:srgbClr val="000000"/>
          </a:solidFill>
          <a:latin typeface="Calibri" pitchFamily="18"/>
          <a:cs typeface="Tahoma" pitchFamily="2"/>
        </a:defRPr>
      </a:lvl1pPr>
    </p:titleStyle>
    <p:bodyStyle>
      <a:lvl1pPr algn="l" rtl="0" hangingPunct="1">
        <a:lnSpc>
          <a:spcPct val="90000"/>
        </a:lnSpc>
        <a:spcBef>
          <a:spcPts val="0"/>
        </a:spcBef>
        <a:spcAft>
          <a:spcPts val="1417"/>
        </a:spcAft>
        <a:tabLst/>
        <a:defRPr lang="en-none" sz="2800" b="0" i="0" u="none" strike="noStrike" kern="1200" spc="0">
          <a:ln>
            <a:noFill/>
          </a:ln>
          <a:solidFill>
            <a:srgbClr val="000000"/>
          </a:solidFill>
          <a:latin typeface="Calibri" pitchFamily="18"/>
          <a:cs typeface="Tahoma" pitchFamily="2"/>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9.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9.xml"/><Relationship Id="rId4" Type="http://schemas.openxmlformats.org/officeDocument/2006/relationships/image" Target="../media/image7.tiff"/></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9.xml"/><Relationship Id="rId4" Type="http://schemas.openxmlformats.org/officeDocument/2006/relationships/image" Target="../media/image8.tiff"/></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40.xml"/><Relationship Id="rId4" Type="http://schemas.openxmlformats.org/officeDocument/2006/relationships/image" Target="../media/image9.tiff"/></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40.xml"/><Relationship Id="rId4" Type="http://schemas.openxmlformats.org/officeDocument/2006/relationships/image" Target="../media/image10.tiff"/></Relationships>
</file>

<file path=ppt/slides/_rels/slide8.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5.png"/><Relationship Id="rId7" Type="http://schemas.openxmlformats.org/officeDocument/2006/relationships/diagramColors" Target="../diagrams/colors1.xml"/><Relationship Id="rId2" Type="http://schemas.openxmlformats.org/officeDocument/2006/relationships/notesSlide" Target="../notesSlides/notesSlide8.xml"/><Relationship Id="rId1" Type="http://schemas.openxmlformats.org/officeDocument/2006/relationships/slideLayout" Target="../slideLayouts/slideLayout40.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9.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5.png"/><Relationship Id="rId7" Type="http://schemas.openxmlformats.org/officeDocument/2006/relationships/diagramColors" Target="../diagrams/colors2.xml"/><Relationship Id="rId2" Type="http://schemas.openxmlformats.org/officeDocument/2006/relationships/notesSlide" Target="../notesSlides/notesSlide9.xml"/><Relationship Id="rId1" Type="http://schemas.openxmlformats.org/officeDocument/2006/relationships/slideLayout" Target="../slideLayouts/slideLayout40.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51.xml"/></Relationships>
</file>

<file path=ppt/slides/_rels/slide11.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5.png"/><Relationship Id="rId7" Type="http://schemas.openxmlformats.org/officeDocument/2006/relationships/diagramColors" Target="../diagrams/colors3.xml"/><Relationship Id="rId2" Type="http://schemas.openxmlformats.org/officeDocument/2006/relationships/notesSlide" Target="../notesSlides/notesSlide11.xml"/><Relationship Id="rId1" Type="http://schemas.openxmlformats.org/officeDocument/2006/relationships/slideLayout" Target="../slideLayouts/slideLayout51.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12.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5.png"/><Relationship Id="rId7" Type="http://schemas.openxmlformats.org/officeDocument/2006/relationships/diagramColors" Target="../diagrams/colors4.xml"/><Relationship Id="rId2" Type="http://schemas.openxmlformats.org/officeDocument/2006/relationships/notesSlide" Target="../notesSlides/notesSlide12.xml"/><Relationship Id="rId1" Type="http://schemas.openxmlformats.org/officeDocument/2006/relationships/slideLayout" Target="../slideLayouts/slideLayout51.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5.png"/><Relationship Id="rId7" Type="http://schemas.openxmlformats.org/officeDocument/2006/relationships/diagramColors" Target="../diagrams/colors5.xml"/><Relationship Id="rId2" Type="http://schemas.openxmlformats.org/officeDocument/2006/relationships/notesSlide" Target="../notesSlides/notesSlide14.xml"/><Relationship Id="rId1" Type="http://schemas.openxmlformats.org/officeDocument/2006/relationships/slideLayout" Target="../slideLayouts/slideLayout18.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51.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51.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51.xml"/></Relationships>
</file>

<file path=ppt/slides/_rels/slide28.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5.png"/><Relationship Id="rId7" Type="http://schemas.openxmlformats.org/officeDocument/2006/relationships/diagramColors" Target="../diagrams/colors6.xml"/><Relationship Id="rId2" Type="http://schemas.openxmlformats.org/officeDocument/2006/relationships/notesSlide" Target="../notesSlides/notesSlide28.xml"/><Relationship Id="rId1" Type="http://schemas.openxmlformats.org/officeDocument/2006/relationships/slideLayout" Target="../slideLayouts/slideLayout18.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5.png"/><Relationship Id="rId7" Type="http://schemas.openxmlformats.org/officeDocument/2006/relationships/diagramColors" Target="../diagrams/colors7.xml"/><Relationship Id="rId2" Type="http://schemas.openxmlformats.org/officeDocument/2006/relationships/notesSlide" Target="../notesSlides/notesSlide30.xml"/><Relationship Id="rId1" Type="http://schemas.openxmlformats.org/officeDocument/2006/relationships/slideLayout" Target="../slideLayouts/slideLayout18.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51.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image" Target="../media/image5.png"/><Relationship Id="rId7" Type="http://schemas.openxmlformats.org/officeDocument/2006/relationships/diagramColors" Target="../diagrams/colors8.xml"/><Relationship Id="rId2" Type="http://schemas.openxmlformats.org/officeDocument/2006/relationships/notesSlide" Target="../notesSlides/notesSlide33.xml"/><Relationship Id="rId1" Type="http://schemas.openxmlformats.org/officeDocument/2006/relationships/slideLayout" Target="../slideLayouts/slideLayout51.xml"/><Relationship Id="rId6" Type="http://schemas.openxmlformats.org/officeDocument/2006/relationships/diagramQuickStyle" Target="../diagrams/quickStyle8.xml"/><Relationship Id="rId5" Type="http://schemas.openxmlformats.org/officeDocument/2006/relationships/diagramLayout" Target="../diagrams/layout8.xml"/><Relationship Id="rId4" Type="http://schemas.openxmlformats.org/officeDocument/2006/relationships/diagramData" Target="../diagrams/data8.xml"/></Relationships>
</file>

<file path=ppt/slides/_rels/slide34.xml.rels><?xml version="1.0" encoding="UTF-8" standalone="yes"?>
<Relationships xmlns="http://schemas.openxmlformats.org/package/2006/relationships"><Relationship Id="rId8" Type="http://schemas.microsoft.com/office/2007/relationships/diagramDrawing" Target="../diagrams/drawing9.xml"/><Relationship Id="rId3" Type="http://schemas.openxmlformats.org/officeDocument/2006/relationships/image" Target="../media/image5.png"/><Relationship Id="rId7" Type="http://schemas.openxmlformats.org/officeDocument/2006/relationships/diagramColors" Target="../diagrams/colors9.xml"/><Relationship Id="rId2" Type="http://schemas.openxmlformats.org/officeDocument/2006/relationships/notesSlide" Target="../notesSlides/notesSlide34.xml"/><Relationship Id="rId1" Type="http://schemas.openxmlformats.org/officeDocument/2006/relationships/slideLayout" Target="../slideLayouts/slideLayout51.xml"/><Relationship Id="rId6" Type="http://schemas.openxmlformats.org/officeDocument/2006/relationships/diagramQuickStyle" Target="../diagrams/quickStyle9.xml"/><Relationship Id="rId5" Type="http://schemas.openxmlformats.org/officeDocument/2006/relationships/diagramLayout" Target="../diagrams/layout9.xml"/><Relationship Id="rId4" Type="http://schemas.openxmlformats.org/officeDocument/2006/relationships/diagramData" Target="../diagrams/data9.xml"/></Relationships>
</file>

<file path=ppt/slides/_rels/slide35.xml.rels><?xml version="1.0" encoding="UTF-8" standalone="yes"?>
<Relationships xmlns="http://schemas.openxmlformats.org/package/2006/relationships"><Relationship Id="rId8" Type="http://schemas.microsoft.com/office/2007/relationships/diagramDrawing" Target="../diagrams/drawing10.xml"/><Relationship Id="rId3" Type="http://schemas.openxmlformats.org/officeDocument/2006/relationships/image" Target="../media/image5.png"/><Relationship Id="rId7" Type="http://schemas.openxmlformats.org/officeDocument/2006/relationships/diagramColors" Target="../diagrams/colors10.xml"/><Relationship Id="rId2" Type="http://schemas.openxmlformats.org/officeDocument/2006/relationships/notesSlide" Target="../notesSlides/notesSlide35.xml"/><Relationship Id="rId1" Type="http://schemas.openxmlformats.org/officeDocument/2006/relationships/slideLayout" Target="../slideLayouts/slideLayout51.xml"/><Relationship Id="rId6" Type="http://schemas.openxmlformats.org/officeDocument/2006/relationships/diagramQuickStyle" Target="../diagrams/quickStyle10.xml"/><Relationship Id="rId5" Type="http://schemas.openxmlformats.org/officeDocument/2006/relationships/diagramLayout" Target="../diagrams/layout10.xml"/><Relationship Id="rId4" Type="http://schemas.openxmlformats.org/officeDocument/2006/relationships/diagramData" Target="../diagrams/data10.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6.xml"/><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7.xml"/><Relationship Id="rId1" Type="http://schemas.openxmlformats.org/officeDocument/2006/relationships/slideLayout" Target="../slideLayouts/slideLayout18.xml"/><Relationship Id="rId4" Type="http://schemas.openxmlformats.org/officeDocument/2006/relationships/image" Target="../media/image11.tiff"/></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8.xml"/><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9.xml"/><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0.xml"/><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1.xml"/><Relationship Id="rId1" Type="http://schemas.openxmlformats.org/officeDocument/2006/relationships/slideLayout" Target="../slideLayouts/slideLayout51.xml"/></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2.xml"/><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3.xml"/><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4.xml"/><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5.xml"/><Relationship Id="rId1" Type="http://schemas.openxmlformats.org/officeDocument/2006/relationships/slideLayout" Target="../slideLayouts/slideLayout62.xml"/><Relationship Id="rId5" Type="http://schemas.openxmlformats.org/officeDocument/2006/relationships/image" Target="../media/image14.png"/><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name="page1">
    <p:spTree>
      <p:nvGrpSpPr>
        <p:cNvPr id="1" name=""/>
        <p:cNvGrpSpPr/>
        <p:nvPr/>
      </p:nvGrpSpPr>
      <p:grpSpPr>
        <a:xfrm>
          <a:off x="0" y="0"/>
          <a:ext cx="0" cy="0"/>
          <a:chOff x="0" y="0"/>
          <a:chExt cx="0" cy="0"/>
        </a:xfrm>
      </p:grpSpPr>
      <p:sp>
        <p:nvSpPr>
          <p:cNvPr id="2" name="Oval 17">
            <a:extLst>
              <a:ext uri="{FF2B5EF4-FFF2-40B4-BE49-F238E27FC236}">
                <a16:creationId xmlns:a16="http://schemas.microsoft.com/office/drawing/2014/main" id="{4582D5CA-EAC4-B494-2B37-AF79179FFF92}"/>
              </a:ext>
            </a:extLst>
          </p:cNvPr>
          <p:cNvSpPr/>
          <p:nvPr/>
        </p:nvSpPr>
        <p:spPr>
          <a:xfrm>
            <a:off x="6054480" y="-720719"/>
            <a:ext cx="7782120" cy="7578360"/>
          </a:xfrm>
          <a:custGeom>
            <a:avLst/>
            <a:gdLst>
              <a:gd name="f0" fmla="val 10800000"/>
              <a:gd name="f1" fmla="val 5400000"/>
              <a:gd name="f2" fmla="val 180"/>
              <a:gd name="f3" fmla="val w"/>
              <a:gd name="f4" fmla="val h"/>
              <a:gd name="f5" fmla="*/ 5419351 1 1725033"/>
              <a:gd name="f6" fmla="*/ 10800 10800 1"/>
              <a:gd name="f7" fmla="+- 0 0 0"/>
              <a:gd name="f8" fmla="+- 0 0 360"/>
              <a:gd name="f9" fmla="val 10800"/>
              <a:gd name="f10" fmla="*/ f3 1 21600"/>
              <a:gd name="f11" fmla="*/ f4 1 21600"/>
              <a:gd name="f12" fmla="*/ 0 f5 1"/>
              <a:gd name="f13" fmla="*/ f7 f0 1"/>
              <a:gd name="f14" fmla="*/ f8 f0 1"/>
              <a:gd name="f15" fmla="*/ 3163 f10 1"/>
              <a:gd name="f16" fmla="*/ 18437 f10 1"/>
              <a:gd name="f17" fmla="*/ 18437 f11 1"/>
              <a:gd name="f18" fmla="*/ 3163 f11 1"/>
              <a:gd name="f19" fmla="*/ f12 1 f2"/>
              <a:gd name="f20" fmla="*/ f13 1 f2"/>
              <a:gd name="f21" fmla="*/ f14 1 f2"/>
              <a:gd name="f22" fmla="*/ 10800 f10 1"/>
              <a:gd name="f23" fmla="*/ 0 f11 1"/>
              <a:gd name="f24" fmla="*/ 0 f10 1"/>
              <a:gd name="f25" fmla="*/ 10800 f11 1"/>
              <a:gd name="f26" fmla="*/ 21600 f11 1"/>
              <a:gd name="f27" fmla="*/ 21600 f10 1"/>
              <a:gd name="f28" fmla="+- 0 0 f19"/>
              <a:gd name="f29" fmla="+- f20 0 f1"/>
              <a:gd name="f30" fmla="+- f21 0 f1"/>
              <a:gd name="f31" fmla="*/ f28 f0 1"/>
              <a:gd name="f32" fmla="+- f30 0 f29"/>
              <a:gd name="f33" fmla="*/ f31 1 f5"/>
              <a:gd name="f34" fmla="+- f33 0 f1"/>
              <a:gd name="f35" fmla="cos 1 f34"/>
              <a:gd name="f36" fmla="sin 1 f34"/>
              <a:gd name="f37" fmla="+- 0 0 f35"/>
              <a:gd name="f38" fmla="+- 0 0 f36"/>
              <a:gd name="f39" fmla="*/ 10800 f37 1"/>
              <a:gd name="f40" fmla="*/ 10800 f38 1"/>
              <a:gd name="f41" fmla="*/ f39 f39 1"/>
              <a:gd name="f42" fmla="*/ f40 f40 1"/>
              <a:gd name="f43" fmla="+- f41 f42 0"/>
              <a:gd name="f44" fmla="sqrt f43"/>
              <a:gd name="f45" fmla="*/ f6 1 f44"/>
              <a:gd name="f46" fmla="*/ f37 f45 1"/>
              <a:gd name="f47" fmla="*/ f38 f45 1"/>
              <a:gd name="f48" fmla="+- 10800 0 f46"/>
              <a:gd name="f49" fmla="+- 10800 0 f47"/>
            </a:gdLst>
            <a:ahLst/>
            <a:cxnLst>
              <a:cxn ang="3cd4">
                <a:pos x="hc" y="t"/>
              </a:cxn>
              <a:cxn ang="0">
                <a:pos x="r" y="vc"/>
              </a:cxn>
              <a:cxn ang="cd4">
                <a:pos x="hc" y="b"/>
              </a:cxn>
              <a:cxn ang="cd2">
                <a:pos x="l" y="vc"/>
              </a:cxn>
              <a:cxn ang="f29">
                <a:pos x="f22" y="f23"/>
              </a:cxn>
              <a:cxn ang="f29">
                <a:pos x="f15" y="f18"/>
              </a:cxn>
              <a:cxn ang="f29">
                <a:pos x="f24" y="f25"/>
              </a:cxn>
              <a:cxn ang="f29">
                <a:pos x="f15" y="f17"/>
              </a:cxn>
              <a:cxn ang="f29">
                <a:pos x="f22" y="f26"/>
              </a:cxn>
              <a:cxn ang="f29">
                <a:pos x="f16" y="f17"/>
              </a:cxn>
              <a:cxn ang="f29">
                <a:pos x="f27" y="f25"/>
              </a:cxn>
              <a:cxn ang="f29">
                <a:pos x="f16" y="f18"/>
              </a:cxn>
            </a:cxnLst>
            <a:rect l="f15" t="f18" r="f16" b="f17"/>
            <a:pathLst>
              <a:path w="21600" h="21600">
                <a:moveTo>
                  <a:pt x="f48" y="f49"/>
                </a:moveTo>
                <a:arcTo wR="f9" hR="f9" stAng="f29" swAng="f32"/>
                <a:close/>
              </a:path>
            </a:pathLst>
          </a:custGeom>
          <a:solidFill>
            <a:srgbClr val="00B0F0"/>
          </a:solidFill>
          <a:ln>
            <a:noFill/>
            <a:prstDash val="solid"/>
          </a:ln>
        </p:spPr>
        <p:txBody>
          <a:bodyPr vert="horz" wrap="square" lIns="90000" tIns="45000" rIns="90000" bIns="45000" anchor="ctr"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3" name="TextBox 29">
            <a:extLst>
              <a:ext uri="{FF2B5EF4-FFF2-40B4-BE49-F238E27FC236}">
                <a16:creationId xmlns:a16="http://schemas.microsoft.com/office/drawing/2014/main" id="{AD5137F2-9251-F7CB-BF80-0FC51A76F818}"/>
              </a:ext>
            </a:extLst>
          </p:cNvPr>
          <p:cNvSpPr/>
          <p:nvPr/>
        </p:nvSpPr>
        <p:spPr>
          <a:xfrm>
            <a:off x="763200" y="3794040"/>
            <a:ext cx="5216040" cy="653725"/>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r" rtl="1" hangingPunct="1">
              <a:buNone/>
              <a:tabLst/>
            </a:pPr>
            <a:r>
              <a:rPr lang="zxx-none" sz="1800" b="1" i="0" u="none" strike="noStrike" spc="0">
                <a:solidFill>
                  <a:srgbClr val="000000"/>
                </a:solidFill>
                <a:latin typeface="Alexandria" pitchFamily="18"/>
                <a:ea typeface="Arial" pitchFamily="2"/>
                <a:cs typeface="Alexandria" pitchFamily="2"/>
              </a:rPr>
              <a:t>المحاضر</a:t>
            </a:r>
            <a:r>
              <a:rPr lang="en-none" sz="1800" b="1" i="0" u="none" strike="noStrike" spc="0" dirty="0">
                <a:solidFill>
                  <a:srgbClr val="000000"/>
                </a:solidFill>
                <a:latin typeface="Alexandria" pitchFamily="18"/>
                <a:ea typeface="Arial" pitchFamily="2"/>
                <a:cs typeface="Alexandria" pitchFamily="2"/>
              </a:rPr>
              <a:t>:</a:t>
            </a:r>
            <a:r>
              <a:rPr lang="ar-SA" sz="1800" b="1" i="0" u="none" strike="noStrike" spc="0" dirty="0">
                <a:solidFill>
                  <a:srgbClr val="000000"/>
                </a:solidFill>
                <a:latin typeface="Alexandria" pitchFamily="18"/>
                <a:ea typeface="Arial" pitchFamily="2"/>
                <a:cs typeface="Alexandria" pitchFamily="2"/>
              </a:rPr>
              <a:t> </a:t>
            </a:r>
          </a:p>
          <a:p>
            <a:pPr marL="0" marR="0" lvl="0" indent="0" algn="r" rtl="1" hangingPunct="1">
              <a:buNone/>
              <a:tabLst/>
            </a:pPr>
            <a:r>
              <a:rPr lang="zxx-none" sz="1800" b="1" i="0" u="none" strike="noStrike" spc="0">
                <a:solidFill>
                  <a:srgbClr val="000000"/>
                </a:solidFill>
                <a:latin typeface="Alexandria" pitchFamily="18"/>
                <a:ea typeface="Arial" pitchFamily="2"/>
                <a:cs typeface="Alexandria" pitchFamily="2"/>
              </a:rPr>
              <a:t>ا.د/ إيناس عبد الحميد</a:t>
            </a:r>
          </a:p>
        </p:txBody>
      </p:sp>
      <p:sp>
        <p:nvSpPr>
          <p:cNvPr id="4" name="TextBox 30">
            <a:extLst>
              <a:ext uri="{FF2B5EF4-FFF2-40B4-BE49-F238E27FC236}">
                <a16:creationId xmlns:a16="http://schemas.microsoft.com/office/drawing/2014/main" id="{B2B9C037-7434-BD48-384A-3E7A1BED64C8}"/>
              </a:ext>
            </a:extLst>
          </p:cNvPr>
          <p:cNvSpPr/>
          <p:nvPr/>
        </p:nvSpPr>
        <p:spPr>
          <a:xfrm>
            <a:off x="1427760" y="2423880"/>
            <a:ext cx="2705039" cy="506519"/>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none" lIns="90000" tIns="45000" rIns="90000" bIns="45000" anchor="t" compatLnSpc="0">
            <a:spAutoFit/>
          </a:bodyPr>
          <a:lstStyle/>
          <a:p>
            <a:pPr marL="0" marR="0" lvl="0" indent="0" algn="l" rtl="0" hangingPunct="1">
              <a:buNone/>
              <a:tabLst/>
            </a:pPr>
            <a:r>
              <a:rPr lang="zxx-none" sz="2800" b="1" i="0" u="none" strike="noStrike" spc="0">
                <a:solidFill>
                  <a:srgbClr val="00B0F0"/>
                </a:solidFill>
                <a:latin typeface="Alexandria" pitchFamily="18"/>
                <a:ea typeface="Arial" pitchFamily="2"/>
                <a:cs typeface="Alexandria" pitchFamily="2"/>
              </a:rPr>
              <a:t>أخلاقيات العلاقات العامة</a:t>
            </a:r>
          </a:p>
        </p:txBody>
      </p:sp>
      <p:sp>
        <p:nvSpPr>
          <p:cNvPr id="5" name="Rectangle: Rounded Corners 33">
            <a:extLst>
              <a:ext uri="{FF2B5EF4-FFF2-40B4-BE49-F238E27FC236}">
                <a16:creationId xmlns:a16="http://schemas.microsoft.com/office/drawing/2014/main" id="{0A9932B8-8603-869D-645B-C3684C2972A6}"/>
              </a:ext>
            </a:extLst>
          </p:cNvPr>
          <p:cNvSpPr/>
          <p:nvPr/>
        </p:nvSpPr>
        <p:spPr>
          <a:xfrm>
            <a:off x="652958" y="5929560"/>
            <a:ext cx="3213720" cy="5288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00B0F0"/>
          </a:solidFill>
          <a:ln>
            <a:noFill/>
            <a:prstDash val="solid"/>
          </a:ln>
        </p:spPr>
        <p:txBody>
          <a:bodyPr vert="horz" wrap="square" lIns="90000" tIns="45000" rIns="90000" bIns="45000" anchor="ctr" compatLnSpc="0">
            <a:noAutofit/>
          </a:bodyPr>
          <a:lstStyle/>
          <a:p>
            <a:pPr marL="0" marR="0" lvl="0" indent="0" algn="ctr" rtl="0" hangingPunct="1">
              <a:buNone/>
              <a:tabLst/>
            </a:pPr>
            <a:r>
              <a:rPr lang="zxx-none" sz="1800" b="1" i="0" u="none" strike="noStrike" spc="0">
                <a:solidFill>
                  <a:srgbClr val="FFFFFF"/>
                </a:solidFill>
                <a:latin typeface="Alexandria" pitchFamily="18"/>
                <a:ea typeface="Arial" pitchFamily="2"/>
                <a:cs typeface="Alexandria" pitchFamily="2"/>
              </a:rPr>
              <a:t>المحاضرة السادسة</a:t>
            </a:r>
          </a:p>
        </p:txBody>
      </p:sp>
      <p:sp>
        <p:nvSpPr>
          <p:cNvPr id="6" name="TextBox 45">
            <a:extLst>
              <a:ext uri="{FF2B5EF4-FFF2-40B4-BE49-F238E27FC236}">
                <a16:creationId xmlns:a16="http://schemas.microsoft.com/office/drawing/2014/main" id="{BA4D2714-E032-AA88-9A7C-D5FC0A984061}"/>
              </a:ext>
            </a:extLst>
          </p:cNvPr>
          <p:cNvSpPr/>
          <p:nvPr/>
        </p:nvSpPr>
        <p:spPr>
          <a:xfrm>
            <a:off x="518316" y="5104080"/>
            <a:ext cx="4433511" cy="661228"/>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l" rtl="0" hangingPunct="1">
              <a:buNone/>
              <a:tabLst/>
            </a:pPr>
            <a:r>
              <a:rPr lang="en-none" sz="1800" b="1" i="0" u="none" strike="noStrike" spc="0" dirty="0">
                <a:solidFill>
                  <a:srgbClr val="000000"/>
                </a:solidFill>
                <a:latin typeface="Alexandria" pitchFamily="18"/>
                <a:ea typeface="Arial" pitchFamily="2"/>
                <a:cs typeface="Tahoma" pitchFamily="2"/>
              </a:rPr>
              <a:t>PRL637</a:t>
            </a:r>
          </a:p>
          <a:p>
            <a:pPr marL="0" marR="0" lvl="0" indent="0" algn="l" rtl="0" hangingPunct="1">
              <a:buNone/>
              <a:tabLst/>
            </a:pPr>
            <a:r>
              <a:rPr lang="zxx-none" sz="1800" b="1" i="0" u="none" strike="noStrike" spc="0">
                <a:solidFill>
                  <a:srgbClr val="000000"/>
                </a:solidFill>
                <a:latin typeface="Alexandria" pitchFamily="18"/>
                <a:ea typeface="Arial" pitchFamily="2"/>
                <a:cs typeface="Tahoma" pitchFamily="2"/>
              </a:rPr>
              <a:t>برنامج الماجستير في </a:t>
            </a:r>
            <a:r>
              <a:rPr lang="en-none" sz="1800" b="1" i="0" u="none" strike="noStrike" spc="0" dirty="0">
                <a:solidFill>
                  <a:srgbClr val="000000"/>
                </a:solidFill>
                <a:latin typeface="Alexandria" pitchFamily="18"/>
                <a:ea typeface="Arial" pitchFamily="2"/>
                <a:cs typeface="Tahoma" pitchFamily="2"/>
              </a:rPr>
              <a:t> </a:t>
            </a:r>
            <a:r>
              <a:rPr lang="zxx-none" sz="1800" b="1" i="0" u="none" strike="noStrike" spc="0">
                <a:solidFill>
                  <a:srgbClr val="000000"/>
                </a:solidFill>
                <a:latin typeface="Alexandria" pitchFamily="18"/>
                <a:ea typeface="Arial" pitchFamily="2"/>
                <a:cs typeface="Tahoma" pitchFamily="2"/>
              </a:rPr>
              <a:t>العلاقات العامة</a:t>
            </a:r>
          </a:p>
        </p:txBody>
      </p:sp>
      <p:sp>
        <p:nvSpPr>
          <p:cNvPr id="7" name="Oval 13">
            <a:extLst>
              <a:ext uri="{FF2B5EF4-FFF2-40B4-BE49-F238E27FC236}">
                <a16:creationId xmlns:a16="http://schemas.microsoft.com/office/drawing/2014/main" id="{9EB53A76-FC57-3EF2-A3E5-0AD619A7374E}"/>
              </a:ext>
            </a:extLst>
          </p:cNvPr>
          <p:cNvSpPr/>
          <p:nvPr/>
        </p:nvSpPr>
        <p:spPr>
          <a:xfrm>
            <a:off x="6214319" y="-636659"/>
            <a:ext cx="7410240" cy="7410240"/>
          </a:xfrm>
          <a:custGeom>
            <a:avLst/>
            <a:gdLst>
              <a:gd name="f0" fmla="val 10800000"/>
              <a:gd name="f1" fmla="val 5400000"/>
              <a:gd name="f2" fmla="val 180"/>
              <a:gd name="f3" fmla="val w"/>
              <a:gd name="f4" fmla="val h"/>
              <a:gd name="f5" fmla="*/ 5419351 1 1725033"/>
              <a:gd name="f6" fmla="*/ 10800 10800 1"/>
              <a:gd name="f7" fmla="+- 0 0 0"/>
              <a:gd name="f8" fmla="+- 0 0 360"/>
              <a:gd name="f9" fmla="val 10800"/>
              <a:gd name="f10" fmla="*/ f3 1 21600"/>
              <a:gd name="f11" fmla="*/ f4 1 21600"/>
              <a:gd name="f12" fmla="*/ 0 f5 1"/>
              <a:gd name="f13" fmla="*/ f7 f0 1"/>
              <a:gd name="f14" fmla="*/ f8 f0 1"/>
              <a:gd name="f15" fmla="*/ 3163 f10 1"/>
              <a:gd name="f16" fmla="*/ 18437 f10 1"/>
              <a:gd name="f17" fmla="*/ 18437 f11 1"/>
              <a:gd name="f18" fmla="*/ 3163 f11 1"/>
              <a:gd name="f19" fmla="*/ f12 1 f2"/>
              <a:gd name="f20" fmla="*/ f13 1 f2"/>
              <a:gd name="f21" fmla="*/ f14 1 f2"/>
              <a:gd name="f22" fmla="*/ 10800 f10 1"/>
              <a:gd name="f23" fmla="*/ 0 f11 1"/>
              <a:gd name="f24" fmla="*/ 0 f10 1"/>
              <a:gd name="f25" fmla="*/ 10800 f11 1"/>
              <a:gd name="f26" fmla="*/ 21600 f11 1"/>
              <a:gd name="f27" fmla="*/ 21600 f10 1"/>
              <a:gd name="f28" fmla="+- 0 0 f19"/>
              <a:gd name="f29" fmla="+- f20 0 f1"/>
              <a:gd name="f30" fmla="+- f21 0 f1"/>
              <a:gd name="f31" fmla="*/ f28 f0 1"/>
              <a:gd name="f32" fmla="+- f30 0 f29"/>
              <a:gd name="f33" fmla="*/ f31 1 f5"/>
              <a:gd name="f34" fmla="+- f33 0 f1"/>
              <a:gd name="f35" fmla="cos 1 f34"/>
              <a:gd name="f36" fmla="sin 1 f34"/>
              <a:gd name="f37" fmla="+- 0 0 f35"/>
              <a:gd name="f38" fmla="+- 0 0 f36"/>
              <a:gd name="f39" fmla="*/ 10800 f37 1"/>
              <a:gd name="f40" fmla="*/ 10800 f38 1"/>
              <a:gd name="f41" fmla="*/ f39 f39 1"/>
              <a:gd name="f42" fmla="*/ f40 f40 1"/>
              <a:gd name="f43" fmla="+- f41 f42 0"/>
              <a:gd name="f44" fmla="sqrt f43"/>
              <a:gd name="f45" fmla="*/ f6 1 f44"/>
              <a:gd name="f46" fmla="*/ f37 f45 1"/>
              <a:gd name="f47" fmla="*/ f38 f45 1"/>
              <a:gd name="f48" fmla="+- 10800 0 f46"/>
              <a:gd name="f49" fmla="+- 10800 0 f47"/>
            </a:gdLst>
            <a:ahLst/>
            <a:cxnLst>
              <a:cxn ang="3cd4">
                <a:pos x="hc" y="t"/>
              </a:cxn>
              <a:cxn ang="0">
                <a:pos x="r" y="vc"/>
              </a:cxn>
              <a:cxn ang="cd4">
                <a:pos x="hc" y="b"/>
              </a:cxn>
              <a:cxn ang="cd2">
                <a:pos x="l" y="vc"/>
              </a:cxn>
              <a:cxn ang="f29">
                <a:pos x="f22" y="f23"/>
              </a:cxn>
              <a:cxn ang="f29">
                <a:pos x="f15" y="f18"/>
              </a:cxn>
              <a:cxn ang="f29">
                <a:pos x="f24" y="f25"/>
              </a:cxn>
              <a:cxn ang="f29">
                <a:pos x="f15" y="f17"/>
              </a:cxn>
              <a:cxn ang="f29">
                <a:pos x="f22" y="f26"/>
              </a:cxn>
              <a:cxn ang="f29">
                <a:pos x="f16" y="f17"/>
              </a:cxn>
              <a:cxn ang="f29">
                <a:pos x="f27" y="f25"/>
              </a:cxn>
              <a:cxn ang="f29">
                <a:pos x="f16" y="f18"/>
              </a:cxn>
            </a:cxnLst>
            <a:rect l="f15" t="f18" r="f16" b="f17"/>
            <a:pathLst>
              <a:path w="21600" h="21600">
                <a:moveTo>
                  <a:pt x="f48" y="f49"/>
                </a:moveTo>
                <a:arcTo wR="f9" hR="f9" stAng="f29" swAng="f32"/>
                <a:close/>
              </a:path>
            </a:pathLst>
          </a:custGeom>
          <a:blipFill>
            <a:blip r:embed="rId3"/>
            <a:stretch>
              <a:fillRect/>
            </a:stretch>
          </a:blipFill>
          <a:ln w="12600">
            <a:solidFill>
              <a:srgbClr val="1D3155"/>
            </a:solidFill>
            <a:prstDash val="solid"/>
            <a:miter/>
          </a:ln>
        </p:spPr>
        <p:txBody>
          <a:bodyPr vert="horz" wrap="square" lIns="90000" tIns="45000" rIns="90000" bIns="45000" anchor="ctr" compatLnSpc="0">
            <a:noAutofit/>
          </a:bodyPr>
          <a:lstStyle/>
          <a:p>
            <a:pPr lvl="0" rtl="0" hangingPunct="0">
              <a:buNone/>
              <a:tabLst/>
            </a:pPr>
            <a:endParaRPr lang="en-none" sz="2400">
              <a:latin typeface="Times New Roman" pitchFamily="18"/>
              <a:ea typeface="Arial" pitchFamily="2"/>
              <a:cs typeface="Tahoma" pitchFamily="2"/>
            </a:endParaRPr>
          </a:p>
        </p:txBody>
      </p:sp>
      <p:pic>
        <p:nvPicPr>
          <p:cNvPr id="8" name="Graphic 21">
            <a:extLst>
              <a:ext uri="{FF2B5EF4-FFF2-40B4-BE49-F238E27FC236}">
                <a16:creationId xmlns:a16="http://schemas.microsoft.com/office/drawing/2014/main" id="{0DCF2449-51D4-2807-790F-5D09BCCB6F0B}"/>
              </a:ext>
            </a:extLst>
          </p:cNvPr>
          <p:cNvPicPr>
            <a:picLocks noChangeAspect="1"/>
          </p:cNvPicPr>
          <p:nvPr/>
        </p:nvPicPr>
        <p:blipFill>
          <a:blip r:embed="rId4">
            <a:lum/>
            <a:alphaModFix/>
          </a:blip>
          <a:srcRect/>
          <a:stretch>
            <a:fillRect/>
          </a:stretch>
        </p:blipFill>
        <p:spPr>
          <a:xfrm>
            <a:off x="194760" y="269640"/>
            <a:ext cx="2548440" cy="1379159"/>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page2">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874DA7A-08A2-E794-0E66-422A7D67CA6B}"/>
              </a:ext>
            </a:extLst>
          </p:cNvPr>
          <p:cNvSpPr/>
          <p:nvPr/>
        </p:nvSpPr>
        <p:spPr>
          <a:xfrm>
            <a:off x="617400" y="1685519"/>
            <a:ext cx="10812240" cy="43700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marR="0" lvl="0" indent="0" algn="just" rtl="1" hangingPunct="1">
              <a:lnSpc>
                <a:spcPct val="150000"/>
              </a:lnSpc>
              <a:buNone/>
              <a:tabLst/>
            </a:pPr>
            <a:r>
              <a:rPr lang="zxx-none" sz="1800" b="1" i="0" u="none" strike="noStrike" spc="0">
                <a:solidFill>
                  <a:srgbClr val="000000"/>
                </a:solidFill>
                <a:latin typeface="Alexandria" pitchFamily="18"/>
                <a:ea typeface="Arial" pitchFamily="2"/>
                <a:cs typeface="Alexandria" pitchFamily="2"/>
              </a:rPr>
              <a:t>تناولنا في المحاضرة السابقة</a:t>
            </a:r>
            <a:r>
              <a:rPr lang="en-none" sz="1800" b="1" i="0" u="none" strike="noStrike" spc="0" dirty="0">
                <a:solidFill>
                  <a:srgbClr val="000000"/>
                </a:solidFill>
                <a:latin typeface="Alexandria" pitchFamily="18"/>
                <a:ea typeface="Arial" pitchFamily="2"/>
                <a:cs typeface="Alexandria" pitchFamily="2"/>
              </a:rPr>
              <a:t> :</a:t>
            </a:r>
          </a:p>
          <a:p>
            <a:pPr marL="285750" marR="0" lvl="0" indent="-285750" algn="just" rtl="1" hangingPunct="1">
              <a:lnSpc>
                <a:spcPct val="150000"/>
              </a:lnSpc>
              <a:buSzPct val="45000"/>
              <a:buFont typeface="Wingdings" pitchFamily="2" charset="2"/>
              <a:buChar char="v"/>
              <a:tabLst/>
            </a:pPr>
            <a:r>
              <a:rPr lang="zxx-none" sz="1800" b="0" i="0" u="none" strike="noStrike" spc="0">
                <a:solidFill>
                  <a:srgbClr val="000000"/>
                </a:solidFill>
                <a:latin typeface="Alexandria" pitchFamily="18"/>
                <a:ea typeface="Arial" pitchFamily="2"/>
                <a:cs typeface="Alexandria" pitchFamily="2"/>
              </a:rPr>
              <a:t>مفهوم العلاقات الإعلامية وأهميتها وهدفها</a:t>
            </a:r>
            <a:r>
              <a:rPr lang="en-none" sz="1800" b="0" i="0" u="none" strike="noStrike" spc="0" dirty="0">
                <a:solidFill>
                  <a:srgbClr val="000000"/>
                </a:solidFill>
                <a:latin typeface="Alexandria" pitchFamily="18"/>
                <a:ea typeface="Arial" pitchFamily="2"/>
                <a:cs typeface="Alexandria" pitchFamily="2"/>
              </a:rPr>
              <a:t>.</a:t>
            </a:r>
          </a:p>
          <a:p>
            <a:pPr marL="285750" marR="0" lvl="0" indent="-285750" algn="just" rtl="1" hangingPunct="1">
              <a:lnSpc>
                <a:spcPct val="150000"/>
              </a:lnSpc>
              <a:buSzPct val="45000"/>
              <a:buFont typeface="Wingdings" pitchFamily="2" charset="2"/>
              <a:buChar char="v"/>
              <a:tabLst/>
            </a:pPr>
            <a:r>
              <a:rPr lang="zxx-none" sz="1800" b="0" i="0" u="none" strike="noStrike" spc="0">
                <a:solidFill>
                  <a:srgbClr val="000000"/>
                </a:solidFill>
                <a:latin typeface="Alexandria" pitchFamily="18"/>
                <a:ea typeface="Arial" pitchFamily="2"/>
                <a:cs typeface="Alexandria" pitchFamily="2"/>
              </a:rPr>
              <a:t>الفرق بين العلاقات العامة والعلاقات الإعلامية</a:t>
            </a:r>
            <a:r>
              <a:rPr lang="en-none" sz="1800" b="0" i="0" u="none" strike="noStrike" spc="0" dirty="0">
                <a:solidFill>
                  <a:srgbClr val="000000"/>
                </a:solidFill>
                <a:latin typeface="Alexandria" pitchFamily="18"/>
                <a:ea typeface="Arial" pitchFamily="2"/>
                <a:cs typeface="Alexandria" pitchFamily="2"/>
              </a:rPr>
              <a:t>.</a:t>
            </a:r>
          </a:p>
          <a:p>
            <a:pPr marL="285750" marR="0" lvl="0" indent="-285750" algn="just" rtl="1" hangingPunct="1">
              <a:lnSpc>
                <a:spcPct val="150000"/>
              </a:lnSpc>
              <a:buSzPct val="45000"/>
              <a:buFont typeface="Wingdings" pitchFamily="2" charset="2"/>
              <a:buChar char="v"/>
              <a:tabLst/>
            </a:pPr>
            <a:r>
              <a:rPr lang="zxx-none" sz="1800" b="0" i="0" u="none" strike="noStrike" spc="0">
                <a:solidFill>
                  <a:srgbClr val="000000"/>
                </a:solidFill>
                <a:latin typeface="Alexandria" pitchFamily="18"/>
                <a:ea typeface="Arial" pitchFamily="2"/>
                <a:cs typeface="Alexandria" pitchFamily="2"/>
              </a:rPr>
              <a:t>أخلاقيات العلاقات الإعلامية والتي من أهمها الحفاظ على الصدق والنزاهة والشفافية في جميع التفاعلات المهنية وتجنب تضارب المصالح والحفاظ على مستوى عالٍ من الاحترافية</a:t>
            </a:r>
            <a:r>
              <a:rPr lang="en-none" sz="1800" b="0" i="0" u="none" strike="noStrike" spc="0" dirty="0">
                <a:solidFill>
                  <a:srgbClr val="000000"/>
                </a:solidFill>
                <a:latin typeface="Alexandria" pitchFamily="18"/>
                <a:ea typeface="Arial" pitchFamily="2"/>
                <a:cs typeface="Alexandria" pitchFamily="2"/>
              </a:rPr>
              <a:t>.</a:t>
            </a:r>
          </a:p>
          <a:p>
            <a:pPr marL="285750" marR="0" lvl="0" indent="-285750" algn="just" rtl="1" hangingPunct="1">
              <a:lnSpc>
                <a:spcPct val="150000"/>
              </a:lnSpc>
              <a:buSzPct val="45000"/>
              <a:buFont typeface="Wingdings" pitchFamily="2" charset="2"/>
              <a:buChar char="v"/>
              <a:tabLst/>
            </a:pPr>
            <a:r>
              <a:rPr lang="zxx-none" sz="1800" b="0" i="0" u="none" strike="noStrike" spc="0">
                <a:solidFill>
                  <a:srgbClr val="000000"/>
                </a:solidFill>
                <a:latin typeface="Alexandria" pitchFamily="18"/>
                <a:ea typeface="Arial" pitchFamily="2"/>
                <a:cs typeface="Alexandria" pitchFamily="2"/>
              </a:rPr>
              <a:t>العناصر التي يجب مراعاتها عند التغطية الإعلامية لأحداث المؤسسات</a:t>
            </a:r>
            <a:r>
              <a:rPr lang="en-none" sz="1800" b="0" i="0" u="none" strike="noStrike" spc="0" dirty="0">
                <a:solidFill>
                  <a:srgbClr val="000000"/>
                </a:solidFill>
                <a:latin typeface="Alexandria" pitchFamily="18"/>
                <a:ea typeface="Arial" pitchFamily="2"/>
                <a:cs typeface="Alexandria" pitchFamily="2"/>
              </a:rPr>
              <a:t>.</a:t>
            </a:r>
          </a:p>
          <a:p>
            <a:pPr marL="285750" marR="0" lvl="0" indent="-285750" algn="just" rtl="1" hangingPunct="1">
              <a:lnSpc>
                <a:spcPct val="150000"/>
              </a:lnSpc>
              <a:buSzPct val="45000"/>
              <a:buFont typeface="Wingdings" pitchFamily="2" charset="2"/>
              <a:buChar char="v"/>
              <a:tabLst/>
            </a:pPr>
            <a:r>
              <a:rPr lang="zxx-none" sz="1800" b="0" i="0" u="none" strike="noStrike" spc="0">
                <a:solidFill>
                  <a:srgbClr val="000000"/>
                </a:solidFill>
                <a:latin typeface="Alexandria" pitchFamily="18"/>
                <a:ea typeface="Arial" pitchFamily="2"/>
                <a:cs typeface="Alexandria" pitchFamily="2"/>
              </a:rPr>
              <a:t>استراتيجية بناء علاقات إعلامية أخلاقية</a:t>
            </a:r>
            <a:r>
              <a:rPr lang="en-none" sz="1800" b="0" i="0" u="none" strike="noStrike" spc="0" dirty="0">
                <a:solidFill>
                  <a:srgbClr val="000000"/>
                </a:solidFill>
                <a:latin typeface="Alexandria" pitchFamily="18"/>
                <a:ea typeface="Arial" pitchFamily="2"/>
                <a:cs typeface="Alexandria" pitchFamily="2"/>
              </a:rPr>
              <a:t>.</a:t>
            </a:r>
          </a:p>
          <a:p>
            <a:pPr marL="0" marR="0" lvl="0" indent="0" algn="just"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just"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p:txBody>
      </p:sp>
      <p:sp>
        <p:nvSpPr>
          <p:cNvPr id="3" name="TextBox 9">
            <a:extLst>
              <a:ext uri="{FF2B5EF4-FFF2-40B4-BE49-F238E27FC236}">
                <a16:creationId xmlns:a16="http://schemas.microsoft.com/office/drawing/2014/main" id="{70917154-18B6-9057-C712-3C9A37111B83}"/>
              </a:ext>
            </a:extLst>
          </p:cNvPr>
          <p:cNvSpPr/>
          <p:nvPr/>
        </p:nvSpPr>
        <p:spPr>
          <a:xfrm>
            <a:off x="1214280" y="1128600"/>
            <a:ext cx="965880" cy="745559"/>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zxx-none" sz="4400" b="1" i="0" u="none" strike="noStrike" spc="0">
                <a:solidFill>
                  <a:srgbClr val="FFFFFF"/>
                </a:solidFill>
                <a:latin typeface="Alexandria" pitchFamily="18"/>
                <a:ea typeface="Arial" pitchFamily="2"/>
                <a:cs typeface="Alexandria" pitchFamily="2"/>
              </a:rPr>
              <a:t>٦</a:t>
            </a:r>
          </a:p>
        </p:txBody>
      </p:sp>
      <p:pic>
        <p:nvPicPr>
          <p:cNvPr id="6" name="Picture 5">
            <a:extLst>
              <a:ext uri="{FF2B5EF4-FFF2-40B4-BE49-F238E27FC236}">
                <a16:creationId xmlns:a16="http://schemas.microsoft.com/office/drawing/2014/main" id="{465E11F0-A678-6F4C-8519-4C974426558C}"/>
              </a:ext>
            </a:extLst>
          </p:cNvPr>
          <p:cNvPicPr>
            <a:picLocks noChangeAspect="1"/>
          </p:cNvPicPr>
          <p:nvPr/>
        </p:nvPicPr>
        <p:blipFill>
          <a:blip r:embed="rId3"/>
          <a:stretch>
            <a:fillRect/>
          </a:stretch>
        </p:blipFill>
        <p:spPr>
          <a:xfrm>
            <a:off x="0" y="49100"/>
            <a:ext cx="2020186" cy="943493"/>
          </a:xfrm>
          <a:prstGeom prst="rect">
            <a:avLst/>
          </a:prstGeom>
        </p:spPr>
      </p:pic>
      <p:sp>
        <p:nvSpPr>
          <p:cNvPr id="5" name="Rectangle 28">
            <a:extLst>
              <a:ext uri="{FF2B5EF4-FFF2-40B4-BE49-F238E27FC236}">
                <a16:creationId xmlns:a16="http://schemas.microsoft.com/office/drawing/2014/main" id="{9FB58413-12DE-99DB-DF57-D4782411CB42}"/>
              </a:ext>
            </a:extLst>
          </p:cNvPr>
          <p:cNvSpPr/>
          <p:nvPr/>
        </p:nvSpPr>
        <p:spPr>
          <a:xfrm>
            <a:off x="2626200" y="500760"/>
            <a:ext cx="651672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page3">
    <p:spTree>
      <p:nvGrpSpPr>
        <p:cNvPr id="1" name=""/>
        <p:cNvGrpSpPr/>
        <p:nvPr/>
      </p:nvGrpSpPr>
      <p:grpSpPr>
        <a:xfrm>
          <a:off x="0" y="0"/>
          <a:ext cx="0" cy="0"/>
          <a:chOff x="0" y="0"/>
          <a:chExt cx="0" cy="0"/>
        </a:xfrm>
      </p:grpSpPr>
      <p:pic>
        <p:nvPicPr>
          <p:cNvPr id="2" name="Picture Placeholder 4">
            <a:extLst>
              <a:ext uri="{FF2B5EF4-FFF2-40B4-BE49-F238E27FC236}">
                <a16:creationId xmlns:a16="http://schemas.microsoft.com/office/drawing/2014/main" id="{B04EE8DC-5959-1620-26EA-FFA69858576D}"/>
              </a:ext>
            </a:extLst>
          </p:cNvPr>
          <p:cNvPicPr>
            <a:picLocks noChangeAspect="1"/>
          </p:cNvPicPr>
          <p:nvPr/>
        </p:nvPicPr>
        <p:blipFill>
          <a:blip r:embed="rId3">
            <a:lum/>
            <a:alphaModFix/>
          </a:blip>
          <a:srcRect/>
          <a:stretch>
            <a:fillRect/>
          </a:stretch>
        </p:blipFill>
        <p:spPr>
          <a:xfrm>
            <a:off x="6095880" y="1397519"/>
            <a:ext cx="4961880" cy="2495160"/>
          </a:xfrm>
          <a:prstGeom prst="rect">
            <a:avLst/>
          </a:prstGeom>
          <a:solidFill>
            <a:srgbClr val="D9D9D9">
              <a:alpha val="50000"/>
            </a:srgbClr>
          </a:solidFill>
          <a:ln>
            <a:noFill/>
          </a:ln>
        </p:spPr>
      </p:pic>
      <p:sp>
        <p:nvSpPr>
          <p:cNvPr id="3" name="TextBox 16">
            <a:extLst>
              <a:ext uri="{FF2B5EF4-FFF2-40B4-BE49-F238E27FC236}">
                <a16:creationId xmlns:a16="http://schemas.microsoft.com/office/drawing/2014/main" id="{E355429E-DF59-EA45-6B90-0BC83ED179B9}"/>
              </a:ext>
            </a:extLst>
          </p:cNvPr>
          <p:cNvSpPr/>
          <p:nvPr/>
        </p:nvSpPr>
        <p:spPr>
          <a:xfrm>
            <a:off x="5834879" y="702000"/>
            <a:ext cx="5222880" cy="3585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r" rtl="1" hangingPunct="1">
              <a:buNone/>
              <a:tabLst/>
            </a:pPr>
            <a:r>
              <a:rPr lang="zxx-none" sz="1800" b="1" i="0" u="none" strike="noStrike" spc="0">
                <a:solidFill>
                  <a:srgbClr val="000000"/>
                </a:solidFill>
                <a:latin typeface="Alexandria" pitchFamily="18"/>
                <a:ea typeface="Arial" pitchFamily="2"/>
                <a:cs typeface="Alexandria" pitchFamily="2"/>
              </a:rPr>
              <a:t>محتوى المادة الدراسية والجدول الزمني لها</a:t>
            </a:r>
            <a:r>
              <a:rPr lang="en-none" sz="1800" b="1" i="0" u="none" strike="noStrike" spc="0" dirty="0">
                <a:solidFill>
                  <a:srgbClr val="000000"/>
                </a:solidFill>
                <a:latin typeface="Alexandria" pitchFamily="18"/>
                <a:ea typeface="Arial" pitchFamily="2"/>
                <a:cs typeface="Alexandria" pitchFamily="2"/>
              </a:rPr>
              <a:t>:</a:t>
            </a:r>
          </a:p>
        </p:txBody>
      </p:sp>
      <p:sp>
        <p:nvSpPr>
          <p:cNvPr id="4" name="Rectangle 17">
            <a:extLst>
              <a:ext uri="{FF2B5EF4-FFF2-40B4-BE49-F238E27FC236}">
                <a16:creationId xmlns:a16="http://schemas.microsoft.com/office/drawing/2014/main" id="{1DDE1E0A-4EA2-BA2A-C453-AF00B54EF38F}"/>
              </a:ext>
            </a:extLst>
          </p:cNvPr>
          <p:cNvSpPr/>
          <p:nvPr/>
        </p:nvSpPr>
        <p:spPr>
          <a:xfrm>
            <a:off x="5641560" y="3504959"/>
            <a:ext cx="1694905" cy="9882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B0F0"/>
          </a:solidFill>
          <a:ln>
            <a:noFill/>
            <a:prstDash val="solid"/>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
        <p:nvSpPr>
          <p:cNvPr id="5" name="TextBox 18">
            <a:extLst>
              <a:ext uri="{FF2B5EF4-FFF2-40B4-BE49-F238E27FC236}">
                <a16:creationId xmlns:a16="http://schemas.microsoft.com/office/drawing/2014/main" id="{C5FF093B-6899-65AE-8AC8-3FED99309F30}"/>
              </a:ext>
            </a:extLst>
          </p:cNvPr>
          <p:cNvSpPr/>
          <p:nvPr/>
        </p:nvSpPr>
        <p:spPr>
          <a:xfrm>
            <a:off x="5692320" y="3528720"/>
            <a:ext cx="1319400" cy="3585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zxx-none" sz="1800" b="1" i="0" u="none" strike="noStrike" spc="0">
                <a:solidFill>
                  <a:srgbClr val="FFFFFF"/>
                </a:solidFill>
                <a:latin typeface="Alexandria" pitchFamily="18"/>
                <a:ea typeface="Arial" pitchFamily="2"/>
                <a:cs typeface="Alexandria" pitchFamily="2"/>
              </a:rPr>
              <a:t>المحاضرة</a:t>
            </a:r>
          </a:p>
        </p:txBody>
      </p:sp>
      <p:sp>
        <p:nvSpPr>
          <p:cNvPr id="6" name="TextBox 22">
            <a:extLst>
              <a:ext uri="{FF2B5EF4-FFF2-40B4-BE49-F238E27FC236}">
                <a16:creationId xmlns:a16="http://schemas.microsoft.com/office/drawing/2014/main" id="{414A653F-E242-B090-FDFC-3DAB382FC997}"/>
              </a:ext>
            </a:extLst>
          </p:cNvPr>
          <p:cNvSpPr/>
          <p:nvPr/>
        </p:nvSpPr>
        <p:spPr>
          <a:xfrm>
            <a:off x="5747484" y="3987720"/>
            <a:ext cx="1319400" cy="372174"/>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zxx-none" sz="1800" b="1" i="0" u="none" strike="noStrike" spc="0">
                <a:solidFill>
                  <a:srgbClr val="FFFFFF"/>
                </a:solidFill>
                <a:latin typeface="Alexandria" pitchFamily="18"/>
                <a:ea typeface="Arial" pitchFamily="2"/>
                <a:cs typeface="Alexandria" pitchFamily="2"/>
              </a:rPr>
              <a:t>السادسة</a:t>
            </a:r>
          </a:p>
        </p:txBody>
      </p:sp>
      <p:sp>
        <p:nvSpPr>
          <p:cNvPr id="7" name="Rectangle 28">
            <a:extLst>
              <a:ext uri="{FF2B5EF4-FFF2-40B4-BE49-F238E27FC236}">
                <a16:creationId xmlns:a16="http://schemas.microsoft.com/office/drawing/2014/main" id="{E01B60BB-0C22-FD83-99F9-665D88DEF5A5}"/>
              </a:ext>
            </a:extLst>
          </p:cNvPr>
          <p:cNvSpPr/>
          <p:nvPr/>
        </p:nvSpPr>
        <p:spPr>
          <a:xfrm>
            <a:off x="2626200" y="500760"/>
            <a:ext cx="651672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lvl="0" rtl="0" hangingPunct="0">
              <a:buNone/>
              <a:tabLst/>
            </a:pPr>
            <a:endParaRPr lang="en-none" sz="2400">
              <a:latin typeface="Times New Roman" pitchFamily="18"/>
              <a:ea typeface="Arial" pitchFamily="2"/>
              <a:cs typeface="Tahoma" pitchFamily="2"/>
            </a:endParaRPr>
          </a:p>
        </p:txBody>
      </p:sp>
      <p:pic>
        <p:nvPicPr>
          <p:cNvPr id="9" name="Graphic 21">
            <a:extLst>
              <a:ext uri="{FF2B5EF4-FFF2-40B4-BE49-F238E27FC236}">
                <a16:creationId xmlns:a16="http://schemas.microsoft.com/office/drawing/2014/main" id="{67225696-C29B-70D8-2F3E-4C62167471E4}"/>
              </a:ext>
            </a:extLst>
          </p:cNvPr>
          <p:cNvPicPr>
            <a:picLocks noChangeAspect="1"/>
          </p:cNvPicPr>
          <p:nvPr/>
        </p:nvPicPr>
        <p:blipFill>
          <a:blip r:embed="rId4">
            <a:lum/>
            <a:alphaModFix/>
          </a:blip>
          <a:srcRect/>
          <a:stretch>
            <a:fillRect/>
          </a:stretch>
        </p:blipFill>
        <p:spPr>
          <a:xfrm>
            <a:off x="180360" y="-15480"/>
            <a:ext cx="2304720" cy="1076040"/>
          </a:xfrm>
          <a:prstGeom prst="rect">
            <a:avLst/>
          </a:prstGeom>
          <a:noFill/>
          <a:ln>
            <a:noFill/>
          </a:ln>
        </p:spPr>
      </p:pic>
      <p:sp>
        <p:nvSpPr>
          <p:cNvPr id="10" name="TextBox 3">
            <a:extLst>
              <a:ext uri="{FF2B5EF4-FFF2-40B4-BE49-F238E27FC236}">
                <a16:creationId xmlns:a16="http://schemas.microsoft.com/office/drawing/2014/main" id="{5F8CF1C1-19B2-CB84-AD29-B37DC6435E1B}"/>
              </a:ext>
            </a:extLst>
          </p:cNvPr>
          <p:cNvSpPr/>
          <p:nvPr/>
        </p:nvSpPr>
        <p:spPr>
          <a:xfrm>
            <a:off x="955440" y="1484279"/>
            <a:ext cx="4458600" cy="753753"/>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r" rtl="1" hangingPunct="1">
              <a:lnSpc>
                <a:spcPct val="150000"/>
              </a:lnSpc>
              <a:buNone/>
              <a:tabLst/>
            </a:pPr>
            <a:r>
              <a:rPr lang="zxx-none" sz="1600" b="1" i="0" u="none" strike="noStrike" spc="0">
                <a:solidFill>
                  <a:srgbClr val="000000"/>
                </a:solidFill>
                <a:latin typeface="Alexandria" pitchFamily="18"/>
                <a:ea typeface="Arial" pitchFamily="2"/>
                <a:cs typeface="Alexandria" pitchFamily="2"/>
              </a:rPr>
              <a:t>استراتيجيات إدارة اتصالات الأزمات والخلافات بمعايير أخلاقية</a:t>
            </a:r>
            <a:r>
              <a:rPr lang="en-none" sz="1600" b="1" i="0" u="none" strike="noStrike" spc="0" dirty="0">
                <a:solidFill>
                  <a:srgbClr val="000000"/>
                </a:solidFill>
                <a:latin typeface="Alexandria" pitchFamily="18"/>
                <a:ea typeface="Arial" pitchFamily="2"/>
                <a:cs typeface="Alexandria" pitchFamily="2"/>
              </a:rPr>
              <a:t>:</a:t>
            </a:r>
          </a:p>
          <a:p>
            <a:pPr marL="0" marR="0" lvl="0" indent="0" algn="r" rtl="1" hangingPunct="1">
              <a:lnSpc>
                <a:spcPct val="150000"/>
              </a:lnSpc>
              <a:buNone/>
              <a:tabLst/>
            </a:pPr>
            <a:endParaRPr lang="en-none" sz="1600" b="1" i="0" u="none" strike="noStrike" spc="0" dirty="0">
              <a:solidFill>
                <a:srgbClr val="000000"/>
              </a:solidFill>
              <a:latin typeface="Alexandria" pitchFamily="18"/>
              <a:ea typeface="Arial" pitchFamily="2"/>
              <a:cs typeface="Alexandria" pitchFamily="2"/>
            </a:endParaRPr>
          </a:p>
        </p:txBody>
      </p:sp>
      <p:pic>
        <p:nvPicPr>
          <p:cNvPr id="11" name="Picture 10">
            <a:extLst>
              <a:ext uri="{FF2B5EF4-FFF2-40B4-BE49-F238E27FC236}">
                <a16:creationId xmlns:a16="http://schemas.microsoft.com/office/drawing/2014/main" id="{017411BC-EF59-3A9C-89CB-7F92D5F1A2B4}"/>
              </a:ext>
            </a:extLst>
          </p:cNvPr>
          <p:cNvPicPr>
            <a:picLocks noChangeAspect="1"/>
          </p:cNvPicPr>
          <p:nvPr/>
        </p:nvPicPr>
        <p:blipFill>
          <a:blip r:embed="rId5">
            <a:lum/>
            <a:alphaModFix/>
          </a:blip>
          <a:srcRect/>
          <a:stretch>
            <a:fillRect/>
          </a:stretch>
        </p:blipFill>
        <p:spPr>
          <a:xfrm>
            <a:off x="1534680" y="2454480"/>
            <a:ext cx="3104639" cy="1438199"/>
          </a:xfrm>
          <a:prstGeom prst="rect">
            <a:avLst/>
          </a:prstGeom>
          <a:noFill/>
          <a:ln>
            <a:noFill/>
          </a:ln>
        </p:spPr>
      </p:pic>
      <p:sp>
        <p:nvSpPr>
          <p:cNvPr id="12" name="TextBox 1">
            <a:extLst>
              <a:ext uri="{FF2B5EF4-FFF2-40B4-BE49-F238E27FC236}">
                <a16:creationId xmlns:a16="http://schemas.microsoft.com/office/drawing/2014/main" id="{ED7ED44B-B16A-62F1-B1AD-0BDFF05148E0}"/>
              </a:ext>
            </a:extLst>
          </p:cNvPr>
          <p:cNvSpPr/>
          <p:nvPr/>
        </p:nvSpPr>
        <p:spPr>
          <a:xfrm>
            <a:off x="2936408" y="3699000"/>
            <a:ext cx="2285640" cy="229924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r" rtl="1" hangingPunct="1">
              <a:lnSpc>
                <a:spcPct val="150000"/>
              </a:lnSpc>
              <a:buNone/>
              <a:tabLst/>
            </a:pPr>
            <a:r>
              <a:rPr lang="zxx-none" sz="1600" b="0" i="0" u="none" strike="noStrike" spc="0">
                <a:solidFill>
                  <a:srgbClr val="000000"/>
                </a:solidFill>
                <a:latin typeface="Alexandria" pitchFamily="18"/>
                <a:ea typeface="Arial" pitchFamily="2"/>
                <a:cs typeface="Alexandria" pitchFamily="2"/>
              </a:rPr>
              <a:t>الاستراتيجيات الاتصالية</a:t>
            </a:r>
          </a:p>
          <a:p>
            <a:pPr marL="0" marR="0" lvl="0" indent="0" algn="r" rtl="1" hangingPunct="1">
              <a:lnSpc>
                <a:spcPct val="150000"/>
              </a:lnSpc>
              <a:buNone/>
              <a:tabLst/>
            </a:pPr>
            <a:r>
              <a:rPr lang="zxx-none" sz="1600" b="0" i="0" u="none" strike="noStrike" spc="0">
                <a:solidFill>
                  <a:srgbClr val="000000"/>
                </a:solidFill>
                <a:latin typeface="Alexandria" pitchFamily="18"/>
                <a:ea typeface="Arial" pitchFamily="2"/>
                <a:cs typeface="Alexandria" pitchFamily="2"/>
              </a:rPr>
              <a:t>للعلاقات العامة</a:t>
            </a:r>
          </a:p>
          <a:p>
            <a:pPr marL="0" marR="0" lvl="0" indent="0" algn="r" rtl="1" hangingPunct="1">
              <a:lnSpc>
                <a:spcPct val="150000"/>
              </a:lnSpc>
              <a:buNone/>
              <a:tabLst/>
            </a:pPr>
            <a:r>
              <a:rPr lang="en-none" sz="1600" b="0" i="0" u="none" strike="noStrike" spc="0" dirty="0">
                <a:solidFill>
                  <a:srgbClr val="000000"/>
                </a:solidFill>
                <a:latin typeface="Alexandria" pitchFamily="18"/>
                <a:ea typeface="Arial" pitchFamily="2"/>
                <a:cs typeface="Alexandria" pitchFamily="2"/>
              </a:rPr>
              <a:t> </a:t>
            </a:r>
            <a:r>
              <a:rPr lang="zxx-none" sz="1600" b="0" i="0" u="none" strike="noStrike" spc="0">
                <a:solidFill>
                  <a:srgbClr val="000000"/>
                </a:solidFill>
                <a:latin typeface="Alexandria" pitchFamily="18"/>
                <a:ea typeface="Arial" pitchFamily="2"/>
                <a:cs typeface="Alexandria" pitchFamily="2"/>
              </a:rPr>
              <a:t>في إدارة الأزمات والخلافات بمعايير أخلاقية</a:t>
            </a:r>
            <a:r>
              <a:rPr lang="en-none" sz="1600" b="0" i="0" u="none" strike="noStrike" spc="0" dirty="0">
                <a:solidFill>
                  <a:srgbClr val="000000"/>
                </a:solidFill>
                <a:latin typeface="Alexandria" pitchFamily="18"/>
                <a:ea typeface="Arial" pitchFamily="2"/>
                <a:cs typeface="Alexandria" pitchFamily="2"/>
              </a:rPr>
              <a:t>.</a:t>
            </a:r>
          </a:p>
          <a:p>
            <a:pPr marL="0" marR="0" lvl="0" indent="0" algn="r" rtl="1" hangingPunct="1">
              <a:lnSpc>
                <a:spcPct val="150000"/>
              </a:lnSpc>
              <a:buNone/>
              <a:tabLst/>
            </a:pPr>
            <a:endParaRPr lang="en-none" sz="1600" b="0" i="0" u="none" strike="noStrike" spc="0" dirty="0">
              <a:solidFill>
                <a:srgbClr val="000000"/>
              </a:solidFill>
              <a:latin typeface="Alexandria" pitchFamily="18"/>
              <a:ea typeface="Arial" pitchFamily="2"/>
              <a:cs typeface="Alexandria" pitchFamily="2"/>
            </a:endParaRPr>
          </a:p>
        </p:txBody>
      </p:sp>
      <p:sp>
        <p:nvSpPr>
          <p:cNvPr id="13" name="TextBox 5">
            <a:extLst>
              <a:ext uri="{FF2B5EF4-FFF2-40B4-BE49-F238E27FC236}">
                <a16:creationId xmlns:a16="http://schemas.microsoft.com/office/drawing/2014/main" id="{1E542CF5-8804-A7BA-716F-52E3CECC3037}"/>
              </a:ext>
            </a:extLst>
          </p:cNvPr>
          <p:cNvSpPr/>
          <p:nvPr/>
        </p:nvSpPr>
        <p:spPr>
          <a:xfrm>
            <a:off x="629475" y="3692992"/>
            <a:ext cx="2388600" cy="1549035"/>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r" rtl="1" hangingPunct="1">
              <a:lnSpc>
                <a:spcPct val="150000"/>
              </a:lnSpc>
              <a:buNone/>
              <a:tabLst/>
            </a:pPr>
            <a:r>
              <a:rPr lang="zxx-none" sz="1600" b="0" i="0" u="none" strike="noStrike" spc="0">
                <a:solidFill>
                  <a:srgbClr val="000000"/>
                </a:solidFill>
                <a:latin typeface="Alexandria" pitchFamily="18"/>
                <a:ea typeface="Arial" pitchFamily="2"/>
                <a:cs typeface="Alexandria" pitchFamily="2"/>
              </a:rPr>
              <a:t>توفير المعلومات</a:t>
            </a:r>
          </a:p>
          <a:p>
            <a:pPr marL="0" marR="0" lvl="0" indent="0" algn="r" rtl="1" hangingPunct="1">
              <a:lnSpc>
                <a:spcPct val="150000"/>
              </a:lnSpc>
              <a:buNone/>
              <a:tabLst/>
            </a:pPr>
            <a:r>
              <a:rPr lang="zxx-none" sz="1600" b="0" i="0" u="none" strike="noStrike" spc="0">
                <a:solidFill>
                  <a:srgbClr val="000000"/>
                </a:solidFill>
                <a:latin typeface="Alexandria" pitchFamily="18"/>
                <a:ea typeface="Arial" pitchFamily="2"/>
                <a:cs typeface="Alexandria" pitchFamily="2"/>
              </a:rPr>
              <a:t>ومراعاة الموازنة بين مصلحة المؤسسة وجماهيرها</a:t>
            </a:r>
            <a:r>
              <a:rPr lang="en-none" sz="1600" b="0" i="0" u="none" strike="noStrike" spc="0" dirty="0">
                <a:solidFill>
                  <a:srgbClr val="000000"/>
                </a:solidFill>
                <a:latin typeface="Alexandria" pitchFamily="18"/>
                <a:ea typeface="Arial" pitchFamily="2"/>
                <a:cs typeface="Alexandria" pitchFamily="2"/>
              </a:rPr>
              <a:t>.</a:t>
            </a:r>
          </a:p>
        </p:txBody>
      </p:sp>
    </p:spTree>
  </p:cSld>
  <p:clrMapOvr>
    <a:masterClrMapping/>
  </p:clrMapOvr>
  <p:transition spd="slow">
    <p:push/>
  </p:transition>
</p:sld>
</file>

<file path=ppt/slides/slide4.xml><?xml version="1.0" encoding="utf-8"?>
<p:sld xmlns:a="http://schemas.openxmlformats.org/drawingml/2006/main" xmlns:r="http://schemas.openxmlformats.org/officeDocument/2006/relationships" xmlns:p="http://schemas.openxmlformats.org/presentationml/2006/main">
  <p:cSld name="page4">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BE3F13C-A67F-F2EB-3BA0-FBF8B57FD0C1}"/>
              </a:ext>
            </a:extLst>
          </p:cNvPr>
          <p:cNvSpPr/>
          <p:nvPr/>
        </p:nvSpPr>
        <p:spPr>
          <a:xfrm>
            <a:off x="383400" y="1397519"/>
            <a:ext cx="6400440" cy="441432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FFFFFF"/>
          </a:solidFill>
          <a:ln>
            <a:noFill/>
            <a:prstDash val="solid"/>
          </a:ln>
        </p:spPr>
        <p:txBody>
          <a:bodyPr vert="horz" wrap="square" lIns="90000" tIns="45000" rIns="90000" bIns="45000" anchor="ctr" compatLnSpc="0">
            <a:noAutofit/>
          </a:bodyPr>
          <a:lstStyle/>
          <a:p>
            <a:pPr marL="0" marR="0" lvl="0" indent="0" algn="just" rtl="1" hangingPunct="1">
              <a:lnSpc>
                <a:spcPct val="150000"/>
              </a:lnSpc>
              <a:buNone/>
              <a:tabLst/>
            </a:pPr>
            <a:endParaRPr lang="en-none" sz="2400" dirty="0">
              <a:latin typeface="Times New Roman" pitchFamily="18"/>
              <a:ea typeface="Arial" pitchFamily="2"/>
              <a:cs typeface="Tahoma" pitchFamily="2"/>
            </a:endParaRPr>
          </a:p>
          <a:p>
            <a:pPr marL="0" marR="0" lvl="0" indent="0" algn="just" rtl="1" hangingPunct="1">
              <a:lnSpc>
                <a:spcPct val="150000"/>
              </a:lnSpc>
              <a:buNone/>
              <a:tabLst/>
            </a:pPr>
            <a:endParaRPr lang="en-none" sz="2400" dirty="0">
              <a:latin typeface="Times New Roman" pitchFamily="18"/>
              <a:ea typeface="Arial" pitchFamily="2"/>
              <a:cs typeface="Tahoma" pitchFamily="2"/>
            </a:endParaRPr>
          </a:p>
          <a:p>
            <a:pPr marL="0" marR="0" lvl="0" indent="0" algn="just" rtl="1" hangingPunct="1">
              <a:lnSpc>
                <a:spcPct val="150000"/>
              </a:lnSpc>
              <a:buNone/>
              <a:tabLst/>
            </a:pPr>
            <a:endParaRPr lang="en-none" sz="2400" dirty="0">
              <a:latin typeface="Times New Roman" pitchFamily="18"/>
              <a:ea typeface="Arial" pitchFamily="2"/>
              <a:cs typeface="Tahoma" pitchFamily="2"/>
            </a:endParaRPr>
          </a:p>
          <a:p>
            <a:pPr marL="0" marR="0" lvl="0" indent="0" algn="just" rtl="1" hangingPunct="1">
              <a:lnSpc>
                <a:spcPct val="150000"/>
              </a:lnSpc>
              <a:buNone/>
              <a:tabLst/>
            </a:pPr>
            <a:endParaRPr lang="en-none" sz="2400" dirty="0">
              <a:latin typeface="Times New Roman" pitchFamily="18"/>
              <a:ea typeface="Arial" pitchFamily="2"/>
              <a:cs typeface="Tahoma" pitchFamily="2"/>
            </a:endParaRPr>
          </a:p>
          <a:p>
            <a:pPr marL="0" marR="0" lvl="0" indent="0" algn="just" rtl="1" hangingPunct="1">
              <a:lnSpc>
                <a:spcPct val="150000"/>
              </a:lnSpc>
              <a:buNone/>
              <a:tabLst/>
            </a:pPr>
            <a:r>
              <a:rPr lang="zxx-none" sz="1800" b="0" i="0" u="none" strike="noStrike" spc="0">
                <a:solidFill>
                  <a:srgbClr val="000000"/>
                </a:solidFill>
                <a:latin typeface="Alexandria" pitchFamily="18"/>
                <a:ea typeface="Arial" pitchFamily="2"/>
                <a:cs typeface="Alexandria" pitchFamily="2"/>
              </a:rPr>
              <a:t>قـد تتعـرض المنظمـات الربحيـة أو غيـر الربحيـة لأحـد المخاطـر أو الخلافات أو الأزمـات، وفيمـا يلـي توضيـح الفـرق بيـن تلـك المصطلحات</a:t>
            </a:r>
            <a:r>
              <a:rPr lang="en-none" sz="1800" b="0" i="0" u="none" strike="noStrike" spc="0" dirty="0">
                <a:solidFill>
                  <a:srgbClr val="000000"/>
                </a:solidFill>
                <a:latin typeface="Alexandria" pitchFamily="18"/>
                <a:ea typeface="Arial" pitchFamily="2"/>
                <a:cs typeface="Alexandria" pitchFamily="2"/>
              </a:rPr>
              <a:t>:</a:t>
            </a:r>
          </a:p>
          <a:p>
            <a:pPr marL="0" marR="0" lvl="0" indent="0" algn="just" rtl="1" hangingPunct="1">
              <a:lnSpc>
                <a:spcPct val="150000"/>
              </a:lnSpc>
              <a:buNone/>
              <a:tabLst/>
            </a:pPr>
            <a:r>
              <a:rPr lang="zxx-none" sz="1800" b="1" i="0" u="none" strike="noStrike" spc="0">
                <a:solidFill>
                  <a:srgbClr val="00AEEF"/>
                </a:solidFill>
                <a:latin typeface="Alexandria" pitchFamily="18"/>
                <a:ea typeface="Arial" pitchFamily="2"/>
                <a:cs typeface="Alexandria" pitchFamily="2"/>
              </a:rPr>
              <a:t>الخلافات والصراعات </a:t>
            </a:r>
            <a:r>
              <a:rPr lang="zxx-none" sz="1800" b="0" i="0" u="none" strike="noStrike" spc="0">
                <a:solidFill>
                  <a:srgbClr val="000000"/>
                </a:solidFill>
                <a:latin typeface="Alexandria" pitchFamily="18"/>
                <a:ea typeface="Arial" pitchFamily="2"/>
                <a:cs typeface="Alexandria" pitchFamily="2"/>
              </a:rPr>
              <a:t>ليست أزمة بحد ذاتها ، فهي تحدث داخل المؤسسة ، وغالبا ما تكون صراعات وظيفية، وينتج عنها حالـة مـن التوتـر وعـدم الرضـا الناجمين عـن بعض الصعوبات التـي تعوق تحقيق الأهـداف المرسـومة للمنظمـة، وتجاهلها قد يؤدي الى نشوء أزمة</a:t>
            </a:r>
            <a:r>
              <a:rPr lang="en-none" sz="1800" b="0" i="0" u="none" strike="noStrike" spc="0" dirty="0">
                <a:solidFill>
                  <a:srgbClr val="000000"/>
                </a:solidFill>
                <a:latin typeface="Alexandria" pitchFamily="18"/>
                <a:ea typeface="Arial" pitchFamily="2"/>
                <a:cs typeface="Alexandria" pitchFamily="2"/>
              </a:rPr>
              <a:t>.</a:t>
            </a:r>
          </a:p>
          <a:p>
            <a:pPr marL="0" marR="0" lvl="0" indent="0" algn="just"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just"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just"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just"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just"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just"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p:txBody>
      </p:sp>
      <p:sp>
        <p:nvSpPr>
          <p:cNvPr id="3" name="TextBox 16">
            <a:extLst>
              <a:ext uri="{FF2B5EF4-FFF2-40B4-BE49-F238E27FC236}">
                <a16:creationId xmlns:a16="http://schemas.microsoft.com/office/drawing/2014/main" id="{5D6C5F3D-19D7-FF69-65C0-A7072DA7F8F0}"/>
              </a:ext>
            </a:extLst>
          </p:cNvPr>
          <p:cNvSpPr/>
          <p:nvPr/>
        </p:nvSpPr>
        <p:spPr>
          <a:xfrm>
            <a:off x="7057162" y="3996720"/>
            <a:ext cx="4240440" cy="403529"/>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r" rtl="1" hangingPunct="1">
              <a:buNone/>
              <a:tabLst/>
            </a:pPr>
            <a:r>
              <a:rPr lang="zxx-none" sz="2000" b="1" i="0" u="none" strike="noStrike" spc="0">
                <a:solidFill>
                  <a:srgbClr val="00B0F0"/>
                </a:solidFill>
                <a:latin typeface="Alexandria" pitchFamily="18"/>
                <a:ea typeface="Arial" pitchFamily="2"/>
                <a:cs typeface="Alexandria" pitchFamily="2"/>
              </a:rPr>
              <a:t>الخلافات والأزمات داخل المؤسسات</a:t>
            </a:r>
          </a:p>
        </p:txBody>
      </p:sp>
      <p:sp>
        <p:nvSpPr>
          <p:cNvPr id="4" name="Rectangle 28">
            <a:extLst>
              <a:ext uri="{FF2B5EF4-FFF2-40B4-BE49-F238E27FC236}">
                <a16:creationId xmlns:a16="http://schemas.microsoft.com/office/drawing/2014/main" id="{15A69742-DA69-090D-F074-E69A3C693EF8}"/>
              </a:ext>
            </a:extLst>
          </p:cNvPr>
          <p:cNvSpPr/>
          <p:nvPr/>
        </p:nvSpPr>
        <p:spPr>
          <a:xfrm>
            <a:off x="2626200" y="500760"/>
            <a:ext cx="651672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lvl="0" rtl="0" hangingPunct="0">
              <a:buNone/>
              <a:tabLst/>
            </a:pPr>
            <a:endParaRPr lang="en-none" sz="2400">
              <a:latin typeface="Times New Roman" pitchFamily="18"/>
              <a:ea typeface="Arial" pitchFamily="2"/>
              <a:cs typeface="Tahoma" pitchFamily="2"/>
            </a:endParaRPr>
          </a:p>
        </p:txBody>
      </p:sp>
      <p:pic>
        <p:nvPicPr>
          <p:cNvPr id="6" name="Graphic 21">
            <a:extLst>
              <a:ext uri="{FF2B5EF4-FFF2-40B4-BE49-F238E27FC236}">
                <a16:creationId xmlns:a16="http://schemas.microsoft.com/office/drawing/2014/main" id="{47934F3A-6048-211E-4747-F52C8B02BA3E}"/>
              </a:ext>
            </a:extLst>
          </p:cNvPr>
          <p:cNvPicPr>
            <a:picLocks noChangeAspect="1"/>
          </p:cNvPicPr>
          <p:nvPr/>
        </p:nvPicPr>
        <p:blipFill>
          <a:blip r:embed="rId3">
            <a:lum/>
            <a:alphaModFix/>
          </a:blip>
          <a:srcRect/>
          <a:stretch>
            <a:fillRect/>
          </a:stretch>
        </p:blipFill>
        <p:spPr>
          <a:xfrm>
            <a:off x="180360" y="-29879"/>
            <a:ext cx="2304720" cy="1076040"/>
          </a:xfrm>
          <a:prstGeom prst="rect">
            <a:avLst/>
          </a:prstGeom>
          <a:noFill/>
          <a:ln>
            <a:noFill/>
          </a:ln>
        </p:spPr>
      </p:pic>
      <p:sp>
        <p:nvSpPr>
          <p:cNvPr id="7" name="Picture Placeholder 8">
            <a:extLst>
              <a:ext uri="{FF2B5EF4-FFF2-40B4-BE49-F238E27FC236}">
                <a16:creationId xmlns:a16="http://schemas.microsoft.com/office/drawing/2014/main" id="{1AFCBA3C-A50A-02E4-7042-8C83DFF67765}"/>
              </a:ext>
            </a:extLst>
          </p:cNvPr>
          <p:cNvSpPr/>
          <p:nvPr/>
        </p:nvSpPr>
        <p:spPr>
          <a:xfrm>
            <a:off x="6832079" y="933480"/>
            <a:ext cx="4225679" cy="24951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D9D9D9">
              <a:alpha val="50000"/>
            </a:srgbClr>
          </a:solidFill>
          <a:ln>
            <a:noFill/>
            <a:prstDash val="solid"/>
          </a:ln>
        </p:spPr>
        <p:txBody>
          <a:bodyPr vert="horz" wrap="square" lIns="90000" tIns="45000" rIns="90000" bIns="45000" anchor="t" compatLnSpc="0">
            <a:noAutofit/>
          </a:bodyPr>
          <a:lstStyle/>
          <a:p>
            <a:pPr lvl="0" rtl="0" hangingPunct="0">
              <a:buNone/>
              <a:tabLst/>
            </a:pPr>
            <a:endParaRPr lang="en-none" sz="2400">
              <a:latin typeface="Times New Roman" pitchFamily="18"/>
              <a:ea typeface="Arial" pitchFamily="2"/>
              <a:cs typeface="Tahoma" pitchFamily="2"/>
            </a:endParaRPr>
          </a:p>
        </p:txBody>
      </p:sp>
      <p:pic>
        <p:nvPicPr>
          <p:cNvPr id="8" name="Picture 3">
            <a:extLst>
              <a:ext uri="{FF2B5EF4-FFF2-40B4-BE49-F238E27FC236}">
                <a16:creationId xmlns:a16="http://schemas.microsoft.com/office/drawing/2014/main" id="{A871B092-0844-8A4A-B8E5-DBB88FAB2798}"/>
              </a:ext>
            </a:extLst>
          </p:cNvPr>
          <p:cNvPicPr>
            <a:picLocks noChangeAspect="1"/>
          </p:cNvPicPr>
          <p:nvPr/>
        </p:nvPicPr>
        <p:blipFill>
          <a:blip r:embed="rId4">
            <a:lum/>
            <a:alphaModFix/>
          </a:blip>
          <a:srcRect/>
          <a:stretch>
            <a:fillRect/>
          </a:stretch>
        </p:blipFill>
        <p:spPr>
          <a:xfrm>
            <a:off x="6832079" y="933480"/>
            <a:ext cx="4240440" cy="2495160"/>
          </a:xfrm>
          <a:prstGeom prst="rect">
            <a:avLst/>
          </a:prstGeom>
          <a:noFill/>
          <a:ln>
            <a:noFill/>
          </a:ln>
        </p:spPr>
      </p:pic>
    </p:spTree>
  </p:cSld>
  <p:clrMapOvr>
    <a:masterClrMapping/>
  </p:clrMapOvr>
  <p:transition spd="slow">
    <p:push/>
  </p:transition>
</p:sld>
</file>

<file path=ppt/slides/slide5.xml><?xml version="1.0" encoding="utf-8"?>
<p:sld xmlns:a="http://schemas.openxmlformats.org/drawingml/2006/main" xmlns:r="http://schemas.openxmlformats.org/officeDocument/2006/relationships" xmlns:p="http://schemas.openxmlformats.org/presentationml/2006/main">
  <p:cSld name="page5">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4E69E9-B460-2523-9A2B-D11BE2F3B423}"/>
              </a:ext>
            </a:extLst>
          </p:cNvPr>
          <p:cNvSpPr/>
          <p:nvPr/>
        </p:nvSpPr>
        <p:spPr>
          <a:xfrm>
            <a:off x="383400" y="1397519"/>
            <a:ext cx="6400440" cy="441432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FFFFFF"/>
          </a:solidFill>
          <a:ln>
            <a:noFill/>
            <a:prstDash val="solid"/>
          </a:ln>
        </p:spPr>
        <p:txBody>
          <a:bodyPr vert="horz" wrap="square" lIns="90000" tIns="45000" rIns="90000" bIns="45000" anchor="ctr" compatLnSpc="0">
            <a:noAutofit/>
          </a:bodyPr>
          <a:lstStyle/>
          <a:p>
            <a:pPr marL="0" marR="0" lvl="0" indent="0" algn="just" rtl="1" hangingPunct="1">
              <a:lnSpc>
                <a:spcPct val="150000"/>
              </a:lnSpc>
              <a:buNone/>
              <a:tabLst/>
            </a:pPr>
            <a:endParaRPr lang="en-none" sz="2400" dirty="0">
              <a:latin typeface="Times New Roman" pitchFamily="18"/>
              <a:ea typeface="Arial" pitchFamily="2"/>
              <a:cs typeface="Tahoma" pitchFamily="2"/>
            </a:endParaRPr>
          </a:p>
          <a:p>
            <a:pPr marL="0" marR="0" lvl="0" indent="0" algn="just" rtl="1" hangingPunct="1">
              <a:lnSpc>
                <a:spcPct val="150000"/>
              </a:lnSpc>
              <a:buNone/>
              <a:tabLst/>
            </a:pPr>
            <a:endParaRPr lang="en-none" sz="2400" dirty="0">
              <a:latin typeface="Times New Roman" pitchFamily="18"/>
              <a:ea typeface="Arial" pitchFamily="2"/>
              <a:cs typeface="Tahoma" pitchFamily="2"/>
            </a:endParaRPr>
          </a:p>
          <a:p>
            <a:pPr marL="0" marR="0" lvl="0" indent="0" algn="just" rtl="1" hangingPunct="1">
              <a:lnSpc>
                <a:spcPct val="150000"/>
              </a:lnSpc>
              <a:buNone/>
              <a:tabLst/>
            </a:pPr>
            <a:endParaRPr lang="en-none" sz="2400" dirty="0">
              <a:latin typeface="Times New Roman" pitchFamily="18"/>
              <a:ea typeface="Arial" pitchFamily="2"/>
              <a:cs typeface="Tahoma" pitchFamily="2"/>
            </a:endParaRPr>
          </a:p>
          <a:p>
            <a:pPr marL="0" marR="0" lvl="0" indent="0" algn="just" rtl="1" hangingPunct="1">
              <a:lnSpc>
                <a:spcPct val="150000"/>
              </a:lnSpc>
              <a:buNone/>
              <a:tabLst/>
            </a:pPr>
            <a:endParaRPr lang="en-none" sz="2400" dirty="0">
              <a:latin typeface="Times New Roman" pitchFamily="18"/>
              <a:ea typeface="Arial" pitchFamily="2"/>
              <a:cs typeface="Tahoma" pitchFamily="2"/>
            </a:endParaRPr>
          </a:p>
          <a:p>
            <a:pPr marL="0" marR="0" lvl="0" indent="0" algn="just" rtl="1" hangingPunct="1">
              <a:lnSpc>
                <a:spcPct val="150000"/>
              </a:lnSpc>
              <a:buNone/>
              <a:tabLst/>
            </a:pPr>
            <a:r>
              <a:rPr lang="zxx-none" sz="1800" b="1" i="0" u="none" strike="noStrike" spc="0">
                <a:solidFill>
                  <a:srgbClr val="00AEEF"/>
                </a:solidFill>
                <a:latin typeface="Alexandria" pitchFamily="18"/>
                <a:ea typeface="Arial" pitchFamily="2"/>
                <a:cs typeface="Alexandria" pitchFamily="2"/>
              </a:rPr>
              <a:t>الأزمات</a:t>
            </a:r>
            <a:r>
              <a:rPr lang="en-none" sz="1800" b="0" i="0" u="none" strike="noStrike" spc="0" dirty="0">
                <a:solidFill>
                  <a:srgbClr val="000000"/>
                </a:solidFill>
                <a:latin typeface="Alexandria" pitchFamily="18"/>
                <a:ea typeface="Arial" pitchFamily="2"/>
                <a:cs typeface="Alexandria" pitchFamily="2"/>
              </a:rPr>
              <a:t> </a:t>
            </a:r>
            <a:r>
              <a:rPr lang="ar-SA" dirty="0">
                <a:solidFill>
                  <a:srgbClr val="000000"/>
                </a:solidFill>
                <a:latin typeface="Alexandria" pitchFamily="18"/>
                <a:ea typeface="Arial" pitchFamily="2"/>
                <a:cs typeface="Alexandria" pitchFamily="2"/>
              </a:rPr>
              <a:t>ه</a:t>
            </a:r>
            <a:r>
              <a:rPr lang="ar-SA" sz="1800" b="0" i="0" u="none" strike="noStrike" spc="0" dirty="0">
                <a:solidFill>
                  <a:srgbClr val="000000"/>
                </a:solidFill>
                <a:latin typeface="Alexandria" pitchFamily="18"/>
                <a:ea typeface="Arial" pitchFamily="2"/>
                <a:cs typeface="Alexandria" pitchFamily="2"/>
              </a:rPr>
              <a:t>ي</a:t>
            </a:r>
            <a:r>
              <a:rPr lang="en-none" sz="1800" b="0" i="0" u="none" strike="noStrike" spc="0" dirty="0">
                <a:solidFill>
                  <a:srgbClr val="000000"/>
                </a:solidFill>
                <a:latin typeface="Alexandria" pitchFamily="18"/>
                <a:ea typeface="Arial" pitchFamily="2"/>
                <a:cs typeface="Alexandria" pitchFamily="2"/>
              </a:rPr>
              <a:t> </a:t>
            </a:r>
            <a:r>
              <a:rPr lang="ar-SA" sz="1800" b="0" i="0" u="none" strike="noStrike" spc="0" dirty="0">
                <a:solidFill>
                  <a:srgbClr val="000000"/>
                </a:solidFill>
                <a:latin typeface="Alexandria" pitchFamily="18"/>
                <a:ea typeface="Arial" pitchFamily="2"/>
                <a:cs typeface="Alexandria" pitchFamily="2"/>
              </a:rPr>
              <a:t>موقف يهدد سمعة المؤسسة لدى جماهيرها</a:t>
            </a:r>
            <a:r>
              <a:rPr lang="en-none" sz="1800" b="0" i="0" u="none" strike="noStrike" spc="0" dirty="0">
                <a:solidFill>
                  <a:srgbClr val="000000"/>
                </a:solidFill>
                <a:latin typeface="Alexandria" pitchFamily="18"/>
                <a:ea typeface="Arial" pitchFamily="2"/>
                <a:cs typeface="Alexandria" pitchFamily="2"/>
              </a:rPr>
              <a:t>، </a:t>
            </a:r>
            <a:r>
              <a:rPr lang="ar-SA" sz="1800" b="0" i="0" u="none" strike="noStrike" spc="0" dirty="0">
                <a:solidFill>
                  <a:srgbClr val="000000"/>
                </a:solidFill>
                <a:latin typeface="Alexandria" pitchFamily="18"/>
                <a:ea typeface="Arial" pitchFamily="2"/>
                <a:cs typeface="Alexandria" pitchFamily="2"/>
              </a:rPr>
              <a:t>وضرب ثقته بمنتجاتها أو خدماتها، بالإضافة للمساس بمصداقيتها.</a:t>
            </a:r>
            <a:endParaRPr lang="en-none" sz="1800" b="0" i="0" u="none" strike="noStrike" spc="0" dirty="0">
              <a:solidFill>
                <a:srgbClr val="000000"/>
              </a:solidFill>
              <a:latin typeface="Alexandria" pitchFamily="18"/>
              <a:ea typeface="Arial" pitchFamily="2"/>
              <a:cs typeface="Alexandria" pitchFamily="2"/>
            </a:endParaRPr>
          </a:p>
          <a:p>
            <a:pPr marL="0" marR="0" lvl="0" indent="0" algn="just" rtl="1" hangingPunct="1">
              <a:lnSpc>
                <a:spcPct val="150000"/>
              </a:lnSpc>
              <a:buNone/>
              <a:tabLst/>
            </a:pPr>
            <a:r>
              <a:rPr lang="zxx-none" sz="1800" b="0" i="0" u="none" strike="noStrike" spc="0">
                <a:solidFill>
                  <a:srgbClr val="000000"/>
                </a:solidFill>
                <a:latin typeface="Alexandria" pitchFamily="18"/>
                <a:ea typeface="Arial" pitchFamily="2"/>
                <a:cs typeface="Alexandria" pitchFamily="2"/>
              </a:rPr>
              <a:t>فاذا كان ممارس العلاقات تحت ضغط اتخاذ قرار فوري لحل مشكلة ، فان هذا علامة على وجود أزمة أو اقترابها. ومن أمثلة الأزمات; أزمة المواد الخام، أزمة الموارد البشرية.رأس المال، التكنولوجيا، أزمة الحصة السوقية، أزمة الإفلاس</a:t>
            </a:r>
            <a:r>
              <a:rPr lang="en-none" sz="1800" b="0" i="0" u="none" strike="noStrike" spc="0" dirty="0">
                <a:solidFill>
                  <a:srgbClr val="000000"/>
                </a:solidFill>
                <a:latin typeface="Alexandria" pitchFamily="18"/>
                <a:ea typeface="Arial" pitchFamily="2"/>
                <a:cs typeface="Alexandria" pitchFamily="2"/>
              </a:rPr>
              <a:t>.</a:t>
            </a:r>
          </a:p>
          <a:p>
            <a:pPr marL="0" marR="0" lvl="0" indent="0" algn="just"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just"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just"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just"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just"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just" rtl="1" hangingPunct="1">
              <a:lnSpc>
                <a:spcPct val="150000"/>
              </a:lnSpc>
              <a:buNone/>
              <a:tabLst/>
            </a:pPr>
            <a:r>
              <a:rPr lang="en-none" sz="1800" b="0" i="0" u="none" strike="noStrike" spc="0" dirty="0">
                <a:solidFill>
                  <a:srgbClr val="000000"/>
                </a:solidFill>
                <a:latin typeface="Alexandria" pitchFamily="18"/>
                <a:ea typeface="Arial" pitchFamily="2"/>
                <a:cs typeface="Alexandria" pitchFamily="2"/>
              </a:rPr>
              <a:t> </a:t>
            </a:r>
          </a:p>
        </p:txBody>
      </p:sp>
      <p:sp>
        <p:nvSpPr>
          <p:cNvPr id="3" name="Rectangle 28">
            <a:extLst>
              <a:ext uri="{FF2B5EF4-FFF2-40B4-BE49-F238E27FC236}">
                <a16:creationId xmlns:a16="http://schemas.microsoft.com/office/drawing/2014/main" id="{A1D1D384-6B81-832D-A209-914BCB16B68F}"/>
              </a:ext>
            </a:extLst>
          </p:cNvPr>
          <p:cNvSpPr/>
          <p:nvPr/>
        </p:nvSpPr>
        <p:spPr>
          <a:xfrm>
            <a:off x="2626200" y="500760"/>
            <a:ext cx="651672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lvl="0" rtl="0" hangingPunct="0">
              <a:buNone/>
              <a:tabLst/>
            </a:pPr>
            <a:endParaRPr lang="en-none" sz="2400">
              <a:latin typeface="Times New Roman" pitchFamily="18"/>
              <a:ea typeface="Arial" pitchFamily="2"/>
              <a:cs typeface="Tahoma" pitchFamily="2"/>
            </a:endParaRPr>
          </a:p>
        </p:txBody>
      </p:sp>
      <p:pic>
        <p:nvPicPr>
          <p:cNvPr id="5" name="Graphic 21">
            <a:extLst>
              <a:ext uri="{FF2B5EF4-FFF2-40B4-BE49-F238E27FC236}">
                <a16:creationId xmlns:a16="http://schemas.microsoft.com/office/drawing/2014/main" id="{EC6D40F3-DE09-A1A7-BC6A-25D90F509473}"/>
              </a:ext>
            </a:extLst>
          </p:cNvPr>
          <p:cNvPicPr>
            <a:picLocks noChangeAspect="1"/>
          </p:cNvPicPr>
          <p:nvPr/>
        </p:nvPicPr>
        <p:blipFill>
          <a:blip r:embed="rId3">
            <a:lum/>
            <a:alphaModFix/>
          </a:blip>
          <a:srcRect/>
          <a:stretch>
            <a:fillRect/>
          </a:stretch>
        </p:blipFill>
        <p:spPr>
          <a:xfrm>
            <a:off x="169728" y="-37260"/>
            <a:ext cx="2304720" cy="1076040"/>
          </a:xfrm>
          <a:prstGeom prst="rect">
            <a:avLst/>
          </a:prstGeom>
          <a:noFill/>
          <a:ln>
            <a:noFill/>
          </a:ln>
        </p:spPr>
      </p:pic>
      <p:sp>
        <p:nvSpPr>
          <p:cNvPr id="6" name="Picture Placeholder 8">
            <a:extLst>
              <a:ext uri="{FF2B5EF4-FFF2-40B4-BE49-F238E27FC236}">
                <a16:creationId xmlns:a16="http://schemas.microsoft.com/office/drawing/2014/main" id="{CC3F45EC-4857-B817-0A9A-91C3A557B092}"/>
              </a:ext>
            </a:extLst>
          </p:cNvPr>
          <p:cNvSpPr/>
          <p:nvPr/>
        </p:nvSpPr>
        <p:spPr>
          <a:xfrm>
            <a:off x="6832079" y="933480"/>
            <a:ext cx="4225679" cy="24951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D9D9D9">
              <a:alpha val="50000"/>
            </a:srgbClr>
          </a:solidFill>
          <a:ln>
            <a:noFill/>
            <a:prstDash val="solid"/>
          </a:ln>
        </p:spPr>
        <p:txBody>
          <a:bodyPr vert="horz" wrap="square" lIns="90000" tIns="45000" rIns="90000" bIns="45000" anchor="t" compatLnSpc="0">
            <a:noAutofit/>
          </a:bodyPr>
          <a:lstStyle/>
          <a:p>
            <a:pPr lvl="0" rtl="0" hangingPunct="0">
              <a:buNone/>
              <a:tabLst/>
            </a:pPr>
            <a:endParaRPr lang="en-none" sz="2400">
              <a:latin typeface="Times New Roman" pitchFamily="18"/>
              <a:ea typeface="Arial" pitchFamily="2"/>
              <a:cs typeface="Tahoma" pitchFamily="2"/>
            </a:endParaRPr>
          </a:p>
        </p:txBody>
      </p:sp>
      <p:pic>
        <p:nvPicPr>
          <p:cNvPr id="7" name="Picture 14">
            <a:extLst>
              <a:ext uri="{FF2B5EF4-FFF2-40B4-BE49-F238E27FC236}">
                <a16:creationId xmlns:a16="http://schemas.microsoft.com/office/drawing/2014/main" id="{2ADAF661-66A5-26B9-D9B4-4F01E0C2FFEF}"/>
              </a:ext>
            </a:extLst>
          </p:cNvPr>
          <p:cNvPicPr>
            <a:picLocks noChangeAspect="1"/>
          </p:cNvPicPr>
          <p:nvPr/>
        </p:nvPicPr>
        <p:blipFill>
          <a:blip r:embed="rId4">
            <a:lum/>
            <a:alphaModFix/>
          </a:blip>
          <a:srcRect/>
          <a:stretch>
            <a:fillRect/>
          </a:stretch>
        </p:blipFill>
        <p:spPr>
          <a:xfrm>
            <a:off x="6832079" y="933480"/>
            <a:ext cx="4220639" cy="2647080"/>
          </a:xfrm>
          <a:prstGeom prst="rect">
            <a:avLst/>
          </a:prstGeom>
          <a:noFill/>
          <a:ln>
            <a:noFill/>
          </a:ln>
        </p:spPr>
      </p:pic>
      <p:sp>
        <p:nvSpPr>
          <p:cNvPr id="8" name="TextBox 9">
            <a:extLst>
              <a:ext uri="{FF2B5EF4-FFF2-40B4-BE49-F238E27FC236}">
                <a16:creationId xmlns:a16="http://schemas.microsoft.com/office/drawing/2014/main" id="{86B65E09-41C2-4462-0427-122BE5D8BCBB}"/>
              </a:ext>
            </a:extLst>
          </p:cNvPr>
          <p:cNvSpPr/>
          <p:nvPr/>
        </p:nvSpPr>
        <p:spPr>
          <a:xfrm>
            <a:off x="6846147" y="3616891"/>
            <a:ext cx="4240440" cy="1234846"/>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just" rtl="1" hangingPunct="1">
              <a:lnSpc>
                <a:spcPct val="150000"/>
              </a:lnSpc>
              <a:buNone/>
              <a:tabLst/>
            </a:pPr>
            <a:r>
              <a:rPr lang="zxx-none" b="0" i="0" u="none" strike="noStrike" spc="0">
                <a:solidFill>
                  <a:srgbClr val="00AEEF"/>
                </a:solidFill>
                <a:latin typeface="Alexandria" pitchFamily="18"/>
                <a:ea typeface="Arial" pitchFamily="2"/>
                <a:cs typeface="Alexandria" pitchFamily="2"/>
              </a:rPr>
              <a:t>وعلى</a:t>
            </a:r>
            <a:r>
              <a:rPr lang="en-none" b="1" i="0" u="none" strike="noStrike" spc="0" dirty="0">
                <a:solidFill>
                  <a:srgbClr val="00B0F0"/>
                </a:solidFill>
                <a:latin typeface="Alexandria" pitchFamily="18"/>
                <a:ea typeface="Arial" pitchFamily="2"/>
                <a:cs typeface="Alexandria" pitchFamily="2"/>
              </a:rPr>
              <a:t> </a:t>
            </a:r>
            <a:r>
              <a:rPr lang="zxx-none" b="0" i="0" u="none" strike="noStrike" spc="0">
                <a:solidFill>
                  <a:srgbClr val="00AEEF"/>
                </a:solidFill>
                <a:latin typeface="Alexandria" pitchFamily="18"/>
                <a:ea typeface="Arial" pitchFamily="2"/>
                <a:cs typeface="Alexandria" pitchFamily="2"/>
              </a:rPr>
              <a:t>الرغـم مـن أن الأزمـة قـد تحـدث فـي نسـق محـدد إلا أن انعكاسـاتها غالبـا مـا تهـدد أنسـاق</a:t>
            </a:r>
            <a:r>
              <a:rPr lang="ar-SA" b="0" i="0" u="none" strike="noStrike" spc="0" dirty="0">
                <a:solidFill>
                  <a:srgbClr val="00AEEF"/>
                </a:solidFill>
                <a:latin typeface="Alexandria" pitchFamily="18"/>
                <a:ea typeface="Arial" pitchFamily="2"/>
                <a:cs typeface="Alexandria" pitchFamily="2"/>
              </a:rPr>
              <a:t> </a:t>
            </a:r>
            <a:r>
              <a:rPr lang="zxx-none" b="0" i="0" u="none" strike="noStrike" spc="0">
                <a:solidFill>
                  <a:srgbClr val="00AEEF"/>
                </a:solidFill>
                <a:latin typeface="Alexandria" pitchFamily="18"/>
                <a:ea typeface="Arial" pitchFamily="2"/>
                <a:cs typeface="Alexandria" pitchFamily="2"/>
              </a:rPr>
              <a:t>أخـرى أو </a:t>
            </a:r>
            <a:r>
              <a:rPr lang="ar-SA" b="0" i="0" u="none" strike="noStrike" spc="0" dirty="0">
                <a:solidFill>
                  <a:srgbClr val="00AEEF"/>
                </a:solidFill>
                <a:latin typeface="Alexandria" pitchFamily="18"/>
                <a:ea typeface="Arial" pitchFamily="2"/>
                <a:cs typeface="Alexandria" pitchFamily="2"/>
              </a:rPr>
              <a:t>تؤثر</a:t>
            </a:r>
            <a:r>
              <a:rPr lang="zxx-none" b="0" i="0" u="none" strike="noStrike" spc="0">
                <a:solidFill>
                  <a:srgbClr val="00AEEF"/>
                </a:solidFill>
                <a:latin typeface="Alexandria" pitchFamily="18"/>
                <a:ea typeface="Arial" pitchFamily="2"/>
                <a:cs typeface="Alexandria" pitchFamily="2"/>
              </a:rPr>
              <a:t>على المؤسسات المشابهة العاملة في نفس المجال</a:t>
            </a:r>
            <a:r>
              <a:rPr lang="ar-SA" b="0" i="0" u="none" strike="noStrike" spc="0" dirty="0">
                <a:solidFill>
                  <a:srgbClr val="00AEEF"/>
                </a:solidFill>
                <a:latin typeface="Alexandria" pitchFamily="18"/>
                <a:ea typeface="Arial" pitchFamily="2"/>
                <a:cs typeface="Alexandria" pitchFamily="2"/>
              </a:rPr>
              <a:t>.</a:t>
            </a:r>
            <a:endParaRPr lang="zxx-none" b="0" i="0" u="none" strike="noStrike" spc="0">
              <a:solidFill>
                <a:srgbClr val="00AEEF"/>
              </a:solidFill>
              <a:latin typeface="Alexandria" pitchFamily="18"/>
              <a:ea typeface="Arial" pitchFamily="2"/>
              <a:cs typeface="Alexandria" pitchFamily="2"/>
            </a:endParaRPr>
          </a:p>
        </p:txBody>
      </p:sp>
    </p:spTree>
  </p:cSld>
  <p:clrMapOvr>
    <a:masterClrMapping/>
  </p:clrMapOvr>
  <p:transition spd="slow">
    <p:push/>
  </p:transition>
</p:sld>
</file>

<file path=ppt/slides/slide6.xml><?xml version="1.0" encoding="utf-8"?>
<p:sld xmlns:a="http://schemas.openxmlformats.org/drawingml/2006/main" xmlns:r="http://schemas.openxmlformats.org/officeDocument/2006/relationships" xmlns:p="http://schemas.openxmlformats.org/presentationml/2006/main">
  <p:cSld name="page6">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31C70FF-6A18-7E01-1947-D5763193BDA4}"/>
              </a:ext>
            </a:extLst>
          </p:cNvPr>
          <p:cNvSpPr/>
          <p:nvPr/>
        </p:nvSpPr>
        <p:spPr>
          <a:xfrm>
            <a:off x="617400" y="1685519"/>
            <a:ext cx="10540800" cy="4223354"/>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
        <p:nvSpPr>
          <p:cNvPr id="3" name="TextBox 2">
            <a:extLst>
              <a:ext uri="{FF2B5EF4-FFF2-40B4-BE49-F238E27FC236}">
                <a16:creationId xmlns:a16="http://schemas.microsoft.com/office/drawing/2014/main" id="{020B81F1-9986-0634-710F-C16210042B12}"/>
              </a:ext>
            </a:extLst>
          </p:cNvPr>
          <p:cNvSpPr/>
          <p:nvPr/>
        </p:nvSpPr>
        <p:spPr>
          <a:xfrm>
            <a:off x="2513160" y="1019159"/>
            <a:ext cx="3901679" cy="3891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1" hangingPunct="1">
              <a:buNone/>
              <a:tabLst/>
            </a:pPr>
            <a:r>
              <a:rPr lang="zxx-none" sz="2000" b="1" i="0" u="none" strike="noStrike" spc="0">
                <a:solidFill>
                  <a:srgbClr val="00AEEF"/>
                </a:solidFill>
                <a:latin typeface="Alexandria" pitchFamily="18"/>
                <a:ea typeface="Arial" pitchFamily="2"/>
                <a:cs typeface="Alexandria" pitchFamily="2"/>
              </a:rPr>
              <a:t>إدارة ال</a:t>
            </a:r>
            <a:r>
              <a:rPr lang="ar-SA" sz="2000" b="1" i="0" u="none" strike="noStrike" spc="0">
                <a:solidFill>
                  <a:srgbClr val="00AEEF"/>
                </a:solidFill>
                <a:latin typeface="Alexandria" pitchFamily="18"/>
                <a:ea typeface="Arial" pitchFamily="2"/>
                <a:cs typeface="Alexandria" pitchFamily="2"/>
              </a:rPr>
              <a:t>خلافات</a:t>
            </a:r>
            <a:r>
              <a:rPr lang="zxx-none" sz="2000" b="1" i="0" u="none" strike="noStrike" spc="0">
                <a:solidFill>
                  <a:srgbClr val="00AEEF"/>
                </a:solidFill>
                <a:latin typeface="Alexandria" pitchFamily="18"/>
                <a:ea typeface="Arial" pitchFamily="2"/>
                <a:cs typeface="Alexandria" pitchFamily="2"/>
              </a:rPr>
              <a:t> والأزمات</a:t>
            </a:r>
          </a:p>
        </p:txBody>
      </p:sp>
      <p:sp>
        <p:nvSpPr>
          <p:cNvPr id="4" name="TextBox 47">
            <a:extLst>
              <a:ext uri="{FF2B5EF4-FFF2-40B4-BE49-F238E27FC236}">
                <a16:creationId xmlns:a16="http://schemas.microsoft.com/office/drawing/2014/main" id="{4F250884-F538-8578-48D7-5AF68B0518D1}"/>
              </a:ext>
            </a:extLst>
          </p:cNvPr>
          <p:cNvSpPr/>
          <p:nvPr/>
        </p:nvSpPr>
        <p:spPr>
          <a:xfrm>
            <a:off x="888840" y="2391839"/>
            <a:ext cx="10540800" cy="114228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l" rtl="0" hangingPunct="1">
              <a:buNone/>
              <a:tabLst/>
            </a:pPr>
            <a:endParaRPr lang="en-none" sz="2400">
              <a:latin typeface="Times New Roman" pitchFamily="18"/>
              <a:ea typeface="Arial" pitchFamily="2"/>
              <a:cs typeface="Tahoma" pitchFamily="2"/>
            </a:endParaRPr>
          </a:p>
          <a:p>
            <a:pPr marL="0" marR="0" lvl="0" indent="0" algn="l" rtl="0" hangingPunct="1">
              <a:buNone/>
              <a:tabLst/>
            </a:pPr>
            <a:endParaRPr lang="en-none" sz="2400">
              <a:latin typeface="Times New Roman" pitchFamily="18"/>
              <a:ea typeface="Arial" pitchFamily="2"/>
              <a:cs typeface="Tahoma" pitchFamily="2"/>
            </a:endParaRPr>
          </a:p>
          <a:p>
            <a:pPr marL="0" marR="0" lvl="0" indent="0" algn="l" rtl="0" hangingPunct="1">
              <a:buNone/>
              <a:tabLst/>
            </a:pPr>
            <a:endParaRPr lang="en-none" sz="2400">
              <a:latin typeface="Times New Roman" pitchFamily="18"/>
              <a:ea typeface="Arial" pitchFamily="2"/>
              <a:cs typeface="Tahoma" pitchFamily="2"/>
            </a:endParaRPr>
          </a:p>
        </p:txBody>
      </p:sp>
      <p:pic>
        <p:nvPicPr>
          <p:cNvPr id="6" name="Graphic 21">
            <a:extLst>
              <a:ext uri="{FF2B5EF4-FFF2-40B4-BE49-F238E27FC236}">
                <a16:creationId xmlns:a16="http://schemas.microsoft.com/office/drawing/2014/main" id="{FFB1A90D-93BC-488C-483B-88F0CFD0E7C7}"/>
              </a:ext>
            </a:extLst>
          </p:cNvPr>
          <p:cNvPicPr>
            <a:picLocks noChangeAspect="1"/>
          </p:cNvPicPr>
          <p:nvPr/>
        </p:nvPicPr>
        <p:blipFill>
          <a:blip r:embed="rId3">
            <a:lum/>
            <a:alphaModFix/>
          </a:blip>
          <a:srcRect/>
          <a:stretch>
            <a:fillRect/>
          </a:stretch>
        </p:blipFill>
        <p:spPr>
          <a:xfrm>
            <a:off x="0" y="0"/>
            <a:ext cx="2304720" cy="1076040"/>
          </a:xfrm>
          <a:prstGeom prst="rect">
            <a:avLst/>
          </a:prstGeom>
          <a:noFill/>
          <a:ln>
            <a:noFill/>
          </a:ln>
        </p:spPr>
      </p:pic>
      <p:sp>
        <p:nvSpPr>
          <p:cNvPr id="7" name="Title 10">
            <a:extLst>
              <a:ext uri="{FF2B5EF4-FFF2-40B4-BE49-F238E27FC236}">
                <a16:creationId xmlns:a16="http://schemas.microsoft.com/office/drawing/2014/main" id="{D3C55FE1-3432-6CE3-D552-9F91CD966BA5}"/>
              </a:ext>
            </a:extLst>
          </p:cNvPr>
          <p:cNvSpPr txBox="1">
            <a:spLocks noGrp="1"/>
          </p:cNvSpPr>
          <p:nvPr>
            <p:ph type="title" idx="4294967295"/>
          </p:nvPr>
        </p:nvSpPr>
        <p:spPr>
          <a:xfrm>
            <a:off x="7226640" y="4453920"/>
            <a:ext cx="4211279" cy="367878"/>
          </a:xfrm>
          <a:noFill/>
          <a:ln>
            <a:noFill/>
          </a:ln>
        </p:spPr>
        <p:txBody>
          <a:bodyPr wrap="square" lIns="90000" tIns="45000" rIns="90000" bIns="45000" anchor="t">
            <a:spAutoFit/>
          </a:bodyPr>
          <a:lstStyle/>
          <a:p>
            <a:pPr lvl="0" algn="ctr">
              <a:spcBef>
                <a:spcPts val="0"/>
              </a:spcBef>
            </a:pPr>
            <a:r>
              <a:rPr lang="zxx-none" sz="2000" b="1">
                <a:solidFill>
                  <a:srgbClr val="00AEEF"/>
                </a:solidFill>
                <a:latin typeface="Alexandria" pitchFamily="2" charset="-78"/>
                <a:cs typeface="Alexandria" pitchFamily="2" charset="-78"/>
              </a:rPr>
              <a:t>إدارة الخلافات</a:t>
            </a:r>
          </a:p>
        </p:txBody>
      </p:sp>
      <p:sp>
        <p:nvSpPr>
          <p:cNvPr id="8" name="Text Placeholder 12">
            <a:extLst>
              <a:ext uri="{FF2B5EF4-FFF2-40B4-BE49-F238E27FC236}">
                <a16:creationId xmlns:a16="http://schemas.microsoft.com/office/drawing/2014/main" id="{F07C0D90-A9FF-8040-0381-FB5AD5160112}"/>
              </a:ext>
            </a:extLst>
          </p:cNvPr>
          <p:cNvSpPr txBox="1">
            <a:spLocks noGrp="1"/>
          </p:cNvSpPr>
          <p:nvPr>
            <p:ph type="body" idx="4294967295"/>
          </p:nvPr>
        </p:nvSpPr>
        <p:spPr>
          <a:xfrm>
            <a:off x="617400" y="1722600"/>
            <a:ext cx="6512039" cy="3262260"/>
          </a:xfrm>
          <a:noFill/>
          <a:ln>
            <a:noFill/>
          </a:ln>
        </p:spPr>
        <p:txBody>
          <a:bodyPr wrap="square" lIns="90000" tIns="45000" rIns="90000" bIns="45000" anchor="t">
            <a:spAutoFit/>
          </a:bodyPr>
          <a:lstStyle/>
          <a:p>
            <a:pPr marL="0" indent="0" algn="just" rtl="1">
              <a:lnSpc>
                <a:spcPct val="200000"/>
              </a:lnSpc>
              <a:spcBef>
                <a:spcPts val="0"/>
              </a:spcBef>
              <a:spcAft>
                <a:spcPts val="1417"/>
              </a:spcAft>
              <a:buNone/>
            </a:pPr>
            <a:r>
              <a:rPr lang="ar-SA" sz="1800" dirty="0">
                <a:solidFill>
                  <a:srgbClr val="000000"/>
                </a:solidFill>
                <a:latin typeface="Alexandria" pitchFamily="2" charset="-78"/>
                <a:cs typeface="Alexandria" pitchFamily="2" charset="-78"/>
              </a:rPr>
              <a:t>لابد من </a:t>
            </a:r>
            <a:r>
              <a:rPr lang="zxx-none" sz="1800">
                <a:solidFill>
                  <a:srgbClr val="000000"/>
                </a:solidFill>
                <a:latin typeface="Alexandria" pitchFamily="2" charset="-78"/>
                <a:cs typeface="Alexandria" pitchFamily="2" charset="-78"/>
              </a:rPr>
              <a:t>تنظيـم متكامـل يهـدف إلـى مجابهـة الخلافات بأفضـل الوسـا</a:t>
            </a:r>
            <a:r>
              <a:rPr lang="ar-SA" sz="1800" dirty="0" err="1">
                <a:solidFill>
                  <a:srgbClr val="000000"/>
                </a:solidFill>
                <a:latin typeface="Alexandria" pitchFamily="2" charset="-78"/>
                <a:cs typeface="Alexandria" pitchFamily="2" charset="-78"/>
              </a:rPr>
              <a:t>ئ</a:t>
            </a:r>
            <a:r>
              <a:rPr lang="zxx-none" sz="1800">
                <a:solidFill>
                  <a:srgbClr val="000000"/>
                </a:solidFill>
                <a:latin typeface="Alexandria" pitchFamily="2" charset="-78"/>
                <a:cs typeface="Alexandria" pitchFamily="2" charset="-78"/>
              </a:rPr>
              <a:t>ل وأقـل التكاليـف؛ وذلـك عـن طريـق اكتشـاف الخ</a:t>
            </a:r>
            <a:r>
              <a:rPr lang="ar-SA" sz="1800" dirty="0">
                <a:solidFill>
                  <a:srgbClr val="000000"/>
                </a:solidFill>
                <a:latin typeface="Alexandria" pitchFamily="2" charset="-78"/>
                <a:cs typeface="Alexandria" pitchFamily="2" charset="-78"/>
              </a:rPr>
              <a:t>لاف</a:t>
            </a:r>
            <a:r>
              <a:rPr lang="zxx-none" sz="1800">
                <a:solidFill>
                  <a:srgbClr val="000000"/>
                </a:solidFill>
                <a:latin typeface="Alexandria" pitchFamily="2" charset="-78"/>
                <a:cs typeface="Alexandria" pitchFamily="2" charset="-78"/>
              </a:rPr>
              <a:t>، وتحليلـه، وقياسـه، وتحديـد وسـا</a:t>
            </a:r>
            <a:r>
              <a:rPr lang="ar-SA" sz="1800" dirty="0" err="1">
                <a:solidFill>
                  <a:srgbClr val="000000"/>
                </a:solidFill>
                <a:latin typeface="Alexandria" pitchFamily="2" charset="-78"/>
                <a:cs typeface="Alexandria" pitchFamily="2" charset="-78"/>
              </a:rPr>
              <a:t>ئ</a:t>
            </a:r>
            <a:r>
              <a:rPr lang="zxx-none" sz="1800">
                <a:solidFill>
                  <a:srgbClr val="000000"/>
                </a:solidFill>
                <a:latin typeface="Alexandria" pitchFamily="2" charset="-78"/>
                <a:cs typeface="Alexandria" pitchFamily="2" charset="-78"/>
              </a:rPr>
              <a:t>ل مجابهتـه، مـع اختيـار أنسـب هـذه الوسـائل لتحقيـق الهـدف المطلـوب</a:t>
            </a:r>
            <a:r>
              <a:rPr lang="en-none" sz="1800" dirty="0">
                <a:solidFill>
                  <a:srgbClr val="000000"/>
                </a:solidFill>
                <a:latin typeface="Alexandria" pitchFamily="2" charset="-78"/>
                <a:cs typeface="Alexandria" pitchFamily="2" charset="-78"/>
              </a:rPr>
              <a:t> .</a:t>
            </a:r>
          </a:p>
          <a:p>
            <a:pPr marL="0" lvl="0" indent="0" algn="just" rtl="1">
              <a:lnSpc>
                <a:spcPct val="200000"/>
              </a:lnSpc>
              <a:spcBef>
                <a:spcPts val="0"/>
              </a:spcBef>
              <a:spcAft>
                <a:spcPts val="1417"/>
              </a:spcAft>
              <a:buNone/>
            </a:pPr>
            <a:r>
              <a:rPr lang="en-none" sz="1800" dirty="0">
                <a:solidFill>
                  <a:srgbClr val="000000"/>
                </a:solidFill>
                <a:latin typeface="Alexandria" pitchFamily="2" charset="-78"/>
                <a:cs typeface="Alexandria" pitchFamily="2" charset="-78"/>
              </a:rPr>
              <a:t>.</a:t>
            </a:r>
          </a:p>
          <a:p>
            <a:pPr marL="0" lvl="0" indent="0" algn="just" rtl="1">
              <a:lnSpc>
                <a:spcPct val="200000"/>
              </a:lnSpc>
              <a:spcBef>
                <a:spcPts val="1001"/>
              </a:spcBef>
              <a:spcAft>
                <a:spcPts val="1417"/>
              </a:spcAft>
              <a:buNone/>
            </a:pPr>
            <a:endParaRPr lang="en-none" sz="1800" dirty="0">
              <a:solidFill>
                <a:srgbClr val="000000"/>
              </a:solidFill>
              <a:latin typeface="Alexandria" pitchFamily="2" charset="-78"/>
              <a:cs typeface="Alexandria" pitchFamily="2" charset="-78"/>
            </a:endParaRPr>
          </a:p>
        </p:txBody>
      </p:sp>
      <p:pic>
        <p:nvPicPr>
          <p:cNvPr id="9" name="Picture 13">
            <a:extLst>
              <a:ext uri="{FF2B5EF4-FFF2-40B4-BE49-F238E27FC236}">
                <a16:creationId xmlns:a16="http://schemas.microsoft.com/office/drawing/2014/main" id="{714B17FD-DC89-B368-85A4-B9DE81CD715A}"/>
              </a:ext>
            </a:extLst>
          </p:cNvPr>
          <p:cNvPicPr>
            <a:picLocks noChangeAspect="1"/>
          </p:cNvPicPr>
          <p:nvPr/>
        </p:nvPicPr>
        <p:blipFill>
          <a:blip r:embed="rId4">
            <a:lum/>
            <a:alphaModFix/>
          </a:blip>
          <a:srcRect/>
          <a:stretch>
            <a:fillRect/>
          </a:stretch>
        </p:blipFill>
        <p:spPr>
          <a:xfrm>
            <a:off x="7129439" y="1885096"/>
            <a:ext cx="3694505" cy="2108924"/>
          </a:xfrm>
          <a:prstGeom prst="rect">
            <a:avLst/>
          </a:prstGeom>
          <a:noFill/>
          <a:ln>
            <a:noFill/>
          </a:ln>
        </p:spPr>
      </p:pic>
      <p:sp>
        <p:nvSpPr>
          <p:cNvPr id="10" name="Rectangle 28">
            <a:extLst>
              <a:ext uri="{FF2B5EF4-FFF2-40B4-BE49-F238E27FC236}">
                <a16:creationId xmlns:a16="http://schemas.microsoft.com/office/drawing/2014/main" id="{D1891762-F117-3AC8-C930-F136A2EAAB9B}"/>
              </a:ext>
            </a:extLst>
          </p:cNvPr>
          <p:cNvSpPr/>
          <p:nvPr/>
        </p:nvSpPr>
        <p:spPr>
          <a:xfrm>
            <a:off x="2626200" y="500760"/>
            <a:ext cx="651672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page7">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BD6D438E-EA65-B7AC-36E0-E23AF5F4CA14}"/>
              </a:ext>
            </a:extLst>
          </p:cNvPr>
          <p:cNvSpPr/>
          <p:nvPr/>
        </p:nvSpPr>
        <p:spPr>
          <a:xfrm>
            <a:off x="617400" y="1685519"/>
            <a:ext cx="10812240" cy="43700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
        <p:nvSpPr>
          <p:cNvPr id="3" name="TextBox 2">
            <a:extLst>
              <a:ext uri="{FF2B5EF4-FFF2-40B4-BE49-F238E27FC236}">
                <a16:creationId xmlns:a16="http://schemas.microsoft.com/office/drawing/2014/main" id="{5EE26905-C904-75E8-9CD7-DCF7B9DD6F45}"/>
              </a:ext>
            </a:extLst>
          </p:cNvPr>
          <p:cNvSpPr/>
          <p:nvPr/>
        </p:nvSpPr>
        <p:spPr>
          <a:xfrm>
            <a:off x="2513160" y="1019159"/>
            <a:ext cx="3901679" cy="3891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1" hangingPunct="1">
              <a:buNone/>
              <a:tabLst/>
            </a:pPr>
            <a:r>
              <a:rPr lang="zxx-none" sz="2000" b="1" i="0" u="none" strike="noStrike" spc="0">
                <a:solidFill>
                  <a:srgbClr val="00AEEF"/>
                </a:solidFill>
                <a:latin typeface="Alexandria" pitchFamily="18"/>
                <a:ea typeface="Arial" pitchFamily="2"/>
                <a:cs typeface="Alexandria" pitchFamily="2"/>
              </a:rPr>
              <a:t>إدارة ال</a:t>
            </a:r>
            <a:r>
              <a:rPr lang="ar-SA" sz="2000" b="1" i="0" u="none" strike="noStrike" spc="0" dirty="0">
                <a:solidFill>
                  <a:srgbClr val="00AEEF"/>
                </a:solidFill>
                <a:latin typeface="Alexandria" pitchFamily="18"/>
                <a:ea typeface="Arial" pitchFamily="2"/>
                <a:cs typeface="Alexandria" pitchFamily="2"/>
              </a:rPr>
              <a:t>خلافات</a:t>
            </a:r>
            <a:r>
              <a:rPr lang="zxx-none" sz="2000" b="1" i="0" u="none" strike="noStrike" spc="0">
                <a:solidFill>
                  <a:srgbClr val="00AEEF"/>
                </a:solidFill>
                <a:latin typeface="Alexandria" pitchFamily="18"/>
                <a:ea typeface="Arial" pitchFamily="2"/>
                <a:cs typeface="Alexandria" pitchFamily="2"/>
              </a:rPr>
              <a:t> والأزمات</a:t>
            </a:r>
          </a:p>
        </p:txBody>
      </p:sp>
      <p:sp>
        <p:nvSpPr>
          <p:cNvPr id="4" name="TextBox 47">
            <a:extLst>
              <a:ext uri="{FF2B5EF4-FFF2-40B4-BE49-F238E27FC236}">
                <a16:creationId xmlns:a16="http://schemas.microsoft.com/office/drawing/2014/main" id="{BFF101C8-6C91-8B4C-002F-B8333001FAF6}"/>
              </a:ext>
            </a:extLst>
          </p:cNvPr>
          <p:cNvSpPr/>
          <p:nvPr/>
        </p:nvSpPr>
        <p:spPr>
          <a:xfrm>
            <a:off x="888840" y="2391839"/>
            <a:ext cx="10540800" cy="114228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l" rtl="0" hangingPunct="1">
              <a:buNone/>
              <a:tabLst/>
            </a:pPr>
            <a:endParaRPr lang="en-none" sz="2400">
              <a:latin typeface="Times New Roman" pitchFamily="18"/>
              <a:ea typeface="Arial" pitchFamily="2"/>
              <a:cs typeface="Tahoma" pitchFamily="2"/>
            </a:endParaRPr>
          </a:p>
          <a:p>
            <a:pPr marL="0" marR="0" lvl="0" indent="0" algn="l" rtl="0" hangingPunct="1">
              <a:buNone/>
              <a:tabLst/>
            </a:pPr>
            <a:endParaRPr lang="en-none" sz="2400">
              <a:latin typeface="Times New Roman" pitchFamily="18"/>
              <a:ea typeface="Arial" pitchFamily="2"/>
              <a:cs typeface="Tahoma" pitchFamily="2"/>
            </a:endParaRPr>
          </a:p>
          <a:p>
            <a:pPr marL="0" marR="0" lvl="0" indent="0" algn="l" rtl="0" hangingPunct="1">
              <a:buNone/>
              <a:tabLst/>
            </a:pPr>
            <a:endParaRPr lang="en-none" sz="2400">
              <a:latin typeface="Times New Roman" pitchFamily="18"/>
              <a:ea typeface="Arial" pitchFamily="2"/>
              <a:cs typeface="Tahoma" pitchFamily="2"/>
            </a:endParaRPr>
          </a:p>
        </p:txBody>
      </p:sp>
      <p:pic>
        <p:nvPicPr>
          <p:cNvPr id="6" name="Graphic 21">
            <a:extLst>
              <a:ext uri="{FF2B5EF4-FFF2-40B4-BE49-F238E27FC236}">
                <a16:creationId xmlns:a16="http://schemas.microsoft.com/office/drawing/2014/main" id="{8C2E1172-D459-8D1F-CCFC-7A9012FCEFA0}"/>
              </a:ext>
            </a:extLst>
          </p:cNvPr>
          <p:cNvPicPr>
            <a:picLocks noChangeAspect="1"/>
          </p:cNvPicPr>
          <p:nvPr/>
        </p:nvPicPr>
        <p:blipFill>
          <a:blip r:embed="rId3">
            <a:lum/>
            <a:alphaModFix/>
          </a:blip>
          <a:srcRect/>
          <a:stretch>
            <a:fillRect/>
          </a:stretch>
        </p:blipFill>
        <p:spPr>
          <a:xfrm>
            <a:off x="85060" y="15138"/>
            <a:ext cx="2199103" cy="1026729"/>
          </a:xfrm>
          <a:prstGeom prst="rect">
            <a:avLst/>
          </a:prstGeom>
          <a:noFill/>
          <a:ln>
            <a:noFill/>
          </a:ln>
        </p:spPr>
      </p:pic>
      <p:pic>
        <p:nvPicPr>
          <p:cNvPr id="7" name="Picture 8">
            <a:extLst>
              <a:ext uri="{FF2B5EF4-FFF2-40B4-BE49-F238E27FC236}">
                <a16:creationId xmlns:a16="http://schemas.microsoft.com/office/drawing/2014/main" id="{60556544-3C41-D499-E5BA-6179738BDAC3}"/>
              </a:ext>
            </a:extLst>
          </p:cNvPr>
          <p:cNvPicPr>
            <a:picLocks noChangeAspect="1"/>
          </p:cNvPicPr>
          <p:nvPr/>
        </p:nvPicPr>
        <p:blipFill>
          <a:blip r:embed="rId4">
            <a:lum/>
            <a:alphaModFix/>
          </a:blip>
          <a:srcRect/>
          <a:stretch>
            <a:fillRect/>
          </a:stretch>
        </p:blipFill>
        <p:spPr>
          <a:xfrm>
            <a:off x="7165079" y="1707840"/>
            <a:ext cx="4228919" cy="2729160"/>
          </a:xfrm>
          <a:prstGeom prst="rect">
            <a:avLst/>
          </a:prstGeom>
          <a:noFill/>
          <a:ln>
            <a:noFill/>
          </a:ln>
        </p:spPr>
      </p:pic>
      <p:sp>
        <p:nvSpPr>
          <p:cNvPr id="8" name="Title 10">
            <a:extLst>
              <a:ext uri="{FF2B5EF4-FFF2-40B4-BE49-F238E27FC236}">
                <a16:creationId xmlns:a16="http://schemas.microsoft.com/office/drawing/2014/main" id="{A7A9F9BE-5456-FF34-BAB9-8133FBD33CA9}"/>
              </a:ext>
            </a:extLst>
          </p:cNvPr>
          <p:cNvSpPr txBox="1">
            <a:spLocks noGrp="1"/>
          </p:cNvSpPr>
          <p:nvPr>
            <p:ph type="title" idx="4294967295"/>
          </p:nvPr>
        </p:nvSpPr>
        <p:spPr>
          <a:xfrm>
            <a:off x="7129440" y="4698471"/>
            <a:ext cx="4308480" cy="367878"/>
          </a:xfrm>
          <a:noFill/>
          <a:ln>
            <a:noFill/>
          </a:ln>
        </p:spPr>
        <p:txBody>
          <a:bodyPr wrap="square" lIns="90000" tIns="45000" rIns="90000" bIns="45000" anchor="t">
            <a:spAutoFit/>
          </a:bodyPr>
          <a:lstStyle/>
          <a:p>
            <a:pPr lvl="0" algn="ctr">
              <a:spcBef>
                <a:spcPts val="0"/>
              </a:spcBef>
            </a:pPr>
            <a:r>
              <a:rPr lang="zxx-none" sz="2000" b="1">
                <a:solidFill>
                  <a:srgbClr val="00AEEF"/>
                </a:solidFill>
                <a:latin typeface="Alexandria" pitchFamily="2" charset="-78"/>
                <a:cs typeface="Alexandria" pitchFamily="2" charset="-78"/>
              </a:rPr>
              <a:t>إدارة الأزمات</a:t>
            </a:r>
          </a:p>
        </p:txBody>
      </p:sp>
      <p:sp>
        <p:nvSpPr>
          <p:cNvPr id="9" name="Text Placeholder 12">
            <a:extLst>
              <a:ext uri="{FF2B5EF4-FFF2-40B4-BE49-F238E27FC236}">
                <a16:creationId xmlns:a16="http://schemas.microsoft.com/office/drawing/2014/main" id="{289F737E-7F5C-E7DC-5F1F-7620C2395F9E}"/>
              </a:ext>
            </a:extLst>
          </p:cNvPr>
          <p:cNvSpPr txBox="1">
            <a:spLocks noGrp="1"/>
          </p:cNvSpPr>
          <p:nvPr>
            <p:ph type="body" idx="4294967295"/>
          </p:nvPr>
        </p:nvSpPr>
        <p:spPr>
          <a:xfrm>
            <a:off x="617400" y="1722600"/>
            <a:ext cx="6512039" cy="2528726"/>
          </a:xfrm>
          <a:noFill/>
          <a:ln>
            <a:noFill/>
          </a:ln>
        </p:spPr>
        <p:txBody>
          <a:bodyPr wrap="square" lIns="90000" tIns="45000" rIns="90000" bIns="45000" anchor="t">
            <a:spAutoFit/>
          </a:bodyPr>
          <a:lstStyle/>
          <a:p>
            <a:pPr marL="0" lvl="0" indent="0" algn="just" rtl="1">
              <a:lnSpc>
                <a:spcPct val="200000"/>
              </a:lnSpc>
              <a:spcBef>
                <a:spcPts val="0"/>
              </a:spcBef>
              <a:spcAft>
                <a:spcPts val="1417"/>
              </a:spcAft>
              <a:buNone/>
            </a:pPr>
            <a:r>
              <a:rPr lang="ar-SA" sz="1800" dirty="0">
                <a:solidFill>
                  <a:srgbClr val="000000"/>
                </a:solidFill>
                <a:latin typeface="Alexandria" pitchFamily="2" charset="-78"/>
                <a:cs typeface="Alexandria" pitchFamily="2" charset="-78"/>
              </a:rPr>
              <a:t>تشير الى </a:t>
            </a:r>
            <a:r>
              <a:rPr lang="zxx-none" sz="1800">
                <a:solidFill>
                  <a:srgbClr val="000000"/>
                </a:solidFill>
                <a:latin typeface="Alexandria" pitchFamily="2" charset="-78"/>
                <a:cs typeface="Alexandria" pitchFamily="2" charset="-78"/>
              </a:rPr>
              <a:t>كافـة الوسـا</a:t>
            </a:r>
            <a:r>
              <a:rPr lang="ar-SA" sz="1800" dirty="0" err="1">
                <a:solidFill>
                  <a:srgbClr val="000000"/>
                </a:solidFill>
                <a:latin typeface="Alexandria" pitchFamily="2" charset="-78"/>
                <a:cs typeface="Alexandria" pitchFamily="2" charset="-78"/>
              </a:rPr>
              <a:t>ئ</a:t>
            </a:r>
            <a:r>
              <a:rPr lang="zxx-none" sz="1800">
                <a:solidFill>
                  <a:srgbClr val="000000"/>
                </a:solidFill>
                <a:latin typeface="Alexandria" pitchFamily="2" charset="-78"/>
                <a:cs typeface="Alexandria" pitchFamily="2" charset="-78"/>
              </a:rPr>
              <a:t>ل والإجـراءات والأنشـطة التـي تنفذهـا المنظمـة فـي مراحـل مـا قبـل الأزمـة (الاستشـعار)، وفـي أثنا</a:t>
            </a:r>
            <a:r>
              <a:rPr lang="ar-SA" sz="1800" dirty="0" err="1">
                <a:solidFill>
                  <a:srgbClr val="000000"/>
                </a:solidFill>
                <a:latin typeface="Alexandria" pitchFamily="2" charset="-78"/>
                <a:cs typeface="Alexandria" pitchFamily="2" charset="-78"/>
              </a:rPr>
              <a:t>ئ</a:t>
            </a:r>
            <a:r>
              <a:rPr lang="zxx-none" sz="1800">
                <a:solidFill>
                  <a:srgbClr val="000000"/>
                </a:solidFill>
                <a:latin typeface="Alexandria" pitchFamily="2" charset="-78"/>
                <a:cs typeface="Alexandria" pitchFamily="2" charset="-78"/>
              </a:rPr>
              <a:t>هـا، وبعـد وقوعهـا، وهدفهـا الأساسـي منـع وقـوع الأزمـة، أو مواجهتهـا بكفـاءة وفعاليـة والحـد مـن تأثيرهـا إذا مـا وقعـت</a:t>
            </a:r>
            <a:r>
              <a:rPr lang="en-none" sz="1800" dirty="0">
                <a:solidFill>
                  <a:srgbClr val="000000"/>
                </a:solidFill>
                <a:latin typeface="Alexandria" pitchFamily="2" charset="-78"/>
                <a:cs typeface="Alexandria" pitchFamily="2" charset="-78"/>
              </a:rPr>
              <a:t>.</a:t>
            </a:r>
          </a:p>
          <a:p>
            <a:pPr marL="0" lvl="0" indent="0" algn="just" rtl="1">
              <a:lnSpc>
                <a:spcPct val="200000"/>
              </a:lnSpc>
              <a:spcBef>
                <a:spcPts val="1001"/>
              </a:spcBef>
              <a:spcAft>
                <a:spcPts val="1417"/>
              </a:spcAft>
              <a:buNone/>
            </a:pPr>
            <a:endParaRPr lang="en-none" sz="1800" dirty="0">
              <a:solidFill>
                <a:srgbClr val="000000"/>
              </a:solidFill>
              <a:latin typeface="Alexandria" pitchFamily="2" charset="-78"/>
              <a:cs typeface="Alexandria" pitchFamily="2" charset="-78"/>
            </a:endParaRPr>
          </a:p>
        </p:txBody>
      </p:sp>
      <p:sp>
        <p:nvSpPr>
          <p:cNvPr id="10" name="Rectangle 28">
            <a:extLst>
              <a:ext uri="{FF2B5EF4-FFF2-40B4-BE49-F238E27FC236}">
                <a16:creationId xmlns:a16="http://schemas.microsoft.com/office/drawing/2014/main" id="{B5FCC0AC-F167-47B5-B93A-1E912E4A690D}"/>
              </a:ext>
            </a:extLst>
          </p:cNvPr>
          <p:cNvSpPr/>
          <p:nvPr/>
        </p:nvSpPr>
        <p:spPr>
          <a:xfrm>
            <a:off x="2626200" y="500760"/>
            <a:ext cx="651672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2">
            <a:extLst>
              <a:ext uri="{FF2B5EF4-FFF2-40B4-BE49-F238E27FC236}">
                <a16:creationId xmlns:a16="http://schemas.microsoft.com/office/drawing/2014/main" id="{2C0E89F6-365C-C0B7-6946-BE11FFCD7AE0}"/>
              </a:ext>
            </a:extLst>
          </p:cNvPr>
          <p:cNvSpPr/>
          <p:nvPr/>
        </p:nvSpPr>
        <p:spPr>
          <a:xfrm>
            <a:off x="8607960" y="952920"/>
            <a:ext cx="3505679" cy="495180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00B0F0">
              <a:alpha val="62000"/>
            </a:srgbClr>
          </a:solidFill>
          <a:ln>
            <a:noFill/>
            <a:prstDash val="solid"/>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
        <p:nvSpPr>
          <p:cNvPr id="4" name="Rectangle: Rounded Corners 24">
            <a:extLst>
              <a:ext uri="{FF2B5EF4-FFF2-40B4-BE49-F238E27FC236}">
                <a16:creationId xmlns:a16="http://schemas.microsoft.com/office/drawing/2014/main" id="{4BB3EF29-D523-2D56-17F2-9E6E38BAA1AC}"/>
              </a:ext>
            </a:extLst>
          </p:cNvPr>
          <p:cNvSpPr/>
          <p:nvPr/>
        </p:nvSpPr>
        <p:spPr>
          <a:xfrm>
            <a:off x="1181160" y="2007720"/>
            <a:ext cx="9345240" cy="42872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marR="0" lvl="0" indent="0" algn="just" defTabSz="914400" rtl="1" eaLnBrk="1" latinLnBrk="0"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p:txBody>
      </p:sp>
      <p:pic>
        <p:nvPicPr>
          <p:cNvPr id="6" name="Graphic 21">
            <a:extLst>
              <a:ext uri="{FF2B5EF4-FFF2-40B4-BE49-F238E27FC236}">
                <a16:creationId xmlns:a16="http://schemas.microsoft.com/office/drawing/2014/main" id="{CB04A20C-2D1C-484C-AE1D-0531CD9B82DA}"/>
              </a:ext>
            </a:extLst>
          </p:cNvPr>
          <p:cNvPicPr>
            <a:picLocks noChangeAspect="1"/>
          </p:cNvPicPr>
          <p:nvPr/>
        </p:nvPicPr>
        <p:blipFill>
          <a:blip r:embed="rId3">
            <a:lum/>
            <a:alphaModFix/>
          </a:blip>
          <a:srcRect/>
          <a:stretch>
            <a:fillRect/>
          </a:stretch>
        </p:blipFill>
        <p:spPr>
          <a:xfrm>
            <a:off x="118489" y="25020"/>
            <a:ext cx="2304720" cy="1076040"/>
          </a:xfrm>
          <a:prstGeom prst="rect">
            <a:avLst/>
          </a:prstGeom>
          <a:noFill/>
          <a:ln>
            <a:noFill/>
          </a:ln>
        </p:spPr>
      </p:pic>
      <p:sp>
        <p:nvSpPr>
          <p:cNvPr id="7" name="TextBox 7">
            <a:extLst>
              <a:ext uri="{FF2B5EF4-FFF2-40B4-BE49-F238E27FC236}">
                <a16:creationId xmlns:a16="http://schemas.microsoft.com/office/drawing/2014/main" id="{9EA645CB-075B-8BE6-DA67-7DBDA4A057A6}"/>
              </a:ext>
            </a:extLst>
          </p:cNvPr>
          <p:cNvSpPr/>
          <p:nvPr/>
        </p:nvSpPr>
        <p:spPr>
          <a:xfrm>
            <a:off x="8567832" y="642600"/>
            <a:ext cx="3505679" cy="872503"/>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l" rtl="1" hangingPunct="1">
              <a:lnSpc>
                <a:spcPct val="150000"/>
              </a:lnSpc>
              <a:buNone/>
              <a:tabLst/>
            </a:pPr>
            <a:endParaRPr lang="en-none" sz="2000" dirty="0">
              <a:solidFill>
                <a:schemeClr val="bg1"/>
              </a:solidFill>
              <a:latin typeface="Alexandria" pitchFamily="2" charset="-78"/>
              <a:ea typeface="Arial" pitchFamily="2"/>
              <a:cs typeface="Alexandria" pitchFamily="2" charset="-78"/>
            </a:endParaRPr>
          </a:p>
          <a:p>
            <a:pPr algn="r" rtl="1"/>
            <a:r>
              <a:rPr lang="ar" sz="2000" b="1" dirty="0">
                <a:solidFill>
                  <a:schemeClr val="bg1"/>
                </a:solidFill>
                <a:latin typeface="Alexandria" pitchFamily="2" charset="-78"/>
                <a:cs typeface="Alexandria" pitchFamily="2" charset="-78"/>
              </a:rPr>
              <a:t>أهمية اتصالات الأزمات </a:t>
            </a:r>
            <a:endParaRPr lang="ar" sz="2000" dirty="0">
              <a:solidFill>
                <a:schemeClr val="bg1"/>
              </a:solidFill>
              <a:effectLst/>
              <a:latin typeface="Alexandria" pitchFamily="2" charset="-78"/>
              <a:cs typeface="Alexandria" pitchFamily="2" charset="-78"/>
            </a:endParaRPr>
          </a:p>
        </p:txBody>
      </p:sp>
      <p:graphicFrame>
        <p:nvGraphicFramePr>
          <p:cNvPr id="10" name="Diagram 9">
            <a:extLst>
              <a:ext uri="{FF2B5EF4-FFF2-40B4-BE49-F238E27FC236}">
                <a16:creationId xmlns:a16="http://schemas.microsoft.com/office/drawing/2014/main" id="{61D9B341-6D8F-A745-AFAF-96B3AC453776}"/>
              </a:ext>
            </a:extLst>
          </p:cNvPr>
          <p:cNvGraphicFramePr/>
          <p:nvPr>
            <p:extLst>
              <p:ext uri="{D42A27DB-BD31-4B8C-83A1-F6EECF244321}">
                <p14:modId xmlns:p14="http://schemas.microsoft.com/office/powerpoint/2010/main" val="1894947345"/>
              </p:ext>
            </p:extLst>
          </p:nvPr>
        </p:nvGraphicFramePr>
        <p:xfrm>
          <a:off x="2096086" y="2250831"/>
          <a:ext cx="8063914" cy="388750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8" name="Rectangle 28">
            <a:extLst>
              <a:ext uri="{FF2B5EF4-FFF2-40B4-BE49-F238E27FC236}">
                <a16:creationId xmlns:a16="http://schemas.microsoft.com/office/drawing/2014/main" id="{2823420A-C697-535C-648D-60CF20B368F9}"/>
              </a:ext>
            </a:extLst>
          </p:cNvPr>
          <p:cNvSpPr/>
          <p:nvPr/>
        </p:nvSpPr>
        <p:spPr>
          <a:xfrm>
            <a:off x="2626200" y="500760"/>
            <a:ext cx="651672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Tree>
    <p:extLst>
      <p:ext uri="{BB962C8B-B14F-4D97-AF65-F5344CB8AC3E}">
        <p14:creationId xmlns:p14="http://schemas.microsoft.com/office/powerpoint/2010/main" val="7719776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2">
            <a:extLst>
              <a:ext uri="{FF2B5EF4-FFF2-40B4-BE49-F238E27FC236}">
                <a16:creationId xmlns:a16="http://schemas.microsoft.com/office/drawing/2014/main" id="{2C0E89F6-365C-C0B7-6946-BE11FFCD7AE0}"/>
              </a:ext>
            </a:extLst>
          </p:cNvPr>
          <p:cNvSpPr/>
          <p:nvPr/>
        </p:nvSpPr>
        <p:spPr>
          <a:xfrm>
            <a:off x="8607960" y="952920"/>
            <a:ext cx="3583800" cy="495180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00B0F0">
              <a:alpha val="62000"/>
            </a:srgbClr>
          </a:solidFill>
          <a:ln>
            <a:noFill/>
            <a:prstDash val="solid"/>
          </a:ln>
        </p:spPr>
        <p:txBody>
          <a:bodyPr vert="horz" wrap="square" lIns="90000" tIns="45000" rIns="90000" bIns="45000" anchor="ctr"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4" name="Rectangle: Rounded Corners 24">
            <a:extLst>
              <a:ext uri="{FF2B5EF4-FFF2-40B4-BE49-F238E27FC236}">
                <a16:creationId xmlns:a16="http://schemas.microsoft.com/office/drawing/2014/main" id="{4BB3EF29-D523-2D56-17F2-9E6E38BAA1AC}"/>
              </a:ext>
            </a:extLst>
          </p:cNvPr>
          <p:cNvSpPr/>
          <p:nvPr/>
        </p:nvSpPr>
        <p:spPr>
          <a:xfrm>
            <a:off x="1181160" y="2007720"/>
            <a:ext cx="9345240" cy="42872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marR="0" lvl="0" indent="0" algn="just" defTabSz="914400" rtl="1" eaLnBrk="1" latinLnBrk="0"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p:txBody>
      </p:sp>
      <p:pic>
        <p:nvPicPr>
          <p:cNvPr id="6" name="Graphic 21">
            <a:extLst>
              <a:ext uri="{FF2B5EF4-FFF2-40B4-BE49-F238E27FC236}">
                <a16:creationId xmlns:a16="http://schemas.microsoft.com/office/drawing/2014/main" id="{CB04A20C-2D1C-484C-AE1D-0531CD9B82DA}"/>
              </a:ext>
            </a:extLst>
          </p:cNvPr>
          <p:cNvPicPr>
            <a:picLocks noChangeAspect="1"/>
          </p:cNvPicPr>
          <p:nvPr/>
        </p:nvPicPr>
        <p:blipFill>
          <a:blip r:embed="rId3">
            <a:lum/>
            <a:alphaModFix/>
          </a:blip>
          <a:srcRect/>
          <a:stretch>
            <a:fillRect/>
          </a:stretch>
        </p:blipFill>
        <p:spPr>
          <a:xfrm>
            <a:off x="203231" y="-14580"/>
            <a:ext cx="2325278" cy="1085638"/>
          </a:xfrm>
          <a:prstGeom prst="rect">
            <a:avLst/>
          </a:prstGeom>
          <a:noFill/>
          <a:ln>
            <a:noFill/>
          </a:ln>
        </p:spPr>
      </p:pic>
      <p:sp>
        <p:nvSpPr>
          <p:cNvPr id="7" name="TextBox 7">
            <a:extLst>
              <a:ext uri="{FF2B5EF4-FFF2-40B4-BE49-F238E27FC236}">
                <a16:creationId xmlns:a16="http://schemas.microsoft.com/office/drawing/2014/main" id="{9EA645CB-075B-8BE6-DA67-7DBDA4A057A6}"/>
              </a:ext>
            </a:extLst>
          </p:cNvPr>
          <p:cNvSpPr/>
          <p:nvPr/>
        </p:nvSpPr>
        <p:spPr>
          <a:xfrm>
            <a:off x="8567832" y="825480"/>
            <a:ext cx="3505679" cy="872503"/>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l" rtl="1" hangingPunct="1">
              <a:lnSpc>
                <a:spcPct val="150000"/>
              </a:lnSpc>
              <a:buNone/>
              <a:tabLst/>
            </a:pPr>
            <a:endParaRPr lang="en-none" sz="2000" dirty="0">
              <a:solidFill>
                <a:schemeClr val="bg1"/>
              </a:solidFill>
              <a:latin typeface="Alexandria" pitchFamily="2" charset="-78"/>
              <a:ea typeface="Arial" pitchFamily="2"/>
              <a:cs typeface="Alexandria" pitchFamily="2" charset="-78"/>
            </a:endParaRPr>
          </a:p>
          <a:p>
            <a:pPr algn="r" rtl="1"/>
            <a:r>
              <a:rPr lang="ar" sz="2000" b="1" dirty="0">
                <a:solidFill>
                  <a:schemeClr val="bg1"/>
                </a:solidFill>
                <a:latin typeface="Alexandria" pitchFamily="2" charset="-78"/>
                <a:cs typeface="Alexandria" pitchFamily="2" charset="-78"/>
              </a:rPr>
              <a:t>أهمية اتصالات الأزمات </a:t>
            </a:r>
            <a:endParaRPr lang="ar" sz="2000" dirty="0">
              <a:solidFill>
                <a:schemeClr val="bg1"/>
              </a:solidFill>
              <a:effectLst/>
              <a:latin typeface="Alexandria" pitchFamily="2" charset="-78"/>
              <a:cs typeface="Alexandria" pitchFamily="2" charset="-78"/>
            </a:endParaRPr>
          </a:p>
        </p:txBody>
      </p:sp>
      <p:graphicFrame>
        <p:nvGraphicFramePr>
          <p:cNvPr id="10" name="Diagram 9">
            <a:extLst>
              <a:ext uri="{FF2B5EF4-FFF2-40B4-BE49-F238E27FC236}">
                <a16:creationId xmlns:a16="http://schemas.microsoft.com/office/drawing/2014/main" id="{61D9B341-6D8F-A745-AFAF-96B3AC453776}"/>
              </a:ext>
            </a:extLst>
          </p:cNvPr>
          <p:cNvGraphicFramePr/>
          <p:nvPr>
            <p:extLst>
              <p:ext uri="{D42A27DB-BD31-4B8C-83A1-F6EECF244321}">
                <p14:modId xmlns:p14="http://schemas.microsoft.com/office/powerpoint/2010/main" val="849129581"/>
              </p:ext>
            </p:extLst>
          </p:nvPr>
        </p:nvGraphicFramePr>
        <p:xfrm>
          <a:off x="2096085" y="2250831"/>
          <a:ext cx="8285871" cy="388750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8" name="Rectangle 28">
            <a:extLst>
              <a:ext uri="{FF2B5EF4-FFF2-40B4-BE49-F238E27FC236}">
                <a16:creationId xmlns:a16="http://schemas.microsoft.com/office/drawing/2014/main" id="{7D716407-9C8B-B497-13BD-FCD18A8FA8E3}"/>
              </a:ext>
            </a:extLst>
          </p:cNvPr>
          <p:cNvSpPr/>
          <p:nvPr/>
        </p:nvSpPr>
        <p:spPr>
          <a:xfrm>
            <a:off x="2626200" y="500760"/>
            <a:ext cx="651672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Tree>
    <p:extLst>
      <p:ext uri="{BB962C8B-B14F-4D97-AF65-F5344CB8AC3E}">
        <p14:creationId xmlns:p14="http://schemas.microsoft.com/office/powerpoint/2010/main" val="18377270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page10">
    <p:spTree>
      <p:nvGrpSpPr>
        <p:cNvPr id="1" name=""/>
        <p:cNvGrpSpPr/>
        <p:nvPr/>
      </p:nvGrpSpPr>
      <p:grpSpPr>
        <a:xfrm>
          <a:off x="0" y="0"/>
          <a:ext cx="0" cy="0"/>
          <a:chOff x="0" y="0"/>
          <a:chExt cx="0" cy="0"/>
        </a:xfrm>
      </p:grpSpPr>
      <p:sp>
        <p:nvSpPr>
          <p:cNvPr id="3" name="Rectangle: Rounded Corners 22">
            <a:extLst>
              <a:ext uri="{FF2B5EF4-FFF2-40B4-BE49-F238E27FC236}">
                <a16:creationId xmlns:a16="http://schemas.microsoft.com/office/drawing/2014/main" id="{2C0E89F6-365C-C0B7-6946-BE11FFCD7AE0}"/>
              </a:ext>
            </a:extLst>
          </p:cNvPr>
          <p:cNvSpPr/>
          <p:nvPr/>
        </p:nvSpPr>
        <p:spPr>
          <a:xfrm>
            <a:off x="8607960" y="952920"/>
            <a:ext cx="3583800" cy="495180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00B0F0">
              <a:alpha val="62000"/>
            </a:srgbClr>
          </a:solidFill>
          <a:ln>
            <a:noFill/>
            <a:prstDash val="solid"/>
          </a:ln>
        </p:spPr>
        <p:txBody>
          <a:bodyPr vert="horz" wrap="square" lIns="90000" tIns="45000" rIns="90000" bIns="45000" anchor="ctr"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4" name="Rectangle: Rounded Corners 24">
            <a:extLst>
              <a:ext uri="{FF2B5EF4-FFF2-40B4-BE49-F238E27FC236}">
                <a16:creationId xmlns:a16="http://schemas.microsoft.com/office/drawing/2014/main" id="{4BB3EF29-D523-2D56-17F2-9E6E38BAA1AC}"/>
              </a:ext>
            </a:extLst>
          </p:cNvPr>
          <p:cNvSpPr/>
          <p:nvPr/>
        </p:nvSpPr>
        <p:spPr>
          <a:xfrm>
            <a:off x="1181160" y="2007720"/>
            <a:ext cx="9345240" cy="42872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marR="0" lvl="0" indent="0" algn="just" rtl="1" hangingPunct="1">
              <a:lnSpc>
                <a:spcPct val="150000"/>
              </a:lnSpc>
              <a:buNone/>
              <a:tabLst/>
            </a:pPr>
            <a:r>
              <a:rPr lang="zxx-none" sz="1800" b="0" i="0" u="none" strike="noStrike" spc="0">
                <a:solidFill>
                  <a:srgbClr val="000000"/>
                </a:solidFill>
                <a:latin typeface="Alexandria" pitchFamily="18"/>
                <a:ea typeface="Arial" pitchFamily="2"/>
                <a:cs typeface="Alexandria" pitchFamily="2"/>
              </a:rPr>
              <a:t>علـى مسئولي العلاقات العامة بالمؤسسـة إدارة اتصالاتهـا وقت الأزمات والخلافات، وألا تكتفـي بـردود الأفعـال علـى المواقـف التـي تتعـرض لهـا المؤسسة، بـل عليهـا </a:t>
            </a:r>
            <a:r>
              <a:rPr lang="zxx-none" sz="1800" b="1" i="0" u="none" strike="noStrike" spc="0">
                <a:solidFill>
                  <a:srgbClr val="000000"/>
                </a:solidFill>
                <a:latin typeface="Alexandria" pitchFamily="18"/>
                <a:ea typeface="Arial" pitchFamily="2"/>
                <a:cs typeface="Alexandria" pitchFamily="2"/>
              </a:rPr>
              <a:t>المبـادرة بنشـر صـورة إيجابيـة عنهـا</a:t>
            </a:r>
            <a:r>
              <a:rPr lang="zxx-none" sz="1800" b="0" i="0" u="none" strike="noStrike" spc="0">
                <a:solidFill>
                  <a:srgbClr val="000000"/>
                </a:solidFill>
                <a:latin typeface="Alexandria" pitchFamily="18"/>
                <a:ea typeface="Arial" pitchFamily="2"/>
                <a:cs typeface="Alexandria" pitchFamily="2"/>
              </a:rPr>
              <a:t>، عـن طريـق إعـداد تغطيـة إعلاميـة واسـعة تؤكـد دورها المجتمعـي الفعال، وتسـعى لكسـب تفهـم الجماهيـر لسياسـاتها واسـتعادة ثقتهـم، لذلـك لا بـد لإدارة ومسئولي العلاقـات العامـةوضـع اسـتراتيجية إعلاميـة مرنة للتعامـل مع كل أزمـة،تبًعا لمـدى شـدتها وظروفهـا. وقـد وضـع خبـراء العلاقـات العامـة مجموعـة من الاسـتراتيجيات التي قـد تسـاعد إدارة المخاطـر والأزمـات فـي المنظمـة علـى الحفـاظ علـى سـمعتها وإعـادة بنائهـا بعـد تعرضهـا لأزمـة أو خطـر، بعض هذه الاستراتيجيات أخلاقية وبعضها غير أخلاقي ، وهـي علـى النحـو التالـي</a:t>
            </a:r>
            <a:r>
              <a:rPr lang="en-none" sz="1800" b="0" i="0" u="none" strike="noStrike" spc="0" dirty="0">
                <a:solidFill>
                  <a:srgbClr val="000000"/>
                </a:solidFill>
                <a:latin typeface="Alexandria" pitchFamily="18"/>
                <a:ea typeface="Arial" pitchFamily="2"/>
                <a:cs typeface="Alexandria" pitchFamily="2"/>
              </a:rPr>
              <a:t>:</a:t>
            </a:r>
          </a:p>
        </p:txBody>
      </p:sp>
      <p:pic>
        <p:nvPicPr>
          <p:cNvPr id="6" name="Graphic 21">
            <a:extLst>
              <a:ext uri="{FF2B5EF4-FFF2-40B4-BE49-F238E27FC236}">
                <a16:creationId xmlns:a16="http://schemas.microsoft.com/office/drawing/2014/main" id="{CB04A20C-2D1C-484C-AE1D-0531CD9B82DA}"/>
              </a:ext>
            </a:extLst>
          </p:cNvPr>
          <p:cNvPicPr>
            <a:picLocks noChangeAspect="1"/>
          </p:cNvPicPr>
          <p:nvPr/>
        </p:nvPicPr>
        <p:blipFill>
          <a:blip r:embed="rId3">
            <a:lum/>
            <a:alphaModFix/>
          </a:blip>
          <a:srcRect/>
          <a:stretch>
            <a:fillRect/>
          </a:stretch>
        </p:blipFill>
        <p:spPr>
          <a:xfrm>
            <a:off x="180360" y="0"/>
            <a:ext cx="2304720" cy="1076040"/>
          </a:xfrm>
          <a:prstGeom prst="rect">
            <a:avLst/>
          </a:prstGeom>
          <a:noFill/>
          <a:ln>
            <a:noFill/>
          </a:ln>
        </p:spPr>
      </p:pic>
      <p:sp>
        <p:nvSpPr>
          <p:cNvPr id="7" name="TextBox 7">
            <a:extLst>
              <a:ext uri="{FF2B5EF4-FFF2-40B4-BE49-F238E27FC236}">
                <a16:creationId xmlns:a16="http://schemas.microsoft.com/office/drawing/2014/main" id="{9EA645CB-075B-8BE6-DA67-7DBDA4A057A6}"/>
              </a:ext>
            </a:extLst>
          </p:cNvPr>
          <p:cNvSpPr/>
          <p:nvPr/>
        </p:nvSpPr>
        <p:spPr>
          <a:xfrm>
            <a:off x="8652240" y="642600"/>
            <a:ext cx="3505679" cy="1245239"/>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r" rtl="0" hangingPunct="1">
              <a:lnSpc>
                <a:spcPct val="150000"/>
              </a:lnSpc>
              <a:buNone/>
              <a:tabLst/>
            </a:pPr>
            <a:endParaRPr lang="en-none" sz="2400" dirty="0">
              <a:latin typeface="Times New Roman" pitchFamily="18"/>
              <a:ea typeface="Arial" pitchFamily="2"/>
              <a:cs typeface="Tahoma" pitchFamily="2"/>
            </a:endParaRPr>
          </a:p>
          <a:p>
            <a:pPr marL="0" marR="0" lvl="0" indent="0" algn="r" rtl="0" hangingPunct="1">
              <a:lnSpc>
                <a:spcPct val="150000"/>
              </a:lnSpc>
              <a:buNone/>
              <a:tabLst/>
            </a:pPr>
            <a:r>
              <a:rPr lang="zxx-none" sz="1800" b="1" i="0" u="none" strike="noStrike" spc="0">
                <a:solidFill>
                  <a:srgbClr val="FFFFFF"/>
                </a:solidFill>
                <a:latin typeface="Alexandria" pitchFamily="18"/>
                <a:ea typeface="Arial" pitchFamily="2"/>
                <a:cs typeface="Alexandria" pitchFamily="2"/>
              </a:rPr>
              <a:t>الاستراتيجيات الإعلامية الأخلاقية في إدارة الخلافات والأزمات</a:t>
            </a:r>
          </a:p>
        </p:txBody>
      </p:sp>
      <p:sp>
        <p:nvSpPr>
          <p:cNvPr id="8" name="Rectangle 28">
            <a:extLst>
              <a:ext uri="{FF2B5EF4-FFF2-40B4-BE49-F238E27FC236}">
                <a16:creationId xmlns:a16="http://schemas.microsoft.com/office/drawing/2014/main" id="{F2124A00-E7F6-02BC-2ECC-04A09D887B72}"/>
              </a:ext>
            </a:extLst>
          </p:cNvPr>
          <p:cNvSpPr/>
          <p:nvPr/>
        </p:nvSpPr>
        <p:spPr>
          <a:xfrm>
            <a:off x="2626200" y="500760"/>
            <a:ext cx="651672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page11">
    <p:spTree>
      <p:nvGrpSpPr>
        <p:cNvPr id="1" name=""/>
        <p:cNvGrpSpPr/>
        <p:nvPr/>
      </p:nvGrpSpPr>
      <p:grpSpPr>
        <a:xfrm>
          <a:off x="0" y="0"/>
          <a:ext cx="0" cy="0"/>
          <a:chOff x="0" y="0"/>
          <a:chExt cx="0" cy="0"/>
        </a:xfrm>
      </p:grpSpPr>
      <p:sp>
        <p:nvSpPr>
          <p:cNvPr id="3" name="Rectangle: Rounded Corners 22">
            <a:extLst>
              <a:ext uri="{FF2B5EF4-FFF2-40B4-BE49-F238E27FC236}">
                <a16:creationId xmlns:a16="http://schemas.microsoft.com/office/drawing/2014/main" id="{C3D5CD92-30B4-4A7A-A566-9B0740CE492C}"/>
              </a:ext>
            </a:extLst>
          </p:cNvPr>
          <p:cNvSpPr/>
          <p:nvPr/>
        </p:nvSpPr>
        <p:spPr>
          <a:xfrm>
            <a:off x="8607960" y="908640"/>
            <a:ext cx="3583800" cy="495180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00B0F0">
              <a:alpha val="62000"/>
            </a:srgbClr>
          </a:solidFill>
          <a:ln>
            <a:noFill/>
            <a:prstDash val="solid"/>
          </a:ln>
        </p:spPr>
        <p:txBody>
          <a:bodyPr vert="horz" wrap="square" lIns="90000" tIns="45000" rIns="90000" bIns="45000" anchor="ctr"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4" name="Rectangle: Rounded Corners 24">
            <a:extLst>
              <a:ext uri="{FF2B5EF4-FFF2-40B4-BE49-F238E27FC236}">
                <a16:creationId xmlns:a16="http://schemas.microsoft.com/office/drawing/2014/main" id="{CFDAEDA5-2DFF-55B8-5326-E37198D27A63}"/>
              </a:ext>
            </a:extLst>
          </p:cNvPr>
          <p:cNvSpPr/>
          <p:nvPr/>
        </p:nvSpPr>
        <p:spPr>
          <a:xfrm>
            <a:off x="1181160" y="2007720"/>
            <a:ext cx="9345240" cy="42872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5" name="TextBox 23">
            <a:extLst>
              <a:ext uri="{FF2B5EF4-FFF2-40B4-BE49-F238E27FC236}">
                <a16:creationId xmlns:a16="http://schemas.microsoft.com/office/drawing/2014/main" id="{370A56BE-6AA7-904B-91E4-465353A8D3A3}"/>
              </a:ext>
            </a:extLst>
          </p:cNvPr>
          <p:cNvSpPr/>
          <p:nvPr/>
        </p:nvSpPr>
        <p:spPr>
          <a:xfrm>
            <a:off x="8652240" y="642600"/>
            <a:ext cx="3505679" cy="1245239"/>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r" rtl="0" hangingPunct="1">
              <a:lnSpc>
                <a:spcPct val="150000"/>
              </a:lnSpc>
              <a:buNone/>
              <a:tabLst/>
            </a:pPr>
            <a:endParaRPr lang="en-none" sz="2400">
              <a:latin typeface="Times New Roman" pitchFamily="18"/>
              <a:ea typeface="Arial" pitchFamily="2"/>
              <a:cs typeface="Tahoma" pitchFamily="2"/>
            </a:endParaRPr>
          </a:p>
          <a:p>
            <a:pPr marL="0" marR="0" lvl="0" indent="0" algn="r" rtl="0" hangingPunct="1">
              <a:lnSpc>
                <a:spcPct val="150000"/>
              </a:lnSpc>
              <a:buNone/>
              <a:tabLst/>
            </a:pPr>
            <a:r>
              <a:rPr lang="zxx-none" sz="1800" b="1" i="0" u="none" strike="noStrike" spc="0">
                <a:solidFill>
                  <a:srgbClr val="FFFFFF"/>
                </a:solidFill>
                <a:latin typeface="Alexandria" pitchFamily="18"/>
                <a:ea typeface="Arial" pitchFamily="2"/>
                <a:cs typeface="Alexandria" pitchFamily="2"/>
              </a:rPr>
              <a:t>الاستراتيجيات الإعلامية في إدارة الخلافات والأزمات</a:t>
            </a:r>
          </a:p>
        </p:txBody>
      </p:sp>
      <p:pic>
        <p:nvPicPr>
          <p:cNvPr id="7" name="Graphic 21">
            <a:extLst>
              <a:ext uri="{FF2B5EF4-FFF2-40B4-BE49-F238E27FC236}">
                <a16:creationId xmlns:a16="http://schemas.microsoft.com/office/drawing/2014/main" id="{79187590-5DA7-29F6-1067-204F51882A0A}"/>
              </a:ext>
            </a:extLst>
          </p:cNvPr>
          <p:cNvPicPr>
            <a:picLocks noChangeAspect="1"/>
          </p:cNvPicPr>
          <p:nvPr/>
        </p:nvPicPr>
        <p:blipFill>
          <a:blip r:embed="rId3">
            <a:lum/>
            <a:alphaModFix/>
          </a:blip>
          <a:srcRect/>
          <a:stretch>
            <a:fillRect/>
          </a:stretch>
        </p:blipFill>
        <p:spPr>
          <a:xfrm>
            <a:off x="198139" y="-37260"/>
            <a:ext cx="2304720" cy="1076040"/>
          </a:xfrm>
          <a:prstGeom prst="rect">
            <a:avLst/>
          </a:prstGeom>
          <a:noFill/>
          <a:ln>
            <a:noFill/>
          </a:ln>
        </p:spPr>
      </p:pic>
      <p:graphicFrame>
        <p:nvGraphicFramePr>
          <p:cNvPr id="15" name="Diagram 14">
            <a:extLst>
              <a:ext uri="{FF2B5EF4-FFF2-40B4-BE49-F238E27FC236}">
                <a16:creationId xmlns:a16="http://schemas.microsoft.com/office/drawing/2014/main" id="{DE7508EE-EB9E-C64C-B1AD-B3F81AC294B5}"/>
              </a:ext>
            </a:extLst>
          </p:cNvPr>
          <p:cNvGraphicFramePr/>
          <p:nvPr>
            <p:extLst>
              <p:ext uri="{D42A27DB-BD31-4B8C-83A1-F6EECF244321}">
                <p14:modId xmlns:p14="http://schemas.microsoft.com/office/powerpoint/2010/main" val="2497365594"/>
              </p:ext>
            </p:extLst>
          </p:nvPr>
        </p:nvGraphicFramePr>
        <p:xfrm>
          <a:off x="1350499" y="2153879"/>
          <a:ext cx="8975188" cy="398445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8" name="Rectangle 28">
            <a:extLst>
              <a:ext uri="{FF2B5EF4-FFF2-40B4-BE49-F238E27FC236}">
                <a16:creationId xmlns:a16="http://schemas.microsoft.com/office/drawing/2014/main" id="{2413292F-0486-4717-2BC2-9D3CD43F63B1}"/>
              </a:ext>
            </a:extLst>
          </p:cNvPr>
          <p:cNvSpPr/>
          <p:nvPr/>
        </p:nvSpPr>
        <p:spPr>
          <a:xfrm>
            <a:off x="2626200" y="500760"/>
            <a:ext cx="651672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2">
            <a:extLst>
              <a:ext uri="{FF2B5EF4-FFF2-40B4-BE49-F238E27FC236}">
                <a16:creationId xmlns:a16="http://schemas.microsoft.com/office/drawing/2014/main" id="{C3D5CD92-30B4-4A7A-A566-9B0740CE492C}"/>
              </a:ext>
            </a:extLst>
          </p:cNvPr>
          <p:cNvSpPr/>
          <p:nvPr/>
        </p:nvSpPr>
        <p:spPr>
          <a:xfrm>
            <a:off x="8607960" y="908640"/>
            <a:ext cx="3505679" cy="495180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00B0F0">
              <a:alpha val="62000"/>
            </a:srgbClr>
          </a:solidFill>
          <a:ln>
            <a:noFill/>
            <a:prstDash val="solid"/>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
        <p:nvSpPr>
          <p:cNvPr id="4" name="Rectangle: Rounded Corners 24">
            <a:extLst>
              <a:ext uri="{FF2B5EF4-FFF2-40B4-BE49-F238E27FC236}">
                <a16:creationId xmlns:a16="http://schemas.microsoft.com/office/drawing/2014/main" id="{CFDAEDA5-2DFF-55B8-5326-E37198D27A63}"/>
              </a:ext>
            </a:extLst>
          </p:cNvPr>
          <p:cNvSpPr/>
          <p:nvPr/>
        </p:nvSpPr>
        <p:spPr>
          <a:xfrm>
            <a:off x="1181160" y="2007720"/>
            <a:ext cx="9345240" cy="42872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5" name="TextBox 23">
            <a:extLst>
              <a:ext uri="{FF2B5EF4-FFF2-40B4-BE49-F238E27FC236}">
                <a16:creationId xmlns:a16="http://schemas.microsoft.com/office/drawing/2014/main" id="{370A56BE-6AA7-904B-91E4-465353A8D3A3}"/>
              </a:ext>
            </a:extLst>
          </p:cNvPr>
          <p:cNvSpPr/>
          <p:nvPr/>
        </p:nvSpPr>
        <p:spPr>
          <a:xfrm>
            <a:off x="8652240" y="642600"/>
            <a:ext cx="3505679" cy="1245239"/>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r" rtl="0" hangingPunct="1">
              <a:lnSpc>
                <a:spcPct val="150000"/>
              </a:lnSpc>
              <a:buNone/>
              <a:tabLst/>
            </a:pPr>
            <a:endParaRPr lang="en-none" sz="2400">
              <a:latin typeface="Times New Roman" pitchFamily="18"/>
              <a:ea typeface="Arial" pitchFamily="2"/>
              <a:cs typeface="Tahoma" pitchFamily="2"/>
            </a:endParaRPr>
          </a:p>
          <a:p>
            <a:pPr marL="0" marR="0" lvl="0" indent="0" algn="r" rtl="0" hangingPunct="1">
              <a:lnSpc>
                <a:spcPct val="150000"/>
              </a:lnSpc>
              <a:buNone/>
              <a:tabLst/>
            </a:pPr>
            <a:r>
              <a:rPr lang="zxx-none" sz="1800" b="1" i="0" u="none" strike="noStrike" spc="0">
                <a:solidFill>
                  <a:srgbClr val="FFFFFF"/>
                </a:solidFill>
                <a:latin typeface="Alexandria" pitchFamily="18"/>
                <a:ea typeface="Arial" pitchFamily="2"/>
                <a:cs typeface="Alexandria" pitchFamily="2"/>
              </a:rPr>
              <a:t>الاستراتيجيات الإعلامية في إدارة الخلافات والأزمات</a:t>
            </a:r>
          </a:p>
        </p:txBody>
      </p:sp>
      <p:pic>
        <p:nvPicPr>
          <p:cNvPr id="7" name="Graphic 21">
            <a:extLst>
              <a:ext uri="{FF2B5EF4-FFF2-40B4-BE49-F238E27FC236}">
                <a16:creationId xmlns:a16="http://schemas.microsoft.com/office/drawing/2014/main" id="{79187590-5DA7-29F6-1067-204F51882A0A}"/>
              </a:ext>
            </a:extLst>
          </p:cNvPr>
          <p:cNvPicPr>
            <a:picLocks noChangeAspect="1"/>
          </p:cNvPicPr>
          <p:nvPr/>
        </p:nvPicPr>
        <p:blipFill>
          <a:blip r:embed="rId3">
            <a:lum/>
            <a:alphaModFix/>
          </a:blip>
          <a:srcRect/>
          <a:stretch>
            <a:fillRect/>
          </a:stretch>
        </p:blipFill>
        <p:spPr>
          <a:xfrm>
            <a:off x="198139" y="-37260"/>
            <a:ext cx="2304720" cy="1076040"/>
          </a:xfrm>
          <a:prstGeom prst="rect">
            <a:avLst/>
          </a:prstGeom>
          <a:noFill/>
          <a:ln>
            <a:noFill/>
          </a:ln>
        </p:spPr>
      </p:pic>
      <p:graphicFrame>
        <p:nvGraphicFramePr>
          <p:cNvPr id="15" name="Diagram 14">
            <a:extLst>
              <a:ext uri="{FF2B5EF4-FFF2-40B4-BE49-F238E27FC236}">
                <a16:creationId xmlns:a16="http://schemas.microsoft.com/office/drawing/2014/main" id="{DE7508EE-EB9E-C64C-B1AD-B3F81AC294B5}"/>
              </a:ext>
            </a:extLst>
          </p:cNvPr>
          <p:cNvGraphicFramePr/>
          <p:nvPr>
            <p:extLst>
              <p:ext uri="{D42A27DB-BD31-4B8C-83A1-F6EECF244321}">
                <p14:modId xmlns:p14="http://schemas.microsoft.com/office/powerpoint/2010/main" val="704335230"/>
              </p:ext>
            </p:extLst>
          </p:nvPr>
        </p:nvGraphicFramePr>
        <p:xfrm>
          <a:off x="1350499" y="2153879"/>
          <a:ext cx="8809502" cy="398445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8" name="Rectangle 28">
            <a:extLst>
              <a:ext uri="{FF2B5EF4-FFF2-40B4-BE49-F238E27FC236}">
                <a16:creationId xmlns:a16="http://schemas.microsoft.com/office/drawing/2014/main" id="{1FA51CFE-570E-B342-787E-55EFFCF422CA}"/>
              </a:ext>
            </a:extLst>
          </p:cNvPr>
          <p:cNvSpPr/>
          <p:nvPr/>
        </p:nvSpPr>
        <p:spPr>
          <a:xfrm>
            <a:off x="2626200" y="500760"/>
            <a:ext cx="651672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Tree>
    <p:extLst>
      <p:ext uri="{BB962C8B-B14F-4D97-AF65-F5344CB8AC3E}">
        <p14:creationId xmlns:p14="http://schemas.microsoft.com/office/powerpoint/2010/main" val="24710626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page13">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83D87163-135E-F76D-1FD4-88327D3218FC}"/>
              </a:ext>
            </a:extLst>
          </p:cNvPr>
          <p:cNvSpPr/>
          <p:nvPr/>
        </p:nvSpPr>
        <p:spPr>
          <a:xfrm>
            <a:off x="617400" y="1685519"/>
            <a:ext cx="10812240" cy="43700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marR="0" lvl="0" indent="0" algn="just" rtl="1" hangingPunct="1">
              <a:lnSpc>
                <a:spcPct val="150000"/>
              </a:lnSpc>
              <a:buNone/>
              <a:tabLst/>
            </a:pPr>
            <a:r>
              <a:rPr lang="zxx-none" sz="1800" b="0" i="0" u="none" strike="noStrike" spc="0">
                <a:solidFill>
                  <a:srgbClr val="000000"/>
                </a:solidFill>
                <a:latin typeface="Alexandria" pitchFamily="18"/>
                <a:ea typeface="Arial" pitchFamily="2"/>
                <a:cs typeface="Alexandria" pitchFamily="2"/>
              </a:rPr>
              <a:t>وتعد </a:t>
            </a:r>
            <a:r>
              <a:rPr lang="en-none" sz="1800" b="0" i="0" u="none" strike="noStrike" spc="0" dirty="0">
                <a:solidFill>
                  <a:srgbClr val="000000"/>
                </a:solidFill>
                <a:latin typeface="Alexandria" pitchFamily="18"/>
                <a:ea typeface="Arial" pitchFamily="2"/>
                <a:cs typeface="Alexandria" pitchFamily="2"/>
              </a:rPr>
              <a:t> </a:t>
            </a:r>
            <a:r>
              <a:rPr lang="zxx-none" sz="1800" b="0" i="0" u="none" strike="noStrike" spc="0">
                <a:solidFill>
                  <a:srgbClr val="000000"/>
                </a:solidFill>
                <a:latin typeface="Alexandria" pitchFamily="18"/>
                <a:ea typeface="Arial" pitchFamily="2"/>
                <a:cs typeface="Alexandria" pitchFamily="2"/>
              </a:rPr>
              <a:t>استراتيجيات التعتيم والانكار وحائط الصد والتخلص من المسئولية من الاستراتيجيات </a:t>
            </a:r>
            <a:r>
              <a:rPr lang="ar-SA" sz="1800" b="0" i="0" u="none" strike="noStrike" spc="0" dirty="0">
                <a:solidFill>
                  <a:srgbClr val="000000"/>
                </a:solidFill>
                <a:latin typeface="Alexandria" pitchFamily="18"/>
                <a:ea typeface="Arial" pitchFamily="2"/>
                <a:cs typeface="Alexandria" pitchFamily="2"/>
              </a:rPr>
              <a:t>ال</a:t>
            </a:r>
            <a:r>
              <a:rPr lang="zxx-none" sz="1800" b="0" i="0" u="none" strike="noStrike" spc="0">
                <a:solidFill>
                  <a:srgbClr val="000000"/>
                </a:solidFill>
                <a:latin typeface="Alexandria" pitchFamily="18"/>
                <a:ea typeface="Arial" pitchFamily="2"/>
                <a:cs typeface="Alexandria" pitchFamily="2"/>
              </a:rPr>
              <a:t>غير أخلاقية حيث تعتمد على الانكار وعدم الصدق والشفافية مع الجماهير المختلفة ، بل أيضا الانكار والقاء اللوم على أي أطراف أخرى</a:t>
            </a:r>
            <a:r>
              <a:rPr lang="en-none" sz="1800" b="0" i="0" u="none" strike="noStrike" spc="0" dirty="0">
                <a:solidFill>
                  <a:srgbClr val="000000"/>
                </a:solidFill>
                <a:latin typeface="Alexandria" pitchFamily="18"/>
                <a:ea typeface="Arial" pitchFamily="2"/>
                <a:cs typeface="Alexandria" pitchFamily="2"/>
              </a:rPr>
              <a:t>.</a:t>
            </a:r>
          </a:p>
          <a:p>
            <a:pPr marL="0" marR="0" lvl="0" indent="0" algn="just"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just" rtl="1" hangingPunct="1">
              <a:lnSpc>
                <a:spcPct val="150000"/>
              </a:lnSpc>
              <a:buNone/>
              <a:tabLst/>
            </a:pPr>
            <a:r>
              <a:rPr lang="zxx-none" sz="1800" b="0" i="0" u="none" strike="noStrike" spc="0">
                <a:solidFill>
                  <a:srgbClr val="000000"/>
                </a:solidFill>
                <a:latin typeface="Alexandria" pitchFamily="18"/>
                <a:ea typeface="Arial" pitchFamily="2"/>
                <a:cs typeface="Alexandria" pitchFamily="2"/>
              </a:rPr>
              <a:t>بينما تعتبر استراتيجيات الاعتذار والأفعال التصحيحية والاعتذار مع التبرير من الاستراتيجيات الأخلاقية لاعتمادها على الصدق والشفافية مع الجماهير وال</a:t>
            </a:r>
            <a:r>
              <a:rPr lang="ar-SA" sz="1800" b="0" i="0" u="none" strike="noStrike" spc="0" dirty="0" err="1">
                <a:solidFill>
                  <a:srgbClr val="000000"/>
                </a:solidFill>
                <a:latin typeface="Alexandria" pitchFamily="18"/>
                <a:ea typeface="Arial" pitchFamily="2"/>
                <a:cs typeface="Alexandria" pitchFamily="2"/>
              </a:rPr>
              <a:t>إ</a:t>
            </a:r>
            <a:r>
              <a:rPr lang="zxx-none" sz="1800" b="0" i="0" u="none" strike="noStrike" spc="0">
                <a:solidFill>
                  <a:srgbClr val="000000"/>
                </a:solidFill>
                <a:latin typeface="Alexandria" pitchFamily="18"/>
                <a:ea typeface="Arial" pitchFamily="2"/>
                <a:cs typeface="Alexandria" pitchFamily="2"/>
              </a:rPr>
              <a:t>علان عن خطوات اصلاح الخطأ لإدارة الأزمة</a:t>
            </a:r>
            <a:r>
              <a:rPr lang="en-none" sz="1800" b="0" i="0" u="none" strike="noStrike" spc="0" dirty="0">
                <a:solidFill>
                  <a:srgbClr val="000000"/>
                </a:solidFill>
                <a:latin typeface="Alexandria" pitchFamily="18"/>
                <a:ea typeface="Arial" pitchFamily="2"/>
                <a:cs typeface="Alexandria" pitchFamily="2"/>
              </a:rPr>
              <a:t>.</a:t>
            </a:r>
          </a:p>
          <a:p>
            <a:pPr marL="0" marR="0" lvl="0" indent="0" algn="just"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just" rtl="1" hangingPunct="1">
              <a:lnSpc>
                <a:spcPct val="150000"/>
              </a:lnSpc>
              <a:buNone/>
              <a:tabLst/>
            </a:pPr>
            <a:r>
              <a:rPr lang="zxx-none" sz="1800" b="0" i="0" u="none" strike="noStrike" spc="0">
                <a:solidFill>
                  <a:srgbClr val="000000"/>
                </a:solidFill>
                <a:latin typeface="Alexandria" pitchFamily="18"/>
                <a:ea typeface="Arial" pitchFamily="2"/>
                <a:cs typeface="Alexandria" pitchFamily="2"/>
              </a:rPr>
              <a:t>هناك عدد من الاستراتيجيات التي تصنف وفقا لطريقة تطبيقها مثل الاستراتيجية القانونية ، الدفاع، والهجوم المضاد</a:t>
            </a:r>
            <a:r>
              <a:rPr lang="en-none" sz="1800" b="0" i="0" u="none" strike="noStrike" spc="0" dirty="0">
                <a:solidFill>
                  <a:srgbClr val="000000"/>
                </a:solidFill>
                <a:latin typeface="Alexandria" pitchFamily="18"/>
                <a:ea typeface="Arial" pitchFamily="2"/>
                <a:cs typeface="Alexandria" pitchFamily="2"/>
              </a:rPr>
              <a:t>.</a:t>
            </a:r>
          </a:p>
          <a:p>
            <a:pPr marL="0" marR="0" lvl="0" indent="0" algn="just"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p:txBody>
      </p:sp>
      <p:sp>
        <p:nvSpPr>
          <p:cNvPr id="3" name="TextBox 9">
            <a:extLst>
              <a:ext uri="{FF2B5EF4-FFF2-40B4-BE49-F238E27FC236}">
                <a16:creationId xmlns:a16="http://schemas.microsoft.com/office/drawing/2014/main" id="{72BA5127-8045-E131-7479-3E2D124631FD}"/>
              </a:ext>
            </a:extLst>
          </p:cNvPr>
          <p:cNvSpPr/>
          <p:nvPr/>
        </p:nvSpPr>
        <p:spPr>
          <a:xfrm>
            <a:off x="1214280" y="1128600"/>
            <a:ext cx="965880" cy="745559"/>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zxx-none" sz="4400" b="1" i="0" u="none" strike="noStrike" spc="0">
                <a:solidFill>
                  <a:srgbClr val="FFFFFF"/>
                </a:solidFill>
                <a:latin typeface="Alexandria" pitchFamily="18"/>
                <a:ea typeface="Arial" pitchFamily="2"/>
                <a:cs typeface="Alexandria" pitchFamily="2"/>
              </a:rPr>
              <a:t>٦</a:t>
            </a:r>
          </a:p>
        </p:txBody>
      </p:sp>
      <p:pic>
        <p:nvPicPr>
          <p:cNvPr id="5" name="Graphic 21">
            <a:extLst>
              <a:ext uri="{FF2B5EF4-FFF2-40B4-BE49-F238E27FC236}">
                <a16:creationId xmlns:a16="http://schemas.microsoft.com/office/drawing/2014/main" id="{1C40A48E-6435-6BC8-AACD-F3E7FAD31A31}"/>
              </a:ext>
            </a:extLst>
          </p:cNvPr>
          <p:cNvPicPr>
            <a:picLocks noChangeAspect="1"/>
          </p:cNvPicPr>
          <p:nvPr/>
        </p:nvPicPr>
        <p:blipFill>
          <a:blip r:embed="rId3">
            <a:lum/>
            <a:alphaModFix/>
          </a:blip>
          <a:srcRect/>
          <a:stretch>
            <a:fillRect/>
          </a:stretch>
        </p:blipFill>
        <p:spPr>
          <a:xfrm>
            <a:off x="61920" y="8100"/>
            <a:ext cx="2304720" cy="1076040"/>
          </a:xfrm>
          <a:prstGeom prst="rect">
            <a:avLst/>
          </a:prstGeom>
          <a:noFill/>
          <a:ln>
            <a:noFill/>
          </a:ln>
        </p:spPr>
      </p:pic>
      <p:sp>
        <p:nvSpPr>
          <p:cNvPr id="6" name="Rectangle 28">
            <a:extLst>
              <a:ext uri="{FF2B5EF4-FFF2-40B4-BE49-F238E27FC236}">
                <a16:creationId xmlns:a16="http://schemas.microsoft.com/office/drawing/2014/main" id="{EC8B7B3B-1CED-A049-EBB4-A6CC4830E883}"/>
              </a:ext>
            </a:extLst>
          </p:cNvPr>
          <p:cNvSpPr/>
          <p:nvPr/>
        </p:nvSpPr>
        <p:spPr>
          <a:xfrm>
            <a:off x="2626200" y="500760"/>
            <a:ext cx="651672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page14">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48E762F-3054-3C65-EAF6-52D4553C1CA3}"/>
              </a:ext>
            </a:extLst>
          </p:cNvPr>
          <p:cNvSpPr/>
          <p:nvPr/>
        </p:nvSpPr>
        <p:spPr>
          <a:xfrm>
            <a:off x="617400" y="1685519"/>
            <a:ext cx="10812240" cy="43700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marR="0" lvl="0" indent="0" algn="just" rtl="1" hangingPunct="1">
              <a:lnSpc>
                <a:spcPct val="150000"/>
              </a:lnSpc>
              <a:buNone/>
              <a:tabLst/>
            </a:pPr>
            <a:r>
              <a:rPr lang="zxx-none" sz="1800" b="1" i="0" u="none" strike="noStrike" spc="0">
                <a:solidFill>
                  <a:srgbClr val="000000"/>
                </a:solidFill>
                <a:latin typeface="Alexandria" pitchFamily="18"/>
                <a:ea typeface="Arial" pitchFamily="2"/>
                <a:cs typeface="Alexandria" pitchFamily="2"/>
              </a:rPr>
              <a:t>اختيار الاستراتيجية الإعلامية يعتمد على</a:t>
            </a:r>
            <a:r>
              <a:rPr lang="en-none" sz="1800" b="1" i="0" u="none" strike="noStrike" spc="0" dirty="0">
                <a:solidFill>
                  <a:srgbClr val="000000"/>
                </a:solidFill>
                <a:latin typeface="Alexandria" pitchFamily="18"/>
                <a:ea typeface="Arial" pitchFamily="2"/>
                <a:cs typeface="Alexandria" pitchFamily="2"/>
              </a:rPr>
              <a:t>:</a:t>
            </a:r>
          </a:p>
        </p:txBody>
      </p:sp>
      <p:pic>
        <p:nvPicPr>
          <p:cNvPr id="6" name="Graphic 21">
            <a:extLst>
              <a:ext uri="{FF2B5EF4-FFF2-40B4-BE49-F238E27FC236}">
                <a16:creationId xmlns:a16="http://schemas.microsoft.com/office/drawing/2014/main" id="{35181BF6-7D68-2BD6-8929-07E4269954A5}"/>
              </a:ext>
            </a:extLst>
          </p:cNvPr>
          <p:cNvPicPr>
            <a:picLocks noChangeAspect="1"/>
          </p:cNvPicPr>
          <p:nvPr/>
        </p:nvPicPr>
        <p:blipFill>
          <a:blip r:embed="rId3">
            <a:lum/>
            <a:alphaModFix/>
          </a:blip>
          <a:srcRect/>
          <a:stretch>
            <a:fillRect/>
          </a:stretch>
        </p:blipFill>
        <p:spPr>
          <a:xfrm>
            <a:off x="105924" y="8100"/>
            <a:ext cx="2304720" cy="1076040"/>
          </a:xfrm>
          <a:prstGeom prst="rect">
            <a:avLst/>
          </a:prstGeom>
          <a:noFill/>
          <a:ln>
            <a:noFill/>
          </a:ln>
        </p:spPr>
      </p:pic>
      <p:sp>
        <p:nvSpPr>
          <p:cNvPr id="9" name="Freeform 8">
            <a:extLst>
              <a:ext uri="{FF2B5EF4-FFF2-40B4-BE49-F238E27FC236}">
                <a16:creationId xmlns:a16="http://schemas.microsoft.com/office/drawing/2014/main" id="{D604C2C1-B52D-7DF6-1EBC-CDC63FEC5628}"/>
              </a:ext>
            </a:extLst>
          </p:cNvPr>
          <p:cNvSpPr/>
          <p:nvPr/>
        </p:nvSpPr>
        <p:spPr>
          <a:xfrm>
            <a:off x="958680" y="1794600"/>
            <a:ext cx="5898960" cy="360"/>
          </a:xfrm>
          <a:custGeom>
            <a:avLst>
              <a:gd name="f0" fmla="val 6500"/>
              <a:gd name="f1" fmla="val 8600"/>
              <a:gd name="f2" fmla="val 4300"/>
            </a:avLst>
            <a:gdLst>
              <a:gd name="f3" fmla="val w"/>
              <a:gd name="f4" fmla="val h"/>
              <a:gd name="f5" fmla="val 0"/>
              <a:gd name="f6" fmla="val 21600"/>
              <a:gd name="f7" fmla="val 10800"/>
              <a:gd name="f8" fmla="val -2147483647"/>
              <a:gd name="f9" fmla="val 2147483647"/>
              <a:gd name="f10" fmla="*/ f3 1 21600"/>
              <a:gd name="f11" fmla="*/ f4 1 21600"/>
              <a:gd name="f12" fmla="pin f5 f1 10800"/>
              <a:gd name="f13" fmla="pin 0 f2 f6"/>
              <a:gd name="f14" fmla="val f13"/>
              <a:gd name="f15" fmla="val f12"/>
              <a:gd name="f16" fmla="+- 21600 0 f12"/>
              <a:gd name="f17" fmla="+- 21600 0 f13"/>
              <a:gd name="f18" fmla="pin f13 f0 f12"/>
              <a:gd name="f19" fmla="*/ f12 f10 1"/>
              <a:gd name="f20" fmla="*/ f13 f11 1"/>
              <a:gd name="f21" fmla="*/ f5 f11 1"/>
              <a:gd name="f22" fmla="*/ 0 f10 1"/>
              <a:gd name="f23" fmla="*/ 21600 f10 1"/>
              <a:gd name="f24" fmla="*/ 21600 f11 1"/>
              <a:gd name="f25" fmla="*/ 0 f11 1"/>
              <a:gd name="f26" fmla="val f18"/>
              <a:gd name="f27" fmla="+- 21600 0 f18"/>
              <a:gd name="f28" fmla="*/ f18 f10 1"/>
            </a:gdLst>
            <a:ahLst>
              <a:ahXY gdRefX="f1" minX="f5" maxX="f7" gdRefY="f2" minY="f5" maxY="f6">
                <a:pos x="f19" y="f20"/>
              </a:ahXY>
              <a:ahXY gdRefX="f0" minX="f13" maxX="f12">
                <a:pos x="f28" y="f21"/>
              </a:ahXY>
            </a:ahLst>
            <a:cxnLst>
              <a:cxn ang="3cd4">
                <a:pos x="hc" y="t"/>
              </a:cxn>
              <a:cxn ang="0">
                <a:pos x="r" y="vc"/>
              </a:cxn>
              <a:cxn ang="cd4">
                <a:pos x="hc" y="b"/>
              </a:cxn>
              <a:cxn ang="cd2">
                <a:pos x="l" y="vc"/>
              </a:cxn>
            </a:cxnLst>
            <a:rect l="f22" t="f25" r="f23" b="f24"/>
            <a:pathLst>
              <a:path w="21600" h="21600">
                <a:moveTo>
                  <a:pt x="f5" y="f7"/>
                </a:moveTo>
                <a:lnTo>
                  <a:pt x="f14" y="f26"/>
                </a:lnTo>
                <a:lnTo>
                  <a:pt x="f14" y="f15"/>
                </a:lnTo>
                <a:lnTo>
                  <a:pt x="f15" y="f15"/>
                </a:lnTo>
                <a:lnTo>
                  <a:pt x="f15" y="f14"/>
                </a:lnTo>
                <a:lnTo>
                  <a:pt x="f26" y="f14"/>
                </a:lnTo>
                <a:lnTo>
                  <a:pt x="f7" y="f5"/>
                </a:lnTo>
                <a:lnTo>
                  <a:pt x="f27" y="f14"/>
                </a:lnTo>
                <a:lnTo>
                  <a:pt x="f16" y="f14"/>
                </a:lnTo>
                <a:lnTo>
                  <a:pt x="f16" y="f15"/>
                </a:lnTo>
                <a:lnTo>
                  <a:pt x="f17" y="f15"/>
                </a:lnTo>
                <a:lnTo>
                  <a:pt x="f17" y="f26"/>
                </a:lnTo>
                <a:lnTo>
                  <a:pt x="f6" y="f7"/>
                </a:lnTo>
                <a:lnTo>
                  <a:pt x="f17" y="f27"/>
                </a:lnTo>
                <a:lnTo>
                  <a:pt x="f17" y="f16"/>
                </a:lnTo>
                <a:lnTo>
                  <a:pt x="f16" y="f16"/>
                </a:lnTo>
                <a:lnTo>
                  <a:pt x="f16" y="f17"/>
                </a:lnTo>
                <a:lnTo>
                  <a:pt x="f27" y="f17"/>
                </a:lnTo>
                <a:lnTo>
                  <a:pt x="f7" y="f6"/>
                </a:lnTo>
                <a:lnTo>
                  <a:pt x="f26" y="f17"/>
                </a:lnTo>
                <a:lnTo>
                  <a:pt x="f15" y="f17"/>
                </a:lnTo>
                <a:lnTo>
                  <a:pt x="f15" y="f16"/>
                </a:lnTo>
                <a:lnTo>
                  <a:pt x="f14" y="f16"/>
                </a:lnTo>
                <a:lnTo>
                  <a:pt x="f14" y="f27"/>
                </a:lnTo>
                <a:close/>
              </a:path>
            </a:pathLst>
          </a:custGeom>
          <a:solidFill>
            <a:srgbClr val="F8D7CD"/>
          </a:solidFill>
          <a:ln>
            <a:noFill/>
            <a:prstDash val="solid"/>
          </a:ln>
        </p:spPr>
        <p:txBody>
          <a:bodyPr vert="horz" wrap="square" lIns="90000" tIns="45000" rIns="90000" bIns="45000" compatLnSpc="0">
            <a:noAutofit/>
          </a:bodyPr>
          <a:lstStyle/>
          <a:p>
            <a:pPr lvl="0" rtl="0" hangingPunct="0">
              <a:buNone/>
              <a:tabLst/>
            </a:pPr>
            <a:endParaRPr lang="en-none" sz="2400">
              <a:latin typeface="Times New Roman" pitchFamily="18"/>
              <a:ea typeface="Arial" pitchFamily="2"/>
              <a:cs typeface="Tahoma" pitchFamily="2"/>
            </a:endParaRPr>
          </a:p>
        </p:txBody>
      </p:sp>
      <p:graphicFrame>
        <p:nvGraphicFramePr>
          <p:cNvPr id="14" name="Diagram 13">
            <a:extLst>
              <a:ext uri="{FF2B5EF4-FFF2-40B4-BE49-F238E27FC236}">
                <a16:creationId xmlns:a16="http://schemas.microsoft.com/office/drawing/2014/main" id="{16AB9951-9725-9E4F-8371-083ED1AAF9EB}"/>
              </a:ext>
            </a:extLst>
          </p:cNvPr>
          <p:cNvGraphicFramePr/>
          <p:nvPr>
            <p:extLst>
              <p:ext uri="{D42A27DB-BD31-4B8C-83A1-F6EECF244321}">
                <p14:modId xmlns:p14="http://schemas.microsoft.com/office/powerpoint/2010/main" val="1442158373"/>
              </p:ext>
            </p:extLst>
          </p:nvPr>
        </p:nvGraphicFramePr>
        <p:xfrm>
          <a:off x="745588" y="1954801"/>
          <a:ext cx="5500467" cy="377075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Rectangle 28">
            <a:extLst>
              <a:ext uri="{FF2B5EF4-FFF2-40B4-BE49-F238E27FC236}">
                <a16:creationId xmlns:a16="http://schemas.microsoft.com/office/drawing/2014/main" id="{7BDAEFA2-9965-24B0-89CC-23902060B420}"/>
              </a:ext>
            </a:extLst>
          </p:cNvPr>
          <p:cNvSpPr/>
          <p:nvPr/>
        </p:nvSpPr>
        <p:spPr>
          <a:xfrm>
            <a:off x="2626200" y="500760"/>
            <a:ext cx="651672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page15">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9F8098DD-B9D8-3875-F8A8-DB7F31224102}"/>
              </a:ext>
            </a:extLst>
          </p:cNvPr>
          <p:cNvSpPr/>
          <p:nvPr/>
        </p:nvSpPr>
        <p:spPr>
          <a:xfrm>
            <a:off x="617400" y="1685519"/>
            <a:ext cx="10812240" cy="43700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marR="0" lvl="0" indent="0" algn="r" rtl="1" hangingPunct="1">
              <a:lnSpc>
                <a:spcPct val="200000"/>
              </a:lnSpc>
              <a:buNone/>
              <a:tabLst/>
            </a:pPr>
            <a:r>
              <a:rPr lang="zxx-none" sz="1800" b="1" i="0" u="none" strike="noStrike" spc="0">
                <a:solidFill>
                  <a:srgbClr val="000000"/>
                </a:solidFill>
                <a:latin typeface="Alexandria" pitchFamily="18"/>
                <a:ea typeface="Arial" pitchFamily="2"/>
                <a:cs typeface="Alexandria" pitchFamily="2"/>
              </a:rPr>
              <a:t>أزمة شركة جونسون آند جونسون:</a:t>
            </a:r>
            <a:r>
              <a:rPr lang="en-none" sz="1800" b="0" i="0" u="none" strike="noStrike" spc="0" dirty="0">
                <a:solidFill>
                  <a:srgbClr val="000000"/>
                </a:solidFill>
                <a:latin typeface="Alexandria" pitchFamily="18"/>
                <a:ea typeface="Arial" pitchFamily="2"/>
                <a:cs typeface="Alexandria" pitchFamily="2"/>
              </a:rPr>
              <a:t> </a:t>
            </a:r>
            <a:r>
              <a:rPr lang="ar-SA" sz="1800" b="0" i="0" u="none" strike="noStrike" spc="0" dirty="0">
                <a:solidFill>
                  <a:srgbClr val="000000"/>
                </a:solidFill>
                <a:latin typeface="Alexandria" pitchFamily="18"/>
                <a:ea typeface="Arial" pitchFamily="2"/>
                <a:cs typeface="Alexandria" pitchFamily="2"/>
              </a:rPr>
              <a:t>في عام </a:t>
            </a:r>
            <a:r>
              <a:rPr lang="en-none" sz="1800" b="0" i="0" u="none" strike="noStrike" spc="0" dirty="0">
                <a:solidFill>
                  <a:srgbClr val="000000"/>
                </a:solidFill>
                <a:latin typeface="Alexandria" pitchFamily="18"/>
                <a:ea typeface="Arial" pitchFamily="2"/>
                <a:cs typeface="Alexandria" pitchFamily="2"/>
              </a:rPr>
              <a:t>1982</a:t>
            </a:r>
            <a:r>
              <a:rPr lang="zxx-none" sz="1800" b="0" i="0" u="none" strike="noStrike" spc="0">
                <a:solidFill>
                  <a:srgbClr val="000000"/>
                </a:solidFill>
                <a:latin typeface="Alexandria" pitchFamily="18"/>
                <a:ea typeface="Arial" pitchFamily="2"/>
                <a:cs typeface="Alexandria" pitchFamily="2"/>
              </a:rPr>
              <a:t>، تم ربط مسكن الألم</a:t>
            </a:r>
            <a:r>
              <a:rPr lang="en-none" sz="1800" b="0" i="0" u="none" strike="noStrike" spc="0" dirty="0">
                <a:solidFill>
                  <a:srgbClr val="000000"/>
                </a:solidFill>
                <a:latin typeface="Alexandria" pitchFamily="18"/>
                <a:ea typeface="Arial" pitchFamily="2"/>
                <a:cs typeface="Alexandria" pitchFamily="2"/>
              </a:rPr>
              <a:t> Tylenol </a:t>
            </a:r>
            <a:r>
              <a:rPr lang="zxx-none" sz="1800" b="0" i="0" u="none" strike="noStrike" spc="0">
                <a:solidFill>
                  <a:srgbClr val="000000"/>
                </a:solidFill>
                <a:latin typeface="Alexandria" pitchFamily="18"/>
                <a:ea typeface="Arial" pitchFamily="2"/>
                <a:cs typeface="Alexandria" pitchFamily="2"/>
              </a:rPr>
              <a:t>بوفاة سبعة أشخاص. استجابت شركة جونسون آند جونسون للأزمة بسرعة وحزم، حيث </a:t>
            </a:r>
            <a:r>
              <a:rPr lang="zxx-none" sz="1800" b="1" i="0" u="none" strike="noStrike" spc="0">
                <a:solidFill>
                  <a:srgbClr val="000000"/>
                </a:solidFill>
                <a:latin typeface="Alexandria" pitchFamily="18"/>
                <a:ea typeface="Arial" pitchFamily="2"/>
                <a:cs typeface="Alexandria" pitchFamily="2"/>
              </a:rPr>
              <a:t>قامت بسحب المنتج من السوق</a:t>
            </a:r>
            <a:r>
              <a:rPr lang="zxx-none" sz="1800" b="0" i="0" u="none" strike="noStrike" spc="0">
                <a:solidFill>
                  <a:srgbClr val="000000"/>
                </a:solidFill>
                <a:latin typeface="Alexandria" pitchFamily="18"/>
                <a:ea typeface="Arial" pitchFamily="2"/>
                <a:cs typeface="Alexandria" pitchFamily="2"/>
              </a:rPr>
              <a:t>، وأطلقت </a:t>
            </a:r>
            <a:r>
              <a:rPr lang="zxx-none" sz="1800" b="1" i="0" u="none" strike="noStrike" spc="0">
                <a:solidFill>
                  <a:srgbClr val="000000"/>
                </a:solidFill>
                <a:latin typeface="Alexandria" pitchFamily="18"/>
                <a:ea typeface="Arial" pitchFamily="2"/>
                <a:cs typeface="Alexandria" pitchFamily="2"/>
              </a:rPr>
              <a:t>حملة إعلانية </a:t>
            </a:r>
            <a:r>
              <a:rPr lang="zxx-none" sz="1800" b="0" i="0" u="none" strike="noStrike" spc="0">
                <a:solidFill>
                  <a:srgbClr val="000000"/>
                </a:solidFill>
                <a:latin typeface="Alexandria" pitchFamily="18"/>
                <a:ea typeface="Arial" pitchFamily="2"/>
                <a:cs typeface="Alexandria" pitchFamily="2"/>
              </a:rPr>
              <a:t>لشرح ما حدث، واعتذرت عن أي ضرر تم إلحاقه. ساعدت هذه الاستجابة الأخلاقية الشركة على تجنب ضرر كبير لسمعتها</a:t>
            </a:r>
            <a:r>
              <a:rPr lang="en-none" sz="1800" b="0" i="0" u="none" strike="noStrike" spc="0" dirty="0">
                <a:solidFill>
                  <a:srgbClr val="000000"/>
                </a:solidFill>
                <a:latin typeface="Alexandria" pitchFamily="18"/>
                <a:ea typeface="Arial" pitchFamily="2"/>
                <a:cs typeface="Alexandria" pitchFamily="2"/>
              </a:rPr>
              <a:t>.</a:t>
            </a:r>
          </a:p>
        </p:txBody>
      </p:sp>
      <p:sp>
        <p:nvSpPr>
          <p:cNvPr id="3" name="TextBox 2">
            <a:extLst>
              <a:ext uri="{FF2B5EF4-FFF2-40B4-BE49-F238E27FC236}">
                <a16:creationId xmlns:a16="http://schemas.microsoft.com/office/drawing/2014/main" id="{279797BE-90D3-BD05-FD1C-58FFC03F9A19}"/>
              </a:ext>
            </a:extLst>
          </p:cNvPr>
          <p:cNvSpPr/>
          <p:nvPr/>
        </p:nvSpPr>
        <p:spPr>
          <a:xfrm>
            <a:off x="8167321" y="952034"/>
            <a:ext cx="1837439" cy="403529"/>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r" rtl="0" hangingPunct="1">
              <a:buNone/>
              <a:tabLst/>
            </a:pPr>
            <a:r>
              <a:rPr lang="zxx-none" sz="2000" b="1" i="0" u="none" strike="noStrike" spc="0">
                <a:solidFill>
                  <a:srgbClr val="00B0F0"/>
                </a:solidFill>
                <a:latin typeface="Alexandria" pitchFamily="2" charset="-78"/>
                <a:ea typeface="Arial" pitchFamily="2"/>
                <a:cs typeface="Alexandria" pitchFamily="2" charset="-78"/>
              </a:rPr>
              <a:t>مثال تطبيقي</a:t>
            </a:r>
          </a:p>
        </p:txBody>
      </p:sp>
      <p:sp>
        <p:nvSpPr>
          <p:cNvPr id="4" name="TextBox 9">
            <a:extLst>
              <a:ext uri="{FF2B5EF4-FFF2-40B4-BE49-F238E27FC236}">
                <a16:creationId xmlns:a16="http://schemas.microsoft.com/office/drawing/2014/main" id="{4E65E72F-F5FC-3B2D-A5BF-2F679F2D21D7}"/>
              </a:ext>
            </a:extLst>
          </p:cNvPr>
          <p:cNvSpPr/>
          <p:nvPr/>
        </p:nvSpPr>
        <p:spPr>
          <a:xfrm>
            <a:off x="1214280" y="1128600"/>
            <a:ext cx="965880" cy="745559"/>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zxx-none" sz="4400" b="1" i="0" u="none" strike="noStrike" spc="0">
                <a:solidFill>
                  <a:srgbClr val="FFFFFF"/>
                </a:solidFill>
                <a:latin typeface="Alexandria" pitchFamily="18"/>
                <a:ea typeface="Arial" pitchFamily="2"/>
                <a:cs typeface="Alexandria" pitchFamily="2"/>
              </a:rPr>
              <a:t>٦</a:t>
            </a:r>
          </a:p>
        </p:txBody>
      </p:sp>
      <p:pic>
        <p:nvPicPr>
          <p:cNvPr id="6" name="Graphic 21">
            <a:extLst>
              <a:ext uri="{FF2B5EF4-FFF2-40B4-BE49-F238E27FC236}">
                <a16:creationId xmlns:a16="http://schemas.microsoft.com/office/drawing/2014/main" id="{28A97796-3D44-7507-1326-C3B6FD1C5EBA}"/>
              </a:ext>
            </a:extLst>
          </p:cNvPr>
          <p:cNvPicPr>
            <a:picLocks noChangeAspect="1"/>
          </p:cNvPicPr>
          <p:nvPr/>
        </p:nvPicPr>
        <p:blipFill>
          <a:blip r:embed="rId3">
            <a:lum/>
            <a:alphaModFix/>
          </a:blip>
          <a:srcRect/>
          <a:stretch>
            <a:fillRect/>
          </a:stretch>
        </p:blipFill>
        <p:spPr>
          <a:xfrm>
            <a:off x="281118" y="-37260"/>
            <a:ext cx="2304720" cy="1076040"/>
          </a:xfrm>
          <a:prstGeom prst="rect">
            <a:avLst/>
          </a:prstGeom>
          <a:noFill/>
          <a:ln>
            <a:noFill/>
          </a:ln>
        </p:spPr>
      </p:pic>
      <p:sp>
        <p:nvSpPr>
          <p:cNvPr id="7" name="Rectangle 28">
            <a:extLst>
              <a:ext uri="{FF2B5EF4-FFF2-40B4-BE49-F238E27FC236}">
                <a16:creationId xmlns:a16="http://schemas.microsoft.com/office/drawing/2014/main" id="{A6C69A63-823C-4709-A3C5-0FB2C0AFC794}"/>
              </a:ext>
            </a:extLst>
          </p:cNvPr>
          <p:cNvSpPr/>
          <p:nvPr/>
        </p:nvSpPr>
        <p:spPr>
          <a:xfrm>
            <a:off x="2626200" y="500760"/>
            <a:ext cx="651672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page16">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ACCB019A-6F3B-9418-0E4E-5F19F65B526F}"/>
              </a:ext>
            </a:extLst>
          </p:cNvPr>
          <p:cNvSpPr/>
          <p:nvPr/>
        </p:nvSpPr>
        <p:spPr>
          <a:xfrm>
            <a:off x="617400" y="1685519"/>
            <a:ext cx="10812240" cy="43700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lvl="0" algn="just" rtl="1">
              <a:lnSpc>
                <a:spcPct val="200000"/>
              </a:lnSpc>
            </a:pPr>
            <a:r>
              <a:rPr lang="zxx-none" sz="1800" b="1" i="0" u="none" strike="noStrike" spc="0">
                <a:solidFill>
                  <a:srgbClr val="000000"/>
                </a:solidFill>
                <a:latin typeface="Alexandria" pitchFamily="18"/>
                <a:ea typeface="Arial" pitchFamily="2"/>
                <a:cs typeface="Alexandria" pitchFamily="2"/>
              </a:rPr>
              <a:t>أزمة شركة بي بي:</a:t>
            </a:r>
            <a:r>
              <a:rPr lang="en-none" sz="1800" b="0" i="0" u="none" strike="noStrike" spc="0" dirty="0">
                <a:solidFill>
                  <a:srgbClr val="000000"/>
                </a:solidFill>
                <a:latin typeface="Alexandria" pitchFamily="18"/>
                <a:ea typeface="Arial" pitchFamily="2"/>
                <a:cs typeface="Alexandria" pitchFamily="2"/>
              </a:rPr>
              <a:t> </a:t>
            </a:r>
            <a:r>
              <a:rPr lang="ar-SA" sz="1800" b="0" i="0" u="none" strike="noStrike" spc="0" dirty="0">
                <a:solidFill>
                  <a:srgbClr val="000000"/>
                </a:solidFill>
                <a:latin typeface="Alexandria" pitchFamily="18"/>
                <a:ea typeface="Arial" pitchFamily="2"/>
                <a:cs typeface="Alexandria" pitchFamily="2"/>
              </a:rPr>
              <a:t>في عام </a:t>
            </a:r>
            <a:r>
              <a:rPr lang="en-none" sz="1800" b="0" i="0" u="none" strike="noStrike" spc="0" dirty="0">
                <a:solidFill>
                  <a:srgbClr val="000000"/>
                </a:solidFill>
                <a:latin typeface="Alexandria" pitchFamily="18"/>
                <a:ea typeface="Arial" pitchFamily="2"/>
                <a:cs typeface="Alexandria" pitchFamily="2"/>
              </a:rPr>
              <a:t>2010</a:t>
            </a:r>
            <a:r>
              <a:rPr lang="zxx-none" sz="1800" b="0" i="0" u="none" strike="noStrike" spc="0">
                <a:solidFill>
                  <a:srgbClr val="000000"/>
                </a:solidFill>
                <a:latin typeface="Alexandria" pitchFamily="18"/>
                <a:ea typeface="Arial" pitchFamily="2"/>
                <a:cs typeface="Alexandria" pitchFamily="2"/>
              </a:rPr>
              <a:t>، وقع انفجار في منصة نفطية تابعة لشركة بي بي في خليج المكسيك، مما أسفر عن مقتل </a:t>
            </a:r>
            <a:r>
              <a:rPr lang="en-none" sz="1800" b="0" i="0" u="none" strike="noStrike" spc="0" dirty="0">
                <a:solidFill>
                  <a:srgbClr val="000000"/>
                </a:solidFill>
                <a:latin typeface="Alexandria" pitchFamily="18"/>
                <a:ea typeface="Arial" pitchFamily="2"/>
                <a:cs typeface="Alexandria" pitchFamily="2"/>
              </a:rPr>
              <a:t>11 </a:t>
            </a:r>
            <a:r>
              <a:rPr lang="ar-SA" sz="1800" b="0" i="0" u="none" strike="noStrike" spc="0" dirty="0">
                <a:solidFill>
                  <a:srgbClr val="000000"/>
                </a:solidFill>
                <a:latin typeface="Alexandria" pitchFamily="18"/>
                <a:ea typeface="Arial" pitchFamily="2"/>
                <a:cs typeface="Alexandria" pitchFamily="2"/>
              </a:rPr>
              <a:t>شخصا وتسرب نفطي هائل</a:t>
            </a:r>
            <a:r>
              <a:rPr lang="ar-SA" dirty="0">
                <a:solidFill>
                  <a:srgbClr val="000000"/>
                </a:solidFill>
                <a:latin typeface="Alexandria" pitchFamily="18"/>
                <a:ea typeface="Arial" pitchFamily="2"/>
                <a:cs typeface="Alexandria" pitchFamily="2"/>
              </a:rPr>
              <a:t>. استجابت شركة بي </a:t>
            </a:r>
            <a:r>
              <a:rPr lang="ar-SA" sz="1800" b="0" i="0" u="none" strike="noStrike" spc="0" dirty="0">
                <a:solidFill>
                  <a:srgbClr val="000000"/>
                </a:solidFill>
                <a:latin typeface="Alexandria" pitchFamily="18"/>
                <a:ea typeface="Arial" pitchFamily="2"/>
                <a:cs typeface="Alexandria" pitchFamily="2"/>
              </a:rPr>
              <a:t>بي للأزمة بشكل بطئ وغير فعال في البداية</a:t>
            </a:r>
            <a:r>
              <a:rPr lang="en-none" sz="1800" b="0" i="0" u="none" strike="noStrike" spc="0" dirty="0">
                <a:solidFill>
                  <a:srgbClr val="000000"/>
                </a:solidFill>
                <a:latin typeface="Alexandria" pitchFamily="18"/>
                <a:ea typeface="Arial" pitchFamily="2"/>
                <a:cs typeface="Alexandria" pitchFamily="2"/>
              </a:rPr>
              <a:t>، </a:t>
            </a:r>
            <a:r>
              <a:rPr lang="ar-SA" sz="1800" b="0" i="0" u="none" strike="noStrike" spc="0" dirty="0">
                <a:solidFill>
                  <a:srgbClr val="000000"/>
                </a:solidFill>
                <a:latin typeface="Alexandria" pitchFamily="18"/>
                <a:ea typeface="Arial" pitchFamily="2"/>
                <a:cs typeface="Alexandria" pitchFamily="2"/>
              </a:rPr>
              <a:t> مما أدى الى تفاقم الضرر. ومع ذلك ، غيرت الشركة مسارها في النهاية</a:t>
            </a:r>
            <a:r>
              <a:rPr lang="en-none" sz="1800" b="0" i="0" u="none" strike="noStrike" spc="0" dirty="0">
                <a:solidFill>
                  <a:srgbClr val="000000"/>
                </a:solidFill>
                <a:latin typeface="Alexandria" pitchFamily="18"/>
                <a:ea typeface="Arial" pitchFamily="2"/>
                <a:cs typeface="Alexandria" pitchFamily="2"/>
              </a:rPr>
              <a:t>، </a:t>
            </a:r>
            <a:r>
              <a:rPr lang="ar-SA" sz="1800" b="0" i="0" u="none" strike="noStrike" spc="0" dirty="0">
                <a:solidFill>
                  <a:srgbClr val="000000"/>
                </a:solidFill>
                <a:latin typeface="Alexandria" pitchFamily="18"/>
                <a:ea typeface="Arial" pitchFamily="2"/>
                <a:cs typeface="Alexandria" pitchFamily="2"/>
              </a:rPr>
              <a:t> واعتذرت عن الكارثة</a:t>
            </a:r>
            <a:r>
              <a:rPr lang="en-none" sz="1800" b="0" i="0" u="none" strike="noStrike" spc="0" dirty="0">
                <a:solidFill>
                  <a:srgbClr val="000000"/>
                </a:solidFill>
                <a:latin typeface="Alexandria" pitchFamily="18"/>
                <a:ea typeface="Arial" pitchFamily="2"/>
                <a:cs typeface="Alexandria" pitchFamily="2"/>
              </a:rPr>
              <a:t>، </a:t>
            </a:r>
            <a:r>
              <a:rPr lang="ar-SA" sz="1800" b="0" i="0" u="none" strike="noStrike" spc="0" dirty="0">
                <a:solidFill>
                  <a:srgbClr val="000000"/>
                </a:solidFill>
                <a:latin typeface="Alexandria" pitchFamily="18"/>
                <a:ea typeface="Arial" pitchFamily="2"/>
                <a:cs typeface="Alexandria" pitchFamily="2"/>
              </a:rPr>
              <a:t> وتعهدت بتنظيف التسرب، ودفع تعويض للضحايا. ساعدت هذه الاستجابة المتأخرة ولكن الأخلاقية الشركة على استعادة بعض الثقة من الجمهور.</a:t>
            </a:r>
            <a:endParaRPr lang="en-none" sz="1800" b="0" i="0" u="none" strike="noStrike" spc="0" dirty="0">
              <a:solidFill>
                <a:srgbClr val="000000"/>
              </a:solidFill>
              <a:latin typeface="Alexandria" pitchFamily="18"/>
              <a:ea typeface="Arial" pitchFamily="2"/>
              <a:cs typeface="Alexandria" pitchFamily="2"/>
            </a:endParaRPr>
          </a:p>
        </p:txBody>
      </p:sp>
      <p:sp>
        <p:nvSpPr>
          <p:cNvPr id="3" name="TextBox 9">
            <a:extLst>
              <a:ext uri="{FF2B5EF4-FFF2-40B4-BE49-F238E27FC236}">
                <a16:creationId xmlns:a16="http://schemas.microsoft.com/office/drawing/2014/main" id="{313B65BD-B510-48EA-6332-AB986544A3B3}"/>
              </a:ext>
            </a:extLst>
          </p:cNvPr>
          <p:cNvSpPr/>
          <p:nvPr/>
        </p:nvSpPr>
        <p:spPr>
          <a:xfrm>
            <a:off x="1214280" y="1128600"/>
            <a:ext cx="965880" cy="745559"/>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zxx-none" sz="4400" b="1" i="0" u="none" strike="noStrike" spc="0">
                <a:solidFill>
                  <a:srgbClr val="FFFFFF"/>
                </a:solidFill>
                <a:latin typeface="Alexandria" pitchFamily="18"/>
                <a:ea typeface="Arial" pitchFamily="2"/>
                <a:cs typeface="Alexandria" pitchFamily="2"/>
              </a:rPr>
              <a:t>٦</a:t>
            </a:r>
          </a:p>
        </p:txBody>
      </p:sp>
      <p:pic>
        <p:nvPicPr>
          <p:cNvPr id="5" name="Graphic 21">
            <a:extLst>
              <a:ext uri="{FF2B5EF4-FFF2-40B4-BE49-F238E27FC236}">
                <a16:creationId xmlns:a16="http://schemas.microsoft.com/office/drawing/2014/main" id="{71380234-A5AE-8942-47DD-B52C32A50E2E}"/>
              </a:ext>
            </a:extLst>
          </p:cNvPr>
          <p:cNvPicPr>
            <a:picLocks noChangeAspect="1"/>
          </p:cNvPicPr>
          <p:nvPr/>
        </p:nvPicPr>
        <p:blipFill>
          <a:blip r:embed="rId3">
            <a:lum/>
            <a:alphaModFix/>
          </a:blip>
          <a:srcRect/>
          <a:stretch>
            <a:fillRect/>
          </a:stretch>
        </p:blipFill>
        <p:spPr>
          <a:xfrm>
            <a:off x="321480" y="-14580"/>
            <a:ext cx="2304720" cy="1076040"/>
          </a:xfrm>
          <a:prstGeom prst="rect">
            <a:avLst/>
          </a:prstGeom>
          <a:noFill/>
          <a:ln>
            <a:noFill/>
          </a:ln>
        </p:spPr>
      </p:pic>
      <p:sp>
        <p:nvSpPr>
          <p:cNvPr id="6" name="TextBox 7">
            <a:extLst>
              <a:ext uri="{FF2B5EF4-FFF2-40B4-BE49-F238E27FC236}">
                <a16:creationId xmlns:a16="http://schemas.microsoft.com/office/drawing/2014/main" id="{8B3B8D1C-5088-CE3E-5785-A3C299100000}"/>
              </a:ext>
            </a:extLst>
          </p:cNvPr>
          <p:cNvSpPr/>
          <p:nvPr/>
        </p:nvSpPr>
        <p:spPr>
          <a:xfrm>
            <a:off x="7956305" y="1008304"/>
            <a:ext cx="1837439" cy="403529"/>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r" rtl="0" hangingPunct="1">
              <a:buNone/>
              <a:tabLst/>
            </a:pPr>
            <a:r>
              <a:rPr lang="zxx-none" sz="2000" b="1" i="0" u="none" strike="noStrike" spc="0">
                <a:solidFill>
                  <a:srgbClr val="00B0F0"/>
                </a:solidFill>
                <a:latin typeface="Alexandria" pitchFamily="18"/>
                <a:ea typeface="Arial" pitchFamily="2"/>
                <a:cs typeface="Alexandria" pitchFamily="2"/>
              </a:rPr>
              <a:t>مثال تطبيقي</a:t>
            </a:r>
          </a:p>
        </p:txBody>
      </p:sp>
      <p:sp>
        <p:nvSpPr>
          <p:cNvPr id="7" name="Rectangle 28">
            <a:extLst>
              <a:ext uri="{FF2B5EF4-FFF2-40B4-BE49-F238E27FC236}">
                <a16:creationId xmlns:a16="http://schemas.microsoft.com/office/drawing/2014/main" id="{92EE79F8-A3AD-801F-7A23-5E4A0FEFAAED}"/>
              </a:ext>
            </a:extLst>
          </p:cNvPr>
          <p:cNvSpPr/>
          <p:nvPr/>
        </p:nvSpPr>
        <p:spPr>
          <a:xfrm>
            <a:off x="2626200" y="500760"/>
            <a:ext cx="651672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page17">
    <p:spTree>
      <p:nvGrpSpPr>
        <p:cNvPr id="1" name=""/>
        <p:cNvGrpSpPr/>
        <p:nvPr/>
      </p:nvGrpSpPr>
      <p:grpSpPr>
        <a:xfrm>
          <a:off x="0" y="0"/>
          <a:ext cx="0" cy="0"/>
          <a:chOff x="0" y="0"/>
          <a:chExt cx="0" cy="0"/>
        </a:xfrm>
      </p:grpSpPr>
      <p:sp>
        <p:nvSpPr>
          <p:cNvPr id="3" name="Rectangle: Rounded Corners 22">
            <a:extLst>
              <a:ext uri="{FF2B5EF4-FFF2-40B4-BE49-F238E27FC236}">
                <a16:creationId xmlns:a16="http://schemas.microsoft.com/office/drawing/2014/main" id="{05EFB5B3-3A97-1831-0BDB-70DCCEDE7AE5}"/>
              </a:ext>
            </a:extLst>
          </p:cNvPr>
          <p:cNvSpPr/>
          <p:nvPr/>
        </p:nvSpPr>
        <p:spPr>
          <a:xfrm>
            <a:off x="8607960" y="952920"/>
            <a:ext cx="3583800" cy="495180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00B0F0">
              <a:alpha val="62000"/>
            </a:srgbClr>
          </a:solidFill>
          <a:ln>
            <a:noFill/>
            <a:prstDash val="solid"/>
          </a:ln>
        </p:spPr>
        <p:txBody>
          <a:bodyPr vert="horz" wrap="square" lIns="90000" tIns="45000" rIns="90000" bIns="45000" anchor="ctr"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4" name="Rectangle: Rounded Corners 24">
            <a:extLst>
              <a:ext uri="{FF2B5EF4-FFF2-40B4-BE49-F238E27FC236}">
                <a16:creationId xmlns:a16="http://schemas.microsoft.com/office/drawing/2014/main" id="{E22FE071-FD55-414E-A356-2D1238C094E1}"/>
              </a:ext>
            </a:extLst>
          </p:cNvPr>
          <p:cNvSpPr/>
          <p:nvPr/>
        </p:nvSpPr>
        <p:spPr>
          <a:xfrm>
            <a:off x="1181160" y="2007720"/>
            <a:ext cx="9345240" cy="42872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marR="0" lvl="0" indent="0" algn="r" rtl="1" hangingPunct="1">
              <a:lnSpc>
                <a:spcPct val="150000"/>
              </a:lnSpc>
              <a:buNone/>
              <a:tabLst/>
            </a:pPr>
            <a:r>
              <a:rPr lang="ar-SA" sz="1800" b="1" i="0" u="none" strike="noStrike" spc="0" dirty="0">
                <a:solidFill>
                  <a:srgbClr val="000000"/>
                </a:solidFill>
                <a:latin typeface="Alexandria" pitchFamily="18"/>
                <a:ea typeface="Arial" pitchFamily="2"/>
                <a:cs typeface="Alexandria" pitchFamily="2"/>
              </a:rPr>
              <a:t>١.</a:t>
            </a:r>
            <a:r>
              <a:rPr lang="en-none" sz="1800" b="1" i="0" u="none" strike="noStrike" spc="0" dirty="0">
                <a:solidFill>
                  <a:srgbClr val="000000"/>
                </a:solidFill>
                <a:latin typeface="Alexandria" pitchFamily="18"/>
                <a:ea typeface="Arial" pitchFamily="2"/>
                <a:cs typeface="Alexandria" pitchFamily="2"/>
              </a:rPr>
              <a:t> </a:t>
            </a:r>
            <a:r>
              <a:rPr lang="zxx-none" sz="1800" b="1" i="0" u="none" strike="noStrike" spc="0">
                <a:solidFill>
                  <a:srgbClr val="000000"/>
                </a:solidFill>
                <a:latin typeface="Alexandria" pitchFamily="18"/>
                <a:ea typeface="Arial" pitchFamily="2"/>
                <a:cs typeface="Alexandria" pitchFamily="2"/>
              </a:rPr>
              <a:t>الشفافية والصدق</a:t>
            </a:r>
            <a:r>
              <a:rPr lang="en-none" sz="1800" b="1" i="0" u="none" strike="noStrike" spc="0" dirty="0">
                <a:solidFill>
                  <a:srgbClr val="000000"/>
                </a:solidFill>
                <a:latin typeface="Alexandria" pitchFamily="18"/>
                <a:ea typeface="Arial" pitchFamily="2"/>
                <a:cs typeface="Alexandria" pitchFamily="2"/>
              </a:rPr>
              <a:t>:</a:t>
            </a:r>
          </a:p>
          <a:p>
            <a:pPr marL="0" marR="0" lvl="0" indent="0" algn="r" rtl="1" hangingPunct="1">
              <a:lnSpc>
                <a:spcPct val="150000"/>
              </a:lnSpc>
              <a:buNone/>
              <a:tabLst/>
            </a:pPr>
            <a:endParaRPr lang="en-none" sz="1800" b="1" i="0" u="none" strike="noStrike" spc="0" dirty="0">
              <a:solidFill>
                <a:srgbClr val="000000"/>
              </a:solidFill>
              <a:latin typeface="Alexandria" pitchFamily="18"/>
              <a:ea typeface="Arial" pitchFamily="2"/>
              <a:cs typeface="Alexandria" pitchFamily="2"/>
            </a:endParaRPr>
          </a:p>
          <a:p>
            <a:pPr marL="0" marR="0" lvl="0" indent="0" algn="r" rtl="1" hangingPunct="1">
              <a:lnSpc>
                <a:spcPct val="150000"/>
              </a:lnSpc>
              <a:buNone/>
              <a:tabLst/>
            </a:pPr>
            <a:r>
              <a:rPr lang="zxx-none" sz="1800" b="0" i="0" u="none" strike="noStrike" spc="0">
                <a:solidFill>
                  <a:srgbClr val="000000"/>
                </a:solidFill>
                <a:latin typeface="Alexandria" pitchFamily="18"/>
                <a:ea typeface="Arial" pitchFamily="2"/>
                <a:cs typeface="Alexandria" pitchFamily="2"/>
              </a:rPr>
              <a:t>يجب على المنظمات التي تواجه أزمة أن تعطي الأولوية للشفافية والصدق في اتصالاتها. فإخفاء المعلومات أو تقديم تفاصيل مضللة يمكن أن يؤدي إلى تآكل الثقة وتفاقم الأزمة</a:t>
            </a:r>
            <a:r>
              <a:rPr lang="en-none" sz="1800" b="0" i="0" u="none" strike="noStrike" spc="0" dirty="0">
                <a:solidFill>
                  <a:srgbClr val="000000"/>
                </a:solidFill>
                <a:latin typeface="Alexandria" pitchFamily="18"/>
                <a:ea typeface="Arial" pitchFamily="2"/>
                <a:cs typeface="Alexandria" pitchFamily="2"/>
              </a:rPr>
              <a:t>.</a:t>
            </a:r>
          </a:p>
          <a:p>
            <a:pPr marL="0" marR="0" lvl="0" indent="0" algn="r"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r" rtl="1" hangingPunct="1">
              <a:lnSpc>
                <a:spcPct val="150000"/>
              </a:lnSpc>
              <a:buNone/>
              <a:tabLst/>
            </a:pPr>
            <a:r>
              <a:rPr lang="en-none" sz="1800" b="0" i="0" u="none" strike="noStrike" spc="0" dirty="0">
                <a:solidFill>
                  <a:srgbClr val="000000"/>
                </a:solidFill>
                <a:latin typeface="Alexandria" pitchFamily="18"/>
                <a:ea typeface="Arial" pitchFamily="2"/>
                <a:cs typeface="Alexandria" pitchFamily="2"/>
              </a:rPr>
              <a:t>-</a:t>
            </a:r>
            <a:r>
              <a:rPr lang="zxx-none" sz="1800" b="0" i="0" u="none" strike="noStrike" spc="0">
                <a:solidFill>
                  <a:srgbClr val="000000"/>
                </a:solidFill>
                <a:latin typeface="Alexandria" pitchFamily="18"/>
                <a:ea typeface="Arial" pitchFamily="2"/>
                <a:cs typeface="Alexandria" pitchFamily="2"/>
              </a:rPr>
              <a:t>مثال: اكتشاف سلسلة فنادق لمشكلة تتعلق بسلامة الغذاء. وبدلاً من التقليل من أهمية الأمر، يقومون بإبلاغ الضيوف على الفور، واسترجاع المنتجات المتأثرة، ومشاركة إجراءاتهم التصحيحية</a:t>
            </a:r>
            <a:r>
              <a:rPr lang="en-none" sz="1800" b="0" i="0" u="none" strike="noStrike" spc="0" dirty="0">
                <a:solidFill>
                  <a:srgbClr val="000000"/>
                </a:solidFill>
                <a:latin typeface="Alexandria" pitchFamily="18"/>
                <a:ea typeface="Arial" pitchFamily="2"/>
                <a:cs typeface="Alexandria" pitchFamily="2"/>
              </a:rPr>
              <a:t>.</a:t>
            </a:r>
          </a:p>
        </p:txBody>
      </p:sp>
      <p:sp>
        <p:nvSpPr>
          <p:cNvPr id="5" name="TextBox 23">
            <a:extLst>
              <a:ext uri="{FF2B5EF4-FFF2-40B4-BE49-F238E27FC236}">
                <a16:creationId xmlns:a16="http://schemas.microsoft.com/office/drawing/2014/main" id="{CF9CD6D1-9667-C9E3-D216-986A26D1FAC8}"/>
              </a:ext>
            </a:extLst>
          </p:cNvPr>
          <p:cNvSpPr/>
          <p:nvPr/>
        </p:nvSpPr>
        <p:spPr>
          <a:xfrm>
            <a:off x="8607960" y="937440"/>
            <a:ext cx="3583800" cy="843119"/>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r" rtl="0" hangingPunct="1">
              <a:lnSpc>
                <a:spcPct val="150000"/>
              </a:lnSpc>
              <a:buNone/>
              <a:tabLst/>
            </a:pPr>
            <a:endParaRPr lang="en-none" sz="2400" dirty="0">
              <a:latin typeface="Times New Roman" pitchFamily="18"/>
              <a:ea typeface="Arial" pitchFamily="2"/>
              <a:cs typeface="Tahoma" pitchFamily="2"/>
            </a:endParaRPr>
          </a:p>
          <a:p>
            <a:pPr marL="0" marR="0" lvl="0" indent="0" algn="r" rtl="0" hangingPunct="1">
              <a:lnSpc>
                <a:spcPct val="150000"/>
              </a:lnSpc>
              <a:buNone/>
              <a:tabLst/>
            </a:pPr>
            <a:r>
              <a:rPr lang="zxx-none" sz="1800" b="1" i="0" u="none" strike="noStrike" spc="0">
                <a:solidFill>
                  <a:srgbClr val="FFFFFF"/>
                </a:solidFill>
                <a:latin typeface="Alexandria" pitchFamily="18"/>
                <a:ea typeface="Arial" pitchFamily="2"/>
                <a:cs typeface="Alexandria" pitchFamily="2"/>
              </a:rPr>
              <a:t>الاعتبارات الأخلاقية في اتصالات الأزمات</a:t>
            </a:r>
          </a:p>
        </p:txBody>
      </p:sp>
      <p:pic>
        <p:nvPicPr>
          <p:cNvPr id="7" name="Graphic 21">
            <a:extLst>
              <a:ext uri="{FF2B5EF4-FFF2-40B4-BE49-F238E27FC236}">
                <a16:creationId xmlns:a16="http://schemas.microsoft.com/office/drawing/2014/main" id="{49534BA5-CB57-76B0-4743-E882C086739D}"/>
              </a:ext>
            </a:extLst>
          </p:cNvPr>
          <p:cNvPicPr>
            <a:picLocks noChangeAspect="1"/>
          </p:cNvPicPr>
          <p:nvPr/>
        </p:nvPicPr>
        <p:blipFill>
          <a:blip r:embed="rId3">
            <a:lum/>
            <a:alphaModFix/>
          </a:blip>
          <a:srcRect/>
          <a:stretch>
            <a:fillRect/>
          </a:stretch>
        </p:blipFill>
        <p:spPr>
          <a:xfrm>
            <a:off x="180360" y="-14580"/>
            <a:ext cx="2304720" cy="1076040"/>
          </a:xfrm>
          <a:prstGeom prst="rect">
            <a:avLst/>
          </a:prstGeom>
          <a:noFill/>
          <a:ln>
            <a:noFill/>
          </a:ln>
        </p:spPr>
      </p:pic>
      <p:sp>
        <p:nvSpPr>
          <p:cNvPr id="8" name="Rectangle 28">
            <a:extLst>
              <a:ext uri="{FF2B5EF4-FFF2-40B4-BE49-F238E27FC236}">
                <a16:creationId xmlns:a16="http://schemas.microsoft.com/office/drawing/2014/main" id="{AB0FF5B7-0DE0-40B4-E8DE-6519C04007B0}"/>
              </a:ext>
            </a:extLst>
          </p:cNvPr>
          <p:cNvSpPr/>
          <p:nvPr/>
        </p:nvSpPr>
        <p:spPr>
          <a:xfrm>
            <a:off x="2626200" y="500760"/>
            <a:ext cx="651672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page18">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DB691DF-0505-5094-9616-238C863BBCFB}"/>
              </a:ext>
            </a:extLst>
          </p:cNvPr>
          <p:cNvSpPr/>
          <p:nvPr/>
        </p:nvSpPr>
        <p:spPr>
          <a:xfrm>
            <a:off x="617400" y="1685519"/>
            <a:ext cx="10812240" cy="43700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marR="0" lvl="0" indent="0" algn="r" rtl="1" hangingPunct="1">
              <a:lnSpc>
                <a:spcPct val="150000"/>
              </a:lnSpc>
              <a:buNone/>
              <a:tabLst/>
            </a:pPr>
            <a:r>
              <a:rPr lang="ar-SA" sz="1800" b="1" i="0" u="none" strike="noStrike" spc="0" dirty="0">
                <a:solidFill>
                  <a:srgbClr val="000000"/>
                </a:solidFill>
                <a:latin typeface="Alexandria" pitchFamily="18"/>
                <a:ea typeface="Arial" pitchFamily="2"/>
                <a:cs typeface="Alexandria" pitchFamily="2"/>
              </a:rPr>
              <a:t>٢.</a:t>
            </a:r>
            <a:r>
              <a:rPr lang="en-none" sz="1800" b="1" i="0" u="none" strike="noStrike" spc="0" dirty="0">
                <a:solidFill>
                  <a:srgbClr val="000000"/>
                </a:solidFill>
                <a:latin typeface="Alexandria" pitchFamily="18"/>
                <a:ea typeface="Arial" pitchFamily="2"/>
                <a:cs typeface="Alexandria" pitchFamily="2"/>
              </a:rPr>
              <a:t> </a:t>
            </a:r>
            <a:r>
              <a:rPr lang="zxx-none" sz="1800" b="1" i="0" u="none" strike="noStrike" spc="0">
                <a:solidFill>
                  <a:srgbClr val="000000"/>
                </a:solidFill>
                <a:latin typeface="Alexandria" pitchFamily="18"/>
                <a:ea typeface="Arial" pitchFamily="2"/>
                <a:cs typeface="Alexandria" pitchFamily="2"/>
              </a:rPr>
              <a:t>الموازنة بين مصالح أصحاب المصلحة</a:t>
            </a:r>
            <a:r>
              <a:rPr lang="en-none" sz="1800" b="1" i="0" u="none" strike="noStrike" spc="0" dirty="0">
                <a:solidFill>
                  <a:srgbClr val="000000"/>
                </a:solidFill>
                <a:latin typeface="Alexandria" pitchFamily="18"/>
                <a:ea typeface="Arial" pitchFamily="2"/>
                <a:cs typeface="Alexandria" pitchFamily="2"/>
              </a:rPr>
              <a:t>:</a:t>
            </a:r>
          </a:p>
          <a:p>
            <a:pPr marL="0" marR="0" lvl="0" indent="0" algn="r" rtl="1" hangingPunct="1">
              <a:lnSpc>
                <a:spcPct val="150000"/>
              </a:lnSpc>
              <a:buNone/>
              <a:tabLst/>
            </a:pPr>
            <a:endParaRPr lang="en-none" sz="1800" b="1" i="0" u="none" strike="noStrike" spc="0" dirty="0">
              <a:solidFill>
                <a:srgbClr val="000000"/>
              </a:solidFill>
              <a:latin typeface="Alexandria" pitchFamily="18"/>
              <a:ea typeface="Arial" pitchFamily="2"/>
              <a:cs typeface="Alexandria" pitchFamily="2"/>
            </a:endParaRPr>
          </a:p>
          <a:p>
            <a:pPr marL="0" marR="0" lvl="0" indent="0" algn="r" rtl="1" hangingPunct="1">
              <a:lnSpc>
                <a:spcPct val="150000"/>
              </a:lnSpc>
              <a:buNone/>
              <a:tabLst/>
            </a:pPr>
            <a:r>
              <a:rPr lang="zxx-none" sz="1800" b="0" i="0" u="none" strike="noStrike" spc="0">
                <a:solidFill>
                  <a:srgbClr val="000000"/>
                </a:solidFill>
                <a:latin typeface="Alexandria" pitchFamily="18"/>
                <a:ea typeface="Arial" pitchFamily="2"/>
                <a:cs typeface="Alexandria" pitchFamily="2"/>
              </a:rPr>
              <a:t>لدى المؤسسات العديد من أصحاب المصلحة والموظفين والمستثمرين والمجتمع. يتضمن التواصل الأخلاقي تحقيق التوازن بين مصالحهم أثناء الأزمات</a:t>
            </a:r>
            <a:r>
              <a:rPr lang="en-none" sz="1800" b="0" i="0" u="none" strike="noStrike" spc="0" dirty="0">
                <a:solidFill>
                  <a:srgbClr val="000000"/>
                </a:solidFill>
                <a:latin typeface="Alexandria" pitchFamily="18"/>
                <a:ea typeface="Arial" pitchFamily="2"/>
                <a:cs typeface="Alexandria" pitchFamily="2"/>
              </a:rPr>
              <a:t>.</a:t>
            </a:r>
          </a:p>
          <a:p>
            <a:pPr marL="0" marR="0" lvl="0" indent="0" algn="r"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r" rtl="1" hangingPunct="1">
              <a:lnSpc>
                <a:spcPct val="150000"/>
              </a:lnSpc>
              <a:buNone/>
              <a:tabLst/>
            </a:pPr>
            <a:r>
              <a:rPr lang="en-none" sz="1800" b="0" i="0" u="none" strike="noStrike" spc="0" dirty="0">
                <a:solidFill>
                  <a:srgbClr val="000000"/>
                </a:solidFill>
                <a:latin typeface="Alexandria" pitchFamily="18"/>
                <a:ea typeface="Arial" pitchFamily="2"/>
                <a:cs typeface="Alexandria" pitchFamily="2"/>
              </a:rPr>
              <a:t>- </a:t>
            </a:r>
            <a:r>
              <a:rPr lang="zxx-none" sz="1800" b="0" i="0" u="none" strike="noStrike" spc="0">
                <a:solidFill>
                  <a:srgbClr val="000000"/>
                </a:solidFill>
                <a:latin typeface="Alexandria" pitchFamily="18"/>
                <a:ea typeface="Arial" pitchFamily="2"/>
                <a:cs typeface="Alexandria" pitchFamily="2"/>
              </a:rPr>
              <a:t>مثال: منتجع تعرض لكارثة طبيعية ، لابد أن يأخذ في الاعتبار سلامة الضيوف ورفاهية الموظفين. يوضح توصيل خطط الإخلاء وتقديم الدعم للموظفين اتخاذ القرارات الأخلاقية</a:t>
            </a:r>
            <a:r>
              <a:rPr lang="en-none" sz="1800" b="0" i="0" u="none" strike="noStrike" spc="0" dirty="0">
                <a:solidFill>
                  <a:srgbClr val="000000"/>
                </a:solidFill>
                <a:latin typeface="Alexandria" pitchFamily="18"/>
                <a:ea typeface="Arial" pitchFamily="2"/>
                <a:cs typeface="Alexandria" pitchFamily="2"/>
              </a:rPr>
              <a:t>.</a:t>
            </a:r>
          </a:p>
        </p:txBody>
      </p:sp>
      <p:pic>
        <p:nvPicPr>
          <p:cNvPr id="4" name="Graphic 21">
            <a:extLst>
              <a:ext uri="{FF2B5EF4-FFF2-40B4-BE49-F238E27FC236}">
                <a16:creationId xmlns:a16="http://schemas.microsoft.com/office/drawing/2014/main" id="{1D481E7C-579B-EEAF-DE39-8E323F1E2E47}"/>
              </a:ext>
            </a:extLst>
          </p:cNvPr>
          <p:cNvPicPr>
            <a:picLocks noChangeAspect="1"/>
          </p:cNvPicPr>
          <p:nvPr/>
        </p:nvPicPr>
        <p:blipFill>
          <a:blip r:embed="rId3">
            <a:lum/>
            <a:alphaModFix/>
          </a:blip>
          <a:srcRect/>
          <a:stretch>
            <a:fillRect/>
          </a:stretch>
        </p:blipFill>
        <p:spPr>
          <a:xfrm>
            <a:off x="0" y="-37260"/>
            <a:ext cx="2304720" cy="1076040"/>
          </a:xfrm>
          <a:prstGeom prst="rect">
            <a:avLst/>
          </a:prstGeom>
          <a:noFill/>
          <a:ln>
            <a:noFill/>
          </a:ln>
        </p:spPr>
      </p:pic>
      <p:sp>
        <p:nvSpPr>
          <p:cNvPr id="5" name="Rectangle 28">
            <a:extLst>
              <a:ext uri="{FF2B5EF4-FFF2-40B4-BE49-F238E27FC236}">
                <a16:creationId xmlns:a16="http://schemas.microsoft.com/office/drawing/2014/main" id="{654E5D9D-C4EF-ACA7-1D32-0DF3DBE6F318}"/>
              </a:ext>
            </a:extLst>
          </p:cNvPr>
          <p:cNvSpPr/>
          <p:nvPr/>
        </p:nvSpPr>
        <p:spPr>
          <a:xfrm>
            <a:off x="2626200" y="500760"/>
            <a:ext cx="651672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page19">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DBC494DD-3599-CED3-BDF9-A0967CC3B518}"/>
              </a:ext>
            </a:extLst>
          </p:cNvPr>
          <p:cNvSpPr/>
          <p:nvPr/>
        </p:nvSpPr>
        <p:spPr>
          <a:xfrm>
            <a:off x="617400" y="1685519"/>
            <a:ext cx="10812240" cy="43700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marR="0" lvl="0" indent="0" algn="r" rtl="1" hangingPunct="1">
              <a:lnSpc>
                <a:spcPct val="150000"/>
              </a:lnSpc>
              <a:buNone/>
              <a:tabLst/>
            </a:pPr>
            <a:r>
              <a:rPr lang="ar-SA" sz="1800" b="1" i="0" u="none" strike="noStrike" spc="0" dirty="0">
                <a:solidFill>
                  <a:srgbClr val="000000"/>
                </a:solidFill>
                <a:latin typeface="Alexandria" pitchFamily="18"/>
                <a:ea typeface="Arial" pitchFamily="2"/>
                <a:cs typeface="Alexandria" pitchFamily="2"/>
              </a:rPr>
              <a:t>٣.</a:t>
            </a:r>
            <a:r>
              <a:rPr lang="en-none" sz="1800" b="1" i="0" u="none" strike="noStrike" spc="0" dirty="0">
                <a:solidFill>
                  <a:srgbClr val="000000"/>
                </a:solidFill>
                <a:latin typeface="Alexandria" pitchFamily="18"/>
                <a:ea typeface="Arial" pitchFamily="2"/>
                <a:cs typeface="Alexandria" pitchFamily="2"/>
              </a:rPr>
              <a:t> </a:t>
            </a:r>
            <a:r>
              <a:rPr lang="zxx-none" sz="1800" b="1" i="0" u="none" strike="noStrike" spc="0">
                <a:solidFill>
                  <a:srgbClr val="000000"/>
                </a:solidFill>
                <a:latin typeface="Alexandria" pitchFamily="18"/>
                <a:ea typeface="Arial" pitchFamily="2"/>
                <a:cs typeface="Alexandria" pitchFamily="2"/>
              </a:rPr>
              <a:t>تجنب الممارسات الاستغلالية</a:t>
            </a:r>
            <a:r>
              <a:rPr lang="en-none" sz="1800" b="1" i="0" u="none" strike="noStrike" spc="0" dirty="0">
                <a:solidFill>
                  <a:srgbClr val="000000"/>
                </a:solidFill>
                <a:latin typeface="Alexandria" pitchFamily="18"/>
                <a:ea typeface="Arial" pitchFamily="2"/>
                <a:cs typeface="Alexandria" pitchFamily="2"/>
              </a:rPr>
              <a:t>:</a:t>
            </a:r>
          </a:p>
          <a:p>
            <a:pPr marL="0" marR="0" lvl="0" indent="0" algn="r" rtl="1" hangingPunct="1">
              <a:lnSpc>
                <a:spcPct val="150000"/>
              </a:lnSpc>
              <a:buNone/>
              <a:tabLst/>
            </a:pPr>
            <a:endParaRPr lang="en-none" sz="1800" b="1" i="0" u="none" strike="noStrike" spc="0" dirty="0">
              <a:solidFill>
                <a:srgbClr val="000000"/>
              </a:solidFill>
              <a:latin typeface="Alexandria" pitchFamily="18"/>
              <a:ea typeface="Arial" pitchFamily="2"/>
              <a:cs typeface="Alexandria" pitchFamily="2"/>
            </a:endParaRPr>
          </a:p>
          <a:p>
            <a:pPr marL="0" marR="0" lvl="0" indent="0" algn="r" rtl="1" hangingPunct="1">
              <a:lnSpc>
                <a:spcPct val="150000"/>
              </a:lnSpc>
              <a:buNone/>
              <a:tabLst/>
            </a:pPr>
            <a:r>
              <a:rPr lang="zxx-none" sz="1800" b="0" i="0" u="none" strike="noStrike" spc="0">
                <a:solidFill>
                  <a:srgbClr val="000000"/>
                </a:solidFill>
                <a:latin typeface="Alexandria" pitchFamily="18"/>
                <a:ea typeface="Arial" pitchFamily="2"/>
                <a:cs typeface="Alexandria" pitchFamily="2"/>
              </a:rPr>
              <a:t>أحيانا تستغل بعض المؤسسات الأزمات لاستغلال أصحاب المصلحة الضعفاء.، وطلب التنازل أو غير ذلك ، وهو ما يعتبر تواصل غير </a:t>
            </a:r>
            <a:r>
              <a:rPr lang="ar-SA" sz="1800" b="0" i="0" u="none" strike="noStrike" spc="0" dirty="0" err="1">
                <a:solidFill>
                  <a:srgbClr val="000000"/>
                </a:solidFill>
                <a:latin typeface="Alexandria" pitchFamily="18"/>
                <a:ea typeface="Arial" pitchFamily="2"/>
                <a:cs typeface="Alexandria" pitchFamily="2"/>
              </a:rPr>
              <a:t>أ</a:t>
            </a:r>
            <a:r>
              <a:rPr lang="zxx-none" sz="1800" b="0" i="0" u="none" strike="noStrike" spc="0">
                <a:solidFill>
                  <a:srgbClr val="000000"/>
                </a:solidFill>
                <a:latin typeface="Alexandria" pitchFamily="18"/>
                <a:ea typeface="Arial" pitchFamily="2"/>
                <a:cs typeface="Alexandria" pitchFamily="2"/>
              </a:rPr>
              <a:t>خلاقي</a:t>
            </a:r>
            <a:r>
              <a:rPr lang="en-none" sz="1800" b="0" i="0" u="none" strike="noStrike" spc="0" dirty="0">
                <a:solidFill>
                  <a:srgbClr val="000000"/>
                </a:solidFill>
                <a:latin typeface="Alexandria" pitchFamily="18"/>
                <a:ea typeface="Arial" pitchFamily="2"/>
                <a:cs typeface="Alexandria" pitchFamily="2"/>
              </a:rPr>
              <a:t>.</a:t>
            </a:r>
          </a:p>
          <a:p>
            <a:pPr marL="0" marR="0" lvl="0" indent="0" algn="r"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r" rtl="1" hangingPunct="1">
              <a:lnSpc>
                <a:spcPct val="150000"/>
              </a:lnSpc>
              <a:buNone/>
              <a:tabLst/>
            </a:pPr>
            <a:r>
              <a:rPr lang="en-none" sz="1800" b="0" i="0" u="none" strike="noStrike" spc="0" dirty="0">
                <a:solidFill>
                  <a:srgbClr val="000000"/>
                </a:solidFill>
                <a:latin typeface="Alexandria" pitchFamily="18"/>
                <a:ea typeface="Arial" pitchFamily="2"/>
                <a:cs typeface="Alexandria" pitchFamily="2"/>
              </a:rPr>
              <a:t>-</a:t>
            </a:r>
            <a:r>
              <a:rPr lang="zxx-none" sz="1800" b="0" i="0" u="none" strike="noStrike" spc="0">
                <a:solidFill>
                  <a:srgbClr val="000000"/>
                </a:solidFill>
                <a:latin typeface="Alexandria" pitchFamily="18"/>
                <a:ea typeface="Arial" pitchFamily="2"/>
                <a:cs typeface="Alexandria" pitchFamily="2"/>
              </a:rPr>
              <a:t>مثال: لا ينبغي لوكالة السفر أن ترفع أسعار رحلات الطوارئ أثناء الأزمات. وبدلاً من ذلك، يجب عليهم تقديم أسعار عادلة وإعطاء الأولوية لسلامة المسافرين</a:t>
            </a:r>
            <a:r>
              <a:rPr lang="en-none" sz="1800" b="0" i="0" u="none" strike="noStrike" spc="0" dirty="0">
                <a:solidFill>
                  <a:srgbClr val="000000"/>
                </a:solidFill>
                <a:latin typeface="Alexandria" pitchFamily="18"/>
                <a:ea typeface="Arial" pitchFamily="2"/>
                <a:cs typeface="Alexandria" pitchFamily="2"/>
              </a:rPr>
              <a:t>.</a:t>
            </a:r>
          </a:p>
        </p:txBody>
      </p:sp>
      <p:pic>
        <p:nvPicPr>
          <p:cNvPr id="4" name="Graphic 21">
            <a:extLst>
              <a:ext uri="{FF2B5EF4-FFF2-40B4-BE49-F238E27FC236}">
                <a16:creationId xmlns:a16="http://schemas.microsoft.com/office/drawing/2014/main" id="{6EDE3D59-E399-EB13-56D3-E3DB127E9C4C}"/>
              </a:ext>
            </a:extLst>
          </p:cNvPr>
          <p:cNvPicPr>
            <a:picLocks noChangeAspect="1"/>
          </p:cNvPicPr>
          <p:nvPr/>
        </p:nvPicPr>
        <p:blipFill>
          <a:blip r:embed="rId3">
            <a:lum/>
            <a:alphaModFix/>
          </a:blip>
          <a:srcRect/>
          <a:stretch>
            <a:fillRect/>
          </a:stretch>
        </p:blipFill>
        <p:spPr>
          <a:xfrm>
            <a:off x="148426" y="-14580"/>
            <a:ext cx="2304720" cy="1076040"/>
          </a:xfrm>
          <a:prstGeom prst="rect">
            <a:avLst/>
          </a:prstGeom>
          <a:noFill/>
          <a:ln>
            <a:noFill/>
          </a:ln>
        </p:spPr>
      </p:pic>
      <p:sp>
        <p:nvSpPr>
          <p:cNvPr id="5" name="Rectangle 28">
            <a:extLst>
              <a:ext uri="{FF2B5EF4-FFF2-40B4-BE49-F238E27FC236}">
                <a16:creationId xmlns:a16="http://schemas.microsoft.com/office/drawing/2014/main" id="{0CF3A39A-0D86-4956-25F2-B0546E4F77E4}"/>
              </a:ext>
            </a:extLst>
          </p:cNvPr>
          <p:cNvSpPr/>
          <p:nvPr/>
        </p:nvSpPr>
        <p:spPr>
          <a:xfrm>
            <a:off x="2626200" y="500760"/>
            <a:ext cx="651672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page20">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E9F89B7-9225-BCD3-A5E0-702E3B4BB521}"/>
              </a:ext>
            </a:extLst>
          </p:cNvPr>
          <p:cNvSpPr/>
          <p:nvPr/>
        </p:nvSpPr>
        <p:spPr>
          <a:xfrm>
            <a:off x="617400" y="1685519"/>
            <a:ext cx="10812240" cy="43700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marR="0" lvl="0" indent="0" algn="r" rtl="1" hangingPunct="1">
              <a:lnSpc>
                <a:spcPct val="150000"/>
              </a:lnSpc>
              <a:buNone/>
              <a:tabLst/>
            </a:pPr>
            <a:r>
              <a:rPr lang="ar-SA" sz="1800" b="1" i="0" u="none" strike="noStrike" spc="0" dirty="0">
                <a:solidFill>
                  <a:srgbClr val="000000"/>
                </a:solidFill>
                <a:latin typeface="Alexandria" pitchFamily="18"/>
                <a:ea typeface="Arial" pitchFamily="2"/>
                <a:cs typeface="Alexandria" pitchFamily="2"/>
              </a:rPr>
              <a:t>٤. </a:t>
            </a:r>
            <a:r>
              <a:rPr lang="zxx-none" sz="1800" b="1" i="0" u="none" strike="noStrike" spc="0">
                <a:solidFill>
                  <a:srgbClr val="000000"/>
                </a:solidFill>
                <a:latin typeface="Alexandria" pitchFamily="18"/>
                <a:ea typeface="Arial" pitchFamily="2"/>
                <a:cs typeface="Alexandria" pitchFamily="2"/>
              </a:rPr>
              <a:t>الحساسية الثقافية</a:t>
            </a:r>
            <a:r>
              <a:rPr lang="en-none" sz="1800" b="1" i="0" u="none" strike="noStrike" spc="0" dirty="0">
                <a:solidFill>
                  <a:srgbClr val="000000"/>
                </a:solidFill>
                <a:latin typeface="Alexandria" pitchFamily="18"/>
                <a:ea typeface="Arial" pitchFamily="2"/>
                <a:cs typeface="Alexandria" pitchFamily="2"/>
              </a:rPr>
              <a:t>:</a:t>
            </a:r>
          </a:p>
          <a:p>
            <a:pPr marL="0" marR="0" lvl="0" indent="0" algn="r" rtl="1" hangingPunct="1">
              <a:lnSpc>
                <a:spcPct val="150000"/>
              </a:lnSpc>
              <a:buNone/>
              <a:tabLst/>
            </a:pPr>
            <a:endParaRPr lang="en-none" sz="1800" b="1" i="0" u="none" strike="noStrike" spc="0" dirty="0">
              <a:solidFill>
                <a:srgbClr val="000000"/>
              </a:solidFill>
              <a:latin typeface="Alexandria" pitchFamily="18"/>
              <a:ea typeface="Arial" pitchFamily="2"/>
              <a:cs typeface="Alexandria" pitchFamily="2"/>
            </a:endParaRPr>
          </a:p>
          <a:p>
            <a:pPr marL="0" marR="0" lvl="0" indent="0" algn="r" rtl="1" hangingPunct="1">
              <a:lnSpc>
                <a:spcPct val="150000"/>
              </a:lnSpc>
              <a:buNone/>
              <a:tabLst/>
            </a:pPr>
            <a:r>
              <a:rPr lang="zxx-none" sz="1800" b="0" i="0" u="none" strike="noStrike" spc="0">
                <a:solidFill>
                  <a:srgbClr val="000000"/>
                </a:solidFill>
                <a:latin typeface="Alexandria" pitchFamily="18"/>
                <a:ea typeface="Arial" pitchFamily="2"/>
                <a:cs typeface="Alexandria" pitchFamily="2"/>
              </a:rPr>
              <a:t>خاصة في المؤسسات التي تعمل على مستوى العالم وتتفاعل مع الثقافات المتنوعة. التواصل الأخلاقي يحترم الأعراف والقيم الثقافية</a:t>
            </a:r>
            <a:r>
              <a:rPr lang="en-none" sz="1800" b="0" i="0" u="none" strike="noStrike" spc="0" dirty="0">
                <a:solidFill>
                  <a:srgbClr val="000000"/>
                </a:solidFill>
                <a:latin typeface="Alexandria" pitchFamily="18"/>
                <a:ea typeface="Arial" pitchFamily="2"/>
                <a:cs typeface="Alexandria" pitchFamily="2"/>
              </a:rPr>
              <a:t>.</a:t>
            </a:r>
          </a:p>
          <a:p>
            <a:pPr marL="0" marR="0" lvl="0" indent="0" algn="r"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r" rtl="1" hangingPunct="1">
              <a:lnSpc>
                <a:spcPct val="150000"/>
              </a:lnSpc>
              <a:buNone/>
              <a:tabLst/>
            </a:pPr>
            <a:r>
              <a:rPr lang="en-none" sz="1800" b="0" i="0" u="none" strike="noStrike" spc="0" dirty="0">
                <a:solidFill>
                  <a:srgbClr val="000000"/>
                </a:solidFill>
                <a:latin typeface="Alexandria" pitchFamily="18"/>
                <a:ea typeface="Arial" pitchFamily="2"/>
                <a:cs typeface="Alexandria" pitchFamily="2"/>
              </a:rPr>
              <a:t>- </a:t>
            </a:r>
            <a:r>
              <a:rPr lang="zxx-none" sz="1800" b="0" i="0" u="none" strike="noStrike" spc="0">
                <a:solidFill>
                  <a:srgbClr val="000000"/>
                </a:solidFill>
                <a:latin typeface="Alexandria" pitchFamily="18"/>
                <a:ea typeface="Arial" pitchFamily="2"/>
                <a:cs typeface="Alexandria" pitchFamily="2"/>
              </a:rPr>
              <a:t>مثال: يجب على ممارسي العلاقات العامة في قطاع السياحة مراعاة العادات المحلية وأساليب الاتصال لتجنب الإساءة غير المقصودة</a:t>
            </a:r>
            <a:r>
              <a:rPr lang="en-none" sz="1800" b="0" i="0" u="none" strike="noStrike" spc="0" dirty="0">
                <a:solidFill>
                  <a:srgbClr val="000000"/>
                </a:solidFill>
                <a:latin typeface="Alexandria" pitchFamily="18"/>
                <a:ea typeface="Arial" pitchFamily="2"/>
                <a:cs typeface="Alexandria" pitchFamily="2"/>
              </a:rPr>
              <a:t>.</a:t>
            </a:r>
          </a:p>
        </p:txBody>
      </p:sp>
      <p:pic>
        <p:nvPicPr>
          <p:cNvPr id="4" name="Graphic 21">
            <a:extLst>
              <a:ext uri="{FF2B5EF4-FFF2-40B4-BE49-F238E27FC236}">
                <a16:creationId xmlns:a16="http://schemas.microsoft.com/office/drawing/2014/main" id="{4C8F7201-0B91-73C1-6671-8023F3FE371F}"/>
              </a:ext>
            </a:extLst>
          </p:cNvPr>
          <p:cNvPicPr>
            <a:picLocks noChangeAspect="1"/>
          </p:cNvPicPr>
          <p:nvPr/>
        </p:nvPicPr>
        <p:blipFill>
          <a:blip r:embed="rId3">
            <a:lum/>
            <a:alphaModFix/>
          </a:blip>
          <a:srcRect/>
          <a:stretch>
            <a:fillRect/>
          </a:stretch>
        </p:blipFill>
        <p:spPr>
          <a:xfrm>
            <a:off x="42055" y="-14580"/>
            <a:ext cx="2304720" cy="1076040"/>
          </a:xfrm>
          <a:prstGeom prst="rect">
            <a:avLst/>
          </a:prstGeom>
          <a:noFill/>
          <a:ln>
            <a:noFill/>
          </a:ln>
        </p:spPr>
      </p:pic>
      <p:sp>
        <p:nvSpPr>
          <p:cNvPr id="5" name="Rectangle 28">
            <a:extLst>
              <a:ext uri="{FF2B5EF4-FFF2-40B4-BE49-F238E27FC236}">
                <a16:creationId xmlns:a16="http://schemas.microsoft.com/office/drawing/2014/main" id="{F58E0BA0-14ED-0D34-44AF-DE24C515FE29}"/>
              </a:ext>
            </a:extLst>
          </p:cNvPr>
          <p:cNvSpPr/>
          <p:nvPr/>
        </p:nvSpPr>
        <p:spPr>
          <a:xfrm>
            <a:off x="2626200" y="500760"/>
            <a:ext cx="651672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page21">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ED39072-9DBC-59A0-8A97-A5CE3F8A6D10}"/>
              </a:ext>
            </a:extLst>
          </p:cNvPr>
          <p:cNvSpPr/>
          <p:nvPr/>
        </p:nvSpPr>
        <p:spPr>
          <a:xfrm>
            <a:off x="617400" y="1685519"/>
            <a:ext cx="10812240" cy="43700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marR="0" lvl="0" indent="0" algn="r" rtl="1" hangingPunct="1">
              <a:lnSpc>
                <a:spcPct val="150000"/>
              </a:lnSpc>
              <a:buNone/>
              <a:tabLst/>
            </a:pPr>
            <a:r>
              <a:rPr lang="ar-SA" sz="1800" b="1" i="0" u="none" strike="noStrike" spc="0" dirty="0">
                <a:solidFill>
                  <a:srgbClr val="000000"/>
                </a:solidFill>
                <a:latin typeface="Alexandria" pitchFamily="18"/>
                <a:ea typeface="Arial" pitchFamily="2"/>
                <a:cs typeface="Alexandria" pitchFamily="2"/>
              </a:rPr>
              <a:t>٥.</a:t>
            </a:r>
            <a:r>
              <a:rPr lang="en-none" sz="1800" b="1" i="0" u="none" strike="noStrike" spc="0" dirty="0">
                <a:solidFill>
                  <a:srgbClr val="000000"/>
                </a:solidFill>
                <a:latin typeface="Alexandria" pitchFamily="18"/>
                <a:ea typeface="Arial" pitchFamily="2"/>
                <a:cs typeface="Alexandria" pitchFamily="2"/>
              </a:rPr>
              <a:t> </a:t>
            </a:r>
            <a:r>
              <a:rPr lang="zxx-none" sz="1800" b="1" i="0" u="none" strike="noStrike" spc="0">
                <a:solidFill>
                  <a:srgbClr val="000000"/>
                </a:solidFill>
                <a:latin typeface="Alexandria" pitchFamily="18"/>
                <a:ea typeface="Arial" pitchFamily="2"/>
                <a:cs typeface="Alexandria" pitchFamily="2"/>
              </a:rPr>
              <a:t>المسؤولية الاجتماعية ودعم المجتمع</a:t>
            </a:r>
            <a:r>
              <a:rPr lang="en-none" sz="1800" b="1" i="0" u="none" strike="noStrike" spc="0" dirty="0">
                <a:solidFill>
                  <a:srgbClr val="000000"/>
                </a:solidFill>
                <a:latin typeface="Alexandria" pitchFamily="18"/>
                <a:ea typeface="Arial" pitchFamily="2"/>
                <a:cs typeface="Alexandria" pitchFamily="2"/>
              </a:rPr>
              <a:t>:</a:t>
            </a:r>
          </a:p>
          <a:p>
            <a:pPr marL="0" marR="0" lvl="0" indent="0" algn="r" rtl="1" hangingPunct="1">
              <a:lnSpc>
                <a:spcPct val="150000"/>
              </a:lnSpc>
              <a:buNone/>
              <a:tabLst/>
            </a:pPr>
            <a:endParaRPr lang="en-none" sz="1800" b="1" i="0" u="none" strike="noStrike" spc="0" dirty="0">
              <a:solidFill>
                <a:srgbClr val="000000"/>
              </a:solidFill>
              <a:latin typeface="Alexandria" pitchFamily="18"/>
              <a:ea typeface="Arial" pitchFamily="2"/>
              <a:cs typeface="Alexandria" pitchFamily="2"/>
            </a:endParaRPr>
          </a:p>
          <a:p>
            <a:pPr marL="0" marR="0" lvl="0" indent="0" algn="r" rtl="1" hangingPunct="1">
              <a:lnSpc>
                <a:spcPct val="150000"/>
              </a:lnSpc>
              <a:buNone/>
              <a:tabLst/>
            </a:pPr>
            <a:r>
              <a:rPr lang="zxx-none" sz="1800" b="0" i="0" u="none" strike="noStrike" spc="0">
                <a:solidFill>
                  <a:srgbClr val="000000"/>
                </a:solidFill>
                <a:latin typeface="Alexandria" pitchFamily="18"/>
                <a:ea typeface="Arial" pitchFamily="2"/>
                <a:cs typeface="Alexandria" pitchFamily="2"/>
              </a:rPr>
              <a:t>تتحمل المؤسسات مسؤولية المساهمة بشكل إيجابي في مجتمعاتها. ويجب أن يعكس التواصل أثناء الأزمات هذا الالتزام</a:t>
            </a:r>
            <a:r>
              <a:rPr lang="en-none" sz="1800" b="0" i="0" u="none" strike="noStrike" spc="0" dirty="0">
                <a:solidFill>
                  <a:srgbClr val="000000"/>
                </a:solidFill>
                <a:latin typeface="Alexandria" pitchFamily="18"/>
                <a:ea typeface="Arial" pitchFamily="2"/>
                <a:cs typeface="Alexandria" pitchFamily="2"/>
              </a:rPr>
              <a:t>.</a:t>
            </a:r>
          </a:p>
          <a:p>
            <a:pPr marL="0" marR="0" lvl="0" indent="0" algn="r"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r" rtl="1" hangingPunct="1">
              <a:lnSpc>
                <a:spcPct val="150000"/>
              </a:lnSpc>
              <a:buNone/>
              <a:tabLst/>
            </a:pPr>
            <a:r>
              <a:rPr lang="en-none" sz="1800" b="0" i="0" u="none" strike="noStrike" spc="0" dirty="0">
                <a:solidFill>
                  <a:srgbClr val="000000"/>
                </a:solidFill>
                <a:latin typeface="Alexandria" pitchFamily="18"/>
                <a:ea typeface="Arial" pitchFamily="2"/>
                <a:cs typeface="Alexandria" pitchFamily="2"/>
              </a:rPr>
              <a:t>- </a:t>
            </a:r>
            <a:r>
              <a:rPr lang="zxx-none" sz="1800" b="0" i="0" u="none" strike="noStrike" spc="0">
                <a:solidFill>
                  <a:srgbClr val="000000"/>
                </a:solidFill>
                <a:latin typeface="Alexandria" pitchFamily="18"/>
                <a:ea typeface="Arial" pitchFamily="2"/>
                <a:cs typeface="Alexandria" pitchFamily="2"/>
              </a:rPr>
              <a:t>مثال: لا ينبغي لخط الرحلات البحرية المتأثر بحادث بيئي أن يعالج الأزمة فحسب، بل يجب أيضًا أن يشارك في جهود تنظيف الشاطئ ومبادرات الحفاظ على البيئة البحرية</a:t>
            </a:r>
            <a:r>
              <a:rPr lang="en-none" sz="1800" b="0" i="0" u="none" strike="noStrike" spc="0" dirty="0">
                <a:solidFill>
                  <a:srgbClr val="000000"/>
                </a:solidFill>
                <a:latin typeface="Alexandria" pitchFamily="18"/>
                <a:ea typeface="Arial" pitchFamily="2"/>
                <a:cs typeface="Alexandria" pitchFamily="2"/>
              </a:rPr>
              <a:t>.</a:t>
            </a:r>
          </a:p>
        </p:txBody>
      </p:sp>
      <p:pic>
        <p:nvPicPr>
          <p:cNvPr id="4" name="Graphic 21">
            <a:extLst>
              <a:ext uri="{FF2B5EF4-FFF2-40B4-BE49-F238E27FC236}">
                <a16:creationId xmlns:a16="http://schemas.microsoft.com/office/drawing/2014/main" id="{D1C4FAD8-A666-B71E-229D-0768C840D553}"/>
              </a:ext>
            </a:extLst>
          </p:cNvPr>
          <p:cNvPicPr>
            <a:picLocks noChangeAspect="1"/>
          </p:cNvPicPr>
          <p:nvPr/>
        </p:nvPicPr>
        <p:blipFill>
          <a:blip r:embed="rId3">
            <a:lum/>
            <a:alphaModFix/>
          </a:blip>
          <a:srcRect/>
          <a:stretch>
            <a:fillRect/>
          </a:stretch>
        </p:blipFill>
        <p:spPr>
          <a:xfrm>
            <a:off x="0" y="8100"/>
            <a:ext cx="2304720" cy="1076040"/>
          </a:xfrm>
          <a:prstGeom prst="rect">
            <a:avLst/>
          </a:prstGeom>
          <a:noFill/>
          <a:ln>
            <a:noFill/>
          </a:ln>
        </p:spPr>
      </p:pic>
      <p:sp>
        <p:nvSpPr>
          <p:cNvPr id="5" name="Rectangle 28">
            <a:extLst>
              <a:ext uri="{FF2B5EF4-FFF2-40B4-BE49-F238E27FC236}">
                <a16:creationId xmlns:a16="http://schemas.microsoft.com/office/drawing/2014/main" id="{4951FD12-71C3-08A0-0B38-DD62B0B958EE}"/>
              </a:ext>
            </a:extLst>
          </p:cNvPr>
          <p:cNvSpPr/>
          <p:nvPr/>
        </p:nvSpPr>
        <p:spPr>
          <a:xfrm>
            <a:off x="2626200" y="500760"/>
            <a:ext cx="651672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page22">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DBE6E2C3-F8C7-6154-C376-ECF23F2DBD49}"/>
              </a:ext>
            </a:extLst>
          </p:cNvPr>
          <p:cNvSpPr/>
          <p:nvPr/>
        </p:nvSpPr>
        <p:spPr>
          <a:xfrm>
            <a:off x="617400" y="1685519"/>
            <a:ext cx="10812240" cy="43700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marR="0" lvl="0" indent="0" algn="r" rtl="1" hangingPunct="1">
              <a:lnSpc>
                <a:spcPct val="150000"/>
              </a:lnSpc>
              <a:buNone/>
              <a:tabLst/>
            </a:pPr>
            <a:r>
              <a:rPr lang="ar-SA" sz="1800" b="1" i="0" u="none" strike="noStrike" spc="0" dirty="0">
                <a:solidFill>
                  <a:srgbClr val="000000"/>
                </a:solidFill>
                <a:latin typeface="Alexandria" pitchFamily="18"/>
                <a:ea typeface="Arial" pitchFamily="2"/>
                <a:cs typeface="Alexandria" pitchFamily="2"/>
              </a:rPr>
              <a:t>٦. </a:t>
            </a:r>
            <a:r>
              <a:rPr lang="zxx-none" sz="1800" b="1" i="0" u="none" strike="noStrike" spc="0">
                <a:solidFill>
                  <a:srgbClr val="000000"/>
                </a:solidFill>
                <a:latin typeface="Alexandria" pitchFamily="18"/>
                <a:ea typeface="Arial" pitchFamily="2"/>
                <a:cs typeface="Alexandria" pitchFamily="2"/>
              </a:rPr>
              <a:t>إدارة الشائعات والمعلومات المضللة</a:t>
            </a:r>
            <a:endParaRPr lang="en-none" sz="1800" b="1" i="0" u="none" strike="noStrike" spc="0" dirty="0">
              <a:solidFill>
                <a:srgbClr val="000000"/>
              </a:solidFill>
              <a:latin typeface="Alexandria" pitchFamily="18"/>
              <a:ea typeface="Arial" pitchFamily="2"/>
              <a:cs typeface="Alexandria" pitchFamily="2"/>
            </a:endParaRPr>
          </a:p>
          <a:p>
            <a:pPr marL="0" marR="0" lvl="0" indent="0" algn="r" rtl="0" hangingPunct="1">
              <a:lnSpc>
                <a:spcPct val="150000"/>
              </a:lnSpc>
              <a:buNone/>
              <a:tabLst/>
            </a:pPr>
            <a:endParaRPr lang="en-none" sz="1800" b="1" i="0" u="none" strike="noStrike" spc="0" dirty="0">
              <a:solidFill>
                <a:srgbClr val="000000"/>
              </a:solidFill>
              <a:latin typeface="Alexandria" pitchFamily="18"/>
              <a:ea typeface="Arial" pitchFamily="2"/>
              <a:cs typeface="Alexandria" pitchFamily="2"/>
            </a:endParaRPr>
          </a:p>
          <a:p>
            <a:pPr marL="0" marR="0" lvl="0" indent="0" algn="r" rtl="0" hangingPunct="1">
              <a:lnSpc>
                <a:spcPct val="150000"/>
              </a:lnSpc>
              <a:buNone/>
              <a:tabLst/>
            </a:pPr>
            <a:r>
              <a:rPr lang="zxx-none" sz="1800" b="0" i="0" u="none" strike="noStrike" spc="0">
                <a:solidFill>
                  <a:srgbClr val="000000"/>
                </a:solidFill>
                <a:latin typeface="Alexandria" pitchFamily="18"/>
                <a:ea typeface="Arial" pitchFamily="2"/>
                <a:cs typeface="Alexandria" pitchFamily="2"/>
              </a:rPr>
              <a:t>الأزمات غالباً ما تولد شائعات ومعلومات مضللة. يتضمن التواصل الأخلاقي تبديد الأكاذيب دون التسبب في الذعر</a:t>
            </a:r>
            <a:r>
              <a:rPr lang="en-none" sz="1800" b="0" i="0" u="none" strike="noStrike" spc="0" dirty="0">
                <a:solidFill>
                  <a:srgbClr val="000000"/>
                </a:solidFill>
                <a:latin typeface="Alexandria" pitchFamily="18"/>
                <a:ea typeface="Arial" pitchFamily="2"/>
                <a:cs typeface="Alexandria" pitchFamily="2"/>
              </a:rPr>
              <a:t>.</a:t>
            </a:r>
          </a:p>
          <a:p>
            <a:pPr marL="0" marR="0" lvl="0" indent="0" algn="r" rtl="0"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r" rtl="0" hangingPunct="1">
              <a:lnSpc>
                <a:spcPct val="150000"/>
              </a:lnSpc>
              <a:buNone/>
              <a:tabLst/>
            </a:pPr>
            <a:r>
              <a:rPr lang="en-none" sz="1800" b="0" i="0" u="none" strike="noStrike" spc="0" dirty="0">
                <a:solidFill>
                  <a:srgbClr val="000000"/>
                </a:solidFill>
                <a:latin typeface="Alexandria" pitchFamily="18"/>
                <a:ea typeface="Arial" pitchFamily="2"/>
                <a:cs typeface="Alexandria" pitchFamily="2"/>
              </a:rPr>
              <a:t>- </a:t>
            </a:r>
            <a:r>
              <a:rPr lang="zxx-none" sz="1800" b="0" i="0" u="none" strike="noStrike" spc="0">
                <a:solidFill>
                  <a:srgbClr val="000000"/>
                </a:solidFill>
                <a:latin typeface="Alexandria" pitchFamily="18"/>
                <a:ea typeface="Arial" pitchFamily="2"/>
                <a:cs typeface="Alexandria" pitchFamily="2"/>
              </a:rPr>
              <a:t>مثال: يجب على شركة الطيران التي تواجه حادثًا يتعلق بالسلامة أن تنشر على الفور معلومات دقيقة لمنع انتشار الشائعات على وسائل التواصل الاجتماعي</a:t>
            </a:r>
            <a:r>
              <a:rPr lang="en-none" sz="1800" b="0" i="0" u="none" strike="noStrike" spc="0" dirty="0">
                <a:solidFill>
                  <a:srgbClr val="000000"/>
                </a:solidFill>
                <a:latin typeface="Alexandria" pitchFamily="18"/>
                <a:ea typeface="Arial" pitchFamily="2"/>
                <a:cs typeface="Alexandria" pitchFamily="2"/>
              </a:rPr>
              <a:t>.</a:t>
            </a:r>
          </a:p>
        </p:txBody>
      </p:sp>
      <p:pic>
        <p:nvPicPr>
          <p:cNvPr id="4" name="Graphic 21">
            <a:extLst>
              <a:ext uri="{FF2B5EF4-FFF2-40B4-BE49-F238E27FC236}">
                <a16:creationId xmlns:a16="http://schemas.microsoft.com/office/drawing/2014/main" id="{079CF292-77BD-4458-08ED-E06A743B37C6}"/>
              </a:ext>
            </a:extLst>
          </p:cNvPr>
          <p:cNvPicPr>
            <a:picLocks noChangeAspect="1"/>
          </p:cNvPicPr>
          <p:nvPr/>
        </p:nvPicPr>
        <p:blipFill>
          <a:blip r:embed="rId3">
            <a:lum/>
            <a:alphaModFix/>
          </a:blip>
          <a:srcRect/>
          <a:stretch>
            <a:fillRect/>
          </a:stretch>
        </p:blipFill>
        <p:spPr>
          <a:xfrm>
            <a:off x="0" y="8100"/>
            <a:ext cx="2304720" cy="1076040"/>
          </a:xfrm>
          <a:prstGeom prst="rect">
            <a:avLst/>
          </a:prstGeom>
          <a:noFill/>
          <a:ln>
            <a:noFill/>
          </a:ln>
        </p:spPr>
      </p:pic>
      <p:sp>
        <p:nvSpPr>
          <p:cNvPr id="5" name="Rectangle 28">
            <a:extLst>
              <a:ext uri="{FF2B5EF4-FFF2-40B4-BE49-F238E27FC236}">
                <a16:creationId xmlns:a16="http://schemas.microsoft.com/office/drawing/2014/main" id="{D075FBE3-1E22-0894-8A10-C18763DED53E}"/>
              </a:ext>
            </a:extLst>
          </p:cNvPr>
          <p:cNvSpPr/>
          <p:nvPr/>
        </p:nvSpPr>
        <p:spPr>
          <a:xfrm>
            <a:off x="2626200" y="549980"/>
            <a:ext cx="651672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page23">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BDD28C6F-767A-B2DD-A54F-7E5308766081}"/>
              </a:ext>
            </a:extLst>
          </p:cNvPr>
          <p:cNvSpPr/>
          <p:nvPr/>
        </p:nvSpPr>
        <p:spPr>
          <a:xfrm>
            <a:off x="617400" y="1685519"/>
            <a:ext cx="10812240" cy="43700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marR="0" lvl="0" indent="0" algn="r" rtl="1" hangingPunct="1">
              <a:lnSpc>
                <a:spcPct val="150000"/>
              </a:lnSpc>
              <a:buNone/>
              <a:tabLst/>
            </a:pPr>
            <a:r>
              <a:rPr lang="ar-SA" sz="1800" b="1" i="0" u="none" strike="noStrike" spc="0" dirty="0">
                <a:solidFill>
                  <a:srgbClr val="000000"/>
                </a:solidFill>
                <a:latin typeface="Alexandria" pitchFamily="18"/>
                <a:ea typeface="Arial" pitchFamily="2"/>
                <a:cs typeface="Alexandria" pitchFamily="2"/>
              </a:rPr>
              <a:t>٧.</a:t>
            </a:r>
            <a:r>
              <a:rPr lang="en-none" sz="1800" b="1" i="0" u="none" strike="noStrike" spc="0" dirty="0">
                <a:solidFill>
                  <a:srgbClr val="000000"/>
                </a:solidFill>
                <a:latin typeface="Alexandria" pitchFamily="18"/>
                <a:ea typeface="Arial" pitchFamily="2"/>
                <a:cs typeface="Alexandria" pitchFamily="2"/>
              </a:rPr>
              <a:t> </a:t>
            </a:r>
            <a:r>
              <a:rPr lang="zxx-none" sz="1800" b="1" i="0" u="none" strike="noStrike" spc="0">
                <a:solidFill>
                  <a:srgbClr val="000000"/>
                </a:solidFill>
                <a:latin typeface="Alexandria" pitchFamily="18"/>
                <a:ea typeface="Arial" pitchFamily="2"/>
                <a:cs typeface="Alexandria" pitchFamily="2"/>
              </a:rPr>
              <a:t>الحفاظ على السمعة على المدى الطويل</a:t>
            </a:r>
            <a:r>
              <a:rPr lang="en-none" sz="1800" b="1" i="0" u="none" strike="noStrike" spc="0" dirty="0">
                <a:solidFill>
                  <a:srgbClr val="000000"/>
                </a:solidFill>
                <a:latin typeface="Alexandria" pitchFamily="18"/>
                <a:ea typeface="Arial" pitchFamily="2"/>
                <a:cs typeface="Alexandria" pitchFamily="2"/>
              </a:rPr>
              <a:t>:</a:t>
            </a:r>
          </a:p>
          <a:p>
            <a:pPr marL="0" marR="0" lvl="0" indent="0" algn="r" rtl="1" hangingPunct="1">
              <a:lnSpc>
                <a:spcPct val="150000"/>
              </a:lnSpc>
              <a:buNone/>
              <a:tabLst/>
            </a:pPr>
            <a:r>
              <a:rPr lang="zxx-none" sz="1800" b="0" i="0" u="none" strike="noStrike" spc="0">
                <a:solidFill>
                  <a:srgbClr val="000000"/>
                </a:solidFill>
                <a:latin typeface="Alexandria" pitchFamily="18"/>
                <a:ea typeface="Arial" pitchFamily="2"/>
                <a:cs typeface="Alexandria" pitchFamily="2"/>
              </a:rPr>
              <a:t>يؤثر التواصل أثناء الأزمات على سمعة المنظمة على المدى الطويل. تؤثر الخيارات الأخلاقية اليوم على الثقة والولاء في المستقبل</a:t>
            </a:r>
            <a:r>
              <a:rPr lang="en-none" sz="1800" b="0" i="0" u="none" strike="noStrike" spc="0" dirty="0">
                <a:solidFill>
                  <a:srgbClr val="000000"/>
                </a:solidFill>
                <a:latin typeface="Alexandria" pitchFamily="18"/>
                <a:ea typeface="Arial" pitchFamily="2"/>
                <a:cs typeface="Alexandria" pitchFamily="2"/>
              </a:rPr>
              <a:t>.</a:t>
            </a:r>
          </a:p>
          <a:p>
            <a:pPr marL="0" marR="0" lvl="0" indent="0" algn="r"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r" rtl="1" hangingPunct="1">
              <a:lnSpc>
                <a:spcPct val="150000"/>
              </a:lnSpc>
              <a:buNone/>
              <a:tabLst/>
            </a:pPr>
            <a:r>
              <a:rPr lang="en-none" sz="1800" b="0" i="0" u="none" strike="noStrike" spc="0" dirty="0">
                <a:solidFill>
                  <a:srgbClr val="000000"/>
                </a:solidFill>
                <a:latin typeface="Alexandria" pitchFamily="18"/>
                <a:ea typeface="Arial" pitchFamily="2"/>
                <a:cs typeface="Alexandria" pitchFamily="2"/>
              </a:rPr>
              <a:t>- </a:t>
            </a:r>
            <a:r>
              <a:rPr lang="zxx-none" sz="1800" b="0" i="0" u="none" strike="noStrike" spc="0">
                <a:solidFill>
                  <a:srgbClr val="000000"/>
                </a:solidFill>
                <a:latin typeface="Alexandria" pitchFamily="18"/>
                <a:ea typeface="Arial" pitchFamily="2"/>
                <a:cs typeface="Alexandria" pitchFamily="2"/>
              </a:rPr>
              <a:t>مثال: فندق تراثي يواجه دعاية سلبية بسبب حادثة نزيل يجب أن ي</a:t>
            </a:r>
            <a:r>
              <a:rPr lang="ar-SA" sz="1800" b="0" i="0" u="none" strike="noStrike" spc="0" dirty="0">
                <a:solidFill>
                  <a:srgbClr val="000000"/>
                </a:solidFill>
                <a:latin typeface="Alexandria" pitchFamily="18"/>
                <a:ea typeface="Arial" pitchFamily="2"/>
                <a:cs typeface="Alexandria" pitchFamily="2"/>
              </a:rPr>
              <a:t>تم ال</a:t>
            </a:r>
            <a:r>
              <a:rPr lang="zxx-none" sz="1800" b="0" i="0" u="none" strike="noStrike" spc="0">
                <a:solidFill>
                  <a:srgbClr val="000000"/>
                </a:solidFill>
                <a:latin typeface="Alexandria" pitchFamily="18"/>
                <a:ea typeface="Arial" pitchFamily="2"/>
                <a:cs typeface="Alexandria" pitchFamily="2"/>
              </a:rPr>
              <a:t>تعامل معها بشفافية، </a:t>
            </a:r>
            <a:r>
              <a:rPr lang="ar-SA" sz="1800" b="0" i="0" u="none" strike="noStrike" spc="0" dirty="0">
                <a:solidFill>
                  <a:srgbClr val="000000"/>
                </a:solidFill>
                <a:latin typeface="Alexandria" pitchFamily="18"/>
                <a:ea typeface="Arial" pitchFamily="2"/>
                <a:cs typeface="Alexandria" pitchFamily="2"/>
              </a:rPr>
              <a:t>بالإضافة الى الاعتذار</a:t>
            </a:r>
            <a:r>
              <a:rPr lang="zxx-none" sz="1800" b="0" i="0" u="none" strike="noStrike" spc="0">
                <a:solidFill>
                  <a:srgbClr val="000000"/>
                </a:solidFill>
                <a:latin typeface="Alexandria" pitchFamily="18"/>
                <a:ea typeface="Arial" pitchFamily="2"/>
                <a:cs typeface="Alexandria" pitchFamily="2"/>
              </a:rPr>
              <a:t>، و</a:t>
            </a:r>
            <a:r>
              <a:rPr lang="ar-SA" sz="1800" b="0" i="0" u="none" strike="noStrike" spc="0" dirty="0">
                <a:solidFill>
                  <a:srgbClr val="000000"/>
                </a:solidFill>
                <a:latin typeface="Alexandria" pitchFamily="18"/>
                <a:ea typeface="Arial" pitchFamily="2"/>
                <a:cs typeface="Alexandria" pitchFamily="2"/>
              </a:rPr>
              <a:t>تنفيذ</a:t>
            </a:r>
            <a:r>
              <a:rPr lang="zxx-none" sz="1800" b="0" i="0" u="none" strike="noStrike" spc="0">
                <a:solidFill>
                  <a:srgbClr val="000000"/>
                </a:solidFill>
                <a:latin typeface="Alexandria" pitchFamily="18"/>
                <a:ea typeface="Arial" pitchFamily="2"/>
                <a:cs typeface="Alexandria" pitchFamily="2"/>
              </a:rPr>
              <a:t> إجراءات وقائية لاستعادة الثقة</a:t>
            </a:r>
            <a:r>
              <a:rPr lang="en-none" sz="1800" b="0" i="0" u="none" strike="noStrike" spc="0" dirty="0">
                <a:solidFill>
                  <a:srgbClr val="000000"/>
                </a:solidFill>
                <a:latin typeface="Alexandria" pitchFamily="18"/>
                <a:ea typeface="Arial" pitchFamily="2"/>
                <a:cs typeface="Alexandria" pitchFamily="2"/>
              </a:rPr>
              <a:t>.</a:t>
            </a:r>
          </a:p>
          <a:p>
            <a:pPr marL="0" marR="0" lvl="0" indent="0" algn="r"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r" rtl="1" hangingPunct="1">
              <a:lnSpc>
                <a:spcPct val="150000"/>
              </a:lnSpc>
              <a:buNone/>
              <a:tabLst/>
            </a:pPr>
            <a:r>
              <a:rPr lang="ar-SA" sz="1800" b="1" i="0" u="none" strike="noStrike" spc="0" dirty="0">
                <a:solidFill>
                  <a:srgbClr val="00AEEF"/>
                </a:solidFill>
                <a:latin typeface="Alexandria" pitchFamily="18"/>
                <a:ea typeface="Arial" pitchFamily="2"/>
                <a:cs typeface="Alexandria" pitchFamily="2"/>
              </a:rPr>
              <a:t>في المجمل،</a:t>
            </a:r>
            <a:r>
              <a:rPr lang="ar-SA" b="1" dirty="0">
                <a:solidFill>
                  <a:srgbClr val="00AEEF"/>
                </a:solidFill>
                <a:latin typeface="Alexandria" pitchFamily="18"/>
                <a:ea typeface="Arial" pitchFamily="2"/>
                <a:cs typeface="Alexandria" pitchFamily="2"/>
              </a:rPr>
              <a:t> </a:t>
            </a:r>
            <a:r>
              <a:rPr lang="zxx-none" sz="1800" b="1" i="0" u="none" strike="noStrike" spc="0">
                <a:solidFill>
                  <a:srgbClr val="00AEEF"/>
                </a:solidFill>
                <a:latin typeface="Alexandria" pitchFamily="18"/>
                <a:ea typeface="Arial" pitchFamily="2"/>
                <a:cs typeface="Alexandria" pitchFamily="2"/>
              </a:rPr>
              <a:t>يتطلب التواصل الأخلاقي أثناء الأزمات توازنًا دقيقًا بين الشفافية ومصالح أصحاب المصلحة والوعي الثقافي والمسؤولية الاجتماعية. ومن خلال الالتزام بالمبادئ الأخلاقية، يمكن للمؤسسات التغلب على الأزمات مع الحفاظ على سمعتها وتعزيز الثقة</a:t>
            </a:r>
            <a:r>
              <a:rPr lang="en-none" sz="1800" b="1" i="0" u="none" strike="noStrike" spc="0" dirty="0">
                <a:solidFill>
                  <a:srgbClr val="00AEEF"/>
                </a:solidFill>
                <a:latin typeface="Alexandria" pitchFamily="18"/>
                <a:ea typeface="Arial" pitchFamily="2"/>
                <a:cs typeface="Alexandria" pitchFamily="2"/>
              </a:rPr>
              <a:t>.</a:t>
            </a:r>
          </a:p>
        </p:txBody>
      </p:sp>
      <p:pic>
        <p:nvPicPr>
          <p:cNvPr id="4" name="Graphic 21">
            <a:extLst>
              <a:ext uri="{FF2B5EF4-FFF2-40B4-BE49-F238E27FC236}">
                <a16:creationId xmlns:a16="http://schemas.microsoft.com/office/drawing/2014/main" id="{0C18DC79-0F09-4649-4C6D-64F6F71246FD}"/>
              </a:ext>
            </a:extLst>
          </p:cNvPr>
          <p:cNvPicPr>
            <a:picLocks noChangeAspect="1"/>
          </p:cNvPicPr>
          <p:nvPr/>
        </p:nvPicPr>
        <p:blipFill>
          <a:blip r:embed="rId3">
            <a:lum/>
            <a:alphaModFix/>
          </a:blip>
          <a:srcRect/>
          <a:stretch>
            <a:fillRect/>
          </a:stretch>
        </p:blipFill>
        <p:spPr>
          <a:xfrm>
            <a:off x="135667" y="-37260"/>
            <a:ext cx="2304720" cy="1076040"/>
          </a:xfrm>
          <a:prstGeom prst="rect">
            <a:avLst/>
          </a:prstGeom>
          <a:noFill/>
          <a:ln>
            <a:noFill/>
          </a:ln>
        </p:spPr>
      </p:pic>
      <p:sp>
        <p:nvSpPr>
          <p:cNvPr id="5" name="Rectangle 28">
            <a:extLst>
              <a:ext uri="{FF2B5EF4-FFF2-40B4-BE49-F238E27FC236}">
                <a16:creationId xmlns:a16="http://schemas.microsoft.com/office/drawing/2014/main" id="{70CAFF36-53ED-73C5-7855-B75B7A48E321}"/>
              </a:ext>
            </a:extLst>
          </p:cNvPr>
          <p:cNvSpPr/>
          <p:nvPr/>
        </p:nvSpPr>
        <p:spPr>
          <a:xfrm>
            <a:off x="2626200" y="500760"/>
            <a:ext cx="651672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page24">
    <p:spTree>
      <p:nvGrpSpPr>
        <p:cNvPr id="1" name=""/>
        <p:cNvGrpSpPr/>
        <p:nvPr/>
      </p:nvGrpSpPr>
      <p:grpSpPr>
        <a:xfrm>
          <a:off x="0" y="0"/>
          <a:ext cx="0" cy="0"/>
          <a:chOff x="0" y="0"/>
          <a:chExt cx="0" cy="0"/>
        </a:xfrm>
      </p:grpSpPr>
      <p:sp>
        <p:nvSpPr>
          <p:cNvPr id="3" name="Rectangle: Rounded Corners 22">
            <a:extLst>
              <a:ext uri="{FF2B5EF4-FFF2-40B4-BE49-F238E27FC236}">
                <a16:creationId xmlns:a16="http://schemas.microsoft.com/office/drawing/2014/main" id="{DBDAD90C-4B00-8538-172D-1ADF80EBD483}"/>
              </a:ext>
            </a:extLst>
          </p:cNvPr>
          <p:cNvSpPr/>
          <p:nvPr/>
        </p:nvSpPr>
        <p:spPr>
          <a:xfrm>
            <a:off x="7935686" y="546480"/>
            <a:ext cx="4256074" cy="495180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00B0F0">
              <a:alpha val="62000"/>
            </a:srgbClr>
          </a:solidFill>
          <a:ln>
            <a:noFill/>
            <a:prstDash val="solid"/>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
        <p:nvSpPr>
          <p:cNvPr id="4" name="Rectangle: Rounded Corners 24">
            <a:extLst>
              <a:ext uri="{FF2B5EF4-FFF2-40B4-BE49-F238E27FC236}">
                <a16:creationId xmlns:a16="http://schemas.microsoft.com/office/drawing/2014/main" id="{42265732-EF90-8463-EC6D-62AED84E43F1}"/>
              </a:ext>
            </a:extLst>
          </p:cNvPr>
          <p:cNvSpPr/>
          <p:nvPr/>
        </p:nvSpPr>
        <p:spPr>
          <a:xfrm>
            <a:off x="428760" y="2141280"/>
            <a:ext cx="9345240" cy="42872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marR="0" lvl="0" indent="0" algn="r" rtl="1" hangingPunct="1">
              <a:lnSpc>
                <a:spcPct val="150000"/>
              </a:lnSpc>
              <a:buNone/>
              <a:tabLst/>
            </a:pPr>
            <a:r>
              <a:rPr lang="zxx-none" sz="1800" b="1" i="0" u="none" strike="noStrike" spc="0">
                <a:solidFill>
                  <a:srgbClr val="000000"/>
                </a:solidFill>
                <a:latin typeface="Alexandria" pitchFamily="18"/>
                <a:ea typeface="Arial" pitchFamily="2"/>
                <a:cs typeface="Alexandria" pitchFamily="2"/>
              </a:rPr>
              <a:t>وهو يتم وفقا للأسس التالية</a:t>
            </a:r>
            <a:r>
              <a:rPr lang="en-none" sz="1800" b="1" i="0" u="none" strike="noStrike" spc="0" dirty="0">
                <a:solidFill>
                  <a:srgbClr val="000000"/>
                </a:solidFill>
                <a:latin typeface="Alexandria" pitchFamily="18"/>
                <a:ea typeface="Arial" pitchFamily="2"/>
                <a:cs typeface="Alexandria" pitchFamily="2"/>
              </a:rPr>
              <a:t>:</a:t>
            </a:r>
          </a:p>
          <a:p>
            <a:pPr marL="285750" marR="0" lvl="0" indent="-285750" algn="r" rtl="1" hangingPunct="1">
              <a:lnSpc>
                <a:spcPct val="150000"/>
              </a:lnSpc>
              <a:buSzPct val="45000"/>
              <a:buFont typeface="Wingdings" pitchFamily="2" charset="2"/>
              <a:buChar char="ü"/>
              <a:tabLst/>
            </a:pPr>
            <a:r>
              <a:rPr lang="zxx-none" sz="1800" b="0" i="0" u="none" strike="noStrike" spc="0">
                <a:solidFill>
                  <a:srgbClr val="000000"/>
                </a:solidFill>
                <a:latin typeface="Alexandria" pitchFamily="18"/>
                <a:ea typeface="Arial" pitchFamily="2"/>
                <a:cs typeface="Alexandria" pitchFamily="2"/>
              </a:rPr>
              <a:t>إعداد المحتوى في ضوء الاستراتيجية العامة لإدارة الأزمة</a:t>
            </a:r>
            <a:r>
              <a:rPr lang="en-none" sz="1800" b="0" i="0" u="none" strike="noStrike" spc="0" dirty="0">
                <a:solidFill>
                  <a:srgbClr val="000000"/>
                </a:solidFill>
                <a:latin typeface="Alexandria" pitchFamily="18"/>
                <a:ea typeface="Arial" pitchFamily="2"/>
                <a:cs typeface="Alexandria" pitchFamily="2"/>
              </a:rPr>
              <a:t>.</a:t>
            </a:r>
          </a:p>
          <a:p>
            <a:pPr marL="285750" marR="0" lvl="0" indent="-285750" algn="r" rtl="1" hangingPunct="1">
              <a:lnSpc>
                <a:spcPct val="150000"/>
              </a:lnSpc>
              <a:buFont typeface="Wingdings" pitchFamily="2" charset="2"/>
              <a:buChar char="ü"/>
              <a:tabLst/>
            </a:pPr>
            <a:endParaRPr lang="en-none" sz="1800" b="0" i="0" u="none" strike="noStrike" spc="0" dirty="0">
              <a:solidFill>
                <a:srgbClr val="000000"/>
              </a:solidFill>
              <a:latin typeface="Alexandria" pitchFamily="18"/>
              <a:ea typeface="Arial" pitchFamily="2"/>
              <a:cs typeface="Alexandria" pitchFamily="2"/>
            </a:endParaRPr>
          </a:p>
          <a:p>
            <a:pPr marL="285750" marR="0" lvl="0" indent="-285750" algn="r" rtl="1" hangingPunct="1">
              <a:lnSpc>
                <a:spcPct val="150000"/>
              </a:lnSpc>
              <a:buSzPct val="45000"/>
              <a:buFont typeface="Wingdings" pitchFamily="2" charset="2"/>
              <a:buChar char="ü"/>
              <a:tabLst/>
            </a:pPr>
            <a:r>
              <a:rPr lang="zxx-none" sz="1800" b="0" i="0" u="none" strike="noStrike" spc="0">
                <a:solidFill>
                  <a:srgbClr val="000000"/>
                </a:solidFill>
                <a:latin typeface="Alexandria" pitchFamily="18"/>
                <a:ea typeface="Arial" pitchFamily="2"/>
                <a:cs typeface="Alexandria" pitchFamily="2"/>
              </a:rPr>
              <a:t>أن يتم اعداد المحتوى للمراحـل الثـلاث (قبـل وأثنـاء وبعـد الأزمة)، ولكل مرحلـة أسسـها وأهدافهـا ووسـائل متابعتهـا وتقييمهـا، لخلـق انسـجام وتكامـل بيـن مختلـف مراحـل إدارة الأزمـة</a:t>
            </a:r>
            <a:r>
              <a:rPr lang="en-none" sz="1800" b="0" i="0" u="none" strike="noStrike" spc="0" dirty="0">
                <a:solidFill>
                  <a:srgbClr val="000000"/>
                </a:solidFill>
                <a:latin typeface="Alexandria" pitchFamily="18"/>
                <a:ea typeface="Arial" pitchFamily="2"/>
                <a:cs typeface="Alexandria" pitchFamily="2"/>
              </a:rPr>
              <a:t>.</a:t>
            </a:r>
          </a:p>
          <a:p>
            <a:pPr marL="285750" marR="0" lvl="0" indent="-285750" algn="r" rtl="1" hangingPunct="1">
              <a:lnSpc>
                <a:spcPct val="150000"/>
              </a:lnSpc>
              <a:buFont typeface="Wingdings" pitchFamily="2" charset="2"/>
              <a:buChar char="ü"/>
              <a:tabLst/>
            </a:pPr>
            <a:endParaRPr lang="en-none" sz="1800" b="0" i="0" u="none" strike="noStrike" spc="0" dirty="0">
              <a:solidFill>
                <a:srgbClr val="000000"/>
              </a:solidFill>
              <a:latin typeface="Alexandria" pitchFamily="18"/>
              <a:ea typeface="Arial" pitchFamily="2"/>
              <a:cs typeface="Alexandria" pitchFamily="2"/>
            </a:endParaRPr>
          </a:p>
          <a:p>
            <a:pPr marL="285750" marR="0" lvl="0" indent="-285750" algn="r" rtl="1" hangingPunct="1">
              <a:lnSpc>
                <a:spcPct val="150000"/>
              </a:lnSpc>
              <a:buSzPct val="45000"/>
              <a:buFont typeface="Wingdings" pitchFamily="2" charset="2"/>
              <a:buChar char="ü"/>
              <a:tabLst/>
            </a:pPr>
            <a:r>
              <a:rPr lang="zxx-none" sz="1800" b="0" i="0" u="none" strike="noStrike" spc="0">
                <a:solidFill>
                  <a:srgbClr val="000000"/>
                </a:solidFill>
                <a:latin typeface="Alexandria" pitchFamily="18"/>
                <a:ea typeface="Arial" pitchFamily="2"/>
                <a:cs typeface="Alexandria" pitchFamily="2"/>
              </a:rPr>
              <a:t>تحديـد الجماهيـر المسـتهدفة وأسـاليب الإقنـاع لـكل منهـم ضمـن الخطـاب الإعلامـي لإدارة الأزمــة</a:t>
            </a:r>
            <a:r>
              <a:rPr lang="en-none" sz="1800" b="0" i="0" u="none" strike="noStrike" spc="0" dirty="0">
                <a:solidFill>
                  <a:srgbClr val="000000"/>
                </a:solidFill>
                <a:latin typeface="Alexandria" pitchFamily="18"/>
                <a:ea typeface="Arial" pitchFamily="2"/>
                <a:cs typeface="Alexandria" pitchFamily="2"/>
              </a:rPr>
              <a:t>.</a:t>
            </a:r>
          </a:p>
        </p:txBody>
      </p:sp>
      <p:sp>
        <p:nvSpPr>
          <p:cNvPr id="5" name="TextBox 23">
            <a:extLst>
              <a:ext uri="{FF2B5EF4-FFF2-40B4-BE49-F238E27FC236}">
                <a16:creationId xmlns:a16="http://schemas.microsoft.com/office/drawing/2014/main" id="{7E6C23BE-F545-1358-E0CB-BC0FFE948A2B}"/>
              </a:ext>
            </a:extLst>
          </p:cNvPr>
          <p:cNvSpPr/>
          <p:nvPr/>
        </p:nvSpPr>
        <p:spPr>
          <a:xfrm>
            <a:off x="6666812" y="686880"/>
            <a:ext cx="5432400" cy="1506844"/>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r" rtl="1" hangingPunct="1">
              <a:lnSpc>
                <a:spcPct val="150000"/>
              </a:lnSpc>
              <a:buNone/>
              <a:tabLst/>
            </a:pPr>
            <a:endParaRPr lang="en-none" sz="2400" dirty="0">
              <a:latin typeface="Times New Roman" pitchFamily="18"/>
              <a:ea typeface="Arial" pitchFamily="2"/>
              <a:cs typeface="Tahoma" pitchFamily="2"/>
            </a:endParaRPr>
          </a:p>
          <a:p>
            <a:pPr marL="0" marR="0" lvl="0" indent="0" algn="r" rtl="1" hangingPunct="1">
              <a:lnSpc>
                <a:spcPct val="150000"/>
              </a:lnSpc>
              <a:buNone/>
              <a:tabLst/>
            </a:pPr>
            <a:r>
              <a:rPr lang="zxx-none" sz="2000" b="1" i="0" u="none" strike="noStrike" spc="0">
                <a:solidFill>
                  <a:srgbClr val="FFFFFF"/>
                </a:solidFill>
                <a:latin typeface="Alexandria" pitchFamily="18"/>
                <a:ea typeface="Arial" pitchFamily="2"/>
                <a:cs typeface="Alexandria" pitchFamily="2"/>
              </a:rPr>
              <a:t>كتابة المحتوى الاتصالي الأخلاقي</a:t>
            </a:r>
          </a:p>
          <a:p>
            <a:pPr marL="0" marR="0" lvl="0" indent="0" algn="r" rtl="1" hangingPunct="1">
              <a:lnSpc>
                <a:spcPct val="150000"/>
              </a:lnSpc>
              <a:buNone/>
              <a:tabLst/>
            </a:pPr>
            <a:r>
              <a:rPr lang="en-none" sz="2000" b="1" i="0" u="none" strike="noStrike" spc="0" dirty="0">
                <a:solidFill>
                  <a:srgbClr val="FFFFFF"/>
                </a:solidFill>
                <a:latin typeface="Alexandria" pitchFamily="18"/>
                <a:ea typeface="Arial" pitchFamily="2"/>
                <a:cs typeface="Alexandria" pitchFamily="2"/>
              </a:rPr>
              <a:t> </a:t>
            </a:r>
            <a:r>
              <a:rPr lang="zxx-none" sz="2000" b="1" i="0" u="none" strike="noStrike" spc="0">
                <a:solidFill>
                  <a:srgbClr val="FFFFFF"/>
                </a:solidFill>
                <a:latin typeface="Alexandria" pitchFamily="18"/>
                <a:ea typeface="Arial" pitchFamily="2"/>
                <a:cs typeface="Alexandria" pitchFamily="2"/>
              </a:rPr>
              <a:t>لإدارة الأزمات</a:t>
            </a:r>
          </a:p>
        </p:txBody>
      </p:sp>
      <p:pic>
        <p:nvPicPr>
          <p:cNvPr id="7" name="Graphic 21">
            <a:extLst>
              <a:ext uri="{FF2B5EF4-FFF2-40B4-BE49-F238E27FC236}">
                <a16:creationId xmlns:a16="http://schemas.microsoft.com/office/drawing/2014/main" id="{81878E8E-CF87-0AED-87E4-84F03CCC5C6C}"/>
              </a:ext>
            </a:extLst>
          </p:cNvPr>
          <p:cNvPicPr>
            <a:picLocks noChangeAspect="1"/>
          </p:cNvPicPr>
          <p:nvPr/>
        </p:nvPicPr>
        <p:blipFill>
          <a:blip r:embed="rId3">
            <a:lum/>
            <a:alphaModFix/>
          </a:blip>
          <a:srcRect/>
          <a:stretch>
            <a:fillRect/>
          </a:stretch>
        </p:blipFill>
        <p:spPr>
          <a:xfrm>
            <a:off x="228932" y="-37260"/>
            <a:ext cx="2304720" cy="1076040"/>
          </a:xfrm>
          <a:prstGeom prst="rect">
            <a:avLst/>
          </a:prstGeom>
          <a:noFill/>
          <a:ln>
            <a:noFill/>
          </a:ln>
        </p:spPr>
      </p:pic>
      <p:sp>
        <p:nvSpPr>
          <p:cNvPr id="8" name="Rectangle 28">
            <a:extLst>
              <a:ext uri="{FF2B5EF4-FFF2-40B4-BE49-F238E27FC236}">
                <a16:creationId xmlns:a16="http://schemas.microsoft.com/office/drawing/2014/main" id="{453DF39C-E19E-3502-69B3-B143F3FBBC1D}"/>
              </a:ext>
            </a:extLst>
          </p:cNvPr>
          <p:cNvSpPr/>
          <p:nvPr/>
        </p:nvSpPr>
        <p:spPr>
          <a:xfrm>
            <a:off x="2626200" y="500760"/>
            <a:ext cx="651672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page25">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D3173FFD-8998-7EA2-3AB5-58F406AFB964}"/>
              </a:ext>
            </a:extLst>
          </p:cNvPr>
          <p:cNvSpPr/>
          <p:nvPr/>
        </p:nvSpPr>
        <p:spPr>
          <a:xfrm>
            <a:off x="617400" y="1685519"/>
            <a:ext cx="10812240" cy="43700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285750" marR="0" lvl="0" indent="-285750" algn="r" rtl="1" hangingPunct="1">
              <a:lnSpc>
                <a:spcPct val="150000"/>
              </a:lnSpc>
              <a:buSzPct val="45000"/>
              <a:buFont typeface="Wingdings" pitchFamily="2" charset="2"/>
              <a:buChar char="ü"/>
              <a:tabLst/>
            </a:pPr>
            <a:r>
              <a:rPr lang="zxx-none" sz="1800" b="0" i="0" u="none" strike="noStrike" spc="0">
                <a:solidFill>
                  <a:srgbClr val="000000"/>
                </a:solidFill>
                <a:latin typeface="Alexandria" pitchFamily="18"/>
                <a:ea typeface="Arial" pitchFamily="2"/>
                <a:cs typeface="Alexandria" pitchFamily="2"/>
              </a:rPr>
              <a:t>أن </a:t>
            </a:r>
            <a:r>
              <a:rPr lang="ar-SA" sz="1800" b="0" i="0" u="none" strike="noStrike" spc="0" dirty="0">
                <a:solidFill>
                  <a:srgbClr val="000000"/>
                </a:solidFill>
                <a:latin typeface="Alexandria" pitchFamily="18"/>
                <a:ea typeface="Arial" pitchFamily="2"/>
                <a:cs typeface="Alexandria" pitchFamily="2"/>
              </a:rPr>
              <a:t>يكون وفق</a:t>
            </a:r>
            <a:r>
              <a:rPr lang="zxx-none" sz="1800" b="0" i="0" u="none" strike="noStrike" spc="0">
                <a:solidFill>
                  <a:srgbClr val="000000"/>
                </a:solidFill>
                <a:latin typeface="Alexandria" pitchFamily="18"/>
                <a:ea typeface="Arial" pitchFamily="2"/>
                <a:cs typeface="Alexandria" pitchFamily="2"/>
              </a:rPr>
              <a:t> خطــة إعلاميــة </a:t>
            </a:r>
            <a:r>
              <a:rPr lang="ar-SA" sz="1800" b="0" i="0" u="none" strike="noStrike" spc="0" dirty="0">
                <a:solidFill>
                  <a:srgbClr val="000000"/>
                </a:solidFill>
                <a:latin typeface="Alexandria" pitchFamily="18"/>
                <a:ea typeface="Arial" pitchFamily="2"/>
                <a:cs typeface="Alexandria" pitchFamily="2"/>
              </a:rPr>
              <a:t>تتسم </a:t>
            </a:r>
            <a:r>
              <a:rPr lang="zxx-none" sz="1800" b="0" i="0" u="none" strike="noStrike" spc="0">
                <a:solidFill>
                  <a:srgbClr val="000000"/>
                </a:solidFill>
                <a:latin typeface="Alexandria" pitchFamily="18"/>
                <a:ea typeface="Arial" pitchFamily="2"/>
                <a:cs typeface="Alexandria" pitchFamily="2"/>
              </a:rPr>
              <a:t>بالدقــة والشــمول والمرونــة ووضــوح الوســا</a:t>
            </a:r>
            <a:r>
              <a:rPr lang="ar-SA" dirty="0" err="1">
                <a:solidFill>
                  <a:srgbClr val="000000"/>
                </a:solidFill>
                <a:latin typeface="Alexandria" pitchFamily="18"/>
                <a:ea typeface="Arial" pitchFamily="2"/>
                <a:cs typeface="Alexandria" pitchFamily="2"/>
              </a:rPr>
              <a:t>ئ</a:t>
            </a:r>
            <a:r>
              <a:rPr lang="zxx-none" sz="1800" b="0" i="0" u="none" strike="noStrike" spc="0">
                <a:solidFill>
                  <a:srgbClr val="000000"/>
                </a:solidFill>
                <a:latin typeface="Alexandria" pitchFamily="18"/>
                <a:ea typeface="Arial" pitchFamily="2"/>
                <a:cs typeface="Alexandria" pitchFamily="2"/>
              </a:rPr>
              <a:t>ل والأهــداف بالاعتمــاد علــى المعلومــات المتوفــرة</a:t>
            </a:r>
            <a:r>
              <a:rPr lang="ar-SA" sz="1800" b="0" i="0" u="none" strike="noStrike" spc="0" dirty="0">
                <a:solidFill>
                  <a:srgbClr val="000000"/>
                </a:solidFill>
                <a:latin typeface="Alexandria" pitchFamily="18"/>
                <a:ea typeface="Arial" pitchFamily="2"/>
                <a:cs typeface="Alexandria" pitchFamily="2"/>
              </a:rPr>
              <a:t>.</a:t>
            </a:r>
            <a:endParaRPr lang="zxx-none" sz="1800" b="0" i="0" u="none" strike="noStrike" spc="0">
              <a:solidFill>
                <a:srgbClr val="000000"/>
              </a:solidFill>
              <a:latin typeface="Alexandria" pitchFamily="18"/>
              <a:ea typeface="Arial" pitchFamily="2"/>
              <a:cs typeface="Alexandria" pitchFamily="2"/>
            </a:endParaRPr>
          </a:p>
          <a:p>
            <a:pPr marR="0" lvl="0" algn="r" rtl="1" hangingPunct="1">
              <a:tabLst/>
            </a:pPr>
            <a:endParaRPr lang="en-none" sz="1800" b="0" i="0" u="none" strike="noStrike" spc="0" dirty="0">
              <a:solidFill>
                <a:srgbClr val="000000"/>
              </a:solidFill>
              <a:latin typeface="Alexandria" pitchFamily="18"/>
              <a:ea typeface="Arial" pitchFamily="2"/>
              <a:cs typeface="Alexandria" pitchFamily="2"/>
            </a:endParaRPr>
          </a:p>
          <a:p>
            <a:pPr marL="285750" marR="0" lvl="0" indent="-285750" algn="r" rtl="1" hangingPunct="1">
              <a:lnSpc>
                <a:spcPct val="150000"/>
              </a:lnSpc>
              <a:buSzPct val="45000"/>
              <a:buFont typeface="Wingdings" pitchFamily="2" charset="2"/>
              <a:buChar char="ü"/>
              <a:tabLst/>
            </a:pPr>
            <a:r>
              <a:rPr lang="ar-SA" sz="1800" b="0" i="0" u="none" strike="noStrike" spc="0" dirty="0">
                <a:solidFill>
                  <a:srgbClr val="000000"/>
                </a:solidFill>
                <a:latin typeface="Alexandria" pitchFamily="18"/>
                <a:ea typeface="Arial" pitchFamily="2"/>
                <a:cs typeface="Alexandria" pitchFamily="2"/>
              </a:rPr>
              <a:t>عند كتابة المحتوى لابد من </a:t>
            </a:r>
            <a:r>
              <a:rPr lang="zxx-none" sz="1800" b="0" i="0" u="none" strike="noStrike" spc="0">
                <a:solidFill>
                  <a:srgbClr val="000000"/>
                </a:solidFill>
                <a:latin typeface="Alexandria" pitchFamily="18"/>
                <a:ea typeface="Arial" pitchFamily="2"/>
                <a:cs typeface="Alexandria" pitchFamily="2"/>
              </a:rPr>
              <a:t>الحفاظ في كل مراحل إدارة الأزمة على مكانة الصورة الذهنية الإيجابية للمنظمة</a:t>
            </a:r>
            <a:r>
              <a:rPr lang="en-none" sz="1800" b="0" i="0" u="none" strike="noStrike" spc="0" dirty="0">
                <a:solidFill>
                  <a:srgbClr val="000000"/>
                </a:solidFill>
                <a:latin typeface="Alexandria" pitchFamily="18"/>
                <a:ea typeface="Arial" pitchFamily="2"/>
                <a:cs typeface="Alexandria" pitchFamily="2"/>
              </a:rPr>
              <a:t>.</a:t>
            </a:r>
          </a:p>
          <a:p>
            <a:pPr marL="285750" marR="0" lvl="0" indent="-285750" algn="r" rtl="1" hangingPunct="1">
              <a:lnSpc>
                <a:spcPct val="150000"/>
              </a:lnSpc>
              <a:buFont typeface="Wingdings" pitchFamily="2" charset="2"/>
              <a:buChar char="ü"/>
              <a:tabLst/>
            </a:pPr>
            <a:endParaRPr lang="en-none" sz="1800" b="0" i="0" u="none" strike="noStrike" spc="0" dirty="0">
              <a:solidFill>
                <a:srgbClr val="000000"/>
              </a:solidFill>
              <a:latin typeface="Alexandria" pitchFamily="18"/>
              <a:ea typeface="Arial" pitchFamily="2"/>
              <a:cs typeface="Alexandria" pitchFamily="2"/>
            </a:endParaRPr>
          </a:p>
          <a:p>
            <a:pPr marL="285750" marR="0" lvl="0" indent="-285750" algn="r" rtl="1" hangingPunct="1">
              <a:lnSpc>
                <a:spcPct val="150000"/>
              </a:lnSpc>
              <a:buSzPct val="45000"/>
              <a:buFont typeface="Wingdings" pitchFamily="2" charset="2"/>
              <a:buChar char="ü"/>
              <a:tabLst/>
            </a:pPr>
            <a:r>
              <a:rPr lang="zxx-none" sz="1800" b="0" i="0" u="none" strike="noStrike" spc="0">
                <a:solidFill>
                  <a:srgbClr val="000000"/>
                </a:solidFill>
                <a:latin typeface="Alexandria" pitchFamily="18"/>
                <a:ea typeface="Arial" pitchFamily="2"/>
                <a:cs typeface="Alexandria" pitchFamily="2"/>
              </a:rPr>
              <a:t>التعامـل بصـدق وموضوعيـة مـع وسـائل الإعـلام وعـدم المبالغـة فـي تقديـم الحقائـق، واختيار الوقت المناسب لتزويد وسائل الاعلام بالمعلومات الجديدة بشكل لايؤثر على مسار إدارة الأزمة وصورتها الذهنية</a:t>
            </a:r>
            <a:r>
              <a:rPr lang="en-none" sz="1800" b="0" i="0" u="none" strike="noStrike" spc="0" dirty="0">
                <a:solidFill>
                  <a:srgbClr val="000000"/>
                </a:solidFill>
                <a:latin typeface="Alexandria" pitchFamily="18"/>
                <a:ea typeface="Arial" pitchFamily="2"/>
                <a:cs typeface="Alexandria" pitchFamily="2"/>
              </a:rPr>
              <a:t>.</a:t>
            </a:r>
          </a:p>
          <a:p>
            <a:pPr marL="0" marR="0" lvl="0" indent="0" algn="r"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p:txBody>
      </p:sp>
      <p:sp>
        <p:nvSpPr>
          <p:cNvPr id="3" name="TextBox 9">
            <a:extLst>
              <a:ext uri="{FF2B5EF4-FFF2-40B4-BE49-F238E27FC236}">
                <a16:creationId xmlns:a16="http://schemas.microsoft.com/office/drawing/2014/main" id="{3BF93103-A75B-9FA6-3DB7-96ACD492A1ED}"/>
              </a:ext>
            </a:extLst>
          </p:cNvPr>
          <p:cNvSpPr/>
          <p:nvPr/>
        </p:nvSpPr>
        <p:spPr>
          <a:xfrm>
            <a:off x="1214280" y="1128600"/>
            <a:ext cx="965880" cy="745559"/>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zxx-none" sz="4400" b="1" i="0" u="none" strike="noStrike" spc="0">
                <a:solidFill>
                  <a:srgbClr val="FFFFFF"/>
                </a:solidFill>
                <a:latin typeface="Alexandria" pitchFamily="18"/>
                <a:ea typeface="Arial" pitchFamily="2"/>
                <a:cs typeface="Alexandria" pitchFamily="2"/>
              </a:rPr>
              <a:t>٦</a:t>
            </a:r>
          </a:p>
        </p:txBody>
      </p:sp>
      <p:pic>
        <p:nvPicPr>
          <p:cNvPr id="5" name="Graphic 21">
            <a:extLst>
              <a:ext uri="{FF2B5EF4-FFF2-40B4-BE49-F238E27FC236}">
                <a16:creationId xmlns:a16="http://schemas.microsoft.com/office/drawing/2014/main" id="{25F7E562-C6AF-6F79-30CC-50ACC984D5C1}"/>
              </a:ext>
            </a:extLst>
          </p:cNvPr>
          <p:cNvPicPr>
            <a:picLocks noChangeAspect="1"/>
          </p:cNvPicPr>
          <p:nvPr/>
        </p:nvPicPr>
        <p:blipFill>
          <a:blip r:embed="rId3">
            <a:lum/>
            <a:alphaModFix/>
          </a:blip>
          <a:srcRect/>
          <a:stretch>
            <a:fillRect/>
          </a:stretch>
        </p:blipFill>
        <p:spPr>
          <a:xfrm>
            <a:off x="321480" y="-37260"/>
            <a:ext cx="2304720" cy="1076040"/>
          </a:xfrm>
          <a:prstGeom prst="rect">
            <a:avLst/>
          </a:prstGeom>
          <a:noFill/>
          <a:ln>
            <a:noFill/>
          </a:ln>
        </p:spPr>
      </p:pic>
      <p:sp>
        <p:nvSpPr>
          <p:cNvPr id="6" name="Rectangle 28">
            <a:extLst>
              <a:ext uri="{FF2B5EF4-FFF2-40B4-BE49-F238E27FC236}">
                <a16:creationId xmlns:a16="http://schemas.microsoft.com/office/drawing/2014/main" id="{229A8B88-AFDC-BB13-ADCF-21551947D2C7}"/>
              </a:ext>
            </a:extLst>
          </p:cNvPr>
          <p:cNvSpPr/>
          <p:nvPr/>
        </p:nvSpPr>
        <p:spPr>
          <a:xfrm>
            <a:off x="2626200" y="500760"/>
            <a:ext cx="651672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page26">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3AE4C35E-C247-925B-84BB-0653BCCB837D}"/>
              </a:ext>
            </a:extLst>
          </p:cNvPr>
          <p:cNvSpPr/>
          <p:nvPr/>
        </p:nvSpPr>
        <p:spPr>
          <a:xfrm>
            <a:off x="617400" y="1685519"/>
            <a:ext cx="10812240" cy="43700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285750" marR="0" lvl="0" indent="-285750" algn="r" rtl="1" hangingPunct="1">
              <a:lnSpc>
                <a:spcPct val="150000"/>
              </a:lnSpc>
              <a:buSzPct val="45000"/>
              <a:buFont typeface="Wingdings" pitchFamily="2" charset="2"/>
              <a:buChar char="ü"/>
              <a:tabLst/>
            </a:pPr>
            <a:r>
              <a:rPr lang="zxx-none" sz="1800" b="0" i="0" u="none" strike="noStrike" spc="0">
                <a:solidFill>
                  <a:srgbClr val="000000"/>
                </a:solidFill>
                <a:latin typeface="Alexandria" pitchFamily="18"/>
                <a:ea typeface="Arial" pitchFamily="2"/>
                <a:cs typeface="Alexandria" pitchFamily="2"/>
              </a:rPr>
              <a:t>الاسـتعانة بالخبـراء فـي تصميـم وتنفيـذ ومتابعـة المحتوى لمواجهـة الأزمـات للاسـتفادة مـن تجاربهـم</a:t>
            </a:r>
            <a:r>
              <a:rPr lang="en-none" sz="1800" b="0" i="0" u="none" strike="noStrike" spc="0" dirty="0">
                <a:solidFill>
                  <a:srgbClr val="000000"/>
                </a:solidFill>
                <a:latin typeface="Alexandria" pitchFamily="18"/>
                <a:ea typeface="Arial" pitchFamily="2"/>
                <a:cs typeface="Alexandria" pitchFamily="2"/>
              </a:rPr>
              <a:t>.</a:t>
            </a:r>
          </a:p>
          <a:p>
            <a:pPr marL="285750" marR="0" lvl="0" indent="-285750" algn="r" rtl="1" hangingPunct="1">
              <a:lnSpc>
                <a:spcPct val="150000"/>
              </a:lnSpc>
              <a:buFont typeface="Wingdings" pitchFamily="2" charset="2"/>
              <a:buChar char="ü"/>
              <a:tabLst/>
            </a:pPr>
            <a:endParaRPr lang="en-none" sz="1800" b="0" i="0" u="none" strike="noStrike" spc="0" dirty="0">
              <a:solidFill>
                <a:srgbClr val="000000"/>
              </a:solidFill>
              <a:latin typeface="Alexandria" pitchFamily="18"/>
              <a:ea typeface="Arial" pitchFamily="2"/>
              <a:cs typeface="Alexandria" pitchFamily="2"/>
            </a:endParaRPr>
          </a:p>
          <a:p>
            <a:pPr marL="285750" marR="0" lvl="0" indent="-285750" algn="r" rtl="1" hangingPunct="1">
              <a:lnSpc>
                <a:spcPct val="150000"/>
              </a:lnSpc>
              <a:buSzPct val="45000"/>
              <a:buFont typeface="Wingdings" pitchFamily="2" charset="2"/>
              <a:buChar char="ü"/>
              <a:tabLst/>
            </a:pPr>
            <a:r>
              <a:rPr lang="zxx-none" sz="1800" b="0" i="0" u="none" strike="noStrike" spc="0">
                <a:solidFill>
                  <a:srgbClr val="000000"/>
                </a:solidFill>
                <a:latin typeface="Alexandria" pitchFamily="18"/>
                <a:ea typeface="Arial" pitchFamily="2"/>
                <a:cs typeface="Alexandria" pitchFamily="2"/>
              </a:rPr>
              <a:t>تزويـد المركـز الإعلامـي لإدارة الأزمـة بكافـة التجهيـزات والتقنيـات الحديثـة، مـع تدريـب المتحدثيـن الرسـميين مـع وسـائل الإعـلام عنـد وقـوع الأزمـات</a:t>
            </a:r>
            <a:r>
              <a:rPr lang="en-none" sz="1800" b="0" i="0" u="none" strike="noStrike" spc="0" dirty="0">
                <a:solidFill>
                  <a:srgbClr val="000000"/>
                </a:solidFill>
                <a:latin typeface="Alexandria" pitchFamily="18"/>
                <a:ea typeface="Arial" pitchFamily="2"/>
                <a:cs typeface="Alexandria" pitchFamily="2"/>
              </a:rPr>
              <a:t>.</a:t>
            </a:r>
          </a:p>
        </p:txBody>
      </p:sp>
      <p:sp>
        <p:nvSpPr>
          <p:cNvPr id="3" name="TextBox 9">
            <a:extLst>
              <a:ext uri="{FF2B5EF4-FFF2-40B4-BE49-F238E27FC236}">
                <a16:creationId xmlns:a16="http://schemas.microsoft.com/office/drawing/2014/main" id="{4A6C56E8-F258-8248-0189-E6179F6742C3}"/>
              </a:ext>
            </a:extLst>
          </p:cNvPr>
          <p:cNvSpPr/>
          <p:nvPr/>
        </p:nvSpPr>
        <p:spPr>
          <a:xfrm>
            <a:off x="1214280" y="1128600"/>
            <a:ext cx="965880" cy="745559"/>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zxx-none" sz="4400" b="1" i="0" u="none" strike="noStrike" spc="0">
                <a:solidFill>
                  <a:srgbClr val="FFFFFF"/>
                </a:solidFill>
                <a:latin typeface="Alexandria" pitchFamily="18"/>
                <a:ea typeface="Arial" pitchFamily="2"/>
                <a:cs typeface="Alexandria" pitchFamily="2"/>
              </a:rPr>
              <a:t>٦</a:t>
            </a:r>
          </a:p>
        </p:txBody>
      </p:sp>
      <p:pic>
        <p:nvPicPr>
          <p:cNvPr id="5" name="Graphic 21">
            <a:extLst>
              <a:ext uri="{FF2B5EF4-FFF2-40B4-BE49-F238E27FC236}">
                <a16:creationId xmlns:a16="http://schemas.microsoft.com/office/drawing/2014/main" id="{BBD08A93-16E6-F158-ED9C-4149C858A453}"/>
              </a:ext>
            </a:extLst>
          </p:cNvPr>
          <p:cNvPicPr>
            <a:picLocks noChangeAspect="1"/>
          </p:cNvPicPr>
          <p:nvPr/>
        </p:nvPicPr>
        <p:blipFill>
          <a:blip r:embed="rId3">
            <a:lum/>
            <a:alphaModFix/>
          </a:blip>
          <a:srcRect/>
          <a:stretch>
            <a:fillRect/>
          </a:stretch>
        </p:blipFill>
        <p:spPr>
          <a:xfrm>
            <a:off x="234956" y="-37260"/>
            <a:ext cx="2304720" cy="1076040"/>
          </a:xfrm>
          <a:prstGeom prst="rect">
            <a:avLst/>
          </a:prstGeom>
          <a:noFill/>
          <a:ln>
            <a:noFill/>
          </a:ln>
        </p:spPr>
      </p:pic>
      <p:sp>
        <p:nvSpPr>
          <p:cNvPr id="6" name="Rectangle 28">
            <a:extLst>
              <a:ext uri="{FF2B5EF4-FFF2-40B4-BE49-F238E27FC236}">
                <a16:creationId xmlns:a16="http://schemas.microsoft.com/office/drawing/2014/main" id="{71CE8575-F10B-D45F-711B-7C7D3BFF2129}"/>
              </a:ext>
            </a:extLst>
          </p:cNvPr>
          <p:cNvSpPr/>
          <p:nvPr/>
        </p:nvSpPr>
        <p:spPr>
          <a:xfrm>
            <a:off x="2626200" y="500760"/>
            <a:ext cx="651672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page27">
    <p:spTree>
      <p:nvGrpSpPr>
        <p:cNvPr id="1" name=""/>
        <p:cNvGrpSpPr/>
        <p:nvPr/>
      </p:nvGrpSpPr>
      <p:grpSpPr>
        <a:xfrm>
          <a:off x="0" y="0"/>
          <a:ext cx="0" cy="0"/>
          <a:chOff x="0" y="0"/>
          <a:chExt cx="0" cy="0"/>
        </a:xfrm>
      </p:grpSpPr>
      <p:sp>
        <p:nvSpPr>
          <p:cNvPr id="3" name="Rectangle: Rounded Corners 22">
            <a:extLst>
              <a:ext uri="{FF2B5EF4-FFF2-40B4-BE49-F238E27FC236}">
                <a16:creationId xmlns:a16="http://schemas.microsoft.com/office/drawing/2014/main" id="{9401BBB0-5362-1726-7B1E-A68274AF01E6}"/>
              </a:ext>
            </a:extLst>
          </p:cNvPr>
          <p:cNvSpPr/>
          <p:nvPr/>
        </p:nvSpPr>
        <p:spPr>
          <a:xfrm>
            <a:off x="8607960" y="952920"/>
            <a:ext cx="3583800" cy="495180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00B0F0">
              <a:alpha val="62000"/>
            </a:srgbClr>
          </a:solidFill>
          <a:ln>
            <a:noFill/>
            <a:prstDash val="solid"/>
          </a:ln>
        </p:spPr>
        <p:txBody>
          <a:bodyPr vert="horz" wrap="square" lIns="90000" tIns="45000" rIns="90000" bIns="45000" anchor="ctr"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4" name="Rectangle: Rounded Corners 24">
            <a:extLst>
              <a:ext uri="{FF2B5EF4-FFF2-40B4-BE49-F238E27FC236}">
                <a16:creationId xmlns:a16="http://schemas.microsoft.com/office/drawing/2014/main" id="{207BFBC6-FC34-55EB-179E-C3F416AC74B8}"/>
              </a:ext>
            </a:extLst>
          </p:cNvPr>
          <p:cNvSpPr/>
          <p:nvPr/>
        </p:nvSpPr>
        <p:spPr>
          <a:xfrm>
            <a:off x="1181160" y="2007720"/>
            <a:ext cx="9345240" cy="42872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marR="0" lvl="0" indent="0" algn="just" rtl="1" hangingPunct="1">
              <a:lnSpc>
                <a:spcPct val="150000"/>
              </a:lnSpc>
              <a:buNone/>
              <a:tabLst/>
            </a:pPr>
            <a:r>
              <a:rPr lang="zxx-none" sz="1800" b="0" i="0" u="none" strike="noStrike" spc="0">
                <a:solidFill>
                  <a:srgbClr val="000000"/>
                </a:solidFill>
                <a:latin typeface="Alexandria" pitchFamily="18"/>
                <a:ea typeface="Arial" pitchFamily="2"/>
                <a:cs typeface="Alexandria" pitchFamily="2"/>
              </a:rPr>
              <a:t>وهـي مرحلـة المواجهـة والتعامـل الفعلـي مـع الأزمـة، ولا بـد فيهـا مـن التركيـز علـى التحكـم فـي التأثيـرات الناجمـة عـن حـدوث الأزمـة والعمـل علـى الحيلولـة دون امتدادهـا إلـى مناطـق أو أجهـزة أخـرى داخـل المنظمـة</a:t>
            </a:r>
            <a:r>
              <a:rPr lang="en-none" sz="1800" b="0" i="0" u="none" strike="noStrike" spc="0" dirty="0">
                <a:solidFill>
                  <a:srgbClr val="000000"/>
                </a:solidFill>
                <a:latin typeface="Alexandria" pitchFamily="18"/>
                <a:ea typeface="Arial" pitchFamily="2"/>
                <a:cs typeface="Alexandria" pitchFamily="2"/>
              </a:rPr>
              <a:t>.</a:t>
            </a:r>
          </a:p>
          <a:p>
            <a:pPr marL="0" marR="0" lvl="0" indent="0" algn="just"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just" rtl="1" hangingPunct="1">
              <a:lnSpc>
                <a:spcPct val="150000"/>
              </a:lnSpc>
              <a:buNone/>
              <a:tabLst/>
            </a:pPr>
            <a:r>
              <a:rPr lang="zxx-none" sz="1800" b="0" i="0" u="none" strike="noStrike" spc="0">
                <a:solidFill>
                  <a:srgbClr val="000000"/>
                </a:solidFill>
                <a:latin typeface="Alexandria" pitchFamily="18"/>
                <a:ea typeface="Arial" pitchFamily="2"/>
                <a:cs typeface="Alexandria" pitchFamily="2"/>
              </a:rPr>
              <a:t>فـلا بـد مـن اتبـاع اسـتراتيجية واضحـة لإدارة الأزمـة مـن أجـل التغلـب عليهـا، وتجنـب سـلبياتها، والاسـتفادة مـن إيجابياتهـا</a:t>
            </a:r>
            <a:r>
              <a:rPr lang="en-none" sz="1800" b="0" i="0" u="none" strike="noStrike" spc="0" dirty="0">
                <a:solidFill>
                  <a:srgbClr val="000000"/>
                </a:solidFill>
                <a:latin typeface="Alexandria" pitchFamily="18"/>
                <a:ea typeface="Arial" pitchFamily="2"/>
                <a:cs typeface="Alexandria" pitchFamily="2"/>
              </a:rPr>
              <a:t>.</a:t>
            </a:r>
          </a:p>
          <a:p>
            <a:pPr marL="0" marR="0" lvl="0" indent="0" algn="just"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just"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p:txBody>
      </p:sp>
      <p:sp>
        <p:nvSpPr>
          <p:cNvPr id="5" name="TextBox 23">
            <a:extLst>
              <a:ext uri="{FF2B5EF4-FFF2-40B4-BE49-F238E27FC236}">
                <a16:creationId xmlns:a16="http://schemas.microsoft.com/office/drawing/2014/main" id="{EC2487DC-5DBD-70D8-759D-C31149F23F51}"/>
              </a:ext>
            </a:extLst>
          </p:cNvPr>
          <p:cNvSpPr/>
          <p:nvPr/>
        </p:nvSpPr>
        <p:spPr>
          <a:xfrm>
            <a:off x="7925868" y="598320"/>
            <a:ext cx="4060800" cy="1245239"/>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r" rtl="0" hangingPunct="1">
              <a:lnSpc>
                <a:spcPct val="150000"/>
              </a:lnSpc>
              <a:buNone/>
              <a:tabLst/>
            </a:pPr>
            <a:endParaRPr lang="en-none" sz="2400" dirty="0">
              <a:latin typeface="Times New Roman" pitchFamily="18"/>
              <a:ea typeface="Arial" pitchFamily="2"/>
              <a:cs typeface="Tahoma" pitchFamily="2"/>
            </a:endParaRPr>
          </a:p>
          <a:p>
            <a:pPr marL="0" marR="0" lvl="0" indent="0" algn="r" rtl="0" hangingPunct="1">
              <a:lnSpc>
                <a:spcPct val="150000"/>
              </a:lnSpc>
              <a:buNone/>
              <a:tabLst/>
            </a:pPr>
            <a:r>
              <a:rPr lang="zxx-none" sz="1800" b="1" i="0" u="none" strike="noStrike" spc="0">
                <a:solidFill>
                  <a:srgbClr val="FFFFFF"/>
                </a:solidFill>
                <a:latin typeface="Alexandria" pitchFamily="18"/>
                <a:ea typeface="Arial" pitchFamily="2"/>
                <a:cs typeface="Alexandria" pitchFamily="2"/>
              </a:rPr>
              <a:t>اعداد محتوى اتصالي أخلاقي</a:t>
            </a:r>
          </a:p>
          <a:p>
            <a:pPr marL="0" marR="0" lvl="0" indent="0" algn="r" rtl="0" hangingPunct="1">
              <a:lnSpc>
                <a:spcPct val="150000"/>
              </a:lnSpc>
              <a:buNone/>
              <a:tabLst/>
            </a:pPr>
            <a:r>
              <a:rPr lang="en-none" sz="1800" b="1" i="0" u="none" strike="noStrike" spc="0" dirty="0">
                <a:solidFill>
                  <a:srgbClr val="FFFFFF"/>
                </a:solidFill>
                <a:latin typeface="Alexandria" pitchFamily="18"/>
                <a:ea typeface="Arial" pitchFamily="2"/>
                <a:cs typeface="Alexandria" pitchFamily="2"/>
              </a:rPr>
              <a:t> </a:t>
            </a:r>
            <a:r>
              <a:rPr lang="zxx-none" sz="1800" b="1" i="0" u="none" strike="noStrike" spc="0">
                <a:solidFill>
                  <a:srgbClr val="FFFFFF"/>
                </a:solidFill>
                <a:latin typeface="Alexandria" pitchFamily="18"/>
                <a:ea typeface="Arial" pitchFamily="2"/>
                <a:cs typeface="Alexandria" pitchFamily="2"/>
              </a:rPr>
              <a:t>أثناء الأزمة</a:t>
            </a:r>
          </a:p>
        </p:txBody>
      </p:sp>
      <p:pic>
        <p:nvPicPr>
          <p:cNvPr id="7" name="Graphic 21">
            <a:extLst>
              <a:ext uri="{FF2B5EF4-FFF2-40B4-BE49-F238E27FC236}">
                <a16:creationId xmlns:a16="http://schemas.microsoft.com/office/drawing/2014/main" id="{1B165A43-1C56-7ABD-31CB-D11C3403D6F1}"/>
              </a:ext>
            </a:extLst>
          </p:cNvPr>
          <p:cNvPicPr>
            <a:picLocks noChangeAspect="1"/>
          </p:cNvPicPr>
          <p:nvPr/>
        </p:nvPicPr>
        <p:blipFill>
          <a:blip r:embed="rId3">
            <a:lum/>
            <a:alphaModFix/>
          </a:blip>
          <a:srcRect/>
          <a:stretch>
            <a:fillRect/>
          </a:stretch>
        </p:blipFill>
        <p:spPr>
          <a:xfrm>
            <a:off x="205332" y="-7736"/>
            <a:ext cx="2304720" cy="1076040"/>
          </a:xfrm>
          <a:prstGeom prst="rect">
            <a:avLst/>
          </a:prstGeom>
          <a:noFill/>
          <a:ln>
            <a:noFill/>
          </a:ln>
        </p:spPr>
      </p:pic>
      <p:sp>
        <p:nvSpPr>
          <p:cNvPr id="8" name="Rectangle 28">
            <a:extLst>
              <a:ext uri="{FF2B5EF4-FFF2-40B4-BE49-F238E27FC236}">
                <a16:creationId xmlns:a16="http://schemas.microsoft.com/office/drawing/2014/main" id="{F0765E12-56F2-F627-0018-8A1A59DC4329}"/>
              </a:ext>
            </a:extLst>
          </p:cNvPr>
          <p:cNvSpPr/>
          <p:nvPr/>
        </p:nvSpPr>
        <p:spPr>
          <a:xfrm>
            <a:off x="2626200" y="500760"/>
            <a:ext cx="651672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page28">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D2D541E5-B79C-F404-EA7A-6A024B6384D6}"/>
              </a:ext>
            </a:extLst>
          </p:cNvPr>
          <p:cNvSpPr/>
          <p:nvPr/>
        </p:nvSpPr>
        <p:spPr>
          <a:xfrm>
            <a:off x="617400" y="1685519"/>
            <a:ext cx="10812240" cy="43700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
        <p:nvSpPr>
          <p:cNvPr id="3" name="TextBox 2">
            <a:extLst>
              <a:ext uri="{FF2B5EF4-FFF2-40B4-BE49-F238E27FC236}">
                <a16:creationId xmlns:a16="http://schemas.microsoft.com/office/drawing/2014/main" id="{3AED2EAF-F6F6-C4D4-1769-C4F05F7D44DE}"/>
              </a:ext>
            </a:extLst>
          </p:cNvPr>
          <p:cNvSpPr/>
          <p:nvPr/>
        </p:nvSpPr>
        <p:spPr>
          <a:xfrm>
            <a:off x="7087816" y="929160"/>
            <a:ext cx="3434816" cy="465469"/>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just" rtl="1" hangingPunct="1">
              <a:lnSpc>
                <a:spcPct val="150000"/>
              </a:lnSpc>
              <a:buNone/>
              <a:tabLst/>
            </a:pPr>
            <a:r>
              <a:rPr lang="zxx-none" b="1" i="0" u="none" strike="noStrike" spc="0">
                <a:solidFill>
                  <a:srgbClr val="00B0F0"/>
                </a:solidFill>
                <a:latin typeface="Alexandria" pitchFamily="18"/>
                <a:ea typeface="Arial" pitchFamily="2"/>
                <a:cs typeface="Alexandria" pitchFamily="2"/>
              </a:rPr>
              <a:t>اعداد المحتوى يتطلب</a:t>
            </a:r>
            <a:r>
              <a:rPr lang="en-none" b="1" i="0" u="none" strike="noStrike" spc="0" dirty="0">
                <a:solidFill>
                  <a:srgbClr val="00B0F0"/>
                </a:solidFill>
                <a:latin typeface="Alexandria" pitchFamily="18"/>
                <a:ea typeface="Arial" pitchFamily="2"/>
                <a:cs typeface="Alexandria" pitchFamily="2"/>
              </a:rPr>
              <a:t>:</a:t>
            </a:r>
          </a:p>
        </p:txBody>
      </p:sp>
      <p:sp>
        <p:nvSpPr>
          <p:cNvPr id="4" name="TextBox 9">
            <a:extLst>
              <a:ext uri="{FF2B5EF4-FFF2-40B4-BE49-F238E27FC236}">
                <a16:creationId xmlns:a16="http://schemas.microsoft.com/office/drawing/2014/main" id="{B2CC1DDC-7A45-BCF6-01C4-193343C6954D}"/>
              </a:ext>
            </a:extLst>
          </p:cNvPr>
          <p:cNvSpPr/>
          <p:nvPr/>
        </p:nvSpPr>
        <p:spPr>
          <a:xfrm>
            <a:off x="1214280" y="1128600"/>
            <a:ext cx="965880" cy="745559"/>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zxx-none" sz="4400" b="1" i="0" u="none" strike="noStrike" spc="0">
                <a:solidFill>
                  <a:srgbClr val="FFFFFF"/>
                </a:solidFill>
                <a:latin typeface="Alexandria" pitchFamily="18"/>
                <a:ea typeface="Arial" pitchFamily="2"/>
                <a:cs typeface="Alexandria" pitchFamily="2"/>
              </a:rPr>
              <a:t>٦</a:t>
            </a:r>
          </a:p>
        </p:txBody>
      </p:sp>
      <p:sp>
        <p:nvSpPr>
          <p:cNvPr id="5" name="TextBox 47">
            <a:extLst>
              <a:ext uri="{FF2B5EF4-FFF2-40B4-BE49-F238E27FC236}">
                <a16:creationId xmlns:a16="http://schemas.microsoft.com/office/drawing/2014/main" id="{C3E8F5F2-8538-D654-B540-A0063B90C8D1}"/>
              </a:ext>
            </a:extLst>
          </p:cNvPr>
          <p:cNvSpPr/>
          <p:nvPr/>
        </p:nvSpPr>
        <p:spPr>
          <a:xfrm>
            <a:off x="888840" y="2391839"/>
            <a:ext cx="10540800" cy="114228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l" rtl="0" hangingPunct="1">
              <a:buNone/>
              <a:tabLst/>
            </a:pPr>
            <a:endParaRPr lang="en-none" sz="2400">
              <a:latin typeface="Times New Roman" pitchFamily="18"/>
              <a:ea typeface="Arial" pitchFamily="2"/>
              <a:cs typeface="Tahoma" pitchFamily="2"/>
            </a:endParaRPr>
          </a:p>
          <a:p>
            <a:pPr marL="0" marR="0" lvl="0" indent="0" algn="l" rtl="0" hangingPunct="1">
              <a:buNone/>
              <a:tabLst/>
            </a:pPr>
            <a:endParaRPr lang="en-none" sz="2400">
              <a:latin typeface="Times New Roman" pitchFamily="18"/>
              <a:ea typeface="Arial" pitchFamily="2"/>
              <a:cs typeface="Tahoma" pitchFamily="2"/>
            </a:endParaRPr>
          </a:p>
          <a:p>
            <a:pPr marL="0" marR="0" lvl="0" indent="0" algn="l" rtl="0" hangingPunct="1">
              <a:buNone/>
              <a:tabLst/>
            </a:pPr>
            <a:endParaRPr lang="en-none" sz="2400">
              <a:latin typeface="Times New Roman" pitchFamily="18"/>
              <a:ea typeface="Arial" pitchFamily="2"/>
              <a:cs typeface="Tahoma" pitchFamily="2"/>
            </a:endParaRPr>
          </a:p>
        </p:txBody>
      </p:sp>
      <p:pic>
        <p:nvPicPr>
          <p:cNvPr id="7" name="Graphic 21">
            <a:extLst>
              <a:ext uri="{FF2B5EF4-FFF2-40B4-BE49-F238E27FC236}">
                <a16:creationId xmlns:a16="http://schemas.microsoft.com/office/drawing/2014/main" id="{5146CB64-302E-4622-C70D-9FA895D2E5A3}"/>
              </a:ext>
            </a:extLst>
          </p:cNvPr>
          <p:cNvPicPr>
            <a:picLocks noChangeAspect="1"/>
          </p:cNvPicPr>
          <p:nvPr/>
        </p:nvPicPr>
        <p:blipFill>
          <a:blip r:embed="rId3">
            <a:lum/>
            <a:alphaModFix/>
          </a:blip>
          <a:srcRect/>
          <a:stretch>
            <a:fillRect/>
          </a:stretch>
        </p:blipFill>
        <p:spPr>
          <a:xfrm>
            <a:off x="234762" y="-40169"/>
            <a:ext cx="2304720" cy="1076040"/>
          </a:xfrm>
          <a:prstGeom prst="rect">
            <a:avLst/>
          </a:prstGeom>
          <a:noFill/>
          <a:ln>
            <a:noFill/>
          </a:ln>
        </p:spPr>
      </p:pic>
      <p:graphicFrame>
        <p:nvGraphicFramePr>
          <p:cNvPr id="21" name="Diagram 20">
            <a:extLst>
              <a:ext uri="{FF2B5EF4-FFF2-40B4-BE49-F238E27FC236}">
                <a16:creationId xmlns:a16="http://schemas.microsoft.com/office/drawing/2014/main" id="{87CBB623-D9B3-BD45-B288-C84166655C67}"/>
              </a:ext>
            </a:extLst>
          </p:cNvPr>
          <p:cNvGraphicFramePr/>
          <p:nvPr>
            <p:extLst>
              <p:ext uri="{D42A27DB-BD31-4B8C-83A1-F6EECF244321}">
                <p14:modId xmlns:p14="http://schemas.microsoft.com/office/powerpoint/2010/main" val="3653529479"/>
              </p:ext>
            </p:extLst>
          </p:nvPr>
        </p:nvGraphicFramePr>
        <p:xfrm>
          <a:off x="1214280" y="1685519"/>
          <a:ext cx="9842926" cy="425104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8" name="Rectangle 28">
            <a:extLst>
              <a:ext uri="{FF2B5EF4-FFF2-40B4-BE49-F238E27FC236}">
                <a16:creationId xmlns:a16="http://schemas.microsoft.com/office/drawing/2014/main" id="{401FD14F-8661-852E-7B2C-5FC7185B8E76}"/>
              </a:ext>
            </a:extLst>
          </p:cNvPr>
          <p:cNvSpPr/>
          <p:nvPr/>
        </p:nvSpPr>
        <p:spPr>
          <a:xfrm>
            <a:off x="2626200" y="500760"/>
            <a:ext cx="651672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page29">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444726B-71CA-326C-0E7A-EDFC8D8B9B19}"/>
              </a:ext>
            </a:extLst>
          </p:cNvPr>
          <p:cNvSpPr/>
          <p:nvPr/>
        </p:nvSpPr>
        <p:spPr>
          <a:xfrm>
            <a:off x="617400" y="1685519"/>
            <a:ext cx="10812240" cy="43700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
        <p:nvSpPr>
          <p:cNvPr id="3" name="TextBox 2">
            <a:extLst>
              <a:ext uri="{FF2B5EF4-FFF2-40B4-BE49-F238E27FC236}">
                <a16:creationId xmlns:a16="http://schemas.microsoft.com/office/drawing/2014/main" id="{824D1A03-F789-4B14-5117-A539831EC0CE}"/>
              </a:ext>
            </a:extLst>
          </p:cNvPr>
          <p:cNvSpPr/>
          <p:nvPr/>
        </p:nvSpPr>
        <p:spPr>
          <a:xfrm>
            <a:off x="6695640" y="861313"/>
            <a:ext cx="4023942" cy="653725"/>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r" rtl="1" hangingPunct="1">
              <a:buNone/>
              <a:tabLst/>
            </a:pPr>
            <a:r>
              <a:rPr lang="zxx-none" sz="1800" b="1" i="0" u="none" strike="noStrike" spc="0">
                <a:solidFill>
                  <a:srgbClr val="00B0F0"/>
                </a:solidFill>
                <a:latin typeface="Alexandria" pitchFamily="18"/>
                <a:ea typeface="Arial" pitchFamily="2"/>
                <a:cs typeface="Alexandria" pitchFamily="2"/>
              </a:rPr>
              <a:t>الاتصالات الداخلية الأخلاقية أثناء الأزمة</a:t>
            </a:r>
          </a:p>
        </p:txBody>
      </p:sp>
      <p:sp>
        <p:nvSpPr>
          <p:cNvPr id="4" name="TextBox 9">
            <a:extLst>
              <a:ext uri="{FF2B5EF4-FFF2-40B4-BE49-F238E27FC236}">
                <a16:creationId xmlns:a16="http://schemas.microsoft.com/office/drawing/2014/main" id="{F08B2C37-1282-336C-0E9D-27B8BA5C52DE}"/>
              </a:ext>
            </a:extLst>
          </p:cNvPr>
          <p:cNvSpPr/>
          <p:nvPr/>
        </p:nvSpPr>
        <p:spPr>
          <a:xfrm>
            <a:off x="1214280" y="1128600"/>
            <a:ext cx="965880" cy="745559"/>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zxx-none" sz="4400" b="1" i="0" u="none" strike="noStrike" spc="0">
                <a:solidFill>
                  <a:srgbClr val="FFFFFF"/>
                </a:solidFill>
                <a:latin typeface="Alexandria" pitchFamily="18"/>
                <a:ea typeface="Arial" pitchFamily="2"/>
                <a:cs typeface="Alexandria" pitchFamily="2"/>
              </a:rPr>
              <a:t>٦</a:t>
            </a:r>
          </a:p>
        </p:txBody>
      </p:sp>
      <p:pic>
        <p:nvPicPr>
          <p:cNvPr id="6" name="Graphic 21">
            <a:extLst>
              <a:ext uri="{FF2B5EF4-FFF2-40B4-BE49-F238E27FC236}">
                <a16:creationId xmlns:a16="http://schemas.microsoft.com/office/drawing/2014/main" id="{26DE170B-2CBA-1023-43C7-330CAB09CD2C}"/>
              </a:ext>
            </a:extLst>
          </p:cNvPr>
          <p:cNvPicPr>
            <a:picLocks noChangeAspect="1"/>
          </p:cNvPicPr>
          <p:nvPr/>
        </p:nvPicPr>
        <p:blipFill>
          <a:blip r:embed="rId3">
            <a:lum/>
            <a:alphaModFix/>
          </a:blip>
          <a:srcRect/>
          <a:stretch>
            <a:fillRect/>
          </a:stretch>
        </p:blipFill>
        <p:spPr>
          <a:xfrm>
            <a:off x="185341" y="-37260"/>
            <a:ext cx="2304720" cy="1076040"/>
          </a:xfrm>
          <a:prstGeom prst="rect">
            <a:avLst/>
          </a:prstGeom>
          <a:noFill/>
          <a:ln>
            <a:noFill/>
          </a:ln>
        </p:spPr>
      </p:pic>
      <p:sp>
        <p:nvSpPr>
          <p:cNvPr id="10" name="Freeform 9">
            <a:extLst>
              <a:ext uri="{FF2B5EF4-FFF2-40B4-BE49-F238E27FC236}">
                <a16:creationId xmlns:a16="http://schemas.microsoft.com/office/drawing/2014/main" id="{F5110F2A-FC7B-640A-64F8-F3B38112FE60}"/>
              </a:ext>
            </a:extLst>
          </p:cNvPr>
          <p:cNvSpPr/>
          <p:nvPr/>
        </p:nvSpPr>
        <p:spPr>
          <a:xfrm>
            <a:off x="2692080" y="2381593"/>
            <a:ext cx="5247000" cy="123948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3D67B1"/>
          </a:solidFill>
          <a:ln w="12600">
            <a:solidFill>
              <a:srgbClr val="FFFFFF"/>
            </a:solidFill>
            <a:prstDash val="solid"/>
            <a:miter/>
          </a:ln>
        </p:spPr>
        <p:txBody>
          <a:bodyPr vert="horz" wrap="square" lIns="90000" tIns="45000" rIns="90000" bIns="45000" anchor="t" compatLnSpc="0">
            <a:noAutofit/>
          </a:bodyPr>
          <a:lstStyle/>
          <a:p>
            <a:pPr lvl="0" algn="r" rtl="1" hangingPunct="0">
              <a:buNone/>
              <a:tabLst/>
            </a:pPr>
            <a:r>
              <a:rPr lang="zxx-none" sz="1600" b="1" i="0" u="none" strike="noStrike" spc="0">
                <a:solidFill>
                  <a:srgbClr val="FFFFFF"/>
                </a:solidFill>
                <a:latin typeface="Alexandria" pitchFamily="18"/>
                <a:ea typeface="Arial" pitchFamily="2"/>
                <a:cs typeface="Alexandria" pitchFamily="2"/>
              </a:rPr>
              <a:t>التأكد من </a:t>
            </a:r>
            <a:r>
              <a:rPr lang="ar-SA" sz="1600" b="1" i="0" u="none" strike="noStrike" spc="0" dirty="0">
                <a:solidFill>
                  <a:srgbClr val="FFFFFF"/>
                </a:solidFill>
                <a:latin typeface="Alexandria" pitchFamily="18"/>
                <a:ea typeface="Arial" pitchFamily="2"/>
                <a:cs typeface="Alexandria" pitchFamily="2"/>
              </a:rPr>
              <a:t>أن </a:t>
            </a:r>
            <a:r>
              <a:rPr lang="zxx-none" sz="1600" b="1" i="0" u="none" strike="noStrike" spc="0">
                <a:solidFill>
                  <a:srgbClr val="FFFFFF"/>
                </a:solidFill>
                <a:latin typeface="Alexandria" pitchFamily="18"/>
                <a:ea typeface="Arial" pitchFamily="2"/>
                <a:cs typeface="Alexandria" pitchFamily="2"/>
              </a:rPr>
              <a:t>الموظفين يعرفون معلومات حقيقية</a:t>
            </a:r>
          </a:p>
        </p:txBody>
      </p:sp>
      <p:sp>
        <p:nvSpPr>
          <p:cNvPr id="12" name="Freeform 11">
            <a:extLst>
              <a:ext uri="{FF2B5EF4-FFF2-40B4-BE49-F238E27FC236}">
                <a16:creationId xmlns:a16="http://schemas.microsoft.com/office/drawing/2014/main" id="{A64AC983-1D2F-0D4E-83C9-236BAB1E1145}"/>
              </a:ext>
            </a:extLst>
          </p:cNvPr>
          <p:cNvSpPr/>
          <p:nvPr/>
        </p:nvSpPr>
        <p:spPr>
          <a:xfrm>
            <a:off x="2717870" y="4067372"/>
            <a:ext cx="5247000" cy="123948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3D67B1"/>
          </a:solidFill>
          <a:ln w="12600">
            <a:solidFill>
              <a:srgbClr val="FFFFFF"/>
            </a:solidFill>
            <a:prstDash val="solid"/>
            <a:miter/>
          </a:ln>
        </p:spPr>
        <p:txBody>
          <a:bodyPr vert="horz" wrap="square" lIns="90000" tIns="45000" rIns="90000" bIns="45000" anchor="t" compatLnSpc="0">
            <a:noAutofit/>
          </a:bodyPr>
          <a:lstStyle/>
          <a:p>
            <a:pPr lvl="1" algn="r" rtl="1" hangingPunct="0">
              <a:lnSpc>
                <a:spcPct val="150000"/>
              </a:lnSpc>
              <a:buSzPct val="45000"/>
            </a:pPr>
            <a:r>
              <a:rPr lang="zxx-none" sz="1600" b="1" i="0" u="none" strike="noStrike" spc="0">
                <a:solidFill>
                  <a:schemeClr val="bg1"/>
                </a:solidFill>
                <a:latin typeface="Alexandria" pitchFamily="18"/>
                <a:ea typeface="Arial" pitchFamily="2"/>
                <a:cs typeface="Alexandria" pitchFamily="2"/>
              </a:rPr>
              <a:t>ا</a:t>
            </a:r>
            <a:r>
              <a:rPr lang="zxx-none" sz="1600" b="1">
                <a:solidFill>
                  <a:schemeClr val="bg1"/>
                </a:solidFill>
                <a:latin typeface="Alexandria" pitchFamily="18"/>
                <a:ea typeface="Arial" pitchFamily="2"/>
                <a:cs typeface="Alexandria" pitchFamily="2"/>
              </a:rPr>
              <a:t>لتأكيد علي عدم تداول المعلومات والافصاح عنها خارج المؤسسة</a:t>
            </a:r>
          </a:p>
        </p:txBody>
      </p:sp>
      <p:sp>
        <p:nvSpPr>
          <p:cNvPr id="7" name="Rectangle 28">
            <a:extLst>
              <a:ext uri="{FF2B5EF4-FFF2-40B4-BE49-F238E27FC236}">
                <a16:creationId xmlns:a16="http://schemas.microsoft.com/office/drawing/2014/main" id="{B99D0AA3-D2BE-2A17-04C4-934461842739}"/>
              </a:ext>
            </a:extLst>
          </p:cNvPr>
          <p:cNvSpPr/>
          <p:nvPr/>
        </p:nvSpPr>
        <p:spPr>
          <a:xfrm>
            <a:off x="2626200" y="500760"/>
            <a:ext cx="651672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page30">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03E2DAA-8308-5BE2-35C4-B9EA86ADDB3C}"/>
              </a:ext>
            </a:extLst>
          </p:cNvPr>
          <p:cNvSpPr/>
          <p:nvPr/>
        </p:nvSpPr>
        <p:spPr>
          <a:xfrm>
            <a:off x="617400" y="1685519"/>
            <a:ext cx="10812240" cy="43700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
        <p:nvSpPr>
          <p:cNvPr id="3" name="TextBox 9">
            <a:extLst>
              <a:ext uri="{FF2B5EF4-FFF2-40B4-BE49-F238E27FC236}">
                <a16:creationId xmlns:a16="http://schemas.microsoft.com/office/drawing/2014/main" id="{34A40167-25D0-8588-C7B0-D2AE27011A1A}"/>
              </a:ext>
            </a:extLst>
          </p:cNvPr>
          <p:cNvSpPr/>
          <p:nvPr/>
        </p:nvSpPr>
        <p:spPr>
          <a:xfrm>
            <a:off x="1214280" y="1128600"/>
            <a:ext cx="965880" cy="745559"/>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zxx-none" sz="4400" b="1" i="0" u="none" strike="noStrike" spc="0">
                <a:solidFill>
                  <a:srgbClr val="FFFFFF"/>
                </a:solidFill>
                <a:latin typeface="Alexandria" pitchFamily="18"/>
                <a:ea typeface="Arial" pitchFamily="2"/>
                <a:cs typeface="Alexandria" pitchFamily="2"/>
              </a:rPr>
              <a:t>٦</a:t>
            </a:r>
          </a:p>
        </p:txBody>
      </p:sp>
      <p:sp>
        <p:nvSpPr>
          <p:cNvPr id="4" name="TextBox 47">
            <a:extLst>
              <a:ext uri="{FF2B5EF4-FFF2-40B4-BE49-F238E27FC236}">
                <a16:creationId xmlns:a16="http://schemas.microsoft.com/office/drawing/2014/main" id="{CEA98BC7-F0F0-0228-59F7-686FBF65E646}"/>
              </a:ext>
            </a:extLst>
          </p:cNvPr>
          <p:cNvSpPr/>
          <p:nvPr/>
        </p:nvSpPr>
        <p:spPr>
          <a:xfrm>
            <a:off x="888840" y="2391839"/>
            <a:ext cx="10540800" cy="114228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l" rtl="0" hangingPunct="1">
              <a:buNone/>
              <a:tabLst/>
            </a:pPr>
            <a:endParaRPr lang="en-none" sz="2400">
              <a:latin typeface="Times New Roman" pitchFamily="18"/>
              <a:ea typeface="Arial" pitchFamily="2"/>
              <a:cs typeface="Tahoma" pitchFamily="2"/>
            </a:endParaRPr>
          </a:p>
          <a:p>
            <a:pPr marL="0" marR="0" lvl="0" indent="0" algn="l" rtl="0" hangingPunct="1">
              <a:buNone/>
              <a:tabLst/>
            </a:pPr>
            <a:endParaRPr lang="en-none" sz="2400">
              <a:latin typeface="Times New Roman" pitchFamily="18"/>
              <a:ea typeface="Arial" pitchFamily="2"/>
              <a:cs typeface="Tahoma" pitchFamily="2"/>
            </a:endParaRPr>
          </a:p>
          <a:p>
            <a:pPr marL="0" marR="0" lvl="0" indent="0" algn="l" rtl="0" hangingPunct="1">
              <a:buNone/>
              <a:tabLst/>
            </a:pPr>
            <a:endParaRPr lang="en-none" sz="2400">
              <a:latin typeface="Times New Roman" pitchFamily="18"/>
              <a:ea typeface="Arial" pitchFamily="2"/>
              <a:cs typeface="Tahoma" pitchFamily="2"/>
            </a:endParaRPr>
          </a:p>
        </p:txBody>
      </p:sp>
      <p:pic>
        <p:nvPicPr>
          <p:cNvPr id="6" name="Graphic 21">
            <a:extLst>
              <a:ext uri="{FF2B5EF4-FFF2-40B4-BE49-F238E27FC236}">
                <a16:creationId xmlns:a16="http://schemas.microsoft.com/office/drawing/2014/main" id="{A7D6C6EF-BAC8-665F-F375-07FFE8F4AB8A}"/>
              </a:ext>
            </a:extLst>
          </p:cNvPr>
          <p:cNvPicPr>
            <a:picLocks noChangeAspect="1"/>
          </p:cNvPicPr>
          <p:nvPr/>
        </p:nvPicPr>
        <p:blipFill>
          <a:blip r:embed="rId3">
            <a:lum/>
            <a:alphaModFix/>
          </a:blip>
          <a:srcRect/>
          <a:stretch>
            <a:fillRect/>
          </a:stretch>
        </p:blipFill>
        <p:spPr>
          <a:xfrm>
            <a:off x="220822" y="20881"/>
            <a:ext cx="2304720" cy="1076040"/>
          </a:xfrm>
          <a:prstGeom prst="rect">
            <a:avLst/>
          </a:prstGeom>
          <a:noFill/>
          <a:ln>
            <a:noFill/>
          </a:ln>
        </p:spPr>
      </p:pic>
      <p:sp>
        <p:nvSpPr>
          <p:cNvPr id="7" name="TextBox 7">
            <a:extLst>
              <a:ext uri="{FF2B5EF4-FFF2-40B4-BE49-F238E27FC236}">
                <a16:creationId xmlns:a16="http://schemas.microsoft.com/office/drawing/2014/main" id="{D91094BF-A61F-CB7A-3434-A51B920C3665}"/>
              </a:ext>
            </a:extLst>
          </p:cNvPr>
          <p:cNvSpPr/>
          <p:nvPr/>
        </p:nvSpPr>
        <p:spPr>
          <a:xfrm>
            <a:off x="7413673" y="790975"/>
            <a:ext cx="3207434" cy="653725"/>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r" rtl="1" hangingPunct="1">
              <a:buNone/>
              <a:tabLst/>
            </a:pPr>
            <a:r>
              <a:rPr lang="zxx-none" sz="1800" b="1" i="0" u="none" strike="noStrike" spc="0">
                <a:solidFill>
                  <a:srgbClr val="00B0F0"/>
                </a:solidFill>
                <a:latin typeface="Alexandria" pitchFamily="18"/>
                <a:ea typeface="Arial" pitchFamily="2"/>
                <a:cs typeface="Alexandria" pitchFamily="2"/>
              </a:rPr>
              <a:t>الاتصالات الخارجية الأخلاقية أثناء الأزمة</a:t>
            </a:r>
          </a:p>
        </p:txBody>
      </p:sp>
      <p:graphicFrame>
        <p:nvGraphicFramePr>
          <p:cNvPr id="20" name="Diagram 19">
            <a:extLst>
              <a:ext uri="{FF2B5EF4-FFF2-40B4-BE49-F238E27FC236}">
                <a16:creationId xmlns:a16="http://schemas.microsoft.com/office/drawing/2014/main" id="{EC113953-9F42-EE4C-9DBE-93AFB91D927C}"/>
              </a:ext>
            </a:extLst>
          </p:cNvPr>
          <p:cNvGraphicFramePr/>
          <p:nvPr>
            <p:extLst>
              <p:ext uri="{D42A27DB-BD31-4B8C-83A1-F6EECF244321}">
                <p14:modId xmlns:p14="http://schemas.microsoft.com/office/powerpoint/2010/main" val="811071913"/>
              </p:ext>
            </p:extLst>
          </p:nvPr>
        </p:nvGraphicFramePr>
        <p:xfrm>
          <a:off x="1969143" y="1874159"/>
          <a:ext cx="8187729" cy="383732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8" name="Rectangle 28">
            <a:extLst>
              <a:ext uri="{FF2B5EF4-FFF2-40B4-BE49-F238E27FC236}">
                <a16:creationId xmlns:a16="http://schemas.microsoft.com/office/drawing/2014/main" id="{E61931D9-D4F9-417A-6F7B-A55283499C2D}"/>
              </a:ext>
            </a:extLst>
          </p:cNvPr>
          <p:cNvSpPr/>
          <p:nvPr/>
        </p:nvSpPr>
        <p:spPr>
          <a:xfrm>
            <a:off x="2626200" y="500760"/>
            <a:ext cx="651672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page31">
    <p:spTree>
      <p:nvGrpSpPr>
        <p:cNvPr id="1" name=""/>
        <p:cNvGrpSpPr/>
        <p:nvPr/>
      </p:nvGrpSpPr>
      <p:grpSpPr>
        <a:xfrm>
          <a:off x="0" y="0"/>
          <a:ext cx="0" cy="0"/>
          <a:chOff x="0" y="0"/>
          <a:chExt cx="0" cy="0"/>
        </a:xfrm>
      </p:grpSpPr>
      <p:sp>
        <p:nvSpPr>
          <p:cNvPr id="3" name="Rectangle: Rounded Corners 22">
            <a:extLst>
              <a:ext uri="{FF2B5EF4-FFF2-40B4-BE49-F238E27FC236}">
                <a16:creationId xmlns:a16="http://schemas.microsoft.com/office/drawing/2014/main" id="{9FF83E30-4ED5-6F92-31A3-A5E72E8F1AF8}"/>
              </a:ext>
            </a:extLst>
          </p:cNvPr>
          <p:cNvSpPr/>
          <p:nvPr/>
        </p:nvSpPr>
        <p:spPr>
          <a:xfrm>
            <a:off x="8338457" y="952920"/>
            <a:ext cx="3853303" cy="495180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00B0F0">
              <a:alpha val="62000"/>
            </a:srgbClr>
          </a:solidFill>
          <a:ln>
            <a:noFill/>
            <a:prstDash val="solid"/>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
        <p:nvSpPr>
          <p:cNvPr id="4" name="Rectangle: Rounded Corners 24">
            <a:extLst>
              <a:ext uri="{FF2B5EF4-FFF2-40B4-BE49-F238E27FC236}">
                <a16:creationId xmlns:a16="http://schemas.microsoft.com/office/drawing/2014/main" id="{DC0BDC4F-3256-1842-7FEA-9DF4B1027A23}"/>
              </a:ext>
            </a:extLst>
          </p:cNvPr>
          <p:cNvSpPr/>
          <p:nvPr/>
        </p:nvSpPr>
        <p:spPr>
          <a:xfrm>
            <a:off x="1181160" y="2007720"/>
            <a:ext cx="9345240" cy="42872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marR="0" lvl="0" indent="0" algn="r" rtl="1" hangingPunct="1">
              <a:lnSpc>
                <a:spcPct val="150000"/>
              </a:lnSpc>
              <a:buNone/>
              <a:tabLst/>
            </a:pPr>
            <a:r>
              <a:rPr lang="zxx-none" sz="1800" b="0" i="0" u="none" strike="noStrike" spc="0">
                <a:solidFill>
                  <a:srgbClr val="000000"/>
                </a:solidFill>
                <a:latin typeface="Alexandria" pitchFamily="18"/>
                <a:ea typeface="Arial" pitchFamily="2"/>
                <a:cs typeface="Alexandria" pitchFamily="2"/>
              </a:rPr>
              <a:t>ويتم في هذه المرحلة تقييم أداء اتصالات الأزمة ، ومحاولة اصلاح الخسائر التي لحقت بالمؤسسة ووضع توصيات لأي أزمة مستقبلية. بعد الأزمة يجب</a:t>
            </a:r>
            <a:r>
              <a:rPr lang="en-none" sz="1800" b="0" i="0" u="none" strike="noStrike" spc="0" dirty="0">
                <a:solidFill>
                  <a:srgbClr val="000000"/>
                </a:solidFill>
                <a:latin typeface="Alexandria" pitchFamily="18"/>
                <a:ea typeface="Arial" pitchFamily="2"/>
                <a:cs typeface="Alexandria" pitchFamily="2"/>
              </a:rPr>
              <a:t>:</a:t>
            </a:r>
          </a:p>
          <a:p>
            <a:pPr marL="285750" marR="0" lvl="0" indent="-285750" algn="r" rtl="1" hangingPunct="1">
              <a:lnSpc>
                <a:spcPct val="150000"/>
              </a:lnSpc>
              <a:buSzPct val="45000"/>
              <a:buFont typeface="Wingdings" pitchFamily="2" charset="2"/>
              <a:buChar char="Ø"/>
              <a:tabLst/>
            </a:pPr>
            <a:r>
              <a:rPr lang="zxx-none" sz="1800" b="0" i="0" u="none" strike="noStrike" spc="0">
                <a:solidFill>
                  <a:srgbClr val="000000"/>
                </a:solidFill>
                <a:latin typeface="Alexandria" pitchFamily="18"/>
                <a:ea typeface="Arial" pitchFamily="2"/>
                <a:cs typeface="Alexandria" pitchFamily="2"/>
              </a:rPr>
              <a:t>تقييم الحملة الإعلامية واتصالات الأزمة</a:t>
            </a:r>
            <a:r>
              <a:rPr lang="ar-SA" sz="1800" b="0" i="0" u="none" strike="noStrike" spc="0" dirty="0">
                <a:solidFill>
                  <a:srgbClr val="000000"/>
                </a:solidFill>
                <a:latin typeface="Alexandria" pitchFamily="18"/>
                <a:ea typeface="Arial" pitchFamily="2"/>
                <a:cs typeface="Alexandria" pitchFamily="2"/>
              </a:rPr>
              <a:t>.</a:t>
            </a:r>
            <a:endParaRPr lang="zxx-none" sz="1800" b="0" i="0" u="none" strike="noStrike" spc="0">
              <a:solidFill>
                <a:srgbClr val="000000"/>
              </a:solidFill>
              <a:latin typeface="Alexandria" pitchFamily="18"/>
              <a:ea typeface="Arial" pitchFamily="2"/>
              <a:cs typeface="Alexandria" pitchFamily="2"/>
            </a:endParaRPr>
          </a:p>
          <a:p>
            <a:pPr marL="285750" marR="0" lvl="0" indent="-285750" algn="r" rtl="1" hangingPunct="1">
              <a:lnSpc>
                <a:spcPct val="150000"/>
              </a:lnSpc>
              <a:buSzPct val="45000"/>
              <a:buFont typeface="Wingdings" pitchFamily="2" charset="2"/>
              <a:buChar char="Ø"/>
              <a:tabLst/>
            </a:pPr>
            <a:r>
              <a:rPr lang="zxx-none" sz="1800" b="0" i="0" u="none" strike="noStrike" spc="0">
                <a:solidFill>
                  <a:srgbClr val="000000"/>
                </a:solidFill>
                <a:latin typeface="Alexandria" pitchFamily="18"/>
                <a:ea typeface="Arial" pitchFamily="2"/>
                <a:cs typeface="Alexandria" pitchFamily="2"/>
              </a:rPr>
              <a:t>التركيز على الحقائق وتحليل الإجراءات الإيجابية</a:t>
            </a:r>
            <a:r>
              <a:rPr lang="en-none" sz="1800" b="0" i="0" u="none" strike="noStrike" spc="0" dirty="0">
                <a:solidFill>
                  <a:srgbClr val="000000"/>
                </a:solidFill>
                <a:latin typeface="Alexandria" pitchFamily="18"/>
                <a:ea typeface="Arial" pitchFamily="2"/>
                <a:cs typeface="Alexandria" pitchFamily="2"/>
              </a:rPr>
              <a:t>.</a:t>
            </a:r>
          </a:p>
          <a:p>
            <a:pPr marL="285750" marR="0" lvl="0" indent="-285750" algn="r" rtl="1" hangingPunct="1">
              <a:lnSpc>
                <a:spcPct val="150000"/>
              </a:lnSpc>
              <a:buSzPct val="45000"/>
              <a:buFont typeface="Wingdings" pitchFamily="2" charset="2"/>
              <a:buChar char="Ø"/>
              <a:tabLst/>
            </a:pPr>
            <a:r>
              <a:rPr lang="zxx-none" sz="1800" b="0" i="0" u="none" strike="noStrike" spc="0">
                <a:solidFill>
                  <a:srgbClr val="000000"/>
                </a:solidFill>
                <a:latin typeface="Alexandria" pitchFamily="18"/>
                <a:ea typeface="Arial" pitchFamily="2"/>
                <a:cs typeface="Alexandria" pitchFamily="2"/>
              </a:rPr>
              <a:t>مشاركة الوضع مع العاملين داخل المؤسسة</a:t>
            </a:r>
            <a:r>
              <a:rPr lang="en-none" sz="1800" b="0" i="0" u="none" strike="noStrike" spc="0" dirty="0">
                <a:solidFill>
                  <a:srgbClr val="000000"/>
                </a:solidFill>
                <a:latin typeface="Alexandria" pitchFamily="18"/>
                <a:ea typeface="Arial" pitchFamily="2"/>
                <a:cs typeface="Alexandria" pitchFamily="2"/>
              </a:rPr>
              <a:t>.</a:t>
            </a:r>
          </a:p>
          <a:p>
            <a:pPr marL="285750" marR="0" lvl="0" indent="-285750" algn="r" rtl="1" hangingPunct="1">
              <a:lnSpc>
                <a:spcPct val="150000"/>
              </a:lnSpc>
              <a:buSzPct val="45000"/>
              <a:buFont typeface="Wingdings" pitchFamily="2" charset="2"/>
              <a:buChar char="Ø"/>
              <a:tabLst/>
            </a:pPr>
            <a:r>
              <a:rPr lang="zxx-none" sz="1800" b="0" i="0" u="none" strike="noStrike" spc="0">
                <a:solidFill>
                  <a:srgbClr val="000000"/>
                </a:solidFill>
                <a:latin typeface="Alexandria" pitchFamily="18"/>
                <a:ea typeface="Arial" pitchFamily="2"/>
                <a:cs typeface="Alexandria" pitchFamily="2"/>
              </a:rPr>
              <a:t>دراسة التأثير الذي </a:t>
            </a:r>
            <a:r>
              <a:rPr lang="ar-SA" sz="1800" b="0" i="0" u="none" strike="noStrike" spc="0" dirty="0">
                <a:solidFill>
                  <a:srgbClr val="000000"/>
                </a:solidFill>
                <a:latin typeface="Alexandria" pitchFamily="18"/>
                <a:ea typeface="Arial" pitchFamily="2"/>
                <a:cs typeface="Alexandria" pitchFamily="2"/>
              </a:rPr>
              <a:t>حدث </a:t>
            </a:r>
            <a:r>
              <a:rPr lang="ar-SA" dirty="0">
                <a:solidFill>
                  <a:srgbClr val="000000"/>
                </a:solidFill>
                <a:latin typeface="Alexandria" pitchFamily="18"/>
                <a:ea typeface="Arial" pitchFamily="2"/>
                <a:cs typeface="Alexandria" pitchFamily="2"/>
              </a:rPr>
              <a:t>ل</a:t>
            </a:r>
            <a:r>
              <a:rPr lang="zxx-none" sz="1800" b="0" i="0" u="none" strike="noStrike" spc="0">
                <a:solidFill>
                  <a:srgbClr val="000000"/>
                </a:solidFill>
                <a:latin typeface="Alexandria" pitchFamily="18"/>
                <a:ea typeface="Arial" pitchFamily="2"/>
                <a:cs typeface="Alexandria" pitchFamily="2"/>
              </a:rPr>
              <a:t>لجمهور</a:t>
            </a:r>
            <a:r>
              <a:rPr lang="en-none" sz="1800" b="0" i="0" u="none" strike="noStrike" spc="0" dirty="0">
                <a:solidFill>
                  <a:srgbClr val="000000"/>
                </a:solidFill>
                <a:latin typeface="Alexandria" pitchFamily="18"/>
                <a:ea typeface="Arial" pitchFamily="2"/>
                <a:cs typeface="Alexandria" pitchFamily="2"/>
              </a:rPr>
              <a:t>.</a:t>
            </a:r>
          </a:p>
          <a:p>
            <a:pPr marL="285750" marR="0" lvl="0" indent="-285750" algn="r" rtl="1" hangingPunct="1">
              <a:lnSpc>
                <a:spcPct val="150000"/>
              </a:lnSpc>
              <a:buSzPct val="45000"/>
              <a:buFont typeface="Wingdings" pitchFamily="2" charset="2"/>
              <a:buChar char="Ø"/>
              <a:tabLst/>
            </a:pPr>
            <a:r>
              <a:rPr lang="zxx-none" sz="1800" b="0" i="0" u="none" strike="noStrike" spc="0">
                <a:solidFill>
                  <a:srgbClr val="000000"/>
                </a:solidFill>
                <a:latin typeface="Alexandria" pitchFamily="18"/>
                <a:ea typeface="Arial" pitchFamily="2"/>
                <a:cs typeface="Alexandria" pitchFamily="2"/>
              </a:rPr>
              <a:t>وضع تقرير ختامي</a:t>
            </a:r>
            <a:r>
              <a:rPr lang="en-none" sz="1800" b="0" i="0" u="none" strike="noStrike" spc="0" dirty="0">
                <a:solidFill>
                  <a:srgbClr val="000000"/>
                </a:solidFill>
                <a:latin typeface="Alexandria" pitchFamily="18"/>
                <a:ea typeface="Arial" pitchFamily="2"/>
                <a:cs typeface="Alexandria" pitchFamily="2"/>
              </a:rPr>
              <a:t> .</a:t>
            </a:r>
          </a:p>
          <a:p>
            <a:pPr marL="285750" marR="0" lvl="0" indent="-285750" algn="r" rtl="1" hangingPunct="1">
              <a:lnSpc>
                <a:spcPct val="150000"/>
              </a:lnSpc>
              <a:buSzPct val="45000"/>
              <a:buFont typeface="Wingdings" pitchFamily="2" charset="2"/>
              <a:buChar char="Ø"/>
              <a:tabLst/>
            </a:pPr>
            <a:r>
              <a:rPr lang="zxx-none" sz="1800" b="0" i="0" u="none" strike="noStrike" spc="0">
                <a:solidFill>
                  <a:srgbClr val="000000"/>
                </a:solidFill>
                <a:latin typeface="Alexandria" pitchFamily="18"/>
                <a:ea typeface="Arial" pitchFamily="2"/>
                <a:cs typeface="Alexandria" pitchFamily="2"/>
              </a:rPr>
              <a:t>الحفاظ على التواصل مع أصحاب المصلحة</a:t>
            </a:r>
            <a:r>
              <a:rPr lang="ar-SA" sz="1800" b="0" i="0" u="none" strike="noStrike" spc="0" dirty="0">
                <a:solidFill>
                  <a:srgbClr val="000000"/>
                </a:solidFill>
                <a:latin typeface="Alexandria" pitchFamily="18"/>
                <a:ea typeface="Arial" pitchFamily="2"/>
                <a:cs typeface="Alexandria" pitchFamily="2"/>
              </a:rPr>
              <a:t>.</a:t>
            </a:r>
            <a:endParaRPr lang="zxx-none" sz="1800" b="0" i="0" u="none" strike="noStrike" spc="0">
              <a:solidFill>
                <a:srgbClr val="000000"/>
              </a:solidFill>
              <a:latin typeface="Alexandria" pitchFamily="18"/>
              <a:ea typeface="Arial" pitchFamily="2"/>
              <a:cs typeface="Alexandria" pitchFamily="2"/>
            </a:endParaRPr>
          </a:p>
        </p:txBody>
      </p:sp>
      <p:pic>
        <p:nvPicPr>
          <p:cNvPr id="6" name="Graphic 21">
            <a:extLst>
              <a:ext uri="{FF2B5EF4-FFF2-40B4-BE49-F238E27FC236}">
                <a16:creationId xmlns:a16="http://schemas.microsoft.com/office/drawing/2014/main" id="{6D5AD1DD-BC87-C7CB-03AE-FB3FE4D129FF}"/>
              </a:ext>
            </a:extLst>
          </p:cNvPr>
          <p:cNvPicPr>
            <a:picLocks noChangeAspect="1"/>
          </p:cNvPicPr>
          <p:nvPr/>
        </p:nvPicPr>
        <p:blipFill>
          <a:blip r:embed="rId3">
            <a:lum/>
            <a:alphaModFix/>
          </a:blip>
          <a:srcRect/>
          <a:stretch>
            <a:fillRect/>
          </a:stretch>
        </p:blipFill>
        <p:spPr>
          <a:xfrm>
            <a:off x="178491" y="8100"/>
            <a:ext cx="2304720" cy="1076040"/>
          </a:xfrm>
          <a:prstGeom prst="rect">
            <a:avLst/>
          </a:prstGeom>
          <a:noFill/>
          <a:ln>
            <a:noFill/>
          </a:ln>
        </p:spPr>
      </p:pic>
      <p:sp>
        <p:nvSpPr>
          <p:cNvPr id="7" name="TextBox 7">
            <a:extLst>
              <a:ext uri="{FF2B5EF4-FFF2-40B4-BE49-F238E27FC236}">
                <a16:creationId xmlns:a16="http://schemas.microsoft.com/office/drawing/2014/main" id="{C48762C2-FE0C-EC33-F23E-3C2D6FD3735A}"/>
              </a:ext>
            </a:extLst>
          </p:cNvPr>
          <p:cNvSpPr/>
          <p:nvPr/>
        </p:nvSpPr>
        <p:spPr>
          <a:xfrm>
            <a:off x="8052479" y="598320"/>
            <a:ext cx="4060800" cy="1821033"/>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r" rtl="0" hangingPunct="1">
              <a:lnSpc>
                <a:spcPct val="150000"/>
              </a:lnSpc>
              <a:buNone/>
              <a:tabLst/>
            </a:pPr>
            <a:endParaRPr lang="en-none" sz="2400" dirty="0">
              <a:latin typeface="Times New Roman" pitchFamily="18"/>
              <a:ea typeface="Arial" pitchFamily="2"/>
              <a:cs typeface="Tahoma" pitchFamily="2"/>
            </a:endParaRPr>
          </a:p>
          <a:p>
            <a:pPr marL="0" marR="0" lvl="0" indent="0" algn="r" rtl="1" hangingPunct="1">
              <a:lnSpc>
                <a:spcPct val="150000"/>
              </a:lnSpc>
              <a:buNone/>
              <a:tabLst/>
            </a:pPr>
            <a:r>
              <a:rPr lang="ar-SA" b="1">
                <a:solidFill>
                  <a:srgbClr val="FFFFFF"/>
                </a:solidFill>
                <a:latin typeface="Alexandria" pitchFamily="18"/>
                <a:ea typeface="Arial" pitchFamily="2"/>
                <a:cs typeface="Alexandria" pitchFamily="2"/>
              </a:rPr>
              <a:t>تقييم</a:t>
            </a:r>
            <a:r>
              <a:rPr lang="zxx-none" sz="1800" b="1" i="0" u="none" strike="noStrike" spc="0">
                <a:solidFill>
                  <a:srgbClr val="FFFFFF"/>
                </a:solidFill>
                <a:latin typeface="Alexandria" pitchFamily="18"/>
                <a:ea typeface="Arial" pitchFamily="2"/>
                <a:cs typeface="Alexandria" pitchFamily="2"/>
              </a:rPr>
              <a:t> </a:t>
            </a:r>
            <a:r>
              <a:rPr lang="ar-SA" sz="1800" b="1" i="0" u="none" strike="noStrike" spc="0" dirty="0">
                <a:solidFill>
                  <a:srgbClr val="FFFFFF"/>
                </a:solidFill>
                <a:latin typeface="Alexandria" pitchFamily="18"/>
                <a:ea typeface="Arial" pitchFamily="2"/>
                <a:cs typeface="Alexandria" pitchFamily="2"/>
              </a:rPr>
              <a:t>ال</a:t>
            </a:r>
            <a:r>
              <a:rPr lang="zxx-none" sz="1800" b="1" i="0" u="none" strike="noStrike" spc="0">
                <a:solidFill>
                  <a:srgbClr val="FFFFFF"/>
                </a:solidFill>
                <a:latin typeface="Alexandria" pitchFamily="18"/>
                <a:ea typeface="Arial" pitchFamily="2"/>
                <a:cs typeface="Alexandria" pitchFamily="2"/>
              </a:rPr>
              <a:t>اتصال</a:t>
            </a:r>
            <a:r>
              <a:rPr lang="ar-SA" sz="1800" b="1" i="0" u="none" strike="noStrike" spc="0" dirty="0">
                <a:solidFill>
                  <a:srgbClr val="FFFFFF"/>
                </a:solidFill>
                <a:latin typeface="Alexandria" pitchFamily="18"/>
                <a:ea typeface="Arial" pitchFamily="2"/>
                <a:cs typeface="Alexandria" pitchFamily="2"/>
              </a:rPr>
              <a:t>ات</a:t>
            </a:r>
            <a:r>
              <a:rPr lang="zxx-none" sz="1800" b="1" i="0" u="none" strike="noStrike" spc="0">
                <a:solidFill>
                  <a:srgbClr val="FFFFFF"/>
                </a:solidFill>
                <a:latin typeface="Alexandria" pitchFamily="18"/>
                <a:ea typeface="Arial" pitchFamily="2"/>
                <a:cs typeface="Alexandria" pitchFamily="2"/>
              </a:rPr>
              <a:t> </a:t>
            </a:r>
            <a:r>
              <a:rPr lang="ar-SA" sz="1800" b="1" i="0" u="none" strike="noStrike" spc="0" dirty="0">
                <a:solidFill>
                  <a:srgbClr val="FFFFFF"/>
                </a:solidFill>
                <a:latin typeface="Alexandria" pitchFamily="18"/>
                <a:ea typeface="Arial" pitchFamily="2"/>
                <a:cs typeface="Alexandria" pitchFamily="2"/>
              </a:rPr>
              <a:t>ال</a:t>
            </a:r>
            <a:r>
              <a:rPr lang="zxx-none" sz="1800" b="1" i="0" u="none" strike="noStrike" spc="0">
                <a:solidFill>
                  <a:srgbClr val="FFFFFF"/>
                </a:solidFill>
                <a:latin typeface="Alexandria" pitchFamily="18"/>
                <a:ea typeface="Arial" pitchFamily="2"/>
                <a:cs typeface="Alexandria" pitchFamily="2"/>
              </a:rPr>
              <a:t>أخلاقي</a:t>
            </a:r>
            <a:r>
              <a:rPr lang="ar-SA" b="1" dirty="0">
                <a:solidFill>
                  <a:srgbClr val="FFFFFF"/>
                </a:solidFill>
                <a:latin typeface="Alexandria" pitchFamily="18"/>
                <a:ea typeface="Arial" pitchFamily="2"/>
                <a:cs typeface="Alexandria" pitchFamily="2"/>
              </a:rPr>
              <a:t>ة</a:t>
            </a:r>
            <a:endParaRPr lang="zxx-none" sz="1800" b="1" i="0" u="none" strike="noStrike" spc="0">
              <a:solidFill>
                <a:srgbClr val="FFFFFF"/>
              </a:solidFill>
              <a:latin typeface="Alexandria" pitchFamily="18"/>
              <a:ea typeface="Arial" pitchFamily="2"/>
              <a:cs typeface="Alexandria" pitchFamily="2"/>
            </a:endParaRPr>
          </a:p>
          <a:p>
            <a:pPr marL="0" marR="0" lvl="0" indent="0" algn="r" rtl="0" hangingPunct="1">
              <a:lnSpc>
                <a:spcPct val="150000"/>
              </a:lnSpc>
              <a:buNone/>
              <a:tabLst/>
            </a:pPr>
            <a:r>
              <a:rPr lang="zxx-none" sz="1800" b="1" i="0" u="none" strike="noStrike" spc="0">
                <a:solidFill>
                  <a:srgbClr val="FFFFFF"/>
                </a:solidFill>
                <a:latin typeface="Alexandria" pitchFamily="18"/>
                <a:ea typeface="Arial" pitchFamily="2"/>
                <a:cs typeface="Alexandria" pitchFamily="2"/>
              </a:rPr>
              <a:t>بعد الأزمة</a:t>
            </a:r>
          </a:p>
          <a:p>
            <a:pPr marL="0" marR="0" lvl="0" indent="0" algn="r" rtl="1" hangingPunct="1">
              <a:lnSpc>
                <a:spcPct val="150000"/>
              </a:lnSpc>
              <a:buNone/>
              <a:tabLst/>
            </a:pPr>
            <a:endParaRPr lang="zxx-none" sz="1800" b="1" i="0" u="none" strike="noStrike" spc="0">
              <a:solidFill>
                <a:srgbClr val="FFFFFF"/>
              </a:solidFill>
              <a:latin typeface="Alexandria" pitchFamily="18"/>
              <a:ea typeface="Arial" pitchFamily="2"/>
              <a:cs typeface="Alexandria" pitchFamily="2"/>
            </a:endParaRPr>
          </a:p>
        </p:txBody>
      </p:sp>
      <p:sp>
        <p:nvSpPr>
          <p:cNvPr id="8" name="Rectangle 28">
            <a:extLst>
              <a:ext uri="{FF2B5EF4-FFF2-40B4-BE49-F238E27FC236}">
                <a16:creationId xmlns:a16="http://schemas.microsoft.com/office/drawing/2014/main" id="{3A7CC63F-610E-57C3-5F11-B35F996C40AE}"/>
              </a:ext>
            </a:extLst>
          </p:cNvPr>
          <p:cNvSpPr/>
          <p:nvPr/>
        </p:nvSpPr>
        <p:spPr>
          <a:xfrm>
            <a:off x="2626200" y="500760"/>
            <a:ext cx="651672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page32">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D67B3861-CD96-7ABB-B09D-B42571ABE15A}"/>
              </a:ext>
            </a:extLst>
          </p:cNvPr>
          <p:cNvSpPr/>
          <p:nvPr/>
        </p:nvSpPr>
        <p:spPr>
          <a:xfrm>
            <a:off x="617400" y="1685519"/>
            <a:ext cx="10812240" cy="43700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285750" marR="0" lvl="0" indent="-285750" algn="r" rtl="1" hangingPunct="1">
              <a:lnSpc>
                <a:spcPct val="150000"/>
              </a:lnSpc>
              <a:buSzPct val="45000"/>
              <a:buFont typeface="Wingdings" pitchFamily="2" charset="2"/>
              <a:buChar char="Ø"/>
              <a:tabLst/>
            </a:pPr>
            <a:r>
              <a:rPr lang="zxx-none" sz="1800" b="0" i="0" u="none" strike="noStrike" spc="0">
                <a:solidFill>
                  <a:srgbClr val="000000"/>
                </a:solidFill>
                <a:latin typeface="Alexandria" pitchFamily="18"/>
                <a:ea typeface="Arial" pitchFamily="2"/>
                <a:cs typeface="Alexandria" pitchFamily="2"/>
              </a:rPr>
              <a:t>أيضا في هذه المرحلة يتم تقييم الخبرات المكتسبة وإعادة تقييم الخطط المعتمدة</a:t>
            </a:r>
            <a:r>
              <a:rPr lang="en-none" sz="1800" b="0" i="0" u="none" strike="noStrike" spc="0" dirty="0">
                <a:solidFill>
                  <a:srgbClr val="000000"/>
                </a:solidFill>
                <a:latin typeface="Alexandria" pitchFamily="18"/>
                <a:ea typeface="Arial" pitchFamily="2"/>
                <a:cs typeface="Alexandria" pitchFamily="2"/>
              </a:rPr>
              <a:t> .</a:t>
            </a:r>
          </a:p>
          <a:p>
            <a:pPr marL="285750" marR="0" lvl="0" indent="-285750" algn="r" rtl="1" hangingPunct="1">
              <a:lnSpc>
                <a:spcPct val="150000"/>
              </a:lnSpc>
              <a:buSzPct val="45000"/>
              <a:buFont typeface="Wingdings" pitchFamily="2" charset="2"/>
              <a:buChar char="Ø"/>
              <a:tabLst/>
            </a:pPr>
            <a:r>
              <a:rPr lang="zxx-none" sz="1800" b="0" i="0" u="none" strike="noStrike" spc="0">
                <a:solidFill>
                  <a:srgbClr val="000000"/>
                </a:solidFill>
                <a:latin typeface="Alexandria" pitchFamily="18"/>
                <a:ea typeface="Arial" pitchFamily="2"/>
                <a:cs typeface="Alexandria" pitchFamily="2"/>
              </a:rPr>
              <a:t>معالجة أوجه القصور في اتصالات المؤسسة</a:t>
            </a:r>
          </a:p>
          <a:p>
            <a:pPr marL="285750" marR="0" lvl="0" indent="-285750" algn="r" rtl="1" hangingPunct="1">
              <a:lnSpc>
                <a:spcPct val="150000"/>
              </a:lnSpc>
              <a:buSzPct val="45000"/>
              <a:buFont typeface="Wingdings" pitchFamily="2" charset="2"/>
              <a:buChar char="Ø"/>
              <a:tabLst/>
            </a:pPr>
            <a:r>
              <a:rPr lang="zxx-none" sz="1800" b="0" i="0" u="none" strike="noStrike" spc="0">
                <a:solidFill>
                  <a:srgbClr val="000000"/>
                </a:solidFill>
                <a:latin typeface="Alexandria" pitchFamily="18"/>
                <a:ea typeface="Arial" pitchFamily="2"/>
                <a:cs typeface="Alexandria" pitchFamily="2"/>
              </a:rPr>
              <a:t>استخدام البحوث وأساليب القياس لردود فعل الجماهير المتأثرة بالأزمة</a:t>
            </a:r>
            <a:r>
              <a:rPr lang="en-none" sz="1800" b="0" i="0" u="none" strike="noStrike" spc="0" dirty="0">
                <a:solidFill>
                  <a:srgbClr val="000000"/>
                </a:solidFill>
                <a:latin typeface="Alexandria" pitchFamily="18"/>
                <a:ea typeface="Arial" pitchFamily="2"/>
                <a:cs typeface="Alexandria" pitchFamily="2"/>
              </a:rPr>
              <a:t>.</a:t>
            </a:r>
          </a:p>
          <a:p>
            <a:pPr marL="285750" marR="0" lvl="0" indent="-285750" algn="r" rtl="1" hangingPunct="1">
              <a:lnSpc>
                <a:spcPct val="150000"/>
              </a:lnSpc>
              <a:buSzPct val="45000"/>
              <a:buFont typeface="Wingdings" pitchFamily="2" charset="2"/>
              <a:buChar char="Ø"/>
              <a:tabLst/>
            </a:pPr>
            <a:r>
              <a:rPr lang="zxx-none" sz="1800" b="0" i="0" u="none" strike="noStrike" spc="0">
                <a:solidFill>
                  <a:srgbClr val="000000"/>
                </a:solidFill>
                <a:latin typeface="Alexandria" pitchFamily="18"/>
                <a:ea typeface="Arial" pitchFamily="2"/>
                <a:cs typeface="Alexandria" pitchFamily="2"/>
              </a:rPr>
              <a:t>وضع دليل لاتصالات الأزمة الأخلاقية يتضمن ما يلي</a:t>
            </a:r>
            <a:r>
              <a:rPr lang="en-none" sz="1800" b="0" i="0" u="none" strike="noStrike" spc="0" dirty="0">
                <a:solidFill>
                  <a:srgbClr val="000000"/>
                </a:solidFill>
                <a:latin typeface="Alexandria" pitchFamily="18"/>
                <a:ea typeface="Arial" pitchFamily="2"/>
                <a:cs typeface="Alexandria" pitchFamily="2"/>
              </a:rPr>
              <a:t>:  </a:t>
            </a:r>
          </a:p>
          <a:p>
            <a:pPr marL="285750" marR="0" lvl="1" indent="-285750" algn="r" rtl="1" hangingPunct="1">
              <a:lnSpc>
                <a:spcPct val="150000"/>
              </a:lnSpc>
              <a:buSzPct val="45000"/>
              <a:buFont typeface="Wingdings" pitchFamily="2" charset="2"/>
              <a:buChar char="Ø"/>
              <a:tabLst/>
            </a:pPr>
            <a:r>
              <a:rPr lang="zxx-none" sz="1800" b="0" i="0" u="none" strike="noStrike" spc="0">
                <a:solidFill>
                  <a:srgbClr val="000000"/>
                </a:solidFill>
                <a:latin typeface="Alexandria" pitchFamily="18"/>
                <a:ea typeface="Arial" pitchFamily="2"/>
                <a:cs typeface="Alexandria" pitchFamily="2"/>
              </a:rPr>
              <a:t>المدخل : ويتضمن وصف لما هو متوقع من فريق إدارة اتصالات الأزمة عند حدوثها</a:t>
            </a:r>
            <a:r>
              <a:rPr lang="en-none" sz="1800" b="0" i="0" u="none" strike="noStrike" spc="0" dirty="0">
                <a:solidFill>
                  <a:srgbClr val="000000"/>
                </a:solidFill>
                <a:latin typeface="Alexandria" pitchFamily="18"/>
                <a:ea typeface="Arial" pitchFamily="2"/>
                <a:cs typeface="Alexandria" pitchFamily="2"/>
              </a:rPr>
              <a:t>.</a:t>
            </a:r>
          </a:p>
          <a:p>
            <a:pPr marL="285750" marR="0" lvl="1" indent="-285750" algn="r" rtl="1" hangingPunct="1">
              <a:lnSpc>
                <a:spcPct val="150000"/>
              </a:lnSpc>
              <a:buSzPct val="45000"/>
              <a:buFont typeface="Wingdings" pitchFamily="2" charset="2"/>
              <a:buChar char="Ø"/>
              <a:tabLst/>
            </a:pPr>
            <a:r>
              <a:rPr lang="zxx-none" sz="1800" b="0" i="0" u="none" strike="noStrike" spc="0">
                <a:solidFill>
                  <a:srgbClr val="000000"/>
                </a:solidFill>
                <a:latin typeface="Alexandria" pitchFamily="18"/>
                <a:ea typeface="Arial" pitchFamily="2"/>
                <a:cs typeface="Alexandria" pitchFamily="2"/>
              </a:rPr>
              <a:t>الإجراءات: توضح الإجراءات التي سيعتمد عليها عند حدوث الأزمة</a:t>
            </a:r>
            <a:r>
              <a:rPr lang="en-none" sz="1800" b="0" i="0" u="none" strike="noStrike" spc="0" dirty="0">
                <a:solidFill>
                  <a:srgbClr val="000000"/>
                </a:solidFill>
                <a:latin typeface="Alexandria" pitchFamily="18"/>
                <a:ea typeface="Arial" pitchFamily="2"/>
                <a:cs typeface="Alexandria" pitchFamily="2"/>
              </a:rPr>
              <a:t>.</a:t>
            </a:r>
          </a:p>
          <a:p>
            <a:pPr marL="285750" marR="0" lvl="1" indent="-285750" algn="r" rtl="1" hangingPunct="1">
              <a:lnSpc>
                <a:spcPct val="150000"/>
              </a:lnSpc>
              <a:buSzPct val="45000"/>
              <a:buFont typeface="Wingdings" pitchFamily="2" charset="2"/>
              <a:buChar char="Ø"/>
              <a:tabLst/>
            </a:pPr>
            <a:r>
              <a:rPr lang="zxx-none" sz="1800" b="0" i="0" u="none" strike="noStrike" spc="0">
                <a:solidFill>
                  <a:srgbClr val="000000"/>
                </a:solidFill>
                <a:latin typeface="Alexandria" pitchFamily="18"/>
                <a:ea typeface="Arial" pitchFamily="2"/>
                <a:cs typeface="Alexandria" pitchFamily="2"/>
              </a:rPr>
              <a:t>اقتراح فريق اتصالات الأزمة من أهل الخبرة</a:t>
            </a:r>
            <a:r>
              <a:rPr lang="en-none" sz="1800" b="0" i="0" u="none" strike="noStrike" spc="0" dirty="0">
                <a:solidFill>
                  <a:srgbClr val="000000"/>
                </a:solidFill>
                <a:latin typeface="Alexandria" pitchFamily="18"/>
                <a:ea typeface="Arial" pitchFamily="2"/>
                <a:cs typeface="Alexandria" pitchFamily="2"/>
              </a:rPr>
              <a:t>.</a:t>
            </a:r>
          </a:p>
          <a:p>
            <a:pPr marL="285750" marR="0" lvl="1" indent="-285750" algn="r" rtl="1" hangingPunct="1">
              <a:lnSpc>
                <a:spcPct val="150000"/>
              </a:lnSpc>
              <a:buSzPct val="45000"/>
              <a:buFont typeface="Wingdings" pitchFamily="2" charset="2"/>
              <a:buChar char="Ø"/>
              <a:tabLst/>
            </a:pPr>
            <a:r>
              <a:rPr lang="zxx-none" sz="1800" b="0" i="0" u="none" strike="noStrike" spc="0">
                <a:solidFill>
                  <a:srgbClr val="000000"/>
                </a:solidFill>
                <a:latin typeface="Alexandria" pitchFamily="18"/>
                <a:ea typeface="Arial" pitchFamily="2"/>
                <a:cs typeface="Alexandria" pitchFamily="2"/>
              </a:rPr>
              <a:t>الرسائل المصممة للتقديم عند الأزمات حسب فئات الجمهور</a:t>
            </a:r>
            <a:r>
              <a:rPr lang="en-none" sz="1800" b="0" i="0" u="none" strike="noStrike" spc="0" dirty="0">
                <a:solidFill>
                  <a:srgbClr val="000000"/>
                </a:solidFill>
                <a:latin typeface="Alexandria" pitchFamily="18"/>
                <a:ea typeface="Arial" pitchFamily="2"/>
                <a:cs typeface="Alexandria" pitchFamily="2"/>
              </a:rPr>
              <a:t>.</a:t>
            </a:r>
          </a:p>
          <a:p>
            <a:pPr marL="285750" marR="0" lvl="1" indent="-285750" algn="r" rtl="1" hangingPunct="1">
              <a:lnSpc>
                <a:spcPct val="150000"/>
              </a:lnSpc>
              <a:buSzPct val="45000"/>
              <a:buFont typeface="Wingdings" pitchFamily="2" charset="2"/>
              <a:buChar char="Ø"/>
              <a:tabLst/>
            </a:pPr>
            <a:r>
              <a:rPr lang="zxx-none" sz="1800" b="0" i="0" u="none" strike="noStrike" spc="0">
                <a:solidFill>
                  <a:srgbClr val="000000"/>
                </a:solidFill>
                <a:latin typeface="Alexandria" pitchFamily="18"/>
                <a:ea typeface="Arial" pitchFamily="2"/>
                <a:cs typeface="Alexandria" pitchFamily="2"/>
              </a:rPr>
              <a:t>الموارد ووسائل الاعلام اللازمة</a:t>
            </a:r>
            <a:r>
              <a:rPr lang="en-none" sz="1800" b="0" i="0" u="none" strike="noStrike" spc="0" dirty="0">
                <a:solidFill>
                  <a:srgbClr val="000000"/>
                </a:solidFill>
                <a:latin typeface="Alexandria" pitchFamily="18"/>
                <a:ea typeface="Arial" pitchFamily="2"/>
                <a:cs typeface="Alexandria" pitchFamily="2"/>
              </a:rPr>
              <a:t>.</a:t>
            </a:r>
          </a:p>
        </p:txBody>
      </p:sp>
      <p:pic>
        <p:nvPicPr>
          <p:cNvPr id="4" name="Graphic 21">
            <a:extLst>
              <a:ext uri="{FF2B5EF4-FFF2-40B4-BE49-F238E27FC236}">
                <a16:creationId xmlns:a16="http://schemas.microsoft.com/office/drawing/2014/main" id="{99F68A09-E8C6-96CB-2C0E-91EECF3262CC}"/>
              </a:ext>
            </a:extLst>
          </p:cNvPr>
          <p:cNvPicPr>
            <a:picLocks noChangeAspect="1"/>
          </p:cNvPicPr>
          <p:nvPr/>
        </p:nvPicPr>
        <p:blipFill>
          <a:blip r:embed="rId3">
            <a:lum/>
            <a:alphaModFix/>
          </a:blip>
          <a:srcRect/>
          <a:stretch>
            <a:fillRect/>
          </a:stretch>
        </p:blipFill>
        <p:spPr>
          <a:xfrm>
            <a:off x="0" y="-14580"/>
            <a:ext cx="2304720" cy="1076040"/>
          </a:xfrm>
          <a:prstGeom prst="rect">
            <a:avLst/>
          </a:prstGeom>
          <a:noFill/>
          <a:ln>
            <a:noFill/>
          </a:ln>
        </p:spPr>
      </p:pic>
      <p:sp>
        <p:nvSpPr>
          <p:cNvPr id="5" name="Rectangle 28">
            <a:extLst>
              <a:ext uri="{FF2B5EF4-FFF2-40B4-BE49-F238E27FC236}">
                <a16:creationId xmlns:a16="http://schemas.microsoft.com/office/drawing/2014/main" id="{3B315FBE-B9E7-B81E-DCB8-B874417C1808}"/>
              </a:ext>
            </a:extLst>
          </p:cNvPr>
          <p:cNvSpPr/>
          <p:nvPr/>
        </p:nvSpPr>
        <p:spPr>
          <a:xfrm>
            <a:off x="2626200" y="500760"/>
            <a:ext cx="651672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page33">
    <p:spTree>
      <p:nvGrpSpPr>
        <p:cNvPr id="1" name=""/>
        <p:cNvGrpSpPr/>
        <p:nvPr/>
      </p:nvGrpSpPr>
      <p:grpSpPr>
        <a:xfrm>
          <a:off x="0" y="0"/>
          <a:ext cx="0" cy="0"/>
          <a:chOff x="0" y="0"/>
          <a:chExt cx="0" cy="0"/>
        </a:xfrm>
      </p:grpSpPr>
      <p:sp>
        <p:nvSpPr>
          <p:cNvPr id="3" name="Rectangle: Rounded Corners 22">
            <a:extLst>
              <a:ext uri="{FF2B5EF4-FFF2-40B4-BE49-F238E27FC236}">
                <a16:creationId xmlns:a16="http://schemas.microsoft.com/office/drawing/2014/main" id="{A286A9AE-9662-87FA-C9D7-A43AABA3F5A6}"/>
              </a:ext>
            </a:extLst>
          </p:cNvPr>
          <p:cNvSpPr/>
          <p:nvPr/>
        </p:nvSpPr>
        <p:spPr>
          <a:xfrm>
            <a:off x="7393680" y="943200"/>
            <a:ext cx="4758479" cy="495180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00B0F0">
              <a:alpha val="62000"/>
            </a:srgbClr>
          </a:solidFill>
          <a:ln>
            <a:noFill/>
            <a:prstDash val="solid"/>
          </a:ln>
        </p:spPr>
        <p:txBody>
          <a:bodyPr vert="horz" wrap="square" lIns="90000" tIns="45000" rIns="90000" bIns="45000" anchor="ctr"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4" name="Rectangle: Rounded Corners 24">
            <a:extLst>
              <a:ext uri="{FF2B5EF4-FFF2-40B4-BE49-F238E27FC236}">
                <a16:creationId xmlns:a16="http://schemas.microsoft.com/office/drawing/2014/main" id="{33DE745B-1C4C-72DD-69CD-937C40B24663}"/>
              </a:ext>
            </a:extLst>
          </p:cNvPr>
          <p:cNvSpPr/>
          <p:nvPr/>
        </p:nvSpPr>
        <p:spPr>
          <a:xfrm>
            <a:off x="1181160" y="2007720"/>
            <a:ext cx="9345240" cy="42872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
        <p:nvSpPr>
          <p:cNvPr id="5" name="TextBox 23">
            <a:extLst>
              <a:ext uri="{FF2B5EF4-FFF2-40B4-BE49-F238E27FC236}">
                <a16:creationId xmlns:a16="http://schemas.microsoft.com/office/drawing/2014/main" id="{A80E743B-EAAE-1B12-E4BC-5D81561F220A}"/>
              </a:ext>
            </a:extLst>
          </p:cNvPr>
          <p:cNvSpPr/>
          <p:nvPr/>
        </p:nvSpPr>
        <p:spPr>
          <a:xfrm>
            <a:off x="7523556" y="1337808"/>
            <a:ext cx="4586399" cy="716178"/>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r" rtl="1" hangingPunct="1">
              <a:buNone/>
              <a:tabLst/>
            </a:pPr>
            <a:r>
              <a:rPr lang="zxx-none" sz="2000" b="1" i="0" u="none" strike="noStrike" spc="0">
                <a:solidFill>
                  <a:srgbClr val="FFFFFF"/>
                </a:solidFill>
                <a:latin typeface="Alexandria" pitchFamily="18"/>
                <a:ea typeface="Arial" pitchFamily="2"/>
                <a:cs typeface="Alexandria" pitchFamily="2"/>
              </a:rPr>
              <a:t>عناصر المحتوى الاتصالي </a:t>
            </a:r>
            <a:r>
              <a:rPr lang="ar-SA" sz="2000" b="1" i="0" u="none" strike="noStrike" spc="0" dirty="0">
                <a:solidFill>
                  <a:srgbClr val="FFFFFF"/>
                </a:solidFill>
                <a:latin typeface="Alexandria" pitchFamily="18"/>
                <a:ea typeface="Arial" pitchFamily="2"/>
                <a:cs typeface="Alexandria" pitchFamily="2"/>
              </a:rPr>
              <a:t>الأخلاقي </a:t>
            </a:r>
            <a:r>
              <a:rPr lang="zxx-none" sz="2000" b="1" i="0" u="none" strike="noStrike" spc="0">
                <a:solidFill>
                  <a:srgbClr val="FFFFFF"/>
                </a:solidFill>
                <a:latin typeface="Alexandria" pitchFamily="18"/>
                <a:ea typeface="Arial" pitchFamily="2"/>
                <a:cs typeface="Alexandria" pitchFamily="2"/>
              </a:rPr>
              <a:t>لإدارة الأزمات</a:t>
            </a:r>
          </a:p>
        </p:txBody>
      </p:sp>
      <p:pic>
        <p:nvPicPr>
          <p:cNvPr id="7" name="Graphic 21">
            <a:extLst>
              <a:ext uri="{FF2B5EF4-FFF2-40B4-BE49-F238E27FC236}">
                <a16:creationId xmlns:a16="http://schemas.microsoft.com/office/drawing/2014/main" id="{AEAC7FBC-56FC-59FD-D676-341924152FED}"/>
              </a:ext>
            </a:extLst>
          </p:cNvPr>
          <p:cNvPicPr>
            <a:picLocks noChangeAspect="1"/>
          </p:cNvPicPr>
          <p:nvPr/>
        </p:nvPicPr>
        <p:blipFill>
          <a:blip r:embed="rId3">
            <a:lum/>
            <a:alphaModFix/>
          </a:blip>
          <a:srcRect/>
          <a:stretch>
            <a:fillRect/>
          </a:stretch>
        </p:blipFill>
        <p:spPr>
          <a:xfrm>
            <a:off x="180360" y="-3240"/>
            <a:ext cx="2304720" cy="1076040"/>
          </a:xfrm>
          <a:prstGeom prst="rect">
            <a:avLst/>
          </a:prstGeom>
          <a:noFill/>
          <a:ln>
            <a:noFill/>
          </a:ln>
        </p:spPr>
      </p:pic>
      <p:grpSp>
        <p:nvGrpSpPr>
          <p:cNvPr id="8" name="Diagram 2">
            <a:extLst>
              <a:ext uri="{FF2B5EF4-FFF2-40B4-BE49-F238E27FC236}">
                <a16:creationId xmlns:a16="http://schemas.microsoft.com/office/drawing/2014/main" id="{4D3BC587-FDD5-F708-6C8F-20CC9C9F32F4}"/>
              </a:ext>
            </a:extLst>
          </p:cNvPr>
          <p:cNvGrpSpPr/>
          <p:nvPr/>
        </p:nvGrpSpPr>
        <p:grpSpPr>
          <a:xfrm>
            <a:off x="1445400" y="2210760"/>
            <a:ext cx="8686440" cy="2057760"/>
            <a:chOff x="1445400" y="2210760"/>
            <a:chExt cx="8686440" cy="2057760"/>
          </a:xfrm>
        </p:grpSpPr>
        <p:grpSp>
          <p:nvGrpSpPr>
            <p:cNvPr id="9" name="Group 8">
              <a:extLst>
                <a:ext uri="{FF2B5EF4-FFF2-40B4-BE49-F238E27FC236}">
                  <a16:creationId xmlns:a16="http://schemas.microsoft.com/office/drawing/2014/main" id="{E52BB501-999D-BB7A-235F-4D0ACA1B9C68}"/>
                </a:ext>
              </a:extLst>
            </p:cNvPr>
            <p:cNvGrpSpPr/>
            <p:nvPr/>
          </p:nvGrpSpPr>
          <p:grpSpPr>
            <a:xfrm>
              <a:off x="1445400" y="2210760"/>
              <a:ext cx="8686440" cy="2057760"/>
              <a:chOff x="1445400" y="2210760"/>
              <a:chExt cx="8686440" cy="2057760"/>
            </a:xfrm>
          </p:grpSpPr>
          <p:sp>
            <p:nvSpPr>
              <p:cNvPr id="10" name="Freeform 9">
                <a:extLst>
                  <a:ext uri="{FF2B5EF4-FFF2-40B4-BE49-F238E27FC236}">
                    <a16:creationId xmlns:a16="http://schemas.microsoft.com/office/drawing/2014/main" id="{4136781A-2616-D474-98DE-BE9E5874E4F4}"/>
                  </a:ext>
                </a:extLst>
              </p:cNvPr>
              <p:cNvSpPr/>
              <p:nvPr/>
            </p:nvSpPr>
            <p:spPr>
              <a:xfrm>
                <a:off x="1445400" y="2210760"/>
                <a:ext cx="8686440" cy="360"/>
              </a:xfrm>
              <a:custGeom>
                <a:avLst>
                  <a:gd name="f7" fmla="val 13000"/>
                  <a:gd name="f8" fmla="val 19400"/>
                  <a:gd name="f9" fmla="val 14400"/>
                </a:avLst>
                <a:gdLst>
                  <a:gd name="f3" fmla="val w"/>
                  <a:gd name="f4" fmla="val h"/>
                  <a:gd name="f5" fmla="val 0"/>
                  <a:gd name="f6" fmla="val 21600"/>
                  <a:gd name="f7" fmla="val 13000"/>
                  <a:gd name="f8" fmla="val 19400"/>
                  <a:gd name="f9" fmla="val 14400"/>
                  <a:gd name="f10" fmla="val 9675"/>
                  <a:gd name="f11" fmla="val 80"/>
                  <a:gd name="f12" fmla="*/ f3 1 21600"/>
                  <a:gd name="f13" fmla="*/ f4 1 21600"/>
                  <a:gd name="f14" fmla="val f7"/>
                  <a:gd name="f15" fmla="val f8"/>
                  <a:gd name="f16" fmla="val f9"/>
                  <a:gd name="f17" fmla="+- 21600 0 f8"/>
                  <a:gd name="f18" fmla="+- f8 0 f7"/>
                  <a:gd name="f19" fmla="*/ f8 1 2"/>
                  <a:gd name="f20" fmla="*/ f9 10000 1"/>
                  <a:gd name="f21" fmla="+- f18 0 f17"/>
                  <a:gd name="f22" fmla="*/ f20 1 25467"/>
                  <a:gd name="f23" fmla="+- f7 f17 0"/>
                  <a:gd name="f24" fmla="*/ 0 f12 1"/>
                  <a:gd name="f25" fmla="*/ 21600 f12 1"/>
                  <a:gd name="f26" fmla="*/ 21600 f13 1"/>
                  <a:gd name="f27" fmla="*/ 0 f13 1"/>
                  <a:gd name="f28" fmla="*/ f21 1 2"/>
                  <a:gd name="f29" fmla="+- f8 0 f28"/>
                  <a:gd name="f30" fmla="+- f19 0 f28"/>
                  <a:gd name="f31" fmla="*/ f30 10000 1"/>
                  <a:gd name="f32" fmla="+- f30 f21 0"/>
                  <a:gd name="f33" fmla="*/ f31 1 22326"/>
                  <a:gd name="f34" fmla="+- f8 0 f32"/>
                  <a:gd name="f35" fmla="*/ f34 10000 1"/>
                  <a:gd name="f36" fmla="*/ f35 1 23148"/>
                  <a:gd name="f37" fmla="+- f36 f32 0"/>
                </a:gdLst>
                <a:ahLst/>
                <a:cxnLst>
                  <a:cxn ang="3cd4">
                    <a:pos x="hc" y="t"/>
                  </a:cxn>
                  <a:cxn ang="0">
                    <a:pos x="r" y="vc"/>
                  </a:cxn>
                  <a:cxn ang="cd4">
                    <a:pos x="hc" y="b"/>
                  </a:cxn>
                  <a:cxn ang="cd2">
                    <a:pos x="l" y="vc"/>
                  </a:cxn>
                </a:cxnLst>
                <a:rect l="f24" t="f27" r="f25" b="f26"/>
                <a:pathLst>
                  <a:path w="21600" h="21600">
                    <a:moveTo>
                      <a:pt x="f6" y="f5"/>
                    </a:moveTo>
                    <a:cubicBezTo>
                      <a:pt x="f10" y="f5"/>
                      <a:pt x="f5" y="f33"/>
                      <a:pt x="f5" y="f30"/>
                    </a:cubicBezTo>
                    <a:lnTo>
                      <a:pt x="f5" y="f32"/>
                    </a:lnTo>
                    <a:cubicBezTo>
                      <a:pt x="f5" y="f37"/>
                      <a:pt x="f22" y="f15"/>
                      <a:pt x="f16" y="f15"/>
                    </a:cubicBezTo>
                    <a:lnTo>
                      <a:pt x="f16" y="f6"/>
                    </a:lnTo>
                    <a:lnTo>
                      <a:pt x="f6" y="f29"/>
                    </a:lnTo>
                    <a:lnTo>
                      <a:pt x="f16" y="f14"/>
                    </a:lnTo>
                    <a:lnTo>
                      <a:pt x="f16" y="f23"/>
                    </a:lnTo>
                    <a:cubicBezTo>
                      <a:pt x="f16" y="f23"/>
                      <a:pt x="f11" y="f19"/>
                      <a:pt x="f11" y="f19"/>
                    </a:cubicBezTo>
                    <a:cubicBezTo>
                      <a:pt x="f11" y="f19"/>
                      <a:pt x="f6" y="f21"/>
                      <a:pt x="f6" y="f5"/>
                    </a:cubicBezTo>
                    <a:close/>
                  </a:path>
                </a:pathLst>
              </a:custGeom>
              <a:solidFill>
                <a:srgbClr val="CFD5E9"/>
              </a:solidFill>
              <a:ln>
                <a:noFill/>
                <a:prstDash val="solid"/>
              </a:ln>
            </p:spPr>
            <p:txBody>
              <a:bodyPr vert="horz" wrap="square" lIns="90000" tIns="45000" rIns="90000" bIns="45000" compatLnSpc="0">
                <a:noAutofit/>
              </a:bodyPr>
              <a:lstStyle/>
              <a:p>
                <a:pPr lvl="0" rtl="0" hangingPunct="0">
                  <a:buNone/>
                  <a:tabLst/>
                </a:pPr>
                <a:endParaRPr lang="en-none" sz="2400">
                  <a:latin typeface="Times New Roman" pitchFamily="18"/>
                  <a:ea typeface="Arial" pitchFamily="2"/>
                  <a:cs typeface="Tahoma" pitchFamily="2"/>
                </a:endParaRPr>
              </a:p>
            </p:txBody>
          </p:sp>
          <p:grpSp>
            <p:nvGrpSpPr>
              <p:cNvPr id="11" name="Group 10">
                <a:extLst>
                  <a:ext uri="{FF2B5EF4-FFF2-40B4-BE49-F238E27FC236}">
                    <a16:creationId xmlns:a16="http://schemas.microsoft.com/office/drawing/2014/main" id="{A104E9DD-5493-5C64-0F63-6476AF328378}"/>
                  </a:ext>
                </a:extLst>
              </p:cNvPr>
              <p:cNvGrpSpPr/>
              <p:nvPr/>
            </p:nvGrpSpPr>
            <p:grpSpPr>
              <a:xfrm>
                <a:off x="1445400" y="2210760"/>
                <a:ext cx="8686440" cy="2057760"/>
                <a:chOff x="1445400" y="2210760"/>
                <a:chExt cx="8686440" cy="2057760"/>
              </a:xfrm>
            </p:grpSpPr>
            <p:sp>
              <p:nvSpPr>
                <p:cNvPr id="12" name="Freeform 11">
                  <a:extLst>
                    <a:ext uri="{FF2B5EF4-FFF2-40B4-BE49-F238E27FC236}">
                      <a16:creationId xmlns:a16="http://schemas.microsoft.com/office/drawing/2014/main" id="{E0A3841A-4076-8218-3AF8-EF6504C611A2}"/>
                    </a:ext>
                  </a:extLst>
                </p:cNvPr>
                <p:cNvSpPr/>
                <p:nvPr/>
              </p:nvSpPr>
              <p:spPr>
                <a:xfrm>
                  <a:off x="1445400" y="2210760"/>
                  <a:ext cx="8686440" cy="360"/>
                </a:xfrm>
                <a:custGeom>
                  <a:avLst/>
                  <a:gdLst>
                    <a:gd name="f0" fmla="val 10800000"/>
                    <a:gd name="f1" fmla="val 5400000"/>
                    <a:gd name="f2" fmla="val 180"/>
                    <a:gd name="f3" fmla="val w"/>
                    <a:gd name="f4" fmla="val h"/>
                    <a:gd name="f5" fmla="*/ 5419351 1 1725033"/>
                    <a:gd name="f6" fmla="*/ 10800 10800 1"/>
                    <a:gd name="f7" fmla="+- 0 0 0"/>
                    <a:gd name="f8" fmla="+- 0 0 360"/>
                    <a:gd name="f9" fmla="val 10800"/>
                    <a:gd name="f10" fmla="*/ f3 1 21600"/>
                    <a:gd name="f11" fmla="*/ f4 1 21600"/>
                    <a:gd name="f12" fmla="*/ 0 f5 1"/>
                    <a:gd name="f13" fmla="*/ f7 f0 1"/>
                    <a:gd name="f14" fmla="*/ f8 f0 1"/>
                    <a:gd name="f15" fmla="*/ 3163 f10 1"/>
                    <a:gd name="f16" fmla="*/ 18437 f10 1"/>
                    <a:gd name="f17" fmla="*/ 18437 f11 1"/>
                    <a:gd name="f18" fmla="*/ 3163 f11 1"/>
                    <a:gd name="f19" fmla="*/ f12 1 f2"/>
                    <a:gd name="f20" fmla="*/ f13 1 f2"/>
                    <a:gd name="f21" fmla="*/ f14 1 f2"/>
                    <a:gd name="f22" fmla="*/ 10800 f10 1"/>
                    <a:gd name="f23" fmla="*/ 0 f11 1"/>
                    <a:gd name="f24" fmla="*/ 0 f10 1"/>
                    <a:gd name="f25" fmla="*/ 10800 f11 1"/>
                    <a:gd name="f26" fmla="*/ 21600 f11 1"/>
                    <a:gd name="f27" fmla="*/ 21600 f10 1"/>
                    <a:gd name="f28" fmla="+- 0 0 f19"/>
                    <a:gd name="f29" fmla="+- f20 0 f1"/>
                    <a:gd name="f30" fmla="+- f21 0 f1"/>
                    <a:gd name="f31" fmla="*/ f28 f0 1"/>
                    <a:gd name="f32" fmla="+- f30 0 f29"/>
                    <a:gd name="f33" fmla="*/ f31 1 f5"/>
                    <a:gd name="f34" fmla="+- f33 0 f1"/>
                    <a:gd name="f35" fmla="cos 1 f34"/>
                    <a:gd name="f36" fmla="sin 1 f34"/>
                    <a:gd name="f37" fmla="+- 0 0 f35"/>
                    <a:gd name="f38" fmla="+- 0 0 f36"/>
                    <a:gd name="f39" fmla="*/ 10800 f37 1"/>
                    <a:gd name="f40" fmla="*/ 10800 f38 1"/>
                    <a:gd name="f41" fmla="*/ f39 f39 1"/>
                    <a:gd name="f42" fmla="*/ f40 f40 1"/>
                    <a:gd name="f43" fmla="+- f41 f42 0"/>
                    <a:gd name="f44" fmla="sqrt f43"/>
                    <a:gd name="f45" fmla="*/ f6 1 f44"/>
                    <a:gd name="f46" fmla="*/ f37 f45 1"/>
                    <a:gd name="f47" fmla="*/ f38 f45 1"/>
                    <a:gd name="f48" fmla="+- 10800 0 f46"/>
                    <a:gd name="f49" fmla="+- 10800 0 f47"/>
                  </a:gdLst>
                  <a:ahLst/>
                  <a:cxnLst>
                    <a:cxn ang="3cd4">
                      <a:pos x="hc" y="t"/>
                    </a:cxn>
                    <a:cxn ang="0">
                      <a:pos x="r" y="vc"/>
                    </a:cxn>
                    <a:cxn ang="cd4">
                      <a:pos x="hc" y="b"/>
                    </a:cxn>
                    <a:cxn ang="cd2">
                      <a:pos x="l" y="vc"/>
                    </a:cxn>
                    <a:cxn ang="f29">
                      <a:pos x="f22" y="f23"/>
                    </a:cxn>
                    <a:cxn ang="f29">
                      <a:pos x="f15" y="f18"/>
                    </a:cxn>
                    <a:cxn ang="f29">
                      <a:pos x="f24" y="f25"/>
                    </a:cxn>
                    <a:cxn ang="f29">
                      <a:pos x="f15" y="f17"/>
                    </a:cxn>
                    <a:cxn ang="f29">
                      <a:pos x="f22" y="f26"/>
                    </a:cxn>
                    <a:cxn ang="f29">
                      <a:pos x="f16" y="f17"/>
                    </a:cxn>
                    <a:cxn ang="f29">
                      <a:pos x="f27" y="f25"/>
                    </a:cxn>
                    <a:cxn ang="f29">
                      <a:pos x="f16" y="f18"/>
                    </a:cxn>
                  </a:cxnLst>
                  <a:rect l="f15" t="f18" r="f16" b="f17"/>
                  <a:pathLst>
                    <a:path w="21600" h="21600">
                      <a:moveTo>
                        <a:pt x="f48" y="f49"/>
                      </a:moveTo>
                      <a:arcTo wR="f9" hR="f9" stAng="f29" swAng="f32"/>
                      <a:close/>
                    </a:path>
                  </a:pathLst>
                </a:custGeom>
                <a:solidFill>
                  <a:srgbClr val="4472C4"/>
                </a:solidFill>
                <a:ln w="12600">
                  <a:solidFill>
                    <a:srgbClr val="FFFFFF"/>
                  </a:solidFill>
                  <a:prstDash val="solid"/>
                  <a:miter/>
                </a:ln>
              </p:spPr>
              <p:txBody>
                <a:bodyPr vert="horz" wrap="square" lIns="90000" tIns="45000" rIns="90000" bIns="45000"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14" name="Freeform 13">
                  <a:extLst>
                    <a:ext uri="{FF2B5EF4-FFF2-40B4-BE49-F238E27FC236}">
                      <a16:creationId xmlns:a16="http://schemas.microsoft.com/office/drawing/2014/main" id="{7547F2B1-5507-2BFE-BC7A-EFA8999028C3}"/>
                    </a:ext>
                  </a:extLst>
                </p:cNvPr>
                <p:cNvSpPr/>
                <p:nvPr/>
              </p:nvSpPr>
              <p:spPr>
                <a:xfrm>
                  <a:off x="1445400" y="4080960"/>
                  <a:ext cx="8686440" cy="360"/>
                </a:xfrm>
                <a:custGeom>
                  <a:avLst/>
                  <a:gdLst>
                    <a:gd name="f0" fmla="val 10800000"/>
                    <a:gd name="f1" fmla="val 5400000"/>
                    <a:gd name="f2" fmla="val 180"/>
                    <a:gd name="f3" fmla="val w"/>
                    <a:gd name="f4" fmla="val h"/>
                    <a:gd name="f5" fmla="*/ 5419351 1 1725033"/>
                    <a:gd name="f6" fmla="*/ 10800 10800 1"/>
                    <a:gd name="f7" fmla="+- 0 0 0"/>
                    <a:gd name="f8" fmla="+- 0 0 360"/>
                    <a:gd name="f9" fmla="val 10800"/>
                    <a:gd name="f10" fmla="*/ f3 1 21600"/>
                    <a:gd name="f11" fmla="*/ f4 1 21600"/>
                    <a:gd name="f12" fmla="*/ 0 f5 1"/>
                    <a:gd name="f13" fmla="*/ f7 f0 1"/>
                    <a:gd name="f14" fmla="*/ f8 f0 1"/>
                    <a:gd name="f15" fmla="*/ 3163 f10 1"/>
                    <a:gd name="f16" fmla="*/ 18437 f10 1"/>
                    <a:gd name="f17" fmla="*/ 18437 f11 1"/>
                    <a:gd name="f18" fmla="*/ 3163 f11 1"/>
                    <a:gd name="f19" fmla="*/ f12 1 f2"/>
                    <a:gd name="f20" fmla="*/ f13 1 f2"/>
                    <a:gd name="f21" fmla="*/ f14 1 f2"/>
                    <a:gd name="f22" fmla="*/ 10800 f10 1"/>
                    <a:gd name="f23" fmla="*/ 0 f11 1"/>
                    <a:gd name="f24" fmla="*/ 0 f10 1"/>
                    <a:gd name="f25" fmla="*/ 10800 f11 1"/>
                    <a:gd name="f26" fmla="*/ 21600 f11 1"/>
                    <a:gd name="f27" fmla="*/ 21600 f10 1"/>
                    <a:gd name="f28" fmla="+- 0 0 f19"/>
                    <a:gd name="f29" fmla="+- f20 0 f1"/>
                    <a:gd name="f30" fmla="+- f21 0 f1"/>
                    <a:gd name="f31" fmla="*/ f28 f0 1"/>
                    <a:gd name="f32" fmla="+- f30 0 f29"/>
                    <a:gd name="f33" fmla="*/ f31 1 f5"/>
                    <a:gd name="f34" fmla="+- f33 0 f1"/>
                    <a:gd name="f35" fmla="cos 1 f34"/>
                    <a:gd name="f36" fmla="sin 1 f34"/>
                    <a:gd name="f37" fmla="+- 0 0 f35"/>
                    <a:gd name="f38" fmla="+- 0 0 f36"/>
                    <a:gd name="f39" fmla="*/ 10800 f37 1"/>
                    <a:gd name="f40" fmla="*/ 10800 f38 1"/>
                    <a:gd name="f41" fmla="*/ f39 f39 1"/>
                    <a:gd name="f42" fmla="*/ f40 f40 1"/>
                    <a:gd name="f43" fmla="+- f41 f42 0"/>
                    <a:gd name="f44" fmla="sqrt f43"/>
                    <a:gd name="f45" fmla="*/ f6 1 f44"/>
                    <a:gd name="f46" fmla="*/ f37 f45 1"/>
                    <a:gd name="f47" fmla="*/ f38 f45 1"/>
                    <a:gd name="f48" fmla="+- 10800 0 f46"/>
                    <a:gd name="f49" fmla="+- 10800 0 f47"/>
                  </a:gdLst>
                  <a:ahLst/>
                  <a:cxnLst>
                    <a:cxn ang="3cd4">
                      <a:pos x="hc" y="t"/>
                    </a:cxn>
                    <a:cxn ang="0">
                      <a:pos x="r" y="vc"/>
                    </a:cxn>
                    <a:cxn ang="cd4">
                      <a:pos x="hc" y="b"/>
                    </a:cxn>
                    <a:cxn ang="cd2">
                      <a:pos x="l" y="vc"/>
                    </a:cxn>
                    <a:cxn ang="f29">
                      <a:pos x="f22" y="f23"/>
                    </a:cxn>
                    <a:cxn ang="f29">
                      <a:pos x="f15" y="f18"/>
                    </a:cxn>
                    <a:cxn ang="f29">
                      <a:pos x="f24" y="f25"/>
                    </a:cxn>
                    <a:cxn ang="f29">
                      <a:pos x="f15" y="f17"/>
                    </a:cxn>
                    <a:cxn ang="f29">
                      <a:pos x="f22" y="f26"/>
                    </a:cxn>
                    <a:cxn ang="f29">
                      <a:pos x="f16" y="f17"/>
                    </a:cxn>
                    <a:cxn ang="f29">
                      <a:pos x="f27" y="f25"/>
                    </a:cxn>
                    <a:cxn ang="f29">
                      <a:pos x="f16" y="f18"/>
                    </a:cxn>
                  </a:cxnLst>
                  <a:rect l="f15" t="f18" r="f16" b="f17"/>
                  <a:pathLst>
                    <a:path w="21600" h="21600">
                      <a:moveTo>
                        <a:pt x="f48" y="f49"/>
                      </a:moveTo>
                      <a:arcTo wR="f9" hR="f9" stAng="f29" swAng="f32"/>
                      <a:close/>
                    </a:path>
                  </a:pathLst>
                </a:custGeom>
                <a:solidFill>
                  <a:srgbClr val="4472C4"/>
                </a:solidFill>
                <a:ln w="12600">
                  <a:solidFill>
                    <a:srgbClr val="FFFFFF"/>
                  </a:solidFill>
                  <a:prstDash val="solid"/>
                  <a:miter/>
                </a:ln>
              </p:spPr>
              <p:txBody>
                <a:bodyPr vert="horz" wrap="square" lIns="90000" tIns="45000" rIns="90000" bIns="45000"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15" name="Freeform 14">
                  <a:extLst>
                    <a:ext uri="{FF2B5EF4-FFF2-40B4-BE49-F238E27FC236}">
                      <a16:creationId xmlns:a16="http://schemas.microsoft.com/office/drawing/2014/main" id="{9F494761-15C2-6F11-3DC1-680C85C9D1A5}"/>
                    </a:ext>
                  </a:extLst>
                </p:cNvPr>
                <p:cNvSpPr/>
                <p:nvPr/>
              </p:nvSpPr>
              <p:spPr>
                <a:xfrm>
                  <a:off x="1445400" y="4080960"/>
                  <a:ext cx="8686440" cy="18684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16" name="Freeform 15">
                  <a:extLst>
                    <a:ext uri="{FF2B5EF4-FFF2-40B4-BE49-F238E27FC236}">
                      <a16:creationId xmlns:a16="http://schemas.microsoft.com/office/drawing/2014/main" id="{00AA964C-0455-FB27-198C-315E11180293}"/>
                    </a:ext>
                  </a:extLst>
                </p:cNvPr>
                <p:cNvSpPr/>
                <p:nvPr/>
              </p:nvSpPr>
              <p:spPr>
                <a:xfrm>
                  <a:off x="1445400" y="4268160"/>
                  <a:ext cx="8686440" cy="360"/>
                </a:xfrm>
                <a:custGeom>
                  <a:avLst/>
                  <a:gdLst>
                    <a:gd name="f0" fmla="val 10800000"/>
                    <a:gd name="f1" fmla="val 5400000"/>
                    <a:gd name="f2" fmla="val 180"/>
                    <a:gd name="f3" fmla="val w"/>
                    <a:gd name="f4" fmla="val h"/>
                    <a:gd name="f5" fmla="*/ 5419351 1 1725033"/>
                    <a:gd name="f6" fmla="*/ 10800 10800 1"/>
                    <a:gd name="f7" fmla="+- 0 0 0"/>
                    <a:gd name="f8" fmla="+- 0 0 360"/>
                    <a:gd name="f9" fmla="val 10800"/>
                    <a:gd name="f10" fmla="*/ f3 1 21600"/>
                    <a:gd name="f11" fmla="*/ f4 1 21600"/>
                    <a:gd name="f12" fmla="*/ 0 f5 1"/>
                    <a:gd name="f13" fmla="*/ f7 f0 1"/>
                    <a:gd name="f14" fmla="*/ f8 f0 1"/>
                    <a:gd name="f15" fmla="*/ 3163 f10 1"/>
                    <a:gd name="f16" fmla="*/ 18437 f10 1"/>
                    <a:gd name="f17" fmla="*/ 18437 f11 1"/>
                    <a:gd name="f18" fmla="*/ 3163 f11 1"/>
                    <a:gd name="f19" fmla="*/ f12 1 f2"/>
                    <a:gd name="f20" fmla="*/ f13 1 f2"/>
                    <a:gd name="f21" fmla="*/ f14 1 f2"/>
                    <a:gd name="f22" fmla="*/ 10800 f10 1"/>
                    <a:gd name="f23" fmla="*/ 0 f11 1"/>
                    <a:gd name="f24" fmla="*/ 0 f10 1"/>
                    <a:gd name="f25" fmla="*/ 10800 f11 1"/>
                    <a:gd name="f26" fmla="*/ 21600 f11 1"/>
                    <a:gd name="f27" fmla="*/ 21600 f10 1"/>
                    <a:gd name="f28" fmla="+- 0 0 f19"/>
                    <a:gd name="f29" fmla="+- f20 0 f1"/>
                    <a:gd name="f30" fmla="+- f21 0 f1"/>
                    <a:gd name="f31" fmla="*/ f28 f0 1"/>
                    <a:gd name="f32" fmla="+- f30 0 f29"/>
                    <a:gd name="f33" fmla="*/ f31 1 f5"/>
                    <a:gd name="f34" fmla="+- f33 0 f1"/>
                    <a:gd name="f35" fmla="cos 1 f34"/>
                    <a:gd name="f36" fmla="sin 1 f34"/>
                    <a:gd name="f37" fmla="+- 0 0 f35"/>
                    <a:gd name="f38" fmla="+- 0 0 f36"/>
                    <a:gd name="f39" fmla="*/ 10800 f37 1"/>
                    <a:gd name="f40" fmla="*/ 10800 f38 1"/>
                    <a:gd name="f41" fmla="*/ f39 f39 1"/>
                    <a:gd name="f42" fmla="*/ f40 f40 1"/>
                    <a:gd name="f43" fmla="+- f41 f42 0"/>
                    <a:gd name="f44" fmla="sqrt f43"/>
                    <a:gd name="f45" fmla="*/ f6 1 f44"/>
                    <a:gd name="f46" fmla="*/ f37 f45 1"/>
                    <a:gd name="f47" fmla="*/ f38 f45 1"/>
                    <a:gd name="f48" fmla="+- 10800 0 f46"/>
                    <a:gd name="f49" fmla="+- 10800 0 f47"/>
                  </a:gdLst>
                  <a:ahLst/>
                  <a:cxnLst>
                    <a:cxn ang="3cd4">
                      <a:pos x="hc" y="t"/>
                    </a:cxn>
                    <a:cxn ang="0">
                      <a:pos x="r" y="vc"/>
                    </a:cxn>
                    <a:cxn ang="cd4">
                      <a:pos x="hc" y="b"/>
                    </a:cxn>
                    <a:cxn ang="cd2">
                      <a:pos x="l" y="vc"/>
                    </a:cxn>
                    <a:cxn ang="f29">
                      <a:pos x="f22" y="f23"/>
                    </a:cxn>
                    <a:cxn ang="f29">
                      <a:pos x="f15" y="f18"/>
                    </a:cxn>
                    <a:cxn ang="f29">
                      <a:pos x="f24" y="f25"/>
                    </a:cxn>
                    <a:cxn ang="f29">
                      <a:pos x="f15" y="f17"/>
                    </a:cxn>
                    <a:cxn ang="f29">
                      <a:pos x="f22" y="f26"/>
                    </a:cxn>
                    <a:cxn ang="f29">
                      <a:pos x="f16" y="f17"/>
                    </a:cxn>
                    <a:cxn ang="f29">
                      <a:pos x="f27" y="f25"/>
                    </a:cxn>
                    <a:cxn ang="f29">
                      <a:pos x="f16" y="f18"/>
                    </a:cxn>
                  </a:cxnLst>
                  <a:rect l="f15" t="f18" r="f16" b="f17"/>
                  <a:pathLst>
                    <a:path w="21600" h="21600">
                      <a:moveTo>
                        <a:pt x="f48" y="f49"/>
                      </a:moveTo>
                      <a:arcTo wR="f9" hR="f9" stAng="f29" swAng="f32"/>
                      <a:close/>
                    </a:path>
                  </a:pathLst>
                </a:custGeom>
                <a:solidFill>
                  <a:srgbClr val="4472C4"/>
                </a:solidFill>
                <a:ln w="12600">
                  <a:solidFill>
                    <a:srgbClr val="FFFFFF"/>
                  </a:solidFill>
                  <a:prstDash val="solid"/>
                  <a:miter/>
                </a:ln>
              </p:spPr>
              <p:txBody>
                <a:bodyPr vert="horz" wrap="square" lIns="90000" tIns="45000" rIns="90000" bIns="45000" compatLnSpc="0">
                  <a:noAutofit/>
                </a:bodyPr>
                <a:lstStyle/>
                <a:p>
                  <a:pPr lvl="0" rtl="0" hangingPunct="0">
                    <a:buNone/>
                    <a:tabLst/>
                  </a:pPr>
                  <a:endParaRPr lang="en-none" sz="2400">
                    <a:latin typeface="Times New Roman" pitchFamily="18"/>
                    <a:ea typeface="Arial" pitchFamily="2"/>
                    <a:cs typeface="Tahoma" pitchFamily="2"/>
                  </a:endParaRPr>
                </a:p>
              </p:txBody>
            </p:sp>
          </p:grpSp>
        </p:grpSp>
      </p:grpSp>
      <p:graphicFrame>
        <p:nvGraphicFramePr>
          <p:cNvPr id="18" name="Diagram 17">
            <a:extLst>
              <a:ext uri="{FF2B5EF4-FFF2-40B4-BE49-F238E27FC236}">
                <a16:creationId xmlns:a16="http://schemas.microsoft.com/office/drawing/2014/main" id="{CF59DCEC-5FAF-F44C-BCF1-89C334C24769}"/>
              </a:ext>
            </a:extLst>
          </p:cNvPr>
          <p:cNvGraphicFramePr/>
          <p:nvPr>
            <p:extLst>
              <p:ext uri="{D42A27DB-BD31-4B8C-83A1-F6EECF244321}">
                <p14:modId xmlns:p14="http://schemas.microsoft.com/office/powerpoint/2010/main" val="1035592176"/>
              </p:ext>
            </p:extLst>
          </p:nvPr>
        </p:nvGraphicFramePr>
        <p:xfrm>
          <a:off x="1445400" y="2210760"/>
          <a:ext cx="8686439" cy="392757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3" name="Rectangle 28">
            <a:extLst>
              <a:ext uri="{FF2B5EF4-FFF2-40B4-BE49-F238E27FC236}">
                <a16:creationId xmlns:a16="http://schemas.microsoft.com/office/drawing/2014/main" id="{867CCAD9-300B-7BF9-2CE5-1F37717F7161}"/>
              </a:ext>
            </a:extLst>
          </p:cNvPr>
          <p:cNvSpPr/>
          <p:nvPr/>
        </p:nvSpPr>
        <p:spPr>
          <a:xfrm>
            <a:off x="2626200" y="500760"/>
            <a:ext cx="651672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2">
            <a:extLst>
              <a:ext uri="{FF2B5EF4-FFF2-40B4-BE49-F238E27FC236}">
                <a16:creationId xmlns:a16="http://schemas.microsoft.com/office/drawing/2014/main" id="{A286A9AE-9662-87FA-C9D7-A43AABA3F5A6}"/>
              </a:ext>
            </a:extLst>
          </p:cNvPr>
          <p:cNvSpPr/>
          <p:nvPr/>
        </p:nvSpPr>
        <p:spPr>
          <a:xfrm>
            <a:off x="7393680" y="943200"/>
            <a:ext cx="4758479" cy="495180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00B0F0">
              <a:alpha val="62000"/>
            </a:srgbClr>
          </a:solidFill>
          <a:ln>
            <a:noFill/>
            <a:prstDash val="solid"/>
          </a:ln>
        </p:spPr>
        <p:txBody>
          <a:bodyPr vert="horz" wrap="square" lIns="90000" tIns="45000" rIns="90000" bIns="45000" anchor="ctr"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4" name="Rectangle: Rounded Corners 24">
            <a:extLst>
              <a:ext uri="{FF2B5EF4-FFF2-40B4-BE49-F238E27FC236}">
                <a16:creationId xmlns:a16="http://schemas.microsoft.com/office/drawing/2014/main" id="{33DE745B-1C4C-72DD-69CD-937C40B24663}"/>
              </a:ext>
            </a:extLst>
          </p:cNvPr>
          <p:cNvSpPr/>
          <p:nvPr/>
        </p:nvSpPr>
        <p:spPr>
          <a:xfrm>
            <a:off x="1181160" y="2007720"/>
            <a:ext cx="9345240" cy="42872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
        <p:nvSpPr>
          <p:cNvPr id="5" name="TextBox 23">
            <a:extLst>
              <a:ext uri="{FF2B5EF4-FFF2-40B4-BE49-F238E27FC236}">
                <a16:creationId xmlns:a16="http://schemas.microsoft.com/office/drawing/2014/main" id="{A80E743B-EAAE-1B12-E4BC-5D81561F220A}"/>
              </a:ext>
            </a:extLst>
          </p:cNvPr>
          <p:cNvSpPr/>
          <p:nvPr/>
        </p:nvSpPr>
        <p:spPr>
          <a:xfrm>
            <a:off x="7523556" y="1403124"/>
            <a:ext cx="4586399" cy="716178"/>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r" rtl="1" hangingPunct="1">
              <a:buNone/>
              <a:tabLst/>
            </a:pPr>
            <a:r>
              <a:rPr lang="zxx-none" sz="2000" b="1" i="0" u="none" strike="noStrike" spc="0">
                <a:solidFill>
                  <a:srgbClr val="FFFFFF"/>
                </a:solidFill>
                <a:latin typeface="Alexandria" pitchFamily="18"/>
                <a:ea typeface="Arial" pitchFamily="2"/>
                <a:cs typeface="Alexandria" pitchFamily="2"/>
              </a:rPr>
              <a:t>عناصر المحتوى الاتصالي </a:t>
            </a:r>
            <a:r>
              <a:rPr lang="ar-SA" sz="2000" b="1" i="0" u="none" strike="noStrike" spc="0" dirty="0">
                <a:solidFill>
                  <a:srgbClr val="FFFFFF"/>
                </a:solidFill>
                <a:latin typeface="Alexandria" pitchFamily="18"/>
                <a:ea typeface="Arial" pitchFamily="2"/>
                <a:cs typeface="Alexandria" pitchFamily="2"/>
              </a:rPr>
              <a:t>الأخلاقي ل</a:t>
            </a:r>
            <a:r>
              <a:rPr lang="zxx-none" sz="2000" b="1" i="0" u="none" strike="noStrike" spc="0">
                <a:solidFill>
                  <a:srgbClr val="FFFFFF"/>
                </a:solidFill>
                <a:latin typeface="Alexandria" pitchFamily="18"/>
                <a:ea typeface="Arial" pitchFamily="2"/>
                <a:cs typeface="Alexandria" pitchFamily="2"/>
              </a:rPr>
              <a:t>إدارة الأزمات</a:t>
            </a:r>
          </a:p>
        </p:txBody>
      </p:sp>
      <p:pic>
        <p:nvPicPr>
          <p:cNvPr id="7" name="Graphic 21">
            <a:extLst>
              <a:ext uri="{FF2B5EF4-FFF2-40B4-BE49-F238E27FC236}">
                <a16:creationId xmlns:a16="http://schemas.microsoft.com/office/drawing/2014/main" id="{AEAC7FBC-56FC-59FD-D676-341924152FED}"/>
              </a:ext>
            </a:extLst>
          </p:cNvPr>
          <p:cNvPicPr>
            <a:picLocks noChangeAspect="1"/>
          </p:cNvPicPr>
          <p:nvPr/>
        </p:nvPicPr>
        <p:blipFill>
          <a:blip r:embed="rId3">
            <a:lum/>
            <a:alphaModFix/>
          </a:blip>
          <a:srcRect/>
          <a:stretch>
            <a:fillRect/>
          </a:stretch>
        </p:blipFill>
        <p:spPr>
          <a:xfrm>
            <a:off x="180360" y="-43016"/>
            <a:ext cx="2304720" cy="1076040"/>
          </a:xfrm>
          <a:prstGeom prst="rect">
            <a:avLst/>
          </a:prstGeom>
          <a:noFill/>
          <a:ln>
            <a:noFill/>
          </a:ln>
        </p:spPr>
      </p:pic>
      <p:grpSp>
        <p:nvGrpSpPr>
          <p:cNvPr id="8" name="Diagram 2">
            <a:extLst>
              <a:ext uri="{FF2B5EF4-FFF2-40B4-BE49-F238E27FC236}">
                <a16:creationId xmlns:a16="http://schemas.microsoft.com/office/drawing/2014/main" id="{4D3BC587-FDD5-F708-6C8F-20CC9C9F32F4}"/>
              </a:ext>
            </a:extLst>
          </p:cNvPr>
          <p:cNvGrpSpPr/>
          <p:nvPr/>
        </p:nvGrpSpPr>
        <p:grpSpPr>
          <a:xfrm>
            <a:off x="1445400" y="2210760"/>
            <a:ext cx="8686440" cy="2057760"/>
            <a:chOff x="1445400" y="2210760"/>
            <a:chExt cx="8686440" cy="2057760"/>
          </a:xfrm>
        </p:grpSpPr>
        <p:grpSp>
          <p:nvGrpSpPr>
            <p:cNvPr id="9" name="Group 8">
              <a:extLst>
                <a:ext uri="{FF2B5EF4-FFF2-40B4-BE49-F238E27FC236}">
                  <a16:creationId xmlns:a16="http://schemas.microsoft.com/office/drawing/2014/main" id="{E52BB501-999D-BB7A-235F-4D0ACA1B9C68}"/>
                </a:ext>
              </a:extLst>
            </p:cNvPr>
            <p:cNvGrpSpPr/>
            <p:nvPr/>
          </p:nvGrpSpPr>
          <p:grpSpPr>
            <a:xfrm>
              <a:off x="1445400" y="2210760"/>
              <a:ext cx="8686440" cy="2057760"/>
              <a:chOff x="1445400" y="2210760"/>
              <a:chExt cx="8686440" cy="2057760"/>
            </a:xfrm>
          </p:grpSpPr>
          <p:sp>
            <p:nvSpPr>
              <p:cNvPr id="10" name="Freeform 9">
                <a:extLst>
                  <a:ext uri="{FF2B5EF4-FFF2-40B4-BE49-F238E27FC236}">
                    <a16:creationId xmlns:a16="http://schemas.microsoft.com/office/drawing/2014/main" id="{4136781A-2616-D474-98DE-BE9E5874E4F4}"/>
                  </a:ext>
                </a:extLst>
              </p:cNvPr>
              <p:cNvSpPr/>
              <p:nvPr/>
            </p:nvSpPr>
            <p:spPr>
              <a:xfrm>
                <a:off x="1445400" y="2210760"/>
                <a:ext cx="8686440" cy="360"/>
              </a:xfrm>
              <a:custGeom>
                <a:avLst>
                  <a:gd name="f7" fmla="val 13000"/>
                  <a:gd name="f8" fmla="val 19400"/>
                  <a:gd name="f9" fmla="val 14400"/>
                </a:avLst>
                <a:gdLst>
                  <a:gd name="f3" fmla="val w"/>
                  <a:gd name="f4" fmla="val h"/>
                  <a:gd name="f5" fmla="val 0"/>
                  <a:gd name="f6" fmla="val 21600"/>
                  <a:gd name="f7" fmla="val 13000"/>
                  <a:gd name="f8" fmla="val 19400"/>
                  <a:gd name="f9" fmla="val 14400"/>
                  <a:gd name="f10" fmla="val 9675"/>
                  <a:gd name="f11" fmla="val 80"/>
                  <a:gd name="f12" fmla="*/ f3 1 21600"/>
                  <a:gd name="f13" fmla="*/ f4 1 21600"/>
                  <a:gd name="f14" fmla="val f7"/>
                  <a:gd name="f15" fmla="val f8"/>
                  <a:gd name="f16" fmla="val f9"/>
                  <a:gd name="f17" fmla="+- 21600 0 f8"/>
                  <a:gd name="f18" fmla="+- f8 0 f7"/>
                  <a:gd name="f19" fmla="*/ f8 1 2"/>
                  <a:gd name="f20" fmla="*/ f9 10000 1"/>
                  <a:gd name="f21" fmla="+- f18 0 f17"/>
                  <a:gd name="f22" fmla="*/ f20 1 25467"/>
                  <a:gd name="f23" fmla="+- f7 f17 0"/>
                  <a:gd name="f24" fmla="*/ 0 f12 1"/>
                  <a:gd name="f25" fmla="*/ 21600 f12 1"/>
                  <a:gd name="f26" fmla="*/ 21600 f13 1"/>
                  <a:gd name="f27" fmla="*/ 0 f13 1"/>
                  <a:gd name="f28" fmla="*/ f21 1 2"/>
                  <a:gd name="f29" fmla="+- f8 0 f28"/>
                  <a:gd name="f30" fmla="+- f19 0 f28"/>
                  <a:gd name="f31" fmla="*/ f30 10000 1"/>
                  <a:gd name="f32" fmla="+- f30 f21 0"/>
                  <a:gd name="f33" fmla="*/ f31 1 22326"/>
                  <a:gd name="f34" fmla="+- f8 0 f32"/>
                  <a:gd name="f35" fmla="*/ f34 10000 1"/>
                  <a:gd name="f36" fmla="*/ f35 1 23148"/>
                  <a:gd name="f37" fmla="+- f36 f32 0"/>
                </a:gdLst>
                <a:ahLst/>
                <a:cxnLst>
                  <a:cxn ang="3cd4">
                    <a:pos x="hc" y="t"/>
                  </a:cxn>
                  <a:cxn ang="0">
                    <a:pos x="r" y="vc"/>
                  </a:cxn>
                  <a:cxn ang="cd4">
                    <a:pos x="hc" y="b"/>
                  </a:cxn>
                  <a:cxn ang="cd2">
                    <a:pos x="l" y="vc"/>
                  </a:cxn>
                </a:cxnLst>
                <a:rect l="f24" t="f27" r="f25" b="f26"/>
                <a:pathLst>
                  <a:path w="21600" h="21600">
                    <a:moveTo>
                      <a:pt x="f6" y="f5"/>
                    </a:moveTo>
                    <a:cubicBezTo>
                      <a:pt x="f10" y="f5"/>
                      <a:pt x="f5" y="f33"/>
                      <a:pt x="f5" y="f30"/>
                    </a:cubicBezTo>
                    <a:lnTo>
                      <a:pt x="f5" y="f32"/>
                    </a:lnTo>
                    <a:cubicBezTo>
                      <a:pt x="f5" y="f37"/>
                      <a:pt x="f22" y="f15"/>
                      <a:pt x="f16" y="f15"/>
                    </a:cubicBezTo>
                    <a:lnTo>
                      <a:pt x="f16" y="f6"/>
                    </a:lnTo>
                    <a:lnTo>
                      <a:pt x="f6" y="f29"/>
                    </a:lnTo>
                    <a:lnTo>
                      <a:pt x="f16" y="f14"/>
                    </a:lnTo>
                    <a:lnTo>
                      <a:pt x="f16" y="f23"/>
                    </a:lnTo>
                    <a:cubicBezTo>
                      <a:pt x="f16" y="f23"/>
                      <a:pt x="f11" y="f19"/>
                      <a:pt x="f11" y="f19"/>
                    </a:cubicBezTo>
                    <a:cubicBezTo>
                      <a:pt x="f11" y="f19"/>
                      <a:pt x="f6" y="f21"/>
                      <a:pt x="f6" y="f5"/>
                    </a:cubicBezTo>
                    <a:close/>
                  </a:path>
                </a:pathLst>
              </a:custGeom>
              <a:solidFill>
                <a:srgbClr val="CFD5E9"/>
              </a:solidFill>
              <a:ln>
                <a:noFill/>
                <a:prstDash val="solid"/>
              </a:ln>
            </p:spPr>
            <p:txBody>
              <a:bodyPr vert="horz" wrap="square" lIns="90000" tIns="45000" rIns="90000" bIns="45000" compatLnSpc="0">
                <a:noAutofit/>
              </a:bodyPr>
              <a:lstStyle/>
              <a:p>
                <a:pPr lvl="0" rtl="0" hangingPunct="0">
                  <a:buNone/>
                  <a:tabLst/>
                </a:pPr>
                <a:endParaRPr lang="en-none" sz="2400">
                  <a:latin typeface="Times New Roman" pitchFamily="18"/>
                  <a:ea typeface="Arial" pitchFamily="2"/>
                  <a:cs typeface="Tahoma" pitchFamily="2"/>
                </a:endParaRPr>
              </a:p>
            </p:txBody>
          </p:sp>
          <p:grpSp>
            <p:nvGrpSpPr>
              <p:cNvPr id="11" name="Group 10">
                <a:extLst>
                  <a:ext uri="{FF2B5EF4-FFF2-40B4-BE49-F238E27FC236}">
                    <a16:creationId xmlns:a16="http://schemas.microsoft.com/office/drawing/2014/main" id="{A104E9DD-5493-5C64-0F63-6476AF328378}"/>
                  </a:ext>
                </a:extLst>
              </p:cNvPr>
              <p:cNvGrpSpPr/>
              <p:nvPr/>
            </p:nvGrpSpPr>
            <p:grpSpPr>
              <a:xfrm>
                <a:off x="1445400" y="2210760"/>
                <a:ext cx="8686440" cy="2057760"/>
                <a:chOff x="1445400" y="2210760"/>
                <a:chExt cx="8686440" cy="2057760"/>
              </a:xfrm>
            </p:grpSpPr>
            <p:sp>
              <p:nvSpPr>
                <p:cNvPr id="12" name="Freeform 11">
                  <a:extLst>
                    <a:ext uri="{FF2B5EF4-FFF2-40B4-BE49-F238E27FC236}">
                      <a16:creationId xmlns:a16="http://schemas.microsoft.com/office/drawing/2014/main" id="{E0A3841A-4076-8218-3AF8-EF6504C611A2}"/>
                    </a:ext>
                  </a:extLst>
                </p:cNvPr>
                <p:cNvSpPr/>
                <p:nvPr/>
              </p:nvSpPr>
              <p:spPr>
                <a:xfrm>
                  <a:off x="1445400" y="2210760"/>
                  <a:ext cx="8686440" cy="360"/>
                </a:xfrm>
                <a:custGeom>
                  <a:avLst/>
                  <a:gdLst>
                    <a:gd name="f0" fmla="val 10800000"/>
                    <a:gd name="f1" fmla="val 5400000"/>
                    <a:gd name="f2" fmla="val 180"/>
                    <a:gd name="f3" fmla="val w"/>
                    <a:gd name="f4" fmla="val h"/>
                    <a:gd name="f5" fmla="*/ 5419351 1 1725033"/>
                    <a:gd name="f6" fmla="*/ 10800 10800 1"/>
                    <a:gd name="f7" fmla="+- 0 0 0"/>
                    <a:gd name="f8" fmla="+- 0 0 360"/>
                    <a:gd name="f9" fmla="val 10800"/>
                    <a:gd name="f10" fmla="*/ f3 1 21600"/>
                    <a:gd name="f11" fmla="*/ f4 1 21600"/>
                    <a:gd name="f12" fmla="*/ 0 f5 1"/>
                    <a:gd name="f13" fmla="*/ f7 f0 1"/>
                    <a:gd name="f14" fmla="*/ f8 f0 1"/>
                    <a:gd name="f15" fmla="*/ 3163 f10 1"/>
                    <a:gd name="f16" fmla="*/ 18437 f10 1"/>
                    <a:gd name="f17" fmla="*/ 18437 f11 1"/>
                    <a:gd name="f18" fmla="*/ 3163 f11 1"/>
                    <a:gd name="f19" fmla="*/ f12 1 f2"/>
                    <a:gd name="f20" fmla="*/ f13 1 f2"/>
                    <a:gd name="f21" fmla="*/ f14 1 f2"/>
                    <a:gd name="f22" fmla="*/ 10800 f10 1"/>
                    <a:gd name="f23" fmla="*/ 0 f11 1"/>
                    <a:gd name="f24" fmla="*/ 0 f10 1"/>
                    <a:gd name="f25" fmla="*/ 10800 f11 1"/>
                    <a:gd name="f26" fmla="*/ 21600 f11 1"/>
                    <a:gd name="f27" fmla="*/ 21600 f10 1"/>
                    <a:gd name="f28" fmla="+- 0 0 f19"/>
                    <a:gd name="f29" fmla="+- f20 0 f1"/>
                    <a:gd name="f30" fmla="+- f21 0 f1"/>
                    <a:gd name="f31" fmla="*/ f28 f0 1"/>
                    <a:gd name="f32" fmla="+- f30 0 f29"/>
                    <a:gd name="f33" fmla="*/ f31 1 f5"/>
                    <a:gd name="f34" fmla="+- f33 0 f1"/>
                    <a:gd name="f35" fmla="cos 1 f34"/>
                    <a:gd name="f36" fmla="sin 1 f34"/>
                    <a:gd name="f37" fmla="+- 0 0 f35"/>
                    <a:gd name="f38" fmla="+- 0 0 f36"/>
                    <a:gd name="f39" fmla="*/ 10800 f37 1"/>
                    <a:gd name="f40" fmla="*/ 10800 f38 1"/>
                    <a:gd name="f41" fmla="*/ f39 f39 1"/>
                    <a:gd name="f42" fmla="*/ f40 f40 1"/>
                    <a:gd name="f43" fmla="+- f41 f42 0"/>
                    <a:gd name="f44" fmla="sqrt f43"/>
                    <a:gd name="f45" fmla="*/ f6 1 f44"/>
                    <a:gd name="f46" fmla="*/ f37 f45 1"/>
                    <a:gd name="f47" fmla="*/ f38 f45 1"/>
                    <a:gd name="f48" fmla="+- 10800 0 f46"/>
                    <a:gd name="f49" fmla="+- 10800 0 f47"/>
                  </a:gdLst>
                  <a:ahLst/>
                  <a:cxnLst>
                    <a:cxn ang="3cd4">
                      <a:pos x="hc" y="t"/>
                    </a:cxn>
                    <a:cxn ang="0">
                      <a:pos x="r" y="vc"/>
                    </a:cxn>
                    <a:cxn ang="cd4">
                      <a:pos x="hc" y="b"/>
                    </a:cxn>
                    <a:cxn ang="cd2">
                      <a:pos x="l" y="vc"/>
                    </a:cxn>
                    <a:cxn ang="f29">
                      <a:pos x="f22" y="f23"/>
                    </a:cxn>
                    <a:cxn ang="f29">
                      <a:pos x="f15" y="f18"/>
                    </a:cxn>
                    <a:cxn ang="f29">
                      <a:pos x="f24" y="f25"/>
                    </a:cxn>
                    <a:cxn ang="f29">
                      <a:pos x="f15" y="f17"/>
                    </a:cxn>
                    <a:cxn ang="f29">
                      <a:pos x="f22" y="f26"/>
                    </a:cxn>
                    <a:cxn ang="f29">
                      <a:pos x="f16" y="f17"/>
                    </a:cxn>
                    <a:cxn ang="f29">
                      <a:pos x="f27" y="f25"/>
                    </a:cxn>
                    <a:cxn ang="f29">
                      <a:pos x="f16" y="f18"/>
                    </a:cxn>
                  </a:cxnLst>
                  <a:rect l="f15" t="f18" r="f16" b="f17"/>
                  <a:pathLst>
                    <a:path w="21600" h="21600">
                      <a:moveTo>
                        <a:pt x="f48" y="f49"/>
                      </a:moveTo>
                      <a:arcTo wR="f9" hR="f9" stAng="f29" swAng="f32"/>
                      <a:close/>
                    </a:path>
                  </a:pathLst>
                </a:custGeom>
                <a:solidFill>
                  <a:srgbClr val="4472C4"/>
                </a:solidFill>
                <a:ln w="12600">
                  <a:solidFill>
                    <a:srgbClr val="FFFFFF"/>
                  </a:solidFill>
                  <a:prstDash val="solid"/>
                  <a:miter/>
                </a:ln>
              </p:spPr>
              <p:txBody>
                <a:bodyPr vert="horz" wrap="square" lIns="90000" tIns="45000" rIns="90000" bIns="45000"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14" name="Freeform 13">
                  <a:extLst>
                    <a:ext uri="{FF2B5EF4-FFF2-40B4-BE49-F238E27FC236}">
                      <a16:creationId xmlns:a16="http://schemas.microsoft.com/office/drawing/2014/main" id="{7547F2B1-5507-2BFE-BC7A-EFA8999028C3}"/>
                    </a:ext>
                  </a:extLst>
                </p:cNvPr>
                <p:cNvSpPr/>
                <p:nvPr/>
              </p:nvSpPr>
              <p:spPr>
                <a:xfrm>
                  <a:off x="1445400" y="4080960"/>
                  <a:ext cx="8686440" cy="360"/>
                </a:xfrm>
                <a:custGeom>
                  <a:avLst/>
                  <a:gdLst>
                    <a:gd name="f0" fmla="val 10800000"/>
                    <a:gd name="f1" fmla="val 5400000"/>
                    <a:gd name="f2" fmla="val 180"/>
                    <a:gd name="f3" fmla="val w"/>
                    <a:gd name="f4" fmla="val h"/>
                    <a:gd name="f5" fmla="*/ 5419351 1 1725033"/>
                    <a:gd name="f6" fmla="*/ 10800 10800 1"/>
                    <a:gd name="f7" fmla="+- 0 0 0"/>
                    <a:gd name="f8" fmla="+- 0 0 360"/>
                    <a:gd name="f9" fmla="val 10800"/>
                    <a:gd name="f10" fmla="*/ f3 1 21600"/>
                    <a:gd name="f11" fmla="*/ f4 1 21600"/>
                    <a:gd name="f12" fmla="*/ 0 f5 1"/>
                    <a:gd name="f13" fmla="*/ f7 f0 1"/>
                    <a:gd name="f14" fmla="*/ f8 f0 1"/>
                    <a:gd name="f15" fmla="*/ 3163 f10 1"/>
                    <a:gd name="f16" fmla="*/ 18437 f10 1"/>
                    <a:gd name="f17" fmla="*/ 18437 f11 1"/>
                    <a:gd name="f18" fmla="*/ 3163 f11 1"/>
                    <a:gd name="f19" fmla="*/ f12 1 f2"/>
                    <a:gd name="f20" fmla="*/ f13 1 f2"/>
                    <a:gd name="f21" fmla="*/ f14 1 f2"/>
                    <a:gd name="f22" fmla="*/ 10800 f10 1"/>
                    <a:gd name="f23" fmla="*/ 0 f11 1"/>
                    <a:gd name="f24" fmla="*/ 0 f10 1"/>
                    <a:gd name="f25" fmla="*/ 10800 f11 1"/>
                    <a:gd name="f26" fmla="*/ 21600 f11 1"/>
                    <a:gd name="f27" fmla="*/ 21600 f10 1"/>
                    <a:gd name="f28" fmla="+- 0 0 f19"/>
                    <a:gd name="f29" fmla="+- f20 0 f1"/>
                    <a:gd name="f30" fmla="+- f21 0 f1"/>
                    <a:gd name="f31" fmla="*/ f28 f0 1"/>
                    <a:gd name="f32" fmla="+- f30 0 f29"/>
                    <a:gd name="f33" fmla="*/ f31 1 f5"/>
                    <a:gd name="f34" fmla="+- f33 0 f1"/>
                    <a:gd name="f35" fmla="cos 1 f34"/>
                    <a:gd name="f36" fmla="sin 1 f34"/>
                    <a:gd name="f37" fmla="+- 0 0 f35"/>
                    <a:gd name="f38" fmla="+- 0 0 f36"/>
                    <a:gd name="f39" fmla="*/ 10800 f37 1"/>
                    <a:gd name="f40" fmla="*/ 10800 f38 1"/>
                    <a:gd name="f41" fmla="*/ f39 f39 1"/>
                    <a:gd name="f42" fmla="*/ f40 f40 1"/>
                    <a:gd name="f43" fmla="+- f41 f42 0"/>
                    <a:gd name="f44" fmla="sqrt f43"/>
                    <a:gd name="f45" fmla="*/ f6 1 f44"/>
                    <a:gd name="f46" fmla="*/ f37 f45 1"/>
                    <a:gd name="f47" fmla="*/ f38 f45 1"/>
                    <a:gd name="f48" fmla="+- 10800 0 f46"/>
                    <a:gd name="f49" fmla="+- 10800 0 f47"/>
                  </a:gdLst>
                  <a:ahLst/>
                  <a:cxnLst>
                    <a:cxn ang="3cd4">
                      <a:pos x="hc" y="t"/>
                    </a:cxn>
                    <a:cxn ang="0">
                      <a:pos x="r" y="vc"/>
                    </a:cxn>
                    <a:cxn ang="cd4">
                      <a:pos x="hc" y="b"/>
                    </a:cxn>
                    <a:cxn ang="cd2">
                      <a:pos x="l" y="vc"/>
                    </a:cxn>
                    <a:cxn ang="f29">
                      <a:pos x="f22" y="f23"/>
                    </a:cxn>
                    <a:cxn ang="f29">
                      <a:pos x="f15" y="f18"/>
                    </a:cxn>
                    <a:cxn ang="f29">
                      <a:pos x="f24" y="f25"/>
                    </a:cxn>
                    <a:cxn ang="f29">
                      <a:pos x="f15" y="f17"/>
                    </a:cxn>
                    <a:cxn ang="f29">
                      <a:pos x="f22" y="f26"/>
                    </a:cxn>
                    <a:cxn ang="f29">
                      <a:pos x="f16" y="f17"/>
                    </a:cxn>
                    <a:cxn ang="f29">
                      <a:pos x="f27" y="f25"/>
                    </a:cxn>
                    <a:cxn ang="f29">
                      <a:pos x="f16" y="f18"/>
                    </a:cxn>
                  </a:cxnLst>
                  <a:rect l="f15" t="f18" r="f16" b="f17"/>
                  <a:pathLst>
                    <a:path w="21600" h="21600">
                      <a:moveTo>
                        <a:pt x="f48" y="f49"/>
                      </a:moveTo>
                      <a:arcTo wR="f9" hR="f9" stAng="f29" swAng="f32"/>
                      <a:close/>
                    </a:path>
                  </a:pathLst>
                </a:custGeom>
                <a:solidFill>
                  <a:srgbClr val="4472C4"/>
                </a:solidFill>
                <a:ln w="12600">
                  <a:solidFill>
                    <a:srgbClr val="FFFFFF"/>
                  </a:solidFill>
                  <a:prstDash val="solid"/>
                  <a:miter/>
                </a:ln>
              </p:spPr>
              <p:txBody>
                <a:bodyPr vert="horz" wrap="square" lIns="90000" tIns="45000" rIns="90000" bIns="45000"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15" name="Freeform 14">
                  <a:extLst>
                    <a:ext uri="{FF2B5EF4-FFF2-40B4-BE49-F238E27FC236}">
                      <a16:creationId xmlns:a16="http://schemas.microsoft.com/office/drawing/2014/main" id="{9F494761-15C2-6F11-3DC1-680C85C9D1A5}"/>
                    </a:ext>
                  </a:extLst>
                </p:cNvPr>
                <p:cNvSpPr/>
                <p:nvPr/>
              </p:nvSpPr>
              <p:spPr>
                <a:xfrm>
                  <a:off x="1445400" y="4080960"/>
                  <a:ext cx="8686440" cy="18684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16" name="Freeform 15">
                  <a:extLst>
                    <a:ext uri="{FF2B5EF4-FFF2-40B4-BE49-F238E27FC236}">
                      <a16:creationId xmlns:a16="http://schemas.microsoft.com/office/drawing/2014/main" id="{00AA964C-0455-FB27-198C-315E11180293}"/>
                    </a:ext>
                  </a:extLst>
                </p:cNvPr>
                <p:cNvSpPr/>
                <p:nvPr/>
              </p:nvSpPr>
              <p:spPr>
                <a:xfrm>
                  <a:off x="1445400" y="4268160"/>
                  <a:ext cx="8686440" cy="360"/>
                </a:xfrm>
                <a:custGeom>
                  <a:avLst/>
                  <a:gdLst>
                    <a:gd name="f0" fmla="val 10800000"/>
                    <a:gd name="f1" fmla="val 5400000"/>
                    <a:gd name="f2" fmla="val 180"/>
                    <a:gd name="f3" fmla="val w"/>
                    <a:gd name="f4" fmla="val h"/>
                    <a:gd name="f5" fmla="*/ 5419351 1 1725033"/>
                    <a:gd name="f6" fmla="*/ 10800 10800 1"/>
                    <a:gd name="f7" fmla="+- 0 0 0"/>
                    <a:gd name="f8" fmla="+- 0 0 360"/>
                    <a:gd name="f9" fmla="val 10800"/>
                    <a:gd name="f10" fmla="*/ f3 1 21600"/>
                    <a:gd name="f11" fmla="*/ f4 1 21600"/>
                    <a:gd name="f12" fmla="*/ 0 f5 1"/>
                    <a:gd name="f13" fmla="*/ f7 f0 1"/>
                    <a:gd name="f14" fmla="*/ f8 f0 1"/>
                    <a:gd name="f15" fmla="*/ 3163 f10 1"/>
                    <a:gd name="f16" fmla="*/ 18437 f10 1"/>
                    <a:gd name="f17" fmla="*/ 18437 f11 1"/>
                    <a:gd name="f18" fmla="*/ 3163 f11 1"/>
                    <a:gd name="f19" fmla="*/ f12 1 f2"/>
                    <a:gd name="f20" fmla="*/ f13 1 f2"/>
                    <a:gd name="f21" fmla="*/ f14 1 f2"/>
                    <a:gd name="f22" fmla="*/ 10800 f10 1"/>
                    <a:gd name="f23" fmla="*/ 0 f11 1"/>
                    <a:gd name="f24" fmla="*/ 0 f10 1"/>
                    <a:gd name="f25" fmla="*/ 10800 f11 1"/>
                    <a:gd name="f26" fmla="*/ 21600 f11 1"/>
                    <a:gd name="f27" fmla="*/ 21600 f10 1"/>
                    <a:gd name="f28" fmla="+- 0 0 f19"/>
                    <a:gd name="f29" fmla="+- f20 0 f1"/>
                    <a:gd name="f30" fmla="+- f21 0 f1"/>
                    <a:gd name="f31" fmla="*/ f28 f0 1"/>
                    <a:gd name="f32" fmla="+- f30 0 f29"/>
                    <a:gd name="f33" fmla="*/ f31 1 f5"/>
                    <a:gd name="f34" fmla="+- f33 0 f1"/>
                    <a:gd name="f35" fmla="cos 1 f34"/>
                    <a:gd name="f36" fmla="sin 1 f34"/>
                    <a:gd name="f37" fmla="+- 0 0 f35"/>
                    <a:gd name="f38" fmla="+- 0 0 f36"/>
                    <a:gd name="f39" fmla="*/ 10800 f37 1"/>
                    <a:gd name="f40" fmla="*/ 10800 f38 1"/>
                    <a:gd name="f41" fmla="*/ f39 f39 1"/>
                    <a:gd name="f42" fmla="*/ f40 f40 1"/>
                    <a:gd name="f43" fmla="+- f41 f42 0"/>
                    <a:gd name="f44" fmla="sqrt f43"/>
                    <a:gd name="f45" fmla="*/ f6 1 f44"/>
                    <a:gd name="f46" fmla="*/ f37 f45 1"/>
                    <a:gd name="f47" fmla="*/ f38 f45 1"/>
                    <a:gd name="f48" fmla="+- 10800 0 f46"/>
                    <a:gd name="f49" fmla="+- 10800 0 f47"/>
                  </a:gdLst>
                  <a:ahLst/>
                  <a:cxnLst>
                    <a:cxn ang="3cd4">
                      <a:pos x="hc" y="t"/>
                    </a:cxn>
                    <a:cxn ang="0">
                      <a:pos x="r" y="vc"/>
                    </a:cxn>
                    <a:cxn ang="cd4">
                      <a:pos x="hc" y="b"/>
                    </a:cxn>
                    <a:cxn ang="cd2">
                      <a:pos x="l" y="vc"/>
                    </a:cxn>
                    <a:cxn ang="f29">
                      <a:pos x="f22" y="f23"/>
                    </a:cxn>
                    <a:cxn ang="f29">
                      <a:pos x="f15" y="f18"/>
                    </a:cxn>
                    <a:cxn ang="f29">
                      <a:pos x="f24" y="f25"/>
                    </a:cxn>
                    <a:cxn ang="f29">
                      <a:pos x="f15" y="f17"/>
                    </a:cxn>
                    <a:cxn ang="f29">
                      <a:pos x="f22" y="f26"/>
                    </a:cxn>
                    <a:cxn ang="f29">
                      <a:pos x="f16" y="f17"/>
                    </a:cxn>
                    <a:cxn ang="f29">
                      <a:pos x="f27" y="f25"/>
                    </a:cxn>
                    <a:cxn ang="f29">
                      <a:pos x="f16" y="f18"/>
                    </a:cxn>
                  </a:cxnLst>
                  <a:rect l="f15" t="f18" r="f16" b="f17"/>
                  <a:pathLst>
                    <a:path w="21600" h="21600">
                      <a:moveTo>
                        <a:pt x="f48" y="f49"/>
                      </a:moveTo>
                      <a:arcTo wR="f9" hR="f9" stAng="f29" swAng="f32"/>
                      <a:close/>
                    </a:path>
                  </a:pathLst>
                </a:custGeom>
                <a:solidFill>
                  <a:srgbClr val="4472C4"/>
                </a:solidFill>
                <a:ln w="12600">
                  <a:solidFill>
                    <a:srgbClr val="FFFFFF"/>
                  </a:solidFill>
                  <a:prstDash val="solid"/>
                  <a:miter/>
                </a:ln>
              </p:spPr>
              <p:txBody>
                <a:bodyPr vert="horz" wrap="square" lIns="90000" tIns="45000" rIns="90000" bIns="45000" compatLnSpc="0">
                  <a:noAutofit/>
                </a:bodyPr>
                <a:lstStyle/>
                <a:p>
                  <a:pPr lvl="0" rtl="0" hangingPunct="0">
                    <a:buNone/>
                    <a:tabLst/>
                  </a:pPr>
                  <a:endParaRPr lang="en-none" sz="2400">
                    <a:latin typeface="Times New Roman" pitchFamily="18"/>
                    <a:ea typeface="Arial" pitchFamily="2"/>
                    <a:cs typeface="Tahoma" pitchFamily="2"/>
                  </a:endParaRPr>
                </a:p>
              </p:txBody>
            </p:sp>
          </p:grpSp>
        </p:grpSp>
      </p:grpSp>
      <p:graphicFrame>
        <p:nvGraphicFramePr>
          <p:cNvPr id="18" name="Diagram 17">
            <a:extLst>
              <a:ext uri="{FF2B5EF4-FFF2-40B4-BE49-F238E27FC236}">
                <a16:creationId xmlns:a16="http://schemas.microsoft.com/office/drawing/2014/main" id="{CF59DCEC-5FAF-F44C-BCF1-89C334C24769}"/>
              </a:ext>
            </a:extLst>
          </p:cNvPr>
          <p:cNvGraphicFramePr/>
          <p:nvPr>
            <p:extLst>
              <p:ext uri="{D42A27DB-BD31-4B8C-83A1-F6EECF244321}">
                <p14:modId xmlns:p14="http://schemas.microsoft.com/office/powerpoint/2010/main" val="2322940966"/>
              </p:ext>
            </p:extLst>
          </p:nvPr>
        </p:nvGraphicFramePr>
        <p:xfrm>
          <a:off x="1445400" y="2210760"/>
          <a:ext cx="8686439" cy="392757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3" name="Rectangle 28">
            <a:extLst>
              <a:ext uri="{FF2B5EF4-FFF2-40B4-BE49-F238E27FC236}">
                <a16:creationId xmlns:a16="http://schemas.microsoft.com/office/drawing/2014/main" id="{24C48BDC-B3B8-CBAB-E57A-811B2EE3CB2A}"/>
              </a:ext>
            </a:extLst>
          </p:cNvPr>
          <p:cNvSpPr/>
          <p:nvPr/>
        </p:nvSpPr>
        <p:spPr>
          <a:xfrm>
            <a:off x="2626200" y="500760"/>
            <a:ext cx="651672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Tree>
    <p:extLst>
      <p:ext uri="{BB962C8B-B14F-4D97-AF65-F5344CB8AC3E}">
        <p14:creationId xmlns:p14="http://schemas.microsoft.com/office/powerpoint/2010/main" val="28329648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2">
            <a:extLst>
              <a:ext uri="{FF2B5EF4-FFF2-40B4-BE49-F238E27FC236}">
                <a16:creationId xmlns:a16="http://schemas.microsoft.com/office/drawing/2014/main" id="{A286A9AE-9662-87FA-C9D7-A43AABA3F5A6}"/>
              </a:ext>
            </a:extLst>
          </p:cNvPr>
          <p:cNvSpPr/>
          <p:nvPr/>
        </p:nvSpPr>
        <p:spPr>
          <a:xfrm>
            <a:off x="7393680" y="943200"/>
            <a:ext cx="4758479" cy="495180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00B0F0">
              <a:alpha val="62000"/>
            </a:srgbClr>
          </a:solidFill>
          <a:ln>
            <a:noFill/>
            <a:prstDash val="solid"/>
          </a:ln>
        </p:spPr>
        <p:txBody>
          <a:bodyPr vert="horz" wrap="square" lIns="90000" tIns="45000" rIns="90000" bIns="45000" anchor="ctr"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4" name="Rectangle: Rounded Corners 24">
            <a:extLst>
              <a:ext uri="{FF2B5EF4-FFF2-40B4-BE49-F238E27FC236}">
                <a16:creationId xmlns:a16="http://schemas.microsoft.com/office/drawing/2014/main" id="{33DE745B-1C4C-72DD-69CD-937C40B24663}"/>
              </a:ext>
            </a:extLst>
          </p:cNvPr>
          <p:cNvSpPr/>
          <p:nvPr/>
        </p:nvSpPr>
        <p:spPr>
          <a:xfrm>
            <a:off x="1181160" y="2007720"/>
            <a:ext cx="9345240" cy="42872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
        <p:nvSpPr>
          <p:cNvPr id="5" name="TextBox 23">
            <a:extLst>
              <a:ext uri="{FF2B5EF4-FFF2-40B4-BE49-F238E27FC236}">
                <a16:creationId xmlns:a16="http://schemas.microsoft.com/office/drawing/2014/main" id="{A80E743B-EAAE-1B12-E4BC-5D81561F220A}"/>
              </a:ext>
            </a:extLst>
          </p:cNvPr>
          <p:cNvSpPr/>
          <p:nvPr/>
        </p:nvSpPr>
        <p:spPr>
          <a:xfrm>
            <a:off x="7382879" y="1173018"/>
            <a:ext cx="4586399" cy="887635"/>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algn="r" rtl="1">
              <a:lnSpc>
                <a:spcPct val="150000"/>
              </a:lnSpc>
            </a:pPr>
            <a:r>
              <a:rPr lang="ar" b="1" dirty="0">
                <a:solidFill>
                  <a:schemeClr val="bg1"/>
                </a:solidFill>
                <a:latin typeface="Alexandria" pitchFamily="2" charset="-78"/>
                <a:cs typeface="Alexandria" pitchFamily="2" charset="-78"/>
              </a:rPr>
              <a:t>أنواع المحتوى الاتصالي الأخلاقي </a:t>
            </a:r>
            <a:endParaRPr lang="ar" sz="2000" dirty="0">
              <a:solidFill>
                <a:schemeClr val="bg1"/>
              </a:solidFill>
              <a:latin typeface="Alexandria" pitchFamily="2" charset="-78"/>
              <a:cs typeface="Alexandria" pitchFamily="2" charset="-78"/>
            </a:endParaRPr>
          </a:p>
          <a:p>
            <a:pPr algn="r" rtl="1">
              <a:lnSpc>
                <a:spcPct val="150000"/>
              </a:lnSpc>
            </a:pPr>
            <a:r>
              <a:rPr lang="ar" b="1" dirty="0">
                <a:solidFill>
                  <a:schemeClr val="bg1"/>
                </a:solidFill>
                <a:latin typeface="Alexandria" pitchFamily="2" charset="-78"/>
                <a:cs typeface="Alexandria" pitchFamily="2" charset="-78"/>
              </a:rPr>
              <a:t>لإدارة الأزمات</a:t>
            </a:r>
            <a:endParaRPr lang="ar" sz="2000" dirty="0">
              <a:solidFill>
                <a:schemeClr val="bg1"/>
              </a:solidFill>
              <a:effectLst/>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AEAC7FBC-56FC-59FD-D676-341924152FED}"/>
              </a:ext>
            </a:extLst>
          </p:cNvPr>
          <p:cNvPicPr>
            <a:picLocks noChangeAspect="1"/>
          </p:cNvPicPr>
          <p:nvPr/>
        </p:nvPicPr>
        <p:blipFill>
          <a:blip r:embed="rId3">
            <a:lum/>
            <a:alphaModFix/>
          </a:blip>
          <a:srcRect/>
          <a:stretch>
            <a:fillRect/>
          </a:stretch>
        </p:blipFill>
        <p:spPr>
          <a:xfrm>
            <a:off x="180360" y="-14580"/>
            <a:ext cx="2304720" cy="1076040"/>
          </a:xfrm>
          <a:prstGeom prst="rect">
            <a:avLst/>
          </a:prstGeom>
          <a:noFill/>
          <a:ln>
            <a:noFill/>
          </a:ln>
        </p:spPr>
      </p:pic>
      <p:grpSp>
        <p:nvGrpSpPr>
          <p:cNvPr id="8" name="Diagram 2">
            <a:extLst>
              <a:ext uri="{FF2B5EF4-FFF2-40B4-BE49-F238E27FC236}">
                <a16:creationId xmlns:a16="http://schemas.microsoft.com/office/drawing/2014/main" id="{4D3BC587-FDD5-F708-6C8F-20CC9C9F32F4}"/>
              </a:ext>
            </a:extLst>
          </p:cNvPr>
          <p:cNvGrpSpPr/>
          <p:nvPr/>
        </p:nvGrpSpPr>
        <p:grpSpPr>
          <a:xfrm>
            <a:off x="1445400" y="2210760"/>
            <a:ext cx="8686440" cy="2057760"/>
            <a:chOff x="1445400" y="2210760"/>
            <a:chExt cx="8686440" cy="2057760"/>
          </a:xfrm>
        </p:grpSpPr>
        <p:grpSp>
          <p:nvGrpSpPr>
            <p:cNvPr id="9" name="Group 8">
              <a:extLst>
                <a:ext uri="{FF2B5EF4-FFF2-40B4-BE49-F238E27FC236}">
                  <a16:creationId xmlns:a16="http://schemas.microsoft.com/office/drawing/2014/main" id="{E52BB501-999D-BB7A-235F-4D0ACA1B9C68}"/>
                </a:ext>
              </a:extLst>
            </p:cNvPr>
            <p:cNvGrpSpPr/>
            <p:nvPr/>
          </p:nvGrpSpPr>
          <p:grpSpPr>
            <a:xfrm>
              <a:off x="1445400" y="2210760"/>
              <a:ext cx="8686440" cy="2057760"/>
              <a:chOff x="1445400" y="2210760"/>
              <a:chExt cx="8686440" cy="2057760"/>
            </a:xfrm>
          </p:grpSpPr>
          <p:sp>
            <p:nvSpPr>
              <p:cNvPr id="10" name="Freeform 9">
                <a:extLst>
                  <a:ext uri="{FF2B5EF4-FFF2-40B4-BE49-F238E27FC236}">
                    <a16:creationId xmlns:a16="http://schemas.microsoft.com/office/drawing/2014/main" id="{4136781A-2616-D474-98DE-BE9E5874E4F4}"/>
                  </a:ext>
                </a:extLst>
              </p:cNvPr>
              <p:cNvSpPr/>
              <p:nvPr/>
            </p:nvSpPr>
            <p:spPr>
              <a:xfrm>
                <a:off x="1445400" y="2210760"/>
                <a:ext cx="8686440" cy="360"/>
              </a:xfrm>
              <a:custGeom>
                <a:avLst>
                  <a:gd name="f7" fmla="val 13000"/>
                  <a:gd name="f8" fmla="val 19400"/>
                  <a:gd name="f9" fmla="val 14400"/>
                </a:avLst>
                <a:gdLst>
                  <a:gd name="f3" fmla="val w"/>
                  <a:gd name="f4" fmla="val h"/>
                  <a:gd name="f5" fmla="val 0"/>
                  <a:gd name="f6" fmla="val 21600"/>
                  <a:gd name="f7" fmla="val 13000"/>
                  <a:gd name="f8" fmla="val 19400"/>
                  <a:gd name="f9" fmla="val 14400"/>
                  <a:gd name="f10" fmla="val 9675"/>
                  <a:gd name="f11" fmla="val 80"/>
                  <a:gd name="f12" fmla="*/ f3 1 21600"/>
                  <a:gd name="f13" fmla="*/ f4 1 21600"/>
                  <a:gd name="f14" fmla="val f7"/>
                  <a:gd name="f15" fmla="val f8"/>
                  <a:gd name="f16" fmla="val f9"/>
                  <a:gd name="f17" fmla="+- 21600 0 f8"/>
                  <a:gd name="f18" fmla="+- f8 0 f7"/>
                  <a:gd name="f19" fmla="*/ f8 1 2"/>
                  <a:gd name="f20" fmla="*/ f9 10000 1"/>
                  <a:gd name="f21" fmla="+- f18 0 f17"/>
                  <a:gd name="f22" fmla="*/ f20 1 25467"/>
                  <a:gd name="f23" fmla="+- f7 f17 0"/>
                  <a:gd name="f24" fmla="*/ 0 f12 1"/>
                  <a:gd name="f25" fmla="*/ 21600 f12 1"/>
                  <a:gd name="f26" fmla="*/ 21600 f13 1"/>
                  <a:gd name="f27" fmla="*/ 0 f13 1"/>
                  <a:gd name="f28" fmla="*/ f21 1 2"/>
                  <a:gd name="f29" fmla="+- f8 0 f28"/>
                  <a:gd name="f30" fmla="+- f19 0 f28"/>
                  <a:gd name="f31" fmla="*/ f30 10000 1"/>
                  <a:gd name="f32" fmla="+- f30 f21 0"/>
                  <a:gd name="f33" fmla="*/ f31 1 22326"/>
                  <a:gd name="f34" fmla="+- f8 0 f32"/>
                  <a:gd name="f35" fmla="*/ f34 10000 1"/>
                  <a:gd name="f36" fmla="*/ f35 1 23148"/>
                  <a:gd name="f37" fmla="+- f36 f32 0"/>
                </a:gdLst>
                <a:ahLst/>
                <a:cxnLst>
                  <a:cxn ang="3cd4">
                    <a:pos x="hc" y="t"/>
                  </a:cxn>
                  <a:cxn ang="0">
                    <a:pos x="r" y="vc"/>
                  </a:cxn>
                  <a:cxn ang="cd4">
                    <a:pos x="hc" y="b"/>
                  </a:cxn>
                  <a:cxn ang="cd2">
                    <a:pos x="l" y="vc"/>
                  </a:cxn>
                </a:cxnLst>
                <a:rect l="f24" t="f27" r="f25" b="f26"/>
                <a:pathLst>
                  <a:path w="21600" h="21600">
                    <a:moveTo>
                      <a:pt x="f6" y="f5"/>
                    </a:moveTo>
                    <a:cubicBezTo>
                      <a:pt x="f10" y="f5"/>
                      <a:pt x="f5" y="f33"/>
                      <a:pt x="f5" y="f30"/>
                    </a:cubicBezTo>
                    <a:lnTo>
                      <a:pt x="f5" y="f32"/>
                    </a:lnTo>
                    <a:cubicBezTo>
                      <a:pt x="f5" y="f37"/>
                      <a:pt x="f22" y="f15"/>
                      <a:pt x="f16" y="f15"/>
                    </a:cubicBezTo>
                    <a:lnTo>
                      <a:pt x="f16" y="f6"/>
                    </a:lnTo>
                    <a:lnTo>
                      <a:pt x="f6" y="f29"/>
                    </a:lnTo>
                    <a:lnTo>
                      <a:pt x="f16" y="f14"/>
                    </a:lnTo>
                    <a:lnTo>
                      <a:pt x="f16" y="f23"/>
                    </a:lnTo>
                    <a:cubicBezTo>
                      <a:pt x="f16" y="f23"/>
                      <a:pt x="f11" y="f19"/>
                      <a:pt x="f11" y="f19"/>
                    </a:cubicBezTo>
                    <a:cubicBezTo>
                      <a:pt x="f11" y="f19"/>
                      <a:pt x="f6" y="f21"/>
                      <a:pt x="f6" y="f5"/>
                    </a:cubicBezTo>
                    <a:close/>
                  </a:path>
                </a:pathLst>
              </a:custGeom>
              <a:solidFill>
                <a:srgbClr val="CFD5E9"/>
              </a:solidFill>
              <a:ln>
                <a:noFill/>
                <a:prstDash val="solid"/>
              </a:ln>
            </p:spPr>
            <p:txBody>
              <a:bodyPr vert="horz" wrap="square" lIns="90000" tIns="45000" rIns="90000" bIns="45000" compatLnSpc="0">
                <a:noAutofit/>
              </a:bodyPr>
              <a:lstStyle/>
              <a:p>
                <a:pPr lvl="0" rtl="0" hangingPunct="0">
                  <a:buNone/>
                  <a:tabLst/>
                </a:pPr>
                <a:endParaRPr lang="en-none" sz="2400">
                  <a:latin typeface="Times New Roman" pitchFamily="18"/>
                  <a:ea typeface="Arial" pitchFamily="2"/>
                  <a:cs typeface="Tahoma" pitchFamily="2"/>
                </a:endParaRPr>
              </a:p>
            </p:txBody>
          </p:sp>
          <p:grpSp>
            <p:nvGrpSpPr>
              <p:cNvPr id="11" name="Group 10">
                <a:extLst>
                  <a:ext uri="{FF2B5EF4-FFF2-40B4-BE49-F238E27FC236}">
                    <a16:creationId xmlns:a16="http://schemas.microsoft.com/office/drawing/2014/main" id="{A104E9DD-5493-5C64-0F63-6476AF328378}"/>
                  </a:ext>
                </a:extLst>
              </p:cNvPr>
              <p:cNvGrpSpPr/>
              <p:nvPr/>
            </p:nvGrpSpPr>
            <p:grpSpPr>
              <a:xfrm>
                <a:off x="1445400" y="2210760"/>
                <a:ext cx="8686440" cy="2057760"/>
                <a:chOff x="1445400" y="2210760"/>
                <a:chExt cx="8686440" cy="2057760"/>
              </a:xfrm>
            </p:grpSpPr>
            <p:sp>
              <p:nvSpPr>
                <p:cNvPr id="12" name="Freeform 11">
                  <a:extLst>
                    <a:ext uri="{FF2B5EF4-FFF2-40B4-BE49-F238E27FC236}">
                      <a16:creationId xmlns:a16="http://schemas.microsoft.com/office/drawing/2014/main" id="{E0A3841A-4076-8218-3AF8-EF6504C611A2}"/>
                    </a:ext>
                  </a:extLst>
                </p:cNvPr>
                <p:cNvSpPr/>
                <p:nvPr/>
              </p:nvSpPr>
              <p:spPr>
                <a:xfrm>
                  <a:off x="1445400" y="2210760"/>
                  <a:ext cx="8686440" cy="360"/>
                </a:xfrm>
                <a:custGeom>
                  <a:avLst/>
                  <a:gdLst>
                    <a:gd name="f0" fmla="val 10800000"/>
                    <a:gd name="f1" fmla="val 5400000"/>
                    <a:gd name="f2" fmla="val 180"/>
                    <a:gd name="f3" fmla="val w"/>
                    <a:gd name="f4" fmla="val h"/>
                    <a:gd name="f5" fmla="*/ 5419351 1 1725033"/>
                    <a:gd name="f6" fmla="*/ 10800 10800 1"/>
                    <a:gd name="f7" fmla="+- 0 0 0"/>
                    <a:gd name="f8" fmla="+- 0 0 360"/>
                    <a:gd name="f9" fmla="val 10800"/>
                    <a:gd name="f10" fmla="*/ f3 1 21600"/>
                    <a:gd name="f11" fmla="*/ f4 1 21600"/>
                    <a:gd name="f12" fmla="*/ 0 f5 1"/>
                    <a:gd name="f13" fmla="*/ f7 f0 1"/>
                    <a:gd name="f14" fmla="*/ f8 f0 1"/>
                    <a:gd name="f15" fmla="*/ 3163 f10 1"/>
                    <a:gd name="f16" fmla="*/ 18437 f10 1"/>
                    <a:gd name="f17" fmla="*/ 18437 f11 1"/>
                    <a:gd name="f18" fmla="*/ 3163 f11 1"/>
                    <a:gd name="f19" fmla="*/ f12 1 f2"/>
                    <a:gd name="f20" fmla="*/ f13 1 f2"/>
                    <a:gd name="f21" fmla="*/ f14 1 f2"/>
                    <a:gd name="f22" fmla="*/ 10800 f10 1"/>
                    <a:gd name="f23" fmla="*/ 0 f11 1"/>
                    <a:gd name="f24" fmla="*/ 0 f10 1"/>
                    <a:gd name="f25" fmla="*/ 10800 f11 1"/>
                    <a:gd name="f26" fmla="*/ 21600 f11 1"/>
                    <a:gd name="f27" fmla="*/ 21600 f10 1"/>
                    <a:gd name="f28" fmla="+- 0 0 f19"/>
                    <a:gd name="f29" fmla="+- f20 0 f1"/>
                    <a:gd name="f30" fmla="+- f21 0 f1"/>
                    <a:gd name="f31" fmla="*/ f28 f0 1"/>
                    <a:gd name="f32" fmla="+- f30 0 f29"/>
                    <a:gd name="f33" fmla="*/ f31 1 f5"/>
                    <a:gd name="f34" fmla="+- f33 0 f1"/>
                    <a:gd name="f35" fmla="cos 1 f34"/>
                    <a:gd name="f36" fmla="sin 1 f34"/>
                    <a:gd name="f37" fmla="+- 0 0 f35"/>
                    <a:gd name="f38" fmla="+- 0 0 f36"/>
                    <a:gd name="f39" fmla="*/ 10800 f37 1"/>
                    <a:gd name="f40" fmla="*/ 10800 f38 1"/>
                    <a:gd name="f41" fmla="*/ f39 f39 1"/>
                    <a:gd name="f42" fmla="*/ f40 f40 1"/>
                    <a:gd name="f43" fmla="+- f41 f42 0"/>
                    <a:gd name="f44" fmla="sqrt f43"/>
                    <a:gd name="f45" fmla="*/ f6 1 f44"/>
                    <a:gd name="f46" fmla="*/ f37 f45 1"/>
                    <a:gd name="f47" fmla="*/ f38 f45 1"/>
                    <a:gd name="f48" fmla="+- 10800 0 f46"/>
                    <a:gd name="f49" fmla="+- 10800 0 f47"/>
                  </a:gdLst>
                  <a:ahLst/>
                  <a:cxnLst>
                    <a:cxn ang="3cd4">
                      <a:pos x="hc" y="t"/>
                    </a:cxn>
                    <a:cxn ang="0">
                      <a:pos x="r" y="vc"/>
                    </a:cxn>
                    <a:cxn ang="cd4">
                      <a:pos x="hc" y="b"/>
                    </a:cxn>
                    <a:cxn ang="cd2">
                      <a:pos x="l" y="vc"/>
                    </a:cxn>
                    <a:cxn ang="f29">
                      <a:pos x="f22" y="f23"/>
                    </a:cxn>
                    <a:cxn ang="f29">
                      <a:pos x="f15" y="f18"/>
                    </a:cxn>
                    <a:cxn ang="f29">
                      <a:pos x="f24" y="f25"/>
                    </a:cxn>
                    <a:cxn ang="f29">
                      <a:pos x="f15" y="f17"/>
                    </a:cxn>
                    <a:cxn ang="f29">
                      <a:pos x="f22" y="f26"/>
                    </a:cxn>
                    <a:cxn ang="f29">
                      <a:pos x="f16" y="f17"/>
                    </a:cxn>
                    <a:cxn ang="f29">
                      <a:pos x="f27" y="f25"/>
                    </a:cxn>
                    <a:cxn ang="f29">
                      <a:pos x="f16" y="f18"/>
                    </a:cxn>
                  </a:cxnLst>
                  <a:rect l="f15" t="f18" r="f16" b="f17"/>
                  <a:pathLst>
                    <a:path w="21600" h="21600">
                      <a:moveTo>
                        <a:pt x="f48" y="f49"/>
                      </a:moveTo>
                      <a:arcTo wR="f9" hR="f9" stAng="f29" swAng="f32"/>
                      <a:close/>
                    </a:path>
                  </a:pathLst>
                </a:custGeom>
                <a:solidFill>
                  <a:srgbClr val="4472C4"/>
                </a:solidFill>
                <a:ln w="12600">
                  <a:solidFill>
                    <a:srgbClr val="FFFFFF"/>
                  </a:solidFill>
                  <a:prstDash val="solid"/>
                  <a:miter/>
                </a:ln>
              </p:spPr>
              <p:txBody>
                <a:bodyPr vert="horz" wrap="square" lIns="90000" tIns="45000" rIns="90000" bIns="45000"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14" name="Freeform 13">
                  <a:extLst>
                    <a:ext uri="{FF2B5EF4-FFF2-40B4-BE49-F238E27FC236}">
                      <a16:creationId xmlns:a16="http://schemas.microsoft.com/office/drawing/2014/main" id="{7547F2B1-5507-2BFE-BC7A-EFA8999028C3}"/>
                    </a:ext>
                  </a:extLst>
                </p:cNvPr>
                <p:cNvSpPr/>
                <p:nvPr/>
              </p:nvSpPr>
              <p:spPr>
                <a:xfrm>
                  <a:off x="1445400" y="4080960"/>
                  <a:ext cx="8686440" cy="360"/>
                </a:xfrm>
                <a:custGeom>
                  <a:avLst/>
                  <a:gdLst>
                    <a:gd name="f0" fmla="val 10800000"/>
                    <a:gd name="f1" fmla="val 5400000"/>
                    <a:gd name="f2" fmla="val 180"/>
                    <a:gd name="f3" fmla="val w"/>
                    <a:gd name="f4" fmla="val h"/>
                    <a:gd name="f5" fmla="*/ 5419351 1 1725033"/>
                    <a:gd name="f6" fmla="*/ 10800 10800 1"/>
                    <a:gd name="f7" fmla="+- 0 0 0"/>
                    <a:gd name="f8" fmla="+- 0 0 360"/>
                    <a:gd name="f9" fmla="val 10800"/>
                    <a:gd name="f10" fmla="*/ f3 1 21600"/>
                    <a:gd name="f11" fmla="*/ f4 1 21600"/>
                    <a:gd name="f12" fmla="*/ 0 f5 1"/>
                    <a:gd name="f13" fmla="*/ f7 f0 1"/>
                    <a:gd name="f14" fmla="*/ f8 f0 1"/>
                    <a:gd name="f15" fmla="*/ 3163 f10 1"/>
                    <a:gd name="f16" fmla="*/ 18437 f10 1"/>
                    <a:gd name="f17" fmla="*/ 18437 f11 1"/>
                    <a:gd name="f18" fmla="*/ 3163 f11 1"/>
                    <a:gd name="f19" fmla="*/ f12 1 f2"/>
                    <a:gd name="f20" fmla="*/ f13 1 f2"/>
                    <a:gd name="f21" fmla="*/ f14 1 f2"/>
                    <a:gd name="f22" fmla="*/ 10800 f10 1"/>
                    <a:gd name="f23" fmla="*/ 0 f11 1"/>
                    <a:gd name="f24" fmla="*/ 0 f10 1"/>
                    <a:gd name="f25" fmla="*/ 10800 f11 1"/>
                    <a:gd name="f26" fmla="*/ 21600 f11 1"/>
                    <a:gd name="f27" fmla="*/ 21600 f10 1"/>
                    <a:gd name="f28" fmla="+- 0 0 f19"/>
                    <a:gd name="f29" fmla="+- f20 0 f1"/>
                    <a:gd name="f30" fmla="+- f21 0 f1"/>
                    <a:gd name="f31" fmla="*/ f28 f0 1"/>
                    <a:gd name="f32" fmla="+- f30 0 f29"/>
                    <a:gd name="f33" fmla="*/ f31 1 f5"/>
                    <a:gd name="f34" fmla="+- f33 0 f1"/>
                    <a:gd name="f35" fmla="cos 1 f34"/>
                    <a:gd name="f36" fmla="sin 1 f34"/>
                    <a:gd name="f37" fmla="+- 0 0 f35"/>
                    <a:gd name="f38" fmla="+- 0 0 f36"/>
                    <a:gd name="f39" fmla="*/ 10800 f37 1"/>
                    <a:gd name="f40" fmla="*/ 10800 f38 1"/>
                    <a:gd name="f41" fmla="*/ f39 f39 1"/>
                    <a:gd name="f42" fmla="*/ f40 f40 1"/>
                    <a:gd name="f43" fmla="+- f41 f42 0"/>
                    <a:gd name="f44" fmla="sqrt f43"/>
                    <a:gd name="f45" fmla="*/ f6 1 f44"/>
                    <a:gd name="f46" fmla="*/ f37 f45 1"/>
                    <a:gd name="f47" fmla="*/ f38 f45 1"/>
                    <a:gd name="f48" fmla="+- 10800 0 f46"/>
                    <a:gd name="f49" fmla="+- 10800 0 f47"/>
                  </a:gdLst>
                  <a:ahLst/>
                  <a:cxnLst>
                    <a:cxn ang="3cd4">
                      <a:pos x="hc" y="t"/>
                    </a:cxn>
                    <a:cxn ang="0">
                      <a:pos x="r" y="vc"/>
                    </a:cxn>
                    <a:cxn ang="cd4">
                      <a:pos x="hc" y="b"/>
                    </a:cxn>
                    <a:cxn ang="cd2">
                      <a:pos x="l" y="vc"/>
                    </a:cxn>
                    <a:cxn ang="f29">
                      <a:pos x="f22" y="f23"/>
                    </a:cxn>
                    <a:cxn ang="f29">
                      <a:pos x="f15" y="f18"/>
                    </a:cxn>
                    <a:cxn ang="f29">
                      <a:pos x="f24" y="f25"/>
                    </a:cxn>
                    <a:cxn ang="f29">
                      <a:pos x="f15" y="f17"/>
                    </a:cxn>
                    <a:cxn ang="f29">
                      <a:pos x="f22" y="f26"/>
                    </a:cxn>
                    <a:cxn ang="f29">
                      <a:pos x="f16" y="f17"/>
                    </a:cxn>
                    <a:cxn ang="f29">
                      <a:pos x="f27" y="f25"/>
                    </a:cxn>
                    <a:cxn ang="f29">
                      <a:pos x="f16" y="f18"/>
                    </a:cxn>
                  </a:cxnLst>
                  <a:rect l="f15" t="f18" r="f16" b="f17"/>
                  <a:pathLst>
                    <a:path w="21600" h="21600">
                      <a:moveTo>
                        <a:pt x="f48" y="f49"/>
                      </a:moveTo>
                      <a:arcTo wR="f9" hR="f9" stAng="f29" swAng="f32"/>
                      <a:close/>
                    </a:path>
                  </a:pathLst>
                </a:custGeom>
                <a:solidFill>
                  <a:srgbClr val="4472C4"/>
                </a:solidFill>
                <a:ln w="12600">
                  <a:solidFill>
                    <a:srgbClr val="FFFFFF"/>
                  </a:solidFill>
                  <a:prstDash val="solid"/>
                  <a:miter/>
                </a:ln>
              </p:spPr>
              <p:txBody>
                <a:bodyPr vert="horz" wrap="square" lIns="90000" tIns="45000" rIns="90000" bIns="45000"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15" name="Freeform 14">
                  <a:extLst>
                    <a:ext uri="{FF2B5EF4-FFF2-40B4-BE49-F238E27FC236}">
                      <a16:creationId xmlns:a16="http://schemas.microsoft.com/office/drawing/2014/main" id="{9F494761-15C2-6F11-3DC1-680C85C9D1A5}"/>
                    </a:ext>
                  </a:extLst>
                </p:cNvPr>
                <p:cNvSpPr/>
                <p:nvPr/>
              </p:nvSpPr>
              <p:spPr>
                <a:xfrm>
                  <a:off x="1445400" y="4080960"/>
                  <a:ext cx="8686440" cy="18684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16" name="Freeform 15">
                  <a:extLst>
                    <a:ext uri="{FF2B5EF4-FFF2-40B4-BE49-F238E27FC236}">
                      <a16:creationId xmlns:a16="http://schemas.microsoft.com/office/drawing/2014/main" id="{00AA964C-0455-FB27-198C-315E11180293}"/>
                    </a:ext>
                  </a:extLst>
                </p:cNvPr>
                <p:cNvSpPr/>
                <p:nvPr/>
              </p:nvSpPr>
              <p:spPr>
                <a:xfrm>
                  <a:off x="1445400" y="4268160"/>
                  <a:ext cx="8686440" cy="360"/>
                </a:xfrm>
                <a:custGeom>
                  <a:avLst/>
                  <a:gdLst>
                    <a:gd name="f0" fmla="val 10800000"/>
                    <a:gd name="f1" fmla="val 5400000"/>
                    <a:gd name="f2" fmla="val 180"/>
                    <a:gd name="f3" fmla="val w"/>
                    <a:gd name="f4" fmla="val h"/>
                    <a:gd name="f5" fmla="*/ 5419351 1 1725033"/>
                    <a:gd name="f6" fmla="*/ 10800 10800 1"/>
                    <a:gd name="f7" fmla="+- 0 0 0"/>
                    <a:gd name="f8" fmla="+- 0 0 360"/>
                    <a:gd name="f9" fmla="val 10800"/>
                    <a:gd name="f10" fmla="*/ f3 1 21600"/>
                    <a:gd name="f11" fmla="*/ f4 1 21600"/>
                    <a:gd name="f12" fmla="*/ 0 f5 1"/>
                    <a:gd name="f13" fmla="*/ f7 f0 1"/>
                    <a:gd name="f14" fmla="*/ f8 f0 1"/>
                    <a:gd name="f15" fmla="*/ 3163 f10 1"/>
                    <a:gd name="f16" fmla="*/ 18437 f10 1"/>
                    <a:gd name="f17" fmla="*/ 18437 f11 1"/>
                    <a:gd name="f18" fmla="*/ 3163 f11 1"/>
                    <a:gd name="f19" fmla="*/ f12 1 f2"/>
                    <a:gd name="f20" fmla="*/ f13 1 f2"/>
                    <a:gd name="f21" fmla="*/ f14 1 f2"/>
                    <a:gd name="f22" fmla="*/ 10800 f10 1"/>
                    <a:gd name="f23" fmla="*/ 0 f11 1"/>
                    <a:gd name="f24" fmla="*/ 0 f10 1"/>
                    <a:gd name="f25" fmla="*/ 10800 f11 1"/>
                    <a:gd name="f26" fmla="*/ 21600 f11 1"/>
                    <a:gd name="f27" fmla="*/ 21600 f10 1"/>
                    <a:gd name="f28" fmla="+- 0 0 f19"/>
                    <a:gd name="f29" fmla="+- f20 0 f1"/>
                    <a:gd name="f30" fmla="+- f21 0 f1"/>
                    <a:gd name="f31" fmla="*/ f28 f0 1"/>
                    <a:gd name="f32" fmla="+- f30 0 f29"/>
                    <a:gd name="f33" fmla="*/ f31 1 f5"/>
                    <a:gd name="f34" fmla="+- f33 0 f1"/>
                    <a:gd name="f35" fmla="cos 1 f34"/>
                    <a:gd name="f36" fmla="sin 1 f34"/>
                    <a:gd name="f37" fmla="+- 0 0 f35"/>
                    <a:gd name="f38" fmla="+- 0 0 f36"/>
                    <a:gd name="f39" fmla="*/ 10800 f37 1"/>
                    <a:gd name="f40" fmla="*/ 10800 f38 1"/>
                    <a:gd name="f41" fmla="*/ f39 f39 1"/>
                    <a:gd name="f42" fmla="*/ f40 f40 1"/>
                    <a:gd name="f43" fmla="+- f41 f42 0"/>
                    <a:gd name="f44" fmla="sqrt f43"/>
                    <a:gd name="f45" fmla="*/ f6 1 f44"/>
                    <a:gd name="f46" fmla="*/ f37 f45 1"/>
                    <a:gd name="f47" fmla="*/ f38 f45 1"/>
                    <a:gd name="f48" fmla="+- 10800 0 f46"/>
                    <a:gd name="f49" fmla="+- 10800 0 f47"/>
                  </a:gdLst>
                  <a:ahLst/>
                  <a:cxnLst>
                    <a:cxn ang="3cd4">
                      <a:pos x="hc" y="t"/>
                    </a:cxn>
                    <a:cxn ang="0">
                      <a:pos x="r" y="vc"/>
                    </a:cxn>
                    <a:cxn ang="cd4">
                      <a:pos x="hc" y="b"/>
                    </a:cxn>
                    <a:cxn ang="cd2">
                      <a:pos x="l" y="vc"/>
                    </a:cxn>
                    <a:cxn ang="f29">
                      <a:pos x="f22" y="f23"/>
                    </a:cxn>
                    <a:cxn ang="f29">
                      <a:pos x="f15" y="f18"/>
                    </a:cxn>
                    <a:cxn ang="f29">
                      <a:pos x="f24" y="f25"/>
                    </a:cxn>
                    <a:cxn ang="f29">
                      <a:pos x="f15" y="f17"/>
                    </a:cxn>
                    <a:cxn ang="f29">
                      <a:pos x="f22" y="f26"/>
                    </a:cxn>
                    <a:cxn ang="f29">
                      <a:pos x="f16" y="f17"/>
                    </a:cxn>
                    <a:cxn ang="f29">
                      <a:pos x="f27" y="f25"/>
                    </a:cxn>
                    <a:cxn ang="f29">
                      <a:pos x="f16" y="f18"/>
                    </a:cxn>
                  </a:cxnLst>
                  <a:rect l="f15" t="f18" r="f16" b="f17"/>
                  <a:pathLst>
                    <a:path w="21600" h="21600">
                      <a:moveTo>
                        <a:pt x="f48" y="f49"/>
                      </a:moveTo>
                      <a:arcTo wR="f9" hR="f9" stAng="f29" swAng="f32"/>
                      <a:close/>
                    </a:path>
                  </a:pathLst>
                </a:custGeom>
                <a:solidFill>
                  <a:srgbClr val="4472C4"/>
                </a:solidFill>
                <a:ln w="12600">
                  <a:solidFill>
                    <a:srgbClr val="FFFFFF"/>
                  </a:solidFill>
                  <a:prstDash val="solid"/>
                  <a:miter/>
                </a:ln>
              </p:spPr>
              <p:txBody>
                <a:bodyPr vert="horz" wrap="square" lIns="90000" tIns="45000" rIns="90000" bIns="45000" compatLnSpc="0">
                  <a:noAutofit/>
                </a:bodyPr>
                <a:lstStyle/>
                <a:p>
                  <a:pPr lvl="0" rtl="0" hangingPunct="0">
                    <a:buNone/>
                    <a:tabLst/>
                  </a:pPr>
                  <a:endParaRPr lang="en-none" sz="2400">
                    <a:latin typeface="Times New Roman" pitchFamily="18"/>
                    <a:ea typeface="Arial" pitchFamily="2"/>
                    <a:cs typeface="Tahoma" pitchFamily="2"/>
                  </a:endParaRPr>
                </a:p>
              </p:txBody>
            </p:sp>
          </p:grpSp>
        </p:grpSp>
      </p:grpSp>
      <p:graphicFrame>
        <p:nvGraphicFramePr>
          <p:cNvPr id="13" name="Diagram 12">
            <a:extLst>
              <a:ext uri="{FF2B5EF4-FFF2-40B4-BE49-F238E27FC236}">
                <a16:creationId xmlns:a16="http://schemas.microsoft.com/office/drawing/2014/main" id="{0CFD132D-FB36-D141-BCC6-A533836A4021}"/>
              </a:ext>
            </a:extLst>
          </p:cNvPr>
          <p:cNvGraphicFramePr/>
          <p:nvPr>
            <p:extLst>
              <p:ext uri="{D42A27DB-BD31-4B8C-83A1-F6EECF244321}">
                <p14:modId xmlns:p14="http://schemas.microsoft.com/office/powerpoint/2010/main" val="1836605579"/>
              </p:ext>
            </p:extLst>
          </p:nvPr>
        </p:nvGraphicFramePr>
        <p:xfrm>
          <a:off x="1445400" y="2210760"/>
          <a:ext cx="8880286" cy="392757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7" name="Rectangle 28">
            <a:extLst>
              <a:ext uri="{FF2B5EF4-FFF2-40B4-BE49-F238E27FC236}">
                <a16:creationId xmlns:a16="http://schemas.microsoft.com/office/drawing/2014/main" id="{E2929A5B-EB82-D36C-C4FD-AD92FF1C8C8B}"/>
              </a:ext>
            </a:extLst>
          </p:cNvPr>
          <p:cNvSpPr/>
          <p:nvPr/>
        </p:nvSpPr>
        <p:spPr>
          <a:xfrm>
            <a:off x="2626200" y="500760"/>
            <a:ext cx="651672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Tree>
    <p:extLst>
      <p:ext uri="{BB962C8B-B14F-4D97-AF65-F5344CB8AC3E}">
        <p14:creationId xmlns:p14="http://schemas.microsoft.com/office/powerpoint/2010/main" val="46116190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page36">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32ECC157-6A44-2755-920D-93656CFCA954}"/>
              </a:ext>
            </a:extLst>
          </p:cNvPr>
          <p:cNvSpPr/>
          <p:nvPr/>
        </p:nvSpPr>
        <p:spPr>
          <a:xfrm>
            <a:off x="617400" y="1685519"/>
            <a:ext cx="10812240" cy="43700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marR="0" lvl="0" indent="0" algn="r" rtl="1" hangingPunct="1">
              <a:lnSpc>
                <a:spcPct val="150000"/>
              </a:lnSpc>
              <a:buNone/>
              <a:tabLst/>
            </a:pPr>
            <a:r>
              <a:rPr lang="zxx-none" sz="1800" b="0" i="0" u="none" strike="noStrike" spc="0">
                <a:solidFill>
                  <a:srgbClr val="000000"/>
                </a:solidFill>
                <a:latin typeface="Alexandria" pitchFamily="18"/>
                <a:ea typeface="Arial" pitchFamily="2"/>
                <a:cs typeface="Alexandria" pitchFamily="2"/>
              </a:rPr>
              <a:t>يعد البيان الصحفي من أكثر أشكال المحتوى الاتصالي المستخدم لادارة الأزمة، لأنه يتيح شرح الموقف والتوجه للجمهور المستهدف من خلال المنصات الاتصالية المناسبة له</a:t>
            </a:r>
            <a:r>
              <a:rPr lang="en-none" sz="1800" b="0" i="0" u="none" strike="noStrike" spc="0" dirty="0">
                <a:solidFill>
                  <a:srgbClr val="000000"/>
                </a:solidFill>
                <a:latin typeface="Alexandria" pitchFamily="18"/>
                <a:ea typeface="Arial" pitchFamily="2"/>
                <a:cs typeface="Alexandria" pitchFamily="2"/>
              </a:rPr>
              <a:t>.</a:t>
            </a:r>
          </a:p>
          <a:p>
            <a:pPr marL="0" marR="0" lvl="0" indent="0" algn="r"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r" rtl="1" hangingPunct="1">
              <a:lnSpc>
                <a:spcPct val="150000"/>
              </a:lnSpc>
              <a:buNone/>
              <a:tabLst/>
            </a:pPr>
            <a:r>
              <a:rPr lang="zxx-none" sz="1800" b="1" i="0" u="none" strike="noStrike" spc="0">
                <a:solidFill>
                  <a:srgbClr val="000000"/>
                </a:solidFill>
                <a:latin typeface="Alexandria" pitchFamily="18"/>
                <a:ea typeface="Arial" pitchFamily="2"/>
                <a:cs typeface="Alexandria" pitchFamily="2"/>
              </a:rPr>
              <a:t>البيان الصحفي للأزمات </a:t>
            </a:r>
            <a:r>
              <a:rPr lang="zxx-none" sz="1800" b="0" i="0" u="none" strike="noStrike" spc="0">
                <a:solidFill>
                  <a:srgbClr val="000000"/>
                </a:solidFill>
                <a:latin typeface="Alexandria" pitchFamily="18"/>
                <a:ea typeface="Arial" pitchFamily="2"/>
                <a:cs typeface="Alexandria" pitchFamily="2"/>
              </a:rPr>
              <a:t>هو بيان رسمي مكتوب صادر عن منظمة ردًا على حدث أو موقف مهم من المحتمل أن يكون ضارًا ويمكن أن يؤثر سلبًا على سمعتها أو أصحاب المصلحة أو العمليات الانتاجية</a:t>
            </a:r>
            <a:r>
              <a:rPr lang="en-none" sz="1800" b="0" i="0" u="none" strike="noStrike" spc="0" dirty="0">
                <a:solidFill>
                  <a:srgbClr val="000000"/>
                </a:solidFill>
                <a:latin typeface="Alexandria" pitchFamily="18"/>
                <a:ea typeface="Arial" pitchFamily="2"/>
                <a:cs typeface="Alexandria" pitchFamily="2"/>
              </a:rPr>
              <a:t>.</a:t>
            </a:r>
          </a:p>
          <a:p>
            <a:pPr marL="0" marR="0" lvl="0" indent="0" algn="r"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r" rtl="1" hangingPunct="1">
              <a:lnSpc>
                <a:spcPct val="150000"/>
              </a:lnSpc>
              <a:buNone/>
              <a:tabLst/>
            </a:pPr>
            <a:r>
              <a:rPr lang="zxx-none" sz="1800" b="1" i="0" u="none" strike="noStrike" spc="0">
                <a:solidFill>
                  <a:srgbClr val="000000"/>
                </a:solidFill>
                <a:latin typeface="Alexandria" pitchFamily="18"/>
                <a:ea typeface="Arial" pitchFamily="2"/>
                <a:cs typeface="Alexandria" pitchFamily="2"/>
              </a:rPr>
              <a:t>يهدف البيان الصحفي </a:t>
            </a:r>
            <a:r>
              <a:rPr lang="zxx-none" sz="1800" b="0" i="0" u="none" strike="noStrike" spc="0">
                <a:solidFill>
                  <a:srgbClr val="000000"/>
                </a:solidFill>
                <a:latin typeface="Alexandria" pitchFamily="18"/>
                <a:ea typeface="Arial" pitchFamily="2"/>
                <a:cs typeface="Alexandria" pitchFamily="2"/>
              </a:rPr>
              <a:t>الخاص بالأزمة إلى تأكيد سيطرة المؤسسة علي وضعها ، وتوضيح الموقف، وطمأنة أصحاب المصلحة بالتزام المنظمة بإدارة الأزمة وحلها بشكل فعال</a:t>
            </a:r>
            <a:r>
              <a:rPr lang="en-none" sz="1800" b="0" i="0" u="none" strike="noStrike" spc="0" dirty="0">
                <a:solidFill>
                  <a:srgbClr val="000000"/>
                </a:solidFill>
                <a:latin typeface="Alexandria" pitchFamily="18"/>
                <a:ea typeface="Arial" pitchFamily="2"/>
                <a:cs typeface="Alexandria" pitchFamily="2"/>
              </a:rPr>
              <a:t>.</a:t>
            </a:r>
          </a:p>
        </p:txBody>
      </p:sp>
      <p:sp>
        <p:nvSpPr>
          <p:cNvPr id="3" name="TextBox 2">
            <a:extLst>
              <a:ext uri="{FF2B5EF4-FFF2-40B4-BE49-F238E27FC236}">
                <a16:creationId xmlns:a16="http://schemas.microsoft.com/office/drawing/2014/main" id="{7D37009B-5BDC-2F60-7BEA-DE0BFF6AB24C}"/>
              </a:ext>
            </a:extLst>
          </p:cNvPr>
          <p:cNvSpPr/>
          <p:nvPr/>
        </p:nvSpPr>
        <p:spPr>
          <a:xfrm>
            <a:off x="4622040" y="1834505"/>
            <a:ext cx="6482880" cy="3585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r" rtl="0" hangingPunct="1">
              <a:buNone/>
              <a:tabLst/>
            </a:pPr>
            <a:r>
              <a:rPr lang="zxx-none" sz="1800" b="1" i="0" u="none" strike="noStrike" spc="0">
                <a:solidFill>
                  <a:srgbClr val="000000"/>
                </a:solidFill>
                <a:latin typeface="Alexandria" pitchFamily="18"/>
                <a:ea typeface="Arial" pitchFamily="2"/>
                <a:cs typeface="Alexandria" pitchFamily="2"/>
              </a:rPr>
              <a:t>كتابة بيانات صحفية أخلاقية وقت الأزمات</a:t>
            </a:r>
          </a:p>
        </p:txBody>
      </p:sp>
      <p:sp>
        <p:nvSpPr>
          <p:cNvPr id="6" name="TextBox 47">
            <a:extLst>
              <a:ext uri="{FF2B5EF4-FFF2-40B4-BE49-F238E27FC236}">
                <a16:creationId xmlns:a16="http://schemas.microsoft.com/office/drawing/2014/main" id="{D345D824-A7F7-4CCF-4B68-B38D3815CE7C}"/>
              </a:ext>
            </a:extLst>
          </p:cNvPr>
          <p:cNvSpPr/>
          <p:nvPr/>
        </p:nvSpPr>
        <p:spPr>
          <a:xfrm>
            <a:off x="888840" y="1860839"/>
            <a:ext cx="10540800" cy="114228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l" rtl="0" hangingPunct="1">
              <a:buNone/>
              <a:tabLst/>
            </a:pPr>
            <a:endParaRPr lang="en-none" sz="2400">
              <a:latin typeface="Times New Roman" pitchFamily="18"/>
              <a:ea typeface="Arial" pitchFamily="2"/>
              <a:cs typeface="Tahoma" pitchFamily="2"/>
            </a:endParaRPr>
          </a:p>
          <a:p>
            <a:pPr marL="0" marR="0" lvl="0" indent="0" algn="l" rtl="0" hangingPunct="1">
              <a:buNone/>
              <a:tabLst/>
            </a:pPr>
            <a:endParaRPr lang="en-none" sz="2400">
              <a:latin typeface="Times New Roman" pitchFamily="18"/>
              <a:ea typeface="Arial" pitchFamily="2"/>
              <a:cs typeface="Tahoma" pitchFamily="2"/>
            </a:endParaRPr>
          </a:p>
          <a:p>
            <a:pPr marL="0" marR="0" lvl="0" indent="0" algn="l" rtl="0" hangingPunct="1">
              <a:buNone/>
              <a:tabLst/>
            </a:pPr>
            <a:endParaRPr lang="en-none" sz="2400">
              <a:latin typeface="Times New Roman" pitchFamily="18"/>
              <a:ea typeface="Arial" pitchFamily="2"/>
              <a:cs typeface="Tahoma" pitchFamily="2"/>
            </a:endParaRPr>
          </a:p>
        </p:txBody>
      </p:sp>
      <p:pic>
        <p:nvPicPr>
          <p:cNvPr id="8" name="Graphic 21">
            <a:extLst>
              <a:ext uri="{FF2B5EF4-FFF2-40B4-BE49-F238E27FC236}">
                <a16:creationId xmlns:a16="http://schemas.microsoft.com/office/drawing/2014/main" id="{6BB121B4-A6D0-44B1-4898-2E71512C0346}"/>
              </a:ext>
            </a:extLst>
          </p:cNvPr>
          <p:cNvPicPr>
            <a:picLocks noChangeAspect="1"/>
          </p:cNvPicPr>
          <p:nvPr/>
        </p:nvPicPr>
        <p:blipFill>
          <a:blip r:embed="rId3">
            <a:lum/>
            <a:alphaModFix/>
          </a:blip>
          <a:srcRect/>
          <a:stretch>
            <a:fillRect/>
          </a:stretch>
        </p:blipFill>
        <p:spPr>
          <a:xfrm>
            <a:off x="0" y="39780"/>
            <a:ext cx="2304720" cy="1076040"/>
          </a:xfrm>
          <a:prstGeom prst="rect">
            <a:avLst/>
          </a:prstGeom>
          <a:noFill/>
          <a:ln>
            <a:noFill/>
          </a:ln>
        </p:spPr>
      </p:pic>
      <p:sp>
        <p:nvSpPr>
          <p:cNvPr id="9" name="Rectangle 28">
            <a:extLst>
              <a:ext uri="{FF2B5EF4-FFF2-40B4-BE49-F238E27FC236}">
                <a16:creationId xmlns:a16="http://schemas.microsoft.com/office/drawing/2014/main" id="{C622E8BD-F07B-6D5B-678F-7DCCEC72253B}"/>
              </a:ext>
            </a:extLst>
          </p:cNvPr>
          <p:cNvSpPr/>
          <p:nvPr/>
        </p:nvSpPr>
        <p:spPr>
          <a:xfrm>
            <a:off x="2626200" y="500760"/>
            <a:ext cx="651672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page37">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3DDC981C-F192-23C0-4C7E-0697C0B394C2}"/>
              </a:ext>
            </a:extLst>
          </p:cNvPr>
          <p:cNvSpPr/>
          <p:nvPr/>
        </p:nvSpPr>
        <p:spPr>
          <a:xfrm>
            <a:off x="617400" y="1685519"/>
            <a:ext cx="10812240" cy="43700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marR="0" lvl="0" indent="0" algn="r" rtl="1" hangingPunct="1">
              <a:lnSpc>
                <a:spcPct val="200000"/>
              </a:lnSpc>
              <a:buNone/>
              <a:tabLst/>
            </a:pPr>
            <a:r>
              <a:rPr lang="zxx-none" sz="1800" b="0" i="0" u="none" strike="noStrike" spc="0">
                <a:solidFill>
                  <a:srgbClr val="000000"/>
                </a:solidFill>
                <a:latin typeface="Alexandria" pitchFamily="18"/>
                <a:ea typeface="Arial" pitchFamily="2"/>
                <a:cs typeface="Alexandria" pitchFamily="2"/>
              </a:rPr>
              <a:t>ولكتابة بيان صحفي أخلاقي مناسب لابد من</a:t>
            </a:r>
            <a:r>
              <a:rPr lang="en-none" sz="1800" b="0" i="0" u="none" strike="noStrike" spc="0" dirty="0">
                <a:solidFill>
                  <a:srgbClr val="000000"/>
                </a:solidFill>
                <a:latin typeface="Alexandria" pitchFamily="18"/>
                <a:ea typeface="Arial" pitchFamily="2"/>
                <a:cs typeface="Alexandria" pitchFamily="2"/>
              </a:rPr>
              <a:t>:</a:t>
            </a:r>
          </a:p>
          <a:p>
            <a:pPr marL="285750" marR="0" lvl="0" indent="-285750" algn="r" rtl="1" hangingPunct="1">
              <a:lnSpc>
                <a:spcPct val="200000"/>
              </a:lnSpc>
              <a:buSzPct val="45000"/>
              <a:buFont typeface="Wingdings" pitchFamily="2" charset="2"/>
              <a:buChar char="Ø"/>
              <a:tabLst/>
            </a:pPr>
            <a:r>
              <a:rPr lang="en-none" sz="1800" b="0" i="0" u="none" strike="noStrike" spc="0" dirty="0">
                <a:solidFill>
                  <a:srgbClr val="000000"/>
                </a:solidFill>
                <a:latin typeface="Alexandria" pitchFamily="18"/>
                <a:ea typeface="Arial" pitchFamily="2"/>
                <a:cs typeface="Alexandria" pitchFamily="2"/>
              </a:rPr>
              <a:t> </a:t>
            </a:r>
            <a:r>
              <a:rPr lang="zxx-none" sz="1800" b="0" i="0" u="none" strike="noStrike" spc="0">
                <a:solidFill>
                  <a:srgbClr val="000000"/>
                </a:solidFill>
                <a:latin typeface="Alexandria" pitchFamily="18"/>
                <a:ea typeface="Arial" pitchFamily="2"/>
                <a:cs typeface="Alexandria" pitchFamily="2"/>
              </a:rPr>
              <a:t>البحث عن صحفي أو ممارس علاقات عامة ذو خبرة</a:t>
            </a:r>
          </a:p>
          <a:p>
            <a:pPr marR="0" lvl="0" algn="r" rtl="1" hangingPunct="1">
              <a:lnSpc>
                <a:spcPct val="200000"/>
              </a:lnSpc>
              <a:tabLst/>
            </a:pPr>
            <a:r>
              <a:rPr lang="ar-SA" sz="1800" b="0" i="0" u="none" strike="noStrike" spc="0" dirty="0">
                <a:solidFill>
                  <a:srgbClr val="000000"/>
                </a:solidFill>
                <a:latin typeface="Alexandria" pitchFamily="18"/>
                <a:ea typeface="Arial" pitchFamily="2"/>
                <a:cs typeface="Alexandria" pitchFamily="2"/>
              </a:rPr>
              <a:t>    </a:t>
            </a:r>
            <a:r>
              <a:rPr lang="en-none" sz="1800" b="0" i="0" u="none" strike="noStrike" spc="0" dirty="0">
                <a:solidFill>
                  <a:srgbClr val="000000"/>
                </a:solidFill>
                <a:latin typeface="Alexandria" pitchFamily="18"/>
                <a:ea typeface="Arial" pitchFamily="2"/>
                <a:cs typeface="Alexandria" pitchFamily="2"/>
              </a:rPr>
              <a:t> </a:t>
            </a:r>
            <a:r>
              <a:rPr lang="zxx-none" sz="1800" b="0" i="0" u="none" strike="noStrike" spc="0">
                <a:solidFill>
                  <a:srgbClr val="000000"/>
                </a:solidFill>
                <a:latin typeface="Alexandria" pitchFamily="18"/>
                <a:ea typeface="Arial" pitchFamily="2"/>
                <a:cs typeface="Alexandria" pitchFamily="2"/>
              </a:rPr>
              <a:t>في كتابة البيانات الصحفية وقت الأزمات</a:t>
            </a:r>
            <a:r>
              <a:rPr lang="en-none" sz="1800" b="0" i="0" u="none" strike="noStrike" spc="0" dirty="0">
                <a:solidFill>
                  <a:srgbClr val="000000"/>
                </a:solidFill>
                <a:latin typeface="Alexandria" pitchFamily="18"/>
                <a:ea typeface="Arial" pitchFamily="2"/>
                <a:cs typeface="Alexandria" pitchFamily="2"/>
              </a:rPr>
              <a:t>.</a:t>
            </a:r>
          </a:p>
          <a:p>
            <a:pPr marL="285750" marR="0" lvl="0" indent="-285750" algn="r" rtl="1" hangingPunct="1">
              <a:lnSpc>
                <a:spcPct val="200000"/>
              </a:lnSpc>
              <a:buSzPct val="45000"/>
              <a:buFont typeface="Wingdings" pitchFamily="2" charset="2"/>
              <a:buChar char="Ø"/>
              <a:tabLst/>
            </a:pPr>
            <a:r>
              <a:rPr lang="zxx-none" sz="1800" b="0" i="0" u="none" strike="noStrike" spc="0">
                <a:solidFill>
                  <a:srgbClr val="000000"/>
                </a:solidFill>
                <a:latin typeface="Alexandria" pitchFamily="18"/>
                <a:ea typeface="Arial" pitchFamily="2"/>
                <a:cs typeface="Alexandria" pitchFamily="2"/>
              </a:rPr>
              <a:t>إيجاد نقطة هامة تهم أكبر قطاع من الجماهير المستهدفة لجذب اهتمام وسائل الاعلام</a:t>
            </a:r>
            <a:r>
              <a:rPr lang="en-none" sz="1800" b="0" i="0" u="none" strike="noStrike" spc="0" dirty="0">
                <a:solidFill>
                  <a:srgbClr val="000000"/>
                </a:solidFill>
                <a:latin typeface="Alexandria" pitchFamily="18"/>
                <a:ea typeface="Arial" pitchFamily="2"/>
                <a:cs typeface="Alexandria" pitchFamily="2"/>
              </a:rPr>
              <a:t>.   </a:t>
            </a:r>
          </a:p>
        </p:txBody>
      </p:sp>
      <p:pic>
        <p:nvPicPr>
          <p:cNvPr id="4" name="Graphic 21">
            <a:extLst>
              <a:ext uri="{FF2B5EF4-FFF2-40B4-BE49-F238E27FC236}">
                <a16:creationId xmlns:a16="http://schemas.microsoft.com/office/drawing/2014/main" id="{263B62C3-BEBC-A31F-348F-6A96F9025D6B}"/>
              </a:ext>
            </a:extLst>
          </p:cNvPr>
          <p:cNvPicPr>
            <a:picLocks noChangeAspect="1"/>
          </p:cNvPicPr>
          <p:nvPr/>
        </p:nvPicPr>
        <p:blipFill>
          <a:blip r:embed="rId3">
            <a:lum/>
            <a:alphaModFix/>
          </a:blip>
          <a:srcRect/>
          <a:stretch>
            <a:fillRect/>
          </a:stretch>
        </p:blipFill>
        <p:spPr>
          <a:xfrm>
            <a:off x="100361" y="0"/>
            <a:ext cx="2304720" cy="1076040"/>
          </a:xfrm>
          <a:prstGeom prst="rect">
            <a:avLst/>
          </a:prstGeom>
          <a:noFill/>
          <a:ln>
            <a:noFill/>
          </a:ln>
        </p:spPr>
      </p:pic>
      <p:pic>
        <p:nvPicPr>
          <p:cNvPr id="5" name="Picture 10">
            <a:extLst>
              <a:ext uri="{FF2B5EF4-FFF2-40B4-BE49-F238E27FC236}">
                <a16:creationId xmlns:a16="http://schemas.microsoft.com/office/drawing/2014/main" id="{FA0FDA94-31AB-DAD1-6A24-3E5B71800969}"/>
              </a:ext>
            </a:extLst>
          </p:cNvPr>
          <p:cNvPicPr>
            <a:picLocks noChangeAspect="1"/>
          </p:cNvPicPr>
          <p:nvPr/>
        </p:nvPicPr>
        <p:blipFill>
          <a:blip r:embed="rId4">
            <a:lum/>
            <a:alphaModFix/>
          </a:blip>
          <a:srcRect/>
          <a:stretch>
            <a:fillRect/>
          </a:stretch>
        </p:blipFill>
        <p:spPr>
          <a:xfrm>
            <a:off x="617400" y="1685519"/>
            <a:ext cx="4323240" cy="2875320"/>
          </a:xfrm>
          <a:prstGeom prst="rect">
            <a:avLst/>
          </a:prstGeom>
          <a:noFill/>
          <a:ln>
            <a:noFill/>
          </a:ln>
        </p:spPr>
      </p:pic>
      <p:sp>
        <p:nvSpPr>
          <p:cNvPr id="6" name="Rectangle 28">
            <a:extLst>
              <a:ext uri="{FF2B5EF4-FFF2-40B4-BE49-F238E27FC236}">
                <a16:creationId xmlns:a16="http://schemas.microsoft.com/office/drawing/2014/main" id="{CD848FA5-3BAA-62D7-01F5-A69A0206D2C9}"/>
              </a:ext>
            </a:extLst>
          </p:cNvPr>
          <p:cNvSpPr/>
          <p:nvPr/>
        </p:nvSpPr>
        <p:spPr>
          <a:xfrm>
            <a:off x="2626200" y="500760"/>
            <a:ext cx="651672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page38">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FD7F4EF3-7CA3-068B-5261-34544341AEA3}"/>
              </a:ext>
            </a:extLst>
          </p:cNvPr>
          <p:cNvSpPr/>
          <p:nvPr/>
        </p:nvSpPr>
        <p:spPr>
          <a:xfrm>
            <a:off x="617400" y="1685519"/>
            <a:ext cx="10812240" cy="43700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marR="0" lvl="0" indent="0" algn="r" rtl="1" hangingPunct="1">
              <a:lnSpc>
                <a:spcPct val="150000"/>
              </a:lnSpc>
              <a:buNone/>
              <a:tabLst/>
            </a:pPr>
            <a:r>
              <a:rPr lang="zxx-none" sz="1800" b="0" i="0" u="none" strike="noStrike" spc="0">
                <a:solidFill>
                  <a:srgbClr val="000000"/>
                </a:solidFill>
                <a:latin typeface="Alexandria" pitchFamily="18"/>
                <a:ea typeface="Arial" pitchFamily="2"/>
                <a:cs typeface="Alexandria" pitchFamily="2"/>
              </a:rPr>
              <a:t>على الرغم من أن البيانات الصحفية الأخلاقية الخاصة بالأزمات تشترك في الشكل مع البيانات الصحفية الأخرى، إلا أنها تحتوي على عناصر تميزها، خاصة في المحتوى والرسائل</a:t>
            </a:r>
            <a:r>
              <a:rPr lang="en-none" sz="1800" b="0" i="0" u="none" strike="noStrike" spc="0" dirty="0">
                <a:solidFill>
                  <a:srgbClr val="000000"/>
                </a:solidFill>
                <a:latin typeface="Alexandria" pitchFamily="18"/>
                <a:ea typeface="Arial" pitchFamily="2"/>
                <a:cs typeface="Alexandria" pitchFamily="2"/>
              </a:rPr>
              <a:t>.</a:t>
            </a:r>
          </a:p>
          <a:p>
            <a:pPr marL="0" marR="0" lvl="0" indent="0" algn="r"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r" rtl="1" hangingPunct="1">
              <a:lnSpc>
                <a:spcPct val="150000"/>
              </a:lnSpc>
              <a:buNone/>
              <a:tabLst/>
            </a:pPr>
            <a:r>
              <a:rPr lang="zxx-none" sz="1800" b="1" i="0" u="none" strike="noStrike" spc="0">
                <a:solidFill>
                  <a:srgbClr val="000000"/>
                </a:solidFill>
                <a:latin typeface="Alexandria" pitchFamily="18"/>
                <a:ea typeface="Arial" pitchFamily="2"/>
                <a:cs typeface="Alexandria" pitchFamily="2"/>
              </a:rPr>
              <a:t>الاستجابة الفورية</a:t>
            </a:r>
            <a:r>
              <a:rPr lang="en-none" sz="1800" b="0" i="0" u="none" strike="noStrike" spc="0" dirty="0">
                <a:solidFill>
                  <a:srgbClr val="000000"/>
                </a:solidFill>
                <a:latin typeface="Alexandria" pitchFamily="18"/>
                <a:ea typeface="Arial" pitchFamily="2"/>
                <a:cs typeface="Alexandria" pitchFamily="2"/>
              </a:rPr>
              <a:t>: </a:t>
            </a:r>
            <a:r>
              <a:rPr lang="ar-SA" sz="1800" b="0" i="0" u="none" strike="noStrike" spc="0" dirty="0">
                <a:solidFill>
                  <a:srgbClr val="000000"/>
                </a:solidFill>
                <a:latin typeface="Alexandria" pitchFamily="18"/>
                <a:ea typeface="Arial" pitchFamily="2"/>
                <a:cs typeface="Alexandria" pitchFamily="2"/>
              </a:rPr>
              <a:t> يجب أن يكون البيان الصحفي للأزمات استباقيا وسريعا، مما يضمن التواصل المناسب مع أصحاب المصلحة. من الضروري معالجة المشكلة المطروحة على الفور، حتى لو لم تكن جميع التفاصيل متاحة بعد.</a:t>
            </a:r>
            <a:endParaRPr lang="en-none" sz="1800" b="0" i="0" u="none" strike="noStrike" spc="0" dirty="0">
              <a:solidFill>
                <a:srgbClr val="000000"/>
              </a:solidFill>
              <a:latin typeface="Alexandria" pitchFamily="18"/>
              <a:ea typeface="Arial" pitchFamily="2"/>
              <a:cs typeface="Alexandria" pitchFamily="2"/>
            </a:endParaRPr>
          </a:p>
        </p:txBody>
      </p:sp>
      <p:pic>
        <p:nvPicPr>
          <p:cNvPr id="6" name="Graphic 21">
            <a:extLst>
              <a:ext uri="{FF2B5EF4-FFF2-40B4-BE49-F238E27FC236}">
                <a16:creationId xmlns:a16="http://schemas.microsoft.com/office/drawing/2014/main" id="{B9DBB9A1-339C-7252-1ECD-65B7DCAFCC21}"/>
              </a:ext>
            </a:extLst>
          </p:cNvPr>
          <p:cNvPicPr>
            <a:picLocks noChangeAspect="1"/>
          </p:cNvPicPr>
          <p:nvPr/>
        </p:nvPicPr>
        <p:blipFill>
          <a:blip r:embed="rId3">
            <a:lum/>
            <a:alphaModFix/>
          </a:blip>
          <a:srcRect/>
          <a:stretch>
            <a:fillRect/>
          </a:stretch>
        </p:blipFill>
        <p:spPr>
          <a:xfrm>
            <a:off x="219092" y="0"/>
            <a:ext cx="2304720" cy="1076040"/>
          </a:xfrm>
          <a:prstGeom prst="rect">
            <a:avLst/>
          </a:prstGeom>
          <a:noFill/>
          <a:ln>
            <a:noFill/>
          </a:ln>
        </p:spPr>
      </p:pic>
      <p:sp>
        <p:nvSpPr>
          <p:cNvPr id="7" name="Rectangle 28">
            <a:extLst>
              <a:ext uri="{FF2B5EF4-FFF2-40B4-BE49-F238E27FC236}">
                <a16:creationId xmlns:a16="http://schemas.microsoft.com/office/drawing/2014/main" id="{5D542D78-8159-7693-5180-395203CBBCDD}"/>
              </a:ext>
            </a:extLst>
          </p:cNvPr>
          <p:cNvSpPr/>
          <p:nvPr/>
        </p:nvSpPr>
        <p:spPr>
          <a:xfrm>
            <a:off x="2626200" y="500760"/>
            <a:ext cx="651672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page39">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6E09B834-0D2F-A7B0-C891-DD99DA94F27E}"/>
              </a:ext>
            </a:extLst>
          </p:cNvPr>
          <p:cNvSpPr/>
          <p:nvPr/>
        </p:nvSpPr>
        <p:spPr>
          <a:xfrm>
            <a:off x="617400" y="1685519"/>
            <a:ext cx="10812240" cy="43700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marR="0" lvl="0" indent="0" algn="r" rtl="1" hangingPunct="1">
              <a:lnSpc>
                <a:spcPct val="150000"/>
              </a:lnSpc>
              <a:buNone/>
              <a:tabLst/>
            </a:pPr>
            <a:r>
              <a:rPr lang="zxx-none" sz="1800" b="1" i="0" u="none" strike="noStrike" spc="0">
                <a:solidFill>
                  <a:srgbClr val="000000"/>
                </a:solidFill>
                <a:latin typeface="Alexandria" pitchFamily="18"/>
                <a:ea typeface="Arial" pitchFamily="2"/>
                <a:cs typeface="Alexandria" pitchFamily="2"/>
              </a:rPr>
              <a:t>الشفافية: </a:t>
            </a:r>
            <a:r>
              <a:rPr lang="zxx-none" sz="1800" b="0" i="0" u="none" strike="noStrike" spc="0">
                <a:solidFill>
                  <a:srgbClr val="000000"/>
                </a:solidFill>
                <a:latin typeface="Alexandria" pitchFamily="18"/>
                <a:ea typeface="Arial" pitchFamily="2"/>
                <a:cs typeface="Alexandria" pitchFamily="2"/>
              </a:rPr>
              <a:t>على عكس البيانات الصحفية الأخرى، التي قد تهدف في المقام الأول إلى الترويج أو الإعلام، فإن البيان الصحفي الخاص بالأزمات يعطي الأولوية للشفافية. ويجب أن يقدم وصفًا صادقًا للحدث، مع الاعتراف بالأخطاء أو الحوادث المؤسفة</a:t>
            </a:r>
            <a:r>
              <a:rPr lang="en-none" sz="1800" b="0" i="0" u="none" strike="noStrike" spc="0" dirty="0">
                <a:solidFill>
                  <a:srgbClr val="000000"/>
                </a:solidFill>
                <a:latin typeface="Alexandria" pitchFamily="18"/>
                <a:ea typeface="Arial" pitchFamily="2"/>
                <a:cs typeface="Alexandria" pitchFamily="2"/>
              </a:rPr>
              <a:t>.</a:t>
            </a:r>
          </a:p>
          <a:p>
            <a:pPr marL="0" marR="0" lvl="0" indent="0" algn="r"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r" rtl="1" hangingPunct="1">
              <a:lnSpc>
                <a:spcPct val="150000"/>
              </a:lnSpc>
              <a:buNone/>
              <a:tabLst/>
            </a:pPr>
            <a:r>
              <a:rPr lang="zxx-none" sz="1800" b="1" i="0" u="none" strike="noStrike" spc="0">
                <a:solidFill>
                  <a:srgbClr val="000000"/>
                </a:solidFill>
                <a:latin typeface="Alexandria" pitchFamily="18"/>
                <a:ea typeface="Arial" pitchFamily="2"/>
                <a:cs typeface="Alexandria" pitchFamily="2"/>
              </a:rPr>
              <a:t>تفصيل الأزمة: </a:t>
            </a:r>
            <a:r>
              <a:rPr lang="zxx-none" sz="1800" b="0" i="0" u="none" strike="noStrike" spc="0">
                <a:solidFill>
                  <a:srgbClr val="000000"/>
                </a:solidFill>
                <a:latin typeface="Alexandria" pitchFamily="18"/>
                <a:ea typeface="Arial" pitchFamily="2"/>
                <a:cs typeface="Alexandria" pitchFamily="2"/>
              </a:rPr>
              <a:t>يجب أن يوضح البيان الصحفي للأزمة بوضوح طبيعة الأزمة، وتأثيرها على أصحاب المصلحة، وأي اضطرابات محتملة في العمليات العادية. وهو ما يختلف عن البيانات الصحفية الأخرى التي قد تركز بشكل أكبر على نقاط أخرى أو نقاط البيع الرئيسية</a:t>
            </a:r>
            <a:r>
              <a:rPr lang="en-none" sz="1800" b="0" i="0" u="none" strike="noStrike" spc="0" dirty="0">
                <a:solidFill>
                  <a:srgbClr val="000000"/>
                </a:solidFill>
                <a:latin typeface="Alexandria" pitchFamily="18"/>
                <a:ea typeface="Arial" pitchFamily="2"/>
                <a:cs typeface="Alexandria" pitchFamily="2"/>
              </a:rPr>
              <a:t>.</a:t>
            </a:r>
          </a:p>
        </p:txBody>
      </p:sp>
      <p:pic>
        <p:nvPicPr>
          <p:cNvPr id="4" name="Graphic 21">
            <a:extLst>
              <a:ext uri="{FF2B5EF4-FFF2-40B4-BE49-F238E27FC236}">
                <a16:creationId xmlns:a16="http://schemas.microsoft.com/office/drawing/2014/main" id="{B6E04A23-9F5E-1851-3723-71FB7046FDED}"/>
              </a:ext>
            </a:extLst>
          </p:cNvPr>
          <p:cNvPicPr>
            <a:picLocks noChangeAspect="1"/>
          </p:cNvPicPr>
          <p:nvPr/>
        </p:nvPicPr>
        <p:blipFill>
          <a:blip r:embed="rId3">
            <a:lum/>
            <a:alphaModFix/>
          </a:blip>
          <a:srcRect/>
          <a:stretch>
            <a:fillRect/>
          </a:stretch>
        </p:blipFill>
        <p:spPr>
          <a:xfrm>
            <a:off x="321480" y="0"/>
            <a:ext cx="2304720" cy="1076040"/>
          </a:xfrm>
          <a:prstGeom prst="rect">
            <a:avLst/>
          </a:prstGeom>
          <a:noFill/>
          <a:ln>
            <a:noFill/>
          </a:ln>
        </p:spPr>
      </p:pic>
      <p:sp>
        <p:nvSpPr>
          <p:cNvPr id="5" name="Rectangle 28">
            <a:extLst>
              <a:ext uri="{FF2B5EF4-FFF2-40B4-BE49-F238E27FC236}">
                <a16:creationId xmlns:a16="http://schemas.microsoft.com/office/drawing/2014/main" id="{33C24274-45FE-C202-63CD-EA8D2AAEAD45}"/>
              </a:ext>
            </a:extLst>
          </p:cNvPr>
          <p:cNvSpPr/>
          <p:nvPr/>
        </p:nvSpPr>
        <p:spPr>
          <a:xfrm>
            <a:off x="2626200" y="500760"/>
            <a:ext cx="651672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page40">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5E6BDEE-5BB7-86F8-713E-919A1F6A7D42}"/>
              </a:ext>
            </a:extLst>
          </p:cNvPr>
          <p:cNvSpPr/>
          <p:nvPr/>
        </p:nvSpPr>
        <p:spPr>
          <a:xfrm>
            <a:off x="617400" y="1685519"/>
            <a:ext cx="10812240" cy="43700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marR="0" lvl="0" indent="0" algn="r" rtl="1" hangingPunct="1">
              <a:lnSpc>
                <a:spcPct val="150000"/>
              </a:lnSpc>
              <a:buNone/>
              <a:tabLst/>
            </a:pPr>
            <a:r>
              <a:rPr lang="zxx-none" sz="1800" b="1" i="0" u="none" strike="noStrike" spc="0">
                <a:solidFill>
                  <a:srgbClr val="000000"/>
                </a:solidFill>
                <a:latin typeface="Alexandria" pitchFamily="18"/>
                <a:ea typeface="Arial" pitchFamily="2"/>
                <a:cs typeface="Alexandria" pitchFamily="2"/>
              </a:rPr>
              <a:t>خطة الحل: </a:t>
            </a:r>
            <a:r>
              <a:rPr lang="zxx-none" sz="1800" b="0" i="0" u="none" strike="noStrike" spc="0">
                <a:solidFill>
                  <a:srgbClr val="000000"/>
                </a:solidFill>
                <a:latin typeface="Alexandria" pitchFamily="18"/>
                <a:ea typeface="Arial" pitchFamily="2"/>
                <a:cs typeface="Alexandria" pitchFamily="2"/>
              </a:rPr>
              <a:t>تعتبر خطة العمل أمرًا بالغ الأهمية لأي بيان صحفي خاص بالأزمة. ويجب أن تحتوي على معلومات حول كيفية تخطيط المؤسسة لإدارة وحل الأزمة، مما يدل على الالتزام بتصحيح الوضع</a:t>
            </a:r>
            <a:r>
              <a:rPr lang="en-none" sz="1800" b="0" i="0" u="none" strike="noStrike" spc="0" dirty="0">
                <a:solidFill>
                  <a:srgbClr val="000000"/>
                </a:solidFill>
                <a:latin typeface="Alexandria" pitchFamily="18"/>
                <a:ea typeface="Arial" pitchFamily="2"/>
                <a:cs typeface="Alexandria" pitchFamily="2"/>
              </a:rPr>
              <a:t>.</a:t>
            </a:r>
          </a:p>
          <a:p>
            <a:pPr marL="0" marR="0" lvl="0" indent="0" algn="r"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r" rtl="1" hangingPunct="1">
              <a:lnSpc>
                <a:spcPct val="150000"/>
              </a:lnSpc>
              <a:buNone/>
              <a:tabLst/>
            </a:pPr>
            <a:r>
              <a:rPr lang="zxx-none" sz="1800" b="1" i="0" u="none" strike="noStrike" spc="0">
                <a:solidFill>
                  <a:srgbClr val="000000"/>
                </a:solidFill>
                <a:latin typeface="Alexandria" pitchFamily="18"/>
                <a:ea typeface="Arial" pitchFamily="2"/>
                <a:cs typeface="Alexandria" pitchFamily="2"/>
              </a:rPr>
              <a:t>الطمأنينة</a:t>
            </a:r>
            <a:r>
              <a:rPr lang="en-none" sz="1800" b="0" i="0" u="none" strike="noStrike" spc="0" dirty="0">
                <a:solidFill>
                  <a:srgbClr val="000000"/>
                </a:solidFill>
                <a:latin typeface="Alexandria" pitchFamily="18"/>
                <a:ea typeface="Arial" pitchFamily="2"/>
                <a:cs typeface="Alexandria" pitchFamily="2"/>
              </a:rPr>
              <a:t>: </a:t>
            </a:r>
            <a:r>
              <a:rPr lang="ar-SA" sz="1800" b="0" i="0" u="none" strike="noStrike" spc="0" dirty="0">
                <a:solidFill>
                  <a:srgbClr val="000000"/>
                </a:solidFill>
                <a:latin typeface="Alexandria" pitchFamily="18"/>
                <a:ea typeface="Arial" pitchFamily="2"/>
                <a:cs typeface="Alexandria" pitchFamily="2"/>
              </a:rPr>
              <a:t>ينبغي للبيان الصحفي الخاص بالأزمة طمأنة أصحاب المصلحة بناء على معلومات صحيحة. ويمكن تحقيق ذلك بشكل فعال من خلال التأكيد على حرص المؤسسة على قيمها وأصحاب المصلحة، وبالتالي تعزيز الثقة أثناء الأزمة.</a:t>
            </a:r>
          </a:p>
        </p:txBody>
      </p:sp>
      <p:pic>
        <p:nvPicPr>
          <p:cNvPr id="4" name="Graphic 21">
            <a:extLst>
              <a:ext uri="{FF2B5EF4-FFF2-40B4-BE49-F238E27FC236}">
                <a16:creationId xmlns:a16="http://schemas.microsoft.com/office/drawing/2014/main" id="{B85FBDF8-A8D1-DA3E-87A8-C5B422D09094}"/>
              </a:ext>
            </a:extLst>
          </p:cNvPr>
          <p:cNvPicPr>
            <a:picLocks noChangeAspect="1"/>
          </p:cNvPicPr>
          <p:nvPr/>
        </p:nvPicPr>
        <p:blipFill>
          <a:blip r:embed="rId3">
            <a:lum/>
            <a:alphaModFix/>
          </a:blip>
          <a:srcRect/>
          <a:stretch>
            <a:fillRect/>
          </a:stretch>
        </p:blipFill>
        <p:spPr>
          <a:xfrm>
            <a:off x="321480" y="0"/>
            <a:ext cx="2304720" cy="1076040"/>
          </a:xfrm>
          <a:prstGeom prst="rect">
            <a:avLst/>
          </a:prstGeom>
          <a:noFill/>
          <a:ln>
            <a:noFill/>
          </a:ln>
        </p:spPr>
      </p:pic>
      <p:sp>
        <p:nvSpPr>
          <p:cNvPr id="5" name="Rectangle 28">
            <a:extLst>
              <a:ext uri="{FF2B5EF4-FFF2-40B4-BE49-F238E27FC236}">
                <a16:creationId xmlns:a16="http://schemas.microsoft.com/office/drawing/2014/main" id="{89C6CF54-93FB-975A-C20C-0A5C7AA6497B}"/>
              </a:ext>
            </a:extLst>
          </p:cNvPr>
          <p:cNvSpPr/>
          <p:nvPr/>
        </p:nvSpPr>
        <p:spPr>
          <a:xfrm>
            <a:off x="2626200" y="500760"/>
            <a:ext cx="651672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page41">
    <p:spTree>
      <p:nvGrpSpPr>
        <p:cNvPr id="1" name=""/>
        <p:cNvGrpSpPr/>
        <p:nvPr/>
      </p:nvGrpSpPr>
      <p:grpSpPr>
        <a:xfrm>
          <a:off x="0" y="0"/>
          <a:ext cx="0" cy="0"/>
          <a:chOff x="0" y="0"/>
          <a:chExt cx="0" cy="0"/>
        </a:xfrm>
      </p:grpSpPr>
      <p:sp>
        <p:nvSpPr>
          <p:cNvPr id="3" name="Rectangle: Rounded Corners 22">
            <a:extLst>
              <a:ext uri="{FF2B5EF4-FFF2-40B4-BE49-F238E27FC236}">
                <a16:creationId xmlns:a16="http://schemas.microsoft.com/office/drawing/2014/main" id="{F6F9F687-32A5-A20D-41EE-5D71651A5556}"/>
              </a:ext>
            </a:extLst>
          </p:cNvPr>
          <p:cNvSpPr/>
          <p:nvPr/>
        </p:nvSpPr>
        <p:spPr>
          <a:xfrm>
            <a:off x="8607960" y="952920"/>
            <a:ext cx="3583800" cy="495180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00B0F0">
              <a:alpha val="62000"/>
            </a:srgbClr>
          </a:solidFill>
          <a:ln>
            <a:noFill/>
            <a:prstDash val="solid"/>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
        <p:nvSpPr>
          <p:cNvPr id="4" name="Rectangle: Rounded Corners 24">
            <a:extLst>
              <a:ext uri="{FF2B5EF4-FFF2-40B4-BE49-F238E27FC236}">
                <a16:creationId xmlns:a16="http://schemas.microsoft.com/office/drawing/2014/main" id="{1B9A8977-632F-9E3C-D954-F51FDBA43E44}"/>
              </a:ext>
            </a:extLst>
          </p:cNvPr>
          <p:cNvSpPr/>
          <p:nvPr/>
        </p:nvSpPr>
        <p:spPr>
          <a:xfrm>
            <a:off x="1041010" y="2007720"/>
            <a:ext cx="9485390" cy="388698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
        <p:nvSpPr>
          <p:cNvPr id="5" name="TextBox 23">
            <a:extLst>
              <a:ext uri="{FF2B5EF4-FFF2-40B4-BE49-F238E27FC236}">
                <a16:creationId xmlns:a16="http://schemas.microsoft.com/office/drawing/2014/main" id="{41F66284-CE06-F132-3995-3BA676DE003A}"/>
              </a:ext>
            </a:extLst>
          </p:cNvPr>
          <p:cNvSpPr/>
          <p:nvPr/>
        </p:nvSpPr>
        <p:spPr>
          <a:xfrm>
            <a:off x="8421480" y="966960"/>
            <a:ext cx="3692160" cy="739799"/>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r" rtl="0" hangingPunct="1">
              <a:buNone/>
              <a:tabLst/>
            </a:pPr>
            <a:endParaRPr lang="en-none" sz="2400" dirty="0">
              <a:latin typeface="Times New Roman" pitchFamily="18"/>
              <a:ea typeface="Arial" pitchFamily="2"/>
              <a:cs typeface="Tahoma" pitchFamily="2"/>
            </a:endParaRPr>
          </a:p>
          <a:p>
            <a:pPr marL="0" marR="0" lvl="0" indent="0" algn="r" rtl="0" hangingPunct="1">
              <a:buNone/>
              <a:tabLst/>
            </a:pPr>
            <a:r>
              <a:rPr lang="zxx-none" sz="2000" b="1" i="0" u="none" strike="noStrike" spc="0">
                <a:solidFill>
                  <a:srgbClr val="FFFFFF"/>
                </a:solidFill>
                <a:latin typeface="Alexandria" pitchFamily="18"/>
                <a:ea typeface="Arial" pitchFamily="2"/>
                <a:cs typeface="Alexandria" pitchFamily="2"/>
              </a:rPr>
              <a:t>التحديات التي تواجه أخلاقيات اتصالات الأزمات</a:t>
            </a:r>
          </a:p>
        </p:txBody>
      </p:sp>
      <p:pic>
        <p:nvPicPr>
          <p:cNvPr id="7" name="Graphic 21">
            <a:extLst>
              <a:ext uri="{FF2B5EF4-FFF2-40B4-BE49-F238E27FC236}">
                <a16:creationId xmlns:a16="http://schemas.microsoft.com/office/drawing/2014/main" id="{28CD094D-C704-BBEB-EA11-211B08E75284}"/>
              </a:ext>
            </a:extLst>
          </p:cNvPr>
          <p:cNvPicPr>
            <a:picLocks noChangeAspect="1"/>
          </p:cNvPicPr>
          <p:nvPr/>
        </p:nvPicPr>
        <p:blipFill>
          <a:blip r:embed="rId3">
            <a:lum/>
            <a:alphaModFix/>
          </a:blip>
          <a:srcRect/>
          <a:stretch>
            <a:fillRect/>
          </a:stretch>
        </p:blipFill>
        <p:spPr>
          <a:xfrm>
            <a:off x="228240" y="0"/>
            <a:ext cx="2304720" cy="1076040"/>
          </a:xfrm>
          <a:prstGeom prst="rect">
            <a:avLst/>
          </a:prstGeom>
          <a:noFill/>
          <a:ln>
            <a:noFill/>
          </a:ln>
        </p:spPr>
      </p:pic>
      <p:grpSp>
        <p:nvGrpSpPr>
          <p:cNvPr id="8" name="Diagram 2">
            <a:extLst>
              <a:ext uri="{FF2B5EF4-FFF2-40B4-BE49-F238E27FC236}">
                <a16:creationId xmlns:a16="http://schemas.microsoft.com/office/drawing/2014/main" id="{B2F4BC1F-6262-E7C4-43D8-628AAB335131}"/>
              </a:ext>
            </a:extLst>
          </p:cNvPr>
          <p:cNvGrpSpPr/>
          <p:nvPr/>
        </p:nvGrpSpPr>
        <p:grpSpPr>
          <a:xfrm>
            <a:off x="1983544" y="2155200"/>
            <a:ext cx="7828227" cy="3573618"/>
            <a:chOff x="2330972" y="2219580"/>
            <a:chExt cx="7828227" cy="3573618"/>
          </a:xfrm>
        </p:grpSpPr>
        <p:grpSp>
          <p:nvGrpSpPr>
            <p:cNvPr id="9" name="Group 8">
              <a:extLst>
                <a:ext uri="{FF2B5EF4-FFF2-40B4-BE49-F238E27FC236}">
                  <a16:creationId xmlns:a16="http://schemas.microsoft.com/office/drawing/2014/main" id="{8CF1436B-3586-ABFB-3381-6B4BC61984EC}"/>
                </a:ext>
              </a:extLst>
            </p:cNvPr>
            <p:cNvGrpSpPr/>
            <p:nvPr/>
          </p:nvGrpSpPr>
          <p:grpSpPr>
            <a:xfrm>
              <a:off x="2330972" y="2219580"/>
              <a:ext cx="7828227" cy="3573618"/>
              <a:chOff x="2330972" y="2219580"/>
              <a:chExt cx="7828227" cy="3573618"/>
            </a:xfrm>
          </p:grpSpPr>
          <p:sp>
            <p:nvSpPr>
              <p:cNvPr id="12" name="Freeform 11">
                <a:extLst>
                  <a:ext uri="{FF2B5EF4-FFF2-40B4-BE49-F238E27FC236}">
                    <a16:creationId xmlns:a16="http://schemas.microsoft.com/office/drawing/2014/main" id="{4865F99F-E516-45F5-3A14-A60B31BECE88}"/>
                  </a:ext>
                </a:extLst>
              </p:cNvPr>
              <p:cNvSpPr/>
              <p:nvPr/>
            </p:nvSpPr>
            <p:spPr>
              <a:xfrm>
                <a:off x="2330972" y="2219580"/>
                <a:ext cx="7828227" cy="89532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70AD47"/>
              </a:solidFill>
              <a:ln w="12600">
                <a:solidFill>
                  <a:srgbClr val="FFFFFF"/>
                </a:solidFill>
                <a:prstDash val="solid"/>
                <a:miter/>
              </a:ln>
            </p:spPr>
            <p:txBody>
              <a:bodyPr vert="horz" wrap="square" lIns="90000" tIns="45000" rIns="90000" bIns="45000" anchor="t" compatLnSpc="0">
                <a:noAutofit/>
              </a:bodyPr>
              <a:lstStyle/>
              <a:p>
                <a:pPr lvl="0" algn="r" rtl="1" hangingPunct="0">
                  <a:lnSpc>
                    <a:spcPct val="150000"/>
                  </a:lnSpc>
                  <a:buNone/>
                  <a:tabLst/>
                </a:pPr>
                <a:r>
                  <a:rPr lang="zxx-none" sz="1600" b="1" i="0" u="none" strike="noStrike" spc="0">
                    <a:solidFill>
                      <a:srgbClr val="FFFFFF"/>
                    </a:solidFill>
                    <a:latin typeface="Alexandria" pitchFamily="18"/>
                    <a:ea typeface="Arial" pitchFamily="2"/>
                    <a:cs typeface="Alexandria" pitchFamily="2"/>
                  </a:rPr>
                  <a:t>معوقات تنظيمية: تتمثل في عدم التحديد الواضح للسلطة واختلاف ثقافة العاملين وضعف التدريب</a:t>
                </a:r>
                <a:r>
                  <a:rPr lang="en-none" sz="1600" b="1" i="0" u="none" strike="noStrike" spc="0" dirty="0">
                    <a:solidFill>
                      <a:srgbClr val="FFFFFF"/>
                    </a:solidFill>
                    <a:latin typeface="Alexandria" pitchFamily="18"/>
                    <a:ea typeface="Arial" pitchFamily="2"/>
                    <a:cs typeface="Alexandria" pitchFamily="2"/>
                  </a:rPr>
                  <a:t> .</a:t>
                </a:r>
              </a:p>
            </p:txBody>
          </p:sp>
          <p:sp>
            <p:nvSpPr>
              <p:cNvPr id="16" name="Freeform 15">
                <a:extLst>
                  <a:ext uri="{FF2B5EF4-FFF2-40B4-BE49-F238E27FC236}">
                    <a16:creationId xmlns:a16="http://schemas.microsoft.com/office/drawing/2014/main" id="{13EAF2A3-0824-D3BA-BF95-DF4D1C430672}"/>
                  </a:ext>
                </a:extLst>
              </p:cNvPr>
              <p:cNvSpPr/>
              <p:nvPr/>
            </p:nvSpPr>
            <p:spPr>
              <a:xfrm>
                <a:off x="2330972" y="3493200"/>
                <a:ext cx="7414200" cy="89532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70AD47"/>
              </a:solidFill>
              <a:ln w="12600">
                <a:solidFill>
                  <a:srgbClr val="FFFFFF"/>
                </a:solidFill>
                <a:prstDash val="solid"/>
                <a:miter/>
              </a:ln>
            </p:spPr>
            <p:txBody>
              <a:bodyPr vert="horz" wrap="square" lIns="90000" tIns="45000" rIns="90000" bIns="45000" anchor="t" compatLnSpc="0">
                <a:noAutofit/>
              </a:bodyPr>
              <a:lstStyle/>
              <a:p>
                <a:pPr lvl="0" algn="r" rtl="1" hangingPunct="0">
                  <a:lnSpc>
                    <a:spcPct val="150000"/>
                  </a:lnSpc>
                  <a:buNone/>
                  <a:tabLst/>
                </a:pPr>
                <a:r>
                  <a:rPr lang="zxx-none" sz="1600" b="1" i="0" u="none" strike="noStrike" spc="0">
                    <a:solidFill>
                      <a:srgbClr val="FFFFFF"/>
                    </a:solidFill>
                    <a:latin typeface="Alexandria" pitchFamily="18"/>
                    <a:ea typeface="Arial" pitchFamily="2"/>
                    <a:cs typeface="Alexandria" pitchFamily="2"/>
                  </a:rPr>
                  <a:t>معوقات تتعلق بالمعلومات الصادقة ومصادرها الصحيحة وهي متطلبات أساسية لاتخاذ القرارات السليمة</a:t>
                </a:r>
                <a:r>
                  <a:rPr lang="en-none" sz="1600" b="1" i="0" u="none" strike="noStrike" spc="0" dirty="0">
                    <a:solidFill>
                      <a:srgbClr val="FFFFFF"/>
                    </a:solidFill>
                    <a:latin typeface="Alexandria" pitchFamily="18"/>
                    <a:ea typeface="Arial" pitchFamily="2"/>
                    <a:cs typeface="Alexandria" pitchFamily="2"/>
                  </a:rPr>
                  <a:t>.</a:t>
                </a:r>
              </a:p>
            </p:txBody>
          </p:sp>
          <p:sp>
            <p:nvSpPr>
              <p:cNvPr id="20" name="Freeform 19">
                <a:extLst>
                  <a:ext uri="{FF2B5EF4-FFF2-40B4-BE49-F238E27FC236}">
                    <a16:creationId xmlns:a16="http://schemas.microsoft.com/office/drawing/2014/main" id="{979AA1BA-D1E2-BA32-A5BC-B9D78DFD4EDA}"/>
                  </a:ext>
                </a:extLst>
              </p:cNvPr>
              <p:cNvSpPr/>
              <p:nvPr/>
            </p:nvSpPr>
            <p:spPr>
              <a:xfrm>
                <a:off x="2330972" y="4897878"/>
                <a:ext cx="4915800" cy="89532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70AD47"/>
              </a:solidFill>
              <a:ln w="12600">
                <a:solidFill>
                  <a:srgbClr val="FFFFFF"/>
                </a:solidFill>
                <a:prstDash val="solid"/>
                <a:miter/>
              </a:ln>
            </p:spPr>
            <p:txBody>
              <a:bodyPr vert="horz" wrap="square" lIns="90000" tIns="45000" rIns="90000" bIns="45000" anchor="t" compatLnSpc="0">
                <a:noAutofit/>
              </a:bodyPr>
              <a:lstStyle/>
              <a:p>
                <a:pPr lvl="0" algn="r" rtl="1" hangingPunct="0">
                  <a:lnSpc>
                    <a:spcPct val="150000"/>
                  </a:lnSpc>
                  <a:buNone/>
                  <a:tabLst/>
                </a:pPr>
                <a:r>
                  <a:rPr lang="zxx-none" sz="1600" b="1" i="0" u="none" strike="noStrike" spc="0">
                    <a:solidFill>
                      <a:srgbClr val="FFFFFF"/>
                    </a:solidFill>
                    <a:latin typeface="Alexandria" pitchFamily="18"/>
                    <a:ea typeface="Arial" pitchFamily="2"/>
                    <a:cs typeface="Alexandria" pitchFamily="2"/>
                  </a:rPr>
                  <a:t>معوقات تتعلق بالشفافية ونقل المعلومات من داخل وخارج المؤسسة</a:t>
                </a:r>
                <a:r>
                  <a:rPr lang="en-none" sz="1600" b="1" i="0" u="none" strike="noStrike" spc="0" dirty="0">
                    <a:solidFill>
                      <a:srgbClr val="FFFFFF"/>
                    </a:solidFill>
                    <a:latin typeface="Alexandria" pitchFamily="18"/>
                    <a:ea typeface="Arial" pitchFamily="2"/>
                    <a:cs typeface="Alexandria" pitchFamily="2"/>
                  </a:rPr>
                  <a:t>.</a:t>
                </a:r>
              </a:p>
            </p:txBody>
          </p:sp>
        </p:grpSp>
      </p:grpSp>
      <p:sp>
        <p:nvSpPr>
          <p:cNvPr id="10" name="Rectangle 28">
            <a:extLst>
              <a:ext uri="{FF2B5EF4-FFF2-40B4-BE49-F238E27FC236}">
                <a16:creationId xmlns:a16="http://schemas.microsoft.com/office/drawing/2014/main" id="{EC57E16C-1C5D-B579-D838-7B5F66E04548}"/>
              </a:ext>
            </a:extLst>
          </p:cNvPr>
          <p:cNvSpPr/>
          <p:nvPr/>
        </p:nvSpPr>
        <p:spPr>
          <a:xfrm>
            <a:off x="2626200" y="500760"/>
            <a:ext cx="651672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page42">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BF8FA9B4-9B4C-BD54-14EA-C392D0890226}"/>
              </a:ext>
            </a:extLst>
          </p:cNvPr>
          <p:cNvSpPr/>
          <p:nvPr/>
        </p:nvSpPr>
        <p:spPr>
          <a:xfrm>
            <a:off x="617400" y="1685519"/>
            <a:ext cx="10812240" cy="43700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342900" marR="0" lvl="0" indent="-342900" algn="r" rtl="1" hangingPunct="1">
              <a:lnSpc>
                <a:spcPct val="150000"/>
              </a:lnSpc>
              <a:buFont typeface="Wingdings" pitchFamily="2" charset="2"/>
              <a:buChar char="Ø"/>
              <a:tabLst/>
            </a:pPr>
            <a:endParaRPr lang="en-none" sz="2400" dirty="0">
              <a:latin typeface="Times New Roman" pitchFamily="18"/>
              <a:ea typeface="Arial" pitchFamily="2"/>
              <a:cs typeface="Tahoma" pitchFamily="2"/>
            </a:endParaRPr>
          </a:p>
          <a:p>
            <a:pPr marL="342900" marR="0" lvl="0" indent="-342900" algn="r" rtl="1" hangingPunct="1">
              <a:lnSpc>
                <a:spcPct val="150000"/>
              </a:lnSpc>
              <a:buFont typeface="Wingdings" pitchFamily="2" charset="2"/>
              <a:buChar char="Ø"/>
              <a:tabLst/>
            </a:pPr>
            <a:endParaRPr lang="en-none" sz="2400" dirty="0">
              <a:latin typeface="Times New Roman" pitchFamily="18"/>
              <a:ea typeface="Arial" pitchFamily="2"/>
              <a:cs typeface="Tahoma" pitchFamily="2"/>
            </a:endParaRPr>
          </a:p>
          <a:p>
            <a:pPr marL="342900" marR="0" lvl="0" indent="-342900" algn="r" rtl="1" hangingPunct="1">
              <a:lnSpc>
                <a:spcPct val="150000"/>
              </a:lnSpc>
              <a:buFont typeface="Wingdings" pitchFamily="2" charset="2"/>
              <a:buChar char="Ø"/>
              <a:tabLst/>
            </a:pPr>
            <a:endParaRPr lang="en-none" sz="2400" dirty="0">
              <a:latin typeface="Times New Roman" pitchFamily="18"/>
              <a:ea typeface="Arial" pitchFamily="2"/>
              <a:cs typeface="Tahoma" pitchFamily="2"/>
            </a:endParaRPr>
          </a:p>
          <a:p>
            <a:pPr marL="342900" marR="0" lvl="0" indent="-342900" algn="r" rtl="1" hangingPunct="1">
              <a:lnSpc>
                <a:spcPct val="150000"/>
              </a:lnSpc>
              <a:buFont typeface="Wingdings" pitchFamily="2" charset="2"/>
              <a:buChar char="Ø"/>
              <a:tabLst/>
            </a:pPr>
            <a:endParaRPr lang="en-none" sz="2400" dirty="0">
              <a:latin typeface="Times New Roman" pitchFamily="18"/>
              <a:ea typeface="Arial" pitchFamily="2"/>
              <a:cs typeface="Tahoma" pitchFamily="2"/>
            </a:endParaRPr>
          </a:p>
          <a:p>
            <a:pPr marL="285750" marR="0" lvl="0" indent="-285750" algn="r" rtl="1" hangingPunct="1">
              <a:lnSpc>
                <a:spcPct val="150000"/>
              </a:lnSpc>
              <a:buSzPct val="45000"/>
              <a:buFont typeface="Wingdings" pitchFamily="2" charset="2"/>
              <a:buChar char="Ø"/>
              <a:tabLst/>
            </a:pPr>
            <a:r>
              <a:rPr lang="zxx-none" sz="1800" b="0" i="0" u="none" strike="noStrike" spc="0">
                <a:solidFill>
                  <a:srgbClr val="000000"/>
                </a:solidFill>
                <a:latin typeface="Alexandria" pitchFamily="18"/>
                <a:ea typeface="Arial" pitchFamily="2"/>
                <a:cs typeface="Alexandria" pitchFamily="2"/>
              </a:rPr>
              <a:t>الفرق بين الأزمات والخلافات داخل المؤسسات</a:t>
            </a:r>
            <a:r>
              <a:rPr lang="en-none" sz="1800" b="0" i="0" u="none" strike="noStrike" spc="0" dirty="0">
                <a:solidFill>
                  <a:srgbClr val="000000"/>
                </a:solidFill>
                <a:latin typeface="Alexandria" pitchFamily="18"/>
                <a:ea typeface="Arial" pitchFamily="2"/>
                <a:cs typeface="Alexandria" pitchFamily="2"/>
              </a:rPr>
              <a:t>.</a:t>
            </a:r>
          </a:p>
          <a:p>
            <a:pPr marL="285750" marR="0" lvl="0" indent="-285750" algn="r" rtl="1" hangingPunct="1">
              <a:lnSpc>
                <a:spcPct val="150000"/>
              </a:lnSpc>
              <a:buSzPct val="45000"/>
              <a:buFont typeface="Wingdings" pitchFamily="2" charset="2"/>
              <a:buChar char="Ø"/>
              <a:tabLst/>
            </a:pPr>
            <a:r>
              <a:rPr lang="zxx-none" sz="1800" b="0" i="0" u="none" strike="noStrike" spc="0">
                <a:solidFill>
                  <a:srgbClr val="000000"/>
                </a:solidFill>
                <a:latin typeface="Alexandria" pitchFamily="18"/>
                <a:ea typeface="Arial" pitchFamily="2"/>
                <a:cs typeface="Alexandria" pitchFamily="2"/>
              </a:rPr>
              <a:t>إدارة الأزمات والخلافات</a:t>
            </a:r>
            <a:r>
              <a:rPr lang="en-none" sz="1800" b="0" i="0" u="none" strike="noStrike" spc="0" dirty="0">
                <a:solidFill>
                  <a:srgbClr val="000000"/>
                </a:solidFill>
                <a:latin typeface="Alexandria" pitchFamily="18"/>
                <a:ea typeface="Arial" pitchFamily="2"/>
                <a:cs typeface="Alexandria" pitchFamily="2"/>
              </a:rPr>
              <a:t>.</a:t>
            </a:r>
          </a:p>
          <a:p>
            <a:pPr marL="285750" marR="0" lvl="0" indent="-285750" algn="r" rtl="1" hangingPunct="1">
              <a:lnSpc>
                <a:spcPct val="150000"/>
              </a:lnSpc>
              <a:buSzPct val="45000"/>
              <a:buFont typeface="Wingdings" pitchFamily="2" charset="2"/>
              <a:buChar char="Ø"/>
              <a:tabLst/>
            </a:pPr>
            <a:r>
              <a:rPr lang="zxx-none" sz="1800" b="0" i="0" u="none" strike="noStrike" spc="0">
                <a:solidFill>
                  <a:srgbClr val="000000"/>
                </a:solidFill>
                <a:latin typeface="Alexandria" pitchFamily="18"/>
                <a:ea typeface="Arial" pitchFamily="2"/>
                <a:cs typeface="Alexandria" pitchFamily="2"/>
              </a:rPr>
              <a:t>أهمية اتصالات الأزمة</a:t>
            </a:r>
            <a:r>
              <a:rPr lang="en-none" sz="1800" b="0" i="0" u="none" strike="noStrike" spc="0" dirty="0">
                <a:solidFill>
                  <a:srgbClr val="000000"/>
                </a:solidFill>
                <a:latin typeface="Alexandria" pitchFamily="18"/>
                <a:ea typeface="Arial" pitchFamily="2"/>
                <a:cs typeface="Alexandria" pitchFamily="2"/>
              </a:rPr>
              <a:t>.</a:t>
            </a:r>
          </a:p>
          <a:p>
            <a:pPr marL="285750" marR="0" lvl="0" indent="-285750" algn="r" rtl="1" hangingPunct="1">
              <a:lnSpc>
                <a:spcPct val="150000"/>
              </a:lnSpc>
              <a:buSzPct val="45000"/>
              <a:buFont typeface="Wingdings" pitchFamily="2" charset="2"/>
              <a:buChar char="Ø"/>
              <a:tabLst/>
            </a:pPr>
            <a:r>
              <a:rPr lang="zxx-none" sz="1800" b="0" i="0" u="none" strike="noStrike" spc="0">
                <a:solidFill>
                  <a:srgbClr val="000000"/>
                </a:solidFill>
                <a:latin typeface="Alexandria" pitchFamily="18"/>
                <a:ea typeface="Arial" pitchFamily="2"/>
                <a:cs typeface="Alexandria" pitchFamily="2"/>
              </a:rPr>
              <a:t>الاستراتيجيات الإعلامية الأخلاقية في إدارة الأزمات</a:t>
            </a:r>
            <a:r>
              <a:rPr lang="en-none" sz="1800" b="0" i="0" u="none" strike="noStrike" spc="0" dirty="0">
                <a:solidFill>
                  <a:srgbClr val="000000"/>
                </a:solidFill>
                <a:latin typeface="Alexandria" pitchFamily="18"/>
                <a:ea typeface="Arial" pitchFamily="2"/>
                <a:cs typeface="Alexandria" pitchFamily="2"/>
              </a:rPr>
              <a:t>.</a:t>
            </a:r>
          </a:p>
          <a:p>
            <a:pPr marL="285750" marR="0" lvl="0" indent="-285750" algn="r" rtl="1" hangingPunct="1">
              <a:lnSpc>
                <a:spcPct val="150000"/>
              </a:lnSpc>
              <a:buSzPct val="45000"/>
              <a:buFont typeface="Wingdings" pitchFamily="2" charset="2"/>
              <a:buChar char="Ø"/>
              <a:tabLst/>
            </a:pPr>
            <a:r>
              <a:rPr lang="zxx-none" sz="1800" b="0" i="0" u="none" strike="noStrike" spc="0">
                <a:solidFill>
                  <a:srgbClr val="000000"/>
                </a:solidFill>
                <a:latin typeface="Alexandria" pitchFamily="18"/>
                <a:ea typeface="Arial" pitchFamily="2"/>
                <a:cs typeface="Alexandria" pitchFamily="2"/>
              </a:rPr>
              <a:t>الاعتبارات الأخلاقية في اتصالات الأزمات</a:t>
            </a:r>
            <a:r>
              <a:rPr lang="en-none" sz="1800" b="0" i="0" u="none" strike="noStrike" spc="0" dirty="0">
                <a:solidFill>
                  <a:srgbClr val="000000"/>
                </a:solidFill>
                <a:latin typeface="Alexandria" pitchFamily="18"/>
                <a:ea typeface="Arial" pitchFamily="2"/>
                <a:cs typeface="Alexandria" pitchFamily="2"/>
              </a:rPr>
              <a:t>.</a:t>
            </a:r>
          </a:p>
          <a:p>
            <a:pPr marL="285750" marR="0" lvl="0" indent="-285750" algn="r" rtl="1" hangingPunct="1">
              <a:lnSpc>
                <a:spcPct val="150000"/>
              </a:lnSpc>
              <a:buSzPct val="45000"/>
              <a:buFont typeface="Wingdings" pitchFamily="2" charset="2"/>
              <a:buChar char="Ø"/>
              <a:tabLst/>
            </a:pPr>
            <a:r>
              <a:rPr lang="zxx-none" sz="1800" b="0" i="0" u="none" strike="noStrike" spc="0">
                <a:solidFill>
                  <a:srgbClr val="000000"/>
                </a:solidFill>
                <a:latin typeface="Alexandria" pitchFamily="18"/>
                <a:ea typeface="Arial" pitchFamily="2"/>
                <a:cs typeface="Alexandria" pitchFamily="2"/>
              </a:rPr>
              <a:t>كتابة المحتوى الاتصالي الأخلاقي لإدارة الأزمات</a:t>
            </a:r>
            <a:r>
              <a:rPr lang="en-none" sz="1800" b="0" i="0" u="none" strike="noStrike" spc="0" dirty="0">
                <a:solidFill>
                  <a:srgbClr val="000000"/>
                </a:solidFill>
                <a:latin typeface="Alexandria" pitchFamily="18"/>
                <a:ea typeface="Arial" pitchFamily="2"/>
                <a:cs typeface="Alexandria" pitchFamily="2"/>
              </a:rPr>
              <a:t>.</a:t>
            </a:r>
          </a:p>
          <a:p>
            <a:pPr marL="285750" marR="0" lvl="0" indent="-285750" algn="r" rtl="1" hangingPunct="1">
              <a:lnSpc>
                <a:spcPct val="150000"/>
              </a:lnSpc>
              <a:buFont typeface="Wingdings" pitchFamily="2" charset="2"/>
              <a:buChar char="Ø"/>
              <a:tabLst/>
            </a:pPr>
            <a:endParaRPr lang="en-none" sz="1800" b="0" i="0" u="none" strike="noStrike" spc="0" dirty="0">
              <a:solidFill>
                <a:srgbClr val="000000"/>
              </a:solidFill>
              <a:latin typeface="Alexandria" pitchFamily="18"/>
              <a:ea typeface="Arial" pitchFamily="2"/>
              <a:cs typeface="Alexandria" pitchFamily="2"/>
            </a:endParaRPr>
          </a:p>
          <a:p>
            <a:pPr marL="285750" marR="0" lvl="0" indent="-285750" algn="r" rtl="1" hangingPunct="1">
              <a:lnSpc>
                <a:spcPct val="150000"/>
              </a:lnSpc>
              <a:buFont typeface="Wingdings" pitchFamily="2" charset="2"/>
              <a:buChar char="Ø"/>
              <a:tabLst/>
            </a:pPr>
            <a:endParaRPr lang="en-none" sz="1800" b="0" i="0" u="none" strike="noStrike" spc="0" dirty="0">
              <a:solidFill>
                <a:srgbClr val="000000"/>
              </a:solidFill>
              <a:latin typeface="Alexandria" pitchFamily="18"/>
              <a:ea typeface="Arial" pitchFamily="2"/>
              <a:cs typeface="Alexandria" pitchFamily="2"/>
            </a:endParaRPr>
          </a:p>
          <a:p>
            <a:pPr marL="285750" marR="0" lvl="0" indent="-285750" algn="r" rtl="1" hangingPunct="1">
              <a:lnSpc>
                <a:spcPct val="150000"/>
              </a:lnSpc>
              <a:buFont typeface="Wingdings" pitchFamily="2" charset="2"/>
              <a:buChar char="Ø"/>
              <a:tabLst/>
            </a:pPr>
            <a:endParaRPr lang="en-none" sz="1800" b="0" i="0" u="none" strike="noStrike" spc="0" dirty="0">
              <a:solidFill>
                <a:srgbClr val="000000"/>
              </a:solidFill>
              <a:latin typeface="Alexandria" pitchFamily="18"/>
              <a:ea typeface="Arial" pitchFamily="2"/>
              <a:cs typeface="Alexandria" pitchFamily="2"/>
            </a:endParaRPr>
          </a:p>
        </p:txBody>
      </p:sp>
      <p:sp>
        <p:nvSpPr>
          <p:cNvPr id="5" name="TextBox 47">
            <a:extLst>
              <a:ext uri="{FF2B5EF4-FFF2-40B4-BE49-F238E27FC236}">
                <a16:creationId xmlns:a16="http://schemas.microsoft.com/office/drawing/2014/main" id="{26AF50D1-1442-5B9C-5B03-DD4B9EF4EE37}"/>
              </a:ext>
            </a:extLst>
          </p:cNvPr>
          <p:cNvSpPr/>
          <p:nvPr/>
        </p:nvSpPr>
        <p:spPr>
          <a:xfrm>
            <a:off x="881640" y="2006085"/>
            <a:ext cx="10487160" cy="1007476"/>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r" rtl="1" hangingPunct="1">
              <a:buNone/>
              <a:tabLst/>
            </a:pPr>
            <a:endParaRPr lang="en-none" sz="2400" dirty="0">
              <a:latin typeface="Times New Roman" pitchFamily="18"/>
              <a:ea typeface="Arial" pitchFamily="2"/>
              <a:cs typeface="Tahoma" pitchFamily="2"/>
            </a:endParaRPr>
          </a:p>
          <a:p>
            <a:pPr marL="0" marR="0" lvl="0" indent="0" algn="r" rtl="1" hangingPunct="1">
              <a:buNone/>
              <a:tabLst/>
            </a:pPr>
            <a:r>
              <a:rPr lang="zxx-none" sz="1800" b="1" i="0" u="none" strike="noStrike" spc="0">
                <a:solidFill>
                  <a:srgbClr val="000000"/>
                </a:solidFill>
                <a:latin typeface="Alexandria" pitchFamily="18"/>
                <a:ea typeface="Arial" pitchFamily="2"/>
                <a:cs typeface="Alexandria" pitchFamily="2"/>
              </a:rPr>
              <a:t>ملخص المحاضرة: </a:t>
            </a:r>
            <a:r>
              <a:rPr lang="zxx-none" sz="1800" b="0" i="0" u="none" strike="noStrike" spc="0">
                <a:solidFill>
                  <a:srgbClr val="000000"/>
                </a:solidFill>
                <a:latin typeface="Alexandria" pitchFamily="18"/>
                <a:ea typeface="Arial" pitchFamily="2"/>
                <a:cs typeface="Alexandria" pitchFamily="2"/>
              </a:rPr>
              <a:t>تناولت هذه المحاضرة عددا من الموضوعات الهامة من أهمها</a:t>
            </a:r>
            <a:r>
              <a:rPr lang="en-none" sz="1800" b="0" i="0" u="none" strike="noStrike" spc="0" dirty="0">
                <a:solidFill>
                  <a:srgbClr val="000000"/>
                </a:solidFill>
                <a:latin typeface="Alexandria" pitchFamily="18"/>
                <a:ea typeface="Arial" pitchFamily="2"/>
                <a:cs typeface="Alexandria" pitchFamily="2"/>
              </a:rPr>
              <a:t> :</a:t>
            </a:r>
          </a:p>
          <a:p>
            <a:pPr marL="0" marR="0" lvl="0" indent="0" algn="r" rtl="1" hangingPunct="1">
              <a:buNone/>
              <a:tabLst/>
            </a:pPr>
            <a:endParaRPr lang="en-none" sz="1800" b="0" i="0" u="none" strike="noStrike" spc="0" dirty="0">
              <a:solidFill>
                <a:srgbClr val="000000"/>
              </a:solidFill>
              <a:latin typeface="Alexandria" pitchFamily="18"/>
              <a:ea typeface="Arial" pitchFamily="2"/>
              <a:cs typeface="Alexandria" pitchFamily="2"/>
            </a:endParaRPr>
          </a:p>
        </p:txBody>
      </p:sp>
      <p:pic>
        <p:nvPicPr>
          <p:cNvPr id="7" name="Graphic 21">
            <a:extLst>
              <a:ext uri="{FF2B5EF4-FFF2-40B4-BE49-F238E27FC236}">
                <a16:creationId xmlns:a16="http://schemas.microsoft.com/office/drawing/2014/main" id="{91C2F7A8-4B1E-A4F4-661E-FE43DE6DE323}"/>
              </a:ext>
            </a:extLst>
          </p:cNvPr>
          <p:cNvPicPr>
            <a:picLocks noChangeAspect="1"/>
          </p:cNvPicPr>
          <p:nvPr/>
        </p:nvPicPr>
        <p:blipFill>
          <a:blip r:embed="rId3">
            <a:lum/>
            <a:alphaModFix/>
          </a:blip>
          <a:srcRect/>
          <a:stretch>
            <a:fillRect/>
          </a:stretch>
        </p:blipFill>
        <p:spPr>
          <a:xfrm>
            <a:off x="244168" y="-14580"/>
            <a:ext cx="2304720" cy="1076040"/>
          </a:xfrm>
          <a:prstGeom prst="rect">
            <a:avLst/>
          </a:prstGeom>
          <a:noFill/>
          <a:ln>
            <a:noFill/>
          </a:ln>
        </p:spPr>
      </p:pic>
      <p:sp>
        <p:nvSpPr>
          <p:cNvPr id="8" name="Rectangle 28">
            <a:extLst>
              <a:ext uri="{FF2B5EF4-FFF2-40B4-BE49-F238E27FC236}">
                <a16:creationId xmlns:a16="http://schemas.microsoft.com/office/drawing/2014/main" id="{1B407C28-76BF-DF4A-C105-93F4012F721E}"/>
              </a:ext>
            </a:extLst>
          </p:cNvPr>
          <p:cNvSpPr/>
          <p:nvPr/>
        </p:nvSpPr>
        <p:spPr>
          <a:xfrm>
            <a:off x="2626200" y="500760"/>
            <a:ext cx="651672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BF8FA9B4-9B4C-BD54-14EA-C392D0890226}"/>
              </a:ext>
            </a:extLst>
          </p:cNvPr>
          <p:cNvSpPr/>
          <p:nvPr/>
        </p:nvSpPr>
        <p:spPr>
          <a:xfrm>
            <a:off x="617400" y="1685519"/>
            <a:ext cx="10812240" cy="43700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marR="0" lvl="0" indent="0" algn="r" rtl="1" hangingPunct="1">
              <a:lnSpc>
                <a:spcPct val="150000"/>
              </a:lnSpc>
              <a:buNone/>
              <a:tabLst/>
            </a:pPr>
            <a:endParaRPr lang="en-none" sz="2400" dirty="0">
              <a:latin typeface="Times New Roman" pitchFamily="18"/>
              <a:ea typeface="Arial" pitchFamily="2"/>
              <a:cs typeface="Tahoma" pitchFamily="2"/>
            </a:endParaRPr>
          </a:p>
          <a:p>
            <a:pPr lvl="0" algn="r" rtl="1">
              <a:lnSpc>
                <a:spcPct val="150000"/>
              </a:lnSpc>
              <a:buSzPct val="45000"/>
            </a:pPr>
            <a:endParaRPr lang="en-none" dirty="0">
              <a:solidFill>
                <a:srgbClr val="000000"/>
              </a:solidFill>
              <a:latin typeface="Alexandria" pitchFamily="18"/>
              <a:ea typeface="Arial" pitchFamily="2"/>
              <a:cs typeface="Alexandria" pitchFamily="2"/>
            </a:endParaRPr>
          </a:p>
          <a:p>
            <a:pPr marL="285750" lvl="0" indent="-285750" algn="r" rtl="1">
              <a:lnSpc>
                <a:spcPct val="150000"/>
              </a:lnSpc>
              <a:buSzPct val="45000"/>
              <a:buFont typeface="Wingdings" pitchFamily="2" charset="2"/>
              <a:buChar char="Ø"/>
            </a:pPr>
            <a:r>
              <a:rPr lang="zxx-none">
                <a:solidFill>
                  <a:srgbClr val="000000"/>
                </a:solidFill>
                <a:latin typeface="Alexandria" pitchFamily="18"/>
                <a:ea typeface="Arial" pitchFamily="2"/>
                <a:cs typeface="Alexandria" pitchFamily="2"/>
              </a:rPr>
              <a:t>اعداد محتوى اتصالي أخلاقي أثناء الأزمة وبعدها</a:t>
            </a:r>
            <a:r>
              <a:rPr lang="en-none" dirty="0">
                <a:solidFill>
                  <a:srgbClr val="000000"/>
                </a:solidFill>
                <a:latin typeface="Alexandria" pitchFamily="18"/>
                <a:ea typeface="Arial" pitchFamily="2"/>
                <a:cs typeface="Alexandria" pitchFamily="2"/>
              </a:rPr>
              <a:t>.</a:t>
            </a:r>
          </a:p>
          <a:p>
            <a:pPr marL="285750" lvl="0" indent="-285750" algn="r" rtl="1">
              <a:lnSpc>
                <a:spcPct val="150000"/>
              </a:lnSpc>
              <a:buSzPct val="45000"/>
              <a:buFont typeface="Wingdings" pitchFamily="2" charset="2"/>
              <a:buChar char="Ø"/>
            </a:pPr>
            <a:r>
              <a:rPr lang="zxx-none">
                <a:solidFill>
                  <a:srgbClr val="000000"/>
                </a:solidFill>
                <a:latin typeface="Alexandria" pitchFamily="18"/>
                <a:ea typeface="Arial" pitchFamily="2"/>
                <a:cs typeface="Alexandria" pitchFamily="2"/>
              </a:rPr>
              <a:t>عناصر المحتوى الاتصالي لإدارة الأزمات</a:t>
            </a:r>
          </a:p>
          <a:p>
            <a:pPr marL="285750" lvl="0" indent="-285750" algn="r" rtl="1">
              <a:lnSpc>
                <a:spcPct val="150000"/>
              </a:lnSpc>
              <a:buSzPct val="45000"/>
              <a:buFont typeface="Wingdings" pitchFamily="2" charset="2"/>
              <a:buChar char="Ø"/>
            </a:pPr>
            <a:r>
              <a:rPr lang="zxx-none">
                <a:solidFill>
                  <a:srgbClr val="000000"/>
                </a:solidFill>
                <a:latin typeface="Alexandria" pitchFamily="18"/>
                <a:ea typeface="Arial" pitchFamily="2"/>
                <a:cs typeface="Alexandria" pitchFamily="2"/>
              </a:rPr>
              <a:t>أنواع المحتوى الاتصالي لإدارة الأزمات</a:t>
            </a:r>
          </a:p>
          <a:p>
            <a:pPr marL="285750" lvl="0" indent="-285750" algn="r" rtl="1">
              <a:lnSpc>
                <a:spcPct val="150000"/>
              </a:lnSpc>
              <a:buSzPct val="45000"/>
              <a:buFont typeface="Wingdings" pitchFamily="2" charset="2"/>
              <a:buChar char="Ø"/>
            </a:pPr>
            <a:r>
              <a:rPr lang="zxx-none">
                <a:solidFill>
                  <a:srgbClr val="000000"/>
                </a:solidFill>
                <a:latin typeface="Alexandria" pitchFamily="18"/>
                <a:ea typeface="Arial" pitchFamily="2"/>
                <a:cs typeface="Alexandria" pitchFamily="2"/>
              </a:rPr>
              <a:t>التحديات التي تواجه أخلاقيات اتصالات الأزمة</a:t>
            </a:r>
            <a:r>
              <a:rPr lang="en-none" dirty="0">
                <a:solidFill>
                  <a:srgbClr val="000000"/>
                </a:solidFill>
                <a:latin typeface="Alexandria" pitchFamily="18"/>
                <a:ea typeface="Arial" pitchFamily="2"/>
                <a:cs typeface="Alexandria" pitchFamily="2"/>
              </a:rPr>
              <a:t>.</a:t>
            </a:r>
          </a:p>
          <a:p>
            <a:pPr marL="0" marR="0" lvl="0" indent="0" algn="r"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r"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r"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p:txBody>
      </p:sp>
      <p:pic>
        <p:nvPicPr>
          <p:cNvPr id="7" name="Graphic 21">
            <a:extLst>
              <a:ext uri="{FF2B5EF4-FFF2-40B4-BE49-F238E27FC236}">
                <a16:creationId xmlns:a16="http://schemas.microsoft.com/office/drawing/2014/main" id="{91C2F7A8-4B1E-A4F4-661E-FE43DE6DE323}"/>
              </a:ext>
            </a:extLst>
          </p:cNvPr>
          <p:cNvPicPr>
            <a:picLocks noChangeAspect="1"/>
          </p:cNvPicPr>
          <p:nvPr/>
        </p:nvPicPr>
        <p:blipFill>
          <a:blip r:embed="rId3">
            <a:lum/>
            <a:alphaModFix/>
          </a:blip>
          <a:srcRect/>
          <a:stretch>
            <a:fillRect/>
          </a:stretch>
        </p:blipFill>
        <p:spPr>
          <a:xfrm>
            <a:off x="212271" y="-14580"/>
            <a:ext cx="2304720" cy="1076040"/>
          </a:xfrm>
          <a:prstGeom prst="rect">
            <a:avLst/>
          </a:prstGeom>
          <a:noFill/>
          <a:ln>
            <a:noFill/>
          </a:ln>
        </p:spPr>
      </p:pic>
      <p:sp>
        <p:nvSpPr>
          <p:cNvPr id="5" name="Rectangle 28">
            <a:extLst>
              <a:ext uri="{FF2B5EF4-FFF2-40B4-BE49-F238E27FC236}">
                <a16:creationId xmlns:a16="http://schemas.microsoft.com/office/drawing/2014/main" id="{A7CAEB1C-E93F-986B-76B5-C1D94AC02231}"/>
              </a:ext>
            </a:extLst>
          </p:cNvPr>
          <p:cNvSpPr/>
          <p:nvPr/>
        </p:nvSpPr>
        <p:spPr>
          <a:xfrm>
            <a:off x="2626200" y="500760"/>
            <a:ext cx="651672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Tree>
    <p:extLst>
      <p:ext uri="{BB962C8B-B14F-4D97-AF65-F5344CB8AC3E}">
        <p14:creationId xmlns:p14="http://schemas.microsoft.com/office/powerpoint/2010/main" val="113355930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page43">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64FA0E57-FF5A-468B-96AD-D72E774AEBC8}"/>
              </a:ext>
            </a:extLst>
          </p:cNvPr>
          <p:cNvSpPr/>
          <p:nvPr/>
        </p:nvSpPr>
        <p:spPr>
          <a:xfrm>
            <a:off x="617400" y="1685519"/>
            <a:ext cx="10812240" cy="43700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marR="0" lvl="0" indent="0" algn="just" rtl="1" hangingPunct="1">
              <a:lnSpc>
                <a:spcPct val="150000"/>
              </a:lnSpc>
              <a:buNone/>
              <a:tabLst/>
            </a:pPr>
            <a:r>
              <a:rPr lang="zxx-none" sz="1800" b="1" i="0" u="none" strike="noStrike" spc="0">
                <a:solidFill>
                  <a:srgbClr val="000000"/>
                </a:solidFill>
                <a:latin typeface="Alexandria" pitchFamily="18"/>
                <a:ea typeface="Arial" pitchFamily="2"/>
                <a:cs typeface="Alexandria" pitchFamily="2"/>
              </a:rPr>
              <a:t>من مراجع الدراسة الهامة</a:t>
            </a:r>
            <a:r>
              <a:rPr lang="en-none" sz="1800" b="1" i="0" u="none" strike="noStrike" spc="0" dirty="0">
                <a:solidFill>
                  <a:srgbClr val="000000"/>
                </a:solidFill>
                <a:latin typeface="Alexandria" pitchFamily="18"/>
                <a:ea typeface="Arial" pitchFamily="2"/>
                <a:cs typeface="Alexandria" pitchFamily="2"/>
              </a:rPr>
              <a:t> :</a:t>
            </a:r>
          </a:p>
          <a:p>
            <a:pPr marL="0" marR="0" lvl="0" indent="0" algn="just" rtl="1" hangingPunct="1">
              <a:lnSpc>
                <a:spcPct val="150000"/>
              </a:lnSpc>
              <a:buNone/>
              <a:tabLst/>
            </a:pPr>
            <a:r>
              <a:rPr lang="zxx-none" sz="1800" b="0" i="0" u="none" strike="noStrike" spc="0">
                <a:solidFill>
                  <a:srgbClr val="000000"/>
                </a:solidFill>
                <a:latin typeface="Alexandria" pitchFamily="18"/>
                <a:ea typeface="Arial" pitchFamily="2"/>
                <a:cs typeface="Alexandria" pitchFamily="2"/>
              </a:rPr>
              <a:t>بسام بشير خلف، </a:t>
            </a:r>
            <a:r>
              <a:rPr lang="en-none" sz="1800" b="0" i="0" u="none" strike="noStrike" spc="0" dirty="0">
                <a:solidFill>
                  <a:srgbClr val="000000"/>
                </a:solidFill>
                <a:latin typeface="Alexandria" pitchFamily="18"/>
                <a:ea typeface="Arial" pitchFamily="2"/>
                <a:cs typeface="Alexandria" pitchFamily="2"/>
              </a:rPr>
              <a:t> </a:t>
            </a:r>
            <a:r>
              <a:rPr lang="zxx-none" sz="1800" b="0" i="0" u="none" strike="noStrike" spc="0">
                <a:solidFill>
                  <a:srgbClr val="000000"/>
                </a:solidFill>
                <a:latin typeface="Alexandria" pitchFamily="18"/>
                <a:ea typeface="Arial" pitchFamily="2"/>
                <a:cs typeface="Alexandria" pitchFamily="2"/>
              </a:rPr>
              <a:t>كتاب بناء الصورة الذهنية وإدارة السمعة في المنظمات غير الربحية، مؤسسة سالم بن محفوظ الأهلية، ٢٠٢١</a:t>
            </a:r>
            <a:r>
              <a:rPr lang="en-none" sz="1800" b="0" i="0" u="none" strike="noStrike" spc="0" dirty="0">
                <a:solidFill>
                  <a:srgbClr val="000000"/>
                </a:solidFill>
                <a:latin typeface="Alexandria" pitchFamily="18"/>
                <a:ea typeface="Arial" pitchFamily="2"/>
                <a:cs typeface="Alexandria" pitchFamily="2"/>
              </a:rPr>
              <a:t>.</a:t>
            </a:r>
          </a:p>
        </p:txBody>
      </p:sp>
      <p:pic>
        <p:nvPicPr>
          <p:cNvPr id="6" name="Graphic 21">
            <a:extLst>
              <a:ext uri="{FF2B5EF4-FFF2-40B4-BE49-F238E27FC236}">
                <a16:creationId xmlns:a16="http://schemas.microsoft.com/office/drawing/2014/main" id="{4422BC8E-82BC-64B0-BBF7-661E00C979C9}"/>
              </a:ext>
            </a:extLst>
          </p:cNvPr>
          <p:cNvPicPr>
            <a:picLocks noChangeAspect="1"/>
          </p:cNvPicPr>
          <p:nvPr/>
        </p:nvPicPr>
        <p:blipFill>
          <a:blip r:embed="rId3">
            <a:lum/>
            <a:alphaModFix/>
          </a:blip>
          <a:srcRect/>
          <a:stretch>
            <a:fillRect/>
          </a:stretch>
        </p:blipFill>
        <p:spPr>
          <a:xfrm>
            <a:off x="194390" y="8100"/>
            <a:ext cx="2304720" cy="1076040"/>
          </a:xfrm>
          <a:prstGeom prst="rect">
            <a:avLst/>
          </a:prstGeom>
          <a:noFill/>
          <a:ln>
            <a:noFill/>
          </a:ln>
        </p:spPr>
      </p:pic>
      <p:sp>
        <p:nvSpPr>
          <p:cNvPr id="7" name="Rectangle 28">
            <a:extLst>
              <a:ext uri="{FF2B5EF4-FFF2-40B4-BE49-F238E27FC236}">
                <a16:creationId xmlns:a16="http://schemas.microsoft.com/office/drawing/2014/main" id="{6735D257-CE08-AF1F-28F5-8B3712E4DA13}"/>
              </a:ext>
            </a:extLst>
          </p:cNvPr>
          <p:cNvSpPr/>
          <p:nvPr/>
        </p:nvSpPr>
        <p:spPr>
          <a:xfrm>
            <a:off x="2626200" y="500760"/>
            <a:ext cx="651672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page44">
    <p:spTree>
      <p:nvGrpSpPr>
        <p:cNvPr id="1" name=""/>
        <p:cNvGrpSpPr/>
        <p:nvPr/>
      </p:nvGrpSpPr>
      <p:grpSpPr>
        <a:xfrm>
          <a:off x="0" y="0"/>
          <a:ext cx="0" cy="0"/>
          <a:chOff x="0" y="0"/>
          <a:chExt cx="0" cy="0"/>
        </a:xfrm>
      </p:grpSpPr>
      <p:pic>
        <p:nvPicPr>
          <p:cNvPr id="2" name="Picture 8">
            <a:extLst>
              <a:ext uri="{FF2B5EF4-FFF2-40B4-BE49-F238E27FC236}">
                <a16:creationId xmlns:a16="http://schemas.microsoft.com/office/drawing/2014/main" id="{C7F4006F-862D-7923-2F2F-F0B62D67CDD7}"/>
              </a:ext>
            </a:extLst>
          </p:cNvPr>
          <p:cNvPicPr>
            <a:picLocks noChangeAspect="1"/>
          </p:cNvPicPr>
          <p:nvPr/>
        </p:nvPicPr>
        <p:blipFill>
          <a:blip r:embed="rId3">
            <a:lum/>
            <a:alphaModFix/>
          </a:blip>
          <a:srcRect/>
          <a:stretch>
            <a:fillRect/>
          </a:stretch>
        </p:blipFill>
        <p:spPr>
          <a:xfrm>
            <a:off x="0" y="7200"/>
            <a:ext cx="12191760" cy="6843240"/>
          </a:xfrm>
          <a:prstGeom prst="rect">
            <a:avLst/>
          </a:prstGeom>
          <a:noFill/>
          <a:ln>
            <a:noFill/>
          </a:ln>
        </p:spPr>
      </p:pic>
      <p:sp>
        <p:nvSpPr>
          <p:cNvPr id="3" name="Right Triangle 1">
            <a:extLst>
              <a:ext uri="{FF2B5EF4-FFF2-40B4-BE49-F238E27FC236}">
                <a16:creationId xmlns:a16="http://schemas.microsoft.com/office/drawing/2014/main" id="{D0C67B1A-6A52-CB41-E0AC-BEE46344350A}"/>
              </a:ext>
            </a:extLst>
          </p:cNvPr>
          <p:cNvSpPr/>
          <p:nvPr/>
        </p:nvSpPr>
        <p:spPr>
          <a:xfrm>
            <a:off x="6512400" y="3153240"/>
            <a:ext cx="5679720" cy="3704399"/>
          </a:xfrm>
          <a:custGeom>
            <a:avLst/>
            <a:gdLst>
              <a:gd name="f0" fmla="val 10800000"/>
              <a:gd name="f1" fmla="val 5400000"/>
              <a:gd name="f2" fmla="val 180"/>
              <a:gd name="f3" fmla="val w"/>
              <a:gd name="f4" fmla="val h"/>
              <a:gd name="f5" fmla="val 0"/>
              <a:gd name="f6" fmla="val 21600"/>
              <a:gd name="f7" fmla="+- 0 0 0"/>
              <a:gd name="f8" fmla="*/ f3 1 21600"/>
              <a:gd name="f9" fmla="*/ f4 1 21600"/>
              <a:gd name="f10" fmla="*/ f7 f0 1"/>
              <a:gd name="f11" fmla="*/ 1900 f8 1"/>
              <a:gd name="f12" fmla="*/ 12700 f8 1"/>
              <a:gd name="f13" fmla="*/ 19700 f9 1"/>
              <a:gd name="f14" fmla="*/ 12700 f9 1"/>
              <a:gd name="f15" fmla="*/ 10800 f8 1"/>
              <a:gd name="f16" fmla="*/ 0 f9 1"/>
              <a:gd name="f17" fmla="*/ f10 1 f2"/>
              <a:gd name="f18" fmla="*/ 5400 f8 1"/>
              <a:gd name="f19" fmla="*/ 10800 f9 1"/>
              <a:gd name="f20" fmla="*/ 0 f8 1"/>
              <a:gd name="f21" fmla="*/ 21600 f9 1"/>
              <a:gd name="f22" fmla="*/ 21600 f8 1"/>
              <a:gd name="f23" fmla="*/ 16200 f8 1"/>
              <a:gd name="f24" fmla="+- f17 0 f1"/>
            </a:gdLst>
            <a:ahLst/>
            <a:cxnLst>
              <a:cxn ang="3cd4">
                <a:pos x="hc" y="t"/>
              </a:cxn>
              <a:cxn ang="0">
                <a:pos x="r" y="vc"/>
              </a:cxn>
              <a:cxn ang="cd4">
                <a:pos x="hc" y="b"/>
              </a:cxn>
              <a:cxn ang="cd2">
                <a:pos x="l" y="vc"/>
              </a:cxn>
              <a:cxn ang="f24">
                <a:pos x="f15" y="f16"/>
              </a:cxn>
              <a:cxn ang="f24">
                <a:pos x="f18" y="f19"/>
              </a:cxn>
              <a:cxn ang="f24">
                <a:pos x="f20" y="f21"/>
              </a:cxn>
              <a:cxn ang="f24">
                <a:pos x="f15" y="f21"/>
              </a:cxn>
              <a:cxn ang="f24">
                <a:pos x="f22" y="f21"/>
              </a:cxn>
              <a:cxn ang="f24">
                <a:pos x="f23" y="f19"/>
              </a:cxn>
            </a:cxnLst>
            <a:rect l="f11" t="f14" r="f12" b="f13"/>
            <a:pathLst>
              <a:path w="21600" h="21600">
                <a:moveTo>
                  <a:pt x="f5" y="f5"/>
                </a:moveTo>
                <a:lnTo>
                  <a:pt x="f6" y="f6"/>
                </a:lnTo>
                <a:lnTo>
                  <a:pt x="f5" y="f6"/>
                </a:lnTo>
                <a:lnTo>
                  <a:pt x="f5" y="f5"/>
                </a:lnTo>
                <a:close/>
              </a:path>
            </a:pathLst>
          </a:custGeom>
          <a:solidFill>
            <a:srgbClr val="669BBC">
              <a:alpha val="77000"/>
            </a:srgbClr>
          </a:solidFill>
          <a:ln>
            <a:noFill/>
            <a:prstDash val="solid"/>
          </a:ln>
        </p:spPr>
        <p:txBody>
          <a:bodyPr vert="horz" wrap="square" lIns="90000" tIns="45000" rIns="90000" bIns="45000" anchor="ctr"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4" name="TextBox 9">
            <a:extLst>
              <a:ext uri="{FF2B5EF4-FFF2-40B4-BE49-F238E27FC236}">
                <a16:creationId xmlns:a16="http://schemas.microsoft.com/office/drawing/2014/main" id="{640C9E28-3815-93EA-5D51-9F776BD36795}"/>
              </a:ext>
            </a:extLst>
          </p:cNvPr>
          <p:cNvSpPr/>
          <p:nvPr/>
        </p:nvSpPr>
        <p:spPr>
          <a:xfrm>
            <a:off x="705960" y="5707080"/>
            <a:ext cx="4524120" cy="80532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l" rtl="0" hangingPunct="1">
              <a:buNone/>
              <a:tabLst/>
            </a:pPr>
            <a:r>
              <a:rPr lang="en-none" sz="4800" b="1" i="0" u="none" strike="noStrike" spc="0">
                <a:solidFill>
                  <a:srgbClr val="FFFFFF"/>
                </a:solidFill>
                <a:latin typeface="Alexandria" pitchFamily="18"/>
                <a:ea typeface="Arial" pitchFamily="2"/>
                <a:cs typeface="Alexandria" pitchFamily="2"/>
              </a:rPr>
              <a:t>Thank You</a:t>
            </a:r>
          </a:p>
        </p:txBody>
      </p:sp>
      <p:pic>
        <p:nvPicPr>
          <p:cNvPr id="5" name="Graphic 12">
            <a:extLst>
              <a:ext uri="{FF2B5EF4-FFF2-40B4-BE49-F238E27FC236}">
                <a16:creationId xmlns:a16="http://schemas.microsoft.com/office/drawing/2014/main" id="{47C366EB-416B-F122-CC91-D9372803F629}"/>
              </a:ext>
            </a:extLst>
          </p:cNvPr>
          <p:cNvPicPr>
            <a:picLocks noChangeAspect="1"/>
          </p:cNvPicPr>
          <p:nvPr/>
        </p:nvPicPr>
        <p:blipFill>
          <a:blip r:embed="rId4">
            <a:lum/>
            <a:alphaModFix/>
          </a:blip>
          <a:srcRect/>
          <a:stretch>
            <a:fillRect/>
          </a:stretch>
        </p:blipFill>
        <p:spPr>
          <a:xfrm>
            <a:off x="9576360" y="6168600"/>
            <a:ext cx="2278800" cy="383760"/>
          </a:xfrm>
          <a:prstGeom prst="rect">
            <a:avLst/>
          </a:prstGeom>
          <a:noFill/>
          <a:ln>
            <a:noFill/>
          </a:ln>
        </p:spPr>
      </p:pic>
      <p:sp>
        <p:nvSpPr>
          <p:cNvPr id="6" name="Parallelogram 13">
            <a:extLst>
              <a:ext uri="{FF2B5EF4-FFF2-40B4-BE49-F238E27FC236}">
                <a16:creationId xmlns:a16="http://schemas.microsoft.com/office/drawing/2014/main" id="{678C63EC-67D0-6D50-95A4-8B09B0EC17D3}"/>
              </a:ext>
            </a:extLst>
          </p:cNvPr>
          <p:cNvSpPr/>
          <p:nvPr/>
        </p:nvSpPr>
        <p:spPr>
          <a:xfrm rot="5400000">
            <a:off x="-1276503909" y="493577367"/>
            <a:ext cx="1368536760" cy="395083800"/>
          </a:xfrm>
          <a:custGeom>
            <a:avLst/>
            <a:gdLst/>
            <a:ahLst/>
            <a:cxnLst>
              <a:cxn ang="3cd4">
                <a:pos x="hc" y="t"/>
              </a:cxn>
              <a:cxn ang="cd2">
                <a:pos x="l" y="vc"/>
              </a:cxn>
              <a:cxn ang="cd4">
                <a:pos x="hc" y="b"/>
              </a:cxn>
              <a:cxn ang="0">
                <a:pos x="r" y="vc"/>
              </a:cxn>
            </a:cxnLst>
            <a:rect l="l" t="t" r="r" b="b"/>
            <a:pathLst>
              <a:path w="3801492" h="1097456">
                <a:moveTo>
                  <a:pt x="0" y="-2192742"/>
                </a:moveTo>
                <a:lnTo>
                  <a:pt x="1102581" y="-1095286"/>
                </a:lnTo>
                <a:lnTo>
                  <a:pt x="3801492" y="-1107986"/>
                </a:lnTo>
                <a:lnTo>
                  <a:pt x="2724311" y="-2192742"/>
                </a:lnTo>
                <a:close/>
              </a:path>
            </a:pathLst>
          </a:custGeom>
          <a:solidFill>
            <a:srgbClr val="669BBC"/>
          </a:solidFill>
          <a:ln>
            <a:noFill/>
            <a:prstDash val="solid"/>
          </a:ln>
        </p:spPr>
        <p:txBody>
          <a:bodyPr vert="horz" wrap="square" lIns="90000" tIns="45000" rIns="90000" bIns="45000" anchor="ctr" anchorCtr="1" compatLnSpc="0">
            <a:noAutofit/>
          </a:bodyPr>
          <a:lstStyle/>
          <a:p>
            <a:pPr lvl="0" rtl="0" hangingPunct="0">
              <a:buNone/>
              <a:tabLst/>
            </a:pPr>
            <a:endParaRPr lang="en-none" sz="2400">
              <a:latin typeface="Times New Roman" pitchFamily="18"/>
              <a:ea typeface="Arial" pitchFamily="2"/>
              <a:cs typeface="Tahoma" pitchFamily="2"/>
            </a:endParaRPr>
          </a:p>
        </p:txBody>
      </p:sp>
      <p:pic>
        <p:nvPicPr>
          <p:cNvPr id="7" name="Graphic 21">
            <a:extLst>
              <a:ext uri="{FF2B5EF4-FFF2-40B4-BE49-F238E27FC236}">
                <a16:creationId xmlns:a16="http://schemas.microsoft.com/office/drawing/2014/main" id="{B1738BA1-AC07-B375-02D8-43C172BDA83A}"/>
              </a:ext>
            </a:extLst>
          </p:cNvPr>
          <p:cNvPicPr>
            <a:picLocks noChangeAspect="1"/>
          </p:cNvPicPr>
          <p:nvPr/>
        </p:nvPicPr>
        <p:blipFill>
          <a:blip r:embed="rId5">
            <a:lum/>
            <a:alphaModFix/>
          </a:blip>
          <a:srcRect/>
          <a:stretch>
            <a:fillRect/>
          </a:stretch>
        </p:blipFill>
        <p:spPr>
          <a:xfrm>
            <a:off x="9425880" y="203040"/>
            <a:ext cx="2579760" cy="1204200"/>
          </a:xfrm>
          <a:prstGeom prst="rect">
            <a:avLst/>
          </a:prstGeom>
          <a:noFill/>
          <a:ln>
            <a:noFill/>
          </a:ln>
        </p:spPr>
      </p:pic>
    </p:spTree>
  </p:cSld>
  <p:clrMapOvr>
    <a:masterClrMapping/>
  </p:clrMapOvr>
</p:sld>
</file>

<file path=ppt/theme/theme1.xml><?xml version="1.0" encoding="utf-8"?>
<a:theme xmlns:a="http://schemas.openxmlformats.org/drawingml/2006/main" name="Defaul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efaul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Defaul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Defaul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Default 5">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D04A8F8-F2F2-4CFC-85FB-64E75AB36FA1}"/>
</file>

<file path=customXml/itemProps2.xml><?xml version="1.0" encoding="utf-8"?>
<ds:datastoreItem xmlns:ds="http://schemas.openxmlformats.org/officeDocument/2006/customXml" ds:itemID="{A5EDB92F-D192-4E42-99BE-F2D8F15724E8}"/>
</file>

<file path=customXml/itemProps3.xml><?xml version="1.0" encoding="utf-8"?>
<ds:datastoreItem xmlns:ds="http://schemas.openxmlformats.org/officeDocument/2006/customXml" ds:itemID="{41773EB6-D80E-485A-8A6D-E3CF79F6C7DE}"/>
</file>

<file path=docProps/app.xml><?xml version="1.0" encoding="utf-8"?>
<Properties xmlns="http://schemas.openxmlformats.org/officeDocument/2006/extended-properties" xmlns:vt="http://schemas.openxmlformats.org/officeDocument/2006/docPropsVTypes">
  <TotalTime>1669</TotalTime>
  <Words>2728</Words>
  <Application>Microsoft Macintosh PowerPoint</Application>
  <PresentationFormat>Widescreen</PresentationFormat>
  <Paragraphs>316</Paragraphs>
  <Slides>45</Slides>
  <Notes>45</Notes>
  <HiddenSlides>0</HiddenSlides>
  <MMClips>0</MMClips>
  <ScaleCrop>false</ScaleCrop>
  <HeadingPairs>
    <vt:vector size="6" baseType="variant">
      <vt:variant>
        <vt:lpstr>Fonts Used</vt:lpstr>
      </vt:variant>
      <vt:variant>
        <vt:i4>7</vt:i4>
      </vt:variant>
      <vt:variant>
        <vt:lpstr>Theme</vt:lpstr>
      </vt:variant>
      <vt:variant>
        <vt:i4>6</vt:i4>
      </vt:variant>
      <vt:variant>
        <vt:lpstr>Slide Titles</vt:lpstr>
      </vt:variant>
      <vt:variant>
        <vt:i4>45</vt:i4>
      </vt:variant>
    </vt:vector>
  </HeadingPairs>
  <TitlesOfParts>
    <vt:vector size="58" baseType="lpstr">
      <vt:lpstr>Alexandria</vt:lpstr>
      <vt:lpstr>Arial</vt:lpstr>
      <vt:lpstr>Calibri</vt:lpstr>
      <vt:lpstr>Calibri Light</vt:lpstr>
      <vt:lpstr>StarSymbol</vt:lpstr>
      <vt:lpstr>Times New Roman</vt:lpstr>
      <vt:lpstr>Wingdings</vt:lpstr>
      <vt:lpstr>Default</vt:lpstr>
      <vt:lpstr>Default 1</vt:lpstr>
      <vt:lpstr>Default 2</vt:lpstr>
      <vt:lpstr>Office Theme</vt:lpstr>
      <vt:lpstr>Default 4</vt:lpstr>
      <vt:lpstr>Default 5</vt:lpstr>
      <vt:lpstr>PowerPoint Presentation</vt:lpstr>
      <vt:lpstr>PowerPoint Presentation</vt:lpstr>
      <vt:lpstr>PowerPoint Presentation</vt:lpstr>
      <vt:lpstr>PowerPoint Presentation</vt:lpstr>
      <vt:lpstr>PowerPoint Presentation</vt:lpstr>
      <vt:lpstr>إدارة الخلافات</vt:lpstr>
      <vt:lpstr>إدارة الأزمات</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Inas Abdel Hamid</cp:lastModifiedBy>
  <cp:revision>101</cp:revision>
  <dcterms:modified xsi:type="dcterms:W3CDTF">2026-07-03T16:22:33Z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