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6AA1D-1C9B-1255-63C2-6E4705285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B20A7D-0923-4F93-ECF6-4137AEF28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D02D1-4171-4ACD-95CE-A1F36461291C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C39A04-D198-5C4A-4F32-4F7206C6D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50147A-6071-DAC6-7BA3-BE520A508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B4178-D8EC-427D-8CC2-F99676311B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317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4C10A3-1805-A88A-5508-200A24305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65ABC6-7F27-D1FE-9BB4-108C084F94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1B44E4-038B-9D52-6189-901CA0B995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59D02D1-4171-4ACD-95CE-A1F36461291C}" type="datetimeFigureOut">
              <a:rPr lang="en-US" smtClean="0"/>
              <a:t>4/3/2026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4F96C1-6E5C-E638-D570-B5A518EDC4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943043-0CFD-9C40-BFE1-22A4B6BF30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56B4178-D8EC-427D-8CC2-F99676311B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997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99277D-5379-548D-8CE7-1F4E44660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B90DF7-FCE5-283A-5D17-2F82F4CDDE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238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5D3D2F-7B0A-193F-E7EC-D0FD9D87E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2EA906-2102-FD40-35D6-0784A83FA3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468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396152-97EB-9417-5506-C2E08CED0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E83DF3-AB1E-37C7-2F20-51C3E3DD4B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247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1E14C4-BB90-962F-F7ED-C51554D7D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E7624C-A7D9-F596-FD50-77BDD29E9D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12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68EC86-CA8E-946F-9CBE-8408BC995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F85D86-77C1-76B7-5218-FF42D1532A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82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22A67D-098C-1ACC-BE89-C08C36FC0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FEA1E0-3E85-E2A9-9A1F-314A5B88DF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71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C9C9A0-65D4-F2A0-F7CE-5F3BD4677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187C37-55C4-DD2A-C12A-95C2267C1B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20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619FE9-8FF0-B625-86D3-C10203481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25171C-3A75-26FA-C861-5BC2052862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62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9A076C-2147-0C23-68C0-3E3454A72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21F516-B48B-2CD3-F6AD-1DEA7B24E9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964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21E163-CF17-D83B-1CB4-ED8772DFB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A4422A-5314-3D85-8304-DE3DD6859B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40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97395C-A3BE-E464-8594-DA5047E55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C43D08-721C-FE31-0231-7EE877E301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879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62A22E-CDA3-C008-CF0C-31A6ED96F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690C34-C7F6-A728-F32F-E547FDBD9C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192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8951E2-4401-1A0B-E979-5BA5C80EF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F8159F-EBA9-280D-C836-33ADA67DDC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948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7ECDD1-30F7-C475-73A1-87140787C2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87E7A6-0E24-48C1-7490-6479C1EF52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19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EB1132-E0C8-7252-155D-CBB9717EE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9F7E2F-C0C2-AEE5-30E3-25562DF75B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11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6FA8F1-4DA9-2DFB-5020-DA2E5EA48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083274-D561-6C83-E8B7-7EBAEEDBF8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44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73DFEF-6F79-2E15-8BD1-412A6E6C7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91F25E-695C-0424-71B9-B53EB3EDDA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92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AD45A6-B55F-B5A0-2E00-5E3F119A8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0070B6-B944-F72F-74C8-9FD14FA562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90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42CAF2-F879-51E7-F717-D1ECF6EEF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3B2EBC-44AD-9DA4-A9F0-EFE4BCC574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62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753B24-6C34-4539-2D0B-E0A6703BF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F087AD-C245-7EBD-98A8-AD4BB49C89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06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7EF304-CE36-F20E-22A9-794D9A478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F82B7D-1D22-7E28-ECEB-804C5F2892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06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70067F-1E09-6752-6CF3-64727A1D7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96B9DD-AFF3-8E85-7AF7-C3DD2BFA60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83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13F338-064B-D4E9-18D4-54C83B007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B32514-281F-8551-90D2-4252CD5BBA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30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88036B-01D5-9775-11D6-4C0309121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7D8D17-A5A3-075F-BB8C-CC62D515E4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55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38175B-9E0D-14DD-0E4D-5803B89B2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F10523-5A1A-2C70-8D2B-4C12D2680A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123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40AB24-E047-0D2C-EFA8-4FD5F7721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C34561-A030-CE44-C5B7-B758F96CA2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045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CCA416-E2AE-B9FB-BBFE-88CA4D608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6B50F3-DBDD-B6CD-CB5D-834F7EFEA1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20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FE5271-8158-6304-2867-07438B06E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1FFFB1-4DED-BE39-C4F4-0BDBE7EEB3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227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A3B13F-8DA1-63B9-97AB-DEAA74DBA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06DF38-73AE-FC33-90DE-CEE5DEF6DF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78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E8B54A-B0E0-A9ED-798F-E82AF16FD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2CC06A-005E-9667-9EDE-12652A774A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768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144430-2FE8-4D2F-1F91-4DFAA0BE2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0544FE-63D7-936F-FFD3-EF375A2651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9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04FE02-2D3A-B580-F559-C132BBFD5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7A244A-CAD0-5CB3-3549-5D2847A74A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74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F18BEC-97E4-B50E-5D35-1062228E5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8C3F63-5298-725F-E4FF-035ABAFC11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991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8B2CD5-ED30-6462-A541-1E60D7BD1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3D077D-EE99-5E84-9B7D-71A100385B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88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FF3135-44E0-F00A-5878-D2B5E93C0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41F81-DB9B-B4FB-3281-E51402D632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8375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 Hamada I. AbdulWakel (Minia Portal Manager)</dc:creator>
  <cp:lastModifiedBy>Dr. Hamada I. AbdulWakel (Minia Portal Manager)</cp:lastModifiedBy>
  <cp:revision>1</cp:revision>
  <dcterms:created xsi:type="dcterms:W3CDTF">2026-04-03T21:38:23Z</dcterms:created>
  <dcterms:modified xsi:type="dcterms:W3CDTF">2026-04-03T21:38:23Z</dcterms:modified>
</cp:coreProperties>
</file>