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9"/>
  </p:notesMasterIdLst>
  <p:sldIdLst>
    <p:sldId id="480" r:id="rId5"/>
    <p:sldId id="303" r:id="rId6"/>
    <p:sldId id="313" r:id="rId7"/>
    <p:sldId id="276" r:id="rId8"/>
    <p:sldId id="488" r:id="rId9"/>
    <p:sldId id="481" r:id="rId10"/>
    <p:sldId id="486" r:id="rId11"/>
    <p:sldId id="1207" r:id="rId12"/>
    <p:sldId id="490" r:id="rId13"/>
    <p:sldId id="1215" r:id="rId14"/>
    <p:sldId id="482" r:id="rId15"/>
    <p:sldId id="489" r:id="rId16"/>
    <p:sldId id="492" r:id="rId17"/>
    <p:sldId id="491" r:id="rId18"/>
    <p:sldId id="494" r:id="rId19"/>
    <p:sldId id="493" r:id="rId20"/>
    <p:sldId id="483" r:id="rId21"/>
    <p:sldId id="1221" r:id="rId22"/>
    <p:sldId id="1222" r:id="rId23"/>
    <p:sldId id="1223" r:id="rId24"/>
    <p:sldId id="1224" r:id="rId25"/>
    <p:sldId id="1225" r:id="rId26"/>
    <p:sldId id="1226" r:id="rId27"/>
    <p:sldId id="1227" r:id="rId28"/>
    <p:sldId id="484" r:id="rId29"/>
    <p:sldId id="1217" r:id="rId30"/>
    <p:sldId id="1218" r:id="rId31"/>
    <p:sldId id="1219" r:id="rId32"/>
    <p:sldId id="1220" r:id="rId33"/>
    <p:sldId id="1208" r:id="rId34"/>
    <p:sldId id="495" r:id="rId35"/>
    <p:sldId id="496" r:id="rId36"/>
    <p:sldId id="1211" r:id="rId37"/>
    <p:sldId id="1212" r:id="rId38"/>
    <p:sldId id="1213" r:id="rId39"/>
    <p:sldId id="1214" r:id="rId40"/>
    <p:sldId id="485" r:id="rId41"/>
    <p:sldId id="1209" r:id="rId42"/>
    <p:sldId id="1210" r:id="rId43"/>
    <p:sldId id="1228" r:id="rId44"/>
    <p:sldId id="1230" r:id="rId45"/>
    <p:sldId id="306" r:id="rId46"/>
    <p:sldId id="122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8"/>
            <p14:sldId id="481"/>
            <p14:sldId id="486"/>
            <p14:sldId id="1207"/>
            <p14:sldId id="490"/>
            <p14:sldId id="1215"/>
            <p14:sldId id="482"/>
            <p14:sldId id="489"/>
            <p14:sldId id="492"/>
            <p14:sldId id="491"/>
            <p14:sldId id="494"/>
            <p14:sldId id="493"/>
            <p14:sldId id="483"/>
            <p14:sldId id="1221"/>
            <p14:sldId id="1222"/>
            <p14:sldId id="1223"/>
            <p14:sldId id="1224"/>
            <p14:sldId id="1225"/>
            <p14:sldId id="1226"/>
            <p14:sldId id="1227"/>
            <p14:sldId id="484"/>
            <p14:sldId id="1217"/>
            <p14:sldId id="1218"/>
            <p14:sldId id="1219"/>
            <p14:sldId id="1220"/>
            <p14:sldId id="1208"/>
            <p14:sldId id="495"/>
            <p14:sldId id="496"/>
            <p14:sldId id="1211"/>
            <p14:sldId id="1212"/>
            <p14:sldId id="1213"/>
            <p14:sldId id="1214"/>
            <p14:sldId id="485"/>
            <p14:sldId id="1209"/>
            <p14:sldId id="1210"/>
            <p14:sldId id="1228"/>
            <p14:sldId id="1230"/>
            <p14:sldId id="306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39"/>
    <p:restoredTop sz="93692" autoAdjust="0"/>
  </p:normalViewPr>
  <p:slideViewPr>
    <p:cSldViewPr snapToGrid="0">
      <p:cViewPr varScale="1">
        <p:scale>
          <a:sx n="66" d="100"/>
          <a:sy n="66" d="100"/>
        </p:scale>
        <p:origin x="20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979F711C-3F23-57FD-A52E-3262B8A324AB}"/>
    <pc:docChg chg="custSel modSld">
      <pc:chgData name="Ahmed Hassan" userId="47750a22-629f-416f-a96d-609d36c2ca96" providerId="ADAL" clId="{979F711C-3F23-57FD-A52E-3262B8A324AB}" dt="2026-06-13T22:52:34.058" v="38" actId="478"/>
      <pc:docMkLst>
        <pc:docMk/>
      </pc:docMkLst>
      <pc:sldChg chg="delSp mod">
        <pc:chgData name="Ahmed Hassan" userId="47750a22-629f-416f-a96d-609d36c2ca96" providerId="ADAL" clId="{979F711C-3F23-57FD-A52E-3262B8A324AB}" dt="2026-06-13T22:51:04.620" v="2" actId="478"/>
        <pc:sldMkLst>
          <pc:docMk/>
          <pc:sldMk cId="979261729" sldId="276"/>
        </pc:sldMkLst>
        <pc:spChg chg="del">
          <ac:chgData name="Ahmed Hassan" userId="47750a22-629f-416f-a96d-609d36c2ca96" providerId="ADAL" clId="{979F711C-3F23-57FD-A52E-3262B8A324AB}" dt="2026-06-13T22:51:04.620" v="2" actId="478"/>
          <ac:spMkLst>
            <pc:docMk/>
            <pc:sldMk cId="979261729" sldId="276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0:58.522" v="0" actId="478"/>
        <pc:sldMkLst>
          <pc:docMk/>
          <pc:sldMk cId="701632073" sldId="303"/>
        </pc:sldMkLst>
        <pc:spChg chg="del">
          <ac:chgData name="Ahmed Hassan" userId="47750a22-629f-416f-a96d-609d36c2ca96" providerId="ADAL" clId="{979F711C-3F23-57FD-A52E-3262B8A324AB}" dt="2026-06-13T22:50:58.522" v="0" actId="478"/>
          <ac:spMkLst>
            <pc:docMk/>
            <pc:sldMk cId="701632073" sldId="303"/>
            <ac:spMk id="3" creationId="{75DD345E-3E3C-C8BD-7DE1-6E42EB52FC9F}"/>
          </ac:spMkLst>
        </pc:spChg>
      </pc:sldChg>
      <pc:sldChg chg="delSp mod">
        <pc:chgData name="Ahmed Hassan" userId="47750a22-629f-416f-a96d-609d36c2ca96" providerId="ADAL" clId="{979F711C-3F23-57FD-A52E-3262B8A324AB}" dt="2026-06-13T22:51:00.770" v="1" actId="478"/>
        <pc:sldMkLst>
          <pc:docMk/>
          <pc:sldMk cId="2569408148" sldId="313"/>
        </pc:sldMkLst>
        <pc:spChg chg="del">
          <ac:chgData name="Ahmed Hassan" userId="47750a22-629f-416f-a96d-609d36c2ca96" providerId="ADAL" clId="{979F711C-3F23-57FD-A52E-3262B8A324AB}" dt="2026-06-13T22:51:00.770" v="1" actId="478"/>
          <ac:spMkLst>
            <pc:docMk/>
            <pc:sldMk cId="2569408148" sldId="313"/>
            <ac:spMk id="3" creationId="{07DA6679-0DBF-ED63-7FBA-A15CF1A3BA15}"/>
          </ac:spMkLst>
        </pc:spChg>
      </pc:sldChg>
      <pc:sldChg chg="delSp mod">
        <pc:chgData name="Ahmed Hassan" userId="47750a22-629f-416f-a96d-609d36c2ca96" providerId="ADAL" clId="{979F711C-3F23-57FD-A52E-3262B8A324AB}" dt="2026-06-13T22:51:08.789" v="4" actId="478"/>
        <pc:sldMkLst>
          <pc:docMk/>
          <pc:sldMk cId="49968132" sldId="481"/>
        </pc:sldMkLst>
        <pc:spChg chg="del">
          <ac:chgData name="Ahmed Hassan" userId="47750a22-629f-416f-a96d-609d36c2ca96" providerId="ADAL" clId="{979F711C-3F23-57FD-A52E-3262B8A324AB}" dt="2026-06-13T22:51:08.789" v="4" actId="478"/>
          <ac:spMkLst>
            <pc:docMk/>
            <pc:sldMk cId="49968132" sldId="481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6-13T22:51:21.921" v="9" actId="478"/>
        <pc:sldMkLst>
          <pc:docMk/>
          <pc:sldMk cId="3777544009" sldId="482"/>
        </pc:sldMkLst>
        <pc:spChg chg="del">
          <ac:chgData name="Ahmed Hassan" userId="47750a22-629f-416f-a96d-609d36c2ca96" providerId="ADAL" clId="{979F711C-3F23-57FD-A52E-3262B8A324AB}" dt="2026-06-13T22:51:21.921" v="9" actId="478"/>
          <ac:spMkLst>
            <pc:docMk/>
            <pc:sldMk cId="3777544009" sldId="482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6-13T22:51:35.425" v="15" actId="478"/>
        <pc:sldMkLst>
          <pc:docMk/>
          <pc:sldMk cId="555110735" sldId="483"/>
        </pc:sldMkLst>
        <pc:spChg chg="del">
          <ac:chgData name="Ahmed Hassan" userId="47750a22-629f-416f-a96d-609d36c2ca96" providerId="ADAL" clId="{979F711C-3F23-57FD-A52E-3262B8A324AB}" dt="2026-06-13T22:51:35.425" v="15" actId="478"/>
          <ac:spMkLst>
            <pc:docMk/>
            <pc:sldMk cId="555110735" sldId="483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6-13T22:51:58.982" v="23" actId="478"/>
        <pc:sldMkLst>
          <pc:docMk/>
          <pc:sldMk cId="1574530428" sldId="484"/>
        </pc:sldMkLst>
        <pc:spChg chg="del">
          <ac:chgData name="Ahmed Hassan" userId="47750a22-629f-416f-a96d-609d36c2ca96" providerId="ADAL" clId="{979F711C-3F23-57FD-A52E-3262B8A324AB}" dt="2026-06-13T22:51:58.982" v="23" actId="478"/>
          <ac:spMkLst>
            <pc:docMk/>
            <pc:sldMk cId="1574530428" sldId="484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6-13T22:52:21.896" v="35" actId="478"/>
        <pc:sldMkLst>
          <pc:docMk/>
          <pc:sldMk cId="603304602" sldId="485"/>
        </pc:sldMkLst>
        <pc:spChg chg="del">
          <ac:chgData name="Ahmed Hassan" userId="47750a22-629f-416f-a96d-609d36c2ca96" providerId="ADAL" clId="{979F711C-3F23-57FD-A52E-3262B8A324AB}" dt="2026-06-13T22:52:21.896" v="35" actId="478"/>
          <ac:spMkLst>
            <pc:docMk/>
            <pc:sldMk cId="603304602" sldId="485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6-13T22:51:14.797" v="5" actId="478"/>
        <pc:sldMkLst>
          <pc:docMk/>
          <pc:sldMk cId="2052210271" sldId="486"/>
        </pc:sldMkLst>
        <pc:spChg chg="del">
          <ac:chgData name="Ahmed Hassan" userId="47750a22-629f-416f-a96d-609d36c2ca96" providerId="ADAL" clId="{979F711C-3F23-57FD-A52E-3262B8A324AB}" dt="2026-06-13T22:51:14.797" v="5" actId="478"/>
          <ac:spMkLst>
            <pc:docMk/>
            <pc:sldMk cId="2052210271" sldId="486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06.844" v="3" actId="478"/>
        <pc:sldMkLst>
          <pc:docMk/>
          <pc:sldMk cId="1571171561" sldId="488"/>
        </pc:sldMkLst>
        <pc:spChg chg="del">
          <ac:chgData name="Ahmed Hassan" userId="47750a22-629f-416f-a96d-609d36c2ca96" providerId="ADAL" clId="{979F711C-3F23-57FD-A52E-3262B8A324AB}" dt="2026-06-13T22:51:06.844" v="3" actId="478"/>
          <ac:spMkLst>
            <pc:docMk/>
            <pc:sldMk cId="1571171561" sldId="488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23.756" v="10" actId="478"/>
        <pc:sldMkLst>
          <pc:docMk/>
          <pc:sldMk cId="3014637869" sldId="489"/>
        </pc:sldMkLst>
        <pc:spChg chg="del">
          <ac:chgData name="Ahmed Hassan" userId="47750a22-629f-416f-a96d-609d36c2ca96" providerId="ADAL" clId="{979F711C-3F23-57FD-A52E-3262B8A324AB}" dt="2026-06-13T22:51:23.756" v="10" actId="478"/>
          <ac:spMkLst>
            <pc:docMk/>
            <pc:sldMk cId="3014637869" sldId="489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18.851" v="7" actId="478"/>
        <pc:sldMkLst>
          <pc:docMk/>
          <pc:sldMk cId="1775457655" sldId="490"/>
        </pc:sldMkLst>
        <pc:spChg chg="del">
          <ac:chgData name="Ahmed Hassan" userId="47750a22-629f-416f-a96d-609d36c2ca96" providerId="ADAL" clId="{979F711C-3F23-57FD-A52E-3262B8A324AB}" dt="2026-06-13T22:51:18.851" v="7" actId="478"/>
          <ac:spMkLst>
            <pc:docMk/>
            <pc:sldMk cId="1775457655" sldId="490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29.239" v="12" actId="478"/>
        <pc:sldMkLst>
          <pc:docMk/>
          <pc:sldMk cId="1969458879" sldId="491"/>
        </pc:sldMkLst>
        <pc:spChg chg="del">
          <ac:chgData name="Ahmed Hassan" userId="47750a22-629f-416f-a96d-609d36c2ca96" providerId="ADAL" clId="{979F711C-3F23-57FD-A52E-3262B8A324AB}" dt="2026-06-13T22:51:29.239" v="12" actId="478"/>
          <ac:spMkLst>
            <pc:docMk/>
            <pc:sldMk cId="1969458879" sldId="491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25.679" v="11" actId="478"/>
        <pc:sldMkLst>
          <pc:docMk/>
          <pc:sldMk cId="423259655" sldId="492"/>
        </pc:sldMkLst>
        <pc:spChg chg="del">
          <ac:chgData name="Ahmed Hassan" userId="47750a22-629f-416f-a96d-609d36c2ca96" providerId="ADAL" clId="{979F711C-3F23-57FD-A52E-3262B8A324AB}" dt="2026-06-13T22:51:25.679" v="11" actId="478"/>
          <ac:spMkLst>
            <pc:docMk/>
            <pc:sldMk cId="423259655" sldId="492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33.356" v="14" actId="478"/>
        <pc:sldMkLst>
          <pc:docMk/>
          <pc:sldMk cId="3173075815" sldId="493"/>
        </pc:sldMkLst>
        <pc:spChg chg="del">
          <ac:chgData name="Ahmed Hassan" userId="47750a22-629f-416f-a96d-609d36c2ca96" providerId="ADAL" clId="{979F711C-3F23-57FD-A52E-3262B8A324AB}" dt="2026-06-13T22:51:33.356" v="14" actId="478"/>
          <ac:spMkLst>
            <pc:docMk/>
            <pc:sldMk cId="3173075815" sldId="493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31.205" v="13" actId="478"/>
        <pc:sldMkLst>
          <pc:docMk/>
          <pc:sldMk cId="1041249348" sldId="494"/>
        </pc:sldMkLst>
        <pc:spChg chg="del">
          <ac:chgData name="Ahmed Hassan" userId="47750a22-629f-416f-a96d-609d36c2ca96" providerId="ADAL" clId="{979F711C-3F23-57FD-A52E-3262B8A324AB}" dt="2026-06-13T22:51:31.205" v="13" actId="478"/>
          <ac:spMkLst>
            <pc:docMk/>
            <pc:sldMk cId="1041249348" sldId="494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09.810" v="29" actId="478"/>
        <pc:sldMkLst>
          <pc:docMk/>
          <pc:sldMk cId="3828632607" sldId="495"/>
        </pc:sldMkLst>
        <pc:spChg chg="del">
          <ac:chgData name="Ahmed Hassan" userId="47750a22-629f-416f-a96d-609d36c2ca96" providerId="ADAL" clId="{979F711C-3F23-57FD-A52E-3262B8A324AB}" dt="2026-06-13T22:52:09.810" v="29" actId="478"/>
          <ac:spMkLst>
            <pc:docMk/>
            <pc:sldMk cId="3828632607" sldId="495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11.465" v="30" actId="478"/>
        <pc:sldMkLst>
          <pc:docMk/>
          <pc:sldMk cId="3380927790" sldId="496"/>
        </pc:sldMkLst>
        <pc:spChg chg="del">
          <ac:chgData name="Ahmed Hassan" userId="47750a22-629f-416f-a96d-609d36c2ca96" providerId="ADAL" clId="{979F711C-3F23-57FD-A52E-3262B8A324AB}" dt="2026-06-13T22:52:11.465" v="30" actId="478"/>
          <ac:spMkLst>
            <pc:docMk/>
            <pc:sldMk cId="3380927790" sldId="496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16.871" v="6" actId="478"/>
        <pc:sldMkLst>
          <pc:docMk/>
          <pc:sldMk cId="4197126711" sldId="1207"/>
        </pc:sldMkLst>
        <pc:spChg chg="del">
          <ac:chgData name="Ahmed Hassan" userId="47750a22-629f-416f-a96d-609d36c2ca96" providerId="ADAL" clId="{979F711C-3F23-57FD-A52E-3262B8A324AB}" dt="2026-06-13T22:51:16.871" v="6" actId="478"/>
          <ac:spMkLst>
            <pc:docMk/>
            <pc:sldMk cId="4197126711" sldId="1207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08.199" v="28" actId="478"/>
        <pc:sldMkLst>
          <pc:docMk/>
          <pc:sldMk cId="62277949" sldId="1208"/>
        </pc:sldMkLst>
        <pc:spChg chg="del">
          <ac:chgData name="Ahmed Hassan" userId="47750a22-629f-416f-a96d-609d36c2ca96" providerId="ADAL" clId="{979F711C-3F23-57FD-A52E-3262B8A324AB}" dt="2026-06-13T22:52:08.199" v="28" actId="478"/>
          <ac:spMkLst>
            <pc:docMk/>
            <pc:sldMk cId="62277949" sldId="1208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6-13T22:52:23.416" v="36" actId="478"/>
        <pc:sldMkLst>
          <pc:docMk/>
          <pc:sldMk cId="2278715504" sldId="1209"/>
        </pc:sldMkLst>
        <pc:spChg chg="del">
          <ac:chgData name="Ahmed Hassan" userId="47750a22-629f-416f-a96d-609d36c2ca96" providerId="ADAL" clId="{979F711C-3F23-57FD-A52E-3262B8A324AB}" dt="2026-06-13T22:52:23.416" v="36" actId="478"/>
          <ac:spMkLst>
            <pc:docMk/>
            <pc:sldMk cId="2278715504" sldId="1209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25.109" v="37" actId="478"/>
        <pc:sldMkLst>
          <pc:docMk/>
          <pc:sldMk cId="798747600" sldId="1210"/>
        </pc:sldMkLst>
        <pc:spChg chg="del">
          <ac:chgData name="Ahmed Hassan" userId="47750a22-629f-416f-a96d-609d36c2ca96" providerId="ADAL" clId="{979F711C-3F23-57FD-A52E-3262B8A324AB}" dt="2026-06-13T22:52:25.109" v="37" actId="478"/>
          <ac:spMkLst>
            <pc:docMk/>
            <pc:sldMk cId="798747600" sldId="1210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13.052" v="31" actId="478"/>
        <pc:sldMkLst>
          <pc:docMk/>
          <pc:sldMk cId="3271890494" sldId="1211"/>
        </pc:sldMkLst>
        <pc:spChg chg="del">
          <ac:chgData name="Ahmed Hassan" userId="47750a22-629f-416f-a96d-609d36c2ca96" providerId="ADAL" clId="{979F711C-3F23-57FD-A52E-3262B8A324AB}" dt="2026-06-13T22:52:13.052" v="31" actId="478"/>
          <ac:spMkLst>
            <pc:docMk/>
            <pc:sldMk cId="3271890494" sldId="1211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6-13T22:52:14.595" v="32" actId="478"/>
        <pc:sldMkLst>
          <pc:docMk/>
          <pc:sldMk cId="4286365922" sldId="1212"/>
        </pc:sldMkLst>
        <pc:spChg chg="del">
          <ac:chgData name="Ahmed Hassan" userId="47750a22-629f-416f-a96d-609d36c2ca96" providerId="ADAL" clId="{979F711C-3F23-57FD-A52E-3262B8A324AB}" dt="2026-06-13T22:52:14.595" v="32" actId="478"/>
          <ac:spMkLst>
            <pc:docMk/>
            <pc:sldMk cId="4286365922" sldId="1212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18.220" v="33" actId="478"/>
        <pc:sldMkLst>
          <pc:docMk/>
          <pc:sldMk cId="3613523284" sldId="1213"/>
        </pc:sldMkLst>
        <pc:spChg chg="del">
          <ac:chgData name="Ahmed Hassan" userId="47750a22-629f-416f-a96d-609d36c2ca96" providerId="ADAL" clId="{979F711C-3F23-57FD-A52E-3262B8A324AB}" dt="2026-06-13T22:52:18.220" v="33" actId="478"/>
          <ac:spMkLst>
            <pc:docMk/>
            <pc:sldMk cId="3613523284" sldId="1213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19.980" v="34" actId="478"/>
        <pc:sldMkLst>
          <pc:docMk/>
          <pc:sldMk cId="913983186" sldId="1214"/>
        </pc:sldMkLst>
        <pc:spChg chg="del">
          <ac:chgData name="Ahmed Hassan" userId="47750a22-629f-416f-a96d-609d36c2ca96" providerId="ADAL" clId="{979F711C-3F23-57FD-A52E-3262B8A324AB}" dt="2026-06-13T22:52:19.980" v="34" actId="478"/>
          <ac:spMkLst>
            <pc:docMk/>
            <pc:sldMk cId="913983186" sldId="1214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20.364" v="8" actId="478"/>
        <pc:sldMkLst>
          <pc:docMk/>
          <pc:sldMk cId="3629889429" sldId="1215"/>
        </pc:sldMkLst>
        <pc:spChg chg="del">
          <ac:chgData name="Ahmed Hassan" userId="47750a22-629f-416f-a96d-609d36c2ca96" providerId="ADAL" clId="{979F711C-3F23-57FD-A52E-3262B8A324AB}" dt="2026-06-13T22:51:20.364" v="8" actId="478"/>
          <ac:spMkLst>
            <pc:docMk/>
            <pc:sldMk cId="3629889429" sldId="1215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00.820" v="24" actId="478"/>
        <pc:sldMkLst>
          <pc:docMk/>
          <pc:sldMk cId="1177981116" sldId="1217"/>
        </pc:sldMkLst>
        <pc:spChg chg="del">
          <ac:chgData name="Ahmed Hassan" userId="47750a22-629f-416f-a96d-609d36c2ca96" providerId="ADAL" clId="{979F711C-3F23-57FD-A52E-3262B8A324AB}" dt="2026-06-13T22:52:00.820" v="24" actId="478"/>
          <ac:spMkLst>
            <pc:docMk/>
            <pc:sldMk cId="1177981116" sldId="1217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02.600" v="25" actId="478"/>
        <pc:sldMkLst>
          <pc:docMk/>
          <pc:sldMk cId="3925254882" sldId="1218"/>
        </pc:sldMkLst>
        <pc:spChg chg="del">
          <ac:chgData name="Ahmed Hassan" userId="47750a22-629f-416f-a96d-609d36c2ca96" providerId="ADAL" clId="{979F711C-3F23-57FD-A52E-3262B8A324AB}" dt="2026-06-13T22:52:02.600" v="25" actId="478"/>
          <ac:spMkLst>
            <pc:docMk/>
            <pc:sldMk cId="3925254882" sldId="1218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04.615" v="26" actId="478"/>
        <pc:sldMkLst>
          <pc:docMk/>
          <pc:sldMk cId="1448318336" sldId="1219"/>
        </pc:sldMkLst>
        <pc:spChg chg="del">
          <ac:chgData name="Ahmed Hassan" userId="47750a22-629f-416f-a96d-609d36c2ca96" providerId="ADAL" clId="{979F711C-3F23-57FD-A52E-3262B8A324AB}" dt="2026-06-13T22:52:04.615" v="26" actId="478"/>
          <ac:spMkLst>
            <pc:docMk/>
            <pc:sldMk cId="1448318336" sldId="1219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06.444" v="27" actId="478"/>
        <pc:sldMkLst>
          <pc:docMk/>
          <pc:sldMk cId="2007671143" sldId="1220"/>
        </pc:sldMkLst>
        <pc:spChg chg="del">
          <ac:chgData name="Ahmed Hassan" userId="47750a22-629f-416f-a96d-609d36c2ca96" providerId="ADAL" clId="{979F711C-3F23-57FD-A52E-3262B8A324AB}" dt="2026-06-13T22:52:06.444" v="27" actId="478"/>
          <ac:spMkLst>
            <pc:docMk/>
            <pc:sldMk cId="2007671143" sldId="1220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40.897" v="16" actId="478"/>
        <pc:sldMkLst>
          <pc:docMk/>
          <pc:sldMk cId="2465945162" sldId="1221"/>
        </pc:sldMkLst>
        <pc:spChg chg="del">
          <ac:chgData name="Ahmed Hassan" userId="47750a22-629f-416f-a96d-609d36c2ca96" providerId="ADAL" clId="{979F711C-3F23-57FD-A52E-3262B8A324AB}" dt="2026-06-13T22:51:40.897" v="16" actId="478"/>
          <ac:spMkLst>
            <pc:docMk/>
            <pc:sldMk cId="2465945162" sldId="1221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44.970" v="17" actId="478"/>
        <pc:sldMkLst>
          <pc:docMk/>
          <pc:sldMk cId="371520149" sldId="1222"/>
        </pc:sldMkLst>
        <pc:spChg chg="del">
          <ac:chgData name="Ahmed Hassan" userId="47750a22-629f-416f-a96d-609d36c2ca96" providerId="ADAL" clId="{979F711C-3F23-57FD-A52E-3262B8A324AB}" dt="2026-06-13T22:51:44.970" v="17" actId="478"/>
          <ac:spMkLst>
            <pc:docMk/>
            <pc:sldMk cId="371520149" sldId="1222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48.752" v="18" actId="478"/>
        <pc:sldMkLst>
          <pc:docMk/>
          <pc:sldMk cId="1547498901" sldId="1223"/>
        </pc:sldMkLst>
        <pc:spChg chg="del">
          <ac:chgData name="Ahmed Hassan" userId="47750a22-629f-416f-a96d-609d36c2ca96" providerId="ADAL" clId="{979F711C-3F23-57FD-A52E-3262B8A324AB}" dt="2026-06-13T22:51:48.752" v="18" actId="478"/>
          <ac:spMkLst>
            <pc:docMk/>
            <pc:sldMk cId="1547498901" sldId="1223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50.769" v="19" actId="478"/>
        <pc:sldMkLst>
          <pc:docMk/>
          <pc:sldMk cId="3711348317" sldId="1224"/>
        </pc:sldMkLst>
        <pc:spChg chg="del">
          <ac:chgData name="Ahmed Hassan" userId="47750a22-629f-416f-a96d-609d36c2ca96" providerId="ADAL" clId="{979F711C-3F23-57FD-A52E-3262B8A324AB}" dt="2026-06-13T22:51:50.769" v="19" actId="478"/>
          <ac:spMkLst>
            <pc:docMk/>
            <pc:sldMk cId="3711348317" sldId="1224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52.963" v="20" actId="478"/>
        <pc:sldMkLst>
          <pc:docMk/>
          <pc:sldMk cId="3552711526" sldId="1225"/>
        </pc:sldMkLst>
        <pc:spChg chg="del">
          <ac:chgData name="Ahmed Hassan" userId="47750a22-629f-416f-a96d-609d36c2ca96" providerId="ADAL" clId="{979F711C-3F23-57FD-A52E-3262B8A324AB}" dt="2026-06-13T22:51:52.963" v="20" actId="478"/>
          <ac:spMkLst>
            <pc:docMk/>
            <pc:sldMk cId="3552711526" sldId="1225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55.345" v="21" actId="478"/>
        <pc:sldMkLst>
          <pc:docMk/>
          <pc:sldMk cId="3519954929" sldId="1226"/>
        </pc:sldMkLst>
        <pc:spChg chg="del">
          <ac:chgData name="Ahmed Hassan" userId="47750a22-629f-416f-a96d-609d36c2ca96" providerId="ADAL" clId="{979F711C-3F23-57FD-A52E-3262B8A324AB}" dt="2026-06-13T22:51:55.345" v="21" actId="478"/>
          <ac:spMkLst>
            <pc:docMk/>
            <pc:sldMk cId="3519954929" sldId="1226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1:57.356" v="22" actId="478"/>
        <pc:sldMkLst>
          <pc:docMk/>
          <pc:sldMk cId="2909296137" sldId="1227"/>
        </pc:sldMkLst>
        <pc:spChg chg="del">
          <ac:chgData name="Ahmed Hassan" userId="47750a22-629f-416f-a96d-609d36c2ca96" providerId="ADAL" clId="{979F711C-3F23-57FD-A52E-3262B8A324AB}" dt="2026-06-13T22:51:57.356" v="22" actId="478"/>
          <ac:spMkLst>
            <pc:docMk/>
            <pc:sldMk cId="2909296137" sldId="1227"/>
            <ac:spMk id="4" creationId="{2A0093AB-51AE-B39B-C48E-5EAB2FE9BF64}"/>
          </ac:spMkLst>
        </pc:spChg>
      </pc:sldChg>
      <pc:sldChg chg="delSp mod">
        <pc:chgData name="Ahmed Hassan" userId="47750a22-629f-416f-a96d-609d36c2ca96" providerId="ADAL" clId="{979F711C-3F23-57FD-A52E-3262B8A324AB}" dt="2026-06-13T22:52:34.058" v="38" actId="478"/>
        <pc:sldMkLst>
          <pc:docMk/>
          <pc:sldMk cId="1871045471" sldId="1230"/>
        </pc:sldMkLst>
        <pc:spChg chg="del">
          <ac:chgData name="Ahmed Hassan" userId="47750a22-629f-416f-a96d-609d36c2ca96" providerId="ADAL" clId="{979F711C-3F23-57FD-A52E-3262B8A324AB}" dt="2026-06-13T22:52:34.058" v="38" actId="478"/>
          <ac:spMkLst>
            <pc:docMk/>
            <pc:sldMk cId="1871045471" sldId="1230"/>
            <ac:spMk id="4" creationId="{2A0093AB-51AE-B39B-C48E-5EAB2FE9BF64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svg"/><Relationship Id="rId1" Type="http://schemas.openxmlformats.org/officeDocument/2006/relationships/image" Target="../media/image23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svg"/><Relationship Id="rId1" Type="http://schemas.openxmlformats.org/officeDocument/2006/relationships/image" Target="../media/image27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svg"/><Relationship Id="rId1" Type="http://schemas.openxmlformats.org/officeDocument/2006/relationships/image" Target="../media/image31.svg"/></Relationships>
</file>

<file path=ppt/diagrams/_rels/data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image" Target="../media/image39.svg"/><Relationship Id="rId7" Type="http://schemas.openxmlformats.org/officeDocument/2006/relationships/image" Target="../media/image43.svg"/><Relationship Id="rId2" Type="http://schemas.openxmlformats.org/officeDocument/2006/relationships/image" Target="../media/image38.svg"/><Relationship Id="rId1" Type="http://schemas.openxmlformats.org/officeDocument/2006/relationships/image" Target="../media/image37.svg"/><Relationship Id="rId6" Type="http://schemas.openxmlformats.org/officeDocument/2006/relationships/image" Target="../media/image42.svg"/><Relationship Id="rId5" Type="http://schemas.openxmlformats.org/officeDocument/2006/relationships/image" Target="../media/image41.svg"/><Relationship Id="rId4" Type="http://schemas.openxmlformats.org/officeDocument/2006/relationships/image" Target="../media/image40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svg"/><Relationship Id="rId1" Type="http://schemas.openxmlformats.org/officeDocument/2006/relationships/image" Target="../media/image23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svg"/><Relationship Id="rId1" Type="http://schemas.openxmlformats.org/officeDocument/2006/relationships/image" Target="../media/image27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svg"/><Relationship Id="rId1" Type="http://schemas.openxmlformats.org/officeDocument/2006/relationships/image" Target="../media/image31.svg"/></Relationships>
</file>

<file path=ppt/diagrams/_rels/drawing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image" Target="../media/image39.svg"/><Relationship Id="rId7" Type="http://schemas.openxmlformats.org/officeDocument/2006/relationships/image" Target="../media/image43.svg"/><Relationship Id="rId2" Type="http://schemas.openxmlformats.org/officeDocument/2006/relationships/image" Target="../media/image38.svg"/><Relationship Id="rId1" Type="http://schemas.openxmlformats.org/officeDocument/2006/relationships/image" Target="../media/image37.svg"/><Relationship Id="rId6" Type="http://schemas.openxmlformats.org/officeDocument/2006/relationships/image" Target="../media/image42.svg"/><Relationship Id="rId5" Type="http://schemas.openxmlformats.org/officeDocument/2006/relationships/image" Target="../media/image41.svg"/><Relationship Id="rId4" Type="http://schemas.openxmlformats.org/officeDocument/2006/relationships/image" Target="../media/image4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168395-B2BC-7E40-B6A6-1B1BCC8A963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EE22D0-1DD8-4C4A-A331-EDDCF3D4E76D}">
      <dgm:prSet phldrT="[Text]"/>
      <dgm:spPr/>
      <dgm:t>
        <a:bodyPr/>
        <a:lstStyle/>
        <a:p>
          <a:pPr>
            <a:buAutoNum type="arabicPeriod"/>
          </a:pPr>
          <a:r>
            <a:rPr lang="en-US"/>
            <a:t>Eliminate waste</a:t>
          </a:r>
          <a:endParaRPr lang="en-US" dirty="0"/>
        </a:p>
      </dgm:t>
    </dgm:pt>
    <dgm:pt modelId="{4F416047-FD3D-A141-A497-614EED3D0092}" type="parTrans" cxnId="{957AFCF6-A8D2-B241-8726-89910B542167}">
      <dgm:prSet/>
      <dgm:spPr/>
      <dgm:t>
        <a:bodyPr/>
        <a:lstStyle/>
        <a:p>
          <a:endParaRPr lang="en-US"/>
        </a:p>
      </dgm:t>
    </dgm:pt>
    <dgm:pt modelId="{D8D3A8CD-097B-F44D-AE76-C0D7FC596A1C}" type="sibTrans" cxnId="{957AFCF6-A8D2-B241-8726-89910B542167}">
      <dgm:prSet/>
      <dgm:spPr/>
      <dgm:t>
        <a:bodyPr/>
        <a:lstStyle/>
        <a:p>
          <a:endParaRPr lang="en-US"/>
        </a:p>
      </dgm:t>
    </dgm:pt>
    <dgm:pt modelId="{2A322216-E552-3047-A20A-69D374003B61}">
      <dgm:prSet/>
      <dgm:spPr/>
      <dgm:t>
        <a:bodyPr/>
        <a:lstStyle/>
        <a:p>
          <a:r>
            <a:rPr lang="en-US"/>
            <a:t>Empower the team</a:t>
          </a:r>
          <a:endParaRPr lang="en-US" dirty="0"/>
        </a:p>
      </dgm:t>
    </dgm:pt>
    <dgm:pt modelId="{AA968031-5C8A-3243-A4F6-81EC6C2C1A81}" type="parTrans" cxnId="{F1035056-C22F-464C-910E-A23C88ABB8A3}">
      <dgm:prSet/>
      <dgm:spPr/>
      <dgm:t>
        <a:bodyPr/>
        <a:lstStyle/>
        <a:p>
          <a:endParaRPr lang="en-US"/>
        </a:p>
      </dgm:t>
    </dgm:pt>
    <dgm:pt modelId="{07D7F1A7-E1FF-5945-A33E-99B38676FA28}" type="sibTrans" cxnId="{F1035056-C22F-464C-910E-A23C88ABB8A3}">
      <dgm:prSet/>
      <dgm:spPr/>
      <dgm:t>
        <a:bodyPr/>
        <a:lstStyle/>
        <a:p>
          <a:endParaRPr lang="en-US"/>
        </a:p>
      </dgm:t>
    </dgm:pt>
    <dgm:pt modelId="{73E80AF9-DE23-3D41-B623-13B6D04FD5AF}">
      <dgm:prSet/>
      <dgm:spPr/>
      <dgm:t>
        <a:bodyPr/>
        <a:lstStyle/>
        <a:p>
          <a:r>
            <a:rPr lang="en-US"/>
            <a:t>Deliver fast</a:t>
          </a:r>
          <a:endParaRPr lang="en-US" dirty="0"/>
        </a:p>
      </dgm:t>
    </dgm:pt>
    <dgm:pt modelId="{3BCBDF34-ABEF-9A40-99A7-1E5D47026524}" type="parTrans" cxnId="{899842B8-4292-014F-9923-1B6EE8FE9CAD}">
      <dgm:prSet/>
      <dgm:spPr/>
      <dgm:t>
        <a:bodyPr/>
        <a:lstStyle/>
        <a:p>
          <a:endParaRPr lang="en-US"/>
        </a:p>
      </dgm:t>
    </dgm:pt>
    <dgm:pt modelId="{04430A5E-E0BA-5647-B875-647AAE88EDB0}" type="sibTrans" cxnId="{899842B8-4292-014F-9923-1B6EE8FE9CAD}">
      <dgm:prSet/>
      <dgm:spPr/>
      <dgm:t>
        <a:bodyPr/>
        <a:lstStyle/>
        <a:p>
          <a:endParaRPr lang="en-US"/>
        </a:p>
      </dgm:t>
    </dgm:pt>
    <dgm:pt modelId="{90BF5DEE-A423-D24D-888B-87A0102E53C0}">
      <dgm:prSet/>
      <dgm:spPr/>
      <dgm:t>
        <a:bodyPr/>
        <a:lstStyle/>
        <a:p>
          <a:r>
            <a:rPr lang="en-US"/>
            <a:t>Optimize the whole</a:t>
          </a:r>
          <a:endParaRPr lang="en-US" dirty="0"/>
        </a:p>
      </dgm:t>
    </dgm:pt>
    <dgm:pt modelId="{DA4FF8ED-355A-C44D-B39F-43486279792F}" type="parTrans" cxnId="{C7E2DAC1-3A0F-6D47-9C2C-A552F4384C3A}">
      <dgm:prSet/>
      <dgm:spPr/>
      <dgm:t>
        <a:bodyPr/>
        <a:lstStyle/>
        <a:p>
          <a:endParaRPr lang="en-US"/>
        </a:p>
      </dgm:t>
    </dgm:pt>
    <dgm:pt modelId="{77B1CA01-AFB6-4644-BF3E-A42CCE0A5597}" type="sibTrans" cxnId="{C7E2DAC1-3A0F-6D47-9C2C-A552F4384C3A}">
      <dgm:prSet/>
      <dgm:spPr/>
      <dgm:t>
        <a:bodyPr/>
        <a:lstStyle/>
        <a:p>
          <a:endParaRPr lang="en-US"/>
        </a:p>
      </dgm:t>
    </dgm:pt>
    <dgm:pt modelId="{97306056-D7A2-9343-96C8-0B7F8066915D}">
      <dgm:prSet/>
      <dgm:spPr/>
      <dgm:t>
        <a:bodyPr/>
        <a:lstStyle/>
        <a:p>
          <a:r>
            <a:rPr lang="en-US"/>
            <a:t>Build quality in</a:t>
          </a:r>
          <a:endParaRPr lang="en-US" dirty="0"/>
        </a:p>
      </dgm:t>
    </dgm:pt>
    <dgm:pt modelId="{6A106C8D-BB43-ED49-8FAE-835A8F5139C0}" type="parTrans" cxnId="{EB129A6D-5450-014A-B651-F9B5022E3768}">
      <dgm:prSet/>
      <dgm:spPr/>
      <dgm:t>
        <a:bodyPr/>
        <a:lstStyle/>
        <a:p>
          <a:endParaRPr lang="en-US"/>
        </a:p>
      </dgm:t>
    </dgm:pt>
    <dgm:pt modelId="{3B80B866-9E76-884D-9601-89707DABA697}" type="sibTrans" cxnId="{EB129A6D-5450-014A-B651-F9B5022E3768}">
      <dgm:prSet/>
      <dgm:spPr/>
      <dgm:t>
        <a:bodyPr/>
        <a:lstStyle/>
        <a:p>
          <a:endParaRPr lang="en-US"/>
        </a:p>
      </dgm:t>
    </dgm:pt>
    <dgm:pt modelId="{0DD50781-6A1A-714E-8C15-03D8B541F490}">
      <dgm:prSet/>
      <dgm:spPr/>
      <dgm:t>
        <a:bodyPr/>
        <a:lstStyle/>
        <a:p>
          <a:r>
            <a:rPr lang="en-US"/>
            <a:t>Defer decisions</a:t>
          </a:r>
          <a:endParaRPr lang="en-US" dirty="0"/>
        </a:p>
      </dgm:t>
    </dgm:pt>
    <dgm:pt modelId="{599F3EE2-CAEB-544E-B27C-D62CD2355475}" type="parTrans" cxnId="{24430ADC-FE44-8148-923A-940DC01E6141}">
      <dgm:prSet/>
      <dgm:spPr/>
      <dgm:t>
        <a:bodyPr/>
        <a:lstStyle/>
        <a:p>
          <a:endParaRPr lang="en-US"/>
        </a:p>
      </dgm:t>
    </dgm:pt>
    <dgm:pt modelId="{BAD47F65-62D0-3648-BE25-11186DFF21FF}" type="sibTrans" cxnId="{24430ADC-FE44-8148-923A-940DC01E6141}">
      <dgm:prSet/>
      <dgm:spPr/>
      <dgm:t>
        <a:bodyPr/>
        <a:lstStyle/>
        <a:p>
          <a:endParaRPr lang="en-US"/>
        </a:p>
      </dgm:t>
    </dgm:pt>
    <dgm:pt modelId="{DCC6F95E-E7AB-A04A-8216-5E99B33C7023}">
      <dgm:prSet/>
      <dgm:spPr/>
      <dgm:t>
        <a:bodyPr/>
        <a:lstStyle/>
        <a:p>
          <a:r>
            <a:rPr lang="en-US"/>
            <a:t>Amplify learning</a:t>
          </a:r>
          <a:endParaRPr lang="ar-SA"/>
        </a:p>
      </dgm:t>
    </dgm:pt>
    <dgm:pt modelId="{AD06A14E-C975-204A-8337-F1E507C95A54}" type="parTrans" cxnId="{19CC909E-44F9-D943-8C3E-CC7518FEAF89}">
      <dgm:prSet/>
      <dgm:spPr/>
      <dgm:t>
        <a:bodyPr/>
        <a:lstStyle/>
        <a:p>
          <a:endParaRPr lang="en-US"/>
        </a:p>
      </dgm:t>
    </dgm:pt>
    <dgm:pt modelId="{F625814D-DE2D-124B-9BB0-7C7448A90BA8}" type="sibTrans" cxnId="{19CC909E-44F9-D943-8C3E-CC7518FEAF89}">
      <dgm:prSet/>
      <dgm:spPr/>
      <dgm:t>
        <a:bodyPr/>
        <a:lstStyle/>
        <a:p>
          <a:endParaRPr lang="en-US"/>
        </a:p>
      </dgm:t>
    </dgm:pt>
    <dgm:pt modelId="{D5374931-033A-DD4E-A1B3-619F13B68337}" type="pres">
      <dgm:prSet presAssocID="{F0168395-B2BC-7E40-B6A6-1B1BCC8A9637}" presName="diagram" presStyleCnt="0">
        <dgm:presLayoutVars>
          <dgm:dir/>
          <dgm:resizeHandles val="exact"/>
        </dgm:presLayoutVars>
      </dgm:prSet>
      <dgm:spPr/>
    </dgm:pt>
    <dgm:pt modelId="{FAEFDF7E-83A5-B94E-A902-DB247F4E1832}" type="pres">
      <dgm:prSet presAssocID="{A4EE22D0-1DD8-4C4A-A331-EDDCF3D4E76D}" presName="node" presStyleLbl="node1" presStyleIdx="0" presStyleCnt="7">
        <dgm:presLayoutVars>
          <dgm:bulletEnabled val="1"/>
        </dgm:presLayoutVars>
      </dgm:prSet>
      <dgm:spPr/>
    </dgm:pt>
    <dgm:pt modelId="{28B9C69E-97E4-8843-859D-0675195B2E43}" type="pres">
      <dgm:prSet presAssocID="{D8D3A8CD-097B-F44D-AE76-C0D7FC596A1C}" presName="sibTrans" presStyleCnt="0"/>
      <dgm:spPr/>
    </dgm:pt>
    <dgm:pt modelId="{7DEC52BC-0C76-8545-BF86-20E54C4B6B13}" type="pres">
      <dgm:prSet presAssocID="{2A322216-E552-3047-A20A-69D374003B61}" presName="node" presStyleLbl="node1" presStyleIdx="1" presStyleCnt="7">
        <dgm:presLayoutVars>
          <dgm:bulletEnabled val="1"/>
        </dgm:presLayoutVars>
      </dgm:prSet>
      <dgm:spPr/>
    </dgm:pt>
    <dgm:pt modelId="{390DEF9B-BCF6-E541-A7E1-3CC25E2240F4}" type="pres">
      <dgm:prSet presAssocID="{07D7F1A7-E1FF-5945-A33E-99B38676FA28}" presName="sibTrans" presStyleCnt="0"/>
      <dgm:spPr/>
    </dgm:pt>
    <dgm:pt modelId="{24ED201D-D310-6844-9102-44A5558E2194}" type="pres">
      <dgm:prSet presAssocID="{73E80AF9-DE23-3D41-B623-13B6D04FD5AF}" presName="node" presStyleLbl="node1" presStyleIdx="2" presStyleCnt="7">
        <dgm:presLayoutVars>
          <dgm:bulletEnabled val="1"/>
        </dgm:presLayoutVars>
      </dgm:prSet>
      <dgm:spPr/>
    </dgm:pt>
    <dgm:pt modelId="{A924E823-5B1D-ED4C-89CD-AFE94A4AE7EC}" type="pres">
      <dgm:prSet presAssocID="{04430A5E-E0BA-5647-B875-647AAE88EDB0}" presName="sibTrans" presStyleCnt="0"/>
      <dgm:spPr/>
    </dgm:pt>
    <dgm:pt modelId="{F498DDA4-C6DF-CC4D-BA03-B9BA607968C5}" type="pres">
      <dgm:prSet presAssocID="{90BF5DEE-A423-D24D-888B-87A0102E53C0}" presName="node" presStyleLbl="node1" presStyleIdx="3" presStyleCnt="7">
        <dgm:presLayoutVars>
          <dgm:bulletEnabled val="1"/>
        </dgm:presLayoutVars>
      </dgm:prSet>
      <dgm:spPr/>
    </dgm:pt>
    <dgm:pt modelId="{9C6CC2F9-439B-EA45-9049-6F2A432123F3}" type="pres">
      <dgm:prSet presAssocID="{77B1CA01-AFB6-4644-BF3E-A42CCE0A5597}" presName="sibTrans" presStyleCnt="0"/>
      <dgm:spPr/>
    </dgm:pt>
    <dgm:pt modelId="{47EBF5F0-F014-1C43-8B45-62411F4A436C}" type="pres">
      <dgm:prSet presAssocID="{97306056-D7A2-9343-96C8-0B7F8066915D}" presName="node" presStyleLbl="node1" presStyleIdx="4" presStyleCnt="7">
        <dgm:presLayoutVars>
          <dgm:bulletEnabled val="1"/>
        </dgm:presLayoutVars>
      </dgm:prSet>
      <dgm:spPr/>
    </dgm:pt>
    <dgm:pt modelId="{4E923843-9238-CE42-8939-8D70F4FDCB01}" type="pres">
      <dgm:prSet presAssocID="{3B80B866-9E76-884D-9601-89707DABA697}" presName="sibTrans" presStyleCnt="0"/>
      <dgm:spPr/>
    </dgm:pt>
    <dgm:pt modelId="{CB4C4FC5-BEFE-8742-A770-EF1A5FB2B921}" type="pres">
      <dgm:prSet presAssocID="{0DD50781-6A1A-714E-8C15-03D8B541F490}" presName="node" presStyleLbl="node1" presStyleIdx="5" presStyleCnt="7">
        <dgm:presLayoutVars>
          <dgm:bulletEnabled val="1"/>
        </dgm:presLayoutVars>
      </dgm:prSet>
      <dgm:spPr/>
    </dgm:pt>
    <dgm:pt modelId="{02FB1B08-60F8-524F-9CA9-BD363006E157}" type="pres">
      <dgm:prSet presAssocID="{BAD47F65-62D0-3648-BE25-11186DFF21FF}" presName="sibTrans" presStyleCnt="0"/>
      <dgm:spPr/>
    </dgm:pt>
    <dgm:pt modelId="{B5D80DE9-E488-4048-930E-8577175637AD}" type="pres">
      <dgm:prSet presAssocID="{DCC6F95E-E7AB-A04A-8216-5E99B33C7023}" presName="node" presStyleLbl="node1" presStyleIdx="6" presStyleCnt="7">
        <dgm:presLayoutVars>
          <dgm:bulletEnabled val="1"/>
        </dgm:presLayoutVars>
      </dgm:prSet>
      <dgm:spPr/>
    </dgm:pt>
  </dgm:ptLst>
  <dgm:cxnLst>
    <dgm:cxn modelId="{99D59C02-3802-CD4F-B2CD-D7644F0FA09F}" type="presOf" srcId="{A4EE22D0-1DD8-4C4A-A331-EDDCF3D4E76D}" destId="{FAEFDF7E-83A5-B94E-A902-DB247F4E1832}" srcOrd="0" destOrd="0" presId="urn:microsoft.com/office/officeart/2005/8/layout/default"/>
    <dgm:cxn modelId="{F55A5129-D880-0D4A-B01F-8320D6296AAF}" type="presOf" srcId="{F0168395-B2BC-7E40-B6A6-1B1BCC8A9637}" destId="{D5374931-033A-DD4E-A1B3-619F13B68337}" srcOrd="0" destOrd="0" presId="urn:microsoft.com/office/officeart/2005/8/layout/default"/>
    <dgm:cxn modelId="{F1035056-C22F-464C-910E-A23C88ABB8A3}" srcId="{F0168395-B2BC-7E40-B6A6-1B1BCC8A9637}" destId="{2A322216-E552-3047-A20A-69D374003B61}" srcOrd="1" destOrd="0" parTransId="{AA968031-5C8A-3243-A4F6-81EC6C2C1A81}" sibTransId="{07D7F1A7-E1FF-5945-A33E-99B38676FA28}"/>
    <dgm:cxn modelId="{2F49FF69-16F5-924D-BAB0-513AE9FAE2FB}" type="presOf" srcId="{0DD50781-6A1A-714E-8C15-03D8B541F490}" destId="{CB4C4FC5-BEFE-8742-A770-EF1A5FB2B921}" srcOrd="0" destOrd="0" presId="urn:microsoft.com/office/officeart/2005/8/layout/default"/>
    <dgm:cxn modelId="{EB129A6D-5450-014A-B651-F9B5022E3768}" srcId="{F0168395-B2BC-7E40-B6A6-1B1BCC8A9637}" destId="{97306056-D7A2-9343-96C8-0B7F8066915D}" srcOrd="4" destOrd="0" parTransId="{6A106C8D-BB43-ED49-8FAE-835A8F5139C0}" sibTransId="{3B80B866-9E76-884D-9601-89707DABA697}"/>
    <dgm:cxn modelId="{EA17E676-60AA-6140-88C6-37CAC6C00D46}" type="presOf" srcId="{90BF5DEE-A423-D24D-888B-87A0102E53C0}" destId="{F498DDA4-C6DF-CC4D-BA03-B9BA607968C5}" srcOrd="0" destOrd="0" presId="urn:microsoft.com/office/officeart/2005/8/layout/default"/>
    <dgm:cxn modelId="{62B9FA86-4C74-7944-B93C-986BF530D07A}" type="presOf" srcId="{DCC6F95E-E7AB-A04A-8216-5E99B33C7023}" destId="{B5D80DE9-E488-4048-930E-8577175637AD}" srcOrd="0" destOrd="0" presId="urn:microsoft.com/office/officeart/2005/8/layout/default"/>
    <dgm:cxn modelId="{41AF8A98-6D92-484A-87F3-7F80EAF1BAC3}" type="presOf" srcId="{2A322216-E552-3047-A20A-69D374003B61}" destId="{7DEC52BC-0C76-8545-BF86-20E54C4B6B13}" srcOrd="0" destOrd="0" presId="urn:microsoft.com/office/officeart/2005/8/layout/default"/>
    <dgm:cxn modelId="{19CC909E-44F9-D943-8C3E-CC7518FEAF89}" srcId="{F0168395-B2BC-7E40-B6A6-1B1BCC8A9637}" destId="{DCC6F95E-E7AB-A04A-8216-5E99B33C7023}" srcOrd="6" destOrd="0" parTransId="{AD06A14E-C975-204A-8337-F1E507C95A54}" sibTransId="{F625814D-DE2D-124B-9BB0-7C7448A90BA8}"/>
    <dgm:cxn modelId="{34EB8CB3-ACA1-C74C-BEDC-CB475CA056FC}" type="presOf" srcId="{97306056-D7A2-9343-96C8-0B7F8066915D}" destId="{47EBF5F0-F014-1C43-8B45-62411F4A436C}" srcOrd="0" destOrd="0" presId="urn:microsoft.com/office/officeart/2005/8/layout/default"/>
    <dgm:cxn modelId="{899842B8-4292-014F-9923-1B6EE8FE9CAD}" srcId="{F0168395-B2BC-7E40-B6A6-1B1BCC8A9637}" destId="{73E80AF9-DE23-3D41-B623-13B6D04FD5AF}" srcOrd="2" destOrd="0" parTransId="{3BCBDF34-ABEF-9A40-99A7-1E5D47026524}" sibTransId="{04430A5E-E0BA-5647-B875-647AAE88EDB0}"/>
    <dgm:cxn modelId="{C7E2DAC1-3A0F-6D47-9C2C-A552F4384C3A}" srcId="{F0168395-B2BC-7E40-B6A6-1B1BCC8A9637}" destId="{90BF5DEE-A423-D24D-888B-87A0102E53C0}" srcOrd="3" destOrd="0" parTransId="{DA4FF8ED-355A-C44D-B39F-43486279792F}" sibTransId="{77B1CA01-AFB6-4644-BF3E-A42CCE0A5597}"/>
    <dgm:cxn modelId="{24430ADC-FE44-8148-923A-940DC01E6141}" srcId="{F0168395-B2BC-7E40-B6A6-1B1BCC8A9637}" destId="{0DD50781-6A1A-714E-8C15-03D8B541F490}" srcOrd="5" destOrd="0" parTransId="{599F3EE2-CAEB-544E-B27C-D62CD2355475}" sibTransId="{BAD47F65-62D0-3648-BE25-11186DFF21FF}"/>
    <dgm:cxn modelId="{4F48B1E2-7631-FF4F-B1CB-3028E42CA47F}" type="presOf" srcId="{73E80AF9-DE23-3D41-B623-13B6D04FD5AF}" destId="{24ED201D-D310-6844-9102-44A5558E2194}" srcOrd="0" destOrd="0" presId="urn:microsoft.com/office/officeart/2005/8/layout/default"/>
    <dgm:cxn modelId="{957AFCF6-A8D2-B241-8726-89910B542167}" srcId="{F0168395-B2BC-7E40-B6A6-1B1BCC8A9637}" destId="{A4EE22D0-1DD8-4C4A-A331-EDDCF3D4E76D}" srcOrd="0" destOrd="0" parTransId="{4F416047-FD3D-A141-A497-614EED3D0092}" sibTransId="{D8D3A8CD-097B-F44D-AE76-C0D7FC596A1C}"/>
    <dgm:cxn modelId="{F8011B1A-9B10-0D46-AD5C-8DAF0F03AB3C}" type="presParOf" srcId="{D5374931-033A-DD4E-A1B3-619F13B68337}" destId="{FAEFDF7E-83A5-B94E-A902-DB247F4E1832}" srcOrd="0" destOrd="0" presId="urn:microsoft.com/office/officeart/2005/8/layout/default"/>
    <dgm:cxn modelId="{5F4E7C9A-FFB8-D04A-AE01-1AF7CF11C165}" type="presParOf" srcId="{D5374931-033A-DD4E-A1B3-619F13B68337}" destId="{28B9C69E-97E4-8843-859D-0675195B2E43}" srcOrd="1" destOrd="0" presId="urn:microsoft.com/office/officeart/2005/8/layout/default"/>
    <dgm:cxn modelId="{5206B0BF-FF30-454C-BE47-6AA206B76C8D}" type="presParOf" srcId="{D5374931-033A-DD4E-A1B3-619F13B68337}" destId="{7DEC52BC-0C76-8545-BF86-20E54C4B6B13}" srcOrd="2" destOrd="0" presId="urn:microsoft.com/office/officeart/2005/8/layout/default"/>
    <dgm:cxn modelId="{0FA09361-16FB-FD4E-8CF8-2D70A522167D}" type="presParOf" srcId="{D5374931-033A-DD4E-A1B3-619F13B68337}" destId="{390DEF9B-BCF6-E541-A7E1-3CC25E2240F4}" srcOrd="3" destOrd="0" presId="urn:microsoft.com/office/officeart/2005/8/layout/default"/>
    <dgm:cxn modelId="{3CF5E44F-E02F-6A40-8239-5CAB4AF913CD}" type="presParOf" srcId="{D5374931-033A-DD4E-A1B3-619F13B68337}" destId="{24ED201D-D310-6844-9102-44A5558E2194}" srcOrd="4" destOrd="0" presId="urn:microsoft.com/office/officeart/2005/8/layout/default"/>
    <dgm:cxn modelId="{A0986278-6BC2-1742-A79E-F9E1005006D6}" type="presParOf" srcId="{D5374931-033A-DD4E-A1B3-619F13B68337}" destId="{A924E823-5B1D-ED4C-89CD-AFE94A4AE7EC}" srcOrd="5" destOrd="0" presId="urn:microsoft.com/office/officeart/2005/8/layout/default"/>
    <dgm:cxn modelId="{9DF3DB83-FBD5-B647-8B82-E726E00043CA}" type="presParOf" srcId="{D5374931-033A-DD4E-A1B3-619F13B68337}" destId="{F498DDA4-C6DF-CC4D-BA03-B9BA607968C5}" srcOrd="6" destOrd="0" presId="urn:microsoft.com/office/officeart/2005/8/layout/default"/>
    <dgm:cxn modelId="{3DB1524E-A533-094C-BDEA-C8A0D23E5831}" type="presParOf" srcId="{D5374931-033A-DD4E-A1B3-619F13B68337}" destId="{9C6CC2F9-439B-EA45-9049-6F2A432123F3}" srcOrd="7" destOrd="0" presId="urn:microsoft.com/office/officeart/2005/8/layout/default"/>
    <dgm:cxn modelId="{06416EC4-E381-D64D-B173-52786363981C}" type="presParOf" srcId="{D5374931-033A-DD4E-A1B3-619F13B68337}" destId="{47EBF5F0-F014-1C43-8B45-62411F4A436C}" srcOrd="8" destOrd="0" presId="urn:microsoft.com/office/officeart/2005/8/layout/default"/>
    <dgm:cxn modelId="{A570F0A0-8A5F-BC4D-9265-C1EEEA3AA7DE}" type="presParOf" srcId="{D5374931-033A-DD4E-A1B3-619F13B68337}" destId="{4E923843-9238-CE42-8939-8D70F4FDCB01}" srcOrd="9" destOrd="0" presId="urn:microsoft.com/office/officeart/2005/8/layout/default"/>
    <dgm:cxn modelId="{FAA80312-A725-484D-91E2-C00CCD2BDC9E}" type="presParOf" srcId="{D5374931-033A-DD4E-A1B3-619F13B68337}" destId="{CB4C4FC5-BEFE-8742-A770-EF1A5FB2B921}" srcOrd="10" destOrd="0" presId="urn:microsoft.com/office/officeart/2005/8/layout/default"/>
    <dgm:cxn modelId="{C650041C-6073-454C-AE5E-18E68FFB3C9D}" type="presParOf" srcId="{D5374931-033A-DD4E-A1B3-619F13B68337}" destId="{02FB1B08-60F8-524F-9CA9-BD363006E157}" srcOrd="11" destOrd="0" presId="urn:microsoft.com/office/officeart/2005/8/layout/default"/>
    <dgm:cxn modelId="{54734C8C-AEBE-A847-B4D9-830838D17EAC}" type="presParOf" srcId="{D5374931-033A-DD4E-A1B3-619F13B68337}" destId="{B5D80DE9-E488-4048-930E-8577175637AD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B05238-205D-498E-BA94-99B69CB6A4C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528CF478-6A44-40BD-977E-83E1797DA0D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Partially done work</a:t>
          </a:r>
        </a:p>
      </dgm:t>
    </dgm:pt>
    <dgm:pt modelId="{78EFF9D6-469D-4F86-88A6-796344F3E8EF}" type="parTrans" cxnId="{E315463F-22DA-4FA8-83C7-E3DA73836884}">
      <dgm:prSet/>
      <dgm:spPr/>
      <dgm:t>
        <a:bodyPr/>
        <a:lstStyle/>
        <a:p>
          <a:endParaRPr lang="en-US"/>
        </a:p>
      </dgm:t>
    </dgm:pt>
    <dgm:pt modelId="{C969EFE2-7A0D-4E90-9F59-90E4BD0A4CFA}" type="sibTrans" cxnId="{E315463F-22DA-4FA8-83C7-E3DA73836884}">
      <dgm:prSet/>
      <dgm:spPr/>
      <dgm:t>
        <a:bodyPr/>
        <a:lstStyle/>
        <a:p>
          <a:endParaRPr lang="en-US"/>
        </a:p>
      </dgm:t>
    </dgm:pt>
    <dgm:pt modelId="{AE07F510-A893-4672-B856-97C2D2F6E4C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Extra processes</a:t>
          </a:r>
        </a:p>
      </dgm:t>
    </dgm:pt>
    <dgm:pt modelId="{CF3A43F7-FF92-43E1-B7E4-B9731A4F8A1D}" type="parTrans" cxnId="{AD58E59A-30CE-4FFB-B8E7-E1C2F6300333}">
      <dgm:prSet/>
      <dgm:spPr/>
      <dgm:t>
        <a:bodyPr/>
        <a:lstStyle/>
        <a:p>
          <a:endParaRPr lang="en-US"/>
        </a:p>
      </dgm:t>
    </dgm:pt>
    <dgm:pt modelId="{D309DDCC-AE38-4FDC-99A7-EC4092D9866F}" type="sibTrans" cxnId="{AD58E59A-30CE-4FFB-B8E7-E1C2F6300333}">
      <dgm:prSet/>
      <dgm:spPr/>
      <dgm:t>
        <a:bodyPr/>
        <a:lstStyle/>
        <a:p>
          <a:endParaRPr lang="en-US"/>
        </a:p>
      </dgm:t>
    </dgm:pt>
    <dgm:pt modelId="{C53741E4-6D59-4636-85C7-4F614FFD01D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Extra features</a:t>
          </a:r>
        </a:p>
      </dgm:t>
    </dgm:pt>
    <dgm:pt modelId="{B98C8F98-FEE8-475C-BE3B-A798CA5B7E8A}" type="parTrans" cxnId="{155FBAAC-C1AC-4545-8D98-0B708D634818}">
      <dgm:prSet/>
      <dgm:spPr/>
      <dgm:t>
        <a:bodyPr/>
        <a:lstStyle/>
        <a:p>
          <a:endParaRPr lang="en-US"/>
        </a:p>
      </dgm:t>
    </dgm:pt>
    <dgm:pt modelId="{3DAEE5CB-0EEE-4161-8A4E-9B10A75E8894}" type="sibTrans" cxnId="{155FBAAC-C1AC-4545-8D98-0B708D634818}">
      <dgm:prSet/>
      <dgm:spPr/>
      <dgm:t>
        <a:bodyPr/>
        <a:lstStyle/>
        <a:p>
          <a:endParaRPr lang="en-US"/>
        </a:p>
      </dgm:t>
    </dgm:pt>
    <dgm:pt modelId="{D23A2539-4488-429E-8724-573FAC2E283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Task switching</a:t>
          </a:r>
        </a:p>
      </dgm:t>
    </dgm:pt>
    <dgm:pt modelId="{4BCCA82A-04AF-4876-8FC7-BBF06322F079}" type="parTrans" cxnId="{7A791F76-B8FB-4B17-83E1-CEB1CBC0815E}">
      <dgm:prSet/>
      <dgm:spPr/>
      <dgm:t>
        <a:bodyPr/>
        <a:lstStyle/>
        <a:p>
          <a:endParaRPr lang="en-US"/>
        </a:p>
      </dgm:t>
    </dgm:pt>
    <dgm:pt modelId="{CE3F8799-7855-4591-9FD4-B1C10C93CE1B}" type="sibTrans" cxnId="{7A791F76-B8FB-4B17-83E1-CEB1CBC0815E}">
      <dgm:prSet/>
      <dgm:spPr/>
      <dgm:t>
        <a:bodyPr/>
        <a:lstStyle/>
        <a:p>
          <a:endParaRPr lang="en-US"/>
        </a:p>
      </dgm:t>
    </dgm:pt>
    <dgm:pt modelId="{DD2C66F0-53AD-4452-980B-F8CA59250A2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Waiting</a:t>
          </a:r>
        </a:p>
      </dgm:t>
    </dgm:pt>
    <dgm:pt modelId="{6759B9A5-DBD6-46EF-B0B0-E627D86C6A90}" type="parTrans" cxnId="{9F038A99-B0FB-496F-8927-850D343A0DD5}">
      <dgm:prSet/>
      <dgm:spPr/>
      <dgm:t>
        <a:bodyPr/>
        <a:lstStyle/>
        <a:p>
          <a:endParaRPr lang="en-US"/>
        </a:p>
      </dgm:t>
    </dgm:pt>
    <dgm:pt modelId="{D2CAC2C5-CFBD-44E5-8F43-38B1BA957241}" type="sibTrans" cxnId="{9F038A99-B0FB-496F-8927-850D343A0DD5}">
      <dgm:prSet/>
      <dgm:spPr/>
      <dgm:t>
        <a:bodyPr/>
        <a:lstStyle/>
        <a:p>
          <a:endParaRPr lang="en-US"/>
        </a:p>
      </dgm:t>
    </dgm:pt>
    <dgm:pt modelId="{B5D81158-A909-4CF7-8996-8114A507B4C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Motion</a:t>
          </a:r>
        </a:p>
      </dgm:t>
    </dgm:pt>
    <dgm:pt modelId="{9CA15C86-6CB0-4382-9703-6A45AA2F7AD2}" type="parTrans" cxnId="{2DE4EEFF-779B-42F3-B364-3DE00B056274}">
      <dgm:prSet/>
      <dgm:spPr/>
      <dgm:t>
        <a:bodyPr/>
        <a:lstStyle/>
        <a:p>
          <a:endParaRPr lang="en-US"/>
        </a:p>
      </dgm:t>
    </dgm:pt>
    <dgm:pt modelId="{7F884CFA-B477-4500-A712-0ED08BD899C3}" type="sibTrans" cxnId="{2DE4EEFF-779B-42F3-B364-3DE00B056274}">
      <dgm:prSet/>
      <dgm:spPr/>
      <dgm:t>
        <a:bodyPr/>
        <a:lstStyle/>
        <a:p>
          <a:endParaRPr lang="en-US"/>
        </a:p>
      </dgm:t>
    </dgm:pt>
    <dgm:pt modelId="{5FAFA650-BA33-4F9F-B00C-E8162EE21CE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Defects</a:t>
          </a:r>
        </a:p>
      </dgm:t>
    </dgm:pt>
    <dgm:pt modelId="{A015F466-F79D-4802-B60D-235D9A8EFE5C}" type="parTrans" cxnId="{F04F2B95-8D8C-4B1D-BDD4-C1B9569155C1}">
      <dgm:prSet/>
      <dgm:spPr/>
      <dgm:t>
        <a:bodyPr/>
        <a:lstStyle/>
        <a:p>
          <a:endParaRPr lang="en-US"/>
        </a:p>
      </dgm:t>
    </dgm:pt>
    <dgm:pt modelId="{7EAEF469-6B1F-4522-A40A-4A03868251FC}" type="sibTrans" cxnId="{F04F2B95-8D8C-4B1D-BDD4-C1B9569155C1}">
      <dgm:prSet/>
      <dgm:spPr/>
      <dgm:t>
        <a:bodyPr/>
        <a:lstStyle/>
        <a:p>
          <a:endParaRPr lang="en-US"/>
        </a:p>
      </dgm:t>
    </dgm:pt>
    <dgm:pt modelId="{9D034364-360C-4F80-B3FA-A8F1313DC2EA}" type="pres">
      <dgm:prSet presAssocID="{94B05238-205D-498E-BA94-99B69CB6A4C3}" presName="root" presStyleCnt="0">
        <dgm:presLayoutVars>
          <dgm:dir/>
          <dgm:resizeHandles val="exact"/>
        </dgm:presLayoutVars>
      </dgm:prSet>
      <dgm:spPr/>
    </dgm:pt>
    <dgm:pt modelId="{22680CF4-53B6-4B5E-86AD-47299EB9A8B9}" type="pres">
      <dgm:prSet presAssocID="{528CF478-6A44-40BD-977E-83E1797DA0D8}" presName="compNode" presStyleCnt="0"/>
      <dgm:spPr/>
    </dgm:pt>
    <dgm:pt modelId="{9A0D1B85-D904-48CE-B371-41E2DEE91D7F}" type="pres">
      <dgm:prSet presAssocID="{528CF478-6A44-40BD-977E-83E1797DA0D8}" presName="iconBgRect" presStyleLbl="bgShp" presStyleIdx="0" presStyleCnt="7"/>
      <dgm:spPr/>
    </dgm:pt>
    <dgm:pt modelId="{C14777DD-2FB7-41D3-B145-B2ED86A0AD59}" type="pres">
      <dgm:prSet presAssocID="{528CF478-6A44-40BD-977E-83E1797DA0D8}" presName="iconRect" presStyleLbl="node1" presStyleIdx="0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032C3C6-A840-407B-A0C9-688B59C9B948}" type="pres">
      <dgm:prSet presAssocID="{528CF478-6A44-40BD-977E-83E1797DA0D8}" presName="spaceRect" presStyleCnt="0"/>
      <dgm:spPr/>
    </dgm:pt>
    <dgm:pt modelId="{970AF526-E92F-47E5-8D8D-83CC1467288E}" type="pres">
      <dgm:prSet presAssocID="{528CF478-6A44-40BD-977E-83E1797DA0D8}" presName="textRect" presStyleLbl="revTx" presStyleIdx="0" presStyleCnt="7">
        <dgm:presLayoutVars>
          <dgm:chMax val="1"/>
          <dgm:chPref val="1"/>
        </dgm:presLayoutVars>
      </dgm:prSet>
      <dgm:spPr/>
    </dgm:pt>
    <dgm:pt modelId="{BE08083D-5ECF-4F93-A166-14F82763FCAA}" type="pres">
      <dgm:prSet presAssocID="{C969EFE2-7A0D-4E90-9F59-90E4BD0A4CFA}" presName="sibTrans" presStyleCnt="0"/>
      <dgm:spPr/>
    </dgm:pt>
    <dgm:pt modelId="{E168CF86-8B03-44A8-9C27-FF1C8EC02F72}" type="pres">
      <dgm:prSet presAssocID="{AE07F510-A893-4672-B856-97C2D2F6E4C2}" presName="compNode" presStyleCnt="0"/>
      <dgm:spPr/>
    </dgm:pt>
    <dgm:pt modelId="{D6164984-26F3-4E4F-B221-A6AAAC9EB4B8}" type="pres">
      <dgm:prSet presAssocID="{AE07F510-A893-4672-B856-97C2D2F6E4C2}" presName="iconBgRect" presStyleLbl="bgShp" presStyleIdx="1" presStyleCnt="7"/>
      <dgm:spPr/>
    </dgm:pt>
    <dgm:pt modelId="{5D46D20F-4491-4B4E-B94A-4679D5D4D110}" type="pres">
      <dgm:prSet presAssocID="{AE07F510-A893-4672-B856-97C2D2F6E4C2}" presName="iconRect" presStyleLbl="node1" presStyleIdx="1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ync"/>
        </a:ext>
      </dgm:extLst>
    </dgm:pt>
    <dgm:pt modelId="{26B1AF58-68B8-432F-954B-E8C44B4A6724}" type="pres">
      <dgm:prSet presAssocID="{AE07F510-A893-4672-B856-97C2D2F6E4C2}" presName="spaceRect" presStyleCnt="0"/>
      <dgm:spPr/>
    </dgm:pt>
    <dgm:pt modelId="{11D6F728-5CBA-4E6D-954E-A0D178A44B1B}" type="pres">
      <dgm:prSet presAssocID="{AE07F510-A893-4672-B856-97C2D2F6E4C2}" presName="textRect" presStyleLbl="revTx" presStyleIdx="1" presStyleCnt="7">
        <dgm:presLayoutVars>
          <dgm:chMax val="1"/>
          <dgm:chPref val="1"/>
        </dgm:presLayoutVars>
      </dgm:prSet>
      <dgm:spPr/>
    </dgm:pt>
    <dgm:pt modelId="{649C5925-062B-438C-8E7B-56FC9D06F109}" type="pres">
      <dgm:prSet presAssocID="{D309DDCC-AE38-4FDC-99A7-EC4092D9866F}" presName="sibTrans" presStyleCnt="0"/>
      <dgm:spPr/>
    </dgm:pt>
    <dgm:pt modelId="{35277F38-8A1C-458B-8052-B14CAD54C299}" type="pres">
      <dgm:prSet presAssocID="{C53741E4-6D59-4636-85C7-4F614FFD01DA}" presName="compNode" presStyleCnt="0"/>
      <dgm:spPr/>
    </dgm:pt>
    <dgm:pt modelId="{45D4D7EB-67AC-4627-A633-52815E361512}" type="pres">
      <dgm:prSet presAssocID="{C53741E4-6D59-4636-85C7-4F614FFD01DA}" presName="iconBgRect" presStyleLbl="bgShp" presStyleIdx="2" presStyleCnt="7"/>
      <dgm:spPr/>
    </dgm:pt>
    <dgm:pt modelId="{2256D588-7741-42C5-AC2A-D73210DE3E11}" type="pres">
      <dgm:prSet presAssocID="{C53741E4-6D59-4636-85C7-4F614FFD01DA}" presName="iconRect" presStyleLbl="node1" presStyleIdx="2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oji"/>
        </a:ext>
      </dgm:extLst>
    </dgm:pt>
    <dgm:pt modelId="{D6829E77-8511-4657-B7F6-D893DF5D9A1B}" type="pres">
      <dgm:prSet presAssocID="{C53741E4-6D59-4636-85C7-4F614FFD01DA}" presName="spaceRect" presStyleCnt="0"/>
      <dgm:spPr/>
    </dgm:pt>
    <dgm:pt modelId="{BB70EAE5-FFFA-4B07-9355-15996FDE8F7D}" type="pres">
      <dgm:prSet presAssocID="{C53741E4-6D59-4636-85C7-4F614FFD01DA}" presName="textRect" presStyleLbl="revTx" presStyleIdx="2" presStyleCnt="7">
        <dgm:presLayoutVars>
          <dgm:chMax val="1"/>
          <dgm:chPref val="1"/>
        </dgm:presLayoutVars>
      </dgm:prSet>
      <dgm:spPr/>
    </dgm:pt>
    <dgm:pt modelId="{556D13E6-E32B-47A5-9826-6850F3CA4889}" type="pres">
      <dgm:prSet presAssocID="{3DAEE5CB-0EEE-4161-8A4E-9B10A75E8894}" presName="sibTrans" presStyleCnt="0"/>
      <dgm:spPr/>
    </dgm:pt>
    <dgm:pt modelId="{89212042-F060-48E4-80DE-581B102CC4EC}" type="pres">
      <dgm:prSet presAssocID="{D23A2539-4488-429E-8724-573FAC2E2836}" presName="compNode" presStyleCnt="0"/>
      <dgm:spPr/>
    </dgm:pt>
    <dgm:pt modelId="{5B6D9A01-8D50-4BB7-87AC-173862EED4A6}" type="pres">
      <dgm:prSet presAssocID="{D23A2539-4488-429E-8724-573FAC2E2836}" presName="iconBgRect" presStyleLbl="bgShp" presStyleIdx="3" presStyleCnt="7"/>
      <dgm:spPr/>
    </dgm:pt>
    <dgm:pt modelId="{43DB7CF8-3A1F-4B62-8869-E703F899337F}" type="pres">
      <dgm:prSet presAssocID="{D23A2539-4488-429E-8724-573FAC2E2836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ment Urgent"/>
        </a:ext>
      </dgm:extLst>
    </dgm:pt>
    <dgm:pt modelId="{D9928E42-E3CA-4F89-8127-F1B5733704BE}" type="pres">
      <dgm:prSet presAssocID="{D23A2539-4488-429E-8724-573FAC2E2836}" presName="spaceRect" presStyleCnt="0"/>
      <dgm:spPr/>
    </dgm:pt>
    <dgm:pt modelId="{BCC2B4B4-04D2-4038-BD25-9EC2063D680D}" type="pres">
      <dgm:prSet presAssocID="{D23A2539-4488-429E-8724-573FAC2E2836}" presName="textRect" presStyleLbl="revTx" presStyleIdx="3" presStyleCnt="7">
        <dgm:presLayoutVars>
          <dgm:chMax val="1"/>
          <dgm:chPref val="1"/>
        </dgm:presLayoutVars>
      </dgm:prSet>
      <dgm:spPr/>
    </dgm:pt>
    <dgm:pt modelId="{1117B92E-1266-4A88-8C29-5F606B8C57B4}" type="pres">
      <dgm:prSet presAssocID="{CE3F8799-7855-4591-9FD4-B1C10C93CE1B}" presName="sibTrans" presStyleCnt="0"/>
      <dgm:spPr/>
    </dgm:pt>
    <dgm:pt modelId="{9002DC76-E0F5-44FC-B787-E4214792F0E0}" type="pres">
      <dgm:prSet presAssocID="{DD2C66F0-53AD-4452-980B-F8CA59250A22}" presName="compNode" presStyleCnt="0"/>
      <dgm:spPr/>
    </dgm:pt>
    <dgm:pt modelId="{36C9356B-737F-44BC-A366-9C4F21EB4AF9}" type="pres">
      <dgm:prSet presAssocID="{DD2C66F0-53AD-4452-980B-F8CA59250A22}" presName="iconBgRect" presStyleLbl="bgShp" presStyleIdx="4" presStyleCnt="7"/>
      <dgm:spPr/>
    </dgm:pt>
    <dgm:pt modelId="{E0249D6C-4D20-4EC4-A80F-434ACD55F2E3}" type="pres">
      <dgm:prSet presAssocID="{DD2C66F0-53AD-4452-980B-F8CA59250A22}" presName="iconRect" presStyleLbl="node1" presStyleIdx="4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 First Aid"/>
        </a:ext>
      </dgm:extLst>
    </dgm:pt>
    <dgm:pt modelId="{63D1139E-5BEF-4767-A115-A06DD9196AEA}" type="pres">
      <dgm:prSet presAssocID="{DD2C66F0-53AD-4452-980B-F8CA59250A22}" presName="spaceRect" presStyleCnt="0"/>
      <dgm:spPr/>
    </dgm:pt>
    <dgm:pt modelId="{6D1A117C-7EA3-41A5-87CB-6FD4C4A0294F}" type="pres">
      <dgm:prSet presAssocID="{DD2C66F0-53AD-4452-980B-F8CA59250A22}" presName="textRect" presStyleLbl="revTx" presStyleIdx="4" presStyleCnt="7">
        <dgm:presLayoutVars>
          <dgm:chMax val="1"/>
          <dgm:chPref val="1"/>
        </dgm:presLayoutVars>
      </dgm:prSet>
      <dgm:spPr/>
    </dgm:pt>
    <dgm:pt modelId="{1E7295EE-5562-4D80-BDC5-1A59E8277391}" type="pres">
      <dgm:prSet presAssocID="{D2CAC2C5-CFBD-44E5-8F43-38B1BA957241}" presName="sibTrans" presStyleCnt="0"/>
      <dgm:spPr/>
    </dgm:pt>
    <dgm:pt modelId="{15441771-5B6B-42A4-8B33-02C312AEE2F9}" type="pres">
      <dgm:prSet presAssocID="{B5D81158-A909-4CF7-8996-8114A507B4CF}" presName="compNode" presStyleCnt="0"/>
      <dgm:spPr/>
    </dgm:pt>
    <dgm:pt modelId="{B502642C-6A35-4212-A712-4378431BDD22}" type="pres">
      <dgm:prSet presAssocID="{B5D81158-A909-4CF7-8996-8114A507B4CF}" presName="iconBgRect" presStyleLbl="bgShp" presStyleIdx="5" presStyleCnt="7"/>
      <dgm:spPr/>
    </dgm:pt>
    <dgm:pt modelId="{B4D85508-FF7F-46E4-9C40-616193E52AA7}" type="pres">
      <dgm:prSet presAssocID="{B5D81158-A909-4CF7-8996-8114A507B4CF}" presName="iconRect" presStyleLbl="node1" presStyleIdx="5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F126B3DA-FE4D-42DD-BB93-065A5F6383FB}" type="pres">
      <dgm:prSet presAssocID="{B5D81158-A909-4CF7-8996-8114A507B4CF}" presName="spaceRect" presStyleCnt="0"/>
      <dgm:spPr/>
    </dgm:pt>
    <dgm:pt modelId="{A08465BC-6F2D-46AB-8F48-893B79EC76F8}" type="pres">
      <dgm:prSet presAssocID="{B5D81158-A909-4CF7-8996-8114A507B4CF}" presName="textRect" presStyleLbl="revTx" presStyleIdx="5" presStyleCnt="7">
        <dgm:presLayoutVars>
          <dgm:chMax val="1"/>
          <dgm:chPref val="1"/>
        </dgm:presLayoutVars>
      </dgm:prSet>
      <dgm:spPr/>
    </dgm:pt>
    <dgm:pt modelId="{1560E500-D053-4DD5-863C-9DBC1F3BA667}" type="pres">
      <dgm:prSet presAssocID="{7F884CFA-B477-4500-A712-0ED08BD899C3}" presName="sibTrans" presStyleCnt="0"/>
      <dgm:spPr/>
    </dgm:pt>
    <dgm:pt modelId="{C48DA5E3-928A-40B0-8140-5A2AD6487EE2}" type="pres">
      <dgm:prSet presAssocID="{5FAFA650-BA33-4F9F-B00C-E8162EE21CE3}" presName="compNode" presStyleCnt="0"/>
      <dgm:spPr/>
    </dgm:pt>
    <dgm:pt modelId="{A095C4C0-1236-47C8-8495-6281FF20D319}" type="pres">
      <dgm:prSet presAssocID="{5FAFA650-BA33-4F9F-B00C-E8162EE21CE3}" presName="iconBgRect" presStyleLbl="bgShp" presStyleIdx="6" presStyleCnt="7"/>
      <dgm:spPr/>
    </dgm:pt>
    <dgm:pt modelId="{FABE40A2-ADF0-4C08-BCA6-523D75E72A11}" type="pres">
      <dgm:prSet presAssocID="{5FAFA650-BA33-4F9F-B00C-E8162EE21CE3}" presName="iconRect" presStyleLbl="node1" presStyleIdx="6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cklog"/>
        </a:ext>
      </dgm:extLst>
    </dgm:pt>
    <dgm:pt modelId="{51F0391B-1582-4E9B-A96A-8C7576114120}" type="pres">
      <dgm:prSet presAssocID="{5FAFA650-BA33-4F9F-B00C-E8162EE21CE3}" presName="spaceRect" presStyleCnt="0"/>
      <dgm:spPr/>
    </dgm:pt>
    <dgm:pt modelId="{9DD0BFAB-929B-41DA-A5D2-D7C6B6097408}" type="pres">
      <dgm:prSet presAssocID="{5FAFA650-BA33-4F9F-B00C-E8162EE21CE3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1E864A3E-1855-4EB5-B05F-65CBAA4FD0A4}" type="presOf" srcId="{C53741E4-6D59-4636-85C7-4F614FFD01DA}" destId="{BB70EAE5-FFFA-4B07-9355-15996FDE8F7D}" srcOrd="0" destOrd="0" presId="urn:microsoft.com/office/officeart/2018/5/layout/IconCircleLabelList"/>
    <dgm:cxn modelId="{E315463F-22DA-4FA8-83C7-E3DA73836884}" srcId="{94B05238-205D-498E-BA94-99B69CB6A4C3}" destId="{528CF478-6A44-40BD-977E-83E1797DA0D8}" srcOrd="0" destOrd="0" parTransId="{78EFF9D6-469D-4F86-88A6-796344F3E8EF}" sibTransId="{C969EFE2-7A0D-4E90-9F59-90E4BD0A4CFA}"/>
    <dgm:cxn modelId="{83B8AD5C-3616-4410-959F-92E1BF261189}" type="presOf" srcId="{AE07F510-A893-4672-B856-97C2D2F6E4C2}" destId="{11D6F728-5CBA-4E6D-954E-A0D178A44B1B}" srcOrd="0" destOrd="0" presId="urn:microsoft.com/office/officeart/2018/5/layout/IconCircleLabelList"/>
    <dgm:cxn modelId="{DE1FBA5D-0B80-4003-96D1-E80820B55DA4}" type="presOf" srcId="{5FAFA650-BA33-4F9F-B00C-E8162EE21CE3}" destId="{9DD0BFAB-929B-41DA-A5D2-D7C6B6097408}" srcOrd="0" destOrd="0" presId="urn:microsoft.com/office/officeart/2018/5/layout/IconCircleLabelList"/>
    <dgm:cxn modelId="{1451A467-9D46-4E7F-B1DA-01C6456FA3EA}" type="presOf" srcId="{B5D81158-A909-4CF7-8996-8114A507B4CF}" destId="{A08465BC-6F2D-46AB-8F48-893B79EC76F8}" srcOrd="0" destOrd="0" presId="urn:microsoft.com/office/officeart/2018/5/layout/IconCircleLabelList"/>
    <dgm:cxn modelId="{7A791F76-B8FB-4B17-83E1-CEB1CBC0815E}" srcId="{94B05238-205D-498E-BA94-99B69CB6A4C3}" destId="{D23A2539-4488-429E-8724-573FAC2E2836}" srcOrd="3" destOrd="0" parTransId="{4BCCA82A-04AF-4876-8FC7-BBF06322F079}" sibTransId="{CE3F8799-7855-4591-9FD4-B1C10C93CE1B}"/>
    <dgm:cxn modelId="{F04F2B95-8D8C-4B1D-BDD4-C1B9569155C1}" srcId="{94B05238-205D-498E-BA94-99B69CB6A4C3}" destId="{5FAFA650-BA33-4F9F-B00C-E8162EE21CE3}" srcOrd="6" destOrd="0" parTransId="{A015F466-F79D-4802-B60D-235D9A8EFE5C}" sibTransId="{7EAEF469-6B1F-4522-A40A-4A03868251FC}"/>
    <dgm:cxn modelId="{9F038A99-B0FB-496F-8927-850D343A0DD5}" srcId="{94B05238-205D-498E-BA94-99B69CB6A4C3}" destId="{DD2C66F0-53AD-4452-980B-F8CA59250A22}" srcOrd="4" destOrd="0" parTransId="{6759B9A5-DBD6-46EF-B0B0-E627D86C6A90}" sibTransId="{D2CAC2C5-CFBD-44E5-8F43-38B1BA957241}"/>
    <dgm:cxn modelId="{AD58E59A-30CE-4FFB-B8E7-E1C2F6300333}" srcId="{94B05238-205D-498E-BA94-99B69CB6A4C3}" destId="{AE07F510-A893-4672-B856-97C2D2F6E4C2}" srcOrd="1" destOrd="0" parTransId="{CF3A43F7-FF92-43E1-B7E4-B9731A4F8A1D}" sibTransId="{D309DDCC-AE38-4FDC-99A7-EC4092D9866F}"/>
    <dgm:cxn modelId="{155FBAAC-C1AC-4545-8D98-0B708D634818}" srcId="{94B05238-205D-498E-BA94-99B69CB6A4C3}" destId="{C53741E4-6D59-4636-85C7-4F614FFD01DA}" srcOrd="2" destOrd="0" parTransId="{B98C8F98-FEE8-475C-BE3B-A798CA5B7E8A}" sibTransId="{3DAEE5CB-0EEE-4161-8A4E-9B10A75E8894}"/>
    <dgm:cxn modelId="{2786F8B2-A9F4-4D2D-84E2-28E3EE033FEF}" type="presOf" srcId="{D23A2539-4488-429E-8724-573FAC2E2836}" destId="{BCC2B4B4-04D2-4038-BD25-9EC2063D680D}" srcOrd="0" destOrd="0" presId="urn:microsoft.com/office/officeart/2018/5/layout/IconCircleLabelList"/>
    <dgm:cxn modelId="{FF1DFBC2-51C1-4F40-91F6-6B6DA3EC46B5}" type="presOf" srcId="{DD2C66F0-53AD-4452-980B-F8CA59250A22}" destId="{6D1A117C-7EA3-41A5-87CB-6FD4C4A0294F}" srcOrd="0" destOrd="0" presId="urn:microsoft.com/office/officeart/2018/5/layout/IconCircleLabelList"/>
    <dgm:cxn modelId="{F7EB50C3-55B7-4080-A0F0-A5731F86F52C}" type="presOf" srcId="{528CF478-6A44-40BD-977E-83E1797DA0D8}" destId="{970AF526-E92F-47E5-8D8D-83CC1467288E}" srcOrd="0" destOrd="0" presId="urn:microsoft.com/office/officeart/2018/5/layout/IconCircleLabelList"/>
    <dgm:cxn modelId="{21B3C5F1-38FF-4278-820B-2959E6D442CD}" type="presOf" srcId="{94B05238-205D-498E-BA94-99B69CB6A4C3}" destId="{9D034364-360C-4F80-B3FA-A8F1313DC2EA}" srcOrd="0" destOrd="0" presId="urn:microsoft.com/office/officeart/2018/5/layout/IconCircleLabelList"/>
    <dgm:cxn modelId="{2DE4EEFF-779B-42F3-B364-3DE00B056274}" srcId="{94B05238-205D-498E-BA94-99B69CB6A4C3}" destId="{B5D81158-A909-4CF7-8996-8114A507B4CF}" srcOrd="5" destOrd="0" parTransId="{9CA15C86-6CB0-4382-9703-6A45AA2F7AD2}" sibTransId="{7F884CFA-B477-4500-A712-0ED08BD899C3}"/>
    <dgm:cxn modelId="{C2C790A8-3270-4E20-9C60-C697CC46A0D3}" type="presParOf" srcId="{9D034364-360C-4F80-B3FA-A8F1313DC2EA}" destId="{22680CF4-53B6-4B5E-86AD-47299EB9A8B9}" srcOrd="0" destOrd="0" presId="urn:microsoft.com/office/officeart/2018/5/layout/IconCircleLabelList"/>
    <dgm:cxn modelId="{5B9D84F7-9471-4276-9691-C40CC51B7506}" type="presParOf" srcId="{22680CF4-53B6-4B5E-86AD-47299EB9A8B9}" destId="{9A0D1B85-D904-48CE-B371-41E2DEE91D7F}" srcOrd="0" destOrd="0" presId="urn:microsoft.com/office/officeart/2018/5/layout/IconCircleLabelList"/>
    <dgm:cxn modelId="{18E32618-1F05-4F84-AFD2-573AC2570FAE}" type="presParOf" srcId="{22680CF4-53B6-4B5E-86AD-47299EB9A8B9}" destId="{C14777DD-2FB7-41D3-B145-B2ED86A0AD59}" srcOrd="1" destOrd="0" presId="urn:microsoft.com/office/officeart/2018/5/layout/IconCircleLabelList"/>
    <dgm:cxn modelId="{F016F40C-C37D-469F-951A-C4C2C9FF3D6E}" type="presParOf" srcId="{22680CF4-53B6-4B5E-86AD-47299EB9A8B9}" destId="{E032C3C6-A840-407B-A0C9-688B59C9B948}" srcOrd="2" destOrd="0" presId="urn:microsoft.com/office/officeart/2018/5/layout/IconCircleLabelList"/>
    <dgm:cxn modelId="{D596E67A-86B0-4061-896A-D6DACA86CF24}" type="presParOf" srcId="{22680CF4-53B6-4B5E-86AD-47299EB9A8B9}" destId="{970AF526-E92F-47E5-8D8D-83CC1467288E}" srcOrd="3" destOrd="0" presId="urn:microsoft.com/office/officeart/2018/5/layout/IconCircleLabelList"/>
    <dgm:cxn modelId="{380A7741-D4CE-46E3-BDED-F64003190524}" type="presParOf" srcId="{9D034364-360C-4F80-B3FA-A8F1313DC2EA}" destId="{BE08083D-5ECF-4F93-A166-14F82763FCAA}" srcOrd="1" destOrd="0" presId="urn:microsoft.com/office/officeart/2018/5/layout/IconCircleLabelList"/>
    <dgm:cxn modelId="{702F7604-E52C-4664-B3E8-3F506BA5A3E5}" type="presParOf" srcId="{9D034364-360C-4F80-B3FA-A8F1313DC2EA}" destId="{E168CF86-8B03-44A8-9C27-FF1C8EC02F72}" srcOrd="2" destOrd="0" presId="urn:microsoft.com/office/officeart/2018/5/layout/IconCircleLabelList"/>
    <dgm:cxn modelId="{0574D17E-F2F4-4D3C-BE16-9C82CCB3570C}" type="presParOf" srcId="{E168CF86-8B03-44A8-9C27-FF1C8EC02F72}" destId="{D6164984-26F3-4E4F-B221-A6AAAC9EB4B8}" srcOrd="0" destOrd="0" presId="urn:microsoft.com/office/officeart/2018/5/layout/IconCircleLabelList"/>
    <dgm:cxn modelId="{23544AD9-C673-42E0-8CB1-239EE5873FF2}" type="presParOf" srcId="{E168CF86-8B03-44A8-9C27-FF1C8EC02F72}" destId="{5D46D20F-4491-4B4E-B94A-4679D5D4D110}" srcOrd="1" destOrd="0" presId="urn:microsoft.com/office/officeart/2018/5/layout/IconCircleLabelList"/>
    <dgm:cxn modelId="{E74A4528-3973-4314-ACC7-D9236E0D7AD1}" type="presParOf" srcId="{E168CF86-8B03-44A8-9C27-FF1C8EC02F72}" destId="{26B1AF58-68B8-432F-954B-E8C44B4A6724}" srcOrd="2" destOrd="0" presId="urn:microsoft.com/office/officeart/2018/5/layout/IconCircleLabelList"/>
    <dgm:cxn modelId="{57F21D38-59C0-4B5B-98DD-C6779CE45B6E}" type="presParOf" srcId="{E168CF86-8B03-44A8-9C27-FF1C8EC02F72}" destId="{11D6F728-5CBA-4E6D-954E-A0D178A44B1B}" srcOrd="3" destOrd="0" presId="urn:microsoft.com/office/officeart/2018/5/layout/IconCircleLabelList"/>
    <dgm:cxn modelId="{E7226CE6-10CE-44F9-B9F0-992D22CB14AB}" type="presParOf" srcId="{9D034364-360C-4F80-B3FA-A8F1313DC2EA}" destId="{649C5925-062B-438C-8E7B-56FC9D06F109}" srcOrd="3" destOrd="0" presId="urn:microsoft.com/office/officeart/2018/5/layout/IconCircleLabelList"/>
    <dgm:cxn modelId="{5CD138F2-8B08-49FF-B6B7-DDE3593EFA63}" type="presParOf" srcId="{9D034364-360C-4F80-B3FA-A8F1313DC2EA}" destId="{35277F38-8A1C-458B-8052-B14CAD54C299}" srcOrd="4" destOrd="0" presId="urn:microsoft.com/office/officeart/2018/5/layout/IconCircleLabelList"/>
    <dgm:cxn modelId="{49F44E6D-951F-453F-87FA-3AB60AB1B7AA}" type="presParOf" srcId="{35277F38-8A1C-458B-8052-B14CAD54C299}" destId="{45D4D7EB-67AC-4627-A633-52815E361512}" srcOrd="0" destOrd="0" presId="urn:microsoft.com/office/officeart/2018/5/layout/IconCircleLabelList"/>
    <dgm:cxn modelId="{0A2038F6-1B85-432B-B14D-6817E8DAD18B}" type="presParOf" srcId="{35277F38-8A1C-458B-8052-B14CAD54C299}" destId="{2256D588-7741-42C5-AC2A-D73210DE3E11}" srcOrd="1" destOrd="0" presId="urn:microsoft.com/office/officeart/2018/5/layout/IconCircleLabelList"/>
    <dgm:cxn modelId="{7D261E9F-708D-4A90-A0CE-66D458369070}" type="presParOf" srcId="{35277F38-8A1C-458B-8052-B14CAD54C299}" destId="{D6829E77-8511-4657-B7F6-D893DF5D9A1B}" srcOrd="2" destOrd="0" presId="urn:microsoft.com/office/officeart/2018/5/layout/IconCircleLabelList"/>
    <dgm:cxn modelId="{AB1F4840-1E60-4127-BD95-72230287C160}" type="presParOf" srcId="{35277F38-8A1C-458B-8052-B14CAD54C299}" destId="{BB70EAE5-FFFA-4B07-9355-15996FDE8F7D}" srcOrd="3" destOrd="0" presId="urn:microsoft.com/office/officeart/2018/5/layout/IconCircleLabelList"/>
    <dgm:cxn modelId="{FDD981E9-1526-41DB-AA6A-FA7F4157FE2D}" type="presParOf" srcId="{9D034364-360C-4F80-B3FA-A8F1313DC2EA}" destId="{556D13E6-E32B-47A5-9826-6850F3CA4889}" srcOrd="5" destOrd="0" presId="urn:microsoft.com/office/officeart/2018/5/layout/IconCircleLabelList"/>
    <dgm:cxn modelId="{2FEAF7F6-6594-4A9F-A0AD-21D1AFAF9B1C}" type="presParOf" srcId="{9D034364-360C-4F80-B3FA-A8F1313DC2EA}" destId="{89212042-F060-48E4-80DE-581B102CC4EC}" srcOrd="6" destOrd="0" presId="urn:microsoft.com/office/officeart/2018/5/layout/IconCircleLabelList"/>
    <dgm:cxn modelId="{168A816D-D32E-4087-A7C1-8610907A42AA}" type="presParOf" srcId="{89212042-F060-48E4-80DE-581B102CC4EC}" destId="{5B6D9A01-8D50-4BB7-87AC-173862EED4A6}" srcOrd="0" destOrd="0" presId="urn:microsoft.com/office/officeart/2018/5/layout/IconCircleLabelList"/>
    <dgm:cxn modelId="{4EEC21E6-3539-4326-9647-5938AFCD61E5}" type="presParOf" srcId="{89212042-F060-48E4-80DE-581B102CC4EC}" destId="{43DB7CF8-3A1F-4B62-8869-E703F899337F}" srcOrd="1" destOrd="0" presId="urn:microsoft.com/office/officeart/2018/5/layout/IconCircleLabelList"/>
    <dgm:cxn modelId="{209ED8FC-2EEF-4093-980D-B97EDBCA2EA8}" type="presParOf" srcId="{89212042-F060-48E4-80DE-581B102CC4EC}" destId="{D9928E42-E3CA-4F89-8127-F1B5733704BE}" srcOrd="2" destOrd="0" presId="urn:microsoft.com/office/officeart/2018/5/layout/IconCircleLabelList"/>
    <dgm:cxn modelId="{BBC8C4E9-FBF5-447B-8859-C5AB291ABD54}" type="presParOf" srcId="{89212042-F060-48E4-80DE-581B102CC4EC}" destId="{BCC2B4B4-04D2-4038-BD25-9EC2063D680D}" srcOrd="3" destOrd="0" presId="urn:microsoft.com/office/officeart/2018/5/layout/IconCircleLabelList"/>
    <dgm:cxn modelId="{649E6733-397D-4AC9-B09D-A9075BED612A}" type="presParOf" srcId="{9D034364-360C-4F80-B3FA-A8F1313DC2EA}" destId="{1117B92E-1266-4A88-8C29-5F606B8C57B4}" srcOrd="7" destOrd="0" presId="urn:microsoft.com/office/officeart/2018/5/layout/IconCircleLabelList"/>
    <dgm:cxn modelId="{2DE011E6-B2DA-494C-A3B0-45D55E82F54C}" type="presParOf" srcId="{9D034364-360C-4F80-B3FA-A8F1313DC2EA}" destId="{9002DC76-E0F5-44FC-B787-E4214792F0E0}" srcOrd="8" destOrd="0" presId="urn:microsoft.com/office/officeart/2018/5/layout/IconCircleLabelList"/>
    <dgm:cxn modelId="{DD514E6F-DDEB-47FF-9687-F584DC822B6C}" type="presParOf" srcId="{9002DC76-E0F5-44FC-B787-E4214792F0E0}" destId="{36C9356B-737F-44BC-A366-9C4F21EB4AF9}" srcOrd="0" destOrd="0" presId="urn:microsoft.com/office/officeart/2018/5/layout/IconCircleLabelList"/>
    <dgm:cxn modelId="{42DE6FAC-1558-4F87-BF30-7411F46B25B3}" type="presParOf" srcId="{9002DC76-E0F5-44FC-B787-E4214792F0E0}" destId="{E0249D6C-4D20-4EC4-A80F-434ACD55F2E3}" srcOrd="1" destOrd="0" presId="urn:microsoft.com/office/officeart/2018/5/layout/IconCircleLabelList"/>
    <dgm:cxn modelId="{73864D51-FAD8-4ED9-8AE3-9AE8B66C2514}" type="presParOf" srcId="{9002DC76-E0F5-44FC-B787-E4214792F0E0}" destId="{63D1139E-5BEF-4767-A115-A06DD9196AEA}" srcOrd="2" destOrd="0" presId="urn:microsoft.com/office/officeart/2018/5/layout/IconCircleLabelList"/>
    <dgm:cxn modelId="{7E81D6BD-3B0E-4ED5-9339-F40BF2FFCA22}" type="presParOf" srcId="{9002DC76-E0F5-44FC-B787-E4214792F0E0}" destId="{6D1A117C-7EA3-41A5-87CB-6FD4C4A0294F}" srcOrd="3" destOrd="0" presId="urn:microsoft.com/office/officeart/2018/5/layout/IconCircleLabelList"/>
    <dgm:cxn modelId="{A797A465-8244-41EB-A0BB-63975FCDB12D}" type="presParOf" srcId="{9D034364-360C-4F80-B3FA-A8F1313DC2EA}" destId="{1E7295EE-5562-4D80-BDC5-1A59E8277391}" srcOrd="9" destOrd="0" presId="urn:microsoft.com/office/officeart/2018/5/layout/IconCircleLabelList"/>
    <dgm:cxn modelId="{A21F7BF4-77A3-4768-B0EB-026B998AFEDF}" type="presParOf" srcId="{9D034364-360C-4F80-B3FA-A8F1313DC2EA}" destId="{15441771-5B6B-42A4-8B33-02C312AEE2F9}" srcOrd="10" destOrd="0" presId="urn:microsoft.com/office/officeart/2018/5/layout/IconCircleLabelList"/>
    <dgm:cxn modelId="{6129CDC9-E318-43D8-853D-AC6326EC6862}" type="presParOf" srcId="{15441771-5B6B-42A4-8B33-02C312AEE2F9}" destId="{B502642C-6A35-4212-A712-4378431BDD22}" srcOrd="0" destOrd="0" presId="urn:microsoft.com/office/officeart/2018/5/layout/IconCircleLabelList"/>
    <dgm:cxn modelId="{29DB38C4-7CDE-4B48-B99D-36573BD3B06A}" type="presParOf" srcId="{15441771-5B6B-42A4-8B33-02C312AEE2F9}" destId="{B4D85508-FF7F-46E4-9C40-616193E52AA7}" srcOrd="1" destOrd="0" presId="urn:microsoft.com/office/officeart/2018/5/layout/IconCircleLabelList"/>
    <dgm:cxn modelId="{B0FE29D8-3204-4067-A5F7-CCEBFA2608B7}" type="presParOf" srcId="{15441771-5B6B-42A4-8B33-02C312AEE2F9}" destId="{F126B3DA-FE4D-42DD-BB93-065A5F6383FB}" srcOrd="2" destOrd="0" presId="urn:microsoft.com/office/officeart/2018/5/layout/IconCircleLabelList"/>
    <dgm:cxn modelId="{F81F5CB2-C10B-47F1-A431-386FFFC7A59C}" type="presParOf" srcId="{15441771-5B6B-42A4-8B33-02C312AEE2F9}" destId="{A08465BC-6F2D-46AB-8F48-893B79EC76F8}" srcOrd="3" destOrd="0" presId="urn:microsoft.com/office/officeart/2018/5/layout/IconCircleLabelList"/>
    <dgm:cxn modelId="{24D8DB72-1407-42DF-BBE7-2A12FC6A97B1}" type="presParOf" srcId="{9D034364-360C-4F80-B3FA-A8F1313DC2EA}" destId="{1560E500-D053-4DD5-863C-9DBC1F3BA667}" srcOrd="11" destOrd="0" presId="urn:microsoft.com/office/officeart/2018/5/layout/IconCircleLabelList"/>
    <dgm:cxn modelId="{80A9D51C-6E74-4C26-B66B-5B0A728B8A39}" type="presParOf" srcId="{9D034364-360C-4F80-B3FA-A8F1313DC2EA}" destId="{C48DA5E3-928A-40B0-8140-5A2AD6487EE2}" srcOrd="12" destOrd="0" presId="urn:microsoft.com/office/officeart/2018/5/layout/IconCircleLabelList"/>
    <dgm:cxn modelId="{BA831C02-4CF9-4119-BBD9-84A5741800BF}" type="presParOf" srcId="{C48DA5E3-928A-40B0-8140-5A2AD6487EE2}" destId="{A095C4C0-1236-47C8-8495-6281FF20D319}" srcOrd="0" destOrd="0" presId="urn:microsoft.com/office/officeart/2018/5/layout/IconCircleLabelList"/>
    <dgm:cxn modelId="{4F197DE4-A9DB-464C-A9B5-80625353E741}" type="presParOf" srcId="{C48DA5E3-928A-40B0-8140-5A2AD6487EE2}" destId="{FABE40A2-ADF0-4C08-BCA6-523D75E72A11}" srcOrd="1" destOrd="0" presId="urn:microsoft.com/office/officeart/2018/5/layout/IconCircleLabelList"/>
    <dgm:cxn modelId="{975973FE-B03C-49F1-891C-A79619394C75}" type="presParOf" srcId="{C48DA5E3-928A-40B0-8140-5A2AD6487EE2}" destId="{51F0391B-1582-4E9B-A96A-8C7576114120}" srcOrd="2" destOrd="0" presId="urn:microsoft.com/office/officeart/2018/5/layout/IconCircleLabelList"/>
    <dgm:cxn modelId="{F240212E-2268-4BA3-A9D6-98B4CACA007B}" type="presParOf" srcId="{C48DA5E3-928A-40B0-8140-5A2AD6487EE2}" destId="{9DD0BFAB-929B-41DA-A5D2-D7C6B609740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D58FDC-2F56-6F4B-B5E7-12291D430BFA}" type="doc">
      <dgm:prSet loTypeId="urn:microsoft.com/office/officeart/2005/8/layout/radial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1C3503-1DD5-AF41-85FE-F5AB13C4B934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Lean Tools</a:t>
          </a:r>
        </a:p>
      </dgm:t>
    </dgm:pt>
    <dgm:pt modelId="{C636FF0F-7DE5-534D-B6EC-16B954DADE44}" type="parTrans" cxnId="{59CDBFAB-5067-E648-8BFD-485116324615}">
      <dgm:prSet/>
      <dgm:spPr/>
      <dgm:t>
        <a:bodyPr/>
        <a:lstStyle/>
        <a:p>
          <a:endParaRPr lang="en-US"/>
        </a:p>
      </dgm:t>
    </dgm:pt>
    <dgm:pt modelId="{9AF1EAB8-ACDE-B840-BAA5-E2376A48A568}" type="sibTrans" cxnId="{59CDBFAB-5067-E648-8BFD-485116324615}">
      <dgm:prSet/>
      <dgm:spPr/>
      <dgm:t>
        <a:bodyPr/>
        <a:lstStyle/>
        <a:p>
          <a:endParaRPr lang="en-US"/>
        </a:p>
      </dgm:t>
    </dgm:pt>
    <dgm:pt modelId="{4E550F2A-80E8-C740-9D33-161B7F6615D1}">
      <dgm:prSet phldrT="[Text]"/>
      <dgm:spPr>
        <a:solidFill>
          <a:srgbClr val="00B0F0"/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en-US" dirty="0"/>
            <a:t>Value Stream Mapping</a:t>
          </a:r>
        </a:p>
      </dgm:t>
    </dgm:pt>
    <dgm:pt modelId="{97DAD430-4DD3-324C-A39B-E28F79CC526E}" type="parTrans" cxnId="{5A33BB4D-BF89-E64C-BD42-907FB6389BB8}">
      <dgm:prSet/>
      <dgm:spPr/>
      <dgm:t>
        <a:bodyPr/>
        <a:lstStyle/>
        <a:p>
          <a:endParaRPr lang="en-US"/>
        </a:p>
      </dgm:t>
    </dgm:pt>
    <dgm:pt modelId="{116BAEA4-6565-2442-B1D5-BA82FC18FF33}" type="sibTrans" cxnId="{5A33BB4D-BF89-E64C-BD42-907FB6389BB8}">
      <dgm:prSet/>
      <dgm:spPr/>
      <dgm:t>
        <a:bodyPr/>
        <a:lstStyle/>
        <a:p>
          <a:endParaRPr lang="en-US"/>
        </a:p>
      </dgm:t>
    </dgm:pt>
    <dgm:pt modelId="{92100771-8FD9-5940-9512-A28050A2D6E2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Kaizen</a:t>
          </a:r>
        </a:p>
      </dgm:t>
    </dgm:pt>
    <dgm:pt modelId="{2956E007-60D8-6B4D-893F-8CAB8642725A}" type="parTrans" cxnId="{99B54E03-8B22-5347-9E3F-5DDFD40F9AA4}">
      <dgm:prSet/>
      <dgm:spPr/>
      <dgm:t>
        <a:bodyPr/>
        <a:lstStyle/>
        <a:p>
          <a:endParaRPr lang="en-US"/>
        </a:p>
      </dgm:t>
    </dgm:pt>
    <dgm:pt modelId="{092182A9-8976-284A-AC90-AFF113A1012C}" type="sibTrans" cxnId="{99B54E03-8B22-5347-9E3F-5DDFD40F9AA4}">
      <dgm:prSet/>
      <dgm:spPr/>
      <dgm:t>
        <a:bodyPr/>
        <a:lstStyle/>
        <a:p>
          <a:endParaRPr lang="en-US"/>
        </a:p>
      </dgm:t>
    </dgm:pt>
    <dgm:pt modelId="{6B85F018-F444-B04E-AFB7-F9B1833B9285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Kanban</a:t>
          </a:r>
        </a:p>
      </dgm:t>
    </dgm:pt>
    <dgm:pt modelId="{6BC467C4-631B-CC43-B06A-06A99357C476}" type="parTrans" cxnId="{E5A902B9-D9A3-494F-8B25-999B22F42D9A}">
      <dgm:prSet/>
      <dgm:spPr/>
      <dgm:t>
        <a:bodyPr/>
        <a:lstStyle/>
        <a:p>
          <a:endParaRPr lang="en-US"/>
        </a:p>
      </dgm:t>
    </dgm:pt>
    <dgm:pt modelId="{334E9771-DFBA-0745-BC0E-3DB673BFCE62}" type="sibTrans" cxnId="{E5A902B9-D9A3-494F-8B25-999B22F42D9A}">
      <dgm:prSet/>
      <dgm:spPr/>
      <dgm:t>
        <a:bodyPr/>
        <a:lstStyle/>
        <a:p>
          <a:endParaRPr lang="en-US"/>
        </a:p>
      </dgm:t>
    </dgm:pt>
    <dgm:pt modelId="{7D69BDA9-B90F-034C-9E25-7E22D8EAB6A5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Root-Cause Analysis</a:t>
          </a:r>
        </a:p>
      </dgm:t>
    </dgm:pt>
    <dgm:pt modelId="{F7894A12-D59D-9241-951F-4880F13DADBC}" type="parTrans" cxnId="{CEAF55F8-EE4F-6B4C-B2F6-D6054289095B}">
      <dgm:prSet/>
      <dgm:spPr/>
      <dgm:t>
        <a:bodyPr/>
        <a:lstStyle/>
        <a:p>
          <a:endParaRPr lang="en-US"/>
        </a:p>
      </dgm:t>
    </dgm:pt>
    <dgm:pt modelId="{48F8CF92-64DA-C743-97CE-313804DBB0F3}" type="sibTrans" cxnId="{CEAF55F8-EE4F-6B4C-B2F6-D6054289095B}">
      <dgm:prSet/>
      <dgm:spPr/>
      <dgm:t>
        <a:bodyPr/>
        <a:lstStyle/>
        <a:p>
          <a:endParaRPr lang="en-US"/>
        </a:p>
      </dgm:t>
    </dgm:pt>
    <dgm:pt modelId="{71EEFC97-4F91-7440-A6E0-CFF2E1F2B1AC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Bottleneck Analysis</a:t>
          </a:r>
        </a:p>
      </dgm:t>
    </dgm:pt>
    <dgm:pt modelId="{DB55C421-CB5C-FF4B-8B57-7927E1FC220D}" type="parTrans" cxnId="{568B72FA-2E59-CB45-90F2-565F763D4C8C}">
      <dgm:prSet/>
      <dgm:spPr/>
      <dgm:t>
        <a:bodyPr/>
        <a:lstStyle/>
        <a:p>
          <a:endParaRPr lang="en-US"/>
        </a:p>
      </dgm:t>
    </dgm:pt>
    <dgm:pt modelId="{56A8A327-ECB9-DD48-A45A-7A4D702071FB}" type="sibTrans" cxnId="{568B72FA-2E59-CB45-90F2-565F763D4C8C}">
      <dgm:prSet/>
      <dgm:spPr/>
      <dgm:t>
        <a:bodyPr/>
        <a:lstStyle/>
        <a:p>
          <a:endParaRPr lang="en-US"/>
        </a:p>
      </dgm:t>
    </dgm:pt>
    <dgm:pt modelId="{0B36F13C-AB97-084C-BC4A-1AF92A5CCBED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PDCA</a:t>
          </a:r>
        </a:p>
      </dgm:t>
    </dgm:pt>
    <dgm:pt modelId="{ECB6D32C-5A6E-3B4E-8F71-2F6C8C24C694}" type="parTrans" cxnId="{56FE406B-1E36-3347-B6A6-E053C99DA497}">
      <dgm:prSet/>
      <dgm:spPr/>
      <dgm:t>
        <a:bodyPr/>
        <a:lstStyle/>
        <a:p>
          <a:endParaRPr lang="en-US"/>
        </a:p>
      </dgm:t>
    </dgm:pt>
    <dgm:pt modelId="{FBF04FF2-15E8-E843-AFC9-E9636FC11D8E}" type="sibTrans" cxnId="{56FE406B-1E36-3347-B6A6-E053C99DA497}">
      <dgm:prSet/>
      <dgm:spPr/>
      <dgm:t>
        <a:bodyPr/>
        <a:lstStyle/>
        <a:p>
          <a:endParaRPr lang="en-US"/>
        </a:p>
      </dgm:t>
    </dgm:pt>
    <dgm:pt modelId="{BDB41696-D07E-FA4E-A38D-868E072C3D7F}" type="pres">
      <dgm:prSet presAssocID="{42D58FDC-2F56-6F4B-B5E7-12291D430BF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E9DB371-7E2E-964C-A1A7-196E3B5812F3}" type="pres">
      <dgm:prSet presAssocID="{211C3503-1DD5-AF41-85FE-F5AB13C4B934}" presName="centerShape" presStyleLbl="node0" presStyleIdx="0" presStyleCnt="1"/>
      <dgm:spPr/>
    </dgm:pt>
    <dgm:pt modelId="{F494E1BF-816C-CF40-9046-106D76E26AEB}" type="pres">
      <dgm:prSet presAssocID="{4E550F2A-80E8-C740-9D33-161B7F6615D1}" presName="node" presStyleLbl="node1" presStyleIdx="0" presStyleCnt="6">
        <dgm:presLayoutVars>
          <dgm:bulletEnabled val="1"/>
        </dgm:presLayoutVars>
      </dgm:prSet>
      <dgm:spPr/>
    </dgm:pt>
    <dgm:pt modelId="{148BF38C-C1D1-5744-9350-BC730C21C243}" type="pres">
      <dgm:prSet presAssocID="{4E550F2A-80E8-C740-9D33-161B7F6615D1}" presName="dummy" presStyleCnt="0"/>
      <dgm:spPr/>
    </dgm:pt>
    <dgm:pt modelId="{4934B4F1-972B-5A48-B7BC-ECF9C59AF3E1}" type="pres">
      <dgm:prSet presAssocID="{116BAEA4-6565-2442-B1D5-BA82FC18FF33}" presName="sibTrans" presStyleLbl="sibTrans2D1" presStyleIdx="0" presStyleCnt="6"/>
      <dgm:spPr/>
    </dgm:pt>
    <dgm:pt modelId="{4F6E11A6-DA05-694D-AA81-B240D81EA714}" type="pres">
      <dgm:prSet presAssocID="{92100771-8FD9-5940-9512-A28050A2D6E2}" presName="node" presStyleLbl="node1" presStyleIdx="1" presStyleCnt="6">
        <dgm:presLayoutVars>
          <dgm:bulletEnabled val="1"/>
        </dgm:presLayoutVars>
      </dgm:prSet>
      <dgm:spPr/>
    </dgm:pt>
    <dgm:pt modelId="{49D7A1E9-4E79-CB49-870A-CC06A7908E66}" type="pres">
      <dgm:prSet presAssocID="{92100771-8FD9-5940-9512-A28050A2D6E2}" presName="dummy" presStyleCnt="0"/>
      <dgm:spPr/>
    </dgm:pt>
    <dgm:pt modelId="{E77C3965-2AC7-4748-8989-400F8626E551}" type="pres">
      <dgm:prSet presAssocID="{092182A9-8976-284A-AC90-AFF113A1012C}" presName="sibTrans" presStyleLbl="sibTrans2D1" presStyleIdx="1" presStyleCnt="6"/>
      <dgm:spPr/>
    </dgm:pt>
    <dgm:pt modelId="{998B48DD-90A2-C346-9771-08D5F976E645}" type="pres">
      <dgm:prSet presAssocID="{6B85F018-F444-B04E-AFB7-F9B1833B9285}" presName="node" presStyleLbl="node1" presStyleIdx="2" presStyleCnt="6">
        <dgm:presLayoutVars>
          <dgm:bulletEnabled val="1"/>
        </dgm:presLayoutVars>
      </dgm:prSet>
      <dgm:spPr/>
    </dgm:pt>
    <dgm:pt modelId="{B3AF9C97-BCB3-9448-9CAD-6BAC14BC7E16}" type="pres">
      <dgm:prSet presAssocID="{6B85F018-F444-B04E-AFB7-F9B1833B9285}" presName="dummy" presStyleCnt="0"/>
      <dgm:spPr/>
    </dgm:pt>
    <dgm:pt modelId="{4918420C-BFF6-0142-AB2B-5EFE072FB0A1}" type="pres">
      <dgm:prSet presAssocID="{334E9771-DFBA-0745-BC0E-3DB673BFCE62}" presName="sibTrans" presStyleLbl="sibTrans2D1" presStyleIdx="2" presStyleCnt="6"/>
      <dgm:spPr/>
    </dgm:pt>
    <dgm:pt modelId="{A81FEF3B-37C4-674C-B57A-ED79AE2A2686}" type="pres">
      <dgm:prSet presAssocID="{7D69BDA9-B90F-034C-9E25-7E22D8EAB6A5}" presName="node" presStyleLbl="node1" presStyleIdx="3" presStyleCnt="6">
        <dgm:presLayoutVars>
          <dgm:bulletEnabled val="1"/>
        </dgm:presLayoutVars>
      </dgm:prSet>
      <dgm:spPr/>
    </dgm:pt>
    <dgm:pt modelId="{5BE75CA6-447B-594E-869D-FCCFC905257A}" type="pres">
      <dgm:prSet presAssocID="{7D69BDA9-B90F-034C-9E25-7E22D8EAB6A5}" presName="dummy" presStyleCnt="0"/>
      <dgm:spPr/>
    </dgm:pt>
    <dgm:pt modelId="{1A49A14A-AB8C-1548-AAF5-1BB133B6BF59}" type="pres">
      <dgm:prSet presAssocID="{48F8CF92-64DA-C743-97CE-313804DBB0F3}" presName="sibTrans" presStyleLbl="sibTrans2D1" presStyleIdx="3" presStyleCnt="6"/>
      <dgm:spPr/>
    </dgm:pt>
    <dgm:pt modelId="{D46FFCE9-4862-5642-A78D-8B85B3B38A8A}" type="pres">
      <dgm:prSet presAssocID="{71EEFC97-4F91-7440-A6E0-CFF2E1F2B1AC}" presName="node" presStyleLbl="node1" presStyleIdx="4" presStyleCnt="6">
        <dgm:presLayoutVars>
          <dgm:bulletEnabled val="1"/>
        </dgm:presLayoutVars>
      </dgm:prSet>
      <dgm:spPr/>
    </dgm:pt>
    <dgm:pt modelId="{508F36B8-086C-664D-ACF0-4B4965F4FD69}" type="pres">
      <dgm:prSet presAssocID="{71EEFC97-4F91-7440-A6E0-CFF2E1F2B1AC}" presName="dummy" presStyleCnt="0"/>
      <dgm:spPr/>
    </dgm:pt>
    <dgm:pt modelId="{F971B333-3BEE-FE4F-83F3-269CA477C512}" type="pres">
      <dgm:prSet presAssocID="{56A8A327-ECB9-DD48-A45A-7A4D702071FB}" presName="sibTrans" presStyleLbl="sibTrans2D1" presStyleIdx="4" presStyleCnt="6"/>
      <dgm:spPr/>
    </dgm:pt>
    <dgm:pt modelId="{02C55751-7B92-174F-AA56-8F0477386714}" type="pres">
      <dgm:prSet presAssocID="{0B36F13C-AB97-084C-BC4A-1AF92A5CCBED}" presName="node" presStyleLbl="node1" presStyleIdx="5" presStyleCnt="6">
        <dgm:presLayoutVars>
          <dgm:bulletEnabled val="1"/>
        </dgm:presLayoutVars>
      </dgm:prSet>
      <dgm:spPr/>
    </dgm:pt>
    <dgm:pt modelId="{49DFD703-B65D-E84F-AC69-9094C16D1B8F}" type="pres">
      <dgm:prSet presAssocID="{0B36F13C-AB97-084C-BC4A-1AF92A5CCBED}" presName="dummy" presStyleCnt="0"/>
      <dgm:spPr/>
    </dgm:pt>
    <dgm:pt modelId="{048B8BE2-116A-1345-903F-37A097942BF6}" type="pres">
      <dgm:prSet presAssocID="{FBF04FF2-15E8-E843-AFC9-E9636FC11D8E}" presName="sibTrans" presStyleLbl="sibTrans2D1" presStyleIdx="5" presStyleCnt="6"/>
      <dgm:spPr/>
    </dgm:pt>
  </dgm:ptLst>
  <dgm:cxnLst>
    <dgm:cxn modelId="{99B54E03-8B22-5347-9E3F-5DDFD40F9AA4}" srcId="{211C3503-1DD5-AF41-85FE-F5AB13C4B934}" destId="{92100771-8FD9-5940-9512-A28050A2D6E2}" srcOrd="1" destOrd="0" parTransId="{2956E007-60D8-6B4D-893F-8CAB8642725A}" sibTransId="{092182A9-8976-284A-AC90-AFF113A1012C}"/>
    <dgm:cxn modelId="{F71F2704-A815-754D-A717-1B9665D86ECF}" type="presOf" srcId="{92100771-8FD9-5940-9512-A28050A2D6E2}" destId="{4F6E11A6-DA05-694D-AA81-B240D81EA714}" srcOrd="0" destOrd="0" presId="urn:microsoft.com/office/officeart/2005/8/layout/radial6"/>
    <dgm:cxn modelId="{5F655E06-CB74-194D-9838-BC706E7E7721}" type="presOf" srcId="{7D69BDA9-B90F-034C-9E25-7E22D8EAB6A5}" destId="{A81FEF3B-37C4-674C-B57A-ED79AE2A2686}" srcOrd="0" destOrd="0" presId="urn:microsoft.com/office/officeart/2005/8/layout/radial6"/>
    <dgm:cxn modelId="{91C9721E-EA94-7048-951E-437BCE1B0BA4}" type="presOf" srcId="{0B36F13C-AB97-084C-BC4A-1AF92A5CCBED}" destId="{02C55751-7B92-174F-AA56-8F0477386714}" srcOrd="0" destOrd="0" presId="urn:microsoft.com/office/officeart/2005/8/layout/radial6"/>
    <dgm:cxn modelId="{CD3EF21F-1576-5C46-9CE2-FD12E737EA3F}" type="presOf" srcId="{FBF04FF2-15E8-E843-AFC9-E9636FC11D8E}" destId="{048B8BE2-116A-1345-903F-37A097942BF6}" srcOrd="0" destOrd="0" presId="urn:microsoft.com/office/officeart/2005/8/layout/radial6"/>
    <dgm:cxn modelId="{0D23D722-6A90-1247-91DF-55C99D3874B0}" type="presOf" srcId="{56A8A327-ECB9-DD48-A45A-7A4D702071FB}" destId="{F971B333-3BEE-FE4F-83F3-269CA477C512}" srcOrd="0" destOrd="0" presId="urn:microsoft.com/office/officeart/2005/8/layout/radial6"/>
    <dgm:cxn modelId="{DDBBAE24-EC99-944F-9B7B-85B9AB52051A}" type="presOf" srcId="{6B85F018-F444-B04E-AFB7-F9B1833B9285}" destId="{998B48DD-90A2-C346-9771-08D5F976E645}" srcOrd="0" destOrd="0" presId="urn:microsoft.com/office/officeart/2005/8/layout/radial6"/>
    <dgm:cxn modelId="{5A261D4D-9262-D24F-9BE0-F6D06ADF3D81}" type="presOf" srcId="{71EEFC97-4F91-7440-A6E0-CFF2E1F2B1AC}" destId="{D46FFCE9-4862-5642-A78D-8B85B3B38A8A}" srcOrd="0" destOrd="0" presId="urn:microsoft.com/office/officeart/2005/8/layout/radial6"/>
    <dgm:cxn modelId="{5A33BB4D-BF89-E64C-BD42-907FB6389BB8}" srcId="{211C3503-1DD5-AF41-85FE-F5AB13C4B934}" destId="{4E550F2A-80E8-C740-9D33-161B7F6615D1}" srcOrd="0" destOrd="0" parTransId="{97DAD430-4DD3-324C-A39B-E28F79CC526E}" sibTransId="{116BAEA4-6565-2442-B1D5-BA82FC18FF33}"/>
    <dgm:cxn modelId="{56FE406B-1E36-3347-B6A6-E053C99DA497}" srcId="{211C3503-1DD5-AF41-85FE-F5AB13C4B934}" destId="{0B36F13C-AB97-084C-BC4A-1AF92A5CCBED}" srcOrd="5" destOrd="0" parTransId="{ECB6D32C-5A6E-3B4E-8F71-2F6C8C24C694}" sibTransId="{FBF04FF2-15E8-E843-AFC9-E9636FC11D8E}"/>
    <dgm:cxn modelId="{F805CC76-52D2-8643-B2CE-9A899D20E45A}" type="presOf" srcId="{42D58FDC-2F56-6F4B-B5E7-12291D430BFA}" destId="{BDB41696-D07E-FA4E-A38D-868E072C3D7F}" srcOrd="0" destOrd="0" presId="urn:microsoft.com/office/officeart/2005/8/layout/radial6"/>
    <dgm:cxn modelId="{80890A7A-646C-7F46-9BFD-D6B2222D3842}" type="presOf" srcId="{4E550F2A-80E8-C740-9D33-161B7F6615D1}" destId="{F494E1BF-816C-CF40-9046-106D76E26AEB}" srcOrd="0" destOrd="0" presId="urn:microsoft.com/office/officeart/2005/8/layout/radial6"/>
    <dgm:cxn modelId="{029F177F-18BA-584D-BC3D-03AAA0A0BD90}" type="presOf" srcId="{116BAEA4-6565-2442-B1D5-BA82FC18FF33}" destId="{4934B4F1-972B-5A48-B7BC-ECF9C59AF3E1}" srcOrd="0" destOrd="0" presId="urn:microsoft.com/office/officeart/2005/8/layout/radial6"/>
    <dgm:cxn modelId="{C7E94F81-C814-234D-9CB9-B294152F6CC2}" type="presOf" srcId="{092182A9-8976-284A-AC90-AFF113A1012C}" destId="{E77C3965-2AC7-4748-8989-400F8626E551}" srcOrd="0" destOrd="0" presId="urn:microsoft.com/office/officeart/2005/8/layout/radial6"/>
    <dgm:cxn modelId="{59CDBFAB-5067-E648-8BFD-485116324615}" srcId="{42D58FDC-2F56-6F4B-B5E7-12291D430BFA}" destId="{211C3503-1DD5-AF41-85FE-F5AB13C4B934}" srcOrd="0" destOrd="0" parTransId="{C636FF0F-7DE5-534D-B6EC-16B954DADE44}" sibTransId="{9AF1EAB8-ACDE-B840-BAA5-E2376A48A568}"/>
    <dgm:cxn modelId="{ED79ECAC-9893-F44C-B6C4-176F28FA720A}" type="presOf" srcId="{334E9771-DFBA-0745-BC0E-3DB673BFCE62}" destId="{4918420C-BFF6-0142-AB2B-5EFE072FB0A1}" srcOrd="0" destOrd="0" presId="urn:microsoft.com/office/officeart/2005/8/layout/radial6"/>
    <dgm:cxn modelId="{E5A902B9-D9A3-494F-8B25-999B22F42D9A}" srcId="{211C3503-1DD5-AF41-85FE-F5AB13C4B934}" destId="{6B85F018-F444-B04E-AFB7-F9B1833B9285}" srcOrd="2" destOrd="0" parTransId="{6BC467C4-631B-CC43-B06A-06A99357C476}" sibTransId="{334E9771-DFBA-0745-BC0E-3DB673BFCE62}"/>
    <dgm:cxn modelId="{7E01D9D2-8B8C-3642-85B0-06F6FB560748}" type="presOf" srcId="{48F8CF92-64DA-C743-97CE-313804DBB0F3}" destId="{1A49A14A-AB8C-1548-AAF5-1BB133B6BF59}" srcOrd="0" destOrd="0" presId="urn:microsoft.com/office/officeart/2005/8/layout/radial6"/>
    <dgm:cxn modelId="{992027F2-8DD2-E149-A35C-B40DC80F8CD5}" type="presOf" srcId="{211C3503-1DD5-AF41-85FE-F5AB13C4B934}" destId="{8E9DB371-7E2E-964C-A1A7-196E3B5812F3}" srcOrd="0" destOrd="0" presId="urn:microsoft.com/office/officeart/2005/8/layout/radial6"/>
    <dgm:cxn modelId="{CEAF55F8-EE4F-6B4C-B2F6-D6054289095B}" srcId="{211C3503-1DD5-AF41-85FE-F5AB13C4B934}" destId="{7D69BDA9-B90F-034C-9E25-7E22D8EAB6A5}" srcOrd="3" destOrd="0" parTransId="{F7894A12-D59D-9241-951F-4880F13DADBC}" sibTransId="{48F8CF92-64DA-C743-97CE-313804DBB0F3}"/>
    <dgm:cxn modelId="{568B72FA-2E59-CB45-90F2-565F763D4C8C}" srcId="{211C3503-1DD5-AF41-85FE-F5AB13C4B934}" destId="{71EEFC97-4F91-7440-A6E0-CFF2E1F2B1AC}" srcOrd="4" destOrd="0" parTransId="{DB55C421-CB5C-FF4B-8B57-7927E1FC220D}" sibTransId="{56A8A327-ECB9-DD48-A45A-7A4D702071FB}"/>
    <dgm:cxn modelId="{1E2F947A-1BB7-D54C-A17D-049AE1D73E00}" type="presParOf" srcId="{BDB41696-D07E-FA4E-A38D-868E072C3D7F}" destId="{8E9DB371-7E2E-964C-A1A7-196E3B5812F3}" srcOrd="0" destOrd="0" presId="urn:microsoft.com/office/officeart/2005/8/layout/radial6"/>
    <dgm:cxn modelId="{C989E2CC-90E5-2F4C-8676-412F447E9ED3}" type="presParOf" srcId="{BDB41696-D07E-FA4E-A38D-868E072C3D7F}" destId="{F494E1BF-816C-CF40-9046-106D76E26AEB}" srcOrd="1" destOrd="0" presId="urn:microsoft.com/office/officeart/2005/8/layout/radial6"/>
    <dgm:cxn modelId="{A3AD221A-0E96-5745-A598-2FC761E6B8E4}" type="presParOf" srcId="{BDB41696-D07E-FA4E-A38D-868E072C3D7F}" destId="{148BF38C-C1D1-5744-9350-BC730C21C243}" srcOrd="2" destOrd="0" presId="urn:microsoft.com/office/officeart/2005/8/layout/radial6"/>
    <dgm:cxn modelId="{F3388E1D-7699-2143-A7BA-9FB79C311D0B}" type="presParOf" srcId="{BDB41696-D07E-FA4E-A38D-868E072C3D7F}" destId="{4934B4F1-972B-5A48-B7BC-ECF9C59AF3E1}" srcOrd="3" destOrd="0" presId="urn:microsoft.com/office/officeart/2005/8/layout/radial6"/>
    <dgm:cxn modelId="{451F30D0-7B43-A843-8EF2-751E860FF241}" type="presParOf" srcId="{BDB41696-D07E-FA4E-A38D-868E072C3D7F}" destId="{4F6E11A6-DA05-694D-AA81-B240D81EA714}" srcOrd="4" destOrd="0" presId="urn:microsoft.com/office/officeart/2005/8/layout/radial6"/>
    <dgm:cxn modelId="{37A26552-9543-8446-A57F-8360DC16F492}" type="presParOf" srcId="{BDB41696-D07E-FA4E-A38D-868E072C3D7F}" destId="{49D7A1E9-4E79-CB49-870A-CC06A7908E66}" srcOrd="5" destOrd="0" presId="urn:microsoft.com/office/officeart/2005/8/layout/radial6"/>
    <dgm:cxn modelId="{8F3C582B-DF0A-5048-900C-938BB16FD26C}" type="presParOf" srcId="{BDB41696-D07E-FA4E-A38D-868E072C3D7F}" destId="{E77C3965-2AC7-4748-8989-400F8626E551}" srcOrd="6" destOrd="0" presId="urn:microsoft.com/office/officeart/2005/8/layout/radial6"/>
    <dgm:cxn modelId="{8205495B-2DF9-BA48-8F8B-261C6570CD11}" type="presParOf" srcId="{BDB41696-D07E-FA4E-A38D-868E072C3D7F}" destId="{998B48DD-90A2-C346-9771-08D5F976E645}" srcOrd="7" destOrd="0" presId="urn:microsoft.com/office/officeart/2005/8/layout/radial6"/>
    <dgm:cxn modelId="{23CEB65E-C4AF-C141-A2EF-AB612A0B9BA1}" type="presParOf" srcId="{BDB41696-D07E-FA4E-A38D-868E072C3D7F}" destId="{B3AF9C97-BCB3-9448-9CAD-6BAC14BC7E16}" srcOrd="8" destOrd="0" presId="urn:microsoft.com/office/officeart/2005/8/layout/radial6"/>
    <dgm:cxn modelId="{A3A9050E-7D56-CB48-8983-7AC8AD881368}" type="presParOf" srcId="{BDB41696-D07E-FA4E-A38D-868E072C3D7F}" destId="{4918420C-BFF6-0142-AB2B-5EFE072FB0A1}" srcOrd="9" destOrd="0" presId="urn:microsoft.com/office/officeart/2005/8/layout/radial6"/>
    <dgm:cxn modelId="{533E1632-9984-EF4D-8ED8-800F816E81F6}" type="presParOf" srcId="{BDB41696-D07E-FA4E-A38D-868E072C3D7F}" destId="{A81FEF3B-37C4-674C-B57A-ED79AE2A2686}" srcOrd="10" destOrd="0" presId="urn:microsoft.com/office/officeart/2005/8/layout/radial6"/>
    <dgm:cxn modelId="{9C3ED03F-C817-D44A-8B3F-5C1C03ADC2F4}" type="presParOf" srcId="{BDB41696-D07E-FA4E-A38D-868E072C3D7F}" destId="{5BE75CA6-447B-594E-869D-FCCFC905257A}" srcOrd="11" destOrd="0" presId="urn:microsoft.com/office/officeart/2005/8/layout/radial6"/>
    <dgm:cxn modelId="{FBE5CEBC-370A-7B4C-9083-C3B81CF0A20F}" type="presParOf" srcId="{BDB41696-D07E-FA4E-A38D-868E072C3D7F}" destId="{1A49A14A-AB8C-1548-AAF5-1BB133B6BF59}" srcOrd="12" destOrd="0" presId="urn:microsoft.com/office/officeart/2005/8/layout/radial6"/>
    <dgm:cxn modelId="{CB86421D-CC88-1448-AA61-B9AF68F020A5}" type="presParOf" srcId="{BDB41696-D07E-FA4E-A38D-868E072C3D7F}" destId="{D46FFCE9-4862-5642-A78D-8B85B3B38A8A}" srcOrd="13" destOrd="0" presId="urn:microsoft.com/office/officeart/2005/8/layout/radial6"/>
    <dgm:cxn modelId="{BC7FB576-E54A-B049-AA91-F0FDCE1DBAEB}" type="presParOf" srcId="{BDB41696-D07E-FA4E-A38D-868E072C3D7F}" destId="{508F36B8-086C-664D-ACF0-4B4965F4FD69}" srcOrd="14" destOrd="0" presId="urn:microsoft.com/office/officeart/2005/8/layout/radial6"/>
    <dgm:cxn modelId="{E167AED9-C2DC-4045-89A1-63C25C150AF4}" type="presParOf" srcId="{BDB41696-D07E-FA4E-A38D-868E072C3D7F}" destId="{F971B333-3BEE-FE4F-83F3-269CA477C512}" srcOrd="15" destOrd="0" presId="urn:microsoft.com/office/officeart/2005/8/layout/radial6"/>
    <dgm:cxn modelId="{93880F25-8955-2549-B34A-32C0BF972027}" type="presParOf" srcId="{BDB41696-D07E-FA4E-A38D-868E072C3D7F}" destId="{02C55751-7B92-174F-AA56-8F0477386714}" srcOrd="16" destOrd="0" presId="urn:microsoft.com/office/officeart/2005/8/layout/radial6"/>
    <dgm:cxn modelId="{0C2EDCB7-73B9-E944-BEF3-505C9FD1A040}" type="presParOf" srcId="{BDB41696-D07E-FA4E-A38D-868E072C3D7F}" destId="{49DFD703-B65D-E84F-AC69-9094C16D1B8F}" srcOrd="17" destOrd="0" presId="urn:microsoft.com/office/officeart/2005/8/layout/radial6"/>
    <dgm:cxn modelId="{7571CBA2-8AD8-1D46-AAE6-9A4174DB5074}" type="presParOf" srcId="{BDB41696-D07E-FA4E-A38D-868E072C3D7F}" destId="{048B8BE2-116A-1345-903F-37A097942BF6}" srcOrd="18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EE0F29-B6D7-4ED0-AD8F-8AD7D9AF913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26ED7E0-4F97-4438-B734-B9B79563A73E}">
      <dgm:prSet/>
      <dgm:spPr/>
      <dgm:t>
        <a:bodyPr/>
        <a:lstStyle/>
        <a:p>
          <a:r>
            <a:rPr lang="en-US" dirty="0"/>
            <a:t>Japanese word meaning “Card” “signal”</a:t>
          </a:r>
        </a:p>
      </dgm:t>
    </dgm:pt>
    <dgm:pt modelId="{720D9B16-A51F-4A9A-8C54-C7614EE31B67}" type="parTrans" cxnId="{83C58A1A-DDA7-4D89-8DE4-CB7B28F6E509}">
      <dgm:prSet/>
      <dgm:spPr/>
      <dgm:t>
        <a:bodyPr/>
        <a:lstStyle/>
        <a:p>
          <a:endParaRPr lang="en-US"/>
        </a:p>
      </dgm:t>
    </dgm:pt>
    <dgm:pt modelId="{640D4C5A-D2A5-4F5D-8CBA-69364F22D6BD}" type="sibTrans" cxnId="{83C58A1A-DDA7-4D89-8DE4-CB7B28F6E509}">
      <dgm:prSet/>
      <dgm:spPr/>
      <dgm:t>
        <a:bodyPr/>
        <a:lstStyle/>
        <a:p>
          <a:endParaRPr lang="en-US"/>
        </a:p>
      </dgm:t>
    </dgm:pt>
    <dgm:pt modelId="{9FDCFEEC-9A1C-4148-97BC-8EAD3CB99F78}" type="pres">
      <dgm:prSet presAssocID="{66EE0F29-B6D7-4ED0-AD8F-8AD7D9AF913B}" presName="linear" presStyleCnt="0">
        <dgm:presLayoutVars>
          <dgm:animLvl val="lvl"/>
          <dgm:resizeHandles val="exact"/>
        </dgm:presLayoutVars>
      </dgm:prSet>
      <dgm:spPr/>
    </dgm:pt>
    <dgm:pt modelId="{AB88180F-9ECE-6047-902E-3659999DBA1E}" type="pres">
      <dgm:prSet presAssocID="{126ED7E0-4F97-4438-B734-B9B79563A73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078CB12-EB27-C144-BC24-E4F1B2D84605}" type="presOf" srcId="{126ED7E0-4F97-4438-B734-B9B79563A73E}" destId="{AB88180F-9ECE-6047-902E-3659999DBA1E}" srcOrd="0" destOrd="0" presId="urn:microsoft.com/office/officeart/2005/8/layout/vList2"/>
    <dgm:cxn modelId="{83C58A1A-DDA7-4D89-8DE4-CB7B28F6E509}" srcId="{66EE0F29-B6D7-4ED0-AD8F-8AD7D9AF913B}" destId="{126ED7E0-4F97-4438-B734-B9B79563A73E}" srcOrd="0" destOrd="0" parTransId="{720D9B16-A51F-4A9A-8C54-C7614EE31B67}" sibTransId="{640D4C5A-D2A5-4F5D-8CBA-69364F22D6BD}"/>
    <dgm:cxn modelId="{3E0762E8-8BFB-904D-ABD6-32B174FBC8BC}" type="presOf" srcId="{66EE0F29-B6D7-4ED0-AD8F-8AD7D9AF913B}" destId="{9FDCFEEC-9A1C-4148-97BC-8EAD3CB99F78}" srcOrd="0" destOrd="0" presId="urn:microsoft.com/office/officeart/2005/8/layout/vList2"/>
    <dgm:cxn modelId="{9111CA2E-2CF8-3A41-BCFE-929704522ECB}" type="presParOf" srcId="{9FDCFEEC-9A1C-4148-97BC-8EAD3CB99F78}" destId="{AB88180F-9ECE-6047-902E-3659999DBA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6EE0F29-B6D7-4ED0-AD8F-8AD7D9AF913B}" type="doc">
      <dgm:prSet loTypeId="urn:microsoft.com/office/officeart/2005/8/layout/radial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926226-FD40-482F-A978-00E8B3FE9800}">
      <dgm:prSet custT="1"/>
      <dgm:spPr/>
      <dgm:t>
        <a:bodyPr/>
        <a:lstStyle/>
        <a:p>
          <a:r>
            <a:rPr lang="en-US" sz="2400" dirty="0"/>
            <a:t>5 principles</a:t>
          </a:r>
        </a:p>
      </dgm:t>
    </dgm:pt>
    <dgm:pt modelId="{19CEE895-C9E2-4B10-87D5-DDAF596D9010}" type="parTrans" cxnId="{819A6C4A-CAAD-4D32-9F86-21B06330E071}">
      <dgm:prSet/>
      <dgm:spPr/>
      <dgm:t>
        <a:bodyPr/>
        <a:lstStyle/>
        <a:p>
          <a:endParaRPr lang="en-US" sz="4000"/>
        </a:p>
      </dgm:t>
    </dgm:pt>
    <dgm:pt modelId="{6A7A2C2D-0296-4CC4-80B1-3D6F6251BAA0}" type="sibTrans" cxnId="{819A6C4A-CAAD-4D32-9F86-21B06330E071}">
      <dgm:prSet/>
      <dgm:spPr/>
      <dgm:t>
        <a:bodyPr/>
        <a:lstStyle/>
        <a:p>
          <a:endParaRPr lang="en-US" sz="4000"/>
        </a:p>
      </dgm:t>
    </dgm:pt>
    <dgm:pt modelId="{353E5397-E7AE-49FD-A56A-D8D25C79ABD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Visualize the workflow</a:t>
          </a:r>
        </a:p>
      </dgm:t>
    </dgm:pt>
    <dgm:pt modelId="{AA66AD42-BE00-4615-8D59-C467303868B5}" type="parTrans" cxnId="{A9FF55D4-89D4-4115-8174-25DC1169EEA6}">
      <dgm:prSet/>
      <dgm:spPr/>
      <dgm:t>
        <a:bodyPr/>
        <a:lstStyle/>
        <a:p>
          <a:endParaRPr lang="en-US" sz="4000"/>
        </a:p>
      </dgm:t>
    </dgm:pt>
    <dgm:pt modelId="{EAD380D4-7FDC-4C71-A0AC-DD306BC2F80C}" type="sibTrans" cxnId="{A9FF55D4-89D4-4115-8174-25DC1169EEA6}">
      <dgm:prSet/>
      <dgm:spPr/>
      <dgm:t>
        <a:bodyPr/>
        <a:lstStyle/>
        <a:p>
          <a:endParaRPr lang="en-US" sz="4000"/>
        </a:p>
      </dgm:t>
    </dgm:pt>
    <dgm:pt modelId="{BC7EF457-3923-4048-9C83-C0E718FF353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Limit WIP (work in progress)</a:t>
          </a:r>
        </a:p>
      </dgm:t>
    </dgm:pt>
    <dgm:pt modelId="{6B80F932-9EF6-4CDE-8ABA-DF10C9ED581C}" type="parTrans" cxnId="{AC4EABAE-88F4-4FEE-83D6-6C3F1497B3FA}">
      <dgm:prSet/>
      <dgm:spPr/>
      <dgm:t>
        <a:bodyPr/>
        <a:lstStyle/>
        <a:p>
          <a:endParaRPr lang="en-US" sz="4000"/>
        </a:p>
      </dgm:t>
    </dgm:pt>
    <dgm:pt modelId="{1CA0E79D-94F1-46BF-8675-19EDC09EBAE8}" type="sibTrans" cxnId="{AC4EABAE-88F4-4FEE-83D6-6C3F1497B3FA}">
      <dgm:prSet/>
      <dgm:spPr/>
      <dgm:t>
        <a:bodyPr/>
        <a:lstStyle/>
        <a:p>
          <a:endParaRPr lang="en-US" sz="4000"/>
        </a:p>
      </dgm:t>
    </dgm:pt>
    <dgm:pt modelId="{160DD39E-673F-4A57-B23D-1F58135E4F9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Manage flow</a:t>
          </a:r>
        </a:p>
      </dgm:t>
    </dgm:pt>
    <dgm:pt modelId="{86150083-0A58-45BC-8460-C7DFA91115D1}" type="parTrans" cxnId="{A50EC4CC-E4C1-4E36-B7B0-7140DAF53111}">
      <dgm:prSet/>
      <dgm:spPr/>
      <dgm:t>
        <a:bodyPr/>
        <a:lstStyle/>
        <a:p>
          <a:endParaRPr lang="en-US" sz="4000"/>
        </a:p>
      </dgm:t>
    </dgm:pt>
    <dgm:pt modelId="{D34B3D28-DC68-442A-8CE2-3D30A8C9C578}" type="sibTrans" cxnId="{A50EC4CC-E4C1-4E36-B7B0-7140DAF53111}">
      <dgm:prSet/>
      <dgm:spPr/>
      <dgm:t>
        <a:bodyPr/>
        <a:lstStyle/>
        <a:p>
          <a:endParaRPr lang="en-US" sz="4000"/>
        </a:p>
      </dgm:t>
    </dgm:pt>
    <dgm:pt modelId="{4ADE786C-FD59-4463-8251-FCDB16C6B4F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Make process policies explicit</a:t>
          </a:r>
        </a:p>
      </dgm:t>
    </dgm:pt>
    <dgm:pt modelId="{CBD7F84E-7CD2-4D86-8682-6A2675B006BE}" type="parTrans" cxnId="{351E0C20-DCF8-4DA2-B23B-4FE3437B98F8}">
      <dgm:prSet/>
      <dgm:spPr/>
      <dgm:t>
        <a:bodyPr/>
        <a:lstStyle/>
        <a:p>
          <a:endParaRPr lang="en-US" sz="4000"/>
        </a:p>
      </dgm:t>
    </dgm:pt>
    <dgm:pt modelId="{B6473122-60EA-460B-BCBB-944D58431EC5}" type="sibTrans" cxnId="{351E0C20-DCF8-4DA2-B23B-4FE3437B98F8}">
      <dgm:prSet/>
      <dgm:spPr/>
      <dgm:t>
        <a:bodyPr/>
        <a:lstStyle/>
        <a:p>
          <a:endParaRPr lang="en-US" sz="4000"/>
        </a:p>
      </dgm:t>
    </dgm:pt>
    <dgm:pt modelId="{7C2D257C-EF51-4632-95AA-12223D6AAF1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Improve collaboratively</a:t>
          </a:r>
        </a:p>
      </dgm:t>
    </dgm:pt>
    <dgm:pt modelId="{36B1062C-AF5F-41BD-BD18-28EE9757A378}" type="parTrans" cxnId="{2D7B8073-AA0A-4607-ACDC-7C9B91A91D04}">
      <dgm:prSet/>
      <dgm:spPr/>
      <dgm:t>
        <a:bodyPr/>
        <a:lstStyle/>
        <a:p>
          <a:endParaRPr lang="en-US" sz="4000"/>
        </a:p>
      </dgm:t>
    </dgm:pt>
    <dgm:pt modelId="{F1A20FD0-A0F5-4BD8-91BC-17780C827DA4}" type="sibTrans" cxnId="{2D7B8073-AA0A-4607-ACDC-7C9B91A91D04}">
      <dgm:prSet/>
      <dgm:spPr/>
      <dgm:t>
        <a:bodyPr/>
        <a:lstStyle/>
        <a:p>
          <a:endParaRPr lang="en-US" sz="4000"/>
        </a:p>
      </dgm:t>
    </dgm:pt>
    <dgm:pt modelId="{E95B596F-41AB-0346-9C59-B27ECE6F4F9D}" type="pres">
      <dgm:prSet presAssocID="{66EE0F29-B6D7-4ED0-AD8F-8AD7D9AF913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C25167-26CB-D643-AFFF-72E16D974CAD}" type="pres">
      <dgm:prSet presAssocID="{C3926226-FD40-482F-A978-00E8B3FE9800}" presName="centerShape" presStyleLbl="node0" presStyleIdx="0" presStyleCnt="1" custScaleX="112883" custScaleY="58205"/>
      <dgm:spPr/>
    </dgm:pt>
    <dgm:pt modelId="{85A0E790-93F9-7B4F-836F-3C0920B0F088}" type="pres">
      <dgm:prSet presAssocID="{353E5397-E7AE-49FD-A56A-D8D25C79ABDE}" presName="node" presStyleLbl="node1" presStyleIdx="0" presStyleCnt="5" custScaleX="178324">
        <dgm:presLayoutVars>
          <dgm:bulletEnabled val="1"/>
        </dgm:presLayoutVars>
      </dgm:prSet>
      <dgm:spPr/>
    </dgm:pt>
    <dgm:pt modelId="{CAF760B8-D832-3C43-AF88-35344959B753}" type="pres">
      <dgm:prSet presAssocID="{353E5397-E7AE-49FD-A56A-D8D25C79ABDE}" presName="dummy" presStyleCnt="0"/>
      <dgm:spPr/>
    </dgm:pt>
    <dgm:pt modelId="{FB9432D8-8CED-604C-9D31-56753A94EF5B}" type="pres">
      <dgm:prSet presAssocID="{EAD380D4-7FDC-4C71-A0AC-DD306BC2F80C}" presName="sibTrans" presStyleLbl="sibTrans2D1" presStyleIdx="0" presStyleCnt="5"/>
      <dgm:spPr/>
    </dgm:pt>
    <dgm:pt modelId="{86243C71-4D9F-E648-ACA6-DC2BE2059001}" type="pres">
      <dgm:prSet presAssocID="{BC7EF457-3923-4048-9C83-C0E718FF353E}" presName="node" presStyleLbl="node1" presStyleIdx="1" presStyleCnt="5" custScaleX="178324">
        <dgm:presLayoutVars>
          <dgm:bulletEnabled val="1"/>
        </dgm:presLayoutVars>
      </dgm:prSet>
      <dgm:spPr/>
    </dgm:pt>
    <dgm:pt modelId="{4303796D-1A1C-4046-9AB7-23C6FF65F173}" type="pres">
      <dgm:prSet presAssocID="{BC7EF457-3923-4048-9C83-C0E718FF353E}" presName="dummy" presStyleCnt="0"/>
      <dgm:spPr/>
    </dgm:pt>
    <dgm:pt modelId="{D48C8B38-9BF7-934C-9777-A2C10145EFD5}" type="pres">
      <dgm:prSet presAssocID="{1CA0E79D-94F1-46BF-8675-19EDC09EBAE8}" presName="sibTrans" presStyleLbl="sibTrans2D1" presStyleIdx="1" presStyleCnt="5"/>
      <dgm:spPr/>
    </dgm:pt>
    <dgm:pt modelId="{2388815C-4C66-C148-890E-0781A4FA0AB6}" type="pres">
      <dgm:prSet presAssocID="{160DD39E-673F-4A57-B23D-1F58135E4F9E}" presName="node" presStyleLbl="node1" presStyleIdx="2" presStyleCnt="5" custScaleX="178324">
        <dgm:presLayoutVars>
          <dgm:bulletEnabled val="1"/>
        </dgm:presLayoutVars>
      </dgm:prSet>
      <dgm:spPr/>
    </dgm:pt>
    <dgm:pt modelId="{74D41D3E-0FFF-EF4A-B78E-7E64BEDA6568}" type="pres">
      <dgm:prSet presAssocID="{160DD39E-673F-4A57-B23D-1F58135E4F9E}" presName="dummy" presStyleCnt="0"/>
      <dgm:spPr/>
    </dgm:pt>
    <dgm:pt modelId="{9C6F010C-097E-7047-BB9C-4D63FB5EB146}" type="pres">
      <dgm:prSet presAssocID="{D34B3D28-DC68-442A-8CE2-3D30A8C9C578}" presName="sibTrans" presStyleLbl="sibTrans2D1" presStyleIdx="2" presStyleCnt="5"/>
      <dgm:spPr/>
    </dgm:pt>
    <dgm:pt modelId="{C6FB764E-C50B-BD4C-94C8-E69726ECFEC6}" type="pres">
      <dgm:prSet presAssocID="{4ADE786C-FD59-4463-8251-FCDB16C6B4FA}" presName="node" presStyleLbl="node1" presStyleIdx="3" presStyleCnt="5" custScaleX="178324">
        <dgm:presLayoutVars>
          <dgm:bulletEnabled val="1"/>
        </dgm:presLayoutVars>
      </dgm:prSet>
      <dgm:spPr/>
    </dgm:pt>
    <dgm:pt modelId="{2A30D5D5-3529-E640-A222-C99A686DA148}" type="pres">
      <dgm:prSet presAssocID="{4ADE786C-FD59-4463-8251-FCDB16C6B4FA}" presName="dummy" presStyleCnt="0"/>
      <dgm:spPr/>
    </dgm:pt>
    <dgm:pt modelId="{1C072694-3626-EF41-81CF-38FDE133909F}" type="pres">
      <dgm:prSet presAssocID="{B6473122-60EA-460B-BCBB-944D58431EC5}" presName="sibTrans" presStyleLbl="sibTrans2D1" presStyleIdx="3" presStyleCnt="5"/>
      <dgm:spPr/>
    </dgm:pt>
    <dgm:pt modelId="{8987C30A-2626-2D40-8D7A-9BBCA1B05187}" type="pres">
      <dgm:prSet presAssocID="{7C2D257C-EF51-4632-95AA-12223D6AAF1E}" presName="node" presStyleLbl="node1" presStyleIdx="4" presStyleCnt="5" custScaleX="178324">
        <dgm:presLayoutVars>
          <dgm:bulletEnabled val="1"/>
        </dgm:presLayoutVars>
      </dgm:prSet>
      <dgm:spPr/>
    </dgm:pt>
    <dgm:pt modelId="{F5F50F13-D9B8-5E43-AA35-DF3B19C8B82E}" type="pres">
      <dgm:prSet presAssocID="{7C2D257C-EF51-4632-95AA-12223D6AAF1E}" presName="dummy" presStyleCnt="0"/>
      <dgm:spPr/>
    </dgm:pt>
    <dgm:pt modelId="{7EFB2942-911D-6E4A-B699-B928CE0CC55C}" type="pres">
      <dgm:prSet presAssocID="{F1A20FD0-A0F5-4BD8-91BC-17780C827DA4}" presName="sibTrans" presStyleLbl="sibTrans2D1" presStyleIdx="4" presStyleCnt="5"/>
      <dgm:spPr/>
    </dgm:pt>
  </dgm:ptLst>
  <dgm:cxnLst>
    <dgm:cxn modelId="{351E0C20-DCF8-4DA2-B23B-4FE3437B98F8}" srcId="{C3926226-FD40-482F-A978-00E8B3FE9800}" destId="{4ADE786C-FD59-4463-8251-FCDB16C6B4FA}" srcOrd="3" destOrd="0" parTransId="{CBD7F84E-7CD2-4D86-8682-6A2675B006BE}" sibTransId="{B6473122-60EA-460B-BCBB-944D58431EC5}"/>
    <dgm:cxn modelId="{819A6C4A-CAAD-4D32-9F86-21B06330E071}" srcId="{66EE0F29-B6D7-4ED0-AD8F-8AD7D9AF913B}" destId="{C3926226-FD40-482F-A978-00E8B3FE9800}" srcOrd="0" destOrd="0" parTransId="{19CEE895-C9E2-4B10-87D5-DDAF596D9010}" sibTransId="{6A7A2C2D-0296-4CC4-80B1-3D6F6251BAA0}"/>
    <dgm:cxn modelId="{F07FBA61-EDDA-FE42-83C6-9B1DE2D759E2}" type="presOf" srcId="{4ADE786C-FD59-4463-8251-FCDB16C6B4FA}" destId="{C6FB764E-C50B-BD4C-94C8-E69726ECFEC6}" srcOrd="0" destOrd="0" presId="urn:microsoft.com/office/officeart/2005/8/layout/radial6"/>
    <dgm:cxn modelId="{CF441462-50DE-E94F-87C5-0C353C06073D}" type="presOf" srcId="{F1A20FD0-A0F5-4BD8-91BC-17780C827DA4}" destId="{7EFB2942-911D-6E4A-B699-B928CE0CC55C}" srcOrd="0" destOrd="0" presId="urn:microsoft.com/office/officeart/2005/8/layout/radial6"/>
    <dgm:cxn modelId="{2D7B8073-AA0A-4607-ACDC-7C9B91A91D04}" srcId="{C3926226-FD40-482F-A978-00E8B3FE9800}" destId="{7C2D257C-EF51-4632-95AA-12223D6AAF1E}" srcOrd="4" destOrd="0" parTransId="{36B1062C-AF5F-41BD-BD18-28EE9757A378}" sibTransId="{F1A20FD0-A0F5-4BD8-91BC-17780C827DA4}"/>
    <dgm:cxn modelId="{DD5FAB7E-B4FF-EB43-841F-F50FD325B75C}" type="presOf" srcId="{160DD39E-673F-4A57-B23D-1F58135E4F9E}" destId="{2388815C-4C66-C148-890E-0781A4FA0AB6}" srcOrd="0" destOrd="0" presId="urn:microsoft.com/office/officeart/2005/8/layout/radial6"/>
    <dgm:cxn modelId="{3541158B-9412-164E-B56B-691A0471E7A1}" type="presOf" srcId="{B6473122-60EA-460B-BCBB-944D58431EC5}" destId="{1C072694-3626-EF41-81CF-38FDE133909F}" srcOrd="0" destOrd="0" presId="urn:microsoft.com/office/officeart/2005/8/layout/radial6"/>
    <dgm:cxn modelId="{89518B94-AFA0-1C49-A2D3-DFD1DFEA04CB}" type="presOf" srcId="{66EE0F29-B6D7-4ED0-AD8F-8AD7D9AF913B}" destId="{E95B596F-41AB-0346-9C59-B27ECE6F4F9D}" srcOrd="0" destOrd="0" presId="urn:microsoft.com/office/officeart/2005/8/layout/radial6"/>
    <dgm:cxn modelId="{63CC029E-9B67-E84A-916F-F0C39EBEA71E}" type="presOf" srcId="{353E5397-E7AE-49FD-A56A-D8D25C79ABDE}" destId="{85A0E790-93F9-7B4F-836F-3C0920B0F088}" srcOrd="0" destOrd="0" presId="urn:microsoft.com/office/officeart/2005/8/layout/radial6"/>
    <dgm:cxn modelId="{CFD875A4-35C0-EC4B-910A-7B79C27D31FB}" type="presOf" srcId="{D34B3D28-DC68-442A-8CE2-3D30A8C9C578}" destId="{9C6F010C-097E-7047-BB9C-4D63FB5EB146}" srcOrd="0" destOrd="0" presId="urn:microsoft.com/office/officeart/2005/8/layout/radial6"/>
    <dgm:cxn modelId="{AC4EABAE-88F4-4FEE-83D6-6C3F1497B3FA}" srcId="{C3926226-FD40-482F-A978-00E8B3FE9800}" destId="{BC7EF457-3923-4048-9C83-C0E718FF353E}" srcOrd="1" destOrd="0" parTransId="{6B80F932-9EF6-4CDE-8ABA-DF10C9ED581C}" sibTransId="{1CA0E79D-94F1-46BF-8675-19EDC09EBAE8}"/>
    <dgm:cxn modelId="{A50EC4CC-E4C1-4E36-B7B0-7140DAF53111}" srcId="{C3926226-FD40-482F-A978-00E8B3FE9800}" destId="{160DD39E-673F-4A57-B23D-1F58135E4F9E}" srcOrd="2" destOrd="0" parTransId="{86150083-0A58-45BC-8460-C7DFA91115D1}" sibTransId="{D34B3D28-DC68-442A-8CE2-3D30A8C9C578}"/>
    <dgm:cxn modelId="{A9FF55D4-89D4-4115-8174-25DC1169EEA6}" srcId="{C3926226-FD40-482F-A978-00E8B3FE9800}" destId="{353E5397-E7AE-49FD-A56A-D8D25C79ABDE}" srcOrd="0" destOrd="0" parTransId="{AA66AD42-BE00-4615-8D59-C467303868B5}" sibTransId="{EAD380D4-7FDC-4C71-A0AC-DD306BC2F80C}"/>
    <dgm:cxn modelId="{75A546D5-946F-DE4C-8525-81A87ED7BF8B}" type="presOf" srcId="{EAD380D4-7FDC-4C71-A0AC-DD306BC2F80C}" destId="{FB9432D8-8CED-604C-9D31-56753A94EF5B}" srcOrd="0" destOrd="0" presId="urn:microsoft.com/office/officeart/2005/8/layout/radial6"/>
    <dgm:cxn modelId="{26CB39E2-480A-A942-B0E4-0B70776FD581}" type="presOf" srcId="{C3926226-FD40-482F-A978-00E8B3FE9800}" destId="{E8C25167-26CB-D643-AFFF-72E16D974CAD}" srcOrd="0" destOrd="0" presId="urn:microsoft.com/office/officeart/2005/8/layout/radial6"/>
    <dgm:cxn modelId="{A44567ED-044B-F542-9B09-5A28BC6742A2}" type="presOf" srcId="{7C2D257C-EF51-4632-95AA-12223D6AAF1E}" destId="{8987C30A-2626-2D40-8D7A-9BBCA1B05187}" srcOrd="0" destOrd="0" presId="urn:microsoft.com/office/officeart/2005/8/layout/radial6"/>
    <dgm:cxn modelId="{2697F6EF-400D-B540-AC48-64F49301893F}" type="presOf" srcId="{1CA0E79D-94F1-46BF-8675-19EDC09EBAE8}" destId="{D48C8B38-9BF7-934C-9777-A2C10145EFD5}" srcOrd="0" destOrd="0" presId="urn:microsoft.com/office/officeart/2005/8/layout/radial6"/>
    <dgm:cxn modelId="{8F53E3F9-E64D-4F48-971C-8F8485200354}" type="presOf" srcId="{BC7EF457-3923-4048-9C83-C0E718FF353E}" destId="{86243C71-4D9F-E648-ACA6-DC2BE2059001}" srcOrd="0" destOrd="0" presId="urn:microsoft.com/office/officeart/2005/8/layout/radial6"/>
    <dgm:cxn modelId="{4E5E9F7D-102C-7347-AD6B-A6BE2417BFB8}" type="presParOf" srcId="{E95B596F-41AB-0346-9C59-B27ECE6F4F9D}" destId="{E8C25167-26CB-D643-AFFF-72E16D974CAD}" srcOrd="0" destOrd="0" presId="urn:microsoft.com/office/officeart/2005/8/layout/radial6"/>
    <dgm:cxn modelId="{F7166B59-4CEF-8F4B-A881-EC7D66A017C9}" type="presParOf" srcId="{E95B596F-41AB-0346-9C59-B27ECE6F4F9D}" destId="{85A0E790-93F9-7B4F-836F-3C0920B0F088}" srcOrd="1" destOrd="0" presId="urn:microsoft.com/office/officeart/2005/8/layout/radial6"/>
    <dgm:cxn modelId="{78CB9D2A-F57B-FB47-BF3B-56C686361C87}" type="presParOf" srcId="{E95B596F-41AB-0346-9C59-B27ECE6F4F9D}" destId="{CAF760B8-D832-3C43-AF88-35344959B753}" srcOrd="2" destOrd="0" presId="urn:microsoft.com/office/officeart/2005/8/layout/radial6"/>
    <dgm:cxn modelId="{930D9855-06CE-4943-8013-10CB11345325}" type="presParOf" srcId="{E95B596F-41AB-0346-9C59-B27ECE6F4F9D}" destId="{FB9432D8-8CED-604C-9D31-56753A94EF5B}" srcOrd="3" destOrd="0" presId="urn:microsoft.com/office/officeart/2005/8/layout/radial6"/>
    <dgm:cxn modelId="{5A127BC1-2E7E-3E46-9F24-BF9DF8642BC9}" type="presParOf" srcId="{E95B596F-41AB-0346-9C59-B27ECE6F4F9D}" destId="{86243C71-4D9F-E648-ACA6-DC2BE2059001}" srcOrd="4" destOrd="0" presId="urn:microsoft.com/office/officeart/2005/8/layout/radial6"/>
    <dgm:cxn modelId="{8AF801DF-61DA-F946-A845-F02B01B7324F}" type="presParOf" srcId="{E95B596F-41AB-0346-9C59-B27ECE6F4F9D}" destId="{4303796D-1A1C-4046-9AB7-23C6FF65F173}" srcOrd="5" destOrd="0" presId="urn:microsoft.com/office/officeart/2005/8/layout/radial6"/>
    <dgm:cxn modelId="{4F5A7CBB-7649-F54F-A53D-6D544C656336}" type="presParOf" srcId="{E95B596F-41AB-0346-9C59-B27ECE6F4F9D}" destId="{D48C8B38-9BF7-934C-9777-A2C10145EFD5}" srcOrd="6" destOrd="0" presId="urn:microsoft.com/office/officeart/2005/8/layout/radial6"/>
    <dgm:cxn modelId="{E87D682E-5915-4D4D-8E01-5DE0D596FF86}" type="presParOf" srcId="{E95B596F-41AB-0346-9C59-B27ECE6F4F9D}" destId="{2388815C-4C66-C148-890E-0781A4FA0AB6}" srcOrd="7" destOrd="0" presId="urn:microsoft.com/office/officeart/2005/8/layout/radial6"/>
    <dgm:cxn modelId="{0D78A57D-23A8-1C48-9DD2-A0337A6B4A7C}" type="presParOf" srcId="{E95B596F-41AB-0346-9C59-B27ECE6F4F9D}" destId="{74D41D3E-0FFF-EF4A-B78E-7E64BEDA6568}" srcOrd="8" destOrd="0" presId="urn:microsoft.com/office/officeart/2005/8/layout/radial6"/>
    <dgm:cxn modelId="{2218257D-27D1-1E4D-9152-326620CD4C05}" type="presParOf" srcId="{E95B596F-41AB-0346-9C59-B27ECE6F4F9D}" destId="{9C6F010C-097E-7047-BB9C-4D63FB5EB146}" srcOrd="9" destOrd="0" presId="urn:microsoft.com/office/officeart/2005/8/layout/radial6"/>
    <dgm:cxn modelId="{227DA1FD-3270-F244-9A80-E9F06625DC46}" type="presParOf" srcId="{E95B596F-41AB-0346-9C59-B27ECE6F4F9D}" destId="{C6FB764E-C50B-BD4C-94C8-E69726ECFEC6}" srcOrd="10" destOrd="0" presId="urn:microsoft.com/office/officeart/2005/8/layout/radial6"/>
    <dgm:cxn modelId="{40822AEF-537D-7541-BEE4-72EC02ABA7B2}" type="presParOf" srcId="{E95B596F-41AB-0346-9C59-B27ECE6F4F9D}" destId="{2A30D5D5-3529-E640-A222-C99A686DA148}" srcOrd="11" destOrd="0" presId="urn:microsoft.com/office/officeart/2005/8/layout/radial6"/>
    <dgm:cxn modelId="{7BD3A0A1-9357-474C-BE23-57B583CA81CC}" type="presParOf" srcId="{E95B596F-41AB-0346-9C59-B27ECE6F4F9D}" destId="{1C072694-3626-EF41-81CF-38FDE133909F}" srcOrd="12" destOrd="0" presId="urn:microsoft.com/office/officeart/2005/8/layout/radial6"/>
    <dgm:cxn modelId="{4497B55C-19BE-5E41-B25C-A6CE90037A01}" type="presParOf" srcId="{E95B596F-41AB-0346-9C59-B27ECE6F4F9D}" destId="{8987C30A-2626-2D40-8D7A-9BBCA1B05187}" srcOrd="13" destOrd="0" presId="urn:microsoft.com/office/officeart/2005/8/layout/radial6"/>
    <dgm:cxn modelId="{6A938E56-B44F-924F-BBBA-5FF3B303706B}" type="presParOf" srcId="{E95B596F-41AB-0346-9C59-B27ECE6F4F9D}" destId="{F5F50F13-D9B8-5E43-AA35-DF3B19C8B82E}" srcOrd="14" destOrd="0" presId="urn:microsoft.com/office/officeart/2005/8/layout/radial6"/>
    <dgm:cxn modelId="{5114D266-71C8-1A47-B5AF-03404345B092}" type="presParOf" srcId="{E95B596F-41AB-0346-9C59-B27ECE6F4F9D}" destId="{7EFB2942-911D-6E4A-B699-B928CE0CC55C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DCD969-127F-4D37-8C17-AE635F371214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8FD0EFC8-B84F-4058-8FDF-89ACF5C00BD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Transparency</a:t>
          </a:r>
        </a:p>
      </dgm:t>
    </dgm:pt>
    <dgm:pt modelId="{A4A8853E-736A-48C4-9EB1-D40B9DC1976A}" type="parTrans" cxnId="{E85C5289-172C-40F1-B9BE-A235A15F9236}">
      <dgm:prSet/>
      <dgm:spPr/>
      <dgm:t>
        <a:bodyPr/>
        <a:lstStyle/>
        <a:p>
          <a:endParaRPr lang="en-US"/>
        </a:p>
      </dgm:t>
    </dgm:pt>
    <dgm:pt modelId="{FE73756B-A858-4362-BA8B-843E1B887EFD}" type="sibTrans" cxnId="{E85C5289-172C-40F1-B9BE-A235A15F9236}">
      <dgm:prSet/>
      <dgm:spPr/>
      <dgm:t>
        <a:bodyPr/>
        <a:lstStyle/>
        <a:p>
          <a:endParaRPr lang="en-US"/>
        </a:p>
      </dgm:t>
    </dgm:pt>
    <dgm:pt modelId="{BDD41C41-84CE-4FC0-9DD9-4EEC05DABF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Gives visibility to those responsible</a:t>
          </a:r>
        </a:p>
      </dgm:t>
    </dgm:pt>
    <dgm:pt modelId="{D9B7C185-AD62-4515-A8B4-A3CE8A8A0393}" type="parTrans" cxnId="{DDC84138-D38B-4012-8E75-8A5436ACAFE4}">
      <dgm:prSet/>
      <dgm:spPr/>
      <dgm:t>
        <a:bodyPr/>
        <a:lstStyle/>
        <a:p>
          <a:endParaRPr lang="en-US"/>
        </a:p>
      </dgm:t>
    </dgm:pt>
    <dgm:pt modelId="{2105FC8B-D8B3-4FBB-B959-64D8FE2E4F10}" type="sibTrans" cxnId="{DDC84138-D38B-4012-8E75-8A5436ACAFE4}">
      <dgm:prSet/>
      <dgm:spPr/>
      <dgm:t>
        <a:bodyPr/>
        <a:lstStyle/>
        <a:p>
          <a:endParaRPr lang="en-US"/>
        </a:p>
      </dgm:t>
    </dgm:pt>
    <dgm:pt modelId="{2BB21336-EE24-4583-8253-CF7DCB10BE09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Inspection</a:t>
          </a:r>
        </a:p>
      </dgm:t>
    </dgm:pt>
    <dgm:pt modelId="{5ABF781D-FF9C-4B36-B724-8BA4BEF58663}" type="parTrans" cxnId="{485C3017-FBE5-4544-99A1-A1341C988C96}">
      <dgm:prSet/>
      <dgm:spPr/>
      <dgm:t>
        <a:bodyPr/>
        <a:lstStyle/>
        <a:p>
          <a:endParaRPr lang="en-US"/>
        </a:p>
      </dgm:t>
    </dgm:pt>
    <dgm:pt modelId="{6408A47D-7A4D-4D6F-9C67-FF102C7EA6AD}" type="sibTrans" cxnId="{485C3017-FBE5-4544-99A1-A1341C988C96}">
      <dgm:prSet/>
      <dgm:spPr/>
      <dgm:t>
        <a:bodyPr/>
        <a:lstStyle/>
        <a:p>
          <a:endParaRPr lang="en-US"/>
        </a:p>
      </dgm:t>
    </dgm:pt>
    <dgm:pt modelId="{C0730E0E-6040-4567-A55A-85831904B16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Timely checks of how the project is progressing</a:t>
          </a:r>
        </a:p>
      </dgm:t>
    </dgm:pt>
    <dgm:pt modelId="{738EA182-D4CD-4BC3-9127-DF34314C0177}" type="parTrans" cxnId="{BB971D55-8704-404E-B3EA-83045E382BE5}">
      <dgm:prSet/>
      <dgm:spPr/>
      <dgm:t>
        <a:bodyPr/>
        <a:lstStyle/>
        <a:p>
          <a:endParaRPr lang="en-US"/>
        </a:p>
      </dgm:t>
    </dgm:pt>
    <dgm:pt modelId="{5297F780-1008-4D76-878C-59AF4970D8EF}" type="sibTrans" cxnId="{BB971D55-8704-404E-B3EA-83045E382BE5}">
      <dgm:prSet/>
      <dgm:spPr/>
      <dgm:t>
        <a:bodyPr/>
        <a:lstStyle/>
        <a:p>
          <a:endParaRPr lang="en-US"/>
        </a:p>
      </dgm:t>
    </dgm:pt>
    <dgm:pt modelId="{69B2E23C-204B-4594-A293-161AA94B868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Adaptation</a:t>
          </a:r>
        </a:p>
      </dgm:t>
    </dgm:pt>
    <dgm:pt modelId="{0624CBE3-FDD6-4499-B7E5-8EA334521619}" type="parTrans" cxnId="{682E8DE9-C9AB-4DEE-B0AE-08DCFB75B977}">
      <dgm:prSet/>
      <dgm:spPr/>
      <dgm:t>
        <a:bodyPr/>
        <a:lstStyle/>
        <a:p>
          <a:endParaRPr lang="en-US"/>
        </a:p>
      </dgm:t>
    </dgm:pt>
    <dgm:pt modelId="{B411DF42-B132-4B9F-B6EA-373C3235E1C0}" type="sibTrans" cxnId="{682E8DE9-C9AB-4DEE-B0AE-08DCFB75B977}">
      <dgm:prSet/>
      <dgm:spPr/>
      <dgm:t>
        <a:bodyPr/>
        <a:lstStyle/>
        <a:p>
          <a:endParaRPr lang="en-US"/>
        </a:p>
      </dgm:t>
    </dgm:pt>
    <dgm:pt modelId="{BFA9FF60-73B3-4725-969A-C47FBFAA0C3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Adjusting team’s process and course correcting</a:t>
          </a:r>
        </a:p>
      </dgm:t>
    </dgm:pt>
    <dgm:pt modelId="{3E6C30C5-622A-40B4-9570-D34B97C0B97A}" type="parTrans" cxnId="{818ECB34-5005-4A4A-9A3D-0E816CED026E}">
      <dgm:prSet/>
      <dgm:spPr/>
      <dgm:t>
        <a:bodyPr/>
        <a:lstStyle/>
        <a:p>
          <a:endParaRPr lang="en-US"/>
        </a:p>
      </dgm:t>
    </dgm:pt>
    <dgm:pt modelId="{81428625-03D1-428D-8D7D-91FE4341C604}" type="sibTrans" cxnId="{818ECB34-5005-4A4A-9A3D-0E816CED026E}">
      <dgm:prSet/>
      <dgm:spPr/>
      <dgm:t>
        <a:bodyPr/>
        <a:lstStyle/>
        <a:p>
          <a:endParaRPr lang="en-US"/>
        </a:p>
      </dgm:t>
    </dgm:pt>
    <dgm:pt modelId="{BE69AD2E-7CF0-4CFC-9C04-66C7A6A3D786}" type="pres">
      <dgm:prSet presAssocID="{1BDCD969-127F-4D37-8C17-AE635F371214}" presName="root" presStyleCnt="0">
        <dgm:presLayoutVars>
          <dgm:dir/>
          <dgm:resizeHandles val="exact"/>
        </dgm:presLayoutVars>
      </dgm:prSet>
      <dgm:spPr/>
    </dgm:pt>
    <dgm:pt modelId="{651850D8-E05E-4706-8EF6-A503481DCD11}" type="pres">
      <dgm:prSet presAssocID="{8FD0EFC8-B84F-4058-8FDF-89ACF5C00BDE}" presName="compNode" presStyleCnt="0"/>
      <dgm:spPr/>
    </dgm:pt>
    <dgm:pt modelId="{847CD11E-CC84-463E-9CC1-2A775E8AEFD8}" type="pres">
      <dgm:prSet presAssocID="{8FD0EFC8-B84F-4058-8FDF-89ACF5C00BDE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CEA8F608-6499-40B5-9982-EA2DAA928143}" type="pres">
      <dgm:prSet presAssocID="{8FD0EFC8-B84F-4058-8FDF-89ACF5C00BDE}" presName="iconSpace" presStyleCnt="0"/>
      <dgm:spPr/>
    </dgm:pt>
    <dgm:pt modelId="{9FFADBE7-7F0E-488B-8355-7D84EB7B7E63}" type="pres">
      <dgm:prSet presAssocID="{8FD0EFC8-B84F-4058-8FDF-89ACF5C00BDE}" presName="parTx" presStyleLbl="revTx" presStyleIdx="0" presStyleCnt="6">
        <dgm:presLayoutVars>
          <dgm:chMax val="0"/>
          <dgm:chPref val="0"/>
        </dgm:presLayoutVars>
      </dgm:prSet>
      <dgm:spPr/>
    </dgm:pt>
    <dgm:pt modelId="{D3169B4A-5C05-4D26-A9C9-19BE70B43157}" type="pres">
      <dgm:prSet presAssocID="{8FD0EFC8-B84F-4058-8FDF-89ACF5C00BDE}" presName="txSpace" presStyleCnt="0"/>
      <dgm:spPr/>
    </dgm:pt>
    <dgm:pt modelId="{6A6C5429-8F0A-4255-B656-DBBD23BF68A5}" type="pres">
      <dgm:prSet presAssocID="{8FD0EFC8-B84F-4058-8FDF-89ACF5C00BDE}" presName="desTx" presStyleLbl="revTx" presStyleIdx="1" presStyleCnt="6">
        <dgm:presLayoutVars/>
      </dgm:prSet>
      <dgm:spPr/>
    </dgm:pt>
    <dgm:pt modelId="{EF44CB68-6220-4024-8683-0749B5C4512E}" type="pres">
      <dgm:prSet presAssocID="{FE73756B-A858-4362-BA8B-843E1B887EFD}" presName="sibTrans" presStyleCnt="0"/>
      <dgm:spPr/>
    </dgm:pt>
    <dgm:pt modelId="{93F6859F-4BA3-41E0-BE93-54326A5C38D3}" type="pres">
      <dgm:prSet presAssocID="{2BB21336-EE24-4583-8253-CF7DCB10BE09}" presName="compNode" presStyleCnt="0"/>
      <dgm:spPr/>
    </dgm:pt>
    <dgm:pt modelId="{BB295673-DE9D-4A87-B782-6122702C2B95}" type="pres">
      <dgm:prSet presAssocID="{2BB21336-EE24-4583-8253-CF7DCB10BE09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7330417-9931-47C0-88FE-4F9205D18705}" type="pres">
      <dgm:prSet presAssocID="{2BB21336-EE24-4583-8253-CF7DCB10BE09}" presName="iconSpace" presStyleCnt="0"/>
      <dgm:spPr/>
    </dgm:pt>
    <dgm:pt modelId="{12E68012-79B1-4124-B2D5-7E8FAF4F9C3C}" type="pres">
      <dgm:prSet presAssocID="{2BB21336-EE24-4583-8253-CF7DCB10BE09}" presName="parTx" presStyleLbl="revTx" presStyleIdx="2" presStyleCnt="6">
        <dgm:presLayoutVars>
          <dgm:chMax val="0"/>
          <dgm:chPref val="0"/>
        </dgm:presLayoutVars>
      </dgm:prSet>
      <dgm:spPr/>
    </dgm:pt>
    <dgm:pt modelId="{57872D88-A97A-4F3B-B040-E4ADF1874B39}" type="pres">
      <dgm:prSet presAssocID="{2BB21336-EE24-4583-8253-CF7DCB10BE09}" presName="txSpace" presStyleCnt="0"/>
      <dgm:spPr/>
    </dgm:pt>
    <dgm:pt modelId="{27089659-EEB5-4C1D-8013-8C62A4D4D320}" type="pres">
      <dgm:prSet presAssocID="{2BB21336-EE24-4583-8253-CF7DCB10BE09}" presName="desTx" presStyleLbl="revTx" presStyleIdx="3" presStyleCnt="6">
        <dgm:presLayoutVars/>
      </dgm:prSet>
      <dgm:spPr/>
    </dgm:pt>
    <dgm:pt modelId="{3566B3DE-3980-40AE-93F8-006A3D46054C}" type="pres">
      <dgm:prSet presAssocID="{6408A47D-7A4D-4D6F-9C67-FF102C7EA6AD}" presName="sibTrans" presStyleCnt="0"/>
      <dgm:spPr/>
    </dgm:pt>
    <dgm:pt modelId="{5A9D7904-AA87-4B1B-955F-5F327E214DCC}" type="pres">
      <dgm:prSet presAssocID="{69B2E23C-204B-4594-A293-161AA94B868C}" presName="compNode" presStyleCnt="0"/>
      <dgm:spPr/>
    </dgm:pt>
    <dgm:pt modelId="{BE5CB5EB-19A0-484D-9235-943FCAC19D86}" type="pres">
      <dgm:prSet presAssocID="{69B2E23C-204B-4594-A293-161AA94B868C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026790E-5AB1-425A-ADBC-34D1771DC79F}" type="pres">
      <dgm:prSet presAssocID="{69B2E23C-204B-4594-A293-161AA94B868C}" presName="iconSpace" presStyleCnt="0"/>
      <dgm:spPr/>
    </dgm:pt>
    <dgm:pt modelId="{926C50A2-1867-4EEA-B19A-61F05C783BDB}" type="pres">
      <dgm:prSet presAssocID="{69B2E23C-204B-4594-A293-161AA94B868C}" presName="parTx" presStyleLbl="revTx" presStyleIdx="4" presStyleCnt="6">
        <dgm:presLayoutVars>
          <dgm:chMax val="0"/>
          <dgm:chPref val="0"/>
        </dgm:presLayoutVars>
      </dgm:prSet>
      <dgm:spPr/>
    </dgm:pt>
    <dgm:pt modelId="{1BF2A050-1F54-4BE0-ACCC-1455F9195A30}" type="pres">
      <dgm:prSet presAssocID="{69B2E23C-204B-4594-A293-161AA94B868C}" presName="txSpace" presStyleCnt="0"/>
      <dgm:spPr/>
    </dgm:pt>
    <dgm:pt modelId="{F9E9F2B5-AD4A-41AE-A85D-E19AF2F0ED8C}" type="pres">
      <dgm:prSet presAssocID="{69B2E23C-204B-4594-A293-161AA94B868C}" presName="desTx" presStyleLbl="revTx" presStyleIdx="5" presStyleCnt="6">
        <dgm:presLayoutVars/>
      </dgm:prSet>
      <dgm:spPr/>
    </dgm:pt>
  </dgm:ptLst>
  <dgm:cxnLst>
    <dgm:cxn modelId="{485C3017-FBE5-4544-99A1-A1341C988C96}" srcId="{1BDCD969-127F-4D37-8C17-AE635F371214}" destId="{2BB21336-EE24-4583-8253-CF7DCB10BE09}" srcOrd="1" destOrd="0" parTransId="{5ABF781D-FF9C-4B36-B724-8BA4BEF58663}" sibTransId="{6408A47D-7A4D-4D6F-9C67-FF102C7EA6AD}"/>
    <dgm:cxn modelId="{59AE811A-9614-4E37-A280-B42975662891}" type="presOf" srcId="{2BB21336-EE24-4583-8253-CF7DCB10BE09}" destId="{12E68012-79B1-4124-B2D5-7E8FAF4F9C3C}" srcOrd="0" destOrd="0" presId="urn:microsoft.com/office/officeart/2018/2/layout/IconLabelDescriptionList"/>
    <dgm:cxn modelId="{06941A1C-D2BC-4943-9A10-7F20920A1BB2}" type="presOf" srcId="{69B2E23C-204B-4594-A293-161AA94B868C}" destId="{926C50A2-1867-4EEA-B19A-61F05C783BDB}" srcOrd="0" destOrd="0" presId="urn:microsoft.com/office/officeart/2018/2/layout/IconLabelDescriptionList"/>
    <dgm:cxn modelId="{818ECB34-5005-4A4A-9A3D-0E816CED026E}" srcId="{69B2E23C-204B-4594-A293-161AA94B868C}" destId="{BFA9FF60-73B3-4725-969A-C47FBFAA0C34}" srcOrd="0" destOrd="0" parTransId="{3E6C30C5-622A-40B4-9570-D34B97C0B97A}" sibTransId="{81428625-03D1-428D-8D7D-91FE4341C604}"/>
    <dgm:cxn modelId="{DDC84138-D38B-4012-8E75-8A5436ACAFE4}" srcId="{8FD0EFC8-B84F-4058-8FDF-89ACF5C00BDE}" destId="{BDD41C41-84CE-4FC0-9DD9-4EEC05DABF4F}" srcOrd="0" destOrd="0" parTransId="{D9B7C185-AD62-4515-A8B4-A3CE8A8A0393}" sibTransId="{2105FC8B-D8B3-4FBB-B959-64D8FE2E4F10}"/>
    <dgm:cxn modelId="{BB971D55-8704-404E-B3EA-83045E382BE5}" srcId="{2BB21336-EE24-4583-8253-CF7DCB10BE09}" destId="{C0730E0E-6040-4567-A55A-85831904B16B}" srcOrd="0" destOrd="0" parTransId="{738EA182-D4CD-4BC3-9127-DF34314C0177}" sibTransId="{5297F780-1008-4D76-878C-59AF4970D8EF}"/>
    <dgm:cxn modelId="{A2373460-A7ED-4C9F-B83E-EFF4A357D9BC}" type="presOf" srcId="{BDD41C41-84CE-4FC0-9DD9-4EEC05DABF4F}" destId="{6A6C5429-8F0A-4255-B656-DBBD23BF68A5}" srcOrd="0" destOrd="0" presId="urn:microsoft.com/office/officeart/2018/2/layout/IconLabelDescriptionList"/>
    <dgm:cxn modelId="{FB169081-020B-4D8A-9442-642BD4D7FE9D}" type="presOf" srcId="{8FD0EFC8-B84F-4058-8FDF-89ACF5C00BDE}" destId="{9FFADBE7-7F0E-488B-8355-7D84EB7B7E63}" srcOrd="0" destOrd="0" presId="urn:microsoft.com/office/officeart/2018/2/layout/IconLabelDescriptionList"/>
    <dgm:cxn modelId="{E85C5289-172C-40F1-B9BE-A235A15F9236}" srcId="{1BDCD969-127F-4D37-8C17-AE635F371214}" destId="{8FD0EFC8-B84F-4058-8FDF-89ACF5C00BDE}" srcOrd="0" destOrd="0" parTransId="{A4A8853E-736A-48C4-9EB1-D40B9DC1976A}" sibTransId="{FE73756B-A858-4362-BA8B-843E1B887EFD}"/>
    <dgm:cxn modelId="{BF25E2AE-3510-4A15-B6BC-BDDDA71C1339}" type="presOf" srcId="{1BDCD969-127F-4D37-8C17-AE635F371214}" destId="{BE69AD2E-7CF0-4CFC-9C04-66C7A6A3D786}" srcOrd="0" destOrd="0" presId="urn:microsoft.com/office/officeart/2018/2/layout/IconLabelDescriptionList"/>
    <dgm:cxn modelId="{D7D9D5C0-4053-4560-A84B-442AE01B0DCF}" type="presOf" srcId="{BFA9FF60-73B3-4725-969A-C47FBFAA0C34}" destId="{F9E9F2B5-AD4A-41AE-A85D-E19AF2F0ED8C}" srcOrd="0" destOrd="0" presId="urn:microsoft.com/office/officeart/2018/2/layout/IconLabelDescriptionList"/>
    <dgm:cxn modelId="{8F1ED8D4-6DF0-4DEC-8FAE-569947072958}" type="presOf" srcId="{C0730E0E-6040-4567-A55A-85831904B16B}" destId="{27089659-EEB5-4C1D-8013-8C62A4D4D320}" srcOrd="0" destOrd="0" presId="urn:microsoft.com/office/officeart/2018/2/layout/IconLabelDescriptionList"/>
    <dgm:cxn modelId="{682E8DE9-C9AB-4DEE-B0AE-08DCFB75B977}" srcId="{1BDCD969-127F-4D37-8C17-AE635F371214}" destId="{69B2E23C-204B-4594-A293-161AA94B868C}" srcOrd="2" destOrd="0" parTransId="{0624CBE3-FDD6-4499-B7E5-8EA334521619}" sibTransId="{B411DF42-B132-4B9F-B6EA-373C3235E1C0}"/>
    <dgm:cxn modelId="{51E4F899-1307-4C6B-A7D0-830E610781DB}" type="presParOf" srcId="{BE69AD2E-7CF0-4CFC-9C04-66C7A6A3D786}" destId="{651850D8-E05E-4706-8EF6-A503481DCD11}" srcOrd="0" destOrd="0" presId="urn:microsoft.com/office/officeart/2018/2/layout/IconLabelDescriptionList"/>
    <dgm:cxn modelId="{D43EA948-8C22-400C-986B-5EA1F94C290F}" type="presParOf" srcId="{651850D8-E05E-4706-8EF6-A503481DCD11}" destId="{847CD11E-CC84-463E-9CC1-2A775E8AEFD8}" srcOrd="0" destOrd="0" presId="urn:microsoft.com/office/officeart/2018/2/layout/IconLabelDescriptionList"/>
    <dgm:cxn modelId="{CD40F6C8-6495-411B-8466-40D698706AE9}" type="presParOf" srcId="{651850D8-E05E-4706-8EF6-A503481DCD11}" destId="{CEA8F608-6499-40B5-9982-EA2DAA928143}" srcOrd="1" destOrd="0" presId="urn:microsoft.com/office/officeart/2018/2/layout/IconLabelDescriptionList"/>
    <dgm:cxn modelId="{D4F99B31-1BCF-4001-BDAD-B3FEDD3EDDD5}" type="presParOf" srcId="{651850D8-E05E-4706-8EF6-A503481DCD11}" destId="{9FFADBE7-7F0E-488B-8355-7D84EB7B7E63}" srcOrd="2" destOrd="0" presId="urn:microsoft.com/office/officeart/2018/2/layout/IconLabelDescriptionList"/>
    <dgm:cxn modelId="{C53DF37C-CB2F-4CD4-89EF-691C111A8973}" type="presParOf" srcId="{651850D8-E05E-4706-8EF6-A503481DCD11}" destId="{D3169B4A-5C05-4D26-A9C9-19BE70B43157}" srcOrd="3" destOrd="0" presId="urn:microsoft.com/office/officeart/2018/2/layout/IconLabelDescriptionList"/>
    <dgm:cxn modelId="{90347598-0840-4486-A2BA-BF0BF7AFC052}" type="presParOf" srcId="{651850D8-E05E-4706-8EF6-A503481DCD11}" destId="{6A6C5429-8F0A-4255-B656-DBBD23BF68A5}" srcOrd="4" destOrd="0" presId="urn:microsoft.com/office/officeart/2018/2/layout/IconLabelDescriptionList"/>
    <dgm:cxn modelId="{363585BA-4F63-4CDE-A4E1-56CD4728DB0D}" type="presParOf" srcId="{BE69AD2E-7CF0-4CFC-9C04-66C7A6A3D786}" destId="{EF44CB68-6220-4024-8683-0749B5C4512E}" srcOrd="1" destOrd="0" presId="urn:microsoft.com/office/officeart/2018/2/layout/IconLabelDescriptionList"/>
    <dgm:cxn modelId="{2CAB6CE3-B875-4A4D-9814-DE9FF094622E}" type="presParOf" srcId="{BE69AD2E-7CF0-4CFC-9C04-66C7A6A3D786}" destId="{93F6859F-4BA3-41E0-BE93-54326A5C38D3}" srcOrd="2" destOrd="0" presId="urn:microsoft.com/office/officeart/2018/2/layout/IconLabelDescriptionList"/>
    <dgm:cxn modelId="{9EB6B6D0-F87D-49DD-A0D7-524F2045B14E}" type="presParOf" srcId="{93F6859F-4BA3-41E0-BE93-54326A5C38D3}" destId="{BB295673-DE9D-4A87-B782-6122702C2B95}" srcOrd="0" destOrd="0" presId="urn:microsoft.com/office/officeart/2018/2/layout/IconLabelDescriptionList"/>
    <dgm:cxn modelId="{2D046238-2091-4118-BD39-8C02DC9A26AB}" type="presParOf" srcId="{93F6859F-4BA3-41E0-BE93-54326A5C38D3}" destId="{A7330417-9931-47C0-88FE-4F9205D18705}" srcOrd="1" destOrd="0" presId="urn:microsoft.com/office/officeart/2018/2/layout/IconLabelDescriptionList"/>
    <dgm:cxn modelId="{F0ED5CB3-4047-4040-A1EC-19DDA8EBE35D}" type="presParOf" srcId="{93F6859F-4BA3-41E0-BE93-54326A5C38D3}" destId="{12E68012-79B1-4124-B2D5-7E8FAF4F9C3C}" srcOrd="2" destOrd="0" presId="urn:microsoft.com/office/officeart/2018/2/layout/IconLabelDescriptionList"/>
    <dgm:cxn modelId="{D943234F-FD57-4AD1-A61C-CB46FE9E34CF}" type="presParOf" srcId="{93F6859F-4BA3-41E0-BE93-54326A5C38D3}" destId="{57872D88-A97A-4F3B-B040-E4ADF1874B39}" srcOrd="3" destOrd="0" presId="urn:microsoft.com/office/officeart/2018/2/layout/IconLabelDescriptionList"/>
    <dgm:cxn modelId="{277637DE-5D0A-4813-AADD-33E61BB10012}" type="presParOf" srcId="{93F6859F-4BA3-41E0-BE93-54326A5C38D3}" destId="{27089659-EEB5-4C1D-8013-8C62A4D4D320}" srcOrd="4" destOrd="0" presId="urn:microsoft.com/office/officeart/2018/2/layout/IconLabelDescriptionList"/>
    <dgm:cxn modelId="{EAD61AA4-C61A-4D83-BA43-E82C6F433719}" type="presParOf" srcId="{BE69AD2E-7CF0-4CFC-9C04-66C7A6A3D786}" destId="{3566B3DE-3980-40AE-93F8-006A3D46054C}" srcOrd="3" destOrd="0" presId="urn:microsoft.com/office/officeart/2018/2/layout/IconLabelDescriptionList"/>
    <dgm:cxn modelId="{DF6220AD-5A64-440B-A7F2-09EF2A9B37A5}" type="presParOf" srcId="{BE69AD2E-7CF0-4CFC-9C04-66C7A6A3D786}" destId="{5A9D7904-AA87-4B1B-955F-5F327E214DCC}" srcOrd="4" destOrd="0" presId="urn:microsoft.com/office/officeart/2018/2/layout/IconLabelDescriptionList"/>
    <dgm:cxn modelId="{C61CF784-08B7-408D-8849-A7B015550FF7}" type="presParOf" srcId="{5A9D7904-AA87-4B1B-955F-5F327E214DCC}" destId="{BE5CB5EB-19A0-484D-9235-943FCAC19D86}" srcOrd="0" destOrd="0" presId="urn:microsoft.com/office/officeart/2018/2/layout/IconLabelDescriptionList"/>
    <dgm:cxn modelId="{761EF81C-79DA-4CE9-829B-671C671CE5A1}" type="presParOf" srcId="{5A9D7904-AA87-4B1B-955F-5F327E214DCC}" destId="{D026790E-5AB1-425A-ADBC-34D1771DC79F}" srcOrd="1" destOrd="0" presId="urn:microsoft.com/office/officeart/2018/2/layout/IconLabelDescriptionList"/>
    <dgm:cxn modelId="{CDE0B57A-939F-4583-A4BC-D1407D76BEC6}" type="presParOf" srcId="{5A9D7904-AA87-4B1B-955F-5F327E214DCC}" destId="{926C50A2-1867-4EEA-B19A-61F05C783BDB}" srcOrd="2" destOrd="0" presId="urn:microsoft.com/office/officeart/2018/2/layout/IconLabelDescriptionList"/>
    <dgm:cxn modelId="{47C9DDBD-D9AF-4536-A353-408536CCA58A}" type="presParOf" srcId="{5A9D7904-AA87-4B1B-955F-5F327E214DCC}" destId="{1BF2A050-1F54-4BE0-ACCC-1455F9195A30}" srcOrd="3" destOrd="0" presId="urn:microsoft.com/office/officeart/2018/2/layout/IconLabelDescriptionList"/>
    <dgm:cxn modelId="{F88FE277-FD79-40EA-A647-109BB355E019}" type="presParOf" srcId="{5A9D7904-AA87-4B1B-955F-5F327E214DCC}" destId="{F9E9F2B5-AD4A-41AE-A85D-E19AF2F0ED8C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736A6A-1AEE-49F7-BC70-3C613C3C0A8C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EDC88828-D328-43A8-BFFA-F785458F9093}">
      <dgm:prSet custT="1"/>
      <dgm:spPr/>
      <dgm:t>
        <a:bodyPr/>
        <a:lstStyle/>
        <a:p>
          <a:r>
            <a:rPr lang="en-US" sz="1800" dirty="0"/>
            <a:t>Sprint Review</a:t>
          </a:r>
        </a:p>
      </dgm:t>
    </dgm:pt>
    <dgm:pt modelId="{20FE52B3-D213-4DC6-B419-C0802A05F71B}" type="parTrans" cxnId="{8D987B48-DA5A-491C-AE70-F812419B7019}">
      <dgm:prSet/>
      <dgm:spPr/>
      <dgm:t>
        <a:bodyPr/>
        <a:lstStyle/>
        <a:p>
          <a:endParaRPr lang="en-US" sz="1200"/>
        </a:p>
      </dgm:t>
    </dgm:pt>
    <dgm:pt modelId="{EE0EFD1F-85F8-443E-A997-2C7FB527CC87}" type="sibTrans" cxnId="{8D987B48-DA5A-491C-AE70-F812419B7019}">
      <dgm:prSet/>
      <dgm:spPr/>
      <dgm:t>
        <a:bodyPr/>
        <a:lstStyle/>
        <a:p>
          <a:endParaRPr lang="en-US" sz="1200"/>
        </a:p>
      </dgm:t>
    </dgm:pt>
    <dgm:pt modelId="{61CDF06C-DA45-4E8C-AC39-41E4C0A257DA}">
      <dgm:prSet custT="1"/>
      <dgm:spPr/>
      <dgm:t>
        <a:bodyPr/>
        <a:lstStyle/>
        <a:p>
          <a:r>
            <a:rPr lang="en-US" sz="1400"/>
            <a:t>At the end of each sprint</a:t>
          </a:r>
        </a:p>
      </dgm:t>
    </dgm:pt>
    <dgm:pt modelId="{00992978-8DDF-4CC8-8E94-3C2198BA5174}" type="parTrans" cxnId="{E288A9B4-8146-46D4-8FA0-7C6D5C257C1A}">
      <dgm:prSet/>
      <dgm:spPr/>
      <dgm:t>
        <a:bodyPr/>
        <a:lstStyle/>
        <a:p>
          <a:endParaRPr lang="en-US" sz="1200"/>
        </a:p>
      </dgm:t>
    </dgm:pt>
    <dgm:pt modelId="{D67B7594-56B2-47A1-989D-B5CDBE70E777}" type="sibTrans" cxnId="{E288A9B4-8146-46D4-8FA0-7C6D5C257C1A}">
      <dgm:prSet/>
      <dgm:spPr/>
      <dgm:t>
        <a:bodyPr/>
        <a:lstStyle/>
        <a:p>
          <a:endParaRPr lang="en-US" sz="1200"/>
        </a:p>
      </dgm:t>
    </dgm:pt>
    <dgm:pt modelId="{23C2AF52-4DC9-48C1-9A85-388C0C9354DC}">
      <dgm:prSet custT="1"/>
      <dgm:spPr/>
      <dgm:t>
        <a:bodyPr/>
        <a:lstStyle/>
        <a:p>
          <a:r>
            <a:rPr lang="en-US" sz="1800"/>
            <a:t>Sprint Retrospective</a:t>
          </a:r>
        </a:p>
      </dgm:t>
    </dgm:pt>
    <dgm:pt modelId="{351B6BE9-A537-45BF-9E28-CAA3310A1411}" type="parTrans" cxnId="{89B3E125-2E7B-4482-9347-3042755DF58C}">
      <dgm:prSet/>
      <dgm:spPr/>
      <dgm:t>
        <a:bodyPr/>
        <a:lstStyle/>
        <a:p>
          <a:endParaRPr lang="en-US" sz="1200"/>
        </a:p>
      </dgm:t>
    </dgm:pt>
    <dgm:pt modelId="{468C729D-55E9-4774-BC6A-9F8EDD4B0FC4}" type="sibTrans" cxnId="{89B3E125-2E7B-4482-9347-3042755DF58C}">
      <dgm:prSet/>
      <dgm:spPr/>
      <dgm:t>
        <a:bodyPr/>
        <a:lstStyle/>
        <a:p>
          <a:endParaRPr lang="en-US" sz="1200"/>
        </a:p>
      </dgm:t>
    </dgm:pt>
    <dgm:pt modelId="{AA27E01B-D61A-42F1-BED5-C357071B7D06}">
      <dgm:prSet custT="1"/>
      <dgm:spPr/>
      <dgm:t>
        <a:bodyPr/>
        <a:lstStyle/>
        <a:p>
          <a:r>
            <a:rPr lang="en-US" sz="1400" dirty="0"/>
            <a:t>After the sprint review, before next sprint planning meeting</a:t>
          </a:r>
        </a:p>
      </dgm:t>
    </dgm:pt>
    <dgm:pt modelId="{E13016AB-BCDE-45AA-B5EF-B62894A551D5}" type="parTrans" cxnId="{73C9B8F8-4DD4-45C9-9021-B6AEA4AD23F0}">
      <dgm:prSet/>
      <dgm:spPr/>
      <dgm:t>
        <a:bodyPr/>
        <a:lstStyle/>
        <a:p>
          <a:endParaRPr lang="en-US" sz="1200"/>
        </a:p>
      </dgm:t>
    </dgm:pt>
    <dgm:pt modelId="{1EDAE11B-D147-4C25-A00C-04873AF59FB6}" type="sibTrans" cxnId="{73C9B8F8-4DD4-45C9-9021-B6AEA4AD23F0}">
      <dgm:prSet/>
      <dgm:spPr/>
      <dgm:t>
        <a:bodyPr/>
        <a:lstStyle/>
        <a:p>
          <a:endParaRPr lang="en-US" sz="1200"/>
        </a:p>
      </dgm:t>
    </dgm:pt>
    <dgm:pt modelId="{B672531C-ACE7-3249-B910-FC5106C3EA62}">
      <dgm:prSet custT="1"/>
      <dgm:spPr/>
      <dgm:t>
        <a:bodyPr/>
        <a:lstStyle/>
        <a:p>
          <a:r>
            <a:rPr lang="en-US" sz="1400" dirty="0"/>
            <a:t>Includes Team, product owner, and ScrumMaster</a:t>
          </a:r>
        </a:p>
      </dgm:t>
    </dgm:pt>
    <dgm:pt modelId="{91535C4F-7400-5E47-8290-67559B1FF994}" type="parTrans" cxnId="{595EDE6B-0EEE-C240-A40E-19E7C4E84A3C}">
      <dgm:prSet/>
      <dgm:spPr/>
      <dgm:t>
        <a:bodyPr/>
        <a:lstStyle/>
        <a:p>
          <a:endParaRPr lang="en-US" sz="1200"/>
        </a:p>
      </dgm:t>
    </dgm:pt>
    <dgm:pt modelId="{DED302B3-2050-E946-8565-E8A639611144}" type="sibTrans" cxnId="{595EDE6B-0EEE-C240-A40E-19E7C4E84A3C}">
      <dgm:prSet/>
      <dgm:spPr/>
      <dgm:t>
        <a:bodyPr/>
        <a:lstStyle/>
        <a:p>
          <a:endParaRPr lang="en-US" sz="1200"/>
        </a:p>
      </dgm:t>
    </dgm:pt>
    <dgm:pt modelId="{1E921592-87DD-A943-9D09-A7FEAF052886}">
      <dgm:prSet custT="1"/>
      <dgm:spPr/>
      <dgm:t>
        <a:bodyPr/>
        <a:lstStyle/>
        <a:p>
          <a:r>
            <a:rPr lang="en-US" sz="1400" dirty="0"/>
            <a:t>Product owner inspects work/explains what is missing</a:t>
          </a:r>
        </a:p>
      </dgm:t>
    </dgm:pt>
    <dgm:pt modelId="{0CBD2318-64FF-BF4A-A7EF-6B69CBA0683A}" type="parTrans" cxnId="{DCC23B45-41F2-A347-BAA0-731BABA29EA5}">
      <dgm:prSet/>
      <dgm:spPr/>
      <dgm:t>
        <a:bodyPr/>
        <a:lstStyle/>
        <a:p>
          <a:endParaRPr lang="en-US" sz="1200"/>
        </a:p>
      </dgm:t>
    </dgm:pt>
    <dgm:pt modelId="{390D3A6D-8B39-D445-B91F-BF5C4F4983D2}" type="sibTrans" cxnId="{DCC23B45-41F2-A347-BAA0-731BABA29EA5}">
      <dgm:prSet/>
      <dgm:spPr/>
      <dgm:t>
        <a:bodyPr/>
        <a:lstStyle/>
        <a:p>
          <a:endParaRPr lang="en-US" sz="1200"/>
        </a:p>
      </dgm:t>
    </dgm:pt>
    <dgm:pt modelId="{42267D55-8A4B-AA47-B6B5-D56F96B526E6}">
      <dgm:prSet custT="1"/>
      <dgm:spPr/>
      <dgm:t>
        <a:bodyPr/>
        <a:lstStyle/>
        <a:p>
          <a:r>
            <a:rPr lang="en-US" sz="1400" dirty="0"/>
            <a:t>Team holds final “inspect and adapt” activity</a:t>
          </a:r>
        </a:p>
      </dgm:t>
    </dgm:pt>
    <dgm:pt modelId="{A2B5BB57-C7FB-4042-8B8C-72116081D634}" type="parTrans" cxnId="{2C5BD143-B744-6B47-8EB1-FF229393562F}">
      <dgm:prSet/>
      <dgm:spPr/>
      <dgm:t>
        <a:bodyPr/>
        <a:lstStyle/>
        <a:p>
          <a:endParaRPr lang="en-US" sz="1200"/>
        </a:p>
      </dgm:t>
    </dgm:pt>
    <dgm:pt modelId="{0F748CA1-0020-2347-84CC-D108601D6148}" type="sibTrans" cxnId="{2C5BD143-B744-6B47-8EB1-FF229393562F}">
      <dgm:prSet/>
      <dgm:spPr/>
      <dgm:t>
        <a:bodyPr/>
        <a:lstStyle/>
        <a:p>
          <a:endParaRPr lang="en-US" sz="1200"/>
        </a:p>
      </dgm:t>
    </dgm:pt>
    <dgm:pt modelId="{9F508A66-D063-514F-96C0-C02EE25409B6}">
      <dgm:prSet custT="1"/>
      <dgm:spPr/>
      <dgm:t>
        <a:bodyPr/>
        <a:lstStyle/>
        <a:p>
          <a:r>
            <a:rPr lang="en-US" sz="1400"/>
            <a:t>Find improvements for next sprint</a:t>
          </a:r>
        </a:p>
      </dgm:t>
    </dgm:pt>
    <dgm:pt modelId="{2D9F1674-80A8-5A44-9D5D-E3BB9A72F322}" type="parTrans" cxnId="{8ABAF397-4B7F-0349-84A9-0C64DD327372}">
      <dgm:prSet/>
      <dgm:spPr/>
      <dgm:t>
        <a:bodyPr/>
        <a:lstStyle/>
        <a:p>
          <a:endParaRPr lang="en-US" sz="1200"/>
        </a:p>
      </dgm:t>
    </dgm:pt>
    <dgm:pt modelId="{B0864D32-8C71-2844-9BC1-B0037215C884}" type="sibTrans" cxnId="{8ABAF397-4B7F-0349-84A9-0C64DD327372}">
      <dgm:prSet/>
      <dgm:spPr/>
      <dgm:t>
        <a:bodyPr/>
        <a:lstStyle/>
        <a:p>
          <a:endParaRPr lang="en-US" sz="1200"/>
        </a:p>
      </dgm:t>
    </dgm:pt>
    <dgm:pt modelId="{1B24B809-A1F3-B848-B3E0-494141BEA96D}" type="pres">
      <dgm:prSet presAssocID="{39736A6A-1AEE-49F7-BC70-3C613C3C0A8C}" presName="linear" presStyleCnt="0">
        <dgm:presLayoutVars>
          <dgm:animLvl val="lvl"/>
          <dgm:resizeHandles val="exact"/>
        </dgm:presLayoutVars>
      </dgm:prSet>
      <dgm:spPr/>
    </dgm:pt>
    <dgm:pt modelId="{A49DEE0B-EC1C-5549-AEAE-3FA90B951BBE}" type="pres">
      <dgm:prSet presAssocID="{EDC88828-D328-43A8-BFFA-F785458F9093}" presName="parentText" presStyleLbl="node1" presStyleIdx="0" presStyleCnt="2" custLinFactNeighborY="-2549">
        <dgm:presLayoutVars>
          <dgm:chMax val="0"/>
          <dgm:bulletEnabled val="1"/>
        </dgm:presLayoutVars>
      </dgm:prSet>
      <dgm:spPr/>
    </dgm:pt>
    <dgm:pt modelId="{323FF491-40A0-904F-A235-420A04B5EE76}" type="pres">
      <dgm:prSet presAssocID="{EDC88828-D328-43A8-BFFA-F785458F9093}" presName="childText" presStyleLbl="revTx" presStyleIdx="0" presStyleCnt="2">
        <dgm:presLayoutVars>
          <dgm:bulletEnabled val="1"/>
        </dgm:presLayoutVars>
      </dgm:prSet>
      <dgm:spPr/>
    </dgm:pt>
    <dgm:pt modelId="{AE9852A0-35A4-1A42-A1BB-3837681A572A}" type="pres">
      <dgm:prSet presAssocID="{23C2AF52-4DC9-48C1-9A85-388C0C9354DC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538B0D3-321C-B94E-BA1C-C9944786710A}" type="pres">
      <dgm:prSet presAssocID="{23C2AF52-4DC9-48C1-9A85-388C0C9354DC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F060F06-A51D-3942-AC16-2700B8116C5D}" type="presOf" srcId="{9F508A66-D063-514F-96C0-C02EE25409B6}" destId="{C538B0D3-321C-B94E-BA1C-C9944786710A}" srcOrd="0" destOrd="2" presId="urn:microsoft.com/office/officeart/2005/8/layout/vList2"/>
    <dgm:cxn modelId="{89B3E125-2E7B-4482-9347-3042755DF58C}" srcId="{39736A6A-1AEE-49F7-BC70-3C613C3C0A8C}" destId="{23C2AF52-4DC9-48C1-9A85-388C0C9354DC}" srcOrd="1" destOrd="0" parTransId="{351B6BE9-A537-45BF-9E28-CAA3310A1411}" sibTransId="{468C729D-55E9-4774-BC6A-9F8EDD4B0FC4}"/>
    <dgm:cxn modelId="{DBE8133F-5A16-2146-A281-3DC9A84500FB}" type="presOf" srcId="{B672531C-ACE7-3249-B910-FC5106C3EA62}" destId="{323FF491-40A0-904F-A235-420A04B5EE76}" srcOrd="0" destOrd="1" presId="urn:microsoft.com/office/officeart/2005/8/layout/vList2"/>
    <dgm:cxn modelId="{2C5BD143-B744-6B47-8EB1-FF229393562F}" srcId="{23C2AF52-4DC9-48C1-9A85-388C0C9354DC}" destId="{42267D55-8A4B-AA47-B6B5-D56F96B526E6}" srcOrd="1" destOrd="0" parTransId="{A2B5BB57-C7FB-4042-8B8C-72116081D634}" sibTransId="{0F748CA1-0020-2347-84CC-D108601D6148}"/>
    <dgm:cxn modelId="{DCC23B45-41F2-A347-BAA0-731BABA29EA5}" srcId="{EDC88828-D328-43A8-BFFA-F785458F9093}" destId="{1E921592-87DD-A943-9D09-A7FEAF052886}" srcOrd="2" destOrd="0" parTransId="{0CBD2318-64FF-BF4A-A7EF-6B69CBA0683A}" sibTransId="{390D3A6D-8B39-D445-B91F-BF5C4F4983D2}"/>
    <dgm:cxn modelId="{8D987B48-DA5A-491C-AE70-F812419B7019}" srcId="{39736A6A-1AEE-49F7-BC70-3C613C3C0A8C}" destId="{EDC88828-D328-43A8-BFFA-F785458F9093}" srcOrd="0" destOrd="0" parTransId="{20FE52B3-D213-4DC6-B419-C0802A05F71B}" sibTransId="{EE0EFD1F-85F8-443E-A997-2C7FB527CC87}"/>
    <dgm:cxn modelId="{90F4A35A-9F95-BF4D-9DF7-C0240F817FD0}" type="presOf" srcId="{EDC88828-D328-43A8-BFFA-F785458F9093}" destId="{A49DEE0B-EC1C-5549-AEAE-3FA90B951BBE}" srcOrd="0" destOrd="0" presId="urn:microsoft.com/office/officeart/2005/8/layout/vList2"/>
    <dgm:cxn modelId="{6D917961-DF8B-E342-826D-9E28C2CD942A}" type="presOf" srcId="{23C2AF52-4DC9-48C1-9A85-388C0C9354DC}" destId="{AE9852A0-35A4-1A42-A1BB-3837681A572A}" srcOrd="0" destOrd="0" presId="urn:microsoft.com/office/officeart/2005/8/layout/vList2"/>
    <dgm:cxn modelId="{5B577366-5263-6A4E-A2BA-412EAD004783}" type="presOf" srcId="{AA27E01B-D61A-42F1-BED5-C357071B7D06}" destId="{C538B0D3-321C-B94E-BA1C-C9944786710A}" srcOrd="0" destOrd="0" presId="urn:microsoft.com/office/officeart/2005/8/layout/vList2"/>
    <dgm:cxn modelId="{595EDE6B-0EEE-C240-A40E-19E7C4E84A3C}" srcId="{EDC88828-D328-43A8-BFFA-F785458F9093}" destId="{B672531C-ACE7-3249-B910-FC5106C3EA62}" srcOrd="1" destOrd="0" parTransId="{91535C4F-7400-5E47-8290-67559B1FF994}" sibTransId="{DED302B3-2050-E946-8565-E8A639611144}"/>
    <dgm:cxn modelId="{8ABAF397-4B7F-0349-84A9-0C64DD327372}" srcId="{23C2AF52-4DC9-48C1-9A85-388C0C9354DC}" destId="{9F508A66-D063-514F-96C0-C02EE25409B6}" srcOrd="2" destOrd="0" parTransId="{2D9F1674-80A8-5A44-9D5D-E3BB9A72F322}" sibTransId="{B0864D32-8C71-2844-9BC1-B0037215C884}"/>
    <dgm:cxn modelId="{5F00E699-5030-D94A-A376-C40C70DB52A3}" type="presOf" srcId="{39736A6A-1AEE-49F7-BC70-3C613C3C0A8C}" destId="{1B24B809-A1F3-B848-B3E0-494141BEA96D}" srcOrd="0" destOrd="0" presId="urn:microsoft.com/office/officeart/2005/8/layout/vList2"/>
    <dgm:cxn modelId="{759A50A0-6C8B-124B-AAEC-1969AE106A42}" type="presOf" srcId="{1E921592-87DD-A943-9D09-A7FEAF052886}" destId="{323FF491-40A0-904F-A235-420A04B5EE76}" srcOrd="0" destOrd="2" presId="urn:microsoft.com/office/officeart/2005/8/layout/vList2"/>
    <dgm:cxn modelId="{E288A9B4-8146-46D4-8FA0-7C6D5C257C1A}" srcId="{EDC88828-D328-43A8-BFFA-F785458F9093}" destId="{61CDF06C-DA45-4E8C-AC39-41E4C0A257DA}" srcOrd="0" destOrd="0" parTransId="{00992978-8DDF-4CC8-8E94-3C2198BA5174}" sibTransId="{D67B7594-56B2-47A1-989D-B5CDBE70E777}"/>
    <dgm:cxn modelId="{2C5588BD-72AB-6C41-9ECE-A67C343E66BF}" type="presOf" srcId="{42267D55-8A4B-AA47-B6B5-D56F96B526E6}" destId="{C538B0D3-321C-B94E-BA1C-C9944786710A}" srcOrd="0" destOrd="1" presId="urn:microsoft.com/office/officeart/2005/8/layout/vList2"/>
    <dgm:cxn modelId="{7C69F0F5-27CC-C347-98E5-C2D398C98FE2}" type="presOf" srcId="{61CDF06C-DA45-4E8C-AC39-41E4C0A257DA}" destId="{323FF491-40A0-904F-A235-420A04B5EE76}" srcOrd="0" destOrd="0" presId="urn:microsoft.com/office/officeart/2005/8/layout/vList2"/>
    <dgm:cxn modelId="{73C9B8F8-4DD4-45C9-9021-B6AEA4AD23F0}" srcId="{23C2AF52-4DC9-48C1-9A85-388C0C9354DC}" destId="{AA27E01B-D61A-42F1-BED5-C357071B7D06}" srcOrd="0" destOrd="0" parTransId="{E13016AB-BCDE-45AA-B5EF-B62894A551D5}" sibTransId="{1EDAE11B-D147-4C25-A00C-04873AF59FB6}"/>
    <dgm:cxn modelId="{4084F875-ED63-A749-B638-236D865AC0CA}" type="presParOf" srcId="{1B24B809-A1F3-B848-B3E0-494141BEA96D}" destId="{A49DEE0B-EC1C-5549-AEAE-3FA90B951BBE}" srcOrd="0" destOrd="0" presId="urn:microsoft.com/office/officeart/2005/8/layout/vList2"/>
    <dgm:cxn modelId="{306A34CF-4D0A-0840-95C5-F1CDE82F9BAD}" type="presParOf" srcId="{1B24B809-A1F3-B848-B3E0-494141BEA96D}" destId="{323FF491-40A0-904F-A235-420A04B5EE76}" srcOrd="1" destOrd="0" presId="urn:microsoft.com/office/officeart/2005/8/layout/vList2"/>
    <dgm:cxn modelId="{B683034A-E519-B74A-B1EE-835F864BC67F}" type="presParOf" srcId="{1B24B809-A1F3-B848-B3E0-494141BEA96D}" destId="{AE9852A0-35A4-1A42-A1BB-3837681A572A}" srcOrd="2" destOrd="0" presId="urn:microsoft.com/office/officeart/2005/8/layout/vList2"/>
    <dgm:cxn modelId="{BF197E4B-DD70-FD45-B633-5CE936EA9976}" type="presParOf" srcId="{1B24B809-A1F3-B848-B3E0-494141BEA96D}" destId="{C538B0D3-321C-B94E-BA1C-C9944786710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9736A6A-1AEE-49F7-BC70-3C613C3C0A8C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EDC88828-D328-43A8-BFFA-F785458F9093}">
      <dgm:prSet/>
      <dgm:spPr/>
      <dgm:t>
        <a:bodyPr/>
        <a:lstStyle/>
        <a:p>
          <a:r>
            <a:rPr lang="en-US"/>
            <a:t>Backlog Refinement</a:t>
          </a:r>
        </a:p>
      </dgm:t>
    </dgm:pt>
    <dgm:pt modelId="{20FE52B3-D213-4DC6-B419-C0802A05F71B}" type="parTrans" cxnId="{8D987B48-DA5A-491C-AE70-F812419B7019}">
      <dgm:prSet/>
      <dgm:spPr/>
      <dgm:t>
        <a:bodyPr/>
        <a:lstStyle/>
        <a:p>
          <a:endParaRPr lang="en-US"/>
        </a:p>
      </dgm:t>
    </dgm:pt>
    <dgm:pt modelId="{EE0EFD1F-85F8-443E-A997-2C7FB527CC87}" type="sibTrans" cxnId="{8D987B48-DA5A-491C-AE70-F812419B7019}">
      <dgm:prSet/>
      <dgm:spPr/>
      <dgm:t>
        <a:bodyPr/>
        <a:lstStyle/>
        <a:p>
          <a:endParaRPr lang="en-US"/>
        </a:p>
      </dgm:t>
    </dgm:pt>
    <dgm:pt modelId="{61CDF06C-DA45-4E8C-AC39-41E4C0A257DA}">
      <dgm:prSet/>
      <dgm:spPr/>
      <dgm:t>
        <a:bodyPr/>
        <a:lstStyle/>
        <a:p>
          <a:r>
            <a:rPr lang="en-US"/>
            <a:t>“grooming the backlog”</a:t>
          </a:r>
        </a:p>
      </dgm:t>
    </dgm:pt>
    <dgm:pt modelId="{00992978-8DDF-4CC8-8E94-3C2198BA5174}" type="parTrans" cxnId="{E288A9B4-8146-46D4-8FA0-7C6D5C257C1A}">
      <dgm:prSet/>
      <dgm:spPr/>
      <dgm:t>
        <a:bodyPr/>
        <a:lstStyle/>
        <a:p>
          <a:endParaRPr lang="en-US"/>
        </a:p>
      </dgm:t>
    </dgm:pt>
    <dgm:pt modelId="{D67B7594-56B2-47A1-989D-B5CDBE70E777}" type="sibTrans" cxnId="{E288A9B4-8146-46D4-8FA0-7C6D5C257C1A}">
      <dgm:prSet/>
      <dgm:spPr/>
      <dgm:t>
        <a:bodyPr/>
        <a:lstStyle/>
        <a:p>
          <a:endParaRPr lang="en-US"/>
        </a:p>
      </dgm:t>
    </dgm:pt>
    <dgm:pt modelId="{B5941129-8F63-442A-A0A6-4C06DAFC4C98}">
      <dgm:prSet/>
      <dgm:spPr/>
      <dgm:t>
        <a:bodyPr/>
        <a:lstStyle/>
        <a:p>
          <a:r>
            <a:rPr lang="en-US"/>
            <a:t>Everyone in the project discusses and updates items</a:t>
          </a:r>
        </a:p>
      </dgm:t>
    </dgm:pt>
    <dgm:pt modelId="{F3F7AE79-B91F-4647-96A9-D9E3A0B8CC79}" type="parTrans" cxnId="{8D3091DD-A30F-4D76-997C-03CDCA340E74}">
      <dgm:prSet/>
      <dgm:spPr/>
      <dgm:t>
        <a:bodyPr/>
        <a:lstStyle/>
        <a:p>
          <a:endParaRPr lang="en-US"/>
        </a:p>
      </dgm:t>
    </dgm:pt>
    <dgm:pt modelId="{54B4BCF6-958A-4068-A6A8-CCDE48BF6DD8}" type="sibTrans" cxnId="{8D3091DD-A30F-4D76-997C-03CDCA340E74}">
      <dgm:prSet/>
      <dgm:spPr/>
      <dgm:t>
        <a:bodyPr/>
        <a:lstStyle/>
        <a:p>
          <a:endParaRPr lang="en-US"/>
        </a:p>
      </dgm:t>
    </dgm:pt>
    <dgm:pt modelId="{23C2AF52-4DC9-48C1-9A85-388C0C9354DC}">
      <dgm:prSet/>
      <dgm:spPr/>
      <dgm:t>
        <a:bodyPr/>
        <a:lstStyle/>
        <a:p>
          <a:r>
            <a:rPr lang="en-US"/>
            <a:t>Sprint Planning Meeting</a:t>
          </a:r>
        </a:p>
      </dgm:t>
    </dgm:pt>
    <dgm:pt modelId="{351B6BE9-A537-45BF-9E28-CAA3310A1411}" type="parTrans" cxnId="{89B3E125-2E7B-4482-9347-3042755DF58C}">
      <dgm:prSet/>
      <dgm:spPr/>
      <dgm:t>
        <a:bodyPr/>
        <a:lstStyle/>
        <a:p>
          <a:endParaRPr lang="en-US"/>
        </a:p>
      </dgm:t>
    </dgm:pt>
    <dgm:pt modelId="{468C729D-55E9-4774-BC6A-9F8EDD4B0FC4}" type="sibTrans" cxnId="{89B3E125-2E7B-4482-9347-3042755DF58C}">
      <dgm:prSet/>
      <dgm:spPr/>
      <dgm:t>
        <a:bodyPr/>
        <a:lstStyle/>
        <a:p>
          <a:endParaRPr lang="en-US"/>
        </a:p>
      </dgm:t>
    </dgm:pt>
    <dgm:pt modelId="{AA27E01B-D61A-42F1-BED5-C357071B7D06}">
      <dgm:prSet/>
      <dgm:spPr/>
      <dgm:t>
        <a:bodyPr/>
        <a:lstStyle/>
        <a:p>
          <a:r>
            <a:rPr lang="en-US" dirty="0"/>
            <a:t>Everyone decides what will be included in the next sprint/iteration</a:t>
          </a:r>
        </a:p>
      </dgm:t>
    </dgm:pt>
    <dgm:pt modelId="{E13016AB-BCDE-45AA-B5EF-B62894A551D5}" type="parTrans" cxnId="{73C9B8F8-4DD4-45C9-9021-B6AEA4AD23F0}">
      <dgm:prSet/>
      <dgm:spPr/>
      <dgm:t>
        <a:bodyPr/>
        <a:lstStyle/>
        <a:p>
          <a:endParaRPr lang="en-US"/>
        </a:p>
      </dgm:t>
    </dgm:pt>
    <dgm:pt modelId="{1EDAE11B-D147-4C25-A00C-04873AF59FB6}" type="sibTrans" cxnId="{73C9B8F8-4DD4-45C9-9021-B6AEA4AD23F0}">
      <dgm:prSet/>
      <dgm:spPr/>
      <dgm:t>
        <a:bodyPr/>
        <a:lstStyle/>
        <a:p>
          <a:endParaRPr lang="en-US"/>
        </a:p>
      </dgm:t>
    </dgm:pt>
    <dgm:pt modelId="{77370FC8-282A-4F59-B097-A492C3296563}">
      <dgm:prSet/>
      <dgm:spPr/>
      <dgm:t>
        <a:bodyPr/>
        <a:lstStyle/>
        <a:p>
          <a:r>
            <a:rPr lang="en-US"/>
            <a:t>Product owner presents updated backlog</a:t>
          </a:r>
        </a:p>
      </dgm:t>
    </dgm:pt>
    <dgm:pt modelId="{841D90E4-D0B8-4BAF-A14E-A62DB8D7BF99}" type="parTrans" cxnId="{3BCFD6EB-6065-4148-93F9-2498772CE862}">
      <dgm:prSet/>
      <dgm:spPr/>
      <dgm:t>
        <a:bodyPr/>
        <a:lstStyle/>
        <a:p>
          <a:endParaRPr lang="en-US"/>
        </a:p>
      </dgm:t>
    </dgm:pt>
    <dgm:pt modelId="{1D0E3D03-06CF-4F25-B4EF-834EE028F4D9}" type="sibTrans" cxnId="{3BCFD6EB-6065-4148-93F9-2498772CE862}">
      <dgm:prSet/>
      <dgm:spPr/>
      <dgm:t>
        <a:bodyPr/>
        <a:lstStyle/>
        <a:p>
          <a:endParaRPr lang="en-US"/>
        </a:p>
      </dgm:t>
    </dgm:pt>
    <dgm:pt modelId="{526A9EBE-58DF-42BC-8F06-2D0A41248CB7}">
      <dgm:prSet/>
      <dgm:spPr/>
      <dgm:t>
        <a:bodyPr/>
        <a:lstStyle/>
        <a:p>
          <a:r>
            <a:rPr lang="en-US"/>
            <a:t>Group gets shared understanding</a:t>
          </a:r>
        </a:p>
      </dgm:t>
    </dgm:pt>
    <dgm:pt modelId="{73F040C0-B031-48EE-A389-01AEC033B0EB}" type="parTrans" cxnId="{A2AF741E-49E4-44CD-A525-4D7CEC9E57A8}">
      <dgm:prSet/>
      <dgm:spPr/>
      <dgm:t>
        <a:bodyPr/>
        <a:lstStyle/>
        <a:p>
          <a:endParaRPr lang="en-US"/>
        </a:p>
      </dgm:t>
    </dgm:pt>
    <dgm:pt modelId="{B449FE06-4207-4AA5-9C3E-79BC6866BF16}" type="sibTrans" cxnId="{A2AF741E-49E4-44CD-A525-4D7CEC9E57A8}">
      <dgm:prSet/>
      <dgm:spPr/>
      <dgm:t>
        <a:bodyPr/>
        <a:lstStyle/>
        <a:p>
          <a:endParaRPr lang="en-US"/>
        </a:p>
      </dgm:t>
    </dgm:pt>
    <dgm:pt modelId="{957A41A3-AA57-4C33-90BD-CC8D5B61515A}">
      <dgm:prSet/>
      <dgm:spPr/>
      <dgm:t>
        <a:bodyPr/>
        <a:lstStyle/>
        <a:p>
          <a:r>
            <a:rPr lang="en-US" dirty="0"/>
            <a:t>Team forecast what can be delivered</a:t>
          </a:r>
        </a:p>
      </dgm:t>
    </dgm:pt>
    <dgm:pt modelId="{40D15F80-3BDF-4BB4-AC7D-8B85179AAB79}" type="parTrans" cxnId="{4A18BF1D-B5C6-4D93-BB03-B29FF204D67C}">
      <dgm:prSet/>
      <dgm:spPr/>
      <dgm:t>
        <a:bodyPr/>
        <a:lstStyle/>
        <a:p>
          <a:endParaRPr lang="en-US"/>
        </a:p>
      </dgm:t>
    </dgm:pt>
    <dgm:pt modelId="{59CD000E-C559-4578-A90C-C25AE0513D70}" type="sibTrans" cxnId="{4A18BF1D-B5C6-4D93-BB03-B29FF204D67C}">
      <dgm:prSet/>
      <dgm:spPr/>
      <dgm:t>
        <a:bodyPr/>
        <a:lstStyle/>
        <a:p>
          <a:endParaRPr lang="en-US"/>
        </a:p>
      </dgm:t>
    </dgm:pt>
    <dgm:pt modelId="{6809EB09-704C-426B-8695-16B2A67F44BC}">
      <dgm:prSet/>
      <dgm:spPr/>
      <dgm:t>
        <a:bodyPr/>
        <a:lstStyle/>
        <a:p>
          <a:r>
            <a:rPr lang="en-US"/>
            <a:t>Daily Scrum</a:t>
          </a:r>
        </a:p>
      </dgm:t>
    </dgm:pt>
    <dgm:pt modelId="{E17B5052-6892-45D5-8558-47371A1A5071}" type="parTrans" cxnId="{75A90995-D08B-4E25-995B-F4C520BDADD0}">
      <dgm:prSet/>
      <dgm:spPr/>
      <dgm:t>
        <a:bodyPr/>
        <a:lstStyle/>
        <a:p>
          <a:endParaRPr lang="en-US"/>
        </a:p>
      </dgm:t>
    </dgm:pt>
    <dgm:pt modelId="{097FF04E-9690-478C-9F4D-7801A89AD46F}" type="sibTrans" cxnId="{75A90995-D08B-4E25-995B-F4C520BDADD0}">
      <dgm:prSet/>
      <dgm:spPr/>
      <dgm:t>
        <a:bodyPr/>
        <a:lstStyle/>
        <a:p>
          <a:endParaRPr lang="en-US"/>
        </a:p>
      </dgm:t>
    </dgm:pt>
    <dgm:pt modelId="{353E1D25-69A7-4E6A-95B9-609FD501C6E4}">
      <dgm:prSet/>
      <dgm:spPr/>
      <dgm:t>
        <a:bodyPr/>
        <a:lstStyle/>
        <a:p>
          <a:r>
            <a:rPr lang="en-US"/>
            <a:t>15-minute timeboxed meeting</a:t>
          </a:r>
        </a:p>
      </dgm:t>
    </dgm:pt>
    <dgm:pt modelId="{B616EF5C-AD45-4158-B8AF-8FF22B6C0444}" type="parTrans" cxnId="{DC11CDDD-96ED-4501-857D-BE58E4A5A9E6}">
      <dgm:prSet/>
      <dgm:spPr/>
      <dgm:t>
        <a:bodyPr/>
        <a:lstStyle/>
        <a:p>
          <a:endParaRPr lang="en-US"/>
        </a:p>
      </dgm:t>
    </dgm:pt>
    <dgm:pt modelId="{635272E3-B9D3-4FD9-94B4-4C3BFC4435FA}" type="sibTrans" cxnId="{DC11CDDD-96ED-4501-857D-BE58E4A5A9E6}">
      <dgm:prSet/>
      <dgm:spPr/>
      <dgm:t>
        <a:bodyPr/>
        <a:lstStyle/>
        <a:p>
          <a:endParaRPr lang="en-US"/>
        </a:p>
      </dgm:t>
    </dgm:pt>
    <dgm:pt modelId="{4E885DFC-B528-4B42-827F-488C21751D0D}">
      <dgm:prSet/>
      <dgm:spPr/>
      <dgm:t>
        <a:bodyPr/>
        <a:lstStyle/>
        <a:p>
          <a:r>
            <a:rPr lang="en-US"/>
            <a:t>Same time everyday</a:t>
          </a:r>
        </a:p>
      </dgm:t>
    </dgm:pt>
    <dgm:pt modelId="{3337E5C2-1B04-49C8-92A8-DAE0E027B187}" type="parTrans" cxnId="{519ADD5B-38CF-40C1-B420-DEA184370020}">
      <dgm:prSet/>
      <dgm:spPr/>
      <dgm:t>
        <a:bodyPr/>
        <a:lstStyle/>
        <a:p>
          <a:endParaRPr lang="en-US"/>
        </a:p>
      </dgm:t>
    </dgm:pt>
    <dgm:pt modelId="{0C641C77-E257-4584-A397-35308D8E7B5E}" type="sibTrans" cxnId="{519ADD5B-38CF-40C1-B420-DEA184370020}">
      <dgm:prSet/>
      <dgm:spPr/>
      <dgm:t>
        <a:bodyPr/>
        <a:lstStyle/>
        <a:p>
          <a:endParaRPr lang="en-US"/>
        </a:p>
      </dgm:t>
    </dgm:pt>
    <dgm:pt modelId="{C09A1BCC-6D67-4538-A09D-92FB187FDE8A}">
      <dgm:prSet/>
      <dgm:spPr/>
      <dgm:t>
        <a:bodyPr/>
        <a:lstStyle/>
        <a:p>
          <a:r>
            <a:rPr lang="en-US"/>
            <a:t>ScrumMaster is responsible</a:t>
          </a:r>
        </a:p>
      </dgm:t>
    </dgm:pt>
    <dgm:pt modelId="{8C35F446-0B89-45FE-8729-0D2A37A48296}" type="parTrans" cxnId="{F9AEF045-1A8A-459E-A828-DB0BFBE5EBA3}">
      <dgm:prSet/>
      <dgm:spPr/>
      <dgm:t>
        <a:bodyPr/>
        <a:lstStyle/>
        <a:p>
          <a:endParaRPr lang="en-US"/>
        </a:p>
      </dgm:t>
    </dgm:pt>
    <dgm:pt modelId="{53DC3240-3C63-4A50-A272-E1728C8902EA}" type="sibTrans" cxnId="{F9AEF045-1A8A-459E-A828-DB0BFBE5EBA3}">
      <dgm:prSet/>
      <dgm:spPr/>
      <dgm:t>
        <a:bodyPr/>
        <a:lstStyle/>
        <a:p>
          <a:endParaRPr lang="en-US"/>
        </a:p>
      </dgm:t>
    </dgm:pt>
    <dgm:pt modelId="{D8B8C5AF-3E0B-476C-8893-03E72C6B0D64}">
      <dgm:prSet/>
      <dgm:spPr/>
      <dgm:t>
        <a:bodyPr/>
        <a:lstStyle/>
        <a:p>
          <a:r>
            <a:rPr lang="en-US"/>
            <a:t>3 questions</a:t>
          </a:r>
        </a:p>
      </dgm:t>
    </dgm:pt>
    <dgm:pt modelId="{8CE09320-F0CC-4B2F-8C0F-1B48DFC255B5}" type="parTrans" cxnId="{E7C8C304-0249-44B0-B406-FA04E381EEA1}">
      <dgm:prSet/>
      <dgm:spPr/>
      <dgm:t>
        <a:bodyPr/>
        <a:lstStyle/>
        <a:p>
          <a:endParaRPr lang="en-US"/>
        </a:p>
      </dgm:t>
    </dgm:pt>
    <dgm:pt modelId="{A4FAA053-6E20-4915-8315-DA668888D0B2}" type="sibTrans" cxnId="{E7C8C304-0249-44B0-B406-FA04E381EEA1}">
      <dgm:prSet/>
      <dgm:spPr/>
      <dgm:t>
        <a:bodyPr/>
        <a:lstStyle/>
        <a:p>
          <a:endParaRPr lang="en-US"/>
        </a:p>
      </dgm:t>
    </dgm:pt>
    <dgm:pt modelId="{A4BD7DD9-4B9C-45A2-8B8D-6292146288BC}">
      <dgm:prSet/>
      <dgm:spPr/>
      <dgm:t>
        <a:bodyPr/>
        <a:lstStyle/>
        <a:p>
          <a:r>
            <a:rPr lang="en-US"/>
            <a:t>What have I done since last daily scrum</a:t>
          </a:r>
        </a:p>
      </dgm:t>
    </dgm:pt>
    <dgm:pt modelId="{BE292628-E722-4BF4-9819-849870F991D5}" type="parTrans" cxnId="{1AFE1B00-B145-40AE-A4F4-FCC33541245B}">
      <dgm:prSet/>
      <dgm:spPr/>
      <dgm:t>
        <a:bodyPr/>
        <a:lstStyle/>
        <a:p>
          <a:endParaRPr lang="en-US"/>
        </a:p>
      </dgm:t>
    </dgm:pt>
    <dgm:pt modelId="{70974711-1CE3-4454-A43F-DB4F1581F063}" type="sibTrans" cxnId="{1AFE1B00-B145-40AE-A4F4-FCC33541245B}">
      <dgm:prSet/>
      <dgm:spPr/>
      <dgm:t>
        <a:bodyPr/>
        <a:lstStyle/>
        <a:p>
          <a:endParaRPr lang="en-US"/>
        </a:p>
      </dgm:t>
    </dgm:pt>
    <dgm:pt modelId="{1B358A26-6B19-4307-8424-A9C774732790}">
      <dgm:prSet/>
      <dgm:spPr/>
      <dgm:t>
        <a:bodyPr/>
        <a:lstStyle/>
        <a:p>
          <a:r>
            <a:rPr lang="en-US"/>
            <a:t>What do I plan to do today</a:t>
          </a:r>
        </a:p>
      </dgm:t>
    </dgm:pt>
    <dgm:pt modelId="{F1D5E44D-481C-4552-841D-4D2988E0D0ED}" type="parTrans" cxnId="{A06A8F2F-80A0-4231-8AE3-F67156EAF87A}">
      <dgm:prSet/>
      <dgm:spPr/>
      <dgm:t>
        <a:bodyPr/>
        <a:lstStyle/>
        <a:p>
          <a:endParaRPr lang="en-US"/>
        </a:p>
      </dgm:t>
    </dgm:pt>
    <dgm:pt modelId="{B8D0515D-AA58-41E8-A736-877A497997F9}" type="sibTrans" cxnId="{A06A8F2F-80A0-4231-8AE3-F67156EAF87A}">
      <dgm:prSet/>
      <dgm:spPr/>
      <dgm:t>
        <a:bodyPr/>
        <a:lstStyle/>
        <a:p>
          <a:endParaRPr lang="en-US"/>
        </a:p>
      </dgm:t>
    </dgm:pt>
    <dgm:pt modelId="{F0782579-E84B-401C-8883-03A3E8ED456A}">
      <dgm:prSet/>
      <dgm:spPr/>
      <dgm:t>
        <a:bodyPr/>
        <a:lstStyle/>
        <a:p>
          <a:r>
            <a:rPr lang="en-US"/>
            <a:t>Are there any impediments to my progress</a:t>
          </a:r>
        </a:p>
      </dgm:t>
    </dgm:pt>
    <dgm:pt modelId="{59A02C73-2220-47F5-B67B-CA2F7123A7C7}" type="parTrans" cxnId="{67672A0F-DE45-4D24-A4C9-46DCC2962913}">
      <dgm:prSet/>
      <dgm:spPr/>
      <dgm:t>
        <a:bodyPr/>
        <a:lstStyle/>
        <a:p>
          <a:endParaRPr lang="en-US"/>
        </a:p>
      </dgm:t>
    </dgm:pt>
    <dgm:pt modelId="{DED13A57-A1B7-4EA4-85D0-B98F18F43B6D}" type="sibTrans" cxnId="{67672A0F-DE45-4D24-A4C9-46DCC2962913}">
      <dgm:prSet/>
      <dgm:spPr/>
      <dgm:t>
        <a:bodyPr/>
        <a:lstStyle/>
        <a:p>
          <a:endParaRPr lang="en-US"/>
        </a:p>
      </dgm:t>
    </dgm:pt>
    <dgm:pt modelId="{1B24B809-A1F3-B848-B3E0-494141BEA96D}" type="pres">
      <dgm:prSet presAssocID="{39736A6A-1AEE-49F7-BC70-3C613C3C0A8C}" presName="linear" presStyleCnt="0">
        <dgm:presLayoutVars>
          <dgm:animLvl val="lvl"/>
          <dgm:resizeHandles val="exact"/>
        </dgm:presLayoutVars>
      </dgm:prSet>
      <dgm:spPr/>
    </dgm:pt>
    <dgm:pt modelId="{A49DEE0B-EC1C-5549-AEAE-3FA90B951BBE}" type="pres">
      <dgm:prSet presAssocID="{EDC88828-D328-43A8-BFFA-F785458F909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23FF491-40A0-904F-A235-420A04B5EE76}" type="pres">
      <dgm:prSet presAssocID="{EDC88828-D328-43A8-BFFA-F785458F9093}" presName="childText" presStyleLbl="revTx" presStyleIdx="0" presStyleCnt="3">
        <dgm:presLayoutVars>
          <dgm:bulletEnabled val="1"/>
        </dgm:presLayoutVars>
      </dgm:prSet>
      <dgm:spPr/>
    </dgm:pt>
    <dgm:pt modelId="{AE9852A0-35A4-1A42-A1BB-3837681A572A}" type="pres">
      <dgm:prSet presAssocID="{23C2AF52-4DC9-48C1-9A85-388C0C9354D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538B0D3-321C-B94E-BA1C-C9944786710A}" type="pres">
      <dgm:prSet presAssocID="{23C2AF52-4DC9-48C1-9A85-388C0C9354DC}" presName="childText" presStyleLbl="revTx" presStyleIdx="1" presStyleCnt="3">
        <dgm:presLayoutVars>
          <dgm:bulletEnabled val="1"/>
        </dgm:presLayoutVars>
      </dgm:prSet>
      <dgm:spPr/>
    </dgm:pt>
    <dgm:pt modelId="{496D93D6-387D-E44B-AAD8-E214BB18A307}" type="pres">
      <dgm:prSet presAssocID="{6809EB09-704C-426B-8695-16B2A67F44B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47C7522-E8B9-F44B-90C1-C02E9A4A85B2}" type="pres">
      <dgm:prSet presAssocID="{6809EB09-704C-426B-8695-16B2A67F44BC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1AFE1B00-B145-40AE-A4F4-FCC33541245B}" srcId="{D8B8C5AF-3E0B-476C-8893-03E72C6B0D64}" destId="{A4BD7DD9-4B9C-45A2-8B8D-6292146288BC}" srcOrd="0" destOrd="0" parTransId="{BE292628-E722-4BF4-9819-849870F991D5}" sibTransId="{70974711-1CE3-4454-A43F-DB4F1581F063}"/>
    <dgm:cxn modelId="{E7C8C304-0249-44B0-B406-FA04E381EEA1}" srcId="{6809EB09-704C-426B-8695-16B2A67F44BC}" destId="{D8B8C5AF-3E0B-476C-8893-03E72C6B0D64}" srcOrd="3" destOrd="0" parTransId="{8CE09320-F0CC-4B2F-8C0F-1B48DFC255B5}" sibTransId="{A4FAA053-6E20-4915-8315-DA668888D0B2}"/>
    <dgm:cxn modelId="{3944B506-B14A-B64E-A2DE-4ADD994A1E3E}" type="presOf" srcId="{B5941129-8F63-442A-A0A6-4C06DAFC4C98}" destId="{323FF491-40A0-904F-A235-420A04B5EE76}" srcOrd="0" destOrd="1" presId="urn:microsoft.com/office/officeart/2005/8/layout/vList2"/>
    <dgm:cxn modelId="{67672A0F-DE45-4D24-A4C9-46DCC2962913}" srcId="{D8B8C5AF-3E0B-476C-8893-03E72C6B0D64}" destId="{F0782579-E84B-401C-8883-03A3E8ED456A}" srcOrd="2" destOrd="0" parTransId="{59A02C73-2220-47F5-B67B-CA2F7123A7C7}" sibTransId="{DED13A57-A1B7-4EA4-85D0-B98F18F43B6D}"/>
    <dgm:cxn modelId="{4A18BF1D-B5C6-4D93-BB03-B29FF204D67C}" srcId="{23C2AF52-4DC9-48C1-9A85-388C0C9354DC}" destId="{957A41A3-AA57-4C33-90BD-CC8D5B61515A}" srcOrd="3" destOrd="0" parTransId="{40D15F80-3BDF-4BB4-AC7D-8B85179AAB79}" sibTransId="{59CD000E-C559-4578-A90C-C25AE0513D70}"/>
    <dgm:cxn modelId="{A2AF741E-49E4-44CD-A525-4D7CEC9E57A8}" srcId="{23C2AF52-4DC9-48C1-9A85-388C0C9354DC}" destId="{526A9EBE-58DF-42BC-8F06-2D0A41248CB7}" srcOrd="2" destOrd="0" parTransId="{73F040C0-B031-48EE-A389-01AEC033B0EB}" sibTransId="{B449FE06-4207-4AA5-9C3E-79BC6866BF16}"/>
    <dgm:cxn modelId="{17DD471F-63E6-8B43-B826-A37968EBE51A}" type="presOf" srcId="{526A9EBE-58DF-42BC-8F06-2D0A41248CB7}" destId="{C538B0D3-321C-B94E-BA1C-C9944786710A}" srcOrd="0" destOrd="2" presId="urn:microsoft.com/office/officeart/2005/8/layout/vList2"/>
    <dgm:cxn modelId="{89B3E125-2E7B-4482-9347-3042755DF58C}" srcId="{39736A6A-1AEE-49F7-BC70-3C613C3C0A8C}" destId="{23C2AF52-4DC9-48C1-9A85-388C0C9354DC}" srcOrd="1" destOrd="0" parTransId="{351B6BE9-A537-45BF-9E28-CAA3310A1411}" sibTransId="{468C729D-55E9-4774-BC6A-9F8EDD4B0FC4}"/>
    <dgm:cxn modelId="{A06A8F2F-80A0-4231-8AE3-F67156EAF87A}" srcId="{D8B8C5AF-3E0B-476C-8893-03E72C6B0D64}" destId="{1B358A26-6B19-4307-8424-A9C774732790}" srcOrd="1" destOrd="0" parTransId="{F1D5E44D-481C-4552-841D-4D2988E0D0ED}" sibTransId="{B8D0515D-AA58-41E8-A736-877A497997F9}"/>
    <dgm:cxn modelId="{F9AEF045-1A8A-459E-A828-DB0BFBE5EBA3}" srcId="{6809EB09-704C-426B-8695-16B2A67F44BC}" destId="{C09A1BCC-6D67-4538-A09D-92FB187FDE8A}" srcOrd="2" destOrd="0" parTransId="{8C35F446-0B89-45FE-8729-0D2A37A48296}" sibTransId="{53DC3240-3C63-4A50-A272-E1728C8902EA}"/>
    <dgm:cxn modelId="{8D987B48-DA5A-491C-AE70-F812419B7019}" srcId="{39736A6A-1AEE-49F7-BC70-3C613C3C0A8C}" destId="{EDC88828-D328-43A8-BFFA-F785458F9093}" srcOrd="0" destOrd="0" parTransId="{20FE52B3-D213-4DC6-B419-C0802A05F71B}" sibTransId="{EE0EFD1F-85F8-443E-A997-2C7FB527CC87}"/>
    <dgm:cxn modelId="{27A3614D-0986-BD4F-9BBC-07AE51481D72}" type="presOf" srcId="{4E885DFC-B528-4B42-827F-488C21751D0D}" destId="{547C7522-E8B9-F44B-90C1-C02E9A4A85B2}" srcOrd="0" destOrd="1" presId="urn:microsoft.com/office/officeart/2005/8/layout/vList2"/>
    <dgm:cxn modelId="{322D8657-AAA0-FB4D-921C-3CC6EC46BA44}" type="presOf" srcId="{F0782579-E84B-401C-8883-03A3E8ED456A}" destId="{547C7522-E8B9-F44B-90C1-C02E9A4A85B2}" srcOrd="0" destOrd="6" presId="urn:microsoft.com/office/officeart/2005/8/layout/vList2"/>
    <dgm:cxn modelId="{90F4A35A-9F95-BF4D-9DF7-C0240F817FD0}" type="presOf" srcId="{EDC88828-D328-43A8-BFFA-F785458F9093}" destId="{A49DEE0B-EC1C-5549-AEAE-3FA90B951BBE}" srcOrd="0" destOrd="0" presId="urn:microsoft.com/office/officeart/2005/8/layout/vList2"/>
    <dgm:cxn modelId="{519ADD5B-38CF-40C1-B420-DEA184370020}" srcId="{6809EB09-704C-426B-8695-16B2A67F44BC}" destId="{4E885DFC-B528-4B42-827F-488C21751D0D}" srcOrd="1" destOrd="0" parTransId="{3337E5C2-1B04-49C8-92A8-DAE0E027B187}" sibTransId="{0C641C77-E257-4584-A397-35308D8E7B5E}"/>
    <dgm:cxn modelId="{6D917961-DF8B-E342-826D-9E28C2CD942A}" type="presOf" srcId="{23C2AF52-4DC9-48C1-9A85-388C0C9354DC}" destId="{AE9852A0-35A4-1A42-A1BB-3837681A572A}" srcOrd="0" destOrd="0" presId="urn:microsoft.com/office/officeart/2005/8/layout/vList2"/>
    <dgm:cxn modelId="{5B577366-5263-6A4E-A2BA-412EAD004783}" type="presOf" srcId="{AA27E01B-D61A-42F1-BED5-C357071B7D06}" destId="{C538B0D3-321C-B94E-BA1C-C9944786710A}" srcOrd="0" destOrd="0" presId="urn:microsoft.com/office/officeart/2005/8/layout/vList2"/>
    <dgm:cxn modelId="{9F30C673-45C0-5C4B-8186-9BCC3BA8C7FC}" type="presOf" srcId="{77370FC8-282A-4F59-B097-A492C3296563}" destId="{C538B0D3-321C-B94E-BA1C-C9944786710A}" srcOrd="0" destOrd="1" presId="urn:microsoft.com/office/officeart/2005/8/layout/vList2"/>
    <dgm:cxn modelId="{AC8EFC75-D8E9-3C46-AEEC-ED79C2FAAC05}" type="presOf" srcId="{1B358A26-6B19-4307-8424-A9C774732790}" destId="{547C7522-E8B9-F44B-90C1-C02E9A4A85B2}" srcOrd="0" destOrd="5" presId="urn:microsoft.com/office/officeart/2005/8/layout/vList2"/>
    <dgm:cxn modelId="{415A3B8F-483C-3F44-B729-5A6B34C6853D}" type="presOf" srcId="{353E1D25-69A7-4E6A-95B9-609FD501C6E4}" destId="{547C7522-E8B9-F44B-90C1-C02E9A4A85B2}" srcOrd="0" destOrd="0" presId="urn:microsoft.com/office/officeart/2005/8/layout/vList2"/>
    <dgm:cxn modelId="{75A90995-D08B-4E25-995B-F4C520BDADD0}" srcId="{39736A6A-1AEE-49F7-BC70-3C613C3C0A8C}" destId="{6809EB09-704C-426B-8695-16B2A67F44BC}" srcOrd="2" destOrd="0" parTransId="{E17B5052-6892-45D5-8558-47371A1A5071}" sibTransId="{097FF04E-9690-478C-9F4D-7801A89AD46F}"/>
    <dgm:cxn modelId="{5F00E699-5030-D94A-A376-C40C70DB52A3}" type="presOf" srcId="{39736A6A-1AEE-49F7-BC70-3C613C3C0A8C}" destId="{1B24B809-A1F3-B848-B3E0-494141BEA96D}" srcOrd="0" destOrd="0" presId="urn:microsoft.com/office/officeart/2005/8/layout/vList2"/>
    <dgm:cxn modelId="{97018B9C-8CC5-6143-AABF-635563C38CDC}" type="presOf" srcId="{A4BD7DD9-4B9C-45A2-8B8D-6292146288BC}" destId="{547C7522-E8B9-F44B-90C1-C02E9A4A85B2}" srcOrd="0" destOrd="4" presId="urn:microsoft.com/office/officeart/2005/8/layout/vList2"/>
    <dgm:cxn modelId="{DE59ADA9-D65C-8C4E-BDD1-36851193FC45}" type="presOf" srcId="{6809EB09-704C-426B-8695-16B2A67F44BC}" destId="{496D93D6-387D-E44B-AAD8-E214BB18A307}" srcOrd="0" destOrd="0" presId="urn:microsoft.com/office/officeart/2005/8/layout/vList2"/>
    <dgm:cxn modelId="{E288A9B4-8146-46D4-8FA0-7C6D5C257C1A}" srcId="{EDC88828-D328-43A8-BFFA-F785458F9093}" destId="{61CDF06C-DA45-4E8C-AC39-41E4C0A257DA}" srcOrd="0" destOrd="0" parTransId="{00992978-8DDF-4CC8-8E94-3C2198BA5174}" sibTransId="{D67B7594-56B2-47A1-989D-B5CDBE70E777}"/>
    <dgm:cxn modelId="{8D3091DD-A30F-4D76-997C-03CDCA340E74}" srcId="{EDC88828-D328-43A8-BFFA-F785458F9093}" destId="{B5941129-8F63-442A-A0A6-4C06DAFC4C98}" srcOrd="1" destOrd="0" parTransId="{F3F7AE79-B91F-4647-96A9-D9E3A0B8CC79}" sibTransId="{54B4BCF6-958A-4068-A6A8-CCDE48BF6DD8}"/>
    <dgm:cxn modelId="{DC11CDDD-96ED-4501-857D-BE58E4A5A9E6}" srcId="{6809EB09-704C-426B-8695-16B2A67F44BC}" destId="{353E1D25-69A7-4E6A-95B9-609FD501C6E4}" srcOrd="0" destOrd="0" parTransId="{B616EF5C-AD45-4158-B8AF-8FF22B6C0444}" sibTransId="{635272E3-B9D3-4FD9-94B4-4C3BFC4435FA}"/>
    <dgm:cxn modelId="{3BCFD6EB-6065-4148-93F9-2498772CE862}" srcId="{23C2AF52-4DC9-48C1-9A85-388C0C9354DC}" destId="{77370FC8-282A-4F59-B097-A492C3296563}" srcOrd="1" destOrd="0" parTransId="{841D90E4-D0B8-4BAF-A14E-A62DB8D7BF99}" sibTransId="{1D0E3D03-06CF-4F25-B4EF-834EE028F4D9}"/>
    <dgm:cxn modelId="{197B21F1-AA12-FB4E-A4AE-8C0E60024A44}" type="presOf" srcId="{D8B8C5AF-3E0B-476C-8893-03E72C6B0D64}" destId="{547C7522-E8B9-F44B-90C1-C02E9A4A85B2}" srcOrd="0" destOrd="3" presId="urn:microsoft.com/office/officeart/2005/8/layout/vList2"/>
    <dgm:cxn modelId="{57BAB8F4-FE21-0148-BF2A-4539B572F64D}" type="presOf" srcId="{957A41A3-AA57-4C33-90BD-CC8D5B61515A}" destId="{C538B0D3-321C-B94E-BA1C-C9944786710A}" srcOrd="0" destOrd="3" presId="urn:microsoft.com/office/officeart/2005/8/layout/vList2"/>
    <dgm:cxn modelId="{5018DCF4-532A-2447-89E6-A7CEF85577BA}" type="presOf" srcId="{C09A1BCC-6D67-4538-A09D-92FB187FDE8A}" destId="{547C7522-E8B9-F44B-90C1-C02E9A4A85B2}" srcOrd="0" destOrd="2" presId="urn:microsoft.com/office/officeart/2005/8/layout/vList2"/>
    <dgm:cxn modelId="{7C69F0F5-27CC-C347-98E5-C2D398C98FE2}" type="presOf" srcId="{61CDF06C-DA45-4E8C-AC39-41E4C0A257DA}" destId="{323FF491-40A0-904F-A235-420A04B5EE76}" srcOrd="0" destOrd="0" presId="urn:microsoft.com/office/officeart/2005/8/layout/vList2"/>
    <dgm:cxn modelId="{73C9B8F8-4DD4-45C9-9021-B6AEA4AD23F0}" srcId="{23C2AF52-4DC9-48C1-9A85-388C0C9354DC}" destId="{AA27E01B-D61A-42F1-BED5-C357071B7D06}" srcOrd="0" destOrd="0" parTransId="{E13016AB-BCDE-45AA-B5EF-B62894A551D5}" sibTransId="{1EDAE11B-D147-4C25-A00C-04873AF59FB6}"/>
    <dgm:cxn modelId="{4084F875-ED63-A749-B638-236D865AC0CA}" type="presParOf" srcId="{1B24B809-A1F3-B848-B3E0-494141BEA96D}" destId="{A49DEE0B-EC1C-5549-AEAE-3FA90B951BBE}" srcOrd="0" destOrd="0" presId="urn:microsoft.com/office/officeart/2005/8/layout/vList2"/>
    <dgm:cxn modelId="{306A34CF-4D0A-0840-95C5-F1CDE82F9BAD}" type="presParOf" srcId="{1B24B809-A1F3-B848-B3E0-494141BEA96D}" destId="{323FF491-40A0-904F-A235-420A04B5EE76}" srcOrd="1" destOrd="0" presId="urn:microsoft.com/office/officeart/2005/8/layout/vList2"/>
    <dgm:cxn modelId="{B683034A-E519-B74A-B1EE-835F864BC67F}" type="presParOf" srcId="{1B24B809-A1F3-B848-B3E0-494141BEA96D}" destId="{AE9852A0-35A4-1A42-A1BB-3837681A572A}" srcOrd="2" destOrd="0" presId="urn:microsoft.com/office/officeart/2005/8/layout/vList2"/>
    <dgm:cxn modelId="{BF197E4B-DD70-FD45-B633-5CE936EA9976}" type="presParOf" srcId="{1B24B809-A1F3-B848-B3E0-494141BEA96D}" destId="{C538B0D3-321C-B94E-BA1C-C9944786710A}" srcOrd="3" destOrd="0" presId="urn:microsoft.com/office/officeart/2005/8/layout/vList2"/>
    <dgm:cxn modelId="{FC26134D-6109-0F4B-B0AE-BC632944AD59}" type="presParOf" srcId="{1B24B809-A1F3-B848-B3E0-494141BEA96D}" destId="{496D93D6-387D-E44B-AAD8-E214BB18A307}" srcOrd="4" destOrd="0" presId="urn:microsoft.com/office/officeart/2005/8/layout/vList2"/>
    <dgm:cxn modelId="{B43D61EC-F4F0-0242-8ECD-526BFADE6972}" type="presParOf" srcId="{1B24B809-A1F3-B848-B3E0-494141BEA96D}" destId="{547C7522-E8B9-F44B-90C1-C02E9A4A85B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A4FDFC0-3A06-435D-B738-842FA6B47A3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FF0591-1C1C-4E58-AABF-05304249F687}">
      <dgm:prSet/>
      <dgm:spPr/>
      <dgm:t>
        <a:bodyPr/>
        <a:lstStyle/>
        <a:p>
          <a:r>
            <a:rPr lang="en-US" dirty="0"/>
            <a:t>Team</a:t>
          </a:r>
        </a:p>
      </dgm:t>
    </dgm:pt>
    <dgm:pt modelId="{5F4BE63D-D76D-4E5D-9B49-D03D85F8F797}" type="parTrans" cxnId="{C636A6FB-DE61-4597-A2C1-FE93C8084111}">
      <dgm:prSet/>
      <dgm:spPr/>
      <dgm:t>
        <a:bodyPr/>
        <a:lstStyle/>
        <a:p>
          <a:endParaRPr lang="en-US"/>
        </a:p>
      </dgm:t>
    </dgm:pt>
    <dgm:pt modelId="{F2522B45-CE98-437A-8C80-4A05351D8757}" type="sibTrans" cxnId="{C636A6FB-DE61-4597-A2C1-FE93C8084111}">
      <dgm:prSet/>
      <dgm:spPr/>
      <dgm:t>
        <a:bodyPr/>
        <a:lstStyle/>
        <a:p>
          <a:endParaRPr lang="en-US"/>
        </a:p>
      </dgm:t>
    </dgm:pt>
    <dgm:pt modelId="{E123514C-43CC-45DF-86D7-ECE18B6D06EA}">
      <dgm:prSet/>
      <dgm:spPr/>
      <dgm:t>
        <a:bodyPr/>
        <a:lstStyle/>
        <a:p>
          <a:r>
            <a:rPr lang="en-US"/>
            <a:t>The people building the product</a:t>
          </a:r>
        </a:p>
      </dgm:t>
    </dgm:pt>
    <dgm:pt modelId="{5C34C843-2209-47D9-8FD4-CC00031BD11A}" type="parTrans" cxnId="{F5DD30E5-A15E-4BD9-B5CE-190B5BD67955}">
      <dgm:prSet/>
      <dgm:spPr/>
      <dgm:t>
        <a:bodyPr/>
        <a:lstStyle/>
        <a:p>
          <a:endParaRPr lang="en-US"/>
        </a:p>
      </dgm:t>
    </dgm:pt>
    <dgm:pt modelId="{DA137082-274E-41A1-8738-8127F80D6251}" type="sibTrans" cxnId="{F5DD30E5-A15E-4BD9-B5CE-190B5BD67955}">
      <dgm:prSet/>
      <dgm:spPr/>
      <dgm:t>
        <a:bodyPr/>
        <a:lstStyle/>
        <a:p>
          <a:endParaRPr lang="en-US"/>
        </a:p>
      </dgm:t>
    </dgm:pt>
    <dgm:pt modelId="{A9BC6BD4-4488-4BF4-B9CC-E9DD930F3535}">
      <dgm:prSet/>
      <dgm:spPr/>
      <dgm:t>
        <a:bodyPr/>
        <a:lstStyle/>
        <a:p>
          <a:r>
            <a:rPr lang="en-US"/>
            <a:t>They are self organizing</a:t>
          </a:r>
        </a:p>
      </dgm:t>
    </dgm:pt>
    <dgm:pt modelId="{28C6968B-B0A0-4BB1-AD46-21322D0BE488}" type="parTrans" cxnId="{65F4948D-D66D-42E2-9D87-11635D85FDC2}">
      <dgm:prSet/>
      <dgm:spPr/>
      <dgm:t>
        <a:bodyPr/>
        <a:lstStyle/>
        <a:p>
          <a:endParaRPr lang="en-US"/>
        </a:p>
      </dgm:t>
    </dgm:pt>
    <dgm:pt modelId="{4DF4F522-D790-44F6-A3F7-7F788C895010}" type="sibTrans" cxnId="{65F4948D-D66D-42E2-9D87-11635D85FDC2}">
      <dgm:prSet/>
      <dgm:spPr/>
      <dgm:t>
        <a:bodyPr/>
        <a:lstStyle/>
        <a:p>
          <a:endParaRPr lang="en-US"/>
        </a:p>
      </dgm:t>
    </dgm:pt>
    <dgm:pt modelId="{F97A83BB-EC0D-402A-9AD4-D265EBD68C6A}">
      <dgm:prSet/>
      <dgm:spPr/>
      <dgm:t>
        <a:bodyPr/>
        <a:lstStyle/>
        <a:p>
          <a:r>
            <a:rPr lang="en-US"/>
            <a:t>They are cross-functional</a:t>
          </a:r>
        </a:p>
      </dgm:t>
    </dgm:pt>
    <dgm:pt modelId="{6ACAD9FB-DB63-43AC-B166-487122B11A20}" type="parTrans" cxnId="{A13E560B-DFFC-4B22-AD36-4872548B952D}">
      <dgm:prSet/>
      <dgm:spPr/>
      <dgm:t>
        <a:bodyPr/>
        <a:lstStyle/>
        <a:p>
          <a:endParaRPr lang="en-US"/>
        </a:p>
      </dgm:t>
    </dgm:pt>
    <dgm:pt modelId="{45584450-F562-4EAE-9C0D-AADCF9E1ECEF}" type="sibTrans" cxnId="{A13E560B-DFFC-4B22-AD36-4872548B952D}">
      <dgm:prSet/>
      <dgm:spPr/>
      <dgm:t>
        <a:bodyPr/>
        <a:lstStyle/>
        <a:p>
          <a:endParaRPr lang="en-US"/>
        </a:p>
      </dgm:t>
    </dgm:pt>
    <dgm:pt modelId="{5575AD5F-FB33-4598-BC67-079437EC0E1A}">
      <dgm:prSet/>
      <dgm:spPr/>
      <dgm:t>
        <a:bodyPr/>
        <a:lstStyle/>
        <a:p>
          <a:r>
            <a:rPr lang="en-US"/>
            <a:t>Product Owner</a:t>
          </a:r>
        </a:p>
      </dgm:t>
    </dgm:pt>
    <dgm:pt modelId="{ACC731B1-131B-49E2-8EA7-F0D4945C8567}" type="parTrans" cxnId="{BCA8382A-EC21-4231-AF94-AB823F5F0CD9}">
      <dgm:prSet/>
      <dgm:spPr/>
      <dgm:t>
        <a:bodyPr/>
        <a:lstStyle/>
        <a:p>
          <a:endParaRPr lang="en-US"/>
        </a:p>
      </dgm:t>
    </dgm:pt>
    <dgm:pt modelId="{79E59B9C-9A31-4EA9-9D06-74EA033EF82F}" type="sibTrans" cxnId="{BCA8382A-EC21-4231-AF94-AB823F5F0CD9}">
      <dgm:prSet/>
      <dgm:spPr/>
      <dgm:t>
        <a:bodyPr/>
        <a:lstStyle/>
        <a:p>
          <a:endParaRPr lang="en-US"/>
        </a:p>
      </dgm:t>
    </dgm:pt>
    <dgm:pt modelId="{BA1C2111-BA89-4743-A5E3-E71F50991972}">
      <dgm:prSet/>
      <dgm:spPr/>
      <dgm:t>
        <a:bodyPr/>
        <a:lstStyle/>
        <a:p>
          <a:r>
            <a:rPr lang="en-US"/>
            <a:t>Maximizes value of the product by managing the product backlog</a:t>
          </a:r>
        </a:p>
      </dgm:t>
    </dgm:pt>
    <dgm:pt modelId="{E2DB4707-B9FB-46BD-A554-EDBFC6895FC6}" type="parTrans" cxnId="{825166D3-AFF6-4EF7-91A0-1FE0B92971EB}">
      <dgm:prSet/>
      <dgm:spPr/>
      <dgm:t>
        <a:bodyPr/>
        <a:lstStyle/>
        <a:p>
          <a:endParaRPr lang="en-US"/>
        </a:p>
      </dgm:t>
    </dgm:pt>
    <dgm:pt modelId="{5C7B3314-98B6-44E6-BAF1-DD853B293033}" type="sibTrans" cxnId="{825166D3-AFF6-4EF7-91A0-1FE0B92971EB}">
      <dgm:prSet/>
      <dgm:spPr/>
      <dgm:t>
        <a:bodyPr/>
        <a:lstStyle/>
        <a:p>
          <a:endParaRPr lang="en-US"/>
        </a:p>
      </dgm:t>
    </dgm:pt>
    <dgm:pt modelId="{CA1DF1F2-A92A-4669-AFA4-B614B13D0DF0}">
      <dgm:prSet/>
      <dgm:spPr/>
      <dgm:t>
        <a:bodyPr/>
        <a:lstStyle/>
        <a:p>
          <a:r>
            <a:rPr lang="en-US"/>
            <a:t>Ensures work items in backlog are up to date</a:t>
          </a:r>
        </a:p>
      </dgm:t>
    </dgm:pt>
    <dgm:pt modelId="{A26289FA-C3F7-4053-949B-4A9FF371577F}" type="parTrans" cxnId="{52C45718-D9FB-4CBB-912A-6BC709883240}">
      <dgm:prSet/>
      <dgm:spPr/>
      <dgm:t>
        <a:bodyPr/>
        <a:lstStyle/>
        <a:p>
          <a:endParaRPr lang="en-US"/>
        </a:p>
      </dgm:t>
    </dgm:pt>
    <dgm:pt modelId="{F42687BC-A6EA-43B1-9EA5-4F74C6174B5B}" type="sibTrans" cxnId="{52C45718-D9FB-4CBB-912A-6BC709883240}">
      <dgm:prSet/>
      <dgm:spPr/>
      <dgm:t>
        <a:bodyPr/>
        <a:lstStyle/>
        <a:p>
          <a:endParaRPr lang="en-US"/>
        </a:p>
      </dgm:t>
    </dgm:pt>
    <dgm:pt modelId="{9F631DCC-86E2-4C0F-AD41-B69E41D0493A}">
      <dgm:prSet/>
      <dgm:spPr/>
      <dgm:t>
        <a:bodyPr/>
        <a:lstStyle/>
        <a:p>
          <a:r>
            <a:rPr lang="en-US"/>
            <a:t>Responsible or the business and the team having a shared understanding of the project vision</a:t>
          </a:r>
        </a:p>
      </dgm:t>
    </dgm:pt>
    <dgm:pt modelId="{27001818-F754-4F80-B9EC-34B79A9B7C09}" type="parTrans" cxnId="{80FEE305-98AA-44C0-9E14-144A39E8B002}">
      <dgm:prSet/>
      <dgm:spPr/>
      <dgm:t>
        <a:bodyPr/>
        <a:lstStyle/>
        <a:p>
          <a:endParaRPr lang="en-US"/>
        </a:p>
      </dgm:t>
    </dgm:pt>
    <dgm:pt modelId="{047C726C-5C3D-434B-9359-FA037BDE0165}" type="sibTrans" cxnId="{80FEE305-98AA-44C0-9E14-144A39E8B002}">
      <dgm:prSet/>
      <dgm:spPr/>
      <dgm:t>
        <a:bodyPr/>
        <a:lstStyle/>
        <a:p>
          <a:endParaRPr lang="en-US"/>
        </a:p>
      </dgm:t>
    </dgm:pt>
    <dgm:pt modelId="{EC288CB6-5E67-4375-AD63-CA943B4A24D3}">
      <dgm:prSet/>
      <dgm:spPr/>
      <dgm:t>
        <a:bodyPr/>
        <a:lstStyle/>
        <a:p>
          <a:r>
            <a:rPr lang="en-US"/>
            <a:t>ScrumMaster</a:t>
          </a:r>
        </a:p>
      </dgm:t>
    </dgm:pt>
    <dgm:pt modelId="{5EED4012-F0BA-4EBD-8E53-4FCA52B27CA2}" type="parTrans" cxnId="{C9FF7B83-C15E-4278-8069-2F361ECEBFDE}">
      <dgm:prSet/>
      <dgm:spPr/>
      <dgm:t>
        <a:bodyPr/>
        <a:lstStyle/>
        <a:p>
          <a:endParaRPr lang="en-US"/>
        </a:p>
      </dgm:t>
    </dgm:pt>
    <dgm:pt modelId="{BF6E0EAD-3E76-42AC-9E81-D222471EEC2F}" type="sibTrans" cxnId="{C9FF7B83-C15E-4278-8069-2F361ECEBFDE}">
      <dgm:prSet/>
      <dgm:spPr/>
      <dgm:t>
        <a:bodyPr/>
        <a:lstStyle/>
        <a:p>
          <a:endParaRPr lang="en-US"/>
        </a:p>
      </dgm:t>
    </dgm:pt>
    <dgm:pt modelId="{EBC16D33-5510-4F7F-9917-EDE798BB0704}">
      <dgm:prSet/>
      <dgm:spPr/>
      <dgm:t>
        <a:bodyPr/>
        <a:lstStyle/>
        <a:p>
          <a:r>
            <a:rPr lang="en-US"/>
            <a:t>Ensures scrum methodology is understood and used effective</a:t>
          </a:r>
        </a:p>
      </dgm:t>
    </dgm:pt>
    <dgm:pt modelId="{BA004B95-08A7-4837-811B-36DD9A53EA80}" type="parTrans" cxnId="{C4E4F391-D75F-450B-AF21-81F372008F55}">
      <dgm:prSet/>
      <dgm:spPr/>
      <dgm:t>
        <a:bodyPr/>
        <a:lstStyle/>
        <a:p>
          <a:endParaRPr lang="en-US"/>
        </a:p>
      </dgm:t>
    </dgm:pt>
    <dgm:pt modelId="{A8327228-18F0-4BA9-BE31-94DAD255E185}" type="sibTrans" cxnId="{C4E4F391-D75F-450B-AF21-81F372008F55}">
      <dgm:prSet/>
      <dgm:spPr/>
      <dgm:t>
        <a:bodyPr/>
        <a:lstStyle/>
        <a:p>
          <a:endParaRPr lang="en-US"/>
        </a:p>
      </dgm:t>
    </dgm:pt>
    <dgm:pt modelId="{125E88E1-1CCB-4A3B-887A-CA79BBEC822C}">
      <dgm:prSet/>
      <dgm:spPr/>
      <dgm:t>
        <a:bodyPr/>
        <a:lstStyle/>
        <a:p>
          <a:r>
            <a:rPr lang="en-US"/>
            <a:t>They are a servant leader</a:t>
          </a:r>
        </a:p>
      </dgm:t>
    </dgm:pt>
    <dgm:pt modelId="{F5B080D4-8985-440E-9909-9479D8E3D6F0}" type="parTrans" cxnId="{93C25CA8-0F67-4997-BFE6-966D6A3F9FC5}">
      <dgm:prSet/>
      <dgm:spPr/>
      <dgm:t>
        <a:bodyPr/>
        <a:lstStyle/>
        <a:p>
          <a:endParaRPr lang="en-US"/>
        </a:p>
      </dgm:t>
    </dgm:pt>
    <dgm:pt modelId="{5396843F-C33C-4F8B-880B-2761DE9FEA43}" type="sibTrans" cxnId="{93C25CA8-0F67-4997-BFE6-966D6A3F9FC5}">
      <dgm:prSet/>
      <dgm:spPr/>
      <dgm:t>
        <a:bodyPr/>
        <a:lstStyle/>
        <a:p>
          <a:endParaRPr lang="en-US"/>
        </a:p>
      </dgm:t>
    </dgm:pt>
    <dgm:pt modelId="{1982C4AA-948C-4CD1-B444-3DC370233208}">
      <dgm:prSet/>
      <dgm:spPr/>
      <dgm:t>
        <a:bodyPr/>
        <a:lstStyle/>
        <a:p>
          <a:r>
            <a:rPr lang="en-US"/>
            <a:t>Removes impediments to team</a:t>
          </a:r>
        </a:p>
      </dgm:t>
    </dgm:pt>
    <dgm:pt modelId="{808613E8-8CF9-4AAA-B453-BD294DD09768}" type="parTrans" cxnId="{C9247F15-5074-4D42-B5D8-53690F61D9C0}">
      <dgm:prSet/>
      <dgm:spPr/>
      <dgm:t>
        <a:bodyPr/>
        <a:lstStyle/>
        <a:p>
          <a:endParaRPr lang="en-US"/>
        </a:p>
      </dgm:t>
    </dgm:pt>
    <dgm:pt modelId="{008F79C4-5ABE-4AA0-9119-646E85F8FD70}" type="sibTrans" cxnId="{C9247F15-5074-4D42-B5D8-53690F61D9C0}">
      <dgm:prSet/>
      <dgm:spPr/>
      <dgm:t>
        <a:bodyPr/>
        <a:lstStyle/>
        <a:p>
          <a:endParaRPr lang="en-US"/>
        </a:p>
      </dgm:t>
    </dgm:pt>
    <dgm:pt modelId="{ED4AC278-49A8-40AB-A108-C01C52D9D723}">
      <dgm:prSet/>
      <dgm:spPr/>
      <dgm:t>
        <a:bodyPr/>
        <a:lstStyle/>
        <a:p>
          <a:r>
            <a:rPr lang="en-US"/>
            <a:t>May also serve as an Agile Coach - Facilitating the organization's adoption of scrum on an enterprise level</a:t>
          </a:r>
        </a:p>
      </dgm:t>
    </dgm:pt>
    <dgm:pt modelId="{9A16C5D0-9457-407F-ABE7-00DA0FC3C901}" type="parTrans" cxnId="{ADC994A0-EF82-471B-B616-5F45FB288A0D}">
      <dgm:prSet/>
      <dgm:spPr/>
      <dgm:t>
        <a:bodyPr/>
        <a:lstStyle/>
        <a:p>
          <a:endParaRPr lang="en-US"/>
        </a:p>
      </dgm:t>
    </dgm:pt>
    <dgm:pt modelId="{F527F398-F109-4942-8BF7-7E14FA7CD3A7}" type="sibTrans" cxnId="{ADC994A0-EF82-471B-B616-5F45FB288A0D}">
      <dgm:prSet/>
      <dgm:spPr/>
      <dgm:t>
        <a:bodyPr/>
        <a:lstStyle/>
        <a:p>
          <a:endParaRPr lang="en-US"/>
        </a:p>
      </dgm:t>
    </dgm:pt>
    <dgm:pt modelId="{AE5426C9-1541-6241-A01E-E06390B17B5C}" type="pres">
      <dgm:prSet presAssocID="{4A4FDFC0-3A06-435D-B738-842FA6B47A36}" presName="linear" presStyleCnt="0">
        <dgm:presLayoutVars>
          <dgm:animLvl val="lvl"/>
          <dgm:resizeHandles val="exact"/>
        </dgm:presLayoutVars>
      </dgm:prSet>
      <dgm:spPr/>
    </dgm:pt>
    <dgm:pt modelId="{05688A1F-DC52-7E48-AAAF-3C1F7EA6A2CD}" type="pres">
      <dgm:prSet presAssocID="{F1FF0591-1C1C-4E58-AABF-05304249F68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735E578-2F6C-1740-A267-85B5BC15AAAB}" type="pres">
      <dgm:prSet presAssocID="{F1FF0591-1C1C-4E58-AABF-05304249F687}" presName="childText" presStyleLbl="revTx" presStyleIdx="0" presStyleCnt="3">
        <dgm:presLayoutVars>
          <dgm:bulletEnabled val="1"/>
        </dgm:presLayoutVars>
      </dgm:prSet>
      <dgm:spPr/>
    </dgm:pt>
    <dgm:pt modelId="{48DFC4AA-26D5-C74F-A9EA-08A410084311}" type="pres">
      <dgm:prSet presAssocID="{5575AD5F-FB33-4598-BC67-079437EC0E1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BB559-6EF7-BB44-AB5A-18AC9D9E6705}" type="pres">
      <dgm:prSet presAssocID="{5575AD5F-FB33-4598-BC67-079437EC0E1A}" presName="childText" presStyleLbl="revTx" presStyleIdx="1" presStyleCnt="3">
        <dgm:presLayoutVars>
          <dgm:bulletEnabled val="1"/>
        </dgm:presLayoutVars>
      </dgm:prSet>
      <dgm:spPr/>
    </dgm:pt>
    <dgm:pt modelId="{EDB20559-A337-2548-8424-417C04218D48}" type="pres">
      <dgm:prSet presAssocID="{EC288CB6-5E67-4375-AD63-CA943B4A24D3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828CAD9-F62C-6144-8FF8-3188B46B5BEA}" type="pres">
      <dgm:prSet presAssocID="{EC288CB6-5E67-4375-AD63-CA943B4A24D3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0FEE305-98AA-44C0-9E14-144A39E8B002}" srcId="{5575AD5F-FB33-4598-BC67-079437EC0E1A}" destId="{9F631DCC-86E2-4C0F-AD41-B69E41D0493A}" srcOrd="2" destOrd="0" parTransId="{27001818-F754-4F80-B9EC-34B79A9B7C09}" sibTransId="{047C726C-5C3D-434B-9359-FA037BDE0165}"/>
    <dgm:cxn modelId="{A13E560B-DFFC-4B22-AD36-4872548B952D}" srcId="{F1FF0591-1C1C-4E58-AABF-05304249F687}" destId="{F97A83BB-EC0D-402A-9AD4-D265EBD68C6A}" srcOrd="2" destOrd="0" parTransId="{6ACAD9FB-DB63-43AC-B166-487122B11A20}" sibTransId="{45584450-F562-4EAE-9C0D-AADCF9E1ECEF}"/>
    <dgm:cxn modelId="{FF9D670B-5163-BF48-A5B4-092F2DC13047}" type="presOf" srcId="{EBC16D33-5510-4F7F-9917-EDE798BB0704}" destId="{D828CAD9-F62C-6144-8FF8-3188B46B5BEA}" srcOrd="0" destOrd="0" presId="urn:microsoft.com/office/officeart/2005/8/layout/vList2"/>
    <dgm:cxn modelId="{9517DD0F-5D9D-714C-81AB-E5536D1D04A3}" type="presOf" srcId="{ED4AC278-49A8-40AB-A108-C01C52D9D723}" destId="{D828CAD9-F62C-6144-8FF8-3188B46B5BEA}" srcOrd="0" destOrd="3" presId="urn:microsoft.com/office/officeart/2005/8/layout/vList2"/>
    <dgm:cxn modelId="{FF753F12-0988-334A-A6C2-FF2FC5ECA84B}" type="presOf" srcId="{A9BC6BD4-4488-4BF4-B9CC-E9DD930F3535}" destId="{1735E578-2F6C-1740-A267-85B5BC15AAAB}" srcOrd="0" destOrd="1" presId="urn:microsoft.com/office/officeart/2005/8/layout/vList2"/>
    <dgm:cxn modelId="{C9247F15-5074-4D42-B5D8-53690F61D9C0}" srcId="{EC288CB6-5E67-4375-AD63-CA943B4A24D3}" destId="{1982C4AA-948C-4CD1-B444-3DC370233208}" srcOrd="2" destOrd="0" parTransId="{808613E8-8CF9-4AAA-B453-BD294DD09768}" sibTransId="{008F79C4-5ABE-4AA0-9119-646E85F8FD70}"/>
    <dgm:cxn modelId="{52C45718-D9FB-4CBB-912A-6BC709883240}" srcId="{5575AD5F-FB33-4598-BC67-079437EC0E1A}" destId="{CA1DF1F2-A92A-4669-AFA4-B614B13D0DF0}" srcOrd="1" destOrd="0" parTransId="{A26289FA-C3F7-4053-949B-4A9FF371577F}" sibTransId="{F42687BC-A6EA-43B1-9EA5-4F74C6174B5B}"/>
    <dgm:cxn modelId="{BCA8382A-EC21-4231-AF94-AB823F5F0CD9}" srcId="{4A4FDFC0-3A06-435D-B738-842FA6B47A36}" destId="{5575AD5F-FB33-4598-BC67-079437EC0E1A}" srcOrd="1" destOrd="0" parTransId="{ACC731B1-131B-49E2-8EA7-F0D4945C8567}" sibTransId="{79E59B9C-9A31-4EA9-9D06-74EA033EF82F}"/>
    <dgm:cxn modelId="{C99F8B35-A9D5-4B4A-8A4A-9F557DA8862C}" type="presOf" srcId="{125E88E1-1CCB-4A3B-887A-CA79BBEC822C}" destId="{D828CAD9-F62C-6144-8FF8-3188B46B5BEA}" srcOrd="0" destOrd="1" presId="urn:microsoft.com/office/officeart/2005/8/layout/vList2"/>
    <dgm:cxn modelId="{E0DC1A3A-99E5-B44C-A89B-6A4E53D93BEA}" type="presOf" srcId="{4A4FDFC0-3A06-435D-B738-842FA6B47A36}" destId="{AE5426C9-1541-6241-A01E-E06390B17B5C}" srcOrd="0" destOrd="0" presId="urn:microsoft.com/office/officeart/2005/8/layout/vList2"/>
    <dgm:cxn modelId="{13119050-A953-EE49-80EA-A3735ACA5558}" type="presOf" srcId="{CA1DF1F2-A92A-4669-AFA4-B614B13D0DF0}" destId="{F37BB559-6EF7-BB44-AB5A-18AC9D9E6705}" srcOrd="0" destOrd="1" presId="urn:microsoft.com/office/officeart/2005/8/layout/vList2"/>
    <dgm:cxn modelId="{F161E05F-8631-0342-B21A-B32FFA148117}" type="presOf" srcId="{EC288CB6-5E67-4375-AD63-CA943B4A24D3}" destId="{EDB20559-A337-2548-8424-417C04218D48}" srcOrd="0" destOrd="0" presId="urn:microsoft.com/office/officeart/2005/8/layout/vList2"/>
    <dgm:cxn modelId="{42AC2D6A-A568-4848-B032-886E59123FC4}" type="presOf" srcId="{F1FF0591-1C1C-4E58-AABF-05304249F687}" destId="{05688A1F-DC52-7E48-AAAF-3C1F7EA6A2CD}" srcOrd="0" destOrd="0" presId="urn:microsoft.com/office/officeart/2005/8/layout/vList2"/>
    <dgm:cxn modelId="{C9FF7B83-C15E-4278-8069-2F361ECEBFDE}" srcId="{4A4FDFC0-3A06-435D-B738-842FA6B47A36}" destId="{EC288CB6-5E67-4375-AD63-CA943B4A24D3}" srcOrd="2" destOrd="0" parTransId="{5EED4012-F0BA-4EBD-8E53-4FCA52B27CA2}" sibTransId="{BF6E0EAD-3E76-42AC-9E81-D222471EEC2F}"/>
    <dgm:cxn modelId="{65F4948D-D66D-42E2-9D87-11635D85FDC2}" srcId="{F1FF0591-1C1C-4E58-AABF-05304249F687}" destId="{A9BC6BD4-4488-4BF4-B9CC-E9DD930F3535}" srcOrd="1" destOrd="0" parTransId="{28C6968B-B0A0-4BB1-AD46-21322D0BE488}" sibTransId="{4DF4F522-D790-44F6-A3F7-7F788C895010}"/>
    <dgm:cxn modelId="{6880B18D-1BC4-FA49-AD34-2ED7D71404E4}" type="presOf" srcId="{5575AD5F-FB33-4598-BC67-079437EC0E1A}" destId="{48DFC4AA-26D5-C74F-A9EA-08A410084311}" srcOrd="0" destOrd="0" presId="urn:microsoft.com/office/officeart/2005/8/layout/vList2"/>
    <dgm:cxn modelId="{2A79B491-BD00-4642-8F34-66F50EB951D7}" type="presOf" srcId="{E123514C-43CC-45DF-86D7-ECE18B6D06EA}" destId="{1735E578-2F6C-1740-A267-85B5BC15AAAB}" srcOrd="0" destOrd="0" presId="urn:microsoft.com/office/officeart/2005/8/layout/vList2"/>
    <dgm:cxn modelId="{C4E4F391-D75F-450B-AF21-81F372008F55}" srcId="{EC288CB6-5E67-4375-AD63-CA943B4A24D3}" destId="{EBC16D33-5510-4F7F-9917-EDE798BB0704}" srcOrd="0" destOrd="0" parTransId="{BA004B95-08A7-4837-811B-36DD9A53EA80}" sibTransId="{A8327228-18F0-4BA9-BE31-94DAD255E185}"/>
    <dgm:cxn modelId="{AF38C598-3F31-2847-BA1C-1082ECF7C7D8}" type="presOf" srcId="{F97A83BB-EC0D-402A-9AD4-D265EBD68C6A}" destId="{1735E578-2F6C-1740-A267-85B5BC15AAAB}" srcOrd="0" destOrd="2" presId="urn:microsoft.com/office/officeart/2005/8/layout/vList2"/>
    <dgm:cxn modelId="{ADC994A0-EF82-471B-B616-5F45FB288A0D}" srcId="{EC288CB6-5E67-4375-AD63-CA943B4A24D3}" destId="{ED4AC278-49A8-40AB-A108-C01C52D9D723}" srcOrd="3" destOrd="0" parTransId="{9A16C5D0-9457-407F-ABE7-00DA0FC3C901}" sibTransId="{F527F398-F109-4942-8BF7-7E14FA7CD3A7}"/>
    <dgm:cxn modelId="{88296BA5-A30D-6245-AA65-7009D3A88160}" type="presOf" srcId="{9F631DCC-86E2-4C0F-AD41-B69E41D0493A}" destId="{F37BB559-6EF7-BB44-AB5A-18AC9D9E6705}" srcOrd="0" destOrd="2" presId="urn:microsoft.com/office/officeart/2005/8/layout/vList2"/>
    <dgm:cxn modelId="{93C25CA8-0F67-4997-BFE6-966D6A3F9FC5}" srcId="{EC288CB6-5E67-4375-AD63-CA943B4A24D3}" destId="{125E88E1-1CCB-4A3B-887A-CA79BBEC822C}" srcOrd="1" destOrd="0" parTransId="{F5B080D4-8985-440E-9909-9479D8E3D6F0}" sibTransId="{5396843F-C33C-4F8B-880B-2761DE9FEA43}"/>
    <dgm:cxn modelId="{F8776FAF-42E7-E540-A823-31E0D569A394}" type="presOf" srcId="{BA1C2111-BA89-4743-A5E3-E71F50991972}" destId="{F37BB559-6EF7-BB44-AB5A-18AC9D9E6705}" srcOrd="0" destOrd="0" presId="urn:microsoft.com/office/officeart/2005/8/layout/vList2"/>
    <dgm:cxn modelId="{825166D3-AFF6-4EF7-91A0-1FE0B92971EB}" srcId="{5575AD5F-FB33-4598-BC67-079437EC0E1A}" destId="{BA1C2111-BA89-4743-A5E3-E71F50991972}" srcOrd="0" destOrd="0" parTransId="{E2DB4707-B9FB-46BD-A554-EDBFC6895FC6}" sibTransId="{5C7B3314-98B6-44E6-BAF1-DD853B293033}"/>
    <dgm:cxn modelId="{F5DD30E5-A15E-4BD9-B5CE-190B5BD67955}" srcId="{F1FF0591-1C1C-4E58-AABF-05304249F687}" destId="{E123514C-43CC-45DF-86D7-ECE18B6D06EA}" srcOrd="0" destOrd="0" parTransId="{5C34C843-2209-47D9-8FD4-CC00031BD11A}" sibTransId="{DA137082-274E-41A1-8738-8127F80D6251}"/>
    <dgm:cxn modelId="{C636A6FB-DE61-4597-A2C1-FE93C8084111}" srcId="{4A4FDFC0-3A06-435D-B738-842FA6B47A36}" destId="{F1FF0591-1C1C-4E58-AABF-05304249F687}" srcOrd="0" destOrd="0" parTransId="{5F4BE63D-D76D-4E5D-9B49-D03D85F8F797}" sibTransId="{F2522B45-CE98-437A-8C80-4A05351D8757}"/>
    <dgm:cxn modelId="{8356C7FF-1235-C842-B3DE-09F2E8A54C95}" type="presOf" srcId="{1982C4AA-948C-4CD1-B444-3DC370233208}" destId="{D828CAD9-F62C-6144-8FF8-3188B46B5BEA}" srcOrd="0" destOrd="2" presId="urn:microsoft.com/office/officeart/2005/8/layout/vList2"/>
    <dgm:cxn modelId="{BEDF9776-4B56-BD40-BDE0-63EE7C5A6823}" type="presParOf" srcId="{AE5426C9-1541-6241-A01E-E06390B17B5C}" destId="{05688A1F-DC52-7E48-AAAF-3C1F7EA6A2CD}" srcOrd="0" destOrd="0" presId="urn:microsoft.com/office/officeart/2005/8/layout/vList2"/>
    <dgm:cxn modelId="{72ECCAEB-C401-1B43-B388-599120234EAF}" type="presParOf" srcId="{AE5426C9-1541-6241-A01E-E06390B17B5C}" destId="{1735E578-2F6C-1740-A267-85B5BC15AAAB}" srcOrd="1" destOrd="0" presId="urn:microsoft.com/office/officeart/2005/8/layout/vList2"/>
    <dgm:cxn modelId="{F13377C4-BD1A-364E-BD89-3384962DC61B}" type="presParOf" srcId="{AE5426C9-1541-6241-A01E-E06390B17B5C}" destId="{48DFC4AA-26D5-C74F-A9EA-08A410084311}" srcOrd="2" destOrd="0" presId="urn:microsoft.com/office/officeart/2005/8/layout/vList2"/>
    <dgm:cxn modelId="{0A13F6CA-0ECD-5F41-AB91-2E6017FB979D}" type="presParOf" srcId="{AE5426C9-1541-6241-A01E-E06390B17B5C}" destId="{F37BB559-6EF7-BB44-AB5A-18AC9D9E6705}" srcOrd="3" destOrd="0" presId="urn:microsoft.com/office/officeart/2005/8/layout/vList2"/>
    <dgm:cxn modelId="{4D9A4F8D-C1E4-EC4E-9F99-579BF9E025E2}" type="presParOf" srcId="{AE5426C9-1541-6241-A01E-E06390B17B5C}" destId="{EDB20559-A337-2548-8424-417C04218D48}" srcOrd="4" destOrd="0" presId="urn:microsoft.com/office/officeart/2005/8/layout/vList2"/>
    <dgm:cxn modelId="{73F60923-1E61-484F-88A4-C748C419988C}" type="presParOf" srcId="{AE5426C9-1541-6241-A01E-E06390B17B5C}" destId="{D828CAD9-F62C-6144-8FF8-3188B46B5BEA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A9C5CBF-6DD4-499D-970D-8E531C82D6A9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8FC79331-7334-42C8-A80E-3C29959BADD4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Product Increment</a:t>
          </a:r>
        </a:p>
      </dgm:t>
    </dgm:pt>
    <dgm:pt modelId="{FC85B385-8245-4FC7-82D1-9B8928CCF839}" type="parTrans" cxnId="{44F484EA-5FA4-4FC9-8CB8-D550E301D8C9}">
      <dgm:prSet/>
      <dgm:spPr/>
      <dgm:t>
        <a:bodyPr/>
        <a:lstStyle/>
        <a:p>
          <a:endParaRPr lang="en-US"/>
        </a:p>
      </dgm:t>
    </dgm:pt>
    <dgm:pt modelId="{B96AE843-10F0-4A11-9E4C-386033B8816F}" type="sibTrans" cxnId="{44F484EA-5FA4-4FC9-8CB8-D550E301D8C9}">
      <dgm:prSet/>
      <dgm:spPr/>
      <dgm:t>
        <a:bodyPr/>
        <a:lstStyle/>
        <a:p>
          <a:endParaRPr lang="en-US"/>
        </a:p>
      </dgm:t>
    </dgm:pt>
    <dgm:pt modelId="{C75636E2-47D5-4ACF-AA9B-BB615DCCB4A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Build by the team</a:t>
          </a:r>
        </a:p>
      </dgm:t>
    </dgm:pt>
    <dgm:pt modelId="{14EFFCD8-3E08-459D-97E4-37B544FB7CC4}" type="parTrans" cxnId="{53F74CC7-9E4B-447E-901B-1AE22F093F63}">
      <dgm:prSet/>
      <dgm:spPr/>
      <dgm:t>
        <a:bodyPr/>
        <a:lstStyle/>
        <a:p>
          <a:endParaRPr lang="en-US"/>
        </a:p>
      </dgm:t>
    </dgm:pt>
    <dgm:pt modelId="{14C8DB5F-51CD-45F0-9614-938CABB6CCE3}" type="sibTrans" cxnId="{53F74CC7-9E4B-447E-901B-1AE22F093F63}">
      <dgm:prSet/>
      <dgm:spPr/>
      <dgm:t>
        <a:bodyPr/>
        <a:lstStyle/>
        <a:p>
          <a:endParaRPr lang="en-US"/>
        </a:p>
      </dgm:t>
    </dgm:pt>
    <dgm:pt modelId="{94078EE2-7365-472A-A94B-BDFD73D4D8A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It’s an increment of the solution</a:t>
          </a:r>
        </a:p>
      </dgm:t>
    </dgm:pt>
    <dgm:pt modelId="{DD85C7CE-5321-471D-A121-9277803C6B0F}" type="parTrans" cxnId="{774FF05B-0FF3-45EC-876C-079C95D211B2}">
      <dgm:prSet/>
      <dgm:spPr/>
      <dgm:t>
        <a:bodyPr/>
        <a:lstStyle/>
        <a:p>
          <a:endParaRPr lang="en-US"/>
        </a:p>
      </dgm:t>
    </dgm:pt>
    <dgm:pt modelId="{D409D1E0-0F85-419D-9F03-3261093EB733}" type="sibTrans" cxnId="{774FF05B-0FF3-45EC-876C-079C95D211B2}">
      <dgm:prSet/>
      <dgm:spPr/>
      <dgm:t>
        <a:bodyPr/>
        <a:lstStyle/>
        <a:p>
          <a:endParaRPr lang="en-US"/>
        </a:p>
      </dgm:t>
    </dgm:pt>
    <dgm:pt modelId="{7C21C03F-911C-43AC-83D9-7512B948935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“Definition of Done” is agreed upon before the team begins working</a:t>
          </a:r>
        </a:p>
      </dgm:t>
    </dgm:pt>
    <dgm:pt modelId="{924028C2-80A0-41AE-9D77-C46DD68BCF0F}" type="parTrans" cxnId="{C182B985-A9E5-4A59-A465-2ACC960C369D}">
      <dgm:prSet/>
      <dgm:spPr/>
      <dgm:t>
        <a:bodyPr/>
        <a:lstStyle/>
        <a:p>
          <a:endParaRPr lang="en-US"/>
        </a:p>
      </dgm:t>
    </dgm:pt>
    <dgm:pt modelId="{5D97D384-D876-418D-9EF6-C5FB9D9B46B1}" type="sibTrans" cxnId="{C182B985-A9E5-4A59-A465-2ACC960C369D}">
      <dgm:prSet/>
      <dgm:spPr/>
      <dgm:t>
        <a:bodyPr/>
        <a:lstStyle/>
        <a:p>
          <a:endParaRPr lang="en-US"/>
        </a:p>
      </dgm:t>
    </dgm:pt>
    <dgm:pt modelId="{718A5B4F-41E4-4FC8-A8C3-BF9803290155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Product Backlog</a:t>
          </a:r>
        </a:p>
      </dgm:t>
    </dgm:pt>
    <dgm:pt modelId="{C2A90A81-C925-4B6B-AD13-4FCE4CB84456}" type="parTrans" cxnId="{FB39E6A9-703C-466B-9633-8ACAEBEEE7E5}">
      <dgm:prSet/>
      <dgm:spPr/>
      <dgm:t>
        <a:bodyPr/>
        <a:lstStyle/>
        <a:p>
          <a:endParaRPr lang="en-US"/>
        </a:p>
      </dgm:t>
    </dgm:pt>
    <dgm:pt modelId="{147F3A28-8870-4732-87F6-BFA962D0DCA7}" type="sibTrans" cxnId="{FB39E6A9-703C-466B-9633-8ACAEBEEE7E5}">
      <dgm:prSet/>
      <dgm:spPr/>
      <dgm:t>
        <a:bodyPr/>
        <a:lstStyle/>
        <a:p>
          <a:endParaRPr lang="en-US"/>
        </a:p>
      </dgm:t>
    </dgm:pt>
    <dgm:pt modelId="{714CAD05-2E0C-4C61-9AA0-B270463F9CB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Prioritized list of all the work</a:t>
          </a:r>
        </a:p>
      </dgm:t>
    </dgm:pt>
    <dgm:pt modelId="{736F9E33-B794-4C0A-8A2D-6FD412935886}" type="parTrans" cxnId="{4CCE3134-DB12-48BF-91C2-E41790071F77}">
      <dgm:prSet/>
      <dgm:spPr/>
      <dgm:t>
        <a:bodyPr/>
        <a:lstStyle/>
        <a:p>
          <a:endParaRPr lang="en-US"/>
        </a:p>
      </dgm:t>
    </dgm:pt>
    <dgm:pt modelId="{00FC8010-394E-4984-9166-789855F70F58}" type="sibTrans" cxnId="{4CCE3134-DB12-48BF-91C2-E41790071F77}">
      <dgm:prSet/>
      <dgm:spPr/>
      <dgm:t>
        <a:bodyPr/>
        <a:lstStyle/>
        <a:p>
          <a:endParaRPr lang="en-US"/>
        </a:p>
      </dgm:t>
    </dgm:pt>
    <dgm:pt modelId="{EB884DB7-0951-429A-800D-B59DCEF58C6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May include:</a:t>
          </a:r>
        </a:p>
      </dgm:t>
    </dgm:pt>
    <dgm:pt modelId="{998BA3F5-5EFB-48B2-A382-172A58D20E05}" type="parTrans" cxnId="{C0DCACCB-0D3E-4F4E-A745-44B5D0EE8F07}">
      <dgm:prSet/>
      <dgm:spPr/>
      <dgm:t>
        <a:bodyPr/>
        <a:lstStyle/>
        <a:p>
          <a:endParaRPr lang="en-US"/>
        </a:p>
      </dgm:t>
    </dgm:pt>
    <dgm:pt modelId="{ABCD9615-AFEF-40F1-88D2-BF01443F27BE}" type="sibTrans" cxnId="{C0DCACCB-0D3E-4F4E-A745-44B5D0EE8F07}">
      <dgm:prSet/>
      <dgm:spPr/>
      <dgm:t>
        <a:bodyPr/>
        <a:lstStyle/>
        <a:p>
          <a:endParaRPr lang="en-US"/>
        </a:p>
      </dgm:t>
    </dgm:pt>
    <dgm:pt modelId="{9C748412-0BD0-425A-8FE3-C0CCAEEA832C}">
      <dgm:prSet/>
      <dgm:spPr/>
      <dgm:t>
        <a:bodyPr/>
        <a:lstStyle/>
        <a:p>
          <a:r>
            <a:rPr lang="en-US" dirty="0"/>
            <a:t>Features</a:t>
          </a:r>
        </a:p>
      </dgm:t>
    </dgm:pt>
    <dgm:pt modelId="{5C07AD74-5A6F-4EF2-BDDE-BDA7456163DC}" type="parTrans" cxnId="{C968D3FD-2F04-40F4-80D1-570B2D4599CE}">
      <dgm:prSet/>
      <dgm:spPr/>
      <dgm:t>
        <a:bodyPr/>
        <a:lstStyle/>
        <a:p>
          <a:endParaRPr lang="en-US"/>
        </a:p>
      </dgm:t>
    </dgm:pt>
    <dgm:pt modelId="{BB8A7324-9A9B-4771-9ABA-88C8C388C53D}" type="sibTrans" cxnId="{C968D3FD-2F04-40F4-80D1-570B2D4599CE}">
      <dgm:prSet/>
      <dgm:spPr/>
      <dgm:t>
        <a:bodyPr/>
        <a:lstStyle/>
        <a:p>
          <a:endParaRPr lang="en-US"/>
        </a:p>
      </dgm:t>
    </dgm:pt>
    <dgm:pt modelId="{2E77B26A-1A2A-4AEB-9DB3-3BAEA07E49F1}">
      <dgm:prSet/>
      <dgm:spPr/>
      <dgm:t>
        <a:bodyPr/>
        <a:lstStyle/>
        <a:p>
          <a:r>
            <a:rPr lang="en-US" dirty="0"/>
            <a:t>Functions</a:t>
          </a:r>
        </a:p>
      </dgm:t>
    </dgm:pt>
    <dgm:pt modelId="{3B15DBF8-9DE6-46EE-986B-0A754FF52E97}" type="parTrans" cxnId="{B45C8361-1522-4160-A607-94D8066345CA}">
      <dgm:prSet/>
      <dgm:spPr/>
      <dgm:t>
        <a:bodyPr/>
        <a:lstStyle/>
        <a:p>
          <a:endParaRPr lang="en-US"/>
        </a:p>
      </dgm:t>
    </dgm:pt>
    <dgm:pt modelId="{454BF00A-58AF-4BA7-A7B1-080560185627}" type="sibTrans" cxnId="{B45C8361-1522-4160-A607-94D8066345CA}">
      <dgm:prSet/>
      <dgm:spPr/>
      <dgm:t>
        <a:bodyPr/>
        <a:lstStyle/>
        <a:p>
          <a:endParaRPr lang="en-US"/>
        </a:p>
      </dgm:t>
    </dgm:pt>
    <dgm:pt modelId="{D04FCD68-A807-4AC0-9730-71D0D481B1DF}">
      <dgm:prSet/>
      <dgm:spPr/>
      <dgm:t>
        <a:bodyPr/>
        <a:lstStyle/>
        <a:p>
          <a:r>
            <a:rPr lang="en-US"/>
            <a:t>Requirements</a:t>
          </a:r>
        </a:p>
      </dgm:t>
    </dgm:pt>
    <dgm:pt modelId="{C5A73B93-4B2B-4C8D-AEA3-E875A4F54488}" type="parTrans" cxnId="{06355728-7130-4439-A7EF-6F107C9F7155}">
      <dgm:prSet/>
      <dgm:spPr/>
      <dgm:t>
        <a:bodyPr/>
        <a:lstStyle/>
        <a:p>
          <a:endParaRPr lang="en-US"/>
        </a:p>
      </dgm:t>
    </dgm:pt>
    <dgm:pt modelId="{35917702-E20A-49E3-BD9B-A6A0355B756E}" type="sibTrans" cxnId="{06355728-7130-4439-A7EF-6F107C9F7155}">
      <dgm:prSet/>
      <dgm:spPr/>
      <dgm:t>
        <a:bodyPr/>
        <a:lstStyle/>
        <a:p>
          <a:endParaRPr lang="en-US"/>
        </a:p>
      </dgm:t>
    </dgm:pt>
    <dgm:pt modelId="{4CE6C988-9E12-4F84-8958-7D4BE243051F}">
      <dgm:prSet/>
      <dgm:spPr/>
      <dgm:t>
        <a:bodyPr/>
        <a:lstStyle/>
        <a:p>
          <a:r>
            <a:rPr lang="en-US" dirty="0"/>
            <a:t>Quality attributes</a:t>
          </a:r>
        </a:p>
      </dgm:t>
    </dgm:pt>
    <dgm:pt modelId="{771A5AFC-636D-409D-81A9-651F2C8B675E}" type="parTrans" cxnId="{21A4C349-4289-4D4A-B913-9687DFBF36CA}">
      <dgm:prSet/>
      <dgm:spPr/>
      <dgm:t>
        <a:bodyPr/>
        <a:lstStyle/>
        <a:p>
          <a:endParaRPr lang="en-US"/>
        </a:p>
      </dgm:t>
    </dgm:pt>
    <dgm:pt modelId="{1D13AC81-E9C7-4BEA-BE6B-F202D6B8FCD8}" type="sibTrans" cxnId="{21A4C349-4289-4D4A-B913-9687DFBF36CA}">
      <dgm:prSet/>
      <dgm:spPr/>
      <dgm:t>
        <a:bodyPr/>
        <a:lstStyle/>
        <a:p>
          <a:endParaRPr lang="en-US"/>
        </a:p>
      </dgm:t>
    </dgm:pt>
    <dgm:pt modelId="{9C86FEDA-F630-43AF-980A-B7E55163B63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Sprint Backlog</a:t>
          </a:r>
        </a:p>
      </dgm:t>
    </dgm:pt>
    <dgm:pt modelId="{7D5D7175-0F6E-416F-A760-1AC851DFB469}" type="parTrans" cxnId="{CC408829-BD95-4114-B098-602AAD50A302}">
      <dgm:prSet/>
      <dgm:spPr/>
      <dgm:t>
        <a:bodyPr/>
        <a:lstStyle/>
        <a:p>
          <a:endParaRPr lang="en-US"/>
        </a:p>
      </dgm:t>
    </dgm:pt>
    <dgm:pt modelId="{ABB8261D-C7A9-446D-A88E-03B4A785E1C5}" type="sibTrans" cxnId="{CC408829-BD95-4114-B098-602AAD50A302}">
      <dgm:prSet/>
      <dgm:spPr/>
      <dgm:t>
        <a:bodyPr/>
        <a:lstStyle/>
        <a:p>
          <a:endParaRPr lang="en-US"/>
        </a:p>
      </dgm:t>
    </dgm:pt>
    <dgm:pt modelId="{506D67A1-2618-48C8-8B2B-A69EDB25A00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Subset of items in product backlog selected as the goal for a specific sprint</a:t>
          </a:r>
        </a:p>
      </dgm:t>
    </dgm:pt>
    <dgm:pt modelId="{6B64DF11-AF2A-4032-99D8-494359D4C215}" type="parTrans" cxnId="{4ECFB146-ED53-4209-B8E3-9454733DB631}">
      <dgm:prSet/>
      <dgm:spPr/>
      <dgm:t>
        <a:bodyPr/>
        <a:lstStyle/>
        <a:p>
          <a:endParaRPr lang="en-US"/>
        </a:p>
      </dgm:t>
    </dgm:pt>
    <dgm:pt modelId="{7A81BFBC-7B07-40E5-BC75-14E2030F8AF5}" type="sibTrans" cxnId="{4ECFB146-ED53-4209-B8E3-9454733DB631}">
      <dgm:prSet/>
      <dgm:spPr/>
      <dgm:t>
        <a:bodyPr/>
        <a:lstStyle/>
        <a:p>
          <a:endParaRPr lang="en-US"/>
        </a:p>
      </dgm:t>
    </dgm:pt>
    <dgm:pt modelId="{03F82829-1032-4107-80AF-849344364E6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It’s the team’s commitment for functionality that they will deliver</a:t>
          </a:r>
        </a:p>
      </dgm:t>
    </dgm:pt>
    <dgm:pt modelId="{2676E41E-07B0-40DD-B31D-E267504CA98C}" type="parTrans" cxnId="{2B5D3F3A-A91C-4AF9-BB3D-640A3751850A}">
      <dgm:prSet/>
      <dgm:spPr/>
      <dgm:t>
        <a:bodyPr/>
        <a:lstStyle/>
        <a:p>
          <a:endParaRPr lang="en-US"/>
        </a:p>
      </dgm:t>
    </dgm:pt>
    <dgm:pt modelId="{320FB66C-8641-43B2-998B-86C562206823}" type="sibTrans" cxnId="{2B5D3F3A-A91C-4AF9-BB3D-640A3751850A}">
      <dgm:prSet/>
      <dgm:spPr/>
      <dgm:t>
        <a:bodyPr/>
        <a:lstStyle/>
        <a:p>
          <a:endParaRPr lang="en-US"/>
        </a:p>
      </dgm:t>
    </dgm:pt>
    <dgm:pt modelId="{8BC77202-1D9C-42CA-9E3D-D0D0D66F293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Is highly visible</a:t>
          </a:r>
        </a:p>
      </dgm:t>
    </dgm:pt>
    <dgm:pt modelId="{E988C71F-2948-43DD-BC36-232BAA328E16}" type="parTrans" cxnId="{7D0A0589-8444-4C81-8F2C-56E9DD0C830F}">
      <dgm:prSet/>
      <dgm:spPr/>
      <dgm:t>
        <a:bodyPr/>
        <a:lstStyle/>
        <a:p>
          <a:endParaRPr lang="en-US"/>
        </a:p>
      </dgm:t>
    </dgm:pt>
    <dgm:pt modelId="{09C081FF-8118-494C-BA5C-FD870439B041}" type="sibTrans" cxnId="{7D0A0589-8444-4C81-8F2C-56E9DD0C830F}">
      <dgm:prSet/>
      <dgm:spPr/>
      <dgm:t>
        <a:bodyPr/>
        <a:lstStyle/>
        <a:p>
          <a:endParaRPr lang="en-US"/>
        </a:p>
      </dgm:t>
    </dgm:pt>
    <dgm:pt modelId="{52104DAB-9ACA-400D-B53D-CAE059E3786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Updated by the team</a:t>
          </a:r>
        </a:p>
      </dgm:t>
    </dgm:pt>
    <dgm:pt modelId="{1C656BF5-0BAE-4D9C-9E44-3FCBD6C51396}" type="parTrans" cxnId="{97AC391A-0F08-4E0D-9595-6DF6B799E5E5}">
      <dgm:prSet/>
      <dgm:spPr/>
      <dgm:t>
        <a:bodyPr/>
        <a:lstStyle/>
        <a:p>
          <a:endParaRPr lang="en-US"/>
        </a:p>
      </dgm:t>
    </dgm:pt>
    <dgm:pt modelId="{D77BD27A-D1DF-437C-B3A0-45615430BF8B}" type="sibTrans" cxnId="{97AC391A-0F08-4E0D-9595-6DF6B799E5E5}">
      <dgm:prSet/>
      <dgm:spPr/>
      <dgm:t>
        <a:bodyPr/>
        <a:lstStyle/>
        <a:p>
          <a:endParaRPr lang="en-US"/>
        </a:p>
      </dgm:t>
    </dgm:pt>
    <dgm:pt modelId="{88B342F2-835C-9342-8953-96B36C8242F4}">
      <dgm:prSet/>
      <dgm:spPr/>
      <dgm:t>
        <a:bodyPr/>
        <a:lstStyle/>
        <a:p>
          <a:r>
            <a:rPr lang="en-US" dirty="0"/>
            <a:t>User Stories</a:t>
          </a:r>
        </a:p>
      </dgm:t>
    </dgm:pt>
    <dgm:pt modelId="{34EA0386-0362-CB4A-A8CD-CA874332AE60}" type="parTrans" cxnId="{273BA725-7623-2D4D-B8EF-05FADEB055A5}">
      <dgm:prSet/>
      <dgm:spPr/>
      <dgm:t>
        <a:bodyPr/>
        <a:lstStyle/>
        <a:p>
          <a:endParaRPr lang="en-US"/>
        </a:p>
      </dgm:t>
    </dgm:pt>
    <dgm:pt modelId="{BCBC2DD3-BE42-C34E-962E-3D843D23DEAA}" type="sibTrans" cxnId="{273BA725-7623-2D4D-B8EF-05FADEB055A5}">
      <dgm:prSet/>
      <dgm:spPr/>
      <dgm:t>
        <a:bodyPr/>
        <a:lstStyle/>
        <a:p>
          <a:endParaRPr lang="en-US"/>
        </a:p>
      </dgm:t>
    </dgm:pt>
    <dgm:pt modelId="{5520D03F-A698-224D-906D-5928EC16D0CF}">
      <dgm:prSet/>
      <dgm:spPr/>
      <dgm:t>
        <a:bodyPr/>
        <a:lstStyle/>
        <a:p>
          <a:r>
            <a:rPr lang="en-US" dirty="0"/>
            <a:t>fixes</a:t>
          </a:r>
        </a:p>
      </dgm:t>
    </dgm:pt>
    <dgm:pt modelId="{DD989267-F1AE-3B42-B083-5A218BE9AB2B}" type="parTrans" cxnId="{F7473A0A-93C7-FB49-935B-6F6C3C16FC20}">
      <dgm:prSet/>
      <dgm:spPr/>
      <dgm:t>
        <a:bodyPr/>
        <a:lstStyle/>
        <a:p>
          <a:endParaRPr lang="en-US"/>
        </a:p>
      </dgm:t>
    </dgm:pt>
    <dgm:pt modelId="{089D622F-4E19-1E45-8E07-21EC20FFC63D}" type="sibTrans" cxnId="{F7473A0A-93C7-FB49-935B-6F6C3C16FC20}">
      <dgm:prSet/>
      <dgm:spPr/>
      <dgm:t>
        <a:bodyPr/>
        <a:lstStyle/>
        <a:p>
          <a:endParaRPr lang="en-US"/>
        </a:p>
      </dgm:t>
    </dgm:pt>
    <dgm:pt modelId="{7E68D6D4-57FD-4671-9FC2-15DE952014BC}" type="pres">
      <dgm:prSet presAssocID="{7A9C5CBF-6DD4-499D-970D-8E531C82D6A9}" presName="root" presStyleCnt="0">
        <dgm:presLayoutVars>
          <dgm:dir/>
          <dgm:resizeHandles val="exact"/>
        </dgm:presLayoutVars>
      </dgm:prSet>
      <dgm:spPr/>
    </dgm:pt>
    <dgm:pt modelId="{693C4053-E41F-47EF-AAC1-C21A8B7EC43C}" type="pres">
      <dgm:prSet presAssocID="{8FC79331-7334-42C8-A80E-3C29959BADD4}" presName="compNode" presStyleCnt="0"/>
      <dgm:spPr/>
    </dgm:pt>
    <dgm:pt modelId="{4EEE8363-3BC3-422C-88D3-639FE0C004D2}" type="pres">
      <dgm:prSet presAssocID="{8FC79331-7334-42C8-A80E-3C29959BADD4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B8B22BA4-4029-458F-A833-EE4548A2967E}" type="pres">
      <dgm:prSet presAssocID="{8FC79331-7334-42C8-A80E-3C29959BADD4}" presName="iconSpace" presStyleCnt="0"/>
      <dgm:spPr/>
    </dgm:pt>
    <dgm:pt modelId="{4EADA0D7-0616-4DDE-A65B-7D38881245A6}" type="pres">
      <dgm:prSet presAssocID="{8FC79331-7334-42C8-A80E-3C29959BADD4}" presName="parTx" presStyleLbl="revTx" presStyleIdx="0" presStyleCnt="6">
        <dgm:presLayoutVars>
          <dgm:chMax val="0"/>
          <dgm:chPref val="0"/>
        </dgm:presLayoutVars>
      </dgm:prSet>
      <dgm:spPr/>
    </dgm:pt>
    <dgm:pt modelId="{AB802E58-BB30-4923-AE31-57111CA9578B}" type="pres">
      <dgm:prSet presAssocID="{8FC79331-7334-42C8-A80E-3C29959BADD4}" presName="txSpace" presStyleCnt="0"/>
      <dgm:spPr/>
    </dgm:pt>
    <dgm:pt modelId="{155A9434-09E0-4CDD-9B78-E6E8BB07035E}" type="pres">
      <dgm:prSet presAssocID="{8FC79331-7334-42C8-A80E-3C29959BADD4}" presName="desTx" presStyleLbl="revTx" presStyleIdx="1" presStyleCnt="6">
        <dgm:presLayoutVars/>
      </dgm:prSet>
      <dgm:spPr/>
    </dgm:pt>
    <dgm:pt modelId="{38A8EDC5-EA3B-441C-A447-57F18E4A1EAF}" type="pres">
      <dgm:prSet presAssocID="{B96AE843-10F0-4A11-9E4C-386033B8816F}" presName="sibTrans" presStyleCnt="0"/>
      <dgm:spPr/>
    </dgm:pt>
    <dgm:pt modelId="{8A8E78FF-8143-4DAE-98BA-23A345B386EC}" type="pres">
      <dgm:prSet presAssocID="{718A5B4F-41E4-4FC8-A8C3-BF9803290155}" presName="compNode" presStyleCnt="0"/>
      <dgm:spPr/>
    </dgm:pt>
    <dgm:pt modelId="{96CB352B-854D-43DF-A7E4-60C2C90B9203}" type="pres">
      <dgm:prSet presAssocID="{718A5B4F-41E4-4FC8-A8C3-BF9803290155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E8BDF85F-D147-46F7-A7EE-2C14C884769B}" type="pres">
      <dgm:prSet presAssocID="{718A5B4F-41E4-4FC8-A8C3-BF9803290155}" presName="iconSpace" presStyleCnt="0"/>
      <dgm:spPr/>
    </dgm:pt>
    <dgm:pt modelId="{BBE080B4-A616-4EAE-9A83-0F85FE858E11}" type="pres">
      <dgm:prSet presAssocID="{718A5B4F-41E4-4FC8-A8C3-BF9803290155}" presName="parTx" presStyleLbl="revTx" presStyleIdx="2" presStyleCnt="6">
        <dgm:presLayoutVars>
          <dgm:chMax val="0"/>
          <dgm:chPref val="0"/>
        </dgm:presLayoutVars>
      </dgm:prSet>
      <dgm:spPr/>
    </dgm:pt>
    <dgm:pt modelId="{5B8DF653-A82A-4BCA-A07A-4284035A80BC}" type="pres">
      <dgm:prSet presAssocID="{718A5B4F-41E4-4FC8-A8C3-BF9803290155}" presName="txSpace" presStyleCnt="0"/>
      <dgm:spPr/>
    </dgm:pt>
    <dgm:pt modelId="{9EDEAFC6-7BCE-4A93-A050-C4543F997756}" type="pres">
      <dgm:prSet presAssocID="{718A5B4F-41E4-4FC8-A8C3-BF9803290155}" presName="desTx" presStyleLbl="revTx" presStyleIdx="3" presStyleCnt="6">
        <dgm:presLayoutVars/>
      </dgm:prSet>
      <dgm:spPr/>
    </dgm:pt>
    <dgm:pt modelId="{DB55AB88-3CA3-4128-A7C3-41AF4EADD6C8}" type="pres">
      <dgm:prSet presAssocID="{147F3A28-8870-4732-87F6-BFA962D0DCA7}" presName="sibTrans" presStyleCnt="0"/>
      <dgm:spPr/>
    </dgm:pt>
    <dgm:pt modelId="{2C191527-C986-4771-BCA5-B33281A3F346}" type="pres">
      <dgm:prSet presAssocID="{9C86FEDA-F630-43AF-980A-B7E55163B63F}" presName="compNode" presStyleCnt="0"/>
      <dgm:spPr/>
    </dgm:pt>
    <dgm:pt modelId="{D19E2C00-8C73-4EFF-96F7-06D1228133BA}" type="pres">
      <dgm:prSet presAssocID="{9C86FEDA-F630-43AF-980A-B7E55163B63F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D02B3570-16AF-4177-AF16-2BB575C270C1}" type="pres">
      <dgm:prSet presAssocID="{9C86FEDA-F630-43AF-980A-B7E55163B63F}" presName="iconSpace" presStyleCnt="0"/>
      <dgm:spPr/>
    </dgm:pt>
    <dgm:pt modelId="{68D455D0-3EBA-48F9-A4A8-EC265F8F1608}" type="pres">
      <dgm:prSet presAssocID="{9C86FEDA-F630-43AF-980A-B7E55163B63F}" presName="parTx" presStyleLbl="revTx" presStyleIdx="4" presStyleCnt="6">
        <dgm:presLayoutVars>
          <dgm:chMax val="0"/>
          <dgm:chPref val="0"/>
        </dgm:presLayoutVars>
      </dgm:prSet>
      <dgm:spPr/>
    </dgm:pt>
    <dgm:pt modelId="{7A1954C6-91D0-4899-A258-D3528A5C886B}" type="pres">
      <dgm:prSet presAssocID="{9C86FEDA-F630-43AF-980A-B7E55163B63F}" presName="txSpace" presStyleCnt="0"/>
      <dgm:spPr/>
    </dgm:pt>
    <dgm:pt modelId="{6791A691-7DCB-4D13-8816-801D3DDD093D}" type="pres">
      <dgm:prSet presAssocID="{9C86FEDA-F630-43AF-980A-B7E55163B63F}" presName="desTx" presStyleLbl="revTx" presStyleIdx="5" presStyleCnt="6">
        <dgm:presLayoutVars/>
      </dgm:prSet>
      <dgm:spPr/>
    </dgm:pt>
  </dgm:ptLst>
  <dgm:cxnLst>
    <dgm:cxn modelId="{F7473A0A-93C7-FB49-935B-6F6C3C16FC20}" srcId="{EB884DB7-0951-429A-800D-B59DCEF58C63}" destId="{5520D03F-A698-224D-906D-5928EC16D0CF}" srcOrd="5" destOrd="0" parTransId="{DD989267-F1AE-3B42-B083-5A218BE9AB2B}" sibTransId="{089D622F-4E19-1E45-8E07-21EC20FFC63D}"/>
    <dgm:cxn modelId="{351B6D10-F8A0-4E89-BF99-BC4868B92DAA}" type="presOf" srcId="{7A9C5CBF-6DD4-499D-970D-8E531C82D6A9}" destId="{7E68D6D4-57FD-4671-9FC2-15DE952014BC}" srcOrd="0" destOrd="0" presId="urn:microsoft.com/office/officeart/2018/2/layout/IconLabelDescriptionList"/>
    <dgm:cxn modelId="{97AC391A-0F08-4E0D-9595-6DF6B799E5E5}" srcId="{9C86FEDA-F630-43AF-980A-B7E55163B63F}" destId="{52104DAB-9ACA-400D-B53D-CAE059E37869}" srcOrd="3" destOrd="0" parTransId="{1C656BF5-0BAE-4D9C-9E44-3FCBD6C51396}" sibTransId="{D77BD27A-D1DF-437C-B3A0-45615430BF8B}"/>
    <dgm:cxn modelId="{1E599624-1E55-4504-9ED4-4EE5DEC56059}" type="presOf" srcId="{7C21C03F-911C-43AC-83D9-7512B9489352}" destId="{155A9434-09E0-4CDD-9B78-E6E8BB07035E}" srcOrd="0" destOrd="2" presId="urn:microsoft.com/office/officeart/2018/2/layout/IconLabelDescriptionList"/>
    <dgm:cxn modelId="{273BA725-7623-2D4D-B8EF-05FADEB055A5}" srcId="{EB884DB7-0951-429A-800D-B59DCEF58C63}" destId="{88B342F2-835C-9342-8953-96B36C8242F4}" srcOrd="1" destOrd="0" parTransId="{34EA0386-0362-CB4A-A8CD-CA874332AE60}" sibTransId="{BCBC2DD3-BE42-C34E-962E-3D843D23DEAA}"/>
    <dgm:cxn modelId="{06355728-7130-4439-A7EF-6F107C9F7155}" srcId="{EB884DB7-0951-429A-800D-B59DCEF58C63}" destId="{D04FCD68-A807-4AC0-9730-71D0D481B1DF}" srcOrd="3" destOrd="0" parTransId="{C5A73B93-4B2B-4C8D-AEA3-E875A4F54488}" sibTransId="{35917702-E20A-49E3-BD9B-A6A0355B756E}"/>
    <dgm:cxn modelId="{CC408829-BD95-4114-B098-602AAD50A302}" srcId="{7A9C5CBF-6DD4-499D-970D-8E531C82D6A9}" destId="{9C86FEDA-F630-43AF-980A-B7E55163B63F}" srcOrd="2" destOrd="0" parTransId="{7D5D7175-0F6E-416F-A760-1AC851DFB469}" sibTransId="{ABB8261D-C7A9-446D-A88E-03B4A785E1C5}"/>
    <dgm:cxn modelId="{88F2AB2D-0B8E-4F43-ABFB-F0DE45B3FAF1}" type="presOf" srcId="{5520D03F-A698-224D-906D-5928EC16D0CF}" destId="{9EDEAFC6-7BCE-4A93-A050-C4543F997756}" srcOrd="0" destOrd="7" presId="urn:microsoft.com/office/officeart/2018/2/layout/IconLabelDescriptionList"/>
    <dgm:cxn modelId="{9FFB282F-A5DF-42D5-B14B-735912934C79}" type="presOf" srcId="{506D67A1-2618-48C8-8B2B-A69EDB25A00D}" destId="{6791A691-7DCB-4D13-8816-801D3DDD093D}" srcOrd="0" destOrd="0" presId="urn:microsoft.com/office/officeart/2018/2/layout/IconLabelDescriptionList"/>
    <dgm:cxn modelId="{4CCE3134-DB12-48BF-91C2-E41790071F77}" srcId="{718A5B4F-41E4-4FC8-A8C3-BF9803290155}" destId="{714CAD05-2E0C-4C61-9AA0-B270463F9CB6}" srcOrd="0" destOrd="0" parTransId="{736F9E33-B794-4C0A-8A2D-6FD412935886}" sibTransId="{00FC8010-394E-4984-9166-789855F70F58}"/>
    <dgm:cxn modelId="{2B5D3F3A-A91C-4AF9-BB3D-640A3751850A}" srcId="{9C86FEDA-F630-43AF-980A-B7E55163B63F}" destId="{03F82829-1032-4107-80AF-849344364E68}" srcOrd="1" destOrd="0" parTransId="{2676E41E-07B0-40DD-B31D-E267504CA98C}" sibTransId="{320FB66C-8641-43B2-998B-86C562206823}"/>
    <dgm:cxn modelId="{FC07A53B-7DFB-49A8-9572-EF0EBD5F4112}" type="presOf" srcId="{52104DAB-9ACA-400D-B53D-CAE059E37869}" destId="{6791A691-7DCB-4D13-8816-801D3DDD093D}" srcOrd="0" destOrd="3" presId="urn:microsoft.com/office/officeart/2018/2/layout/IconLabelDescriptionList"/>
    <dgm:cxn modelId="{4ECFB146-ED53-4209-B8E3-9454733DB631}" srcId="{9C86FEDA-F630-43AF-980A-B7E55163B63F}" destId="{506D67A1-2618-48C8-8B2B-A69EDB25A00D}" srcOrd="0" destOrd="0" parTransId="{6B64DF11-AF2A-4032-99D8-494359D4C215}" sibTransId="{7A81BFBC-7B07-40E5-BC75-14E2030F8AF5}"/>
    <dgm:cxn modelId="{21A4C349-4289-4D4A-B913-9687DFBF36CA}" srcId="{EB884DB7-0951-429A-800D-B59DCEF58C63}" destId="{4CE6C988-9E12-4F84-8958-7D4BE243051F}" srcOrd="4" destOrd="0" parTransId="{771A5AFC-636D-409D-81A9-651F2C8B675E}" sibTransId="{1D13AC81-E9C7-4BEA-BE6B-F202D6B8FCD8}"/>
    <dgm:cxn modelId="{A6620954-74D0-422B-90F0-3F8120671A9E}" type="presOf" srcId="{2E77B26A-1A2A-4AEB-9DB3-3BAEA07E49F1}" destId="{9EDEAFC6-7BCE-4A93-A050-C4543F997756}" srcOrd="0" destOrd="4" presId="urn:microsoft.com/office/officeart/2018/2/layout/IconLabelDescriptionList"/>
    <dgm:cxn modelId="{449B7858-7044-4C70-A869-D1CAA93F4EAE}" type="presOf" srcId="{8BC77202-1D9C-42CA-9E3D-D0D0D66F293D}" destId="{6791A691-7DCB-4D13-8816-801D3DDD093D}" srcOrd="0" destOrd="2" presId="urn:microsoft.com/office/officeart/2018/2/layout/IconLabelDescriptionList"/>
    <dgm:cxn modelId="{774FF05B-0FF3-45EC-876C-079C95D211B2}" srcId="{8FC79331-7334-42C8-A80E-3C29959BADD4}" destId="{94078EE2-7365-472A-A94B-BDFD73D4D8A2}" srcOrd="1" destOrd="0" parTransId="{DD85C7CE-5321-471D-A121-9277803C6B0F}" sibTransId="{D409D1E0-0F85-419D-9F03-3261093EB733}"/>
    <dgm:cxn modelId="{BAD42861-65AF-416B-8016-DC362A3313D8}" type="presOf" srcId="{4CE6C988-9E12-4F84-8958-7D4BE243051F}" destId="{9EDEAFC6-7BCE-4A93-A050-C4543F997756}" srcOrd="0" destOrd="6" presId="urn:microsoft.com/office/officeart/2018/2/layout/IconLabelDescriptionList"/>
    <dgm:cxn modelId="{B45C8361-1522-4160-A607-94D8066345CA}" srcId="{EB884DB7-0951-429A-800D-B59DCEF58C63}" destId="{2E77B26A-1A2A-4AEB-9DB3-3BAEA07E49F1}" srcOrd="2" destOrd="0" parTransId="{3B15DBF8-9DE6-46EE-986B-0A754FF52E97}" sibTransId="{454BF00A-58AF-4BA7-A7B1-080560185627}"/>
    <dgm:cxn modelId="{B137F461-CED2-A64B-A089-59533437F947}" type="presOf" srcId="{88B342F2-835C-9342-8953-96B36C8242F4}" destId="{9EDEAFC6-7BCE-4A93-A050-C4543F997756}" srcOrd="0" destOrd="3" presId="urn:microsoft.com/office/officeart/2018/2/layout/IconLabelDescriptionList"/>
    <dgm:cxn modelId="{F48F4762-5F35-43B5-B798-E49EDC8AD5E6}" type="presOf" srcId="{9C86FEDA-F630-43AF-980A-B7E55163B63F}" destId="{68D455D0-3EBA-48F9-A4A8-EC265F8F1608}" srcOrd="0" destOrd="0" presId="urn:microsoft.com/office/officeart/2018/2/layout/IconLabelDescriptionList"/>
    <dgm:cxn modelId="{36577F78-3D2A-4D08-8041-068F180DBBBB}" type="presOf" srcId="{9C748412-0BD0-425A-8FE3-C0CCAEEA832C}" destId="{9EDEAFC6-7BCE-4A93-A050-C4543F997756}" srcOrd="0" destOrd="2" presId="urn:microsoft.com/office/officeart/2018/2/layout/IconLabelDescriptionList"/>
    <dgm:cxn modelId="{C182B985-A9E5-4A59-A465-2ACC960C369D}" srcId="{8FC79331-7334-42C8-A80E-3C29959BADD4}" destId="{7C21C03F-911C-43AC-83D9-7512B9489352}" srcOrd="2" destOrd="0" parTransId="{924028C2-80A0-41AE-9D77-C46DD68BCF0F}" sibTransId="{5D97D384-D876-418D-9EF6-C5FB9D9B46B1}"/>
    <dgm:cxn modelId="{7D0A0589-8444-4C81-8F2C-56E9DD0C830F}" srcId="{9C86FEDA-F630-43AF-980A-B7E55163B63F}" destId="{8BC77202-1D9C-42CA-9E3D-D0D0D66F293D}" srcOrd="2" destOrd="0" parTransId="{E988C71F-2948-43DD-BC36-232BAA328E16}" sibTransId="{09C081FF-8118-494C-BA5C-FD870439B041}"/>
    <dgm:cxn modelId="{3FF390A3-908F-431C-8DA3-B7D6E0294B04}" type="presOf" srcId="{C75636E2-47D5-4ACF-AA9B-BB615DCCB4A5}" destId="{155A9434-09E0-4CDD-9B78-E6E8BB07035E}" srcOrd="0" destOrd="0" presId="urn:microsoft.com/office/officeart/2018/2/layout/IconLabelDescriptionList"/>
    <dgm:cxn modelId="{579132A4-24C1-4296-91B5-51A1B93412F0}" type="presOf" srcId="{8FC79331-7334-42C8-A80E-3C29959BADD4}" destId="{4EADA0D7-0616-4DDE-A65B-7D38881245A6}" srcOrd="0" destOrd="0" presId="urn:microsoft.com/office/officeart/2018/2/layout/IconLabelDescriptionList"/>
    <dgm:cxn modelId="{8DDFB0A4-59F9-47B4-95C3-05B583914EF1}" type="presOf" srcId="{03F82829-1032-4107-80AF-849344364E68}" destId="{6791A691-7DCB-4D13-8816-801D3DDD093D}" srcOrd="0" destOrd="1" presId="urn:microsoft.com/office/officeart/2018/2/layout/IconLabelDescriptionList"/>
    <dgm:cxn modelId="{FB39E6A9-703C-466B-9633-8ACAEBEEE7E5}" srcId="{7A9C5CBF-6DD4-499D-970D-8E531C82D6A9}" destId="{718A5B4F-41E4-4FC8-A8C3-BF9803290155}" srcOrd="1" destOrd="0" parTransId="{C2A90A81-C925-4B6B-AD13-4FCE4CB84456}" sibTransId="{147F3A28-8870-4732-87F6-BFA962D0DCA7}"/>
    <dgm:cxn modelId="{B33A94AA-3477-4764-94DE-C4383BAF8A19}" type="presOf" srcId="{718A5B4F-41E4-4FC8-A8C3-BF9803290155}" destId="{BBE080B4-A616-4EAE-9A83-0F85FE858E11}" srcOrd="0" destOrd="0" presId="urn:microsoft.com/office/officeart/2018/2/layout/IconLabelDescriptionList"/>
    <dgm:cxn modelId="{063C2CAB-E7DA-43DF-8070-0F7AE45C9B6C}" type="presOf" srcId="{D04FCD68-A807-4AC0-9730-71D0D481B1DF}" destId="{9EDEAFC6-7BCE-4A93-A050-C4543F997756}" srcOrd="0" destOrd="5" presId="urn:microsoft.com/office/officeart/2018/2/layout/IconLabelDescriptionList"/>
    <dgm:cxn modelId="{7A805ABF-8E37-4B6D-8A53-9B76A207E14C}" type="presOf" srcId="{714CAD05-2E0C-4C61-9AA0-B270463F9CB6}" destId="{9EDEAFC6-7BCE-4A93-A050-C4543F997756}" srcOrd="0" destOrd="0" presId="urn:microsoft.com/office/officeart/2018/2/layout/IconLabelDescriptionList"/>
    <dgm:cxn modelId="{53F74CC7-9E4B-447E-901B-1AE22F093F63}" srcId="{8FC79331-7334-42C8-A80E-3C29959BADD4}" destId="{C75636E2-47D5-4ACF-AA9B-BB615DCCB4A5}" srcOrd="0" destOrd="0" parTransId="{14EFFCD8-3E08-459D-97E4-37B544FB7CC4}" sibTransId="{14C8DB5F-51CD-45F0-9614-938CABB6CCE3}"/>
    <dgm:cxn modelId="{C0DCACCB-0D3E-4F4E-A745-44B5D0EE8F07}" srcId="{718A5B4F-41E4-4FC8-A8C3-BF9803290155}" destId="{EB884DB7-0951-429A-800D-B59DCEF58C63}" srcOrd="1" destOrd="0" parTransId="{998BA3F5-5EFB-48B2-A382-172A58D20E05}" sibTransId="{ABCD9615-AFEF-40F1-88D2-BF01443F27BE}"/>
    <dgm:cxn modelId="{F3B756E5-F78F-4222-AE3E-5AC699BF794B}" type="presOf" srcId="{94078EE2-7365-472A-A94B-BDFD73D4D8A2}" destId="{155A9434-09E0-4CDD-9B78-E6E8BB07035E}" srcOrd="0" destOrd="1" presId="urn:microsoft.com/office/officeart/2018/2/layout/IconLabelDescriptionList"/>
    <dgm:cxn modelId="{44F484EA-5FA4-4FC9-8CB8-D550E301D8C9}" srcId="{7A9C5CBF-6DD4-499D-970D-8E531C82D6A9}" destId="{8FC79331-7334-42C8-A80E-3C29959BADD4}" srcOrd="0" destOrd="0" parTransId="{FC85B385-8245-4FC7-82D1-9B8928CCF839}" sibTransId="{B96AE843-10F0-4A11-9E4C-386033B8816F}"/>
    <dgm:cxn modelId="{670406F5-0010-43F4-A41C-231B362A1107}" type="presOf" srcId="{EB884DB7-0951-429A-800D-B59DCEF58C63}" destId="{9EDEAFC6-7BCE-4A93-A050-C4543F997756}" srcOrd="0" destOrd="1" presId="urn:microsoft.com/office/officeart/2018/2/layout/IconLabelDescriptionList"/>
    <dgm:cxn modelId="{C968D3FD-2F04-40F4-80D1-570B2D4599CE}" srcId="{EB884DB7-0951-429A-800D-B59DCEF58C63}" destId="{9C748412-0BD0-425A-8FE3-C0CCAEEA832C}" srcOrd="0" destOrd="0" parTransId="{5C07AD74-5A6F-4EF2-BDDE-BDA7456163DC}" sibTransId="{BB8A7324-9A9B-4771-9ABA-88C8C388C53D}"/>
    <dgm:cxn modelId="{A9D62906-11F7-4FF1-85F8-1A8CCD824377}" type="presParOf" srcId="{7E68D6D4-57FD-4671-9FC2-15DE952014BC}" destId="{693C4053-E41F-47EF-AAC1-C21A8B7EC43C}" srcOrd="0" destOrd="0" presId="urn:microsoft.com/office/officeart/2018/2/layout/IconLabelDescriptionList"/>
    <dgm:cxn modelId="{F3302501-4EE0-4A9E-AC8C-783A24AE437B}" type="presParOf" srcId="{693C4053-E41F-47EF-AAC1-C21A8B7EC43C}" destId="{4EEE8363-3BC3-422C-88D3-639FE0C004D2}" srcOrd="0" destOrd="0" presId="urn:microsoft.com/office/officeart/2018/2/layout/IconLabelDescriptionList"/>
    <dgm:cxn modelId="{71A995B8-A554-4CF0-8D25-7E8B4A8C189D}" type="presParOf" srcId="{693C4053-E41F-47EF-AAC1-C21A8B7EC43C}" destId="{B8B22BA4-4029-458F-A833-EE4548A2967E}" srcOrd="1" destOrd="0" presId="urn:microsoft.com/office/officeart/2018/2/layout/IconLabelDescriptionList"/>
    <dgm:cxn modelId="{DF24A562-C733-44C5-A2D5-7C04AA34C36D}" type="presParOf" srcId="{693C4053-E41F-47EF-AAC1-C21A8B7EC43C}" destId="{4EADA0D7-0616-4DDE-A65B-7D38881245A6}" srcOrd="2" destOrd="0" presId="urn:microsoft.com/office/officeart/2018/2/layout/IconLabelDescriptionList"/>
    <dgm:cxn modelId="{EBDC734B-C0D0-4504-A278-E06D2CA46B12}" type="presParOf" srcId="{693C4053-E41F-47EF-AAC1-C21A8B7EC43C}" destId="{AB802E58-BB30-4923-AE31-57111CA9578B}" srcOrd="3" destOrd="0" presId="urn:microsoft.com/office/officeart/2018/2/layout/IconLabelDescriptionList"/>
    <dgm:cxn modelId="{1BAF65C9-428D-47B5-871D-A9C661971B93}" type="presParOf" srcId="{693C4053-E41F-47EF-AAC1-C21A8B7EC43C}" destId="{155A9434-09E0-4CDD-9B78-E6E8BB07035E}" srcOrd="4" destOrd="0" presId="urn:microsoft.com/office/officeart/2018/2/layout/IconLabelDescriptionList"/>
    <dgm:cxn modelId="{90F4495E-80CE-470B-8986-2963318E8A1B}" type="presParOf" srcId="{7E68D6D4-57FD-4671-9FC2-15DE952014BC}" destId="{38A8EDC5-EA3B-441C-A447-57F18E4A1EAF}" srcOrd="1" destOrd="0" presId="urn:microsoft.com/office/officeart/2018/2/layout/IconLabelDescriptionList"/>
    <dgm:cxn modelId="{7359C4B6-7195-48EB-AA9A-1168F9F5A454}" type="presParOf" srcId="{7E68D6D4-57FD-4671-9FC2-15DE952014BC}" destId="{8A8E78FF-8143-4DAE-98BA-23A345B386EC}" srcOrd="2" destOrd="0" presId="urn:microsoft.com/office/officeart/2018/2/layout/IconLabelDescriptionList"/>
    <dgm:cxn modelId="{5A577F8E-00E2-4753-9521-7A0E95677C2F}" type="presParOf" srcId="{8A8E78FF-8143-4DAE-98BA-23A345B386EC}" destId="{96CB352B-854D-43DF-A7E4-60C2C90B9203}" srcOrd="0" destOrd="0" presId="urn:microsoft.com/office/officeart/2018/2/layout/IconLabelDescriptionList"/>
    <dgm:cxn modelId="{05393D5F-2C7E-4289-9280-A5530A0F7FAA}" type="presParOf" srcId="{8A8E78FF-8143-4DAE-98BA-23A345B386EC}" destId="{E8BDF85F-D147-46F7-A7EE-2C14C884769B}" srcOrd="1" destOrd="0" presId="urn:microsoft.com/office/officeart/2018/2/layout/IconLabelDescriptionList"/>
    <dgm:cxn modelId="{8B6809F2-6B7C-40AE-BC84-E516AF614122}" type="presParOf" srcId="{8A8E78FF-8143-4DAE-98BA-23A345B386EC}" destId="{BBE080B4-A616-4EAE-9A83-0F85FE858E11}" srcOrd="2" destOrd="0" presId="urn:microsoft.com/office/officeart/2018/2/layout/IconLabelDescriptionList"/>
    <dgm:cxn modelId="{BAF5A653-549E-41FB-B94B-8077E75AB6DC}" type="presParOf" srcId="{8A8E78FF-8143-4DAE-98BA-23A345B386EC}" destId="{5B8DF653-A82A-4BCA-A07A-4284035A80BC}" srcOrd="3" destOrd="0" presId="urn:microsoft.com/office/officeart/2018/2/layout/IconLabelDescriptionList"/>
    <dgm:cxn modelId="{34ACDFA6-87B1-4326-8235-87C52AA9AF83}" type="presParOf" srcId="{8A8E78FF-8143-4DAE-98BA-23A345B386EC}" destId="{9EDEAFC6-7BCE-4A93-A050-C4543F997756}" srcOrd="4" destOrd="0" presId="urn:microsoft.com/office/officeart/2018/2/layout/IconLabelDescriptionList"/>
    <dgm:cxn modelId="{06170BAB-F2B1-41A5-9C55-C65B53E8F441}" type="presParOf" srcId="{7E68D6D4-57FD-4671-9FC2-15DE952014BC}" destId="{DB55AB88-3CA3-4128-A7C3-41AF4EADD6C8}" srcOrd="3" destOrd="0" presId="urn:microsoft.com/office/officeart/2018/2/layout/IconLabelDescriptionList"/>
    <dgm:cxn modelId="{C3613674-70E7-4C4D-A96C-685608DB9347}" type="presParOf" srcId="{7E68D6D4-57FD-4671-9FC2-15DE952014BC}" destId="{2C191527-C986-4771-BCA5-B33281A3F346}" srcOrd="4" destOrd="0" presId="urn:microsoft.com/office/officeart/2018/2/layout/IconLabelDescriptionList"/>
    <dgm:cxn modelId="{B943BD94-570C-4E3F-BDE1-C01CAEDADEBB}" type="presParOf" srcId="{2C191527-C986-4771-BCA5-B33281A3F346}" destId="{D19E2C00-8C73-4EFF-96F7-06D1228133BA}" srcOrd="0" destOrd="0" presId="urn:microsoft.com/office/officeart/2018/2/layout/IconLabelDescriptionList"/>
    <dgm:cxn modelId="{269E8D6F-2BB8-43D5-A130-4C6B635226DD}" type="presParOf" srcId="{2C191527-C986-4771-BCA5-B33281A3F346}" destId="{D02B3570-16AF-4177-AF16-2BB575C270C1}" srcOrd="1" destOrd="0" presId="urn:microsoft.com/office/officeart/2018/2/layout/IconLabelDescriptionList"/>
    <dgm:cxn modelId="{78248242-344F-4202-B0BF-47ECF87CBBA1}" type="presParOf" srcId="{2C191527-C986-4771-BCA5-B33281A3F346}" destId="{68D455D0-3EBA-48F9-A4A8-EC265F8F1608}" srcOrd="2" destOrd="0" presId="urn:microsoft.com/office/officeart/2018/2/layout/IconLabelDescriptionList"/>
    <dgm:cxn modelId="{403AE300-487A-431D-B04A-DA65D70FD5A4}" type="presParOf" srcId="{2C191527-C986-4771-BCA5-B33281A3F346}" destId="{7A1954C6-91D0-4899-A258-D3528A5C886B}" srcOrd="3" destOrd="0" presId="urn:microsoft.com/office/officeart/2018/2/layout/IconLabelDescriptionList"/>
    <dgm:cxn modelId="{0EF9B64D-B329-46E5-8CE9-E3A7C27BB8A3}" type="presParOf" srcId="{2C191527-C986-4771-BCA5-B33281A3F346}" destId="{6791A691-7DCB-4D13-8816-801D3DDD093D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89E8086-23A2-49A3-A46E-E208BA835580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1EB8C9-F379-4A12-B701-B97721C7FA1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Takes place on a regular basis</a:t>
          </a:r>
        </a:p>
      </dgm:t>
    </dgm:pt>
    <dgm:pt modelId="{BAF747D1-4F94-43A6-B1C7-D1773738B5B4}" type="parTrans" cxnId="{50A9C418-D32C-4E64-B003-2CF5E0EBCA90}">
      <dgm:prSet/>
      <dgm:spPr/>
      <dgm:t>
        <a:bodyPr/>
        <a:lstStyle/>
        <a:p>
          <a:endParaRPr lang="en-US"/>
        </a:p>
      </dgm:t>
    </dgm:pt>
    <dgm:pt modelId="{086E929F-B48A-444C-B3AD-AD0A360E35F8}" type="sibTrans" cxnId="{50A9C418-D32C-4E64-B003-2CF5E0EBCA9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9EE2604-98A3-451C-B2A4-5DD48C3F29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 representative from each team meets</a:t>
          </a:r>
        </a:p>
      </dgm:t>
    </dgm:pt>
    <dgm:pt modelId="{A701412A-663A-4AB8-989B-42464D01FDAA}" type="parTrans" cxnId="{73C6AB57-F3CB-4EE0-811A-38ACBF1A4E7F}">
      <dgm:prSet/>
      <dgm:spPr/>
      <dgm:t>
        <a:bodyPr/>
        <a:lstStyle/>
        <a:p>
          <a:endParaRPr lang="en-US"/>
        </a:p>
      </dgm:t>
    </dgm:pt>
    <dgm:pt modelId="{032CB994-BDC9-4D80-AC5A-65505B451BE8}" type="sibTrans" cxnId="{73C6AB57-F3CB-4EE0-811A-38ACBF1A4E7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477AE54-0793-4C3D-8BA8-3A6E5CF2AC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representative reports back to their teams any issues</a:t>
          </a:r>
        </a:p>
      </dgm:t>
    </dgm:pt>
    <dgm:pt modelId="{6B7B2289-740F-46CE-AB40-BBAB228367C3}" type="parTrans" cxnId="{9E3484B3-BDC6-459E-ABD1-2F72A2FF1FD5}">
      <dgm:prSet/>
      <dgm:spPr/>
      <dgm:t>
        <a:bodyPr/>
        <a:lstStyle/>
        <a:p>
          <a:endParaRPr lang="en-US"/>
        </a:p>
      </dgm:t>
    </dgm:pt>
    <dgm:pt modelId="{A69BA34B-98DE-4476-A11C-FDC2BE6A9BC0}" type="sibTrans" cxnId="{9E3484B3-BDC6-459E-ABD1-2F72A2FF1FD5}">
      <dgm:prSet/>
      <dgm:spPr/>
      <dgm:t>
        <a:bodyPr/>
        <a:lstStyle/>
        <a:p>
          <a:endParaRPr lang="en-US"/>
        </a:p>
      </dgm:t>
    </dgm:pt>
    <dgm:pt modelId="{740F0C38-ADC6-4217-AFED-C878E251CE56}" type="pres">
      <dgm:prSet presAssocID="{D89E8086-23A2-49A3-A46E-E208BA835580}" presName="root" presStyleCnt="0">
        <dgm:presLayoutVars>
          <dgm:dir/>
          <dgm:resizeHandles val="exact"/>
        </dgm:presLayoutVars>
      </dgm:prSet>
      <dgm:spPr/>
    </dgm:pt>
    <dgm:pt modelId="{E15A770B-A880-4B8C-BF65-EDA892B1A5B0}" type="pres">
      <dgm:prSet presAssocID="{D89E8086-23A2-49A3-A46E-E208BA835580}" presName="container" presStyleCnt="0">
        <dgm:presLayoutVars>
          <dgm:dir/>
          <dgm:resizeHandles val="exact"/>
        </dgm:presLayoutVars>
      </dgm:prSet>
      <dgm:spPr/>
    </dgm:pt>
    <dgm:pt modelId="{2CD7A341-5705-44F3-847B-285251659365}" type="pres">
      <dgm:prSet presAssocID="{A61EB8C9-F379-4A12-B701-B97721C7FA1D}" presName="compNode" presStyleCnt="0"/>
      <dgm:spPr/>
    </dgm:pt>
    <dgm:pt modelId="{712BCCFD-C79B-4759-AFB0-F41AAD8D9270}" type="pres">
      <dgm:prSet presAssocID="{A61EB8C9-F379-4A12-B701-B97721C7FA1D}" presName="iconBgRect" presStyleLbl="bgShp" presStyleIdx="0" presStyleCnt="3"/>
      <dgm:spPr/>
    </dgm:pt>
    <dgm:pt modelId="{A12A30DE-A3F5-41B5-B728-951FD4580D0B}" type="pres">
      <dgm:prSet presAssocID="{A61EB8C9-F379-4A12-B701-B97721C7FA1D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85608144-8B2F-40BE-80A1-85CC88A4B01E}" type="pres">
      <dgm:prSet presAssocID="{A61EB8C9-F379-4A12-B701-B97721C7FA1D}" presName="spaceRect" presStyleCnt="0"/>
      <dgm:spPr/>
    </dgm:pt>
    <dgm:pt modelId="{1469EBDC-5E62-4C64-92E5-F556DB1EADBF}" type="pres">
      <dgm:prSet presAssocID="{A61EB8C9-F379-4A12-B701-B97721C7FA1D}" presName="textRect" presStyleLbl="revTx" presStyleIdx="0" presStyleCnt="3">
        <dgm:presLayoutVars>
          <dgm:chMax val="1"/>
          <dgm:chPref val="1"/>
        </dgm:presLayoutVars>
      </dgm:prSet>
      <dgm:spPr/>
    </dgm:pt>
    <dgm:pt modelId="{308ACF6F-DAA6-40B7-9CD2-FA4255F94578}" type="pres">
      <dgm:prSet presAssocID="{086E929F-B48A-444C-B3AD-AD0A360E35F8}" presName="sibTrans" presStyleLbl="sibTrans2D1" presStyleIdx="0" presStyleCnt="0"/>
      <dgm:spPr/>
    </dgm:pt>
    <dgm:pt modelId="{81AF3E0C-4DA2-466A-A3D4-27A5BD4C244F}" type="pres">
      <dgm:prSet presAssocID="{39EE2604-98A3-451C-B2A4-5DD48C3F2987}" presName="compNode" presStyleCnt="0"/>
      <dgm:spPr/>
    </dgm:pt>
    <dgm:pt modelId="{F8373C9C-ECE8-4862-8B9F-985A2949F17B}" type="pres">
      <dgm:prSet presAssocID="{39EE2604-98A3-451C-B2A4-5DD48C3F2987}" presName="iconBgRect" presStyleLbl="bgShp" presStyleIdx="1" presStyleCnt="3"/>
      <dgm:spPr/>
    </dgm:pt>
    <dgm:pt modelId="{2DF6F400-17B0-42E7-A39E-C07B826196C9}" type="pres">
      <dgm:prSet presAssocID="{39EE2604-98A3-451C-B2A4-5DD48C3F2987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8AC72877-F106-4EE2-8C6E-55F96D255D85}" type="pres">
      <dgm:prSet presAssocID="{39EE2604-98A3-451C-B2A4-5DD48C3F2987}" presName="spaceRect" presStyleCnt="0"/>
      <dgm:spPr/>
    </dgm:pt>
    <dgm:pt modelId="{45EAC850-C64C-4A0E-B090-5EF0B4CF50ED}" type="pres">
      <dgm:prSet presAssocID="{39EE2604-98A3-451C-B2A4-5DD48C3F2987}" presName="textRect" presStyleLbl="revTx" presStyleIdx="1" presStyleCnt="3">
        <dgm:presLayoutVars>
          <dgm:chMax val="1"/>
          <dgm:chPref val="1"/>
        </dgm:presLayoutVars>
      </dgm:prSet>
      <dgm:spPr/>
    </dgm:pt>
    <dgm:pt modelId="{8874D3F4-25FC-44AD-8876-24DFAF1391E5}" type="pres">
      <dgm:prSet presAssocID="{032CB994-BDC9-4D80-AC5A-65505B451BE8}" presName="sibTrans" presStyleLbl="sibTrans2D1" presStyleIdx="0" presStyleCnt="0"/>
      <dgm:spPr/>
    </dgm:pt>
    <dgm:pt modelId="{22D24F12-BDD9-46E2-BFAB-D9DE6BC8CD47}" type="pres">
      <dgm:prSet presAssocID="{8477AE54-0793-4C3D-8BA8-3A6E5CF2AC9A}" presName="compNode" presStyleCnt="0"/>
      <dgm:spPr/>
    </dgm:pt>
    <dgm:pt modelId="{F213B95E-F81A-497D-9B2C-2A661A38F244}" type="pres">
      <dgm:prSet presAssocID="{8477AE54-0793-4C3D-8BA8-3A6E5CF2AC9A}" presName="iconBgRect" presStyleLbl="bgShp" presStyleIdx="2" presStyleCnt="3"/>
      <dgm:spPr/>
    </dgm:pt>
    <dgm:pt modelId="{FD5EF0A9-EC71-4459-AF24-29B8831CAFD0}" type="pres">
      <dgm:prSet presAssocID="{8477AE54-0793-4C3D-8BA8-3A6E5CF2AC9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35A29505-0D1F-4C74-9259-EC0A4346E2EF}" type="pres">
      <dgm:prSet presAssocID="{8477AE54-0793-4C3D-8BA8-3A6E5CF2AC9A}" presName="spaceRect" presStyleCnt="0"/>
      <dgm:spPr/>
    </dgm:pt>
    <dgm:pt modelId="{F20533F8-C7B3-49B0-8C45-0065FD31091F}" type="pres">
      <dgm:prSet presAssocID="{8477AE54-0793-4C3D-8BA8-3A6E5CF2AC9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0A9C418-D32C-4E64-B003-2CF5E0EBCA90}" srcId="{D89E8086-23A2-49A3-A46E-E208BA835580}" destId="{A61EB8C9-F379-4A12-B701-B97721C7FA1D}" srcOrd="0" destOrd="0" parTransId="{BAF747D1-4F94-43A6-B1C7-D1773738B5B4}" sibTransId="{086E929F-B48A-444C-B3AD-AD0A360E35F8}"/>
    <dgm:cxn modelId="{E97AA042-00A2-477E-A214-9D5BAE35CAC1}" type="presOf" srcId="{A61EB8C9-F379-4A12-B701-B97721C7FA1D}" destId="{1469EBDC-5E62-4C64-92E5-F556DB1EADBF}" srcOrd="0" destOrd="0" presId="urn:microsoft.com/office/officeart/2018/2/layout/IconCircleList"/>
    <dgm:cxn modelId="{73C6AB57-F3CB-4EE0-811A-38ACBF1A4E7F}" srcId="{D89E8086-23A2-49A3-A46E-E208BA835580}" destId="{39EE2604-98A3-451C-B2A4-5DD48C3F2987}" srcOrd="1" destOrd="0" parTransId="{A701412A-663A-4AB8-989B-42464D01FDAA}" sibTransId="{032CB994-BDC9-4D80-AC5A-65505B451BE8}"/>
    <dgm:cxn modelId="{2E38CFA1-5374-4C77-A99C-701106C7AFA4}" type="presOf" srcId="{D89E8086-23A2-49A3-A46E-E208BA835580}" destId="{740F0C38-ADC6-4217-AFED-C878E251CE56}" srcOrd="0" destOrd="0" presId="urn:microsoft.com/office/officeart/2018/2/layout/IconCircleList"/>
    <dgm:cxn modelId="{F37657A9-8E2E-401B-8CD3-383383C91235}" type="presOf" srcId="{39EE2604-98A3-451C-B2A4-5DD48C3F2987}" destId="{45EAC850-C64C-4A0E-B090-5EF0B4CF50ED}" srcOrd="0" destOrd="0" presId="urn:microsoft.com/office/officeart/2018/2/layout/IconCircleList"/>
    <dgm:cxn modelId="{82AEE9B1-9E3A-4C48-9496-0704C4B806A3}" type="presOf" srcId="{032CB994-BDC9-4D80-AC5A-65505B451BE8}" destId="{8874D3F4-25FC-44AD-8876-24DFAF1391E5}" srcOrd="0" destOrd="0" presId="urn:microsoft.com/office/officeart/2018/2/layout/IconCircleList"/>
    <dgm:cxn modelId="{9E3484B3-BDC6-459E-ABD1-2F72A2FF1FD5}" srcId="{D89E8086-23A2-49A3-A46E-E208BA835580}" destId="{8477AE54-0793-4C3D-8BA8-3A6E5CF2AC9A}" srcOrd="2" destOrd="0" parTransId="{6B7B2289-740F-46CE-AB40-BBAB228367C3}" sibTransId="{A69BA34B-98DE-4476-A11C-FDC2BE6A9BC0}"/>
    <dgm:cxn modelId="{E6AD43F9-E4CA-418F-A983-A878164DA3B1}" type="presOf" srcId="{8477AE54-0793-4C3D-8BA8-3A6E5CF2AC9A}" destId="{F20533F8-C7B3-49B0-8C45-0065FD31091F}" srcOrd="0" destOrd="0" presId="urn:microsoft.com/office/officeart/2018/2/layout/IconCircleList"/>
    <dgm:cxn modelId="{D968C2FB-94C5-47DF-A951-CF0022717AF1}" type="presOf" srcId="{086E929F-B48A-444C-B3AD-AD0A360E35F8}" destId="{308ACF6F-DAA6-40B7-9CD2-FA4255F94578}" srcOrd="0" destOrd="0" presId="urn:microsoft.com/office/officeart/2018/2/layout/IconCircleList"/>
    <dgm:cxn modelId="{EC964C1D-5A6C-400D-990C-03C1BFFA160E}" type="presParOf" srcId="{740F0C38-ADC6-4217-AFED-C878E251CE56}" destId="{E15A770B-A880-4B8C-BF65-EDA892B1A5B0}" srcOrd="0" destOrd="0" presId="urn:microsoft.com/office/officeart/2018/2/layout/IconCircleList"/>
    <dgm:cxn modelId="{F2BAFB32-D42C-4CF1-B21E-84D9487CF0D3}" type="presParOf" srcId="{E15A770B-A880-4B8C-BF65-EDA892B1A5B0}" destId="{2CD7A341-5705-44F3-847B-285251659365}" srcOrd="0" destOrd="0" presId="urn:microsoft.com/office/officeart/2018/2/layout/IconCircleList"/>
    <dgm:cxn modelId="{325DBAAC-3DC2-46C3-A946-FEB3C6554560}" type="presParOf" srcId="{2CD7A341-5705-44F3-847B-285251659365}" destId="{712BCCFD-C79B-4759-AFB0-F41AAD8D9270}" srcOrd="0" destOrd="0" presId="urn:microsoft.com/office/officeart/2018/2/layout/IconCircleList"/>
    <dgm:cxn modelId="{9944501B-2441-4C1D-BA51-2915D99BA036}" type="presParOf" srcId="{2CD7A341-5705-44F3-847B-285251659365}" destId="{A12A30DE-A3F5-41B5-B728-951FD4580D0B}" srcOrd="1" destOrd="0" presId="urn:microsoft.com/office/officeart/2018/2/layout/IconCircleList"/>
    <dgm:cxn modelId="{65AD2A62-47B5-4D86-AE20-DE0CD99A9F06}" type="presParOf" srcId="{2CD7A341-5705-44F3-847B-285251659365}" destId="{85608144-8B2F-40BE-80A1-85CC88A4B01E}" srcOrd="2" destOrd="0" presId="urn:microsoft.com/office/officeart/2018/2/layout/IconCircleList"/>
    <dgm:cxn modelId="{ADA4ABD5-1E89-4C51-BA27-A89BC62FC951}" type="presParOf" srcId="{2CD7A341-5705-44F3-847B-285251659365}" destId="{1469EBDC-5E62-4C64-92E5-F556DB1EADBF}" srcOrd="3" destOrd="0" presId="urn:microsoft.com/office/officeart/2018/2/layout/IconCircleList"/>
    <dgm:cxn modelId="{EB956BA1-C4FF-4645-9E86-43E44A2146B3}" type="presParOf" srcId="{E15A770B-A880-4B8C-BF65-EDA892B1A5B0}" destId="{308ACF6F-DAA6-40B7-9CD2-FA4255F94578}" srcOrd="1" destOrd="0" presId="urn:microsoft.com/office/officeart/2018/2/layout/IconCircleList"/>
    <dgm:cxn modelId="{17E57DC5-C2BC-410E-8C10-E297DA6195B6}" type="presParOf" srcId="{E15A770B-A880-4B8C-BF65-EDA892B1A5B0}" destId="{81AF3E0C-4DA2-466A-A3D4-27A5BD4C244F}" srcOrd="2" destOrd="0" presId="urn:microsoft.com/office/officeart/2018/2/layout/IconCircleList"/>
    <dgm:cxn modelId="{FCF34430-4524-424E-A5C2-D163F97EED28}" type="presParOf" srcId="{81AF3E0C-4DA2-466A-A3D4-27A5BD4C244F}" destId="{F8373C9C-ECE8-4862-8B9F-985A2949F17B}" srcOrd="0" destOrd="0" presId="urn:microsoft.com/office/officeart/2018/2/layout/IconCircleList"/>
    <dgm:cxn modelId="{C965122E-44F1-4858-83F1-7FB26580F96E}" type="presParOf" srcId="{81AF3E0C-4DA2-466A-A3D4-27A5BD4C244F}" destId="{2DF6F400-17B0-42E7-A39E-C07B826196C9}" srcOrd="1" destOrd="0" presId="urn:microsoft.com/office/officeart/2018/2/layout/IconCircleList"/>
    <dgm:cxn modelId="{6634A84F-099C-409A-9DD5-49E67C0E715F}" type="presParOf" srcId="{81AF3E0C-4DA2-466A-A3D4-27A5BD4C244F}" destId="{8AC72877-F106-4EE2-8C6E-55F96D255D85}" srcOrd="2" destOrd="0" presId="urn:microsoft.com/office/officeart/2018/2/layout/IconCircleList"/>
    <dgm:cxn modelId="{4B8E218A-B51D-4D57-93C4-FA030327F67F}" type="presParOf" srcId="{81AF3E0C-4DA2-466A-A3D4-27A5BD4C244F}" destId="{45EAC850-C64C-4A0E-B090-5EF0B4CF50ED}" srcOrd="3" destOrd="0" presId="urn:microsoft.com/office/officeart/2018/2/layout/IconCircleList"/>
    <dgm:cxn modelId="{77ED0E32-B890-4EC5-8FB5-B6080A2C9484}" type="presParOf" srcId="{E15A770B-A880-4B8C-BF65-EDA892B1A5B0}" destId="{8874D3F4-25FC-44AD-8876-24DFAF1391E5}" srcOrd="3" destOrd="0" presId="urn:microsoft.com/office/officeart/2018/2/layout/IconCircleList"/>
    <dgm:cxn modelId="{7E9B0851-B42E-43EE-A47C-7B7DFE921093}" type="presParOf" srcId="{E15A770B-A880-4B8C-BF65-EDA892B1A5B0}" destId="{22D24F12-BDD9-46E2-BFAB-D9DE6BC8CD47}" srcOrd="4" destOrd="0" presId="urn:microsoft.com/office/officeart/2018/2/layout/IconCircleList"/>
    <dgm:cxn modelId="{4C7BFF2D-19F9-4A98-944B-BE36CA81D278}" type="presParOf" srcId="{22D24F12-BDD9-46E2-BFAB-D9DE6BC8CD47}" destId="{F213B95E-F81A-497D-9B2C-2A661A38F244}" srcOrd="0" destOrd="0" presId="urn:microsoft.com/office/officeart/2018/2/layout/IconCircleList"/>
    <dgm:cxn modelId="{D8C5B408-396D-4803-B395-4697DD292B00}" type="presParOf" srcId="{22D24F12-BDD9-46E2-BFAB-D9DE6BC8CD47}" destId="{FD5EF0A9-EC71-4459-AF24-29B8831CAFD0}" srcOrd="1" destOrd="0" presId="urn:microsoft.com/office/officeart/2018/2/layout/IconCircleList"/>
    <dgm:cxn modelId="{3A43A80B-2083-4FD0-8514-F87C9A939D60}" type="presParOf" srcId="{22D24F12-BDD9-46E2-BFAB-D9DE6BC8CD47}" destId="{35A29505-0D1F-4C74-9259-EC0A4346E2EF}" srcOrd="2" destOrd="0" presId="urn:microsoft.com/office/officeart/2018/2/layout/IconCircleList"/>
    <dgm:cxn modelId="{0C15EEBD-E7F8-48A1-A6FC-D56E36B10AEE}" type="presParOf" srcId="{22D24F12-BDD9-46E2-BFAB-D9DE6BC8CD47}" destId="{F20533F8-C7B3-49B0-8C45-0065FD31091F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F6EC724-3D2C-43FB-B35E-173FD7B5A5D4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/>
      <dgm:spPr/>
      <dgm:t>
        <a:bodyPr/>
        <a:lstStyle/>
        <a:p>
          <a:endParaRPr lang="en-US"/>
        </a:p>
      </dgm:t>
    </dgm:pt>
    <dgm:pt modelId="{B09B0F2B-4BA9-4F03-BC9E-6FD01DE18823}">
      <dgm:prSet/>
      <dgm:spPr/>
      <dgm:t>
        <a:bodyPr/>
        <a:lstStyle/>
        <a:p>
          <a:r>
            <a:rPr lang="en-US"/>
            <a:t>Simplicity</a:t>
          </a:r>
        </a:p>
      </dgm:t>
    </dgm:pt>
    <dgm:pt modelId="{CF09D20F-79EE-4C94-9E53-340CD622CEEB}" type="parTrans" cxnId="{21F3896D-A991-4428-A374-5A9745D8A9E5}">
      <dgm:prSet/>
      <dgm:spPr/>
      <dgm:t>
        <a:bodyPr/>
        <a:lstStyle/>
        <a:p>
          <a:endParaRPr lang="en-US"/>
        </a:p>
      </dgm:t>
    </dgm:pt>
    <dgm:pt modelId="{DD4E2B6D-3167-467E-9704-32AEA20E8BA2}" type="sibTrans" cxnId="{21F3896D-A991-4428-A374-5A9745D8A9E5}">
      <dgm:prSet/>
      <dgm:spPr/>
      <dgm:t>
        <a:bodyPr/>
        <a:lstStyle/>
        <a:p>
          <a:endParaRPr lang="en-US"/>
        </a:p>
      </dgm:t>
    </dgm:pt>
    <dgm:pt modelId="{4FFE86BE-F25E-4D5B-B1EE-D51134CBDC02}">
      <dgm:prSet/>
      <dgm:spPr/>
      <dgm:t>
        <a:bodyPr/>
        <a:lstStyle/>
        <a:p>
          <a:r>
            <a:rPr lang="en-US"/>
            <a:t>Communication</a:t>
          </a:r>
        </a:p>
      </dgm:t>
    </dgm:pt>
    <dgm:pt modelId="{D82D132E-4EBD-4A9B-918B-9197D476D132}" type="parTrans" cxnId="{947EAE6E-8F0B-4130-8E4F-30D6A309B142}">
      <dgm:prSet/>
      <dgm:spPr/>
      <dgm:t>
        <a:bodyPr/>
        <a:lstStyle/>
        <a:p>
          <a:endParaRPr lang="en-US"/>
        </a:p>
      </dgm:t>
    </dgm:pt>
    <dgm:pt modelId="{C1DE22D7-CB88-44E2-A2E5-10E73B0C6AA4}" type="sibTrans" cxnId="{947EAE6E-8F0B-4130-8E4F-30D6A309B142}">
      <dgm:prSet/>
      <dgm:spPr/>
      <dgm:t>
        <a:bodyPr/>
        <a:lstStyle/>
        <a:p>
          <a:endParaRPr lang="en-US"/>
        </a:p>
      </dgm:t>
    </dgm:pt>
    <dgm:pt modelId="{E7F0E10C-769F-4B2F-9BB4-65E1B1996FD4}">
      <dgm:prSet/>
      <dgm:spPr/>
      <dgm:t>
        <a:bodyPr/>
        <a:lstStyle/>
        <a:p>
          <a:r>
            <a:rPr lang="en-US"/>
            <a:t>Feedback</a:t>
          </a:r>
        </a:p>
      </dgm:t>
    </dgm:pt>
    <dgm:pt modelId="{3FBC51E2-EA3A-436E-9A1C-D6E124289C78}" type="parTrans" cxnId="{A4F88801-9385-4D87-8609-9A14290B5B18}">
      <dgm:prSet/>
      <dgm:spPr/>
      <dgm:t>
        <a:bodyPr/>
        <a:lstStyle/>
        <a:p>
          <a:endParaRPr lang="en-US"/>
        </a:p>
      </dgm:t>
    </dgm:pt>
    <dgm:pt modelId="{CFE9F1C4-CEF8-4B7F-AF2B-ED3864F48F60}" type="sibTrans" cxnId="{A4F88801-9385-4D87-8609-9A14290B5B18}">
      <dgm:prSet/>
      <dgm:spPr/>
      <dgm:t>
        <a:bodyPr/>
        <a:lstStyle/>
        <a:p>
          <a:endParaRPr lang="en-US"/>
        </a:p>
      </dgm:t>
    </dgm:pt>
    <dgm:pt modelId="{255F2C6C-3495-44D1-AAFF-B70E3E5A235D}">
      <dgm:prSet/>
      <dgm:spPr/>
      <dgm:t>
        <a:bodyPr/>
        <a:lstStyle/>
        <a:p>
          <a:r>
            <a:rPr lang="en-US"/>
            <a:t>Courage</a:t>
          </a:r>
        </a:p>
      </dgm:t>
    </dgm:pt>
    <dgm:pt modelId="{0DCD0F0C-6CE7-48CF-9C1B-8D40217AD372}" type="parTrans" cxnId="{58070B4A-F82F-413F-BDD5-26877128BAB4}">
      <dgm:prSet/>
      <dgm:spPr/>
      <dgm:t>
        <a:bodyPr/>
        <a:lstStyle/>
        <a:p>
          <a:endParaRPr lang="en-US"/>
        </a:p>
      </dgm:t>
    </dgm:pt>
    <dgm:pt modelId="{D0A3E883-2633-4BD2-9627-0E5FD92F855A}" type="sibTrans" cxnId="{58070B4A-F82F-413F-BDD5-26877128BAB4}">
      <dgm:prSet/>
      <dgm:spPr/>
      <dgm:t>
        <a:bodyPr/>
        <a:lstStyle/>
        <a:p>
          <a:endParaRPr lang="en-US"/>
        </a:p>
      </dgm:t>
    </dgm:pt>
    <dgm:pt modelId="{DFB10DCB-67D8-4316-990B-4C893B4DA5EA}">
      <dgm:prSet/>
      <dgm:spPr/>
      <dgm:t>
        <a:bodyPr/>
        <a:lstStyle/>
        <a:p>
          <a:r>
            <a:rPr lang="en-US"/>
            <a:t>Respect</a:t>
          </a:r>
        </a:p>
      </dgm:t>
    </dgm:pt>
    <dgm:pt modelId="{C437555E-23C1-43CC-B61D-C7A990BE84BC}" type="parTrans" cxnId="{17B76006-5423-47B4-AF79-0F8E71D591F6}">
      <dgm:prSet/>
      <dgm:spPr/>
      <dgm:t>
        <a:bodyPr/>
        <a:lstStyle/>
        <a:p>
          <a:endParaRPr lang="en-US"/>
        </a:p>
      </dgm:t>
    </dgm:pt>
    <dgm:pt modelId="{042FD579-1B76-4DA3-A77C-A9D4C9123F69}" type="sibTrans" cxnId="{17B76006-5423-47B4-AF79-0F8E71D591F6}">
      <dgm:prSet/>
      <dgm:spPr/>
      <dgm:t>
        <a:bodyPr/>
        <a:lstStyle/>
        <a:p>
          <a:endParaRPr lang="en-US"/>
        </a:p>
      </dgm:t>
    </dgm:pt>
    <dgm:pt modelId="{2715FF36-6367-434D-96B0-D0ED11A08510}" type="pres">
      <dgm:prSet presAssocID="{6F6EC724-3D2C-43FB-B35E-173FD7B5A5D4}" presName="linear" presStyleCnt="0">
        <dgm:presLayoutVars>
          <dgm:animLvl val="lvl"/>
          <dgm:resizeHandles val="exact"/>
        </dgm:presLayoutVars>
      </dgm:prSet>
      <dgm:spPr/>
    </dgm:pt>
    <dgm:pt modelId="{062D4A84-6BA9-2440-9998-D7CD38636344}" type="pres">
      <dgm:prSet presAssocID="{B09B0F2B-4BA9-4F03-BC9E-6FD01DE1882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E97DE54-DD19-E348-8EF4-865F9DD30CF1}" type="pres">
      <dgm:prSet presAssocID="{DD4E2B6D-3167-467E-9704-32AEA20E8BA2}" presName="spacer" presStyleCnt="0"/>
      <dgm:spPr/>
    </dgm:pt>
    <dgm:pt modelId="{38F87962-9712-CF48-8F39-962AE745181B}" type="pres">
      <dgm:prSet presAssocID="{4FFE86BE-F25E-4D5B-B1EE-D51134CBDC0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E6F9C1F-6631-884A-95EC-4633C54FB2D2}" type="pres">
      <dgm:prSet presAssocID="{C1DE22D7-CB88-44E2-A2E5-10E73B0C6AA4}" presName="spacer" presStyleCnt="0"/>
      <dgm:spPr/>
    </dgm:pt>
    <dgm:pt modelId="{9AD619B3-3257-444A-A318-EB7ECAAE8BEF}" type="pres">
      <dgm:prSet presAssocID="{E7F0E10C-769F-4B2F-9BB4-65E1B1996FD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ABC98A1-6A3C-A640-BAB3-AB34BAA84640}" type="pres">
      <dgm:prSet presAssocID="{CFE9F1C4-CEF8-4B7F-AF2B-ED3864F48F60}" presName="spacer" presStyleCnt="0"/>
      <dgm:spPr/>
    </dgm:pt>
    <dgm:pt modelId="{DA73C112-AAA6-724D-BAC1-A10931560692}" type="pres">
      <dgm:prSet presAssocID="{255F2C6C-3495-44D1-AAFF-B70E3E5A235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1219D6F-D5E4-C148-AF30-4237E7EA27C7}" type="pres">
      <dgm:prSet presAssocID="{D0A3E883-2633-4BD2-9627-0E5FD92F855A}" presName="spacer" presStyleCnt="0"/>
      <dgm:spPr/>
    </dgm:pt>
    <dgm:pt modelId="{7C18CE17-487C-C64C-8812-E63820125780}" type="pres">
      <dgm:prSet presAssocID="{DFB10DCB-67D8-4316-990B-4C893B4DA5E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4F88801-9385-4D87-8609-9A14290B5B18}" srcId="{6F6EC724-3D2C-43FB-B35E-173FD7B5A5D4}" destId="{E7F0E10C-769F-4B2F-9BB4-65E1B1996FD4}" srcOrd="2" destOrd="0" parTransId="{3FBC51E2-EA3A-436E-9A1C-D6E124289C78}" sibTransId="{CFE9F1C4-CEF8-4B7F-AF2B-ED3864F48F60}"/>
    <dgm:cxn modelId="{17B76006-5423-47B4-AF79-0F8E71D591F6}" srcId="{6F6EC724-3D2C-43FB-B35E-173FD7B5A5D4}" destId="{DFB10DCB-67D8-4316-990B-4C893B4DA5EA}" srcOrd="4" destOrd="0" parTransId="{C437555E-23C1-43CC-B61D-C7A990BE84BC}" sibTransId="{042FD579-1B76-4DA3-A77C-A9D4C9123F69}"/>
    <dgm:cxn modelId="{D6367D12-B512-FE46-9648-2B56152B9151}" type="presOf" srcId="{DFB10DCB-67D8-4316-990B-4C893B4DA5EA}" destId="{7C18CE17-487C-C64C-8812-E63820125780}" srcOrd="0" destOrd="0" presId="urn:microsoft.com/office/officeart/2005/8/layout/vList2"/>
    <dgm:cxn modelId="{D9D9DB26-7E0D-984F-A77B-21B4354692F4}" type="presOf" srcId="{B09B0F2B-4BA9-4F03-BC9E-6FD01DE18823}" destId="{062D4A84-6BA9-2440-9998-D7CD38636344}" srcOrd="0" destOrd="0" presId="urn:microsoft.com/office/officeart/2005/8/layout/vList2"/>
    <dgm:cxn modelId="{58070B4A-F82F-413F-BDD5-26877128BAB4}" srcId="{6F6EC724-3D2C-43FB-B35E-173FD7B5A5D4}" destId="{255F2C6C-3495-44D1-AAFF-B70E3E5A235D}" srcOrd="3" destOrd="0" parTransId="{0DCD0F0C-6CE7-48CF-9C1B-8D40217AD372}" sibTransId="{D0A3E883-2633-4BD2-9627-0E5FD92F855A}"/>
    <dgm:cxn modelId="{A667A554-B51A-674B-8767-080DA4E2A3EB}" type="presOf" srcId="{4FFE86BE-F25E-4D5B-B1EE-D51134CBDC02}" destId="{38F87962-9712-CF48-8F39-962AE745181B}" srcOrd="0" destOrd="0" presId="urn:microsoft.com/office/officeart/2005/8/layout/vList2"/>
    <dgm:cxn modelId="{21F3896D-A991-4428-A374-5A9745D8A9E5}" srcId="{6F6EC724-3D2C-43FB-B35E-173FD7B5A5D4}" destId="{B09B0F2B-4BA9-4F03-BC9E-6FD01DE18823}" srcOrd="0" destOrd="0" parTransId="{CF09D20F-79EE-4C94-9E53-340CD622CEEB}" sibTransId="{DD4E2B6D-3167-467E-9704-32AEA20E8BA2}"/>
    <dgm:cxn modelId="{947EAE6E-8F0B-4130-8E4F-30D6A309B142}" srcId="{6F6EC724-3D2C-43FB-B35E-173FD7B5A5D4}" destId="{4FFE86BE-F25E-4D5B-B1EE-D51134CBDC02}" srcOrd="1" destOrd="0" parTransId="{D82D132E-4EBD-4A9B-918B-9197D476D132}" sibTransId="{C1DE22D7-CB88-44E2-A2E5-10E73B0C6AA4}"/>
    <dgm:cxn modelId="{2B3F64CA-7189-1F4D-8ACC-FF3047E2BF0A}" type="presOf" srcId="{6F6EC724-3D2C-43FB-B35E-173FD7B5A5D4}" destId="{2715FF36-6367-434D-96B0-D0ED11A08510}" srcOrd="0" destOrd="0" presId="urn:microsoft.com/office/officeart/2005/8/layout/vList2"/>
    <dgm:cxn modelId="{3714C1D1-AF8E-AF45-B7BD-FC3B74205D1F}" type="presOf" srcId="{255F2C6C-3495-44D1-AAFF-B70E3E5A235D}" destId="{DA73C112-AAA6-724D-BAC1-A10931560692}" srcOrd="0" destOrd="0" presId="urn:microsoft.com/office/officeart/2005/8/layout/vList2"/>
    <dgm:cxn modelId="{B109FDE2-BC0B-5749-AFBC-71E92E032BE2}" type="presOf" srcId="{E7F0E10C-769F-4B2F-9BB4-65E1B1996FD4}" destId="{9AD619B3-3257-444A-A318-EB7ECAAE8BEF}" srcOrd="0" destOrd="0" presId="urn:microsoft.com/office/officeart/2005/8/layout/vList2"/>
    <dgm:cxn modelId="{D662A0F4-08FD-9D4C-B57D-4989A922D514}" type="presParOf" srcId="{2715FF36-6367-434D-96B0-D0ED11A08510}" destId="{062D4A84-6BA9-2440-9998-D7CD38636344}" srcOrd="0" destOrd="0" presId="urn:microsoft.com/office/officeart/2005/8/layout/vList2"/>
    <dgm:cxn modelId="{A165AE54-D70B-E640-8469-319EA311B91F}" type="presParOf" srcId="{2715FF36-6367-434D-96B0-D0ED11A08510}" destId="{7E97DE54-DD19-E348-8EF4-865F9DD30CF1}" srcOrd="1" destOrd="0" presId="urn:microsoft.com/office/officeart/2005/8/layout/vList2"/>
    <dgm:cxn modelId="{54494F30-EEFF-BB40-B146-28175BDE0273}" type="presParOf" srcId="{2715FF36-6367-434D-96B0-D0ED11A08510}" destId="{38F87962-9712-CF48-8F39-962AE745181B}" srcOrd="2" destOrd="0" presId="urn:microsoft.com/office/officeart/2005/8/layout/vList2"/>
    <dgm:cxn modelId="{9066A237-4ADB-B348-8BA9-CB4755256BCF}" type="presParOf" srcId="{2715FF36-6367-434D-96B0-D0ED11A08510}" destId="{8E6F9C1F-6631-884A-95EC-4633C54FB2D2}" srcOrd="3" destOrd="0" presId="urn:microsoft.com/office/officeart/2005/8/layout/vList2"/>
    <dgm:cxn modelId="{92BDECB2-8D9C-8F45-9888-BB2229F0C1C3}" type="presParOf" srcId="{2715FF36-6367-434D-96B0-D0ED11A08510}" destId="{9AD619B3-3257-444A-A318-EB7ECAAE8BEF}" srcOrd="4" destOrd="0" presId="urn:microsoft.com/office/officeart/2005/8/layout/vList2"/>
    <dgm:cxn modelId="{66121FCA-CB61-2746-BF33-D95A26EAE964}" type="presParOf" srcId="{2715FF36-6367-434D-96B0-D0ED11A08510}" destId="{1ABC98A1-6A3C-A640-BAB3-AB34BAA84640}" srcOrd="5" destOrd="0" presId="urn:microsoft.com/office/officeart/2005/8/layout/vList2"/>
    <dgm:cxn modelId="{2E7C14A9-8B7D-084A-8F81-8800937A933E}" type="presParOf" srcId="{2715FF36-6367-434D-96B0-D0ED11A08510}" destId="{DA73C112-AAA6-724D-BAC1-A10931560692}" srcOrd="6" destOrd="0" presId="urn:microsoft.com/office/officeart/2005/8/layout/vList2"/>
    <dgm:cxn modelId="{44CF3AF2-D462-E346-A432-767E86BE6573}" type="presParOf" srcId="{2715FF36-6367-434D-96B0-D0ED11A08510}" destId="{81219D6F-D5E4-C148-AF30-4237E7EA27C7}" srcOrd="7" destOrd="0" presId="urn:microsoft.com/office/officeart/2005/8/layout/vList2"/>
    <dgm:cxn modelId="{B9F18A90-1463-6243-89B5-E53D58563D88}" type="presParOf" srcId="{2715FF36-6367-434D-96B0-D0ED11A08510}" destId="{7C18CE17-487C-C64C-8812-E6382012578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376E847-FFCE-48F9-89FF-E3F9EFA6D99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4E33FC7-1108-4565-A318-0EE8C6CAEF12}">
      <dgm:prSet/>
      <dgm:spPr/>
      <dgm:t>
        <a:bodyPr/>
        <a:lstStyle/>
        <a:p>
          <a:r>
            <a:rPr lang="en-US"/>
            <a:t>Coach</a:t>
          </a:r>
        </a:p>
      </dgm:t>
    </dgm:pt>
    <dgm:pt modelId="{6F6D3FBE-779B-4CBC-8764-14F0EFE01427}" type="parTrans" cxnId="{0CD0C290-78A7-4A17-87F6-1F30EC2DC201}">
      <dgm:prSet/>
      <dgm:spPr/>
      <dgm:t>
        <a:bodyPr/>
        <a:lstStyle/>
        <a:p>
          <a:endParaRPr lang="en-US"/>
        </a:p>
      </dgm:t>
    </dgm:pt>
    <dgm:pt modelId="{5BF3D13B-9812-4478-A285-819495BF491E}" type="sibTrans" cxnId="{0CD0C290-78A7-4A17-87F6-1F30EC2DC201}">
      <dgm:prSet/>
      <dgm:spPr/>
      <dgm:t>
        <a:bodyPr/>
        <a:lstStyle/>
        <a:p>
          <a:endParaRPr lang="en-US"/>
        </a:p>
      </dgm:t>
    </dgm:pt>
    <dgm:pt modelId="{34108A5C-289E-4B79-9DFD-FCB9B22F9877}">
      <dgm:prSet/>
      <dgm:spPr/>
      <dgm:t>
        <a:bodyPr/>
        <a:lstStyle/>
        <a:p>
          <a:r>
            <a:rPr lang="en-US"/>
            <a:t>Customer</a:t>
          </a:r>
        </a:p>
      </dgm:t>
    </dgm:pt>
    <dgm:pt modelId="{58C12F31-3037-4F55-A0CD-C86F023740D8}" type="parTrans" cxnId="{FD8ACB59-F10D-46C8-8A7B-76E4B89C1181}">
      <dgm:prSet/>
      <dgm:spPr/>
      <dgm:t>
        <a:bodyPr/>
        <a:lstStyle/>
        <a:p>
          <a:endParaRPr lang="en-US"/>
        </a:p>
      </dgm:t>
    </dgm:pt>
    <dgm:pt modelId="{D81DB399-8386-48A1-A8A0-8C84FFB73410}" type="sibTrans" cxnId="{FD8ACB59-F10D-46C8-8A7B-76E4B89C1181}">
      <dgm:prSet/>
      <dgm:spPr/>
      <dgm:t>
        <a:bodyPr/>
        <a:lstStyle/>
        <a:p>
          <a:endParaRPr lang="en-US"/>
        </a:p>
      </dgm:t>
    </dgm:pt>
    <dgm:pt modelId="{4FB06A21-8DFF-4060-B907-8BC312057FCE}">
      <dgm:prSet/>
      <dgm:spPr/>
      <dgm:t>
        <a:bodyPr/>
        <a:lstStyle/>
        <a:p>
          <a:r>
            <a:rPr lang="en-US"/>
            <a:t>Programmers</a:t>
          </a:r>
        </a:p>
      </dgm:t>
    </dgm:pt>
    <dgm:pt modelId="{DD55AFFB-002A-4CB6-8CC1-27B91A3786F5}" type="parTrans" cxnId="{55CAFA1A-8E74-4319-8B7F-C3D8F7AA79B9}">
      <dgm:prSet/>
      <dgm:spPr/>
      <dgm:t>
        <a:bodyPr/>
        <a:lstStyle/>
        <a:p>
          <a:endParaRPr lang="en-US"/>
        </a:p>
      </dgm:t>
    </dgm:pt>
    <dgm:pt modelId="{25E6BDC9-F305-4828-A25D-C38BFEA0C6CB}" type="sibTrans" cxnId="{55CAFA1A-8E74-4319-8B7F-C3D8F7AA79B9}">
      <dgm:prSet/>
      <dgm:spPr/>
      <dgm:t>
        <a:bodyPr/>
        <a:lstStyle/>
        <a:p>
          <a:endParaRPr lang="en-US"/>
        </a:p>
      </dgm:t>
    </dgm:pt>
    <dgm:pt modelId="{F6021215-D187-4B12-A5A6-AE47B4B483EE}">
      <dgm:prSet/>
      <dgm:spPr/>
      <dgm:t>
        <a:bodyPr/>
        <a:lstStyle/>
        <a:p>
          <a:r>
            <a:rPr lang="en-US"/>
            <a:t>Testers</a:t>
          </a:r>
        </a:p>
      </dgm:t>
    </dgm:pt>
    <dgm:pt modelId="{5CD68F34-0FCD-49F7-A8FD-3F2F9D2D1809}" type="parTrans" cxnId="{43134E34-4250-407A-8407-74C8C4F99A8C}">
      <dgm:prSet/>
      <dgm:spPr/>
      <dgm:t>
        <a:bodyPr/>
        <a:lstStyle/>
        <a:p>
          <a:endParaRPr lang="en-US"/>
        </a:p>
      </dgm:t>
    </dgm:pt>
    <dgm:pt modelId="{47B2967C-ACEC-4E7F-905B-876BF1A15CBA}" type="sibTrans" cxnId="{43134E34-4250-407A-8407-74C8C4F99A8C}">
      <dgm:prSet/>
      <dgm:spPr/>
      <dgm:t>
        <a:bodyPr/>
        <a:lstStyle/>
        <a:p>
          <a:endParaRPr lang="en-US"/>
        </a:p>
      </dgm:t>
    </dgm:pt>
    <dgm:pt modelId="{C540523E-F203-6446-9E60-F056E9E6F80F}" type="pres">
      <dgm:prSet presAssocID="{1376E847-FFCE-48F9-89FF-E3F9EFA6D996}" presName="linear" presStyleCnt="0">
        <dgm:presLayoutVars>
          <dgm:dir/>
          <dgm:animLvl val="lvl"/>
          <dgm:resizeHandles val="exact"/>
        </dgm:presLayoutVars>
      </dgm:prSet>
      <dgm:spPr/>
    </dgm:pt>
    <dgm:pt modelId="{C04F9E6E-DE09-6F4D-808F-D737EADEE517}" type="pres">
      <dgm:prSet presAssocID="{04E33FC7-1108-4565-A318-0EE8C6CAEF12}" presName="parentLin" presStyleCnt="0"/>
      <dgm:spPr/>
    </dgm:pt>
    <dgm:pt modelId="{57D5E4D4-1747-1242-B69A-35C1A1A0F57C}" type="pres">
      <dgm:prSet presAssocID="{04E33FC7-1108-4565-A318-0EE8C6CAEF12}" presName="parentLeftMargin" presStyleLbl="node1" presStyleIdx="0" presStyleCnt="4"/>
      <dgm:spPr/>
    </dgm:pt>
    <dgm:pt modelId="{7178BE9B-1D09-DF4A-BB51-B8379ADA3F89}" type="pres">
      <dgm:prSet presAssocID="{04E33FC7-1108-4565-A318-0EE8C6CAEF1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1EFF672-4D12-3948-978A-1191C3E61D18}" type="pres">
      <dgm:prSet presAssocID="{04E33FC7-1108-4565-A318-0EE8C6CAEF12}" presName="negativeSpace" presStyleCnt="0"/>
      <dgm:spPr/>
    </dgm:pt>
    <dgm:pt modelId="{74B691B5-198F-8F49-BFFC-BEA577FDA05C}" type="pres">
      <dgm:prSet presAssocID="{04E33FC7-1108-4565-A318-0EE8C6CAEF12}" presName="childText" presStyleLbl="conFgAcc1" presStyleIdx="0" presStyleCnt="4">
        <dgm:presLayoutVars>
          <dgm:bulletEnabled val="1"/>
        </dgm:presLayoutVars>
      </dgm:prSet>
      <dgm:spPr/>
    </dgm:pt>
    <dgm:pt modelId="{C0C5171D-B17C-5940-9CDA-3EB2A64F6D4B}" type="pres">
      <dgm:prSet presAssocID="{5BF3D13B-9812-4478-A285-819495BF491E}" presName="spaceBetweenRectangles" presStyleCnt="0"/>
      <dgm:spPr/>
    </dgm:pt>
    <dgm:pt modelId="{F6292D0D-5842-BA4B-9579-D9CB57A1A73C}" type="pres">
      <dgm:prSet presAssocID="{34108A5C-289E-4B79-9DFD-FCB9B22F9877}" presName="parentLin" presStyleCnt="0"/>
      <dgm:spPr/>
    </dgm:pt>
    <dgm:pt modelId="{CA137446-28D5-914C-86CD-6F3A55CA1730}" type="pres">
      <dgm:prSet presAssocID="{34108A5C-289E-4B79-9DFD-FCB9B22F9877}" presName="parentLeftMargin" presStyleLbl="node1" presStyleIdx="0" presStyleCnt="4"/>
      <dgm:spPr/>
    </dgm:pt>
    <dgm:pt modelId="{3F0D2DD6-4478-874E-B655-4BEC71C8E63F}" type="pres">
      <dgm:prSet presAssocID="{34108A5C-289E-4B79-9DFD-FCB9B22F987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2A9FCBA-9D81-FA49-91FD-3ECF7FE1FFD5}" type="pres">
      <dgm:prSet presAssocID="{34108A5C-289E-4B79-9DFD-FCB9B22F9877}" presName="negativeSpace" presStyleCnt="0"/>
      <dgm:spPr/>
    </dgm:pt>
    <dgm:pt modelId="{625683BD-B442-6744-9E90-BC4B1EDBFCC0}" type="pres">
      <dgm:prSet presAssocID="{34108A5C-289E-4B79-9DFD-FCB9B22F9877}" presName="childText" presStyleLbl="conFgAcc1" presStyleIdx="1" presStyleCnt="4">
        <dgm:presLayoutVars>
          <dgm:bulletEnabled val="1"/>
        </dgm:presLayoutVars>
      </dgm:prSet>
      <dgm:spPr/>
    </dgm:pt>
    <dgm:pt modelId="{5F82EFE9-3110-464E-A45C-8F359193E7AA}" type="pres">
      <dgm:prSet presAssocID="{D81DB399-8386-48A1-A8A0-8C84FFB73410}" presName="spaceBetweenRectangles" presStyleCnt="0"/>
      <dgm:spPr/>
    </dgm:pt>
    <dgm:pt modelId="{E469AA08-AD8E-F34A-8AD5-80D6CFA40874}" type="pres">
      <dgm:prSet presAssocID="{4FB06A21-8DFF-4060-B907-8BC312057FCE}" presName="parentLin" presStyleCnt="0"/>
      <dgm:spPr/>
    </dgm:pt>
    <dgm:pt modelId="{E77AC17B-3A6E-6849-9727-C420097B57FA}" type="pres">
      <dgm:prSet presAssocID="{4FB06A21-8DFF-4060-B907-8BC312057FCE}" presName="parentLeftMargin" presStyleLbl="node1" presStyleIdx="1" presStyleCnt="4"/>
      <dgm:spPr/>
    </dgm:pt>
    <dgm:pt modelId="{99611032-CA7D-FF4E-BD0F-8D0D96BDA586}" type="pres">
      <dgm:prSet presAssocID="{4FB06A21-8DFF-4060-B907-8BC312057FC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2BB9A62-D04B-A845-B380-192653EECEAE}" type="pres">
      <dgm:prSet presAssocID="{4FB06A21-8DFF-4060-B907-8BC312057FCE}" presName="negativeSpace" presStyleCnt="0"/>
      <dgm:spPr/>
    </dgm:pt>
    <dgm:pt modelId="{BD64174D-0E6C-0740-ABB5-7B4AA45FB972}" type="pres">
      <dgm:prSet presAssocID="{4FB06A21-8DFF-4060-B907-8BC312057FCE}" presName="childText" presStyleLbl="conFgAcc1" presStyleIdx="2" presStyleCnt="4">
        <dgm:presLayoutVars>
          <dgm:bulletEnabled val="1"/>
        </dgm:presLayoutVars>
      </dgm:prSet>
      <dgm:spPr/>
    </dgm:pt>
    <dgm:pt modelId="{5D8B7383-2F76-8945-881D-A2709DDE65B9}" type="pres">
      <dgm:prSet presAssocID="{25E6BDC9-F305-4828-A25D-C38BFEA0C6CB}" presName="spaceBetweenRectangles" presStyleCnt="0"/>
      <dgm:spPr/>
    </dgm:pt>
    <dgm:pt modelId="{A6B3A7FB-AD07-114E-AB7E-FAE0B38A9583}" type="pres">
      <dgm:prSet presAssocID="{F6021215-D187-4B12-A5A6-AE47B4B483EE}" presName="parentLin" presStyleCnt="0"/>
      <dgm:spPr/>
    </dgm:pt>
    <dgm:pt modelId="{6F5F0901-6E10-D34F-ACA7-A827E9FE5E04}" type="pres">
      <dgm:prSet presAssocID="{F6021215-D187-4B12-A5A6-AE47B4B483EE}" presName="parentLeftMargin" presStyleLbl="node1" presStyleIdx="2" presStyleCnt="4"/>
      <dgm:spPr/>
    </dgm:pt>
    <dgm:pt modelId="{CB228D70-C083-B544-8F9D-B6BB328D17EC}" type="pres">
      <dgm:prSet presAssocID="{F6021215-D187-4B12-A5A6-AE47B4B483E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D23C545-879A-9D48-A1F4-C6DACD2BB1F1}" type="pres">
      <dgm:prSet presAssocID="{F6021215-D187-4B12-A5A6-AE47B4B483EE}" presName="negativeSpace" presStyleCnt="0"/>
      <dgm:spPr/>
    </dgm:pt>
    <dgm:pt modelId="{6EC1D9A1-2D60-C145-B180-935AB1C8C14D}" type="pres">
      <dgm:prSet presAssocID="{F6021215-D187-4B12-A5A6-AE47B4B483E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D67490C-7F26-EB46-B610-705B8BBDB2A4}" type="presOf" srcId="{04E33FC7-1108-4565-A318-0EE8C6CAEF12}" destId="{7178BE9B-1D09-DF4A-BB51-B8379ADA3F89}" srcOrd="1" destOrd="0" presId="urn:microsoft.com/office/officeart/2005/8/layout/list1"/>
    <dgm:cxn modelId="{8499D10D-8B99-494D-A990-9E2B19E5F9E0}" type="presOf" srcId="{04E33FC7-1108-4565-A318-0EE8C6CAEF12}" destId="{57D5E4D4-1747-1242-B69A-35C1A1A0F57C}" srcOrd="0" destOrd="0" presId="urn:microsoft.com/office/officeart/2005/8/layout/list1"/>
    <dgm:cxn modelId="{55CAFA1A-8E74-4319-8B7F-C3D8F7AA79B9}" srcId="{1376E847-FFCE-48F9-89FF-E3F9EFA6D996}" destId="{4FB06A21-8DFF-4060-B907-8BC312057FCE}" srcOrd="2" destOrd="0" parTransId="{DD55AFFB-002A-4CB6-8CC1-27B91A3786F5}" sibTransId="{25E6BDC9-F305-4828-A25D-C38BFEA0C6CB}"/>
    <dgm:cxn modelId="{400F6D29-A951-544B-A7F2-315368CA0468}" type="presOf" srcId="{F6021215-D187-4B12-A5A6-AE47B4B483EE}" destId="{CB228D70-C083-B544-8F9D-B6BB328D17EC}" srcOrd="1" destOrd="0" presId="urn:microsoft.com/office/officeart/2005/8/layout/list1"/>
    <dgm:cxn modelId="{43134E34-4250-407A-8407-74C8C4F99A8C}" srcId="{1376E847-FFCE-48F9-89FF-E3F9EFA6D996}" destId="{F6021215-D187-4B12-A5A6-AE47B4B483EE}" srcOrd="3" destOrd="0" parTransId="{5CD68F34-0FCD-49F7-A8FD-3F2F9D2D1809}" sibTransId="{47B2967C-ACEC-4E7F-905B-876BF1A15CBA}"/>
    <dgm:cxn modelId="{A7DD3C51-B555-DD4B-9722-027353A02F56}" type="presOf" srcId="{4FB06A21-8DFF-4060-B907-8BC312057FCE}" destId="{E77AC17B-3A6E-6849-9727-C420097B57FA}" srcOrd="0" destOrd="0" presId="urn:microsoft.com/office/officeart/2005/8/layout/list1"/>
    <dgm:cxn modelId="{FD8ACB59-F10D-46C8-8A7B-76E4B89C1181}" srcId="{1376E847-FFCE-48F9-89FF-E3F9EFA6D996}" destId="{34108A5C-289E-4B79-9DFD-FCB9B22F9877}" srcOrd="1" destOrd="0" parTransId="{58C12F31-3037-4F55-A0CD-C86F023740D8}" sibTransId="{D81DB399-8386-48A1-A8A0-8C84FFB73410}"/>
    <dgm:cxn modelId="{6D0E0C74-DF82-664D-B084-FC3340BDB808}" type="presOf" srcId="{4FB06A21-8DFF-4060-B907-8BC312057FCE}" destId="{99611032-CA7D-FF4E-BD0F-8D0D96BDA586}" srcOrd="1" destOrd="0" presId="urn:microsoft.com/office/officeart/2005/8/layout/list1"/>
    <dgm:cxn modelId="{2494AA7B-5F4B-364E-A064-85F2E127E296}" type="presOf" srcId="{1376E847-FFCE-48F9-89FF-E3F9EFA6D996}" destId="{C540523E-F203-6446-9E60-F056E9E6F80F}" srcOrd="0" destOrd="0" presId="urn:microsoft.com/office/officeart/2005/8/layout/list1"/>
    <dgm:cxn modelId="{0CD0C290-78A7-4A17-87F6-1F30EC2DC201}" srcId="{1376E847-FFCE-48F9-89FF-E3F9EFA6D996}" destId="{04E33FC7-1108-4565-A318-0EE8C6CAEF12}" srcOrd="0" destOrd="0" parTransId="{6F6D3FBE-779B-4CBC-8764-14F0EFE01427}" sibTransId="{5BF3D13B-9812-4478-A285-819495BF491E}"/>
    <dgm:cxn modelId="{06F673AE-627C-7C4A-B896-4C536CB44BD4}" type="presOf" srcId="{34108A5C-289E-4B79-9DFD-FCB9B22F9877}" destId="{3F0D2DD6-4478-874E-B655-4BEC71C8E63F}" srcOrd="1" destOrd="0" presId="urn:microsoft.com/office/officeart/2005/8/layout/list1"/>
    <dgm:cxn modelId="{571AAFCB-A5F1-2E4F-BFD7-FC909CC1A04D}" type="presOf" srcId="{F6021215-D187-4B12-A5A6-AE47B4B483EE}" destId="{6F5F0901-6E10-D34F-ACA7-A827E9FE5E04}" srcOrd="0" destOrd="0" presId="urn:microsoft.com/office/officeart/2005/8/layout/list1"/>
    <dgm:cxn modelId="{FACC0AD4-EC74-7342-9B25-F1044E73D536}" type="presOf" srcId="{34108A5C-289E-4B79-9DFD-FCB9B22F9877}" destId="{CA137446-28D5-914C-86CD-6F3A55CA1730}" srcOrd="0" destOrd="0" presId="urn:microsoft.com/office/officeart/2005/8/layout/list1"/>
    <dgm:cxn modelId="{BB1302DB-00DF-0748-B001-E060EDD0A518}" type="presParOf" srcId="{C540523E-F203-6446-9E60-F056E9E6F80F}" destId="{C04F9E6E-DE09-6F4D-808F-D737EADEE517}" srcOrd="0" destOrd="0" presId="urn:microsoft.com/office/officeart/2005/8/layout/list1"/>
    <dgm:cxn modelId="{02162DD1-B109-4142-AC2D-02A497989FBF}" type="presParOf" srcId="{C04F9E6E-DE09-6F4D-808F-D737EADEE517}" destId="{57D5E4D4-1747-1242-B69A-35C1A1A0F57C}" srcOrd="0" destOrd="0" presId="urn:microsoft.com/office/officeart/2005/8/layout/list1"/>
    <dgm:cxn modelId="{5A209AC3-60F1-3243-8C61-675B7028426A}" type="presParOf" srcId="{C04F9E6E-DE09-6F4D-808F-D737EADEE517}" destId="{7178BE9B-1D09-DF4A-BB51-B8379ADA3F89}" srcOrd="1" destOrd="0" presId="urn:microsoft.com/office/officeart/2005/8/layout/list1"/>
    <dgm:cxn modelId="{664245E5-6709-C84E-89E2-D0DCE2DB67B0}" type="presParOf" srcId="{C540523E-F203-6446-9E60-F056E9E6F80F}" destId="{41EFF672-4D12-3948-978A-1191C3E61D18}" srcOrd="1" destOrd="0" presId="urn:microsoft.com/office/officeart/2005/8/layout/list1"/>
    <dgm:cxn modelId="{8D29FB3D-A150-0849-8F89-43E71BE0F6CE}" type="presParOf" srcId="{C540523E-F203-6446-9E60-F056E9E6F80F}" destId="{74B691B5-198F-8F49-BFFC-BEA577FDA05C}" srcOrd="2" destOrd="0" presId="urn:microsoft.com/office/officeart/2005/8/layout/list1"/>
    <dgm:cxn modelId="{5313036C-C6AE-A74A-995F-1E8263FF718F}" type="presParOf" srcId="{C540523E-F203-6446-9E60-F056E9E6F80F}" destId="{C0C5171D-B17C-5940-9CDA-3EB2A64F6D4B}" srcOrd="3" destOrd="0" presId="urn:microsoft.com/office/officeart/2005/8/layout/list1"/>
    <dgm:cxn modelId="{9F657B1F-B5BB-6849-8108-0BB6FB4DEDBA}" type="presParOf" srcId="{C540523E-F203-6446-9E60-F056E9E6F80F}" destId="{F6292D0D-5842-BA4B-9579-D9CB57A1A73C}" srcOrd="4" destOrd="0" presId="urn:microsoft.com/office/officeart/2005/8/layout/list1"/>
    <dgm:cxn modelId="{8C98D823-B589-7F4B-96E7-259AD54B152B}" type="presParOf" srcId="{F6292D0D-5842-BA4B-9579-D9CB57A1A73C}" destId="{CA137446-28D5-914C-86CD-6F3A55CA1730}" srcOrd="0" destOrd="0" presId="urn:microsoft.com/office/officeart/2005/8/layout/list1"/>
    <dgm:cxn modelId="{10C31320-B018-F843-AC6C-1FFE344E5C65}" type="presParOf" srcId="{F6292D0D-5842-BA4B-9579-D9CB57A1A73C}" destId="{3F0D2DD6-4478-874E-B655-4BEC71C8E63F}" srcOrd="1" destOrd="0" presId="urn:microsoft.com/office/officeart/2005/8/layout/list1"/>
    <dgm:cxn modelId="{3948AD1E-8164-0840-BCAC-BC5170EA8777}" type="presParOf" srcId="{C540523E-F203-6446-9E60-F056E9E6F80F}" destId="{E2A9FCBA-9D81-FA49-91FD-3ECF7FE1FFD5}" srcOrd="5" destOrd="0" presId="urn:microsoft.com/office/officeart/2005/8/layout/list1"/>
    <dgm:cxn modelId="{FC53AAE1-E821-B543-85C1-A334B0DA3044}" type="presParOf" srcId="{C540523E-F203-6446-9E60-F056E9E6F80F}" destId="{625683BD-B442-6744-9E90-BC4B1EDBFCC0}" srcOrd="6" destOrd="0" presId="urn:microsoft.com/office/officeart/2005/8/layout/list1"/>
    <dgm:cxn modelId="{7CB53CDE-4404-184A-8164-7710DB8AC48D}" type="presParOf" srcId="{C540523E-F203-6446-9E60-F056E9E6F80F}" destId="{5F82EFE9-3110-464E-A45C-8F359193E7AA}" srcOrd="7" destOrd="0" presId="urn:microsoft.com/office/officeart/2005/8/layout/list1"/>
    <dgm:cxn modelId="{135B16BC-7C0C-7C49-BFA4-F3C8EF9CDEA5}" type="presParOf" srcId="{C540523E-F203-6446-9E60-F056E9E6F80F}" destId="{E469AA08-AD8E-F34A-8AD5-80D6CFA40874}" srcOrd="8" destOrd="0" presId="urn:microsoft.com/office/officeart/2005/8/layout/list1"/>
    <dgm:cxn modelId="{E8637625-8FC7-DC43-8DF9-83D3518B0BF4}" type="presParOf" srcId="{E469AA08-AD8E-F34A-8AD5-80D6CFA40874}" destId="{E77AC17B-3A6E-6849-9727-C420097B57FA}" srcOrd="0" destOrd="0" presId="urn:microsoft.com/office/officeart/2005/8/layout/list1"/>
    <dgm:cxn modelId="{008A0A20-0EB5-0041-9792-7CE370BB47B9}" type="presParOf" srcId="{E469AA08-AD8E-F34A-8AD5-80D6CFA40874}" destId="{99611032-CA7D-FF4E-BD0F-8D0D96BDA586}" srcOrd="1" destOrd="0" presId="urn:microsoft.com/office/officeart/2005/8/layout/list1"/>
    <dgm:cxn modelId="{5C6B901A-4DF4-2449-93FD-914A7842A086}" type="presParOf" srcId="{C540523E-F203-6446-9E60-F056E9E6F80F}" destId="{F2BB9A62-D04B-A845-B380-192653EECEAE}" srcOrd="9" destOrd="0" presId="urn:microsoft.com/office/officeart/2005/8/layout/list1"/>
    <dgm:cxn modelId="{EA44F5E6-3555-D343-9E49-95C247341F58}" type="presParOf" srcId="{C540523E-F203-6446-9E60-F056E9E6F80F}" destId="{BD64174D-0E6C-0740-ABB5-7B4AA45FB972}" srcOrd="10" destOrd="0" presId="urn:microsoft.com/office/officeart/2005/8/layout/list1"/>
    <dgm:cxn modelId="{332BB787-84A2-8A45-93BB-FCC5EAEAF0F9}" type="presParOf" srcId="{C540523E-F203-6446-9E60-F056E9E6F80F}" destId="{5D8B7383-2F76-8945-881D-A2709DDE65B9}" srcOrd="11" destOrd="0" presId="urn:microsoft.com/office/officeart/2005/8/layout/list1"/>
    <dgm:cxn modelId="{C5F3FD80-6329-B542-A84D-C7E1525F23AC}" type="presParOf" srcId="{C540523E-F203-6446-9E60-F056E9E6F80F}" destId="{A6B3A7FB-AD07-114E-AB7E-FAE0B38A9583}" srcOrd="12" destOrd="0" presId="urn:microsoft.com/office/officeart/2005/8/layout/list1"/>
    <dgm:cxn modelId="{E53D2344-4B16-4847-BA24-8EE00A9FE4E0}" type="presParOf" srcId="{A6B3A7FB-AD07-114E-AB7E-FAE0B38A9583}" destId="{6F5F0901-6E10-D34F-ACA7-A827E9FE5E04}" srcOrd="0" destOrd="0" presId="urn:microsoft.com/office/officeart/2005/8/layout/list1"/>
    <dgm:cxn modelId="{A9650648-2458-CB47-B641-2EA8F0556A9D}" type="presParOf" srcId="{A6B3A7FB-AD07-114E-AB7E-FAE0B38A9583}" destId="{CB228D70-C083-B544-8F9D-B6BB328D17EC}" srcOrd="1" destOrd="0" presId="urn:microsoft.com/office/officeart/2005/8/layout/list1"/>
    <dgm:cxn modelId="{82556D2E-8E44-A44F-B204-F2A1B5B1E182}" type="presParOf" srcId="{C540523E-F203-6446-9E60-F056E9E6F80F}" destId="{CD23C545-879A-9D48-A1F4-C6DACD2BB1F1}" srcOrd="13" destOrd="0" presId="urn:microsoft.com/office/officeart/2005/8/layout/list1"/>
    <dgm:cxn modelId="{015EF696-C3A2-D34C-B605-42859B191086}" type="presParOf" srcId="{C540523E-F203-6446-9E60-F056E9E6F80F}" destId="{6EC1D9A1-2D60-C145-B180-935AB1C8C14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287B498-A943-1340-80EF-55117B718337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15012A-FD80-014C-8BA4-28799462C429}">
      <dgm:prSet phldrT="[Text]" custT="1"/>
      <dgm:spPr/>
      <dgm:t>
        <a:bodyPr/>
        <a:lstStyle/>
        <a:p>
          <a:pPr>
            <a:buAutoNum type="arabicPeriod"/>
          </a:pPr>
          <a:r>
            <a:rPr lang="en-US" sz="1800" dirty="0"/>
            <a:t>Whole Team</a:t>
          </a:r>
        </a:p>
      </dgm:t>
    </dgm:pt>
    <dgm:pt modelId="{0967DF67-4F7B-BC4B-8F2C-143F8BFF8D1D}" type="parTrans" cxnId="{8F4AD203-3CEA-A44C-A9D8-0CED12D6DD2C}">
      <dgm:prSet/>
      <dgm:spPr/>
      <dgm:t>
        <a:bodyPr/>
        <a:lstStyle/>
        <a:p>
          <a:endParaRPr lang="en-US" sz="3200"/>
        </a:p>
      </dgm:t>
    </dgm:pt>
    <dgm:pt modelId="{4B3977A3-06F6-6640-89F4-10EBFF21EADA}" type="sibTrans" cxnId="{8F4AD203-3CEA-A44C-A9D8-0CED12D6DD2C}">
      <dgm:prSet/>
      <dgm:spPr/>
      <dgm:t>
        <a:bodyPr/>
        <a:lstStyle/>
        <a:p>
          <a:endParaRPr lang="en-US" sz="3200"/>
        </a:p>
      </dgm:t>
    </dgm:pt>
    <dgm:pt modelId="{32ED6F4D-9641-A14B-8FF7-EA8934673D98}">
      <dgm:prSet custT="1"/>
      <dgm:spPr/>
      <dgm:t>
        <a:bodyPr/>
        <a:lstStyle/>
        <a:p>
          <a:r>
            <a:rPr lang="en-US" sz="1800" dirty="0"/>
            <a:t>Planning games</a:t>
          </a:r>
        </a:p>
      </dgm:t>
    </dgm:pt>
    <dgm:pt modelId="{FBB08F3B-42A1-BA4F-8E10-FA41774C5B12}" type="parTrans" cxnId="{D46A217D-CCD2-6048-87A0-5109C122352A}">
      <dgm:prSet/>
      <dgm:spPr/>
      <dgm:t>
        <a:bodyPr/>
        <a:lstStyle/>
        <a:p>
          <a:endParaRPr lang="en-US" sz="3200"/>
        </a:p>
      </dgm:t>
    </dgm:pt>
    <dgm:pt modelId="{DB5B14EA-671E-464B-9CA8-B22C2C117CEB}" type="sibTrans" cxnId="{D46A217D-CCD2-6048-87A0-5109C122352A}">
      <dgm:prSet/>
      <dgm:spPr/>
      <dgm:t>
        <a:bodyPr/>
        <a:lstStyle/>
        <a:p>
          <a:endParaRPr lang="en-US" sz="3200"/>
        </a:p>
      </dgm:t>
    </dgm:pt>
    <dgm:pt modelId="{C8341015-93C9-F94A-9523-56498B0C0F0F}">
      <dgm:prSet custT="1"/>
      <dgm:spPr/>
      <dgm:t>
        <a:bodyPr/>
        <a:lstStyle/>
        <a:p>
          <a:r>
            <a:rPr lang="en-US" sz="1800" dirty="0"/>
            <a:t>Small releases</a:t>
          </a:r>
        </a:p>
      </dgm:t>
    </dgm:pt>
    <dgm:pt modelId="{F84828CE-5ADA-F047-80D1-6FC0D400225B}" type="parTrans" cxnId="{7B76BF13-E43F-E542-8758-CDA33C6E2943}">
      <dgm:prSet/>
      <dgm:spPr/>
      <dgm:t>
        <a:bodyPr/>
        <a:lstStyle/>
        <a:p>
          <a:endParaRPr lang="en-US" sz="3200"/>
        </a:p>
      </dgm:t>
    </dgm:pt>
    <dgm:pt modelId="{1DB30BBD-6388-5045-A805-1939E66C6811}" type="sibTrans" cxnId="{7B76BF13-E43F-E542-8758-CDA33C6E2943}">
      <dgm:prSet/>
      <dgm:spPr/>
      <dgm:t>
        <a:bodyPr/>
        <a:lstStyle/>
        <a:p>
          <a:endParaRPr lang="en-US" sz="3200"/>
        </a:p>
      </dgm:t>
    </dgm:pt>
    <dgm:pt modelId="{9AFCEAE6-F2EA-514B-82CA-DF277F8025CD}">
      <dgm:prSet custT="1"/>
      <dgm:spPr/>
      <dgm:t>
        <a:bodyPr/>
        <a:lstStyle/>
        <a:p>
          <a:r>
            <a:rPr lang="en-US" sz="1800" dirty="0"/>
            <a:t>Customer tests</a:t>
          </a:r>
        </a:p>
      </dgm:t>
    </dgm:pt>
    <dgm:pt modelId="{7C98266A-D45E-0A41-9837-C42841C9E270}" type="parTrans" cxnId="{648CE286-E43A-CE47-8D8B-2D5A0E4A90A9}">
      <dgm:prSet/>
      <dgm:spPr/>
      <dgm:t>
        <a:bodyPr/>
        <a:lstStyle/>
        <a:p>
          <a:endParaRPr lang="en-US" sz="3200"/>
        </a:p>
      </dgm:t>
    </dgm:pt>
    <dgm:pt modelId="{39340B1F-247B-9A4A-B52A-6D794F51C465}" type="sibTrans" cxnId="{648CE286-E43A-CE47-8D8B-2D5A0E4A90A9}">
      <dgm:prSet/>
      <dgm:spPr/>
      <dgm:t>
        <a:bodyPr/>
        <a:lstStyle/>
        <a:p>
          <a:endParaRPr lang="en-US" sz="3200"/>
        </a:p>
      </dgm:t>
    </dgm:pt>
    <dgm:pt modelId="{2619FD27-E9F5-F543-9ACF-81F6344833A6}">
      <dgm:prSet custT="1"/>
      <dgm:spPr/>
      <dgm:t>
        <a:bodyPr/>
        <a:lstStyle/>
        <a:p>
          <a:r>
            <a:rPr lang="en-US" sz="1800" dirty="0"/>
            <a:t>Collective code ownership</a:t>
          </a:r>
        </a:p>
      </dgm:t>
    </dgm:pt>
    <dgm:pt modelId="{5358D7F1-EE99-BD44-BC14-5B19BDA84B5F}" type="parTrans" cxnId="{1D5A8A6F-046D-C74C-9702-6F4DC41C153A}">
      <dgm:prSet/>
      <dgm:spPr/>
      <dgm:t>
        <a:bodyPr/>
        <a:lstStyle/>
        <a:p>
          <a:endParaRPr lang="en-US" sz="3200"/>
        </a:p>
      </dgm:t>
    </dgm:pt>
    <dgm:pt modelId="{D5DDF617-4D18-FC48-AA14-B3D9F9043F84}" type="sibTrans" cxnId="{1D5A8A6F-046D-C74C-9702-6F4DC41C153A}">
      <dgm:prSet/>
      <dgm:spPr/>
      <dgm:t>
        <a:bodyPr/>
        <a:lstStyle/>
        <a:p>
          <a:endParaRPr lang="en-US" sz="3200"/>
        </a:p>
      </dgm:t>
    </dgm:pt>
    <dgm:pt modelId="{86309E06-CF9E-B348-8044-E840A8E0126D}">
      <dgm:prSet custT="1"/>
      <dgm:spPr/>
      <dgm:t>
        <a:bodyPr/>
        <a:lstStyle/>
        <a:p>
          <a:r>
            <a:rPr lang="en-US" sz="1800" dirty="0"/>
            <a:t>Code standards</a:t>
          </a:r>
        </a:p>
      </dgm:t>
    </dgm:pt>
    <dgm:pt modelId="{89E3762A-B6DE-6848-A51E-4312B9177ECA}" type="parTrans" cxnId="{AC77710B-DFE4-C647-A9C0-632EF03464FF}">
      <dgm:prSet/>
      <dgm:spPr/>
      <dgm:t>
        <a:bodyPr/>
        <a:lstStyle/>
        <a:p>
          <a:endParaRPr lang="en-US" sz="3200"/>
        </a:p>
      </dgm:t>
    </dgm:pt>
    <dgm:pt modelId="{919EFDDF-2965-054F-9275-0A3C8D120F4E}" type="sibTrans" cxnId="{AC77710B-DFE4-C647-A9C0-632EF03464FF}">
      <dgm:prSet/>
      <dgm:spPr/>
      <dgm:t>
        <a:bodyPr/>
        <a:lstStyle/>
        <a:p>
          <a:endParaRPr lang="en-US" sz="3200"/>
        </a:p>
      </dgm:t>
    </dgm:pt>
    <dgm:pt modelId="{51AC0021-CC21-4E45-A31B-8D70F9F9B502}">
      <dgm:prSet custT="1"/>
      <dgm:spPr/>
      <dgm:t>
        <a:bodyPr/>
        <a:lstStyle/>
        <a:p>
          <a:r>
            <a:rPr lang="en-US" sz="1800" dirty="0"/>
            <a:t>Sustainable pace</a:t>
          </a:r>
        </a:p>
      </dgm:t>
    </dgm:pt>
    <dgm:pt modelId="{11E1A217-6707-FF4B-884D-67953626BB66}" type="parTrans" cxnId="{57572AF9-3B70-DA42-9A09-7C8AD0FE8768}">
      <dgm:prSet/>
      <dgm:spPr/>
      <dgm:t>
        <a:bodyPr/>
        <a:lstStyle/>
        <a:p>
          <a:endParaRPr lang="en-US" sz="3200"/>
        </a:p>
      </dgm:t>
    </dgm:pt>
    <dgm:pt modelId="{8E38E60A-E4DF-F547-8B25-E4326D09E3B1}" type="sibTrans" cxnId="{57572AF9-3B70-DA42-9A09-7C8AD0FE8768}">
      <dgm:prSet/>
      <dgm:spPr/>
      <dgm:t>
        <a:bodyPr/>
        <a:lstStyle/>
        <a:p>
          <a:endParaRPr lang="en-US" sz="3200"/>
        </a:p>
      </dgm:t>
    </dgm:pt>
    <dgm:pt modelId="{F31255B9-2109-5146-8330-F035D856ECA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dirty="0"/>
            <a:t>Co-Location, Generalized Specialists, Role Switching</a:t>
          </a:r>
        </a:p>
      </dgm:t>
    </dgm:pt>
    <dgm:pt modelId="{EA929DC9-EFA5-594A-A2EA-5B5B03B67654}" type="parTrans" cxnId="{EC940618-27A6-0347-B12C-9F52323604CF}">
      <dgm:prSet/>
      <dgm:spPr/>
      <dgm:t>
        <a:bodyPr/>
        <a:lstStyle/>
        <a:p>
          <a:endParaRPr lang="en-US" sz="3200"/>
        </a:p>
      </dgm:t>
    </dgm:pt>
    <dgm:pt modelId="{05C406C3-EAAA-FC46-9F06-8730E4409538}" type="sibTrans" cxnId="{EC940618-27A6-0347-B12C-9F52323604CF}">
      <dgm:prSet/>
      <dgm:spPr/>
      <dgm:t>
        <a:bodyPr/>
        <a:lstStyle/>
        <a:p>
          <a:endParaRPr lang="en-US" sz="3200"/>
        </a:p>
      </dgm:t>
    </dgm:pt>
    <dgm:pt modelId="{64F6F54E-D5E5-EA4A-B3A5-9138DEA7CE8B}">
      <dgm:prSet custT="1"/>
      <dgm:spPr/>
      <dgm:t>
        <a:bodyPr/>
        <a:lstStyle/>
        <a:p>
          <a:r>
            <a:rPr lang="en-US" sz="1200" dirty="0"/>
            <a:t>used in Release Planning and Iteration Planning</a:t>
          </a:r>
        </a:p>
      </dgm:t>
    </dgm:pt>
    <dgm:pt modelId="{6D74C268-99F4-5346-93C2-26EF293888C5}" type="parTrans" cxnId="{92C56BEF-6E9D-A54E-915D-71D2DF52F84A}">
      <dgm:prSet/>
      <dgm:spPr/>
      <dgm:t>
        <a:bodyPr/>
        <a:lstStyle/>
        <a:p>
          <a:endParaRPr lang="en-US" sz="3200"/>
        </a:p>
      </dgm:t>
    </dgm:pt>
    <dgm:pt modelId="{C797E2F6-3A6A-4246-81C2-F62790F1ADD9}" type="sibTrans" cxnId="{92C56BEF-6E9D-A54E-915D-71D2DF52F84A}">
      <dgm:prSet/>
      <dgm:spPr/>
      <dgm:t>
        <a:bodyPr/>
        <a:lstStyle/>
        <a:p>
          <a:endParaRPr lang="en-US" sz="3200"/>
        </a:p>
      </dgm:t>
    </dgm:pt>
    <dgm:pt modelId="{264169E1-8D93-7744-AD07-987B1833F31D}">
      <dgm:prSet custT="1"/>
      <dgm:spPr/>
      <dgm:t>
        <a:bodyPr/>
        <a:lstStyle/>
        <a:p>
          <a:r>
            <a:rPr lang="en-US" sz="1200" dirty="0"/>
            <a:t>frequent small releases for testing,  and continuous integration</a:t>
          </a:r>
        </a:p>
      </dgm:t>
    </dgm:pt>
    <dgm:pt modelId="{BB5824E2-D8DC-7849-9B42-A36EB6E4CDDD}" type="parTrans" cxnId="{F8139CCC-3B89-9D4F-B165-F29A227C9E02}">
      <dgm:prSet/>
      <dgm:spPr/>
      <dgm:t>
        <a:bodyPr/>
        <a:lstStyle/>
        <a:p>
          <a:endParaRPr lang="en-US" sz="3200"/>
        </a:p>
      </dgm:t>
    </dgm:pt>
    <dgm:pt modelId="{9DC04793-EC01-5B4A-9E47-685CBE567C7A}" type="sibTrans" cxnId="{F8139CCC-3B89-9D4F-B165-F29A227C9E02}">
      <dgm:prSet/>
      <dgm:spPr/>
      <dgm:t>
        <a:bodyPr/>
        <a:lstStyle/>
        <a:p>
          <a:endParaRPr lang="en-US" sz="3200"/>
        </a:p>
      </dgm:t>
    </dgm:pt>
    <dgm:pt modelId="{C8FC5381-F3CE-BF4C-9A94-A6630B208524}">
      <dgm:prSet custT="1"/>
      <dgm:spPr/>
      <dgm:t>
        <a:bodyPr/>
        <a:lstStyle/>
        <a:p>
          <a:pPr rtl="0"/>
          <a:r>
            <a:rPr lang="en-US" sz="1200" dirty="0"/>
            <a:t>Customer describes test criteria, then the team builds automated tests to prove that the solution met criteria</a:t>
          </a:r>
        </a:p>
      </dgm:t>
    </dgm:pt>
    <dgm:pt modelId="{9E5C150E-9707-B346-9825-E58D582F56F7}" type="parTrans" cxnId="{02E4BFDA-343E-F94D-B745-1C1D75594DA5}">
      <dgm:prSet/>
      <dgm:spPr/>
      <dgm:t>
        <a:bodyPr/>
        <a:lstStyle/>
        <a:p>
          <a:endParaRPr lang="en-US" sz="3200"/>
        </a:p>
      </dgm:t>
    </dgm:pt>
    <dgm:pt modelId="{842F9D80-739C-964E-9AC6-A366D96F6A36}" type="sibTrans" cxnId="{02E4BFDA-343E-F94D-B745-1C1D75594DA5}">
      <dgm:prSet/>
      <dgm:spPr/>
      <dgm:t>
        <a:bodyPr/>
        <a:lstStyle/>
        <a:p>
          <a:endParaRPr lang="en-US" sz="3200"/>
        </a:p>
      </dgm:t>
    </dgm:pt>
    <dgm:pt modelId="{2CBE83F5-30BA-5242-AD74-684D7429EE01}">
      <dgm:prSet custT="1"/>
      <dgm:spPr/>
      <dgm:t>
        <a:bodyPr/>
        <a:lstStyle/>
        <a:p>
          <a:r>
            <a:rPr lang="en-US" sz="1200" dirty="0"/>
            <a:t>everyone works on code to increase visibility and knowledge, identify defects early and reduce risk when a team member leaves</a:t>
          </a:r>
        </a:p>
      </dgm:t>
    </dgm:pt>
    <dgm:pt modelId="{02F3A5EF-80F5-FD40-AD26-697AD76654C0}" type="parTrans" cxnId="{BD6DA12C-8DDA-A94D-9856-1500398B51E3}">
      <dgm:prSet/>
      <dgm:spPr/>
      <dgm:t>
        <a:bodyPr/>
        <a:lstStyle/>
        <a:p>
          <a:endParaRPr lang="en-US" sz="3200"/>
        </a:p>
      </dgm:t>
    </dgm:pt>
    <dgm:pt modelId="{7398FF5B-3780-3B49-8522-E52A1DC88EA6}" type="sibTrans" cxnId="{BD6DA12C-8DDA-A94D-9856-1500398B51E3}">
      <dgm:prSet/>
      <dgm:spPr/>
      <dgm:t>
        <a:bodyPr/>
        <a:lstStyle/>
        <a:p>
          <a:endParaRPr lang="en-US" sz="3200"/>
        </a:p>
      </dgm:t>
    </dgm:pt>
    <dgm:pt modelId="{38B67FA7-912F-0446-A078-D1B44467F563}">
      <dgm:prSet custT="1"/>
      <dgm:spPr/>
      <dgm:t>
        <a:bodyPr/>
        <a:lstStyle/>
        <a:p>
          <a:r>
            <a:rPr lang="en-US" sz="1200" dirty="0"/>
            <a:t>The team chooses a single standard for coding</a:t>
          </a:r>
        </a:p>
      </dgm:t>
    </dgm:pt>
    <dgm:pt modelId="{54E65E29-71B0-B349-A59A-44F0A27B8BA7}" type="parTrans" cxnId="{24B800D4-0255-6D4E-A102-16B286ABBF62}">
      <dgm:prSet/>
      <dgm:spPr/>
      <dgm:t>
        <a:bodyPr/>
        <a:lstStyle/>
        <a:p>
          <a:endParaRPr lang="en-US" sz="3200"/>
        </a:p>
      </dgm:t>
    </dgm:pt>
    <dgm:pt modelId="{7E5CDBED-6AF1-1941-8693-6F78ED8FFA68}" type="sibTrans" cxnId="{24B800D4-0255-6D4E-A102-16B286ABBF62}">
      <dgm:prSet/>
      <dgm:spPr/>
      <dgm:t>
        <a:bodyPr/>
        <a:lstStyle/>
        <a:p>
          <a:endParaRPr lang="en-US" sz="3200"/>
        </a:p>
      </dgm:t>
    </dgm:pt>
    <dgm:pt modelId="{EF2BEA31-1B64-2245-A512-CB1F8A28825B}">
      <dgm:prSet custT="1"/>
      <dgm:spPr/>
      <dgm:t>
        <a:bodyPr/>
        <a:lstStyle/>
        <a:p>
          <a:r>
            <a:rPr lang="en-US" sz="1200" dirty="0"/>
            <a:t>Improves productivity and Optimizes delivery of long-term value</a:t>
          </a:r>
        </a:p>
      </dgm:t>
    </dgm:pt>
    <dgm:pt modelId="{7FEEE512-4234-794E-A2FB-139E9453DB06}" type="parTrans" cxnId="{6E8326D8-E5BB-7444-80DB-BA15CB08B43C}">
      <dgm:prSet/>
      <dgm:spPr/>
      <dgm:t>
        <a:bodyPr/>
        <a:lstStyle/>
        <a:p>
          <a:endParaRPr lang="en-US" sz="3200"/>
        </a:p>
      </dgm:t>
    </dgm:pt>
    <dgm:pt modelId="{F0356E35-6A8E-5145-A568-574A82C4F22B}" type="sibTrans" cxnId="{6E8326D8-E5BB-7444-80DB-BA15CB08B43C}">
      <dgm:prSet/>
      <dgm:spPr/>
      <dgm:t>
        <a:bodyPr/>
        <a:lstStyle/>
        <a:p>
          <a:endParaRPr lang="en-US" sz="3200"/>
        </a:p>
      </dgm:t>
    </dgm:pt>
    <dgm:pt modelId="{70155A3D-7F7E-FC4F-84BF-8F41843F50E2}" type="pres">
      <dgm:prSet presAssocID="{E287B498-A943-1340-80EF-55117B718337}" presName="linear" presStyleCnt="0">
        <dgm:presLayoutVars>
          <dgm:animLvl val="lvl"/>
          <dgm:resizeHandles val="exact"/>
        </dgm:presLayoutVars>
      </dgm:prSet>
      <dgm:spPr/>
    </dgm:pt>
    <dgm:pt modelId="{243EED1B-C8FA-264C-B3BF-593DE164E410}" type="pres">
      <dgm:prSet presAssocID="{D715012A-FD80-014C-8BA4-28799462C429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7C8050E8-53B1-6E47-9A56-460909C546DA}" type="pres">
      <dgm:prSet presAssocID="{D715012A-FD80-014C-8BA4-28799462C429}" presName="childText" presStyleLbl="revTx" presStyleIdx="0" presStyleCnt="7">
        <dgm:presLayoutVars>
          <dgm:bulletEnabled val="1"/>
        </dgm:presLayoutVars>
      </dgm:prSet>
      <dgm:spPr/>
    </dgm:pt>
    <dgm:pt modelId="{8315EC01-D3E9-254C-A9D2-DEC0C6A6D5CB}" type="pres">
      <dgm:prSet presAssocID="{32ED6F4D-9641-A14B-8FF7-EA8934673D98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18A14F4-425D-3F40-8B3A-B0B84B18F092}" type="pres">
      <dgm:prSet presAssocID="{32ED6F4D-9641-A14B-8FF7-EA8934673D98}" presName="childText" presStyleLbl="revTx" presStyleIdx="1" presStyleCnt="7">
        <dgm:presLayoutVars>
          <dgm:bulletEnabled val="1"/>
        </dgm:presLayoutVars>
      </dgm:prSet>
      <dgm:spPr/>
    </dgm:pt>
    <dgm:pt modelId="{50520E01-6AD5-8141-8894-E9A062A30A11}" type="pres">
      <dgm:prSet presAssocID="{C8341015-93C9-F94A-9523-56498B0C0F0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8DE32E28-ED78-414A-A042-EA8152089F53}" type="pres">
      <dgm:prSet presAssocID="{C8341015-93C9-F94A-9523-56498B0C0F0F}" presName="childText" presStyleLbl="revTx" presStyleIdx="2" presStyleCnt="7">
        <dgm:presLayoutVars>
          <dgm:bulletEnabled val="1"/>
        </dgm:presLayoutVars>
      </dgm:prSet>
      <dgm:spPr/>
    </dgm:pt>
    <dgm:pt modelId="{89C099D4-5AD8-A141-826A-C52601B922DD}" type="pres">
      <dgm:prSet presAssocID="{9AFCEAE6-F2EA-514B-82CA-DF277F8025CD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65F5DA6-5837-6D47-AAE0-6AA8631BE951}" type="pres">
      <dgm:prSet presAssocID="{9AFCEAE6-F2EA-514B-82CA-DF277F8025CD}" presName="childText" presStyleLbl="revTx" presStyleIdx="3" presStyleCnt="7">
        <dgm:presLayoutVars>
          <dgm:bulletEnabled val="1"/>
        </dgm:presLayoutVars>
      </dgm:prSet>
      <dgm:spPr/>
    </dgm:pt>
    <dgm:pt modelId="{9BA42F2C-9FE9-9447-85A7-009695545D62}" type="pres">
      <dgm:prSet presAssocID="{2619FD27-E9F5-F543-9ACF-81F6344833A6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682E812-B942-604F-8708-9DC03CF2306D}" type="pres">
      <dgm:prSet presAssocID="{2619FD27-E9F5-F543-9ACF-81F6344833A6}" presName="childText" presStyleLbl="revTx" presStyleIdx="4" presStyleCnt="7">
        <dgm:presLayoutVars>
          <dgm:bulletEnabled val="1"/>
        </dgm:presLayoutVars>
      </dgm:prSet>
      <dgm:spPr/>
    </dgm:pt>
    <dgm:pt modelId="{A67E4B94-FDE8-8343-BD65-40D96EE901B3}" type="pres">
      <dgm:prSet presAssocID="{86309E06-CF9E-B348-8044-E840A8E0126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D3DC22C-414B-3648-B580-1D742D6259AB}" type="pres">
      <dgm:prSet presAssocID="{86309E06-CF9E-B348-8044-E840A8E0126D}" presName="childText" presStyleLbl="revTx" presStyleIdx="5" presStyleCnt="7">
        <dgm:presLayoutVars>
          <dgm:bulletEnabled val="1"/>
        </dgm:presLayoutVars>
      </dgm:prSet>
      <dgm:spPr/>
    </dgm:pt>
    <dgm:pt modelId="{C07A25F3-D638-A548-BE5B-B44EC99635D8}" type="pres">
      <dgm:prSet presAssocID="{51AC0021-CC21-4E45-A31B-8D70F9F9B502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9B1A6995-5E20-2041-AC01-9B2FCDDDB7FF}" type="pres">
      <dgm:prSet presAssocID="{51AC0021-CC21-4E45-A31B-8D70F9F9B502}" presName="childText" presStyleLbl="revTx" presStyleIdx="6" presStyleCnt="7">
        <dgm:presLayoutVars>
          <dgm:bulletEnabled val="1"/>
        </dgm:presLayoutVars>
      </dgm:prSet>
      <dgm:spPr/>
    </dgm:pt>
  </dgm:ptLst>
  <dgm:cxnLst>
    <dgm:cxn modelId="{8F4AD203-3CEA-A44C-A9D8-0CED12D6DD2C}" srcId="{E287B498-A943-1340-80EF-55117B718337}" destId="{D715012A-FD80-014C-8BA4-28799462C429}" srcOrd="0" destOrd="0" parTransId="{0967DF67-4F7B-BC4B-8F2C-143F8BFF8D1D}" sibTransId="{4B3977A3-06F6-6640-89F4-10EBFF21EADA}"/>
    <dgm:cxn modelId="{2C19DE06-BC10-7644-AC58-146D9D7916C1}" type="presOf" srcId="{D715012A-FD80-014C-8BA4-28799462C429}" destId="{243EED1B-C8FA-264C-B3BF-593DE164E410}" srcOrd="0" destOrd="0" presId="urn:microsoft.com/office/officeart/2005/8/layout/vList2"/>
    <dgm:cxn modelId="{AC77710B-DFE4-C647-A9C0-632EF03464FF}" srcId="{E287B498-A943-1340-80EF-55117B718337}" destId="{86309E06-CF9E-B348-8044-E840A8E0126D}" srcOrd="5" destOrd="0" parTransId="{89E3762A-B6DE-6848-A51E-4312B9177ECA}" sibTransId="{919EFDDF-2965-054F-9275-0A3C8D120F4E}"/>
    <dgm:cxn modelId="{7B76BF13-E43F-E542-8758-CDA33C6E2943}" srcId="{E287B498-A943-1340-80EF-55117B718337}" destId="{C8341015-93C9-F94A-9523-56498B0C0F0F}" srcOrd="2" destOrd="0" parTransId="{F84828CE-5ADA-F047-80D1-6FC0D400225B}" sibTransId="{1DB30BBD-6388-5045-A805-1939E66C6811}"/>
    <dgm:cxn modelId="{EC940618-27A6-0347-B12C-9F52323604CF}" srcId="{D715012A-FD80-014C-8BA4-28799462C429}" destId="{F31255B9-2109-5146-8330-F035D856ECA0}" srcOrd="0" destOrd="0" parTransId="{EA929DC9-EFA5-594A-A2EA-5B5B03B67654}" sibTransId="{05C406C3-EAAA-FC46-9F06-8730E4409538}"/>
    <dgm:cxn modelId="{88B6BB1B-B410-6F47-9C5D-7557A2565CC6}" type="presOf" srcId="{9AFCEAE6-F2EA-514B-82CA-DF277F8025CD}" destId="{89C099D4-5AD8-A141-826A-C52601B922DD}" srcOrd="0" destOrd="0" presId="urn:microsoft.com/office/officeart/2005/8/layout/vList2"/>
    <dgm:cxn modelId="{275BEA28-DF81-5640-80EC-1C462DE10F29}" type="presOf" srcId="{2619FD27-E9F5-F543-9ACF-81F6344833A6}" destId="{9BA42F2C-9FE9-9447-85A7-009695545D62}" srcOrd="0" destOrd="0" presId="urn:microsoft.com/office/officeart/2005/8/layout/vList2"/>
    <dgm:cxn modelId="{BD6DA12C-8DDA-A94D-9856-1500398B51E3}" srcId="{2619FD27-E9F5-F543-9ACF-81F6344833A6}" destId="{2CBE83F5-30BA-5242-AD74-684D7429EE01}" srcOrd="0" destOrd="0" parTransId="{02F3A5EF-80F5-FD40-AD26-697AD76654C0}" sibTransId="{7398FF5B-3780-3B49-8522-E52A1DC88EA6}"/>
    <dgm:cxn modelId="{3CBD2A31-E96D-3F4C-8058-93EDB9B111E1}" type="presOf" srcId="{51AC0021-CC21-4E45-A31B-8D70F9F9B502}" destId="{C07A25F3-D638-A548-BE5B-B44EC99635D8}" srcOrd="0" destOrd="0" presId="urn:microsoft.com/office/officeart/2005/8/layout/vList2"/>
    <dgm:cxn modelId="{774E7C4B-3A90-7646-AC7C-A9250AF0072B}" type="presOf" srcId="{E287B498-A943-1340-80EF-55117B718337}" destId="{70155A3D-7F7E-FC4F-84BF-8F41843F50E2}" srcOrd="0" destOrd="0" presId="urn:microsoft.com/office/officeart/2005/8/layout/vList2"/>
    <dgm:cxn modelId="{1D5A8A6F-046D-C74C-9702-6F4DC41C153A}" srcId="{E287B498-A943-1340-80EF-55117B718337}" destId="{2619FD27-E9F5-F543-9ACF-81F6344833A6}" srcOrd="4" destOrd="0" parTransId="{5358D7F1-EE99-BD44-BC14-5B19BDA84B5F}" sibTransId="{D5DDF617-4D18-FC48-AA14-B3D9F9043F84}"/>
    <dgm:cxn modelId="{3A862B73-421D-7943-83A3-3964BA3535B6}" type="presOf" srcId="{32ED6F4D-9641-A14B-8FF7-EA8934673D98}" destId="{8315EC01-D3E9-254C-A9D2-DEC0C6A6D5CB}" srcOrd="0" destOrd="0" presId="urn:microsoft.com/office/officeart/2005/8/layout/vList2"/>
    <dgm:cxn modelId="{A6CE5C76-9007-474C-930B-183DDEBD1054}" type="presOf" srcId="{2CBE83F5-30BA-5242-AD74-684D7429EE01}" destId="{8682E812-B942-604F-8708-9DC03CF2306D}" srcOrd="0" destOrd="0" presId="urn:microsoft.com/office/officeart/2005/8/layout/vList2"/>
    <dgm:cxn modelId="{D46A217D-CCD2-6048-87A0-5109C122352A}" srcId="{E287B498-A943-1340-80EF-55117B718337}" destId="{32ED6F4D-9641-A14B-8FF7-EA8934673D98}" srcOrd="1" destOrd="0" parTransId="{FBB08F3B-42A1-BA4F-8E10-FA41774C5B12}" sibTransId="{DB5B14EA-671E-464B-9CA8-B22C2C117CEB}"/>
    <dgm:cxn modelId="{648CE286-E43A-CE47-8D8B-2D5A0E4A90A9}" srcId="{E287B498-A943-1340-80EF-55117B718337}" destId="{9AFCEAE6-F2EA-514B-82CA-DF277F8025CD}" srcOrd="3" destOrd="0" parTransId="{7C98266A-D45E-0A41-9837-C42841C9E270}" sibTransId="{39340B1F-247B-9A4A-B52A-6D794F51C465}"/>
    <dgm:cxn modelId="{4F03C59B-A0C0-D548-ADE7-D8F95C0FDFD5}" type="presOf" srcId="{C8FC5381-F3CE-BF4C-9A94-A6630B208524}" destId="{365F5DA6-5837-6D47-AAE0-6AA8631BE951}" srcOrd="0" destOrd="0" presId="urn:microsoft.com/office/officeart/2005/8/layout/vList2"/>
    <dgm:cxn modelId="{843F18A2-2069-F04F-9BC8-06DBA5511C7C}" type="presOf" srcId="{264169E1-8D93-7744-AD07-987B1833F31D}" destId="{8DE32E28-ED78-414A-A042-EA8152089F53}" srcOrd="0" destOrd="0" presId="urn:microsoft.com/office/officeart/2005/8/layout/vList2"/>
    <dgm:cxn modelId="{655457A5-C596-8D4F-96EF-F82FE4BE7404}" type="presOf" srcId="{86309E06-CF9E-B348-8044-E840A8E0126D}" destId="{A67E4B94-FDE8-8343-BD65-40D96EE901B3}" srcOrd="0" destOrd="0" presId="urn:microsoft.com/office/officeart/2005/8/layout/vList2"/>
    <dgm:cxn modelId="{FB24C9A7-212A-E742-96BD-53A5F6918D98}" type="presOf" srcId="{38B67FA7-912F-0446-A078-D1B44467F563}" destId="{CD3DC22C-414B-3648-B580-1D742D6259AB}" srcOrd="0" destOrd="0" presId="urn:microsoft.com/office/officeart/2005/8/layout/vList2"/>
    <dgm:cxn modelId="{4F36F8B5-2150-5646-A424-372C48FE6849}" type="presOf" srcId="{64F6F54E-D5E5-EA4A-B3A5-9138DEA7CE8B}" destId="{218A14F4-425D-3F40-8B3A-B0B84B18F092}" srcOrd="0" destOrd="0" presId="urn:microsoft.com/office/officeart/2005/8/layout/vList2"/>
    <dgm:cxn modelId="{0C368AC2-050E-334A-AA9B-DB923CCBD4FA}" type="presOf" srcId="{F31255B9-2109-5146-8330-F035D856ECA0}" destId="{7C8050E8-53B1-6E47-9A56-460909C546DA}" srcOrd="0" destOrd="0" presId="urn:microsoft.com/office/officeart/2005/8/layout/vList2"/>
    <dgm:cxn modelId="{F8139CCC-3B89-9D4F-B165-F29A227C9E02}" srcId="{C8341015-93C9-F94A-9523-56498B0C0F0F}" destId="{264169E1-8D93-7744-AD07-987B1833F31D}" srcOrd="0" destOrd="0" parTransId="{BB5824E2-D8DC-7849-9B42-A36EB6E4CDDD}" sibTransId="{9DC04793-EC01-5B4A-9E47-685CBE567C7A}"/>
    <dgm:cxn modelId="{24B800D4-0255-6D4E-A102-16B286ABBF62}" srcId="{86309E06-CF9E-B348-8044-E840A8E0126D}" destId="{38B67FA7-912F-0446-A078-D1B44467F563}" srcOrd="0" destOrd="0" parTransId="{54E65E29-71B0-B349-A59A-44F0A27B8BA7}" sibTransId="{7E5CDBED-6AF1-1941-8693-6F78ED8FFA68}"/>
    <dgm:cxn modelId="{6E8326D8-E5BB-7444-80DB-BA15CB08B43C}" srcId="{51AC0021-CC21-4E45-A31B-8D70F9F9B502}" destId="{EF2BEA31-1B64-2245-A512-CB1F8A28825B}" srcOrd="0" destOrd="0" parTransId="{7FEEE512-4234-794E-A2FB-139E9453DB06}" sibTransId="{F0356E35-6A8E-5145-A568-574A82C4F22B}"/>
    <dgm:cxn modelId="{02E4BFDA-343E-F94D-B745-1C1D75594DA5}" srcId="{9AFCEAE6-F2EA-514B-82CA-DF277F8025CD}" destId="{C8FC5381-F3CE-BF4C-9A94-A6630B208524}" srcOrd="0" destOrd="0" parTransId="{9E5C150E-9707-B346-9825-E58D582F56F7}" sibTransId="{842F9D80-739C-964E-9AC6-A366D96F6A36}"/>
    <dgm:cxn modelId="{A8017EE9-1284-6A42-8A94-0A1F899EA081}" type="presOf" srcId="{EF2BEA31-1B64-2245-A512-CB1F8A28825B}" destId="{9B1A6995-5E20-2041-AC01-9B2FCDDDB7FF}" srcOrd="0" destOrd="0" presId="urn:microsoft.com/office/officeart/2005/8/layout/vList2"/>
    <dgm:cxn modelId="{A1FA4DEA-F640-264B-877B-F0233F39537E}" type="presOf" srcId="{C8341015-93C9-F94A-9523-56498B0C0F0F}" destId="{50520E01-6AD5-8141-8894-E9A062A30A11}" srcOrd="0" destOrd="0" presId="urn:microsoft.com/office/officeart/2005/8/layout/vList2"/>
    <dgm:cxn modelId="{92C56BEF-6E9D-A54E-915D-71D2DF52F84A}" srcId="{32ED6F4D-9641-A14B-8FF7-EA8934673D98}" destId="{64F6F54E-D5E5-EA4A-B3A5-9138DEA7CE8B}" srcOrd="0" destOrd="0" parTransId="{6D74C268-99F4-5346-93C2-26EF293888C5}" sibTransId="{C797E2F6-3A6A-4246-81C2-F62790F1ADD9}"/>
    <dgm:cxn modelId="{57572AF9-3B70-DA42-9A09-7C8AD0FE8768}" srcId="{E287B498-A943-1340-80EF-55117B718337}" destId="{51AC0021-CC21-4E45-A31B-8D70F9F9B502}" srcOrd="6" destOrd="0" parTransId="{11E1A217-6707-FF4B-884D-67953626BB66}" sibTransId="{8E38E60A-E4DF-F547-8B25-E4326D09E3B1}"/>
    <dgm:cxn modelId="{B4425357-F087-544C-9E1A-C10D7494FD11}" type="presParOf" srcId="{70155A3D-7F7E-FC4F-84BF-8F41843F50E2}" destId="{243EED1B-C8FA-264C-B3BF-593DE164E410}" srcOrd="0" destOrd="0" presId="urn:microsoft.com/office/officeart/2005/8/layout/vList2"/>
    <dgm:cxn modelId="{C36801FB-DBE3-6B46-B93C-3FDDAC3CD652}" type="presParOf" srcId="{70155A3D-7F7E-FC4F-84BF-8F41843F50E2}" destId="{7C8050E8-53B1-6E47-9A56-460909C546DA}" srcOrd="1" destOrd="0" presId="urn:microsoft.com/office/officeart/2005/8/layout/vList2"/>
    <dgm:cxn modelId="{82438184-F312-E544-9818-AFCA9D1530B4}" type="presParOf" srcId="{70155A3D-7F7E-FC4F-84BF-8F41843F50E2}" destId="{8315EC01-D3E9-254C-A9D2-DEC0C6A6D5CB}" srcOrd="2" destOrd="0" presId="urn:microsoft.com/office/officeart/2005/8/layout/vList2"/>
    <dgm:cxn modelId="{70D7CD2E-2C4D-214D-974C-70BB26A36E68}" type="presParOf" srcId="{70155A3D-7F7E-FC4F-84BF-8F41843F50E2}" destId="{218A14F4-425D-3F40-8B3A-B0B84B18F092}" srcOrd="3" destOrd="0" presId="urn:microsoft.com/office/officeart/2005/8/layout/vList2"/>
    <dgm:cxn modelId="{AB4EE826-79F0-E14F-B00F-42589CAB3851}" type="presParOf" srcId="{70155A3D-7F7E-FC4F-84BF-8F41843F50E2}" destId="{50520E01-6AD5-8141-8894-E9A062A30A11}" srcOrd="4" destOrd="0" presId="urn:microsoft.com/office/officeart/2005/8/layout/vList2"/>
    <dgm:cxn modelId="{850A582B-149C-B54E-A30A-174D4F7A83C5}" type="presParOf" srcId="{70155A3D-7F7E-FC4F-84BF-8F41843F50E2}" destId="{8DE32E28-ED78-414A-A042-EA8152089F53}" srcOrd="5" destOrd="0" presId="urn:microsoft.com/office/officeart/2005/8/layout/vList2"/>
    <dgm:cxn modelId="{C37E4A97-F1BF-B040-A801-B25AF909B993}" type="presParOf" srcId="{70155A3D-7F7E-FC4F-84BF-8F41843F50E2}" destId="{89C099D4-5AD8-A141-826A-C52601B922DD}" srcOrd="6" destOrd="0" presId="urn:microsoft.com/office/officeart/2005/8/layout/vList2"/>
    <dgm:cxn modelId="{2A8FA488-E39E-E542-BD69-1E294DEDD751}" type="presParOf" srcId="{70155A3D-7F7E-FC4F-84BF-8F41843F50E2}" destId="{365F5DA6-5837-6D47-AAE0-6AA8631BE951}" srcOrd="7" destOrd="0" presId="urn:microsoft.com/office/officeart/2005/8/layout/vList2"/>
    <dgm:cxn modelId="{C68338D1-9156-964C-A523-7D93B1A2201E}" type="presParOf" srcId="{70155A3D-7F7E-FC4F-84BF-8F41843F50E2}" destId="{9BA42F2C-9FE9-9447-85A7-009695545D62}" srcOrd="8" destOrd="0" presId="urn:microsoft.com/office/officeart/2005/8/layout/vList2"/>
    <dgm:cxn modelId="{2FDCC544-7B11-A04B-B62B-4AC2BE7A2F59}" type="presParOf" srcId="{70155A3D-7F7E-FC4F-84BF-8F41843F50E2}" destId="{8682E812-B942-604F-8708-9DC03CF2306D}" srcOrd="9" destOrd="0" presId="urn:microsoft.com/office/officeart/2005/8/layout/vList2"/>
    <dgm:cxn modelId="{D0606143-F09F-BB4F-97E3-848408FBD118}" type="presParOf" srcId="{70155A3D-7F7E-FC4F-84BF-8F41843F50E2}" destId="{A67E4B94-FDE8-8343-BD65-40D96EE901B3}" srcOrd="10" destOrd="0" presId="urn:microsoft.com/office/officeart/2005/8/layout/vList2"/>
    <dgm:cxn modelId="{1DF947F5-7933-074D-9D70-16B78B187283}" type="presParOf" srcId="{70155A3D-7F7E-FC4F-84BF-8F41843F50E2}" destId="{CD3DC22C-414B-3648-B580-1D742D6259AB}" srcOrd="11" destOrd="0" presId="urn:microsoft.com/office/officeart/2005/8/layout/vList2"/>
    <dgm:cxn modelId="{D41AE284-EF67-2C44-BA0E-0D21B95394BC}" type="presParOf" srcId="{70155A3D-7F7E-FC4F-84BF-8F41843F50E2}" destId="{C07A25F3-D638-A548-BE5B-B44EC99635D8}" srcOrd="12" destOrd="0" presId="urn:microsoft.com/office/officeart/2005/8/layout/vList2"/>
    <dgm:cxn modelId="{B58BCD66-F16C-3349-95A7-9C94A4090D7E}" type="presParOf" srcId="{70155A3D-7F7E-FC4F-84BF-8F41843F50E2}" destId="{9B1A6995-5E20-2041-AC01-9B2FCDDDB7FF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287B498-A943-1340-80EF-55117B718337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1EDF14-C672-B140-B8E9-6982DECA5AD5}">
      <dgm:prSet custT="1"/>
      <dgm:spPr/>
      <dgm:t>
        <a:bodyPr/>
        <a:lstStyle/>
        <a:p>
          <a:r>
            <a:rPr lang="en-US" sz="1800" dirty="0"/>
            <a:t>Metaphor</a:t>
          </a:r>
        </a:p>
      </dgm:t>
    </dgm:pt>
    <dgm:pt modelId="{49A54F4B-2551-6140-B2EE-4B1D62DDA7C8}" type="parTrans" cxnId="{A9A02F41-00C1-2544-B1CD-9C746B7ABC3C}">
      <dgm:prSet/>
      <dgm:spPr/>
      <dgm:t>
        <a:bodyPr/>
        <a:lstStyle/>
        <a:p>
          <a:endParaRPr lang="en-US" sz="2000"/>
        </a:p>
      </dgm:t>
    </dgm:pt>
    <dgm:pt modelId="{E9B2B2E0-BC77-C149-8A31-2987759315DF}" type="sibTrans" cxnId="{A9A02F41-00C1-2544-B1CD-9C746B7ABC3C}">
      <dgm:prSet/>
      <dgm:spPr/>
      <dgm:t>
        <a:bodyPr/>
        <a:lstStyle/>
        <a:p>
          <a:endParaRPr lang="en-US" sz="2000"/>
        </a:p>
      </dgm:t>
    </dgm:pt>
    <dgm:pt modelId="{D27B940F-B0F9-E54B-A89E-9ED3A19F92D8}">
      <dgm:prSet custT="1"/>
      <dgm:spPr/>
      <dgm:t>
        <a:bodyPr/>
        <a:lstStyle/>
        <a:p>
          <a:r>
            <a:rPr lang="en-US" sz="1800" dirty="0"/>
            <a:t>Continuous integration</a:t>
          </a:r>
        </a:p>
      </dgm:t>
    </dgm:pt>
    <dgm:pt modelId="{9DBEF2BF-F723-1947-AD71-C14261CB92A7}" type="parTrans" cxnId="{F4606D54-E2EE-3D4E-8B0F-388ECD44FD58}">
      <dgm:prSet/>
      <dgm:spPr/>
      <dgm:t>
        <a:bodyPr/>
        <a:lstStyle/>
        <a:p>
          <a:endParaRPr lang="en-US" sz="2000"/>
        </a:p>
      </dgm:t>
    </dgm:pt>
    <dgm:pt modelId="{199A240D-A775-BA42-8A8E-3C4C47D81E6E}" type="sibTrans" cxnId="{F4606D54-E2EE-3D4E-8B0F-388ECD44FD58}">
      <dgm:prSet/>
      <dgm:spPr/>
      <dgm:t>
        <a:bodyPr/>
        <a:lstStyle/>
        <a:p>
          <a:endParaRPr lang="en-US" sz="2000"/>
        </a:p>
      </dgm:t>
    </dgm:pt>
    <dgm:pt modelId="{A802979D-3499-2842-86A3-761388196713}">
      <dgm:prSet custT="1"/>
      <dgm:spPr/>
      <dgm:t>
        <a:bodyPr/>
        <a:lstStyle/>
        <a:p>
          <a:r>
            <a:rPr lang="en-US" sz="1800" dirty="0"/>
            <a:t>Test-driven development</a:t>
          </a:r>
        </a:p>
      </dgm:t>
    </dgm:pt>
    <dgm:pt modelId="{3BB0FEDE-6DE4-744C-920B-BC635E9F354E}" type="parTrans" cxnId="{3B7E0DDB-0B93-1443-84E3-64D1A76C6DCB}">
      <dgm:prSet/>
      <dgm:spPr/>
      <dgm:t>
        <a:bodyPr/>
        <a:lstStyle/>
        <a:p>
          <a:endParaRPr lang="en-US" sz="2000"/>
        </a:p>
      </dgm:t>
    </dgm:pt>
    <dgm:pt modelId="{A51407AC-E206-3F49-9C7D-A1827265CFC3}" type="sibTrans" cxnId="{3B7E0DDB-0B93-1443-84E3-64D1A76C6DCB}">
      <dgm:prSet/>
      <dgm:spPr/>
      <dgm:t>
        <a:bodyPr/>
        <a:lstStyle/>
        <a:p>
          <a:endParaRPr lang="en-US" sz="2000"/>
        </a:p>
      </dgm:t>
    </dgm:pt>
    <dgm:pt modelId="{C6E71441-5224-1549-99E8-2078371AD0E3}">
      <dgm:prSet custT="1"/>
      <dgm:spPr/>
      <dgm:t>
        <a:bodyPr/>
        <a:lstStyle/>
        <a:p>
          <a:r>
            <a:rPr lang="en-US" sz="1800" dirty="0"/>
            <a:t>Refactoring</a:t>
          </a:r>
        </a:p>
      </dgm:t>
    </dgm:pt>
    <dgm:pt modelId="{9C6E4D19-B1A4-254C-BAFD-6E3A35AFAE3F}" type="parTrans" cxnId="{12D23C0B-4487-BF48-B3D6-5CB807232501}">
      <dgm:prSet/>
      <dgm:spPr/>
      <dgm:t>
        <a:bodyPr/>
        <a:lstStyle/>
        <a:p>
          <a:endParaRPr lang="en-US" sz="2000"/>
        </a:p>
      </dgm:t>
    </dgm:pt>
    <dgm:pt modelId="{920515C2-97AD-B342-905C-A348BADDD94A}" type="sibTrans" cxnId="{12D23C0B-4487-BF48-B3D6-5CB807232501}">
      <dgm:prSet/>
      <dgm:spPr/>
      <dgm:t>
        <a:bodyPr/>
        <a:lstStyle/>
        <a:p>
          <a:endParaRPr lang="en-US" sz="2000"/>
        </a:p>
      </dgm:t>
    </dgm:pt>
    <dgm:pt modelId="{97726095-97A7-4446-8678-7D5CFD2B6D71}">
      <dgm:prSet custT="1"/>
      <dgm:spPr/>
      <dgm:t>
        <a:bodyPr/>
        <a:lstStyle/>
        <a:p>
          <a:r>
            <a:rPr lang="en-US" sz="1800"/>
            <a:t>Simple design</a:t>
          </a:r>
          <a:endParaRPr lang="en-US" sz="1800" dirty="0"/>
        </a:p>
      </dgm:t>
    </dgm:pt>
    <dgm:pt modelId="{8EAFF76A-E863-EA41-840A-336ED429B006}" type="parTrans" cxnId="{842CE2C2-C442-1649-9E4C-BA92931CA36D}">
      <dgm:prSet/>
      <dgm:spPr/>
      <dgm:t>
        <a:bodyPr/>
        <a:lstStyle/>
        <a:p>
          <a:endParaRPr lang="en-US" sz="2000"/>
        </a:p>
      </dgm:t>
    </dgm:pt>
    <dgm:pt modelId="{8C25DAB3-5D0D-7E4F-BFE7-6A3BE7BA041A}" type="sibTrans" cxnId="{842CE2C2-C442-1649-9E4C-BA92931CA36D}">
      <dgm:prSet/>
      <dgm:spPr/>
      <dgm:t>
        <a:bodyPr/>
        <a:lstStyle/>
        <a:p>
          <a:endParaRPr lang="en-US" sz="2000"/>
        </a:p>
      </dgm:t>
    </dgm:pt>
    <dgm:pt modelId="{59881711-6C57-BF43-B260-ED06B2A16F12}">
      <dgm:prSet custT="1"/>
      <dgm:spPr/>
      <dgm:t>
        <a:bodyPr/>
        <a:lstStyle/>
        <a:p>
          <a:r>
            <a:rPr lang="en-US" sz="1800" dirty="0"/>
            <a:t>Pair programming</a:t>
          </a:r>
          <a:endParaRPr lang="ar-SA" sz="1800" dirty="0"/>
        </a:p>
      </dgm:t>
    </dgm:pt>
    <dgm:pt modelId="{E71863ED-958B-4C47-A8CA-5F1DA86DD38B}" type="parTrans" cxnId="{3414C147-1BEA-664E-A847-322D8DD1CDC4}">
      <dgm:prSet/>
      <dgm:spPr/>
      <dgm:t>
        <a:bodyPr/>
        <a:lstStyle/>
        <a:p>
          <a:endParaRPr lang="en-US" sz="2000"/>
        </a:p>
      </dgm:t>
    </dgm:pt>
    <dgm:pt modelId="{0A8C712B-3C84-8246-A08D-F3869D3D5A9D}" type="sibTrans" cxnId="{3414C147-1BEA-664E-A847-322D8DD1CDC4}">
      <dgm:prSet/>
      <dgm:spPr/>
      <dgm:t>
        <a:bodyPr/>
        <a:lstStyle/>
        <a:p>
          <a:endParaRPr lang="en-US" sz="2000"/>
        </a:p>
      </dgm:t>
    </dgm:pt>
    <dgm:pt modelId="{BF0F48D5-2E76-664F-B5BB-6E95C0FF4ABE}">
      <dgm:prSet custT="1"/>
      <dgm:spPr/>
      <dgm:t>
        <a:bodyPr/>
        <a:lstStyle/>
        <a:p>
          <a:r>
            <a:rPr lang="en-US" sz="1400" dirty="0"/>
            <a:t>uses metaphors to establish comparisons so that all stakeholders understand how a system should work</a:t>
          </a:r>
        </a:p>
      </dgm:t>
    </dgm:pt>
    <dgm:pt modelId="{964D68C6-1A6B-3145-B8BE-1E710D412159}" type="parTrans" cxnId="{CE4A13F4-E551-4A4A-BDEF-DE5F0F7B26D4}">
      <dgm:prSet/>
      <dgm:spPr/>
      <dgm:t>
        <a:bodyPr/>
        <a:lstStyle/>
        <a:p>
          <a:endParaRPr lang="en-US" sz="2000"/>
        </a:p>
      </dgm:t>
    </dgm:pt>
    <dgm:pt modelId="{2A034B5D-B907-7F48-ACF6-12CE3C2D235B}" type="sibTrans" cxnId="{CE4A13F4-E551-4A4A-BDEF-DE5F0F7B26D4}">
      <dgm:prSet/>
      <dgm:spPr/>
      <dgm:t>
        <a:bodyPr/>
        <a:lstStyle/>
        <a:p>
          <a:endParaRPr lang="en-US" sz="2000"/>
        </a:p>
      </dgm:t>
    </dgm:pt>
    <dgm:pt modelId="{B58FDD84-DC1B-DC4A-8C06-BD9F413DC887}">
      <dgm:prSet custT="1"/>
      <dgm:spPr/>
      <dgm:t>
        <a:bodyPr/>
        <a:lstStyle/>
        <a:p>
          <a:r>
            <a:rPr lang="en-US" sz="1400" dirty="0"/>
            <a:t>Automated integration testing, Ensures all code works together, and Surfaces problems early, decreasing rework</a:t>
          </a:r>
        </a:p>
      </dgm:t>
    </dgm:pt>
    <dgm:pt modelId="{0B9D5940-3C1B-6649-B40C-628B29E10D0B}" type="parTrans" cxnId="{3E9BD0BE-5E7C-F746-9F02-2A1A83194E0D}">
      <dgm:prSet/>
      <dgm:spPr/>
      <dgm:t>
        <a:bodyPr/>
        <a:lstStyle/>
        <a:p>
          <a:endParaRPr lang="en-US" sz="2000"/>
        </a:p>
      </dgm:t>
    </dgm:pt>
    <dgm:pt modelId="{058B21A0-1096-1F49-BBC8-72A4109CCAB4}" type="sibTrans" cxnId="{3E9BD0BE-5E7C-F746-9F02-2A1A83194E0D}">
      <dgm:prSet/>
      <dgm:spPr/>
      <dgm:t>
        <a:bodyPr/>
        <a:lstStyle/>
        <a:p>
          <a:endParaRPr lang="en-US" sz="2000"/>
        </a:p>
      </dgm:t>
    </dgm:pt>
    <dgm:pt modelId="{8DE885D0-21ED-7549-A545-341FAAC8902C}">
      <dgm:prSet custT="1"/>
      <dgm:spPr/>
      <dgm:t>
        <a:bodyPr/>
        <a:lstStyle/>
        <a:p>
          <a:r>
            <a:rPr lang="en-US" sz="1400" dirty="0"/>
            <a:t>Team writes acceptance tests prior to developing the new code</a:t>
          </a:r>
        </a:p>
      </dgm:t>
    </dgm:pt>
    <dgm:pt modelId="{0B341D25-8AC7-3443-B73A-0E0C1BB271B4}" type="parTrans" cxnId="{8C87782C-464D-1C48-85B3-78BA3143E6A0}">
      <dgm:prSet/>
      <dgm:spPr/>
      <dgm:t>
        <a:bodyPr/>
        <a:lstStyle/>
        <a:p>
          <a:endParaRPr lang="en-US" sz="2000"/>
        </a:p>
      </dgm:t>
    </dgm:pt>
    <dgm:pt modelId="{CEFEEBFE-8629-B04D-9636-B803656806F1}" type="sibTrans" cxnId="{8C87782C-464D-1C48-85B3-78BA3143E6A0}">
      <dgm:prSet/>
      <dgm:spPr/>
      <dgm:t>
        <a:bodyPr/>
        <a:lstStyle/>
        <a:p>
          <a:endParaRPr lang="en-US" sz="2000"/>
        </a:p>
      </dgm:t>
    </dgm:pt>
    <dgm:pt modelId="{5C3E4725-1CBC-8040-927F-1F0F78FE49C5}">
      <dgm:prSet custT="1"/>
      <dgm:spPr/>
      <dgm:t>
        <a:bodyPr/>
        <a:lstStyle/>
        <a:p>
          <a:r>
            <a:rPr lang="en-US" sz="1400" dirty="0"/>
            <a:t>Shortens the test-feedback cycle as much as possible</a:t>
          </a:r>
        </a:p>
      </dgm:t>
    </dgm:pt>
    <dgm:pt modelId="{FF364978-233A-B445-8CBB-EEF713628773}" type="parTrans" cxnId="{91BCBE09-63CF-1346-86ED-1DF264FA128E}">
      <dgm:prSet/>
      <dgm:spPr/>
      <dgm:t>
        <a:bodyPr/>
        <a:lstStyle/>
        <a:p>
          <a:endParaRPr lang="en-US" sz="2000"/>
        </a:p>
      </dgm:t>
    </dgm:pt>
    <dgm:pt modelId="{F68B647B-EBBA-714C-8934-9B6DE9DA1C2C}" type="sibTrans" cxnId="{91BCBE09-63CF-1346-86ED-1DF264FA128E}">
      <dgm:prSet/>
      <dgm:spPr/>
      <dgm:t>
        <a:bodyPr/>
        <a:lstStyle/>
        <a:p>
          <a:endParaRPr lang="en-US" sz="2000"/>
        </a:p>
      </dgm:t>
    </dgm:pt>
    <dgm:pt modelId="{B99B3A10-C35A-DF4F-81B5-2EA943E77EE5}">
      <dgm:prSet custT="1"/>
      <dgm:spPr/>
      <dgm:t>
        <a:bodyPr/>
        <a:lstStyle/>
        <a:p>
          <a:r>
            <a:rPr lang="en-US" sz="1400" dirty="0"/>
            <a:t>Improves design of existing code, increases Efficiency in coding enhances ability to apply changes and new functionality easily</a:t>
          </a:r>
        </a:p>
      </dgm:t>
    </dgm:pt>
    <dgm:pt modelId="{157390C6-E947-D746-9DA4-2417CF8BF981}" type="parTrans" cxnId="{6C51D601-77BC-DE4C-A8EA-7EB72102BC8C}">
      <dgm:prSet/>
      <dgm:spPr/>
      <dgm:t>
        <a:bodyPr/>
        <a:lstStyle/>
        <a:p>
          <a:endParaRPr lang="en-US" sz="2000"/>
        </a:p>
      </dgm:t>
    </dgm:pt>
    <dgm:pt modelId="{0F2A1608-0BAD-964A-9D1F-F136EEAC8CAF}" type="sibTrans" cxnId="{6C51D601-77BC-DE4C-A8EA-7EB72102BC8C}">
      <dgm:prSet/>
      <dgm:spPr/>
      <dgm:t>
        <a:bodyPr/>
        <a:lstStyle/>
        <a:p>
          <a:endParaRPr lang="en-US" sz="2000"/>
        </a:p>
      </dgm:t>
    </dgm:pt>
    <dgm:pt modelId="{4914BDDB-3521-C54B-9296-F61AA3CABD78}">
      <dgm:prSet custT="1"/>
      <dgm:spPr/>
      <dgm:t>
        <a:bodyPr/>
        <a:lstStyle/>
        <a:p>
          <a:r>
            <a:rPr lang="en-US" sz="1400" dirty="0"/>
            <a:t>developers working as a pair, one writes, the other reviews – changing roles frequently</a:t>
          </a:r>
          <a:endParaRPr lang="ar-SA" sz="1400" dirty="0"/>
        </a:p>
      </dgm:t>
    </dgm:pt>
    <dgm:pt modelId="{6F57C8F8-F42D-D447-A39E-294CB5E38D6B}" type="parTrans" cxnId="{D8DC70A9-2D79-4848-9E4E-DB00339317B4}">
      <dgm:prSet/>
      <dgm:spPr/>
      <dgm:t>
        <a:bodyPr/>
        <a:lstStyle/>
        <a:p>
          <a:endParaRPr lang="en-US" sz="2000"/>
        </a:p>
      </dgm:t>
    </dgm:pt>
    <dgm:pt modelId="{2D3C0EAB-9713-7D46-A2AB-5BA81733F208}" type="sibTrans" cxnId="{D8DC70A9-2D79-4848-9E4E-DB00339317B4}">
      <dgm:prSet/>
      <dgm:spPr/>
      <dgm:t>
        <a:bodyPr/>
        <a:lstStyle/>
        <a:p>
          <a:endParaRPr lang="en-US" sz="2000"/>
        </a:p>
      </dgm:t>
    </dgm:pt>
    <dgm:pt modelId="{19CAFF6E-0D4A-CE4B-BC28-81C75D953D76}">
      <dgm:prSet custT="1"/>
      <dgm:spPr/>
      <dgm:t>
        <a:bodyPr/>
        <a:lstStyle/>
        <a:p>
          <a:r>
            <a:rPr lang="en-US" sz="1400" dirty="0"/>
            <a:t>Helps to capture issues early, save time, spread knowledge</a:t>
          </a:r>
          <a:endParaRPr lang="ar-SA" sz="1400" dirty="0"/>
        </a:p>
      </dgm:t>
    </dgm:pt>
    <dgm:pt modelId="{B9287BFC-FAEC-FB40-BE80-06DD5B7FA2A1}" type="parTrans" cxnId="{918432EF-5423-E141-8019-EA5C2DB31F12}">
      <dgm:prSet/>
      <dgm:spPr/>
      <dgm:t>
        <a:bodyPr/>
        <a:lstStyle/>
        <a:p>
          <a:endParaRPr lang="en-US" sz="2000"/>
        </a:p>
      </dgm:t>
    </dgm:pt>
    <dgm:pt modelId="{16A96824-D2D1-CA47-91E2-43DAA3083818}" type="sibTrans" cxnId="{918432EF-5423-E141-8019-EA5C2DB31F12}">
      <dgm:prSet/>
      <dgm:spPr/>
      <dgm:t>
        <a:bodyPr/>
        <a:lstStyle/>
        <a:p>
          <a:endParaRPr lang="en-US" sz="2000"/>
        </a:p>
      </dgm:t>
    </dgm:pt>
    <dgm:pt modelId="{70155A3D-7F7E-FC4F-84BF-8F41843F50E2}" type="pres">
      <dgm:prSet presAssocID="{E287B498-A943-1340-80EF-55117B718337}" presName="linear" presStyleCnt="0">
        <dgm:presLayoutVars>
          <dgm:animLvl val="lvl"/>
          <dgm:resizeHandles val="exact"/>
        </dgm:presLayoutVars>
      </dgm:prSet>
      <dgm:spPr/>
    </dgm:pt>
    <dgm:pt modelId="{C9BE920A-BCF9-9148-8D14-3B8FB3553F12}" type="pres">
      <dgm:prSet presAssocID="{CD1EDF14-C672-B140-B8E9-6982DECA5AD5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9CDE518-C826-C34A-BBF7-B17D381E8E5F}" type="pres">
      <dgm:prSet presAssocID="{CD1EDF14-C672-B140-B8E9-6982DECA5AD5}" presName="childText" presStyleLbl="revTx" presStyleIdx="0" presStyleCnt="5">
        <dgm:presLayoutVars>
          <dgm:bulletEnabled val="1"/>
        </dgm:presLayoutVars>
      </dgm:prSet>
      <dgm:spPr/>
    </dgm:pt>
    <dgm:pt modelId="{EA5655DB-DF01-D94C-9EFD-CE2C12504042}" type="pres">
      <dgm:prSet presAssocID="{D27B940F-B0F9-E54B-A89E-9ED3A19F92D8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A5484EA0-A72F-0043-BF7A-A5B816C0256C}" type="pres">
      <dgm:prSet presAssocID="{D27B940F-B0F9-E54B-A89E-9ED3A19F92D8}" presName="childText" presStyleLbl="revTx" presStyleIdx="1" presStyleCnt="5" custScaleY="236380">
        <dgm:presLayoutVars>
          <dgm:bulletEnabled val="1"/>
        </dgm:presLayoutVars>
      </dgm:prSet>
      <dgm:spPr/>
    </dgm:pt>
    <dgm:pt modelId="{432CCCAD-0000-0046-87E0-68FB4E65C1B8}" type="pres">
      <dgm:prSet presAssocID="{A802979D-3499-2842-86A3-76138819671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C247C8B-C545-CC4B-96F7-6C5B05D509FA}" type="pres">
      <dgm:prSet presAssocID="{A802979D-3499-2842-86A3-761388196713}" presName="childText" presStyleLbl="revTx" presStyleIdx="2" presStyleCnt="5">
        <dgm:presLayoutVars>
          <dgm:bulletEnabled val="1"/>
        </dgm:presLayoutVars>
      </dgm:prSet>
      <dgm:spPr/>
    </dgm:pt>
    <dgm:pt modelId="{1AFACDB5-A464-F84E-A5BA-F930F55AEBD2}" type="pres">
      <dgm:prSet presAssocID="{C6E71441-5224-1549-99E8-2078371AD0E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D43A5B-EE1A-1C45-9ADC-BC8A8FB91608}" type="pres">
      <dgm:prSet presAssocID="{C6E71441-5224-1549-99E8-2078371AD0E3}" presName="childText" presStyleLbl="revTx" presStyleIdx="3" presStyleCnt="5">
        <dgm:presLayoutVars>
          <dgm:bulletEnabled val="1"/>
        </dgm:presLayoutVars>
      </dgm:prSet>
      <dgm:spPr/>
    </dgm:pt>
    <dgm:pt modelId="{2AAE4F76-FF96-3444-8760-FD054603B1D4}" type="pres">
      <dgm:prSet presAssocID="{97726095-97A7-4446-8678-7D5CFD2B6D7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FAD40CB-7F7D-664E-B982-05EBF68B26E8}" type="pres">
      <dgm:prSet presAssocID="{8C25DAB3-5D0D-7E4F-BFE7-6A3BE7BA041A}" presName="spacer" presStyleCnt="0"/>
      <dgm:spPr/>
    </dgm:pt>
    <dgm:pt modelId="{759D59C3-E0C1-8447-8A2D-05E4ED407F44}" type="pres">
      <dgm:prSet presAssocID="{59881711-6C57-BF43-B260-ED06B2A16F12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64791645-02B8-4343-92E4-CB4AD26455AA}" type="pres">
      <dgm:prSet presAssocID="{59881711-6C57-BF43-B260-ED06B2A16F12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6C51D601-77BC-DE4C-A8EA-7EB72102BC8C}" srcId="{C6E71441-5224-1549-99E8-2078371AD0E3}" destId="{B99B3A10-C35A-DF4F-81B5-2EA943E77EE5}" srcOrd="0" destOrd="0" parTransId="{157390C6-E947-D746-9DA4-2417CF8BF981}" sibTransId="{0F2A1608-0BAD-964A-9D1F-F136EEAC8CAF}"/>
    <dgm:cxn modelId="{91BCBE09-63CF-1346-86ED-1DF264FA128E}" srcId="{A802979D-3499-2842-86A3-761388196713}" destId="{5C3E4725-1CBC-8040-927F-1F0F78FE49C5}" srcOrd="1" destOrd="0" parTransId="{FF364978-233A-B445-8CBB-EEF713628773}" sibTransId="{F68B647B-EBBA-714C-8934-9B6DE9DA1C2C}"/>
    <dgm:cxn modelId="{12D23C0B-4487-BF48-B3D6-5CB807232501}" srcId="{E287B498-A943-1340-80EF-55117B718337}" destId="{C6E71441-5224-1549-99E8-2078371AD0E3}" srcOrd="3" destOrd="0" parTransId="{9C6E4D19-B1A4-254C-BAFD-6E3A35AFAE3F}" sibTransId="{920515C2-97AD-B342-905C-A348BADDD94A}"/>
    <dgm:cxn modelId="{0B74D00E-18CB-7D45-9E87-D0711D89BCC8}" type="presOf" srcId="{B99B3A10-C35A-DF4F-81B5-2EA943E77EE5}" destId="{2FD43A5B-EE1A-1C45-9ADC-BC8A8FB91608}" srcOrd="0" destOrd="0" presId="urn:microsoft.com/office/officeart/2005/8/layout/vList2"/>
    <dgm:cxn modelId="{4A06F410-1C54-5D4D-8194-1C9A92BF2BD5}" type="presOf" srcId="{5C3E4725-1CBC-8040-927F-1F0F78FE49C5}" destId="{3C247C8B-C545-CC4B-96F7-6C5B05D509FA}" srcOrd="0" destOrd="1" presId="urn:microsoft.com/office/officeart/2005/8/layout/vList2"/>
    <dgm:cxn modelId="{BD4F1F15-7D35-CD47-A122-EED59BC34E6C}" type="presOf" srcId="{D27B940F-B0F9-E54B-A89E-9ED3A19F92D8}" destId="{EA5655DB-DF01-D94C-9EFD-CE2C12504042}" srcOrd="0" destOrd="0" presId="urn:microsoft.com/office/officeart/2005/8/layout/vList2"/>
    <dgm:cxn modelId="{8C87782C-464D-1C48-85B3-78BA3143E6A0}" srcId="{A802979D-3499-2842-86A3-761388196713}" destId="{8DE885D0-21ED-7549-A545-341FAAC8902C}" srcOrd="0" destOrd="0" parTransId="{0B341D25-8AC7-3443-B73A-0E0C1BB271B4}" sibTransId="{CEFEEBFE-8629-B04D-9636-B803656806F1}"/>
    <dgm:cxn modelId="{58AD983F-2EA9-CF4A-899D-14407EB5C1A8}" type="presOf" srcId="{B58FDD84-DC1B-DC4A-8C06-BD9F413DC887}" destId="{A5484EA0-A72F-0043-BF7A-A5B816C0256C}" srcOrd="0" destOrd="0" presId="urn:microsoft.com/office/officeart/2005/8/layout/vList2"/>
    <dgm:cxn modelId="{A9A02F41-00C1-2544-B1CD-9C746B7ABC3C}" srcId="{E287B498-A943-1340-80EF-55117B718337}" destId="{CD1EDF14-C672-B140-B8E9-6982DECA5AD5}" srcOrd="0" destOrd="0" parTransId="{49A54F4B-2551-6140-B2EE-4B1D62DDA7C8}" sibTransId="{E9B2B2E0-BC77-C149-8A31-2987759315DF}"/>
    <dgm:cxn modelId="{3F5E9347-E329-0840-8440-C3FAC29A0E88}" type="presOf" srcId="{97726095-97A7-4446-8678-7D5CFD2B6D71}" destId="{2AAE4F76-FF96-3444-8760-FD054603B1D4}" srcOrd="0" destOrd="0" presId="urn:microsoft.com/office/officeart/2005/8/layout/vList2"/>
    <dgm:cxn modelId="{3414C147-1BEA-664E-A847-322D8DD1CDC4}" srcId="{E287B498-A943-1340-80EF-55117B718337}" destId="{59881711-6C57-BF43-B260-ED06B2A16F12}" srcOrd="5" destOrd="0" parTransId="{E71863ED-958B-4C47-A8CA-5F1DA86DD38B}" sibTransId="{0A8C712B-3C84-8246-A08D-F3869D3D5A9D}"/>
    <dgm:cxn modelId="{774E7C4B-3A90-7646-AC7C-A9250AF0072B}" type="presOf" srcId="{E287B498-A943-1340-80EF-55117B718337}" destId="{70155A3D-7F7E-FC4F-84BF-8F41843F50E2}" srcOrd="0" destOrd="0" presId="urn:microsoft.com/office/officeart/2005/8/layout/vList2"/>
    <dgm:cxn modelId="{82CFD752-8AE6-6E48-A42D-5925A3639AFF}" type="presOf" srcId="{C6E71441-5224-1549-99E8-2078371AD0E3}" destId="{1AFACDB5-A464-F84E-A5BA-F930F55AEBD2}" srcOrd="0" destOrd="0" presId="urn:microsoft.com/office/officeart/2005/8/layout/vList2"/>
    <dgm:cxn modelId="{F4606D54-E2EE-3D4E-8B0F-388ECD44FD58}" srcId="{E287B498-A943-1340-80EF-55117B718337}" destId="{D27B940F-B0F9-E54B-A89E-9ED3A19F92D8}" srcOrd="1" destOrd="0" parTransId="{9DBEF2BF-F723-1947-AD71-C14261CB92A7}" sibTransId="{199A240D-A775-BA42-8A8E-3C4C47D81E6E}"/>
    <dgm:cxn modelId="{EFE03262-7AD2-3449-A0AE-5E07A8570C15}" type="presOf" srcId="{59881711-6C57-BF43-B260-ED06B2A16F12}" destId="{759D59C3-E0C1-8447-8A2D-05E4ED407F44}" srcOrd="0" destOrd="0" presId="urn:microsoft.com/office/officeart/2005/8/layout/vList2"/>
    <dgm:cxn modelId="{129C9F7F-77F1-2A4A-A3CE-663C76B7D98F}" type="presOf" srcId="{4914BDDB-3521-C54B-9296-F61AA3CABD78}" destId="{64791645-02B8-4343-92E4-CB4AD26455AA}" srcOrd="0" destOrd="0" presId="urn:microsoft.com/office/officeart/2005/8/layout/vList2"/>
    <dgm:cxn modelId="{B058DA8B-5A22-6546-9655-96B844ABA1A4}" type="presOf" srcId="{A802979D-3499-2842-86A3-761388196713}" destId="{432CCCAD-0000-0046-87E0-68FB4E65C1B8}" srcOrd="0" destOrd="0" presId="urn:microsoft.com/office/officeart/2005/8/layout/vList2"/>
    <dgm:cxn modelId="{D8DC70A9-2D79-4848-9E4E-DB00339317B4}" srcId="{59881711-6C57-BF43-B260-ED06B2A16F12}" destId="{4914BDDB-3521-C54B-9296-F61AA3CABD78}" srcOrd="0" destOrd="0" parTransId="{6F57C8F8-F42D-D447-A39E-294CB5E38D6B}" sibTransId="{2D3C0EAB-9713-7D46-A2AB-5BA81733F208}"/>
    <dgm:cxn modelId="{6B38F0B8-C598-9B46-8B98-B6C6F482C4D7}" type="presOf" srcId="{8DE885D0-21ED-7549-A545-341FAAC8902C}" destId="{3C247C8B-C545-CC4B-96F7-6C5B05D509FA}" srcOrd="0" destOrd="0" presId="urn:microsoft.com/office/officeart/2005/8/layout/vList2"/>
    <dgm:cxn modelId="{C7ACA8BB-A888-B14C-8379-CB1E95BF2BE5}" type="presOf" srcId="{BF0F48D5-2E76-664F-B5BB-6E95C0FF4ABE}" destId="{39CDE518-C826-C34A-BBF7-B17D381E8E5F}" srcOrd="0" destOrd="0" presId="urn:microsoft.com/office/officeart/2005/8/layout/vList2"/>
    <dgm:cxn modelId="{3E9BD0BE-5E7C-F746-9F02-2A1A83194E0D}" srcId="{D27B940F-B0F9-E54B-A89E-9ED3A19F92D8}" destId="{B58FDD84-DC1B-DC4A-8C06-BD9F413DC887}" srcOrd="0" destOrd="0" parTransId="{0B9D5940-3C1B-6649-B40C-628B29E10D0B}" sibTransId="{058B21A0-1096-1F49-BBC8-72A4109CCAB4}"/>
    <dgm:cxn modelId="{842CE2C2-C442-1649-9E4C-BA92931CA36D}" srcId="{E287B498-A943-1340-80EF-55117B718337}" destId="{97726095-97A7-4446-8678-7D5CFD2B6D71}" srcOrd="4" destOrd="0" parTransId="{8EAFF76A-E863-EA41-840A-336ED429B006}" sibTransId="{8C25DAB3-5D0D-7E4F-BFE7-6A3BE7BA041A}"/>
    <dgm:cxn modelId="{1F2B1FD9-A5D8-454D-955B-8E1FCAD0B55C}" type="presOf" srcId="{CD1EDF14-C672-B140-B8E9-6982DECA5AD5}" destId="{C9BE920A-BCF9-9148-8D14-3B8FB3553F12}" srcOrd="0" destOrd="0" presId="urn:microsoft.com/office/officeart/2005/8/layout/vList2"/>
    <dgm:cxn modelId="{3B7E0DDB-0B93-1443-84E3-64D1A76C6DCB}" srcId="{E287B498-A943-1340-80EF-55117B718337}" destId="{A802979D-3499-2842-86A3-761388196713}" srcOrd="2" destOrd="0" parTransId="{3BB0FEDE-6DE4-744C-920B-BC635E9F354E}" sibTransId="{A51407AC-E206-3F49-9C7D-A1827265CFC3}"/>
    <dgm:cxn modelId="{FCE399E1-C93A-BB49-B0D9-ED86759DB82D}" type="presOf" srcId="{19CAFF6E-0D4A-CE4B-BC28-81C75D953D76}" destId="{64791645-02B8-4343-92E4-CB4AD26455AA}" srcOrd="0" destOrd="1" presId="urn:microsoft.com/office/officeart/2005/8/layout/vList2"/>
    <dgm:cxn modelId="{918432EF-5423-E141-8019-EA5C2DB31F12}" srcId="{59881711-6C57-BF43-B260-ED06B2A16F12}" destId="{19CAFF6E-0D4A-CE4B-BC28-81C75D953D76}" srcOrd="1" destOrd="0" parTransId="{B9287BFC-FAEC-FB40-BE80-06DD5B7FA2A1}" sibTransId="{16A96824-D2D1-CA47-91E2-43DAA3083818}"/>
    <dgm:cxn modelId="{CE4A13F4-E551-4A4A-BDEF-DE5F0F7B26D4}" srcId="{CD1EDF14-C672-B140-B8E9-6982DECA5AD5}" destId="{BF0F48D5-2E76-664F-B5BB-6E95C0FF4ABE}" srcOrd="0" destOrd="0" parTransId="{964D68C6-1A6B-3145-B8BE-1E710D412159}" sibTransId="{2A034B5D-B907-7F48-ACF6-12CE3C2D235B}"/>
    <dgm:cxn modelId="{161A23E2-6CE9-2743-A5E0-CA0B98760B77}" type="presParOf" srcId="{70155A3D-7F7E-FC4F-84BF-8F41843F50E2}" destId="{C9BE920A-BCF9-9148-8D14-3B8FB3553F12}" srcOrd="0" destOrd="0" presId="urn:microsoft.com/office/officeart/2005/8/layout/vList2"/>
    <dgm:cxn modelId="{6ED2FCB3-9CF7-9E4F-9C01-BD0E5AE4F5A7}" type="presParOf" srcId="{70155A3D-7F7E-FC4F-84BF-8F41843F50E2}" destId="{39CDE518-C826-C34A-BBF7-B17D381E8E5F}" srcOrd="1" destOrd="0" presId="urn:microsoft.com/office/officeart/2005/8/layout/vList2"/>
    <dgm:cxn modelId="{8CC52D67-0C64-5948-AC7D-F7B1D4F2D7AA}" type="presParOf" srcId="{70155A3D-7F7E-FC4F-84BF-8F41843F50E2}" destId="{EA5655DB-DF01-D94C-9EFD-CE2C12504042}" srcOrd="2" destOrd="0" presId="urn:microsoft.com/office/officeart/2005/8/layout/vList2"/>
    <dgm:cxn modelId="{A750E399-B988-C542-A905-3F37F3469DFC}" type="presParOf" srcId="{70155A3D-7F7E-FC4F-84BF-8F41843F50E2}" destId="{A5484EA0-A72F-0043-BF7A-A5B816C0256C}" srcOrd="3" destOrd="0" presId="urn:microsoft.com/office/officeart/2005/8/layout/vList2"/>
    <dgm:cxn modelId="{AB5F69E8-5DD7-F644-81EA-8A4F07AA9A85}" type="presParOf" srcId="{70155A3D-7F7E-FC4F-84BF-8F41843F50E2}" destId="{432CCCAD-0000-0046-87E0-68FB4E65C1B8}" srcOrd="4" destOrd="0" presId="urn:microsoft.com/office/officeart/2005/8/layout/vList2"/>
    <dgm:cxn modelId="{05317582-E1E5-F146-B31F-C4A54B92A034}" type="presParOf" srcId="{70155A3D-7F7E-FC4F-84BF-8F41843F50E2}" destId="{3C247C8B-C545-CC4B-96F7-6C5B05D509FA}" srcOrd="5" destOrd="0" presId="urn:microsoft.com/office/officeart/2005/8/layout/vList2"/>
    <dgm:cxn modelId="{28BA1115-CDF4-0A4B-89C7-87174A994F97}" type="presParOf" srcId="{70155A3D-7F7E-FC4F-84BF-8F41843F50E2}" destId="{1AFACDB5-A464-F84E-A5BA-F930F55AEBD2}" srcOrd="6" destOrd="0" presId="urn:microsoft.com/office/officeart/2005/8/layout/vList2"/>
    <dgm:cxn modelId="{CCAAA2A1-C746-2247-B617-69902910EA92}" type="presParOf" srcId="{70155A3D-7F7E-FC4F-84BF-8F41843F50E2}" destId="{2FD43A5B-EE1A-1C45-9ADC-BC8A8FB91608}" srcOrd="7" destOrd="0" presId="urn:microsoft.com/office/officeart/2005/8/layout/vList2"/>
    <dgm:cxn modelId="{CC3FC4B0-DB6C-CA4D-B5CF-A71182A54B68}" type="presParOf" srcId="{70155A3D-7F7E-FC4F-84BF-8F41843F50E2}" destId="{2AAE4F76-FF96-3444-8760-FD054603B1D4}" srcOrd="8" destOrd="0" presId="urn:microsoft.com/office/officeart/2005/8/layout/vList2"/>
    <dgm:cxn modelId="{C119C771-F000-7044-A75A-96F3826C8B82}" type="presParOf" srcId="{70155A3D-7F7E-FC4F-84BF-8F41843F50E2}" destId="{AFAD40CB-7F7D-664E-B982-05EBF68B26E8}" srcOrd="9" destOrd="0" presId="urn:microsoft.com/office/officeart/2005/8/layout/vList2"/>
    <dgm:cxn modelId="{83833FD3-5512-7B4A-9CAD-A295C98C981A}" type="presParOf" srcId="{70155A3D-7F7E-FC4F-84BF-8F41843F50E2}" destId="{759D59C3-E0C1-8447-8A2D-05E4ED407F44}" srcOrd="10" destOrd="0" presId="urn:microsoft.com/office/officeart/2005/8/layout/vList2"/>
    <dgm:cxn modelId="{814F20BC-B546-5344-8F80-E2C1FCEF9949}" type="presParOf" srcId="{70155A3D-7F7E-FC4F-84BF-8F41843F50E2}" destId="{64791645-02B8-4343-92E4-CB4AD26455AA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00C8FB8-7560-4106-B436-98C38B1B948B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B2E7ABB4-A160-4F86-8DF0-FB15D3186795}">
      <dgm:prSet/>
      <dgm:spPr/>
      <dgm:t>
        <a:bodyPr/>
        <a:lstStyle/>
        <a:p>
          <a:r>
            <a:rPr lang="en-US" dirty="0"/>
            <a:t>Was an earlier agile method used to rapidly develop and deliver high quality software</a:t>
          </a:r>
        </a:p>
      </dgm:t>
    </dgm:pt>
    <dgm:pt modelId="{1114571D-BC62-4E7A-AD49-B5248DA64713}" type="parTrans" cxnId="{1B292E17-9DEB-4DBF-9F59-479153BD46C3}">
      <dgm:prSet/>
      <dgm:spPr/>
      <dgm:t>
        <a:bodyPr/>
        <a:lstStyle/>
        <a:p>
          <a:endParaRPr lang="en-US"/>
        </a:p>
      </dgm:t>
    </dgm:pt>
    <dgm:pt modelId="{CE57D550-D75F-4E68-A226-92E3B6BA395D}" type="sibTrans" cxnId="{1B292E17-9DEB-4DBF-9F59-479153BD46C3}">
      <dgm:prSet/>
      <dgm:spPr/>
      <dgm:t>
        <a:bodyPr/>
        <a:lstStyle/>
        <a:p>
          <a:endParaRPr lang="en-US"/>
        </a:p>
      </dgm:t>
    </dgm:pt>
    <dgm:pt modelId="{2B6D219E-700F-C841-85B4-4BCB151C96CC}">
      <dgm:prSet/>
      <dgm:spPr/>
      <dgm:t>
        <a:bodyPr/>
        <a:lstStyle/>
        <a:p>
          <a:r>
            <a:rPr lang="en-US" dirty="0"/>
            <a:t>Goal is to guarantee strong governance of projects during the whole project life cycle</a:t>
          </a:r>
        </a:p>
      </dgm:t>
    </dgm:pt>
    <dgm:pt modelId="{239EB52C-0A50-614A-AE6F-0F80FCC52B33}" type="parTrans" cxnId="{6AAD5EDC-563A-A04C-8762-B18715615D61}">
      <dgm:prSet/>
      <dgm:spPr/>
      <dgm:t>
        <a:bodyPr/>
        <a:lstStyle/>
        <a:p>
          <a:endParaRPr lang="en-US"/>
        </a:p>
      </dgm:t>
    </dgm:pt>
    <dgm:pt modelId="{0B2D17E8-15E1-FF49-B6E4-38D3F201CBFD}" type="sibTrans" cxnId="{6AAD5EDC-563A-A04C-8762-B18715615D61}">
      <dgm:prSet/>
      <dgm:spPr/>
      <dgm:t>
        <a:bodyPr/>
        <a:lstStyle/>
        <a:p>
          <a:endParaRPr lang="en-US"/>
        </a:p>
      </dgm:t>
    </dgm:pt>
    <dgm:pt modelId="{C36B8DF4-7104-0C43-88CC-FD75B850109E}">
      <dgm:prSet/>
      <dgm:spPr/>
      <dgm:t>
        <a:bodyPr/>
        <a:lstStyle/>
        <a:p>
          <a:pPr rtl="0"/>
          <a:r>
            <a:rPr lang="en-US" dirty="0"/>
            <a:t>User-Driven and thinks Change is expected at all times</a:t>
          </a:r>
        </a:p>
      </dgm:t>
    </dgm:pt>
    <dgm:pt modelId="{C6AF455A-3692-244A-B9AE-ADE330CF12CB}" type="parTrans" cxnId="{353A4CF7-0C6C-C147-BF28-C24747E1E3E2}">
      <dgm:prSet/>
      <dgm:spPr/>
      <dgm:t>
        <a:bodyPr/>
        <a:lstStyle/>
        <a:p>
          <a:endParaRPr lang="en-US"/>
        </a:p>
      </dgm:t>
    </dgm:pt>
    <dgm:pt modelId="{0EBCB78F-B476-A84D-BA73-B5B2458A84DD}" type="sibTrans" cxnId="{353A4CF7-0C6C-C147-BF28-C24747E1E3E2}">
      <dgm:prSet/>
      <dgm:spPr/>
      <dgm:t>
        <a:bodyPr/>
        <a:lstStyle/>
        <a:p>
          <a:endParaRPr lang="en-US"/>
        </a:p>
      </dgm:t>
    </dgm:pt>
    <dgm:pt modelId="{0707E583-06CF-8D40-9D89-C3795BFD992F}">
      <dgm:prSet/>
      <dgm:spPr/>
      <dgm:t>
        <a:bodyPr/>
        <a:lstStyle/>
        <a:p>
          <a:r>
            <a:rPr lang="en-US" b="0" i="0" u="none" dirty="0"/>
            <a:t>Time-boxed iterations (phases) with a focus on business involvement, iterative development, and continuous testing</a:t>
          </a:r>
          <a:endParaRPr lang="en-US" dirty="0"/>
        </a:p>
      </dgm:t>
    </dgm:pt>
    <dgm:pt modelId="{8FE13051-44A2-4D47-A214-D3A57D94173E}" type="parTrans" cxnId="{B92A190B-6234-E846-834B-1F0E0B4F8F42}">
      <dgm:prSet/>
      <dgm:spPr/>
      <dgm:t>
        <a:bodyPr/>
        <a:lstStyle/>
        <a:p>
          <a:endParaRPr lang="en-US"/>
        </a:p>
      </dgm:t>
    </dgm:pt>
    <dgm:pt modelId="{8306031B-42C1-FE4A-B1F7-8A4BAC61FC78}" type="sibTrans" cxnId="{B92A190B-6234-E846-834B-1F0E0B4F8F42}">
      <dgm:prSet/>
      <dgm:spPr/>
      <dgm:t>
        <a:bodyPr/>
        <a:lstStyle/>
        <a:p>
          <a:endParaRPr lang="en-US"/>
        </a:p>
      </dgm:t>
    </dgm:pt>
    <dgm:pt modelId="{858596EE-39AF-2848-9456-06539637FF41}" type="pres">
      <dgm:prSet presAssocID="{000C8FB8-7560-4106-B436-98C38B1B948B}" presName="linear" presStyleCnt="0">
        <dgm:presLayoutVars>
          <dgm:animLvl val="lvl"/>
          <dgm:resizeHandles val="exact"/>
        </dgm:presLayoutVars>
      </dgm:prSet>
      <dgm:spPr/>
    </dgm:pt>
    <dgm:pt modelId="{D401740C-B8EC-FA4B-8794-EDEC1BF89D7B}" type="pres">
      <dgm:prSet presAssocID="{B2E7ABB4-A160-4F86-8DF0-FB15D318679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CA2435B-7B6E-714B-A8D4-CBBBC63CA341}" type="pres">
      <dgm:prSet presAssocID="{CE57D550-D75F-4E68-A226-92E3B6BA395D}" presName="spacer" presStyleCnt="0"/>
      <dgm:spPr/>
    </dgm:pt>
    <dgm:pt modelId="{E6249714-51C6-9F4A-B996-EE5382BFD594}" type="pres">
      <dgm:prSet presAssocID="{2B6D219E-700F-C841-85B4-4BCB151C96C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0D8FECB-D72A-5F43-9615-6BD8531683F7}" type="pres">
      <dgm:prSet presAssocID="{0B2D17E8-15E1-FF49-B6E4-38D3F201CBFD}" presName="spacer" presStyleCnt="0"/>
      <dgm:spPr/>
    </dgm:pt>
    <dgm:pt modelId="{12D10CB0-D786-8B46-A82A-19AA1831FFF1}" type="pres">
      <dgm:prSet presAssocID="{C36B8DF4-7104-0C43-88CC-FD75B850109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D1A2C8E-2B59-F742-AAF1-E3A69671C6FE}" type="pres">
      <dgm:prSet presAssocID="{0EBCB78F-B476-A84D-BA73-B5B2458A84DD}" presName="spacer" presStyleCnt="0"/>
      <dgm:spPr/>
    </dgm:pt>
    <dgm:pt modelId="{C90229D3-F9E4-C440-9835-4EA665A04F75}" type="pres">
      <dgm:prSet presAssocID="{0707E583-06CF-8D40-9D89-C3795BFD992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92A190B-6234-E846-834B-1F0E0B4F8F42}" srcId="{000C8FB8-7560-4106-B436-98C38B1B948B}" destId="{0707E583-06CF-8D40-9D89-C3795BFD992F}" srcOrd="3" destOrd="0" parTransId="{8FE13051-44A2-4D47-A214-D3A57D94173E}" sibTransId="{8306031B-42C1-FE4A-B1F7-8A4BAC61FC78}"/>
    <dgm:cxn modelId="{1B292E17-9DEB-4DBF-9F59-479153BD46C3}" srcId="{000C8FB8-7560-4106-B436-98C38B1B948B}" destId="{B2E7ABB4-A160-4F86-8DF0-FB15D3186795}" srcOrd="0" destOrd="0" parTransId="{1114571D-BC62-4E7A-AD49-B5248DA64713}" sibTransId="{CE57D550-D75F-4E68-A226-92E3B6BA395D}"/>
    <dgm:cxn modelId="{3D922D4C-0392-D743-80D8-FB7D59A85858}" type="presOf" srcId="{C36B8DF4-7104-0C43-88CC-FD75B850109E}" destId="{12D10CB0-D786-8B46-A82A-19AA1831FFF1}" srcOrd="0" destOrd="0" presId="urn:microsoft.com/office/officeart/2005/8/layout/vList2"/>
    <dgm:cxn modelId="{6C107554-AFEF-D541-9ADC-F41CEE8C6C5C}" type="presOf" srcId="{000C8FB8-7560-4106-B436-98C38B1B948B}" destId="{858596EE-39AF-2848-9456-06539637FF41}" srcOrd="0" destOrd="0" presId="urn:microsoft.com/office/officeart/2005/8/layout/vList2"/>
    <dgm:cxn modelId="{370B2767-A856-4049-BBC9-714F5493E34D}" type="presOf" srcId="{B2E7ABB4-A160-4F86-8DF0-FB15D3186795}" destId="{D401740C-B8EC-FA4B-8794-EDEC1BF89D7B}" srcOrd="0" destOrd="0" presId="urn:microsoft.com/office/officeart/2005/8/layout/vList2"/>
    <dgm:cxn modelId="{1DAC01AA-C6F5-4F49-B4CC-8AAA73425488}" type="presOf" srcId="{2B6D219E-700F-C841-85B4-4BCB151C96CC}" destId="{E6249714-51C6-9F4A-B996-EE5382BFD594}" srcOrd="0" destOrd="0" presId="urn:microsoft.com/office/officeart/2005/8/layout/vList2"/>
    <dgm:cxn modelId="{2F2F7DBA-81E8-534F-8BC6-304082F35580}" type="presOf" srcId="{0707E583-06CF-8D40-9D89-C3795BFD992F}" destId="{C90229D3-F9E4-C440-9835-4EA665A04F75}" srcOrd="0" destOrd="0" presId="urn:microsoft.com/office/officeart/2005/8/layout/vList2"/>
    <dgm:cxn modelId="{6AAD5EDC-563A-A04C-8762-B18715615D61}" srcId="{000C8FB8-7560-4106-B436-98C38B1B948B}" destId="{2B6D219E-700F-C841-85B4-4BCB151C96CC}" srcOrd="1" destOrd="0" parTransId="{239EB52C-0A50-614A-AE6F-0F80FCC52B33}" sibTransId="{0B2D17E8-15E1-FF49-B6E4-38D3F201CBFD}"/>
    <dgm:cxn modelId="{353A4CF7-0C6C-C147-BF28-C24747E1E3E2}" srcId="{000C8FB8-7560-4106-B436-98C38B1B948B}" destId="{C36B8DF4-7104-0C43-88CC-FD75B850109E}" srcOrd="2" destOrd="0" parTransId="{C6AF455A-3692-244A-B9AE-ADE330CF12CB}" sibTransId="{0EBCB78F-B476-A84D-BA73-B5B2458A84DD}"/>
    <dgm:cxn modelId="{BA7551BF-E188-774A-ADCD-403762848866}" type="presParOf" srcId="{858596EE-39AF-2848-9456-06539637FF41}" destId="{D401740C-B8EC-FA4B-8794-EDEC1BF89D7B}" srcOrd="0" destOrd="0" presId="urn:microsoft.com/office/officeart/2005/8/layout/vList2"/>
    <dgm:cxn modelId="{E6478F29-2042-B842-BF4E-EF543EC33CCB}" type="presParOf" srcId="{858596EE-39AF-2848-9456-06539637FF41}" destId="{1CA2435B-7B6E-714B-A8D4-CBBBC63CA341}" srcOrd="1" destOrd="0" presId="urn:microsoft.com/office/officeart/2005/8/layout/vList2"/>
    <dgm:cxn modelId="{D9726071-5BD1-FD46-AC23-2A92E87547FF}" type="presParOf" srcId="{858596EE-39AF-2848-9456-06539637FF41}" destId="{E6249714-51C6-9F4A-B996-EE5382BFD594}" srcOrd="2" destOrd="0" presId="urn:microsoft.com/office/officeart/2005/8/layout/vList2"/>
    <dgm:cxn modelId="{1854B04A-DDFC-FC48-85DF-D0DD86A6C699}" type="presParOf" srcId="{858596EE-39AF-2848-9456-06539637FF41}" destId="{30D8FECB-D72A-5F43-9615-6BD8531683F7}" srcOrd="3" destOrd="0" presId="urn:microsoft.com/office/officeart/2005/8/layout/vList2"/>
    <dgm:cxn modelId="{CB7B14E2-4924-094A-917B-6094B5EC20FE}" type="presParOf" srcId="{858596EE-39AF-2848-9456-06539637FF41}" destId="{12D10CB0-D786-8B46-A82A-19AA1831FFF1}" srcOrd="4" destOrd="0" presId="urn:microsoft.com/office/officeart/2005/8/layout/vList2"/>
    <dgm:cxn modelId="{ACA99C67-D332-184F-9034-749F4B38E98E}" type="presParOf" srcId="{858596EE-39AF-2848-9456-06539637FF41}" destId="{3D1A2C8E-2B59-F742-AAF1-E3A69671C6FE}" srcOrd="5" destOrd="0" presId="urn:microsoft.com/office/officeart/2005/8/layout/vList2"/>
    <dgm:cxn modelId="{B9C773EA-2382-D042-8CEA-D1074815D573}" type="presParOf" srcId="{858596EE-39AF-2848-9456-06539637FF41}" destId="{C90229D3-F9E4-C440-9835-4EA665A04F7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0BD4E74-E5B7-4125-A0F3-D11B0544B1D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D3036F0-2B63-45B5-8CD3-48A37F163DAF}">
      <dgm:prSet/>
      <dgm:spPr/>
      <dgm:t>
        <a:bodyPr/>
        <a:lstStyle/>
        <a:p>
          <a:r>
            <a:rPr lang="en-US"/>
            <a:t>Focus on the business need</a:t>
          </a:r>
        </a:p>
      </dgm:t>
    </dgm:pt>
    <dgm:pt modelId="{B0516D7B-2A4E-4F44-8775-BD977A7F2841}" type="parTrans" cxnId="{F2F05CB0-45EF-4F44-918B-6EACEEBD1A96}">
      <dgm:prSet/>
      <dgm:spPr/>
      <dgm:t>
        <a:bodyPr/>
        <a:lstStyle/>
        <a:p>
          <a:endParaRPr lang="en-US"/>
        </a:p>
      </dgm:t>
    </dgm:pt>
    <dgm:pt modelId="{AF4FA814-B707-477F-B61C-C15E39237579}" type="sibTrans" cxnId="{F2F05CB0-45EF-4F44-918B-6EACEEBD1A96}">
      <dgm:prSet/>
      <dgm:spPr/>
      <dgm:t>
        <a:bodyPr/>
        <a:lstStyle/>
        <a:p>
          <a:endParaRPr lang="en-US"/>
        </a:p>
      </dgm:t>
    </dgm:pt>
    <dgm:pt modelId="{AA84F3D0-FE5B-4198-B6A3-2A3CDA4D9E61}">
      <dgm:prSet/>
      <dgm:spPr/>
      <dgm:t>
        <a:bodyPr/>
        <a:lstStyle/>
        <a:p>
          <a:r>
            <a:rPr lang="en-US"/>
            <a:t>Deliver on time</a:t>
          </a:r>
        </a:p>
      </dgm:t>
    </dgm:pt>
    <dgm:pt modelId="{22BA5AE9-7AF5-4312-8BAE-3CA93DD9874E}" type="parTrans" cxnId="{B76B9513-D192-4D6F-8282-0C7AF6D9BE8F}">
      <dgm:prSet/>
      <dgm:spPr/>
      <dgm:t>
        <a:bodyPr/>
        <a:lstStyle/>
        <a:p>
          <a:endParaRPr lang="en-US"/>
        </a:p>
      </dgm:t>
    </dgm:pt>
    <dgm:pt modelId="{B2395D0E-F0CA-4BD7-BF1B-CF311E57F51E}" type="sibTrans" cxnId="{B76B9513-D192-4D6F-8282-0C7AF6D9BE8F}">
      <dgm:prSet/>
      <dgm:spPr/>
      <dgm:t>
        <a:bodyPr/>
        <a:lstStyle/>
        <a:p>
          <a:endParaRPr lang="en-US"/>
        </a:p>
      </dgm:t>
    </dgm:pt>
    <dgm:pt modelId="{5D43E436-1AC6-49EB-8F7E-E90F23EE8C6D}">
      <dgm:prSet/>
      <dgm:spPr/>
      <dgm:t>
        <a:bodyPr/>
        <a:lstStyle/>
        <a:p>
          <a:r>
            <a:rPr lang="en-US"/>
            <a:t>Collaborate</a:t>
          </a:r>
        </a:p>
      </dgm:t>
    </dgm:pt>
    <dgm:pt modelId="{974BE620-879D-4CD5-ABC1-EF81294A58EA}" type="parTrans" cxnId="{4B684D1B-F78B-4CAE-9975-7701CA33B685}">
      <dgm:prSet/>
      <dgm:spPr/>
      <dgm:t>
        <a:bodyPr/>
        <a:lstStyle/>
        <a:p>
          <a:endParaRPr lang="en-US"/>
        </a:p>
      </dgm:t>
    </dgm:pt>
    <dgm:pt modelId="{3CE435C4-8753-4CB5-B4CF-4A42560E6787}" type="sibTrans" cxnId="{4B684D1B-F78B-4CAE-9975-7701CA33B685}">
      <dgm:prSet/>
      <dgm:spPr/>
      <dgm:t>
        <a:bodyPr/>
        <a:lstStyle/>
        <a:p>
          <a:endParaRPr lang="en-US"/>
        </a:p>
      </dgm:t>
    </dgm:pt>
    <dgm:pt modelId="{2B20D3D2-D6E5-4FF2-92CA-72BEB335DF19}">
      <dgm:prSet/>
      <dgm:spPr/>
      <dgm:t>
        <a:bodyPr/>
        <a:lstStyle/>
        <a:p>
          <a:r>
            <a:rPr lang="en-US"/>
            <a:t>Never compromise quality</a:t>
          </a:r>
        </a:p>
      </dgm:t>
    </dgm:pt>
    <dgm:pt modelId="{62C125F1-5427-4F8E-B9C0-F1D2EE1FD8E7}" type="parTrans" cxnId="{27BFCB15-1087-481F-9385-6E8F2FABD4E7}">
      <dgm:prSet/>
      <dgm:spPr/>
      <dgm:t>
        <a:bodyPr/>
        <a:lstStyle/>
        <a:p>
          <a:endParaRPr lang="en-US"/>
        </a:p>
      </dgm:t>
    </dgm:pt>
    <dgm:pt modelId="{671DAE1F-45EC-4C0B-A86E-13E877993B4D}" type="sibTrans" cxnId="{27BFCB15-1087-481F-9385-6E8F2FABD4E7}">
      <dgm:prSet/>
      <dgm:spPr/>
      <dgm:t>
        <a:bodyPr/>
        <a:lstStyle/>
        <a:p>
          <a:endParaRPr lang="en-US"/>
        </a:p>
      </dgm:t>
    </dgm:pt>
    <dgm:pt modelId="{8AFF490A-5A9E-4C46-812E-53207947BADB}">
      <dgm:prSet/>
      <dgm:spPr/>
      <dgm:t>
        <a:bodyPr/>
        <a:lstStyle/>
        <a:p>
          <a:r>
            <a:rPr lang="en-US"/>
            <a:t>Build incrementally from firm foundations</a:t>
          </a:r>
        </a:p>
      </dgm:t>
    </dgm:pt>
    <dgm:pt modelId="{E4CB54FC-2766-4D80-B96F-28C3BB62D00C}" type="parTrans" cxnId="{6FF5A8F2-B3A8-46A6-B921-226C1E225BCC}">
      <dgm:prSet/>
      <dgm:spPr/>
      <dgm:t>
        <a:bodyPr/>
        <a:lstStyle/>
        <a:p>
          <a:endParaRPr lang="en-US"/>
        </a:p>
      </dgm:t>
    </dgm:pt>
    <dgm:pt modelId="{428675DC-42A7-4087-9F09-7A05A38B64F4}" type="sibTrans" cxnId="{6FF5A8F2-B3A8-46A6-B921-226C1E225BCC}">
      <dgm:prSet/>
      <dgm:spPr/>
      <dgm:t>
        <a:bodyPr/>
        <a:lstStyle/>
        <a:p>
          <a:endParaRPr lang="en-US"/>
        </a:p>
      </dgm:t>
    </dgm:pt>
    <dgm:pt modelId="{2DFD432B-EFA9-4E95-ACD5-A5FC6E23C600}">
      <dgm:prSet/>
      <dgm:spPr/>
      <dgm:t>
        <a:bodyPr/>
        <a:lstStyle/>
        <a:p>
          <a:r>
            <a:rPr lang="en-US"/>
            <a:t>Develop iteratively</a:t>
          </a:r>
        </a:p>
      </dgm:t>
    </dgm:pt>
    <dgm:pt modelId="{8468D5DF-5079-45D7-A5BA-F7140F865BAD}" type="parTrans" cxnId="{5E700AA9-DFD8-4AC2-A917-9EF44CF0F54D}">
      <dgm:prSet/>
      <dgm:spPr/>
      <dgm:t>
        <a:bodyPr/>
        <a:lstStyle/>
        <a:p>
          <a:endParaRPr lang="en-US"/>
        </a:p>
      </dgm:t>
    </dgm:pt>
    <dgm:pt modelId="{B41FEBFD-45DC-40EA-B5D7-645A496AB82A}" type="sibTrans" cxnId="{5E700AA9-DFD8-4AC2-A917-9EF44CF0F54D}">
      <dgm:prSet/>
      <dgm:spPr/>
      <dgm:t>
        <a:bodyPr/>
        <a:lstStyle/>
        <a:p>
          <a:endParaRPr lang="en-US"/>
        </a:p>
      </dgm:t>
    </dgm:pt>
    <dgm:pt modelId="{C7B6F2B8-42F9-4A35-B962-EA96E4CB17BA}">
      <dgm:prSet/>
      <dgm:spPr/>
      <dgm:t>
        <a:bodyPr/>
        <a:lstStyle/>
        <a:p>
          <a:r>
            <a:rPr lang="en-US"/>
            <a:t>Communicate continuously and clearly</a:t>
          </a:r>
        </a:p>
      </dgm:t>
    </dgm:pt>
    <dgm:pt modelId="{5CC27B75-13BC-4ABC-8095-C01DCFF1C4C5}" type="parTrans" cxnId="{71DD317A-69D5-4CD2-B4D0-022DE9E0A3D2}">
      <dgm:prSet/>
      <dgm:spPr/>
      <dgm:t>
        <a:bodyPr/>
        <a:lstStyle/>
        <a:p>
          <a:endParaRPr lang="en-US"/>
        </a:p>
      </dgm:t>
    </dgm:pt>
    <dgm:pt modelId="{8B34B6D3-6138-40FA-9040-B31C2C167887}" type="sibTrans" cxnId="{71DD317A-69D5-4CD2-B4D0-022DE9E0A3D2}">
      <dgm:prSet/>
      <dgm:spPr/>
      <dgm:t>
        <a:bodyPr/>
        <a:lstStyle/>
        <a:p>
          <a:endParaRPr lang="en-US"/>
        </a:p>
      </dgm:t>
    </dgm:pt>
    <dgm:pt modelId="{486D33E7-9C64-4329-A30C-E7A3A39BDEC8}">
      <dgm:prSet/>
      <dgm:spPr/>
      <dgm:t>
        <a:bodyPr/>
        <a:lstStyle/>
        <a:p>
          <a:r>
            <a:rPr lang="en-US"/>
            <a:t>Demonstrate control</a:t>
          </a:r>
        </a:p>
      </dgm:t>
    </dgm:pt>
    <dgm:pt modelId="{A9385C08-EE42-4EBD-8653-3212DEFAB919}" type="parTrans" cxnId="{01D05D66-F170-4B81-B081-B54154C21FC1}">
      <dgm:prSet/>
      <dgm:spPr/>
      <dgm:t>
        <a:bodyPr/>
        <a:lstStyle/>
        <a:p>
          <a:endParaRPr lang="en-US"/>
        </a:p>
      </dgm:t>
    </dgm:pt>
    <dgm:pt modelId="{E4C4DD1C-9A24-4BE2-B78D-6FB94A6C648A}" type="sibTrans" cxnId="{01D05D66-F170-4B81-B081-B54154C21FC1}">
      <dgm:prSet/>
      <dgm:spPr/>
      <dgm:t>
        <a:bodyPr/>
        <a:lstStyle/>
        <a:p>
          <a:endParaRPr lang="en-US"/>
        </a:p>
      </dgm:t>
    </dgm:pt>
    <dgm:pt modelId="{38CDCA03-27BD-4CBE-98DC-9DE39E8A0E5A}" type="pres">
      <dgm:prSet presAssocID="{70BD4E74-E5B7-4125-A0F3-D11B0544B1D8}" presName="root" presStyleCnt="0">
        <dgm:presLayoutVars>
          <dgm:dir/>
          <dgm:resizeHandles val="exact"/>
        </dgm:presLayoutVars>
      </dgm:prSet>
      <dgm:spPr/>
    </dgm:pt>
    <dgm:pt modelId="{37CB962D-DDC8-4625-A7E0-79BB592C91CE}" type="pres">
      <dgm:prSet presAssocID="{DD3036F0-2B63-45B5-8CD3-48A37F163DAF}" presName="compNode" presStyleCnt="0"/>
      <dgm:spPr/>
    </dgm:pt>
    <dgm:pt modelId="{E0DD6B01-6231-4EE4-8588-185832F9404E}" type="pres">
      <dgm:prSet presAssocID="{DD3036F0-2B63-45B5-8CD3-48A37F163DAF}" presName="iconRect" presStyleLbl="node1" presStyleIdx="0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71CE2B7-AB6F-4977-8AC7-E5326F437DD6}" type="pres">
      <dgm:prSet presAssocID="{DD3036F0-2B63-45B5-8CD3-48A37F163DAF}" presName="spaceRect" presStyleCnt="0"/>
      <dgm:spPr/>
    </dgm:pt>
    <dgm:pt modelId="{E8BCAB33-BB0A-4509-9B72-27A60252FB01}" type="pres">
      <dgm:prSet presAssocID="{DD3036F0-2B63-45B5-8CD3-48A37F163DAF}" presName="textRect" presStyleLbl="revTx" presStyleIdx="0" presStyleCnt="8">
        <dgm:presLayoutVars>
          <dgm:chMax val="1"/>
          <dgm:chPref val="1"/>
        </dgm:presLayoutVars>
      </dgm:prSet>
      <dgm:spPr/>
    </dgm:pt>
    <dgm:pt modelId="{BEAAE0ED-E72B-4199-822C-E11C7D860738}" type="pres">
      <dgm:prSet presAssocID="{AF4FA814-B707-477F-B61C-C15E39237579}" presName="sibTrans" presStyleCnt="0"/>
      <dgm:spPr/>
    </dgm:pt>
    <dgm:pt modelId="{B8C467F8-0E0A-4936-B6F9-BBF785E1BEDD}" type="pres">
      <dgm:prSet presAssocID="{AA84F3D0-FE5B-4198-B6A3-2A3CDA4D9E61}" presName="compNode" presStyleCnt="0"/>
      <dgm:spPr/>
    </dgm:pt>
    <dgm:pt modelId="{0CF3D843-FA6D-49FC-BCF2-9235118C13B3}" type="pres">
      <dgm:prSet presAssocID="{AA84F3D0-FE5B-4198-B6A3-2A3CDA4D9E61}" presName="iconRect" presStyleLbl="node1" presStyleIdx="1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8A3A5656-028F-45A5-A0BE-AB9647831541}" type="pres">
      <dgm:prSet presAssocID="{AA84F3D0-FE5B-4198-B6A3-2A3CDA4D9E61}" presName="spaceRect" presStyleCnt="0"/>
      <dgm:spPr/>
    </dgm:pt>
    <dgm:pt modelId="{4BD23AE5-71CB-4A56-82F0-726A89D8495F}" type="pres">
      <dgm:prSet presAssocID="{AA84F3D0-FE5B-4198-B6A3-2A3CDA4D9E61}" presName="textRect" presStyleLbl="revTx" presStyleIdx="1" presStyleCnt="8">
        <dgm:presLayoutVars>
          <dgm:chMax val="1"/>
          <dgm:chPref val="1"/>
        </dgm:presLayoutVars>
      </dgm:prSet>
      <dgm:spPr/>
    </dgm:pt>
    <dgm:pt modelId="{DE5B8ACD-4FDC-4A14-8F49-DBCBC898AC63}" type="pres">
      <dgm:prSet presAssocID="{B2395D0E-F0CA-4BD7-BF1B-CF311E57F51E}" presName="sibTrans" presStyleCnt="0"/>
      <dgm:spPr/>
    </dgm:pt>
    <dgm:pt modelId="{68E6E470-CF13-46DA-BAA1-244585E59F3E}" type="pres">
      <dgm:prSet presAssocID="{5D43E436-1AC6-49EB-8F7E-E90F23EE8C6D}" presName="compNode" presStyleCnt="0"/>
      <dgm:spPr/>
    </dgm:pt>
    <dgm:pt modelId="{211F76F6-D000-4567-B16E-4DB15D9EEDA3}" type="pres">
      <dgm:prSet presAssocID="{5D43E436-1AC6-49EB-8F7E-E90F23EE8C6D}" presName="iconRect" presStyleLbl="node1" presStyleIdx="2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17DDB5C3-46FE-4011-B7C3-8C73FF1DD918}" type="pres">
      <dgm:prSet presAssocID="{5D43E436-1AC6-49EB-8F7E-E90F23EE8C6D}" presName="spaceRect" presStyleCnt="0"/>
      <dgm:spPr/>
    </dgm:pt>
    <dgm:pt modelId="{679952E2-592D-43FF-B781-3C45B3E4025B}" type="pres">
      <dgm:prSet presAssocID="{5D43E436-1AC6-49EB-8F7E-E90F23EE8C6D}" presName="textRect" presStyleLbl="revTx" presStyleIdx="2" presStyleCnt="8">
        <dgm:presLayoutVars>
          <dgm:chMax val="1"/>
          <dgm:chPref val="1"/>
        </dgm:presLayoutVars>
      </dgm:prSet>
      <dgm:spPr/>
    </dgm:pt>
    <dgm:pt modelId="{38D2E74E-D917-47C6-8BA5-60FE4C6CFDBF}" type="pres">
      <dgm:prSet presAssocID="{3CE435C4-8753-4CB5-B4CF-4A42560E6787}" presName="sibTrans" presStyleCnt="0"/>
      <dgm:spPr/>
    </dgm:pt>
    <dgm:pt modelId="{B7D48AB3-F09D-4BE5-9E3C-823B56DE084C}" type="pres">
      <dgm:prSet presAssocID="{2B20D3D2-D6E5-4FF2-92CA-72BEB335DF19}" presName="compNode" presStyleCnt="0"/>
      <dgm:spPr/>
    </dgm:pt>
    <dgm:pt modelId="{98D69F32-5DAD-41DA-ADBF-F6A41ACEA233}" type="pres">
      <dgm:prSet presAssocID="{2B20D3D2-D6E5-4FF2-92CA-72BEB335DF19}" presName="iconRect" presStyleLbl="node1" presStyleIdx="3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779946AD-9660-42DB-84DA-B6F680ED046C}" type="pres">
      <dgm:prSet presAssocID="{2B20D3D2-D6E5-4FF2-92CA-72BEB335DF19}" presName="spaceRect" presStyleCnt="0"/>
      <dgm:spPr/>
    </dgm:pt>
    <dgm:pt modelId="{54741EB4-B60E-4393-A7A9-B11269B3FF9F}" type="pres">
      <dgm:prSet presAssocID="{2B20D3D2-D6E5-4FF2-92CA-72BEB335DF19}" presName="textRect" presStyleLbl="revTx" presStyleIdx="3" presStyleCnt="8">
        <dgm:presLayoutVars>
          <dgm:chMax val="1"/>
          <dgm:chPref val="1"/>
        </dgm:presLayoutVars>
      </dgm:prSet>
      <dgm:spPr/>
    </dgm:pt>
    <dgm:pt modelId="{E4484EEF-0719-44C4-AA8C-CC6678467AAA}" type="pres">
      <dgm:prSet presAssocID="{671DAE1F-45EC-4C0B-A86E-13E877993B4D}" presName="sibTrans" presStyleCnt="0"/>
      <dgm:spPr/>
    </dgm:pt>
    <dgm:pt modelId="{47A2BAC1-A733-4FEF-A2D6-F06AB89C219A}" type="pres">
      <dgm:prSet presAssocID="{8AFF490A-5A9E-4C46-812E-53207947BADB}" presName="compNode" presStyleCnt="0"/>
      <dgm:spPr/>
    </dgm:pt>
    <dgm:pt modelId="{99747732-9CE8-400B-B275-3C0BABE14FE1}" type="pres">
      <dgm:prSet presAssocID="{8AFF490A-5A9E-4C46-812E-53207947BADB}" presName="iconRect" presStyleLbl="node1" presStyleIdx="4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804AAF1-C7D6-4826-9C0F-F019E84B9F18}" type="pres">
      <dgm:prSet presAssocID="{8AFF490A-5A9E-4C46-812E-53207947BADB}" presName="spaceRect" presStyleCnt="0"/>
      <dgm:spPr/>
    </dgm:pt>
    <dgm:pt modelId="{92D3EFC3-7E89-4849-89BA-3BF8E332253A}" type="pres">
      <dgm:prSet presAssocID="{8AFF490A-5A9E-4C46-812E-53207947BADB}" presName="textRect" presStyleLbl="revTx" presStyleIdx="4" presStyleCnt="8">
        <dgm:presLayoutVars>
          <dgm:chMax val="1"/>
          <dgm:chPref val="1"/>
        </dgm:presLayoutVars>
      </dgm:prSet>
      <dgm:spPr/>
    </dgm:pt>
    <dgm:pt modelId="{09520D42-8695-4022-B5AD-677C06A5F4DF}" type="pres">
      <dgm:prSet presAssocID="{428675DC-42A7-4087-9F09-7A05A38B64F4}" presName="sibTrans" presStyleCnt="0"/>
      <dgm:spPr/>
    </dgm:pt>
    <dgm:pt modelId="{8938B723-07EA-4AED-BF7A-695D26483A63}" type="pres">
      <dgm:prSet presAssocID="{2DFD432B-EFA9-4E95-ACD5-A5FC6E23C600}" presName="compNode" presStyleCnt="0"/>
      <dgm:spPr/>
    </dgm:pt>
    <dgm:pt modelId="{12A74D7F-3D75-450F-814D-49D543DB6313}" type="pres">
      <dgm:prSet presAssocID="{2DFD432B-EFA9-4E95-ACD5-A5FC6E23C600}" presName="iconRect" presStyleLbl="node1" presStyleIdx="5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A5190240-9A73-4BC7-863B-AC295544150B}" type="pres">
      <dgm:prSet presAssocID="{2DFD432B-EFA9-4E95-ACD5-A5FC6E23C600}" presName="spaceRect" presStyleCnt="0"/>
      <dgm:spPr/>
    </dgm:pt>
    <dgm:pt modelId="{098CC4FC-01B9-443F-B675-EAF419D38143}" type="pres">
      <dgm:prSet presAssocID="{2DFD432B-EFA9-4E95-ACD5-A5FC6E23C600}" presName="textRect" presStyleLbl="revTx" presStyleIdx="5" presStyleCnt="8">
        <dgm:presLayoutVars>
          <dgm:chMax val="1"/>
          <dgm:chPref val="1"/>
        </dgm:presLayoutVars>
      </dgm:prSet>
      <dgm:spPr/>
    </dgm:pt>
    <dgm:pt modelId="{E07562B2-4974-44CF-8CC9-DB1BC7DCFEB1}" type="pres">
      <dgm:prSet presAssocID="{B41FEBFD-45DC-40EA-B5D7-645A496AB82A}" presName="sibTrans" presStyleCnt="0"/>
      <dgm:spPr/>
    </dgm:pt>
    <dgm:pt modelId="{847917DC-B4A6-4307-B4B0-323DCEF6147C}" type="pres">
      <dgm:prSet presAssocID="{C7B6F2B8-42F9-4A35-B962-EA96E4CB17BA}" presName="compNode" presStyleCnt="0"/>
      <dgm:spPr/>
    </dgm:pt>
    <dgm:pt modelId="{17BF457F-9121-4CE0-83ED-E3D7C6E0CBE0}" type="pres">
      <dgm:prSet presAssocID="{C7B6F2B8-42F9-4A35-B962-EA96E4CB17BA}" presName="iconRect" presStyleLbl="node1" presStyleIdx="6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FF899332-9DF2-4CC7-95B0-5533CA51AA47}" type="pres">
      <dgm:prSet presAssocID="{C7B6F2B8-42F9-4A35-B962-EA96E4CB17BA}" presName="spaceRect" presStyleCnt="0"/>
      <dgm:spPr/>
    </dgm:pt>
    <dgm:pt modelId="{FE21AC9B-5121-49A2-8FC6-259C2BAA9915}" type="pres">
      <dgm:prSet presAssocID="{C7B6F2B8-42F9-4A35-B962-EA96E4CB17BA}" presName="textRect" presStyleLbl="revTx" presStyleIdx="6" presStyleCnt="8">
        <dgm:presLayoutVars>
          <dgm:chMax val="1"/>
          <dgm:chPref val="1"/>
        </dgm:presLayoutVars>
      </dgm:prSet>
      <dgm:spPr/>
    </dgm:pt>
    <dgm:pt modelId="{0791C74F-5C95-4DC5-A743-F0F9E1989CB1}" type="pres">
      <dgm:prSet presAssocID="{8B34B6D3-6138-40FA-9040-B31C2C167887}" presName="sibTrans" presStyleCnt="0"/>
      <dgm:spPr/>
    </dgm:pt>
    <dgm:pt modelId="{7E61D9AF-F11E-4006-B014-2C91A001EE7A}" type="pres">
      <dgm:prSet presAssocID="{486D33E7-9C64-4329-A30C-E7A3A39BDEC8}" presName="compNode" presStyleCnt="0"/>
      <dgm:spPr/>
    </dgm:pt>
    <dgm:pt modelId="{253B4CEA-E3C0-45F5-9ADD-21E53A1C8712}" type="pres">
      <dgm:prSet presAssocID="{486D33E7-9C64-4329-A30C-E7A3A39BDEC8}" presName="iconRect" presStyleLbl="node1" presStyleIdx="7" presStyleCnt="8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D46FB86-4376-4E0D-BBDC-E01EC5C41CE1}" type="pres">
      <dgm:prSet presAssocID="{486D33E7-9C64-4329-A30C-E7A3A39BDEC8}" presName="spaceRect" presStyleCnt="0"/>
      <dgm:spPr/>
    </dgm:pt>
    <dgm:pt modelId="{D7D873D3-6F77-491D-8E74-94A810921834}" type="pres">
      <dgm:prSet presAssocID="{486D33E7-9C64-4329-A30C-E7A3A39BDEC8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99377611-4F7D-486B-BED0-2484C3E2818A}" type="presOf" srcId="{70BD4E74-E5B7-4125-A0F3-D11B0544B1D8}" destId="{38CDCA03-27BD-4CBE-98DC-9DE39E8A0E5A}" srcOrd="0" destOrd="0" presId="urn:microsoft.com/office/officeart/2018/2/layout/IconLabelList"/>
    <dgm:cxn modelId="{B76B9513-D192-4D6F-8282-0C7AF6D9BE8F}" srcId="{70BD4E74-E5B7-4125-A0F3-D11B0544B1D8}" destId="{AA84F3D0-FE5B-4198-B6A3-2A3CDA4D9E61}" srcOrd="1" destOrd="0" parTransId="{22BA5AE9-7AF5-4312-8BAE-3CA93DD9874E}" sibTransId="{B2395D0E-F0CA-4BD7-BF1B-CF311E57F51E}"/>
    <dgm:cxn modelId="{27BFCB15-1087-481F-9385-6E8F2FABD4E7}" srcId="{70BD4E74-E5B7-4125-A0F3-D11B0544B1D8}" destId="{2B20D3D2-D6E5-4FF2-92CA-72BEB335DF19}" srcOrd="3" destOrd="0" parTransId="{62C125F1-5427-4F8E-B9C0-F1D2EE1FD8E7}" sibTransId="{671DAE1F-45EC-4C0B-A86E-13E877993B4D}"/>
    <dgm:cxn modelId="{4B684D1B-F78B-4CAE-9975-7701CA33B685}" srcId="{70BD4E74-E5B7-4125-A0F3-D11B0544B1D8}" destId="{5D43E436-1AC6-49EB-8F7E-E90F23EE8C6D}" srcOrd="2" destOrd="0" parTransId="{974BE620-879D-4CD5-ABC1-EF81294A58EA}" sibTransId="{3CE435C4-8753-4CB5-B4CF-4A42560E6787}"/>
    <dgm:cxn modelId="{28AC812B-F5E5-4F95-A3EF-D488188FBD0E}" type="presOf" srcId="{2DFD432B-EFA9-4E95-ACD5-A5FC6E23C600}" destId="{098CC4FC-01B9-443F-B675-EAF419D38143}" srcOrd="0" destOrd="0" presId="urn:microsoft.com/office/officeart/2018/2/layout/IconLabelList"/>
    <dgm:cxn modelId="{98D98256-47AA-4534-9C00-C4AE4ED326FE}" type="presOf" srcId="{AA84F3D0-FE5B-4198-B6A3-2A3CDA4D9E61}" destId="{4BD23AE5-71CB-4A56-82F0-726A89D8495F}" srcOrd="0" destOrd="0" presId="urn:microsoft.com/office/officeart/2018/2/layout/IconLabelList"/>
    <dgm:cxn modelId="{01D05D66-F170-4B81-B081-B54154C21FC1}" srcId="{70BD4E74-E5B7-4125-A0F3-D11B0544B1D8}" destId="{486D33E7-9C64-4329-A30C-E7A3A39BDEC8}" srcOrd="7" destOrd="0" parTransId="{A9385C08-EE42-4EBD-8653-3212DEFAB919}" sibTransId="{E4C4DD1C-9A24-4BE2-B78D-6FB94A6C648A}"/>
    <dgm:cxn modelId="{1731CC6B-EBC1-4133-A82E-EA31E510EC25}" type="presOf" srcId="{8AFF490A-5A9E-4C46-812E-53207947BADB}" destId="{92D3EFC3-7E89-4849-89BA-3BF8E332253A}" srcOrd="0" destOrd="0" presId="urn:microsoft.com/office/officeart/2018/2/layout/IconLabelList"/>
    <dgm:cxn modelId="{C5683977-1BEE-4647-A2D5-48782E443560}" type="presOf" srcId="{486D33E7-9C64-4329-A30C-E7A3A39BDEC8}" destId="{D7D873D3-6F77-491D-8E74-94A810921834}" srcOrd="0" destOrd="0" presId="urn:microsoft.com/office/officeart/2018/2/layout/IconLabelList"/>
    <dgm:cxn modelId="{71DD317A-69D5-4CD2-B4D0-022DE9E0A3D2}" srcId="{70BD4E74-E5B7-4125-A0F3-D11B0544B1D8}" destId="{C7B6F2B8-42F9-4A35-B962-EA96E4CB17BA}" srcOrd="6" destOrd="0" parTransId="{5CC27B75-13BC-4ABC-8095-C01DCFF1C4C5}" sibTransId="{8B34B6D3-6138-40FA-9040-B31C2C167887}"/>
    <dgm:cxn modelId="{28193A96-D66A-4CC4-8E96-BF9A48652C38}" type="presOf" srcId="{C7B6F2B8-42F9-4A35-B962-EA96E4CB17BA}" destId="{FE21AC9B-5121-49A2-8FC6-259C2BAA9915}" srcOrd="0" destOrd="0" presId="urn:microsoft.com/office/officeart/2018/2/layout/IconLabelList"/>
    <dgm:cxn modelId="{634C4A97-FE80-4681-B632-43376185B9A3}" type="presOf" srcId="{2B20D3D2-D6E5-4FF2-92CA-72BEB335DF19}" destId="{54741EB4-B60E-4393-A7A9-B11269B3FF9F}" srcOrd="0" destOrd="0" presId="urn:microsoft.com/office/officeart/2018/2/layout/IconLabelList"/>
    <dgm:cxn modelId="{2852FEA6-EB1A-4F2B-8575-B715C1519EF8}" type="presOf" srcId="{5D43E436-1AC6-49EB-8F7E-E90F23EE8C6D}" destId="{679952E2-592D-43FF-B781-3C45B3E4025B}" srcOrd="0" destOrd="0" presId="urn:microsoft.com/office/officeart/2018/2/layout/IconLabelList"/>
    <dgm:cxn modelId="{5E700AA9-DFD8-4AC2-A917-9EF44CF0F54D}" srcId="{70BD4E74-E5B7-4125-A0F3-D11B0544B1D8}" destId="{2DFD432B-EFA9-4E95-ACD5-A5FC6E23C600}" srcOrd="5" destOrd="0" parTransId="{8468D5DF-5079-45D7-A5BA-F7140F865BAD}" sibTransId="{B41FEBFD-45DC-40EA-B5D7-645A496AB82A}"/>
    <dgm:cxn modelId="{F2F05CB0-45EF-4F44-918B-6EACEEBD1A96}" srcId="{70BD4E74-E5B7-4125-A0F3-D11B0544B1D8}" destId="{DD3036F0-2B63-45B5-8CD3-48A37F163DAF}" srcOrd="0" destOrd="0" parTransId="{B0516D7B-2A4E-4F44-8775-BD977A7F2841}" sibTransId="{AF4FA814-B707-477F-B61C-C15E39237579}"/>
    <dgm:cxn modelId="{D5F502F2-D6FF-4E04-8305-75EEAB5A4C69}" type="presOf" srcId="{DD3036F0-2B63-45B5-8CD3-48A37F163DAF}" destId="{E8BCAB33-BB0A-4509-9B72-27A60252FB01}" srcOrd="0" destOrd="0" presId="urn:microsoft.com/office/officeart/2018/2/layout/IconLabelList"/>
    <dgm:cxn modelId="{6FF5A8F2-B3A8-46A6-B921-226C1E225BCC}" srcId="{70BD4E74-E5B7-4125-A0F3-D11B0544B1D8}" destId="{8AFF490A-5A9E-4C46-812E-53207947BADB}" srcOrd="4" destOrd="0" parTransId="{E4CB54FC-2766-4D80-B96F-28C3BB62D00C}" sibTransId="{428675DC-42A7-4087-9F09-7A05A38B64F4}"/>
    <dgm:cxn modelId="{20D9B021-1A97-4E31-B037-2BC9DEB9C236}" type="presParOf" srcId="{38CDCA03-27BD-4CBE-98DC-9DE39E8A0E5A}" destId="{37CB962D-DDC8-4625-A7E0-79BB592C91CE}" srcOrd="0" destOrd="0" presId="urn:microsoft.com/office/officeart/2018/2/layout/IconLabelList"/>
    <dgm:cxn modelId="{BE91E9C3-5A40-42AC-A9B6-CBE4BC16EB21}" type="presParOf" srcId="{37CB962D-DDC8-4625-A7E0-79BB592C91CE}" destId="{E0DD6B01-6231-4EE4-8588-185832F9404E}" srcOrd="0" destOrd="0" presId="urn:microsoft.com/office/officeart/2018/2/layout/IconLabelList"/>
    <dgm:cxn modelId="{659EEF20-D506-4A9C-A324-BC09B1936DAB}" type="presParOf" srcId="{37CB962D-DDC8-4625-A7E0-79BB592C91CE}" destId="{A71CE2B7-AB6F-4977-8AC7-E5326F437DD6}" srcOrd="1" destOrd="0" presId="urn:microsoft.com/office/officeart/2018/2/layout/IconLabelList"/>
    <dgm:cxn modelId="{AF521B27-A3BB-4F2D-8A26-BC8D2BCD6735}" type="presParOf" srcId="{37CB962D-DDC8-4625-A7E0-79BB592C91CE}" destId="{E8BCAB33-BB0A-4509-9B72-27A60252FB01}" srcOrd="2" destOrd="0" presId="urn:microsoft.com/office/officeart/2018/2/layout/IconLabelList"/>
    <dgm:cxn modelId="{A18C0495-5BB0-4DF5-AA1C-6FB884836FA0}" type="presParOf" srcId="{38CDCA03-27BD-4CBE-98DC-9DE39E8A0E5A}" destId="{BEAAE0ED-E72B-4199-822C-E11C7D860738}" srcOrd="1" destOrd="0" presId="urn:microsoft.com/office/officeart/2018/2/layout/IconLabelList"/>
    <dgm:cxn modelId="{48153638-5609-4796-91AA-CCC359A20811}" type="presParOf" srcId="{38CDCA03-27BD-4CBE-98DC-9DE39E8A0E5A}" destId="{B8C467F8-0E0A-4936-B6F9-BBF785E1BEDD}" srcOrd="2" destOrd="0" presId="urn:microsoft.com/office/officeart/2018/2/layout/IconLabelList"/>
    <dgm:cxn modelId="{886865B8-8F4A-4D31-8C00-B40F32DBE440}" type="presParOf" srcId="{B8C467F8-0E0A-4936-B6F9-BBF785E1BEDD}" destId="{0CF3D843-FA6D-49FC-BCF2-9235118C13B3}" srcOrd="0" destOrd="0" presId="urn:microsoft.com/office/officeart/2018/2/layout/IconLabelList"/>
    <dgm:cxn modelId="{B45B9D75-5994-4423-81BC-6531C8AA5078}" type="presParOf" srcId="{B8C467F8-0E0A-4936-B6F9-BBF785E1BEDD}" destId="{8A3A5656-028F-45A5-A0BE-AB9647831541}" srcOrd="1" destOrd="0" presId="urn:microsoft.com/office/officeart/2018/2/layout/IconLabelList"/>
    <dgm:cxn modelId="{EF5BF663-A05B-45C6-8718-2211C7F2B9AA}" type="presParOf" srcId="{B8C467F8-0E0A-4936-B6F9-BBF785E1BEDD}" destId="{4BD23AE5-71CB-4A56-82F0-726A89D8495F}" srcOrd="2" destOrd="0" presId="urn:microsoft.com/office/officeart/2018/2/layout/IconLabelList"/>
    <dgm:cxn modelId="{45E38144-1CCE-4120-89D8-01BB9FF9D200}" type="presParOf" srcId="{38CDCA03-27BD-4CBE-98DC-9DE39E8A0E5A}" destId="{DE5B8ACD-4FDC-4A14-8F49-DBCBC898AC63}" srcOrd="3" destOrd="0" presId="urn:microsoft.com/office/officeart/2018/2/layout/IconLabelList"/>
    <dgm:cxn modelId="{5C71892C-2B16-4634-A705-C44ED16101F6}" type="presParOf" srcId="{38CDCA03-27BD-4CBE-98DC-9DE39E8A0E5A}" destId="{68E6E470-CF13-46DA-BAA1-244585E59F3E}" srcOrd="4" destOrd="0" presId="urn:microsoft.com/office/officeart/2018/2/layout/IconLabelList"/>
    <dgm:cxn modelId="{6242AC88-B411-4F3D-BEE2-FAF9A839819A}" type="presParOf" srcId="{68E6E470-CF13-46DA-BAA1-244585E59F3E}" destId="{211F76F6-D000-4567-B16E-4DB15D9EEDA3}" srcOrd="0" destOrd="0" presId="urn:microsoft.com/office/officeart/2018/2/layout/IconLabelList"/>
    <dgm:cxn modelId="{C2E86ED7-D0DC-4D25-B372-118944ED26C6}" type="presParOf" srcId="{68E6E470-CF13-46DA-BAA1-244585E59F3E}" destId="{17DDB5C3-46FE-4011-B7C3-8C73FF1DD918}" srcOrd="1" destOrd="0" presId="urn:microsoft.com/office/officeart/2018/2/layout/IconLabelList"/>
    <dgm:cxn modelId="{A1E738BA-C6A5-4BDD-BA10-37DE46931BEB}" type="presParOf" srcId="{68E6E470-CF13-46DA-BAA1-244585E59F3E}" destId="{679952E2-592D-43FF-B781-3C45B3E4025B}" srcOrd="2" destOrd="0" presId="urn:microsoft.com/office/officeart/2018/2/layout/IconLabelList"/>
    <dgm:cxn modelId="{BB57B909-81BA-47E6-B33A-90ECC71093F0}" type="presParOf" srcId="{38CDCA03-27BD-4CBE-98DC-9DE39E8A0E5A}" destId="{38D2E74E-D917-47C6-8BA5-60FE4C6CFDBF}" srcOrd="5" destOrd="0" presId="urn:microsoft.com/office/officeart/2018/2/layout/IconLabelList"/>
    <dgm:cxn modelId="{70DD4319-4B6B-406D-8128-17F07B2D6028}" type="presParOf" srcId="{38CDCA03-27BD-4CBE-98DC-9DE39E8A0E5A}" destId="{B7D48AB3-F09D-4BE5-9E3C-823B56DE084C}" srcOrd="6" destOrd="0" presId="urn:microsoft.com/office/officeart/2018/2/layout/IconLabelList"/>
    <dgm:cxn modelId="{C3C93AA8-6B62-4F8D-AC48-BF8668F92EE0}" type="presParOf" srcId="{B7D48AB3-F09D-4BE5-9E3C-823B56DE084C}" destId="{98D69F32-5DAD-41DA-ADBF-F6A41ACEA233}" srcOrd="0" destOrd="0" presId="urn:microsoft.com/office/officeart/2018/2/layout/IconLabelList"/>
    <dgm:cxn modelId="{42D1C403-9D6F-4599-A5CA-9782D1C2CD21}" type="presParOf" srcId="{B7D48AB3-F09D-4BE5-9E3C-823B56DE084C}" destId="{779946AD-9660-42DB-84DA-B6F680ED046C}" srcOrd="1" destOrd="0" presId="urn:microsoft.com/office/officeart/2018/2/layout/IconLabelList"/>
    <dgm:cxn modelId="{9BE8D5B2-738B-4F9D-A0A2-BC449400616B}" type="presParOf" srcId="{B7D48AB3-F09D-4BE5-9E3C-823B56DE084C}" destId="{54741EB4-B60E-4393-A7A9-B11269B3FF9F}" srcOrd="2" destOrd="0" presId="urn:microsoft.com/office/officeart/2018/2/layout/IconLabelList"/>
    <dgm:cxn modelId="{50DC0791-A3C4-4739-9B1A-92226AC2FD05}" type="presParOf" srcId="{38CDCA03-27BD-4CBE-98DC-9DE39E8A0E5A}" destId="{E4484EEF-0719-44C4-AA8C-CC6678467AAA}" srcOrd="7" destOrd="0" presId="urn:microsoft.com/office/officeart/2018/2/layout/IconLabelList"/>
    <dgm:cxn modelId="{799107E6-D657-45DD-BAD1-7D9B812B6D95}" type="presParOf" srcId="{38CDCA03-27BD-4CBE-98DC-9DE39E8A0E5A}" destId="{47A2BAC1-A733-4FEF-A2D6-F06AB89C219A}" srcOrd="8" destOrd="0" presId="urn:microsoft.com/office/officeart/2018/2/layout/IconLabelList"/>
    <dgm:cxn modelId="{3E4B1F7B-C815-4002-B1A6-5BDB1A051613}" type="presParOf" srcId="{47A2BAC1-A733-4FEF-A2D6-F06AB89C219A}" destId="{99747732-9CE8-400B-B275-3C0BABE14FE1}" srcOrd="0" destOrd="0" presId="urn:microsoft.com/office/officeart/2018/2/layout/IconLabelList"/>
    <dgm:cxn modelId="{B82F3368-C75A-44CE-9D28-1A465349AE27}" type="presParOf" srcId="{47A2BAC1-A733-4FEF-A2D6-F06AB89C219A}" destId="{0804AAF1-C7D6-4826-9C0F-F019E84B9F18}" srcOrd="1" destOrd="0" presId="urn:microsoft.com/office/officeart/2018/2/layout/IconLabelList"/>
    <dgm:cxn modelId="{A8D970C6-5429-4FA1-BB0A-2507FB30EE99}" type="presParOf" srcId="{47A2BAC1-A733-4FEF-A2D6-F06AB89C219A}" destId="{92D3EFC3-7E89-4849-89BA-3BF8E332253A}" srcOrd="2" destOrd="0" presId="urn:microsoft.com/office/officeart/2018/2/layout/IconLabelList"/>
    <dgm:cxn modelId="{F0E09A14-03B3-4897-84BA-310763F09878}" type="presParOf" srcId="{38CDCA03-27BD-4CBE-98DC-9DE39E8A0E5A}" destId="{09520D42-8695-4022-B5AD-677C06A5F4DF}" srcOrd="9" destOrd="0" presId="urn:microsoft.com/office/officeart/2018/2/layout/IconLabelList"/>
    <dgm:cxn modelId="{728F0645-9960-42BF-89EC-84412FD3578E}" type="presParOf" srcId="{38CDCA03-27BD-4CBE-98DC-9DE39E8A0E5A}" destId="{8938B723-07EA-4AED-BF7A-695D26483A63}" srcOrd="10" destOrd="0" presId="urn:microsoft.com/office/officeart/2018/2/layout/IconLabelList"/>
    <dgm:cxn modelId="{15BF14DE-3565-43FD-A050-3A2305AB6057}" type="presParOf" srcId="{8938B723-07EA-4AED-BF7A-695D26483A63}" destId="{12A74D7F-3D75-450F-814D-49D543DB6313}" srcOrd="0" destOrd="0" presId="urn:microsoft.com/office/officeart/2018/2/layout/IconLabelList"/>
    <dgm:cxn modelId="{75C2230F-F68A-4358-AF1F-B5A6A24A9A9A}" type="presParOf" srcId="{8938B723-07EA-4AED-BF7A-695D26483A63}" destId="{A5190240-9A73-4BC7-863B-AC295544150B}" srcOrd="1" destOrd="0" presId="urn:microsoft.com/office/officeart/2018/2/layout/IconLabelList"/>
    <dgm:cxn modelId="{8F45F968-82DD-487E-9D46-1132E5252750}" type="presParOf" srcId="{8938B723-07EA-4AED-BF7A-695D26483A63}" destId="{098CC4FC-01B9-443F-B675-EAF419D38143}" srcOrd="2" destOrd="0" presId="urn:microsoft.com/office/officeart/2018/2/layout/IconLabelList"/>
    <dgm:cxn modelId="{C228EC18-5552-4841-AADF-D2BEE857F6FF}" type="presParOf" srcId="{38CDCA03-27BD-4CBE-98DC-9DE39E8A0E5A}" destId="{E07562B2-4974-44CF-8CC9-DB1BC7DCFEB1}" srcOrd="11" destOrd="0" presId="urn:microsoft.com/office/officeart/2018/2/layout/IconLabelList"/>
    <dgm:cxn modelId="{0C7006A1-9F31-4315-9B39-0998C0D49130}" type="presParOf" srcId="{38CDCA03-27BD-4CBE-98DC-9DE39E8A0E5A}" destId="{847917DC-B4A6-4307-B4B0-323DCEF6147C}" srcOrd="12" destOrd="0" presId="urn:microsoft.com/office/officeart/2018/2/layout/IconLabelList"/>
    <dgm:cxn modelId="{51E7FFEF-DD83-429C-BAAF-CE4DC7BA0521}" type="presParOf" srcId="{847917DC-B4A6-4307-B4B0-323DCEF6147C}" destId="{17BF457F-9121-4CE0-83ED-E3D7C6E0CBE0}" srcOrd="0" destOrd="0" presId="urn:microsoft.com/office/officeart/2018/2/layout/IconLabelList"/>
    <dgm:cxn modelId="{7E6BBB57-5363-43F6-A91A-D04B901D7E73}" type="presParOf" srcId="{847917DC-B4A6-4307-B4B0-323DCEF6147C}" destId="{FF899332-9DF2-4CC7-95B0-5533CA51AA47}" srcOrd="1" destOrd="0" presId="urn:microsoft.com/office/officeart/2018/2/layout/IconLabelList"/>
    <dgm:cxn modelId="{91C74BDF-1A7B-4AE0-A1F4-8E24CE74883A}" type="presParOf" srcId="{847917DC-B4A6-4307-B4B0-323DCEF6147C}" destId="{FE21AC9B-5121-49A2-8FC6-259C2BAA9915}" srcOrd="2" destOrd="0" presId="urn:microsoft.com/office/officeart/2018/2/layout/IconLabelList"/>
    <dgm:cxn modelId="{A569E18D-AB1E-4B12-8367-E459251F96F6}" type="presParOf" srcId="{38CDCA03-27BD-4CBE-98DC-9DE39E8A0E5A}" destId="{0791C74F-5C95-4DC5-A743-F0F9E1989CB1}" srcOrd="13" destOrd="0" presId="urn:microsoft.com/office/officeart/2018/2/layout/IconLabelList"/>
    <dgm:cxn modelId="{DB70A405-94AA-40CE-BF40-B121837E88A6}" type="presParOf" srcId="{38CDCA03-27BD-4CBE-98DC-9DE39E8A0E5A}" destId="{7E61D9AF-F11E-4006-B014-2C91A001EE7A}" srcOrd="14" destOrd="0" presId="urn:microsoft.com/office/officeart/2018/2/layout/IconLabelList"/>
    <dgm:cxn modelId="{4D5AC1FA-BD92-4C38-A047-713CFACE750F}" type="presParOf" srcId="{7E61D9AF-F11E-4006-B014-2C91A001EE7A}" destId="{253B4CEA-E3C0-45F5-9ADD-21E53A1C8712}" srcOrd="0" destOrd="0" presId="urn:microsoft.com/office/officeart/2018/2/layout/IconLabelList"/>
    <dgm:cxn modelId="{F4B1AF70-728A-4CBC-B7B4-54CDC12DC790}" type="presParOf" srcId="{7E61D9AF-F11E-4006-B014-2C91A001EE7A}" destId="{BD46FB86-4376-4E0D-BBDC-E01EC5C41CE1}" srcOrd="1" destOrd="0" presId="urn:microsoft.com/office/officeart/2018/2/layout/IconLabelList"/>
    <dgm:cxn modelId="{6B9146ED-6CC7-474E-AF06-EF8A69970497}" type="presParOf" srcId="{7E61D9AF-F11E-4006-B014-2C91A001EE7A}" destId="{D7D873D3-6F77-491D-8E74-94A81092183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1602974-2CE3-0949-B7F4-9162EF65C508}" type="doc">
      <dgm:prSet loTypeId="urn:microsoft.com/office/officeart/2005/8/layout/cycle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0B9415-87B2-4547-A563-278F96CB56E6}">
      <dgm:prSet phldrT="[Text]"/>
      <dgm:spPr/>
      <dgm:t>
        <a:bodyPr/>
        <a:lstStyle/>
        <a:p>
          <a:r>
            <a:rPr lang="en-US" dirty="0"/>
            <a:t>Build by Feature</a:t>
          </a:r>
        </a:p>
      </dgm:t>
    </dgm:pt>
    <dgm:pt modelId="{8D85256F-D247-624D-8AB6-79D6443346C6}" type="parTrans" cxnId="{95FCCDCF-98FA-F741-8D13-879F795C4655}">
      <dgm:prSet/>
      <dgm:spPr/>
      <dgm:t>
        <a:bodyPr/>
        <a:lstStyle/>
        <a:p>
          <a:endParaRPr lang="en-US"/>
        </a:p>
      </dgm:t>
    </dgm:pt>
    <dgm:pt modelId="{90746A0E-BBB2-4C45-875E-62CC9B85839C}" type="sibTrans" cxnId="{95FCCDCF-98FA-F741-8D13-879F795C4655}">
      <dgm:prSet/>
      <dgm:spPr/>
      <dgm:t>
        <a:bodyPr/>
        <a:lstStyle/>
        <a:p>
          <a:endParaRPr lang="en-US"/>
        </a:p>
      </dgm:t>
    </dgm:pt>
    <dgm:pt modelId="{67850BDE-7AC7-3C47-92DE-46D530C737BC}">
      <dgm:prSet phldrT="[Text]"/>
      <dgm:spPr/>
      <dgm:t>
        <a:bodyPr/>
        <a:lstStyle/>
        <a:p>
          <a:r>
            <a:rPr lang="en-US"/>
            <a:t>Design by Feature</a:t>
          </a:r>
        </a:p>
      </dgm:t>
    </dgm:pt>
    <dgm:pt modelId="{6065E785-2B42-A747-8588-18ABA6912046}" type="parTrans" cxnId="{CF3DC78E-BBDB-2349-89CB-1FAC1959AFF3}">
      <dgm:prSet/>
      <dgm:spPr/>
      <dgm:t>
        <a:bodyPr/>
        <a:lstStyle/>
        <a:p>
          <a:endParaRPr lang="en-US"/>
        </a:p>
      </dgm:t>
    </dgm:pt>
    <dgm:pt modelId="{20B01DC6-E32D-4F44-A6B4-35882560A552}" type="sibTrans" cxnId="{CF3DC78E-BBDB-2349-89CB-1FAC1959AFF3}">
      <dgm:prSet/>
      <dgm:spPr/>
      <dgm:t>
        <a:bodyPr/>
        <a:lstStyle/>
        <a:p>
          <a:endParaRPr lang="en-US"/>
        </a:p>
      </dgm:t>
    </dgm:pt>
    <dgm:pt modelId="{6B11E89B-097C-2F46-9918-0E99A769BFBB}" type="pres">
      <dgm:prSet presAssocID="{E1602974-2CE3-0949-B7F4-9162EF65C508}" presName="cycle" presStyleCnt="0">
        <dgm:presLayoutVars>
          <dgm:dir/>
          <dgm:resizeHandles val="exact"/>
        </dgm:presLayoutVars>
      </dgm:prSet>
      <dgm:spPr/>
    </dgm:pt>
    <dgm:pt modelId="{159786C0-D0A7-D145-B8A6-8B84B5F1F6CE}" type="pres">
      <dgm:prSet presAssocID="{BA0B9415-87B2-4547-A563-278F96CB56E6}" presName="dummy" presStyleCnt="0"/>
      <dgm:spPr/>
    </dgm:pt>
    <dgm:pt modelId="{A8467BE1-5009-1D4A-9CC9-F03713486D1D}" type="pres">
      <dgm:prSet presAssocID="{BA0B9415-87B2-4547-A563-278F96CB56E6}" presName="node" presStyleLbl="revTx" presStyleIdx="0" presStyleCnt="2">
        <dgm:presLayoutVars>
          <dgm:bulletEnabled val="1"/>
        </dgm:presLayoutVars>
      </dgm:prSet>
      <dgm:spPr/>
    </dgm:pt>
    <dgm:pt modelId="{D30EE009-52E5-D246-B7A2-5B93BEFF66D4}" type="pres">
      <dgm:prSet presAssocID="{90746A0E-BBB2-4C45-875E-62CC9B85839C}" presName="sibTrans" presStyleLbl="node1" presStyleIdx="0" presStyleCnt="2"/>
      <dgm:spPr/>
    </dgm:pt>
    <dgm:pt modelId="{B5E7752F-72CF-414B-8921-DD4A43AA4D99}" type="pres">
      <dgm:prSet presAssocID="{67850BDE-7AC7-3C47-92DE-46D530C737BC}" presName="dummy" presStyleCnt="0"/>
      <dgm:spPr/>
    </dgm:pt>
    <dgm:pt modelId="{CFDCCAA4-E39E-EB4B-989B-6E9D70C8169B}" type="pres">
      <dgm:prSet presAssocID="{67850BDE-7AC7-3C47-92DE-46D530C737BC}" presName="node" presStyleLbl="revTx" presStyleIdx="1" presStyleCnt="2">
        <dgm:presLayoutVars>
          <dgm:bulletEnabled val="1"/>
        </dgm:presLayoutVars>
      </dgm:prSet>
      <dgm:spPr/>
    </dgm:pt>
    <dgm:pt modelId="{CB91756C-C2FA-AE46-8434-1759C2F83DEA}" type="pres">
      <dgm:prSet presAssocID="{20B01DC6-E32D-4F44-A6B4-35882560A552}" presName="sibTrans" presStyleLbl="node1" presStyleIdx="1" presStyleCnt="2"/>
      <dgm:spPr/>
    </dgm:pt>
  </dgm:ptLst>
  <dgm:cxnLst>
    <dgm:cxn modelId="{9F49F27D-C164-1344-8490-59A6524837C8}" type="presOf" srcId="{90746A0E-BBB2-4C45-875E-62CC9B85839C}" destId="{D30EE009-52E5-D246-B7A2-5B93BEFF66D4}" srcOrd="0" destOrd="0" presId="urn:microsoft.com/office/officeart/2005/8/layout/cycle1"/>
    <dgm:cxn modelId="{CF3DC78E-BBDB-2349-89CB-1FAC1959AFF3}" srcId="{E1602974-2CE3-0949-B7F4-9162EF65C508}" destId="{67850BDE-7AC7-3C47-92DE-46D530C737BC}" srcOrd="1" destOrd="0" parTransId="{6065E785-2B42-A747-8588-18ABA6912046}" sibTransId="{20B01DC6-E32D-4F44-A6B4-35882560A552}"/>
    <dgm:cxn modelId="{95FCCDCF-98FA-F741-8D13-879F795C4655}" srcId="{E1602974-2CE3-0949-B7F4-9162EF65C508}" destId="{BA0B9415-87B2-4547-A563-278F96CB56E6}" srcOrd="0" destOrd="0" parTransId="{8D85256F-D247-624D-8AB6-79D6443346C6}" sibTransId="{90746A0E-BBB2-4C45-875E-62CC9B85839C}"/>
    <dgm:cxn modelId="{4F4E4ED2-A689-BB4E-91BF-010B50D9CF84}" type="presOf" srcId="{20B01DC6-E32D-4F44-A6B4-35882560A552}" destId="{CB91756C-C2FA-AE46-8434-1759C2F83DEA}" srcOrd="0" destOrd="0" presId="urn:microsoft.com/office/officeart/2005/8/layout/cycle1"/>
    <dgm:cxn modelId="{FDB3D5DF-BFB8-FA45-BA5D-33AA9EFD2F3E}" type="presOf" srcId="{67850BDE-7AC7-3C47-92DE-46D530C737BC}" destId="{CFDCCAA4-E39E-EB4B-989B-6E9D70C8169B}" srcOrd="0" destOrd="0" presId="urn:microsoft.com/office/officeart/2005/8/layout/cycle1"/>
    <dgm:cxn modelId="{774690E7-0A67-E245-91E5-D6F1F9D39703}" type="presOf" srcId="{BA0B9415-87B2-4547-A563-278F96CB56E6}" destId="{A8467BE1-5009-1D4A-9CC9-F03713486D1D}" srcOrd="0" destOrd="0" presId="urn:microsoft.com/office/officeart/2005/8/layout/cycle1"/>
    <dgm:cxn modelId="{A90624F4-153B-0743-A863-FE8570113253}" type="presOf" srcId="{E1602974-2CE3-0949-B7F4-9162EF65C508}" destId="{6B11E89B-097C-2F46-9918-0E99A769BFBB}" srcOrd="0" destOrd="0" presId="urn:microsoft.com/office/officeart/2005/8/layout/cycle1"/>
    <dgm:cxn modelId="{1ED7234A-54C7-7945-A615-D484B526E83B}" type="presParOf" srcId="{6B11E89B-097C-2F46-9918-0E99A769BFBB}" destId="{159786C0-D0A7-D145-B8A6-8B84B5F1F6CE}" srcOrd="0" destOrd="0" presId="urn:microsoft.com/office/officeart/2005/8/layout/cycle1"/>
    <dgm:cxn modelId="{084048A6-0876-E74B-A133-7EB6B722AE57}" type="presParOf" srcId="{6B11E89B-097C-2F46-9918-0E99A769BFBB}" destId="{A8467BE1-5009-1D4A-9CC9-F03713486D1D}" srcOrd="1" destOrd="0" presId="urn:microsoft.com/office/officeart/2005/8/layout/cycle1"/>
    <dgm:cxn modelId="{956B1CA9-F477-104E-B921-5280A7666EBA}" type="presParOf" srcId="{6B11E89B-097C-2F46-9918-0E99A769BFBB}" destId="{D30EE009-52E5-D246-B7A2-5B93BEFF66D4}" srcOrd="2" destOrd="0" presId="urn:microsoft.com/office/officeart/2005/8/layout/cycle1"/>
    <dgm:cxn modelId="{C9AD3E74-A817-4749-9F99-31E142EA5F3B}" type="presParOf" srcId="{6B11E89B-097C-2F46-9918-0E99A769BFBB}" destId="{B5E7752F-72CF-414B-8921-DD4A43AA4D99}" srcOrd="3" destOrd="0" presId="urn:microsoft.com/office/officeart/2005/8/layout/cycle1"/>
    <dgm:cxn modelId="{92B81889-5B70-394C-84AD-10ED95077B8E}" type="presParOf" srcId="{6B11E89B-097C-2F46-9918-0E99A769BFBB}" destId="{CFDCCAA4-E39E-EB4B-989B-6E9D70C8169B}" srcOrd="4" destOrd="0" presId="urn:microsoft.com/office/officeart/2005/8/layout/cycle1"/>
    <dgm:cxn modelId="{B0DF08C8-16A4-2F48-8C68-4AED8D90A709}" type="presParOf" srcId="{6B11E89B-097C-2F46-9918-0E99A769BFBB}" destId="{CB91756C-C2FA-AE46-8434-1759C2F83DEA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Developing by feature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Business modeling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F915E8EE-ABE3-4B61-A0C2-6EAAE4718E1D}">
      <dgm:prSet/>
      <dgm:spPr/>
      <dgm:t>
        <a:bodyPr/>
        <a:lstStyle/>
        <a:p>
          <a:r>
            <a:rPr lang="en-US"/>
            <a:t>Feature teams</a:t>
          </a:r>
        </a:p>
      </dgm:t>
    </dgm:pt>
    <dgm:pt modelId="{56211FCE-0DE0-4C05-A233-942DCFFF49AF}" type="parTrans" cxnId="{B53E5AE8-2360-4955-9C6F-29E20AD1001D}">
      <dgm:prSet/>
      <dgm:spPr/>
      <dgm:t>
        <a:bodyPr/>
        <a:lstStyle/>
        <a:p>
          <a:endParaRPr lang="en-US"/>
        </a:p>
      </dgm:t>
    </dgm:pt>
    <dgm:pt modelId="{7F5C4F67-CD72-434C-8CEB-E1A977C1CC1F}" type="sibTrans" cxnId="{B53E5AE8-2360-4955-9C6F-29E20AD1001D}">
      <dgm:prSet/>
      <dgm:spPr/>
      <dgm:t>
        <a:bodyPr/>
        <a:lstStyle/>
        <a:p>
          <a:endParaRPr lang="en-US"/>
        </a:p>
      </dgm:t>
    </dgm:pt>
    <dgm:pt modelId="{8B45C5F9-A1CA-4896-94A7-C48031E02BAD}">
      <dgm:prSet/>
      <dgm:spPr/>
      <dgm:t>
        <a:bodyPr/>
        <a:lstStyle/>
        <a:p>
          <a:r>
            <a:rPr lang="en-US"/>
            <a:t>Inspections</a:t>
          </a:r>
        </a:p>
      </dgm:t>
    </dgm:pt>
    <dgm:pt modelId="{FA0EB549-55CC-4299-BC6D-4566A9F8A679}" type="parTrans" cxnId="{F1D12E5D-42D2-4FE0-926A-03319D0D4DD2}">
      <dgm:prSet/>
      <dgm:spPr/>
      <dgm:t>
        <a:bodyPr/>
        <a:lstStyle/>
        <a:p>
          <a:endParaRPr lang="en-US"/>
        </a:p>
      </dgm:t>
    </dgm:pt>
    <dgm:pt modelId="{A2A701E3-7BAF-4938-A667-2B9AEBA6DA34}" type="sibTrans" cxnId="{F1D12E5D-42D2-4FE0-926A-03319D0D4DD2}">
      <dgm:prSet/>
      <dgm:spPr/>
      <dgm:t>
        <a:bodyPr/>
        <a:lstStyle/>
        <a:p>
          <a:endParaRPr lang="en-US"/>
        </a:p>
      </dgm:t>
    </dgm:pt>
    <dgm:pt modelId="{565330AB-C787-42B0-976A-C9B2A58DDEBE}">
      <dgm:prSet/>
      <dgm:spPr/>
      <dgm:t>
        <a:bodyPr/>
        <a:lstStyle/>
        <a:p>
          <a:r>
            <a:rPr lang="en-US" dirty="0"/>
            <a:t>Configuration management</a:t>
          </a:r>
        </a:p>
      </dgm:t>
    </dgm:pt>
    <dgm:pt modelId="{D0B8F8AB-9926-46DE-AFF4-286C11257C94}" type="parTrans" cxnId="{24CF4E59-09B7-40AA-B20B-15E00DDEFDD1}">
      <dgm:prSet/>
      <dgm:spPr/>
      <dgm:t>
        <a:bodyPr/>
        <a:lstStyle/>
        <a:p>
          <a:endParaRPr lang="en-US"/>
        </a:p>
      </dgm:t>
    </dgm:pt>
    <dgm:pt modelId="{AC1C8FE8-3B51-44AA-8F27-0E24250A5895}" type="sibTrans" cxnId="{24CF4E59-09B7-40AA-B20B-15E00DDEFDD1}">
      <dgm:prSet/>
      <dgm:spPr/>
      <dgm:t>
        <a:bodyPr/>
        <a:lstStyle/>
        <a:p>
          <a:endParaRPr lang="en-US"/>
        </a:p>
      </dgm:t>
    </dgm:pt>
    <dgm:pt modelId="{2F91B461-2B6C-400F-A742-FAB714D4C272}">
      <dgm:prSet/>
      <dgm:spPr/>
      <dgm:t>
        <a:bodyPr/>
        <a:lstStyle/>
        <a:p>
          <a:r>
            <a:rPr lang="en-US"/>
            <a:t>Regular builds</a:t>
          </a:r>
        </a:p>
      </dgm:t>
    </dgm:pt>
    <dgm:pt modelId="{9141903B-B4D3-4373-82E8-1001ACD30CE4}" type="parTrans" cxnId="{AAB47B0B-702E-469D-8F8A-DDB95B3AB234}">
      <dgm:prSet/>
      <dgm:spPr/>
      <dgm:t>
        <a:bodyPr/>
        <a:lstStyle/>
        <a:p>
          <a:endParaRPr lang="en-US"/>
        </a:p>
      </dgm:t>
    </dgm:pt>
    <dgm:pt modelId="{BBB4B087-0DD6-40C2-BCB8-21CDFD9FCEC9}" type="sibTrans" cxnId="{AAB47B0B-702E-469D-8F8A-DDB95B3AB234}">
      <dgm:prSet/>
      <dgm:spPr/>
      <dgm:t>
        <a:bodyPr/>
        <a:lstStyle/>
        <a:p>
          <a:endParaRPr lang="en-US"/>
        </a:p>
      </dgm:t>
    </dgm:pt>
    <dgm:pt modelId="{80281796-AB81-4278-87C7-38E88C28D9FD}">
      <dgm:prSet/>
      <dgm:spPr/>
      <dgm:t>
        <a:bodyPr/>
        <a:lstStyle/>
        <a:p>
          <a:r>
            <a:rPr lang="en-US"/>
            <a:t>Visibility of progress and results</a:t>
          </a:r>
        </a:p>
      </dgm:t>
    </dgm:pt>
    <dgm:pt modelId="{F169C5C5-CEAE-46C1-8931-9BE4D5EE11EB}" type="parTrans" cxnId="{293575C8-532D-4C39-8C77-9A3E062D3E39}">
      <dgm:prSet/>
      <dgm:spPr/>
      <dgm:t>
        <a:bodyPr/>
        <a:lstStyle/>
        <a:p>
          <a:endParaRPr lang="en-US"/>
        </a:p>
      </dgm:t>
    </dgm:pt>
    <dgm:pt modelId="{7FA432BF-824A-456C-B581-552886E111B9}" type="sibTrans" cxnId="{293575C8-532D-4C39-8C77-9A3E062D3E39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Individual class (code) ownership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CDA2D93-3846-6E48-B994-D750912A43A6}" type="pres">
      <dgm:prSet presAssocID="{F915E8EE-ABE3-4B61-A0C2-6EAAE4718E1D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84814E47-9439-B642-9DBD-14003E2F11C5}" type="pres">
      <dgm:prSet presAssocID="{7F5C4F67-CD72-434C-8CEB-E1A977C1CC1F}" presName="spacer" presStyleCnt="0"/>
      <dgm:spPr/>
    </dgm:pt>
    <dgm:pt modelId="{64A10E5C-E6D3-B148-8587-C27D9C9E7499}" type="pres">
      <dgm:prSet presAssocID="{8B45C5F9-A1CA-4896-94A7-C48031E02BAD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ADF2B166-7E4B-8C4A-BDF6-66E119EF0273}" type="pres">
      <dgm:prSet presAssocID="{A2A701E3-7BAF-4938-A667-2B9AEBA6DA34}" presName="spacer" presStyleCnt="0"/>
      <dgm:spPr/>
    </dgm:pt>
    <dgm:pt modelId="{3359E091-613E-084A-827E-0A637E27B588}" type="pres">
      <dgm:prSet presAssocID="{565330AB-C787-42B0-976A-C9B2A58DDEBE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2846A412-BB57-2345-81F0-51A8A1B18443}" type="pres">
      <dgm:prSet presAssocID="{AC1C8FE8-3B51-44AA-8F27-0E24250A5895}" presName="spacer" presStyleCnt="0"/>
      <dgm:spPr/>
    </dgm:pt>
    <dgm:pt modelId="{5B44B741-D80B-FA4E-8246-C9E7643FB07C}" type="pres">
      <dgm:prSet presAssocID="{2F91B461-2B6C-400F-A742-FAB714D4C272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B54EA2D-FDE3-7E4E-A91F-2B43D1DBABB4}" type="pres">
      <dgm:prSet presAssocID="{BBB4B087-0DD6-40C2-BCB8-21CDFD9FCEC9}" presName="spacer" presStyleCnt="0"/>
      <dgm:spPr/>
    </dgm:pt>
    <dgm:pt modelId="{8134E73B-476D-F342-BEA1-49348455D53B}" type="pres">
      <dgm:prSet presAssocID="{80281796-AB81-4278-87C7-38E88C28D9FD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AAB47B0B-702E-469D-8F8A-DDB95B3AB234}" srcId="{18445045-C93E-40AA-9267-8E7D84301E11}" destId="{2F91B461-2B6C-400F-A742-FAB714D4C272}" srcOrd="6" destOrd="0" parTransId="{9141903B-B4D3-4373-82E8-1001ACD30CE4}" sibTransId="{BBB4B087-0DD6-40C2-BCB8-21CDFD9FCEC9}"/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24CF4E59-09B7-40AA-B20B-15E00DDEFDD1}" srcId="{18445045-C93E-40AA-9267-8E7D84301E11}" destId="{565330AB-C787-42B0-976A-C9B2A58DDEBE}" srcOrd="5" destOrd="0" parTransId="{D0B8F8AB-9926-46DE-AFF4-286C11257C94}" sibTransId="{AC1C8FE8-3B51-44AA-8F27-0E24250A5895}"/>
    <dgm:cxn modelId="{F1D12E5D-42D2-4FE0-926A-03319D0D4DD2}" srcId="{18445045-C93E-40AA-9267-8E7D84301E11}" destId="{8B45C5F9-A1CA-4896-94A7-C48031E02BAD}" srcOrd="4" destOrd="0" parTransId="{FA0EB549-55CC-4299-BC6D-4566A9F8A679}" sibTransId="{A2A701E3-7BAF-4938-A667-2B9AEBA6DA34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16CC6674-5555-5A43-902F-AFE357B1A130}" type="presOf" srcId="{8B45C5F9-A1CA-4896-94A7-C48031E02BAD}" destId="{64A10E5C-E6D3-B148-8587-C27D9C9E7499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A50331B1-0C50-294B-90F8-19B467768D95}" type="presOf" srcId="{565330AB-C787-42B0-976A-C9B2A58DDEBE}" destId="{3359E091-613E-084A-827E-0A637E27B588}" srcOrd="0" destOrd="0" presId="urn:microsoft.com/office/officeart/2005/8/layout/vList2"/>
    <dgm:cxn modelId="{293575C8-532D-4C39-8C77-9A3E062D3E39}" srcId="{18445045-C93E-40AA-9267-8E7D84301E11}" destId="{80281796-AB81-4278-87C7-38E88C28D9FD}" srcOrd="7" destOrd="0" parTransId="{F169C5C5-CEAE-46C1-8931-9BE4D5EE11EB}" sibTransId="{7FA432BF-824A-456C-B581-552886E111B9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6B0D87D3-09FC-C741-B1C1-E915FBFC6FB5}" type="presOf" srcId="{F915E8EE-ABE3-4B61-A0C2-6EAAE4718E1D}" destId="{6CDA2D93-3846-6E48-B994-D750912A43A6}" srcOrd="0" destOrd="0" presId="urn:microsoft.com/office/officeart/2005/8/layout/vList2"/>
    <dgm:cxn modelId="{F8DBC6D9-1DC9-E347-923A-66283075CB93}" type="presOf" srcId="{2F91B461-2B6C-400F-A742-FAB714D4C272}" destId="{5B44B741-D80B-FA4E-8246-C9E7643FB07C}" srcOrd="0" destOrd="0" presId="urn:microsoft.com/office/officeart/2005/8/layout/vList2"/>
    <dgm:cxn modelId="{0182BDDF-02D1-B642-87CA-92A86EDEEC54}" type="presOf" srcId="{80281796-AB81-4278-87C7-38E88C28D9FD}" destId="{8134E73B-476D-F342-BEA1-49348455D53B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53E5AE8-2360-4955-9C6F-29E20AD1001D}" srcId="{18445045-C93E-40AA-9267-8E7D84301E11}" destId="{F915E8EE-ABE3-4B61-A0C2-6EAAE4718E1D}" srcOrd="3" destOrd="0" parTransId="{56211FCE-0DE0-4C05-A233-942DCFFF49AF}" sibTransId="{7F5C4F67-CD72-434C-8CEB-E1A977C1CC1F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86F2CAC8-C85E-3C4C-8E2F-E37BBB3A147D}" type="presParOf" srcId="{182BE412-3727-A041-935E-A4B097EA3D8D}" destId="{6CDA2D93-3846-6E48-B994-D750912A43A6}" srcOrd="6" destOrd="0" presId="urn:microsoft.com/office/officeart/2005/8/layout/vList2"/>
    <dgm:cxn modelId="{83171A1D-1973-3240-BFAD-CDC42AD7CF65}" type="presParOf" srcId="{182BE412-3727-A041-935E-A4B097EA3D8D}" destId="{84814E47-9439-B642-9DBD-14003E2F11C5}" srcOrd="7" destOrd="0" presId="urn:microsoft.com/office/officeart/2005/8/layout/vList2"/>
    <dgm:cxn modelId="{A47EBD36-A61F-7B47-9F23-C61EA7C6B728}" type="presParOf" srcId="{182BE412-3727-A041-935E-A4B097EA3D8D}" destId="{64A10E5C-E6D3-B148-8587-C27D9C9E7499}" srcOrd="8" destOrd="0" presId="urn:microsoft.com/office/officeart/2005/8/layout/vList2"/>
    <dgm:cxn modelId="{E4C237DA-6630-4E40-A665-E4A35B95620A}" type="presParOf" srcId="{182BE412-3727-A041-935E-A4B097EA3D8D}" destId="{ADF2B166-7E4B-8C4A-BDF6-66E119EF0273}" srcOrd="9" destOrd="0" presId="urn:microsoft.com/office/officeart/2005/8/layout/vList2"/>
    <dgm:cxn modelId="{7553CA50-63FC-A74E-82DC-E09648A85BE6}" type="presParOf" srcId="{182BE412-3727-A041-935E-A4B097EA3D8D}" destId="{3359E091-613E-084A-827E-0A637E27B588}" srcOrd="10" destOrd="0" presId="urn:microsoft.com/office/officeart/2005/8/layout/vList2"/>
    <dgm:cxn modelId="{BE01F494-8FFD-2F47-B249-A71D8C374621}" type="presParOf" srcId="{182BE412-3727-A041-935E-A4B097EA3D8D}" destId="{2846A412-BB57-2345-81F0-51A8A1B18443}" srcOrd="11" destOrd="0" presId="urn:microsoft.com/office/officeart/2005/8/layout/vList2"/>
    <dgm:cxn modelId="{378C070B-1D3C-934F-A1F0-6B92B0E0E173}" type="presParOf" srcId="{182BE412-3727-A041-935E-A4B097EA3D8D}" destId="{5B44B741-D80B-FA4E-8246-C9E7643FB07C}" srcOrd="12" destOrd="0" presId="urn:microsoft.com/office/officeart/2005/8/layout/vList2"/>
    <dgm:cxn modelId="{1EDDF7A7-DA5F-EB44-9590-8108B614D7BA}" type="presParOf" srcId="{182BE412-3727-A041-935E-A4B097EA3D8D}" destId="{3B54EA2D-FDE3-7E4E-A91F-2B43D1DBABB4}" srcOrd="13" destOrd="0" presId="urn:microsoft.com/office/officeart/2005/8/layout/vList2"/>
    <dgm:cxn modelId="{26F85810-B924-0F4F-8243-44B833779F8D}" type="presParOf" srcId="{182BE412-3727-A041-935E-A4B097EA3D8D}" destId="{8134E73B-476D-F342-BEA1-49348455D53B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Scrum is the most widely used Agile Methodology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Some Agile methodologies as Lean, Crystal has no prescribed processes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Most methodologies started in the Software Industry, except for Lean and Kanban who came from manufacturing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You can mix tools from different methodologies together in your Agile project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EFDF7E-83A5-B94E-A902-DB247F4E1832}">
      <dsp:nvSpPr>
        <dsp:cNvPr id="0" name=""/>
        <dsp:cNvSpPr/>
      </dsp:nvSpPr>
      <dsp:spPr>
        <a:xfrm>
          <a:off x="2932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Eliminate waste</a:t>
          </a:r>
          <a:endParaRPr lang="en-US" sz="3900" kern="1200" dirty="0"/>
        </a:p>
      </dsp:txBody>
      <dsp:txXfrm>
        <a:off x="2932" y="509198"/>
        <a:ext cx="2326561" cy="1395937"/>
      </dsp:txXfrm>
    </dsp:sp>
    <dsp:sp modelId="{7DEC52BC-0C76-8545-BF86-20E54C4B6B13}">
      <dsp:nvSpPr>
        <dsp:cNvPr id="0" name=""/>
        <dsp:cNvSpPr/>
      </dsp:nvSpPr>
      <dsp:spPr>
        <a:xfrm>
          <a:off x="2562150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Empower the team</a:t>
          </a:r>
          <a:endParaRPr lang="en-US" sz="3900" kern="1200" dirty="0"/>
        </a:p>
      </dsp:txBody>
      <dsp:txXfrm>
        <a:off x="2562150" y="509198"/>
        <a:ext cx="2326561" cy="1395937"/>
      </dsp:txXfrm>
    </dsp:sp>
    <dsp:sp modelId="{24ED201D-D310-6844-9102-44A5558E2194}">
      <dsp:nvSpPr>
        <dsp:cNvPr id="0" name=""/>
        <dsp:cNvSpPr/>
      </dsp:nvSpPr>
      <dsp:spPr>
        <a:xfrm>
          <a:off x="5121368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Deliver fast</a:t>
          </a:r>
          <a:endParaRPr lang="en-US" sz="3900" kern="1200" dirty="0"/>
        </a:p>
      </dsp:txBody>
      <dsp:txXfrm>
        <a:off x="5121368" y="509198"/>
        <a:ext cx="2326561" cy="1395937"/>
      </dsp:txXfrm>
    </dsp:sp>
    <dsp:sp modelId="{F498DDA4-C6DF-CC4D-BA03-B9BA607968C5}">
      <dsp:nvSpPr>
        <dsp:cNvPr id="0" name=""/>
        <dsp:cNvSpPr/>
      </dsp:nvSpPr>
      <dsp:spPr>
        <a:xfrm>
          <a:off x="7680586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Optimize the whole</a:t>
          </a:r>
          <a:endParaRPr lang="en-US" sz="3900" kern="1200" dirty="0"/>
        </a:p>
      </dsp:txBody>
      <dsp:txXfrm>
        <a:off x="7680586" y="509198"/>
        <a:ext cx="2326561" cy="1395937"/>
      </dsp:txXfrm>
    </dsp:sp>
    <dsp:sp modelId="{47EBF5F0-F014-1C43-8B45-62411F4A436C}">
      <dsp:nvSpPr>
        <dsp:cNvPr id="0" name=""/>
        <dsp:cNvSpPr/>
      </dsp:nvSpPr>
      <dsp:spPr>
        <a:xfrm>
          <a:off x="1282541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Build quality in</a:t>
          </a:r>
          <a:endParaRPr lang="en-US" sz="3900" kern="1200" dirty="0"/>
        </a:p>
      </dsp:txBody>
      <dsp:txXfrm>
        <a:off x="1282541" y="2137792"/>
        <a:ext cx="2326561" cy="1395937"/>
      </dsp:txXfrm>
    </dsp:sp>
    <dsp:sp modelId="{CB4C4FC5-BEFE-8742-A770-EF1A5FB2B921}">
      <dsp:nvSpPr>
        <dsp:cNvPr id="0" name=""/>
        <dsp:cNvSpPr/>
      </dsp:nvSpPr>
      <dsp:spPr>
        <a:xfrm>
          <a:off x="3841759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Defer decisions</a:t>
          </a:r>
          <a:endParaRPr lang="en-US" sz="3900" kern="1200" dirty="0"/>
        </a:p>
      </dsp:txBody>
      <dsp:txXfrm>
        <a:off x="3841759" y="2137792"/>
        <a:ext cx="2326561" cy="1395937"/>
      </dsp:txXfrm>
    </dsp:sp>
    <dsp:sp modelId="{B5D80DE9-E488-4048-930E-8577175637AD}">
      <dsp:nvSpPr>
        <dsp:cNvPr id="0" name=""/>
        <dsp:cNvSpPr/>
      </dsp:nvSpPr>
      <dsp:spPr>
        <a:xfrm>
          <a:off x="6400977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Amplify learning</a:t>
          </a:r>
          <a:endParaRPr lang="ar-SA" sz="3900" kern="1200"/>
        </a:p>
      </dsp:txBody>
      <dsp:txXfrm>
        <a:off x="6400977" y="2137792"/>
        <a:ext cx="2326561" cy="13959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0D1B85-D904-48CE-B371-41E2DEE91D7F}">
      <dsp:nvSpPr>
        <dsp:cNvPr id="0" name=""/>
        <dsp:cNvSpPr/>
      </dsp:nvSpPr>
      <dsp:spPr>
        <a:xfrm>
          <a:off x="1174477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4777DD-2FB7-41D3-B145-B2ED86A0AD59}">
      <dsp:nvSpPr>
        <dsp:cNvPr id="0" name=""/>
        <dsp:cNvSpPr/>
      </dsp:nvSpPr>
      <dsp:spPr>
        <a:xfrm>
          <a:off x="1388825" y="214856"/>
          <a:ext cx="577089" cy="57708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AF526-E92F-47E5-8D8D-83CC1467288E}">
      <dsp:nvSpPr>
        <dsp:cNvPr id="0" name=""/>
        <dsp:cNvSpPr/>
      </dsp:nvSpPr>
      <dsp:spPr>
        <a:xfrm>
          <a:off x="852956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Partially done work</a:t>
          </a:r>
        </a:p>
      </dsp:txBody>
      <dsp:txXfrm>
        <a:off x="852956" y="1319571"/>
        <a:ext cx="1648828" cy="659531"/>
      </dsp:txXfrm>
    </dsp:sp>
    <dsp:sp modelId="{D6164984-26F3-4E4F-B221-A6AAAC9EB4B8}">
      <dsp:nvSpPr>
        <dsp:cNvPr id="0" name=""/>
        <dsp:cNvSpPr/>
      </dsp:nvSpPr>
      <dsp:spPr>
        <a:xfrm>
          <a:off x="3111850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46D20F-4491-4B4E-B94A-4679D5D4D110}">
      <dsp:nvSpPr>
        <dsp:cNvPr id="0" name=""/>
        <dsp:cNvSpPr/>
      </dsp:nvSpPr>
      <dsp:spPr>
        <a:xfrm>
          <a:off x="3326198" y="214856"/>
          <a:ext cx="577089" cy="57708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D6F728-5CBA-4E6D-954E-A0D178A44B1B}">
      <dsp:nvSpPr>
        <dsp:cNvPr id="0" name=""/>
        <dsp:cNvSpPr/>
      </dsp:nvSpPr>
      <dsp:spPr>
        <a:xfrm>
          <a:off x="2790329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Extra processes</a:t>
          </a:r>
        </a:p>
      </dsp:txBody>
      <dsp:txXfrm>
        <a:off x="2790329" y="1319571"/>
        <a:ext cx="1648828" cy="659531"/>
      </dsp:txXfrm>
    </dsp:sp>
    <dsp:sp modelId="{45D4D7EB-67AC-4627-A633-52815E361512}">
      <dsp:nvSpPr>
        <dsp:cNvPr id="0" name=""/>
        <dsp:cNvSpPr/>
      </dsp:nvSpPr>
      <dsp:spPr>
        <a:xfrm>
          <a:off x="5049223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56D588-7741-42C5-AC2A-D73210DE3E11}">
      <dsp:nvSpPr>
        <dsp:cNvPr id="0" name=""/>
        <dsp:cNvSpPr/>
      </dsp:nvSpPr>
      <dsp:spPr>
        <a:xfrm>
          <a:off x="5263571" y="214856"/>
          <a:ext cx="577089" cy="57708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0EAE5-FFFA-4B07-9355-15996FDE8F7D}">
      <dsp:nvSpPr>
        <dsp:cNvPr id="0" name=""/>
        <dsp:cNvSpPr/>
      </dsp:nvSpPr>
      <dsp:spPr>
        <a:xfrm>
          <a:off x="4727702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Extra features</a:t>
          </a:r>
        </a:p>
      </dsp:txBody>
      <dsp:txXfrm>
        <a:off x="4727702" y="1319571"/>
        <a:ext cx="1648828" cy="659531"/>
      </dsp:txXfrm>
    </dsp:sp>
    <dsp:sp modelId="{5B6D9A01-8D50-4BB7-87AC-173862EED4A6}">
      <dsp:nvSpPr>
        <dsp:cNvPr id="0" name=""/>
        <dsp:cNvSpPr/>
      </dsp:nvSpPr>
      <dsp:spPr>
        <a:xfrm>
          <a:off x="6986596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DB7CF8-3A1F-4B62-8869-E703F899337F}">
      <dsp:nvSpPr>
        <dsp:cNvPr id="0" name=""/>
        <dsp:cNvSpPr/>
      </dsp:nvSpPr>
      <dsp:spPr>
        <a:xfrm>
          <a:off x="7200944" y="214856"/>
          <a:ext cx="577089" cy="57708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C2B4B4-04D2-4038-BD25-9EC2063D680D}">
      <dsp:nvSpPr>
        <dsp:cNvPr id="0" name=""/>
        <dsp:cNvSpPr/>
      </dsp:nvSpPr>
      <dsp:spPr>
        <a:xfrm>
          <a:off x="6665075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Task switching</a:t>
          </a:r>
        </a:p>
      </dsp:txBody>
      <dsp:txXfrm>
        <a:off x="6665075" y="1319571"/>
        <a:ext cx="1648828" cy="659531"/>
      </dsp:txXfrm>
    </dsp:sp>
    <dsp:sp modelId="{36C9356B-737F-44BC-A366-9C4F21EB4AF9}">
      <dsp:nvSpPr>
        <dsp:cNvPr id="0" name=""/>
        <dsp:cNvSpPr/>
      </dsp:nvSpPr>
      <dsp:spPr>
        <a:xfrm>
          <a:off x="2143164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249D6C-4D20-4EC4-A80F-434ACD55F2E3}">
      <dsp:nvSpPr>
        <dsp:cNvPr id="0" name=""/>
        <dsp:cNvSpPr/>
      </dsp:nvSpPr>
      <dsp:spPr>
        <a:xfrm>
          <a:off x="2357512" y="2605657"/>
          <a:ext cx="577089" cy="57708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1A117C-7EA3-41A5-87CB-6FD4C4A0294F}">
      <dsp:nvSpPr>
        <dsp:cNvPr id="0" name=""/>
        <dsp:cNvSpPr/>
      </dsp:nvSpPr>
      <dsp:spPr>
        <a:xfrm>
          <a:off x="1821642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Waiting</a:t>
          </a:r>
        </a:p>
      </dsp:txBody>
      <dsp:txXfrm>
        <a:off x="1821642" y="3710372"/>
        <a:ext cx="1648828" cy="659531"/>
      </dsp:txXfrm>
    </dsp:sp>
    <dsp:sp modelId="{B502642C-6A35-4212-A712-4378431BDD22}">
      <dsp:nvSpPr>
        <dsp:cNvPr id="0" name=""/>
        <dsp:cNvSpPr/>
      </dsp:nvSpPr>
      <dsp:spPr>
        <a:xfrm>
          <a:off x="4080537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85508-FF7F-46E4-9C40-616193E52AA7}">
      <dsp:nvSpPr>
        <dsp:cNvPr id="0" name=""/>
        <dsp:cNvSpPr/>
      </dsp:nvSpPr>
      <dsp:spPr>
        <a:xfrm>
          <a:off x="4294885" y="2605657"/>
          <a:ext cx="577089" cy="57708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8465BC-6F2D-46AB-8F48-893B79EC76F8}">
      <dsp:nvSpPr>
        <dsp:cNvPr id="0" name=""/>
        <dsp:cNvSpPr/>
      </dsp:nvSpPr>
      <dsp:spPr>
        <a:xfrm>
          <a:off x="3759015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Motion</a:t>
          </a:r>
        </a:p>
      </dsp:txBody>
      <dsp:txXfrm>
        <a:off x="3759015" y="3710372"/>
        <a:ext cx="1648828" cy="659531"/>
      </dsp:txXfrm>
    </dsp:sp>
    <dsp:sp modelId="{A095C4C0-1236-47C8-8495-6281FF20D319}">
      <dsp:nvSpPr>
        <dsp:cNvPr id="0" name=""/>
        <dsp:cNvSpPr/>
      </dsp:nvSpPr>
      <dsp:spPr>
        <a:xfrm>
          <a:off x="6017910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BE40A2-ADF0-4C08-BCA6-523D75E72A11}">
      <dsp:nvSpPr>
        <dsp:cNvPr id="0" name=""/>
        <dsp:cNvSpPr/>
      </dsp:nvSpPr>
      <dsp:spPr>
        <a:xfrm>
          <a:off x="6232258" y="2605657"/>
          <a:ext cx="577089" cy="57708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D0BFAB-929B-41DA-A5D2-D7C6B6097408}">
      <dsp:nvSpPr>
        <dsp:cNvPr id="0" name=""/>
        <dsp:cNvSpPr/>
      </dsp:nvSpPr>
      <dsp:spPr>
        <a:xfrm>
          <a:off x="5696388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Defects</a:t>
          </a:r>
        </a:p>
      </dsp:txBody>
      <dsp:txXfrm>
        <a:off x="5696388" y="3710372"/>
        <a:ext cx="1648828" cy="6595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B8BE2-116A-1345-903F-37A097942BF6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2600000"/>
            <a:gd name="adj2" fmla="val 162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71B333-3BEE-FE4F-83F3-269CA477C512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9000000"/>
            <a:gd name="adj2" fmla="val 126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49A14A-AB8C-1548-AAF5-1BB133B6BF59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5400000"/>
            <a:gd name="adj2" fmla="val 90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8420C-BFF6-0142-AB2B-5EFE072FB0A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800000"/>
            <a:gd name="adj2" fmla="val 54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7C3965-2AC7-4748-8989-400F8626E55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9800000"/>
            <a:gd name="adj2" fmla="val 18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34B4F1-972B-5A48-B7BC-ECF9C59AF3E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6200000"/>
            <a:gd name="adj2" fmla="val 198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9DB371-7E2E-964C-A1A7-196E3B5812F3}">
      <dsp:nvSpPr>
        <dsp:cNvPr id="0" name=""/>
        <dsp:cNvSpPr/>
      </dsp:nvSpPr>
      <dsp:spPr>
        <a:xfrm>
          <a:off x="4173566" y="1389158"/>
          <a:ext cx="1477538" cy="1477538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Lean Tools</a:t>
          </a:r>
        </a:p>
      </dsp:txBody>
      <dsp:txXfrm>
        <a:off x="4389946" y="1605538"/>
        <a:ext cx="1044778" cy="1044778"/>
      </dsp:txXfrm>
    </dsp:sp>
    <dsp:sp modelId="{F494E1BF-816C-CF40-9046-106D76E26AEB}">
      <dsp:nvSpPr>
        <dsp:cNvPr id="0" name=""/>
        <dsp:cNvSpPr/>
      </dsp:nvSpPr>
      <dsp:spPr>
        <a:xfrm>
          <a:off x="4395197" y="130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Value Stream Mapping</a:t>
          </a:r>
        </a:p>
      </dsp:txBody>
      <dsp:txXfrm>
        <a:off x="4546663" y="152768"/>
        <a:ext cx="731344" cy="731344"/>
      </dsp:txXfrm>
    </dsp:sp>
    <dsp:sp modelId="{4F6E11A6-DA05-694D-AA81-B240D81EA714}">
      <dsp:nvSpPr>
        <dsp:cNvPr id="0" name=""/>
        <dsp:cNvSpPr/>
      </dsp:nvSpPr>
      <dsp:spPr>
        <a:xfrm>
          <a:off x="5789053" y="80604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Kaizen</a:t>
          </a:r>
        </a:p>
      </dsp:txBody>
      <dsp:txXfrm>
        <a:off x="5940519" y="957511"/>
        <a:ext cx="731344" cy="731344"/>
      </dsp:txXfrm>
    </dsp:sp>
    <dsp:sp modelId="{998B48DD-90A2-C346-9771-08D5F976E645}">
      <dsp:nvSpPr>
        <dsp:cNvPr id="0" name=""/>
        <dsp:cNvSpPr/>
      </dsp:nvSpPr>
      <dsp:spPr>
        <a:xfrm>
          <a:off x="5789053" y="241553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Kanban</a:t>
          </a:r>
        </a:p>
      </dsp:txBody>
      <dsp:txXfrm>
        <a:off x="5940519" y="2566998"/>
        <a:ext cx="731344" cy="731344"/>
      </dsp:txXfrm>
    </dsp:sp>
    <dsp:sp modelId="{A81FEF3B-37C4-674C-B57A-ED79AE2A2686}">
      <dsp:nvSpPr>
        <dsp:cNvPr id="0" name=""/>
        <dsp:cNvSpPr/>
      </dsp:nvSpPr>
      <dsp:spPr>
        <a:xfrm>
          <a:off x="4395197" y="322027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Root-Cause Analysis</a:t>
          </a:r>
        </a:p>
      </dsp:txBody>
      <dsp:txXfrm>
        <a:off x="4546663" y="3371741"/>
        <a:ext cx="731344" cy="731344"/>
      </dsp:txXfrm>
    </dsp:sp>
    <dsp:sp modelId="{D46FFCE9-4862-5642-A78D-8B85B3B38A8A}">
      <dsp:nvSpPr>
        <dsp:cNvPr id="0" name=""/>
        <dsp:cNvSpPr/>
      </dsp:nvSpPr>
      <dsp:spPr>
        <a:xfrm>
          <a:off x="3001340" y="241553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Bottleneck Analysis</a:t>
          </a:r>
        </a:p>
      </dsp:txBody>
      <dsp:txXfrm>
        <a:off x="3152806" y="2566998"/>
        <a:ext cx="731344" cy="731344"/>
      </dsp:txXfrm>
    </dsp:sp>
    <dsp:sp modelId="{02C55751-7B92-174F-AA56-8F0477386714}">
      <dsp:nvSpPr>
        <dsp:cNvPr id="0" name=""/>
        <dsp:cNvSpPr/>
      </dsp:nvSpPr>
      <dsp:spPr>
        <a:xfrm>
          <a:off x="3001340" y="80604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PDCA</a:t>
          </a:r>
        </a:p>
      </dsp:txBody>
      <dsp:txXfrm>
        <a:off x="3152806" y="957511"/>
        <a:ext cx="731344" cy="7313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88180F-9ECE-6047-902E-3659999DBA1E}">
      <dsp:nvSpPr>
        <dsp:cNvPr id="0" name=""/>
        <dsp:cNvSpPr/>
      </dsp:nvSpPr>
      <dsp:spPr>
        <a:xfrm>
          <a:off x="0" y="117344"/>
          <a:ext cx="4455886" cy="1272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Japanese word meaning “Card” “signal”</a:t>
          </a:r>
        </a:p>
      </dsp:txBody>
      <dsp:txXfrm>
        <a:off x="62141" y="179485"/>
        <a:ext cx="4331604" cy="11486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B2942-911D-6E4A-B699-B928CE0CC55C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11880000"/>
            <a:gd name="adj2" fmla="val 162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072694-3626-EF41-81CF-38FDE133909F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7560000"/>
            <a:gd name="adj2" fmla="val 1188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6F010C-097E-7047-BB9C-4D63FB5EB146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3240000"/>
            <a:gd name="adj2" fmla="val 756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C8B38-9BF7-934C-9777-A2C10145EFD5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20520000"/>
            <a:gd name="adj2" fmla="val 324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432D8-8CED-604C-9D31-56753A94EF5B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16200000"/>
            <a:gd name="adj2" fmla="val 2052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C25167-26CB-D643-AFFF-72E16D974CAD}">
      <dsp:nvSpPr>
        <dsp:cNvPr id="0" name=""/>
        <dsp:cNvSpPr/>
      </dsp:nvSpPr>
      <dsp:spPr>
        <a:xfrm>
          <a:off x="4435982" y="1855659"/>
          <a:ext cx="1867604" cy="9629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 principles</a:t>
          </a:r>
        </a:p>
      </dsp:txBody>
      <dsp:txXfrm>
        <a:off x="4709486" y="1996684"/>
        <a:ext cx="1320596" cy="680928"/>
      </dsp:txXfrm>
    </dsp:sp>
    <dsp:sp modelId="{85A0E790-93F9-7B4F-836F-3C0920B0F088}">
      <dsp:nvSpPr>
        <dsp:cNvPr id="0" name=""/>
        <dsp:cNvSpPr/>
      </dsp:nvSpPr>
      <dsp:spPr>
        <a:xfrm>
          <a:off x="4337179" y="2088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Visualize the workflow</a:t>
          </a:r>
        </a:p>
      </dsp:txBody>
      <dsp:txXfrm>
        <a:off x="4639622" y="171691"/>
        <a:ext cx="1460323" cy="818915"/>
      </dsp:txXfrm>
    </dsp:sp>
    <dsp:sp modelId="{86243C71-4D9F-E648-ACA6-DC2BE2059001}">
      <dsp:nvSpPr>
        <dsp:cNvPr id="0" name=""/>
        <dsp:cNvSpPr/>
      </dsp:nvSpPr>
      <dsp:spPr>
        <a:xfrm>
          <a:off x="6007233" y="1215453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Limit WIP (work in progress)</a:t>
          </a:r>
        </a:p>
      </dsp:txBody>
      <dsp:txXfrm>
        <a:off x="6309676" y="1385056"/>
        <a:ext cx="1460323" cy="818915"/>
      </dsp:txXfrm>
    </dsp:sp>
    <dsp:sp modelId="{2388815C-4C66-C148-890E-0781A4FA0AB6}">
      <dsp:nvSpPr>
        <dsp:cNvPr id="0" name=""/>
        <dsp:cNvSpPr/>
      </dsp:nvSpPr>
      <dsp:spPr>
        <a:xfrm>
          <a:off x="5369329" y="3178720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Manage flow</a:t>
          </a:r>
        </a:p>
      </dsp:txBody>
      <dsp:txXfrm>
        <a:off x="5671772" y="3348323"/>
        <a:ext cx="1460323" cy="818915"/>
      </dsp:txXfrm>
    </dsp:sp>
    <dsp:sp modelId="{C6FB764E-C50B-BD4C-94C8-E69726ECFEC6}">
      <dsp:nvSpPr>
        <dsp:cNvPr id="0" name=""/>
        <dsp:cNvSpPr/>
      </dsp:nvSpPr>
      <dsp:spPr>
        <a:xfrm>
          <a:off x="3305029" y="3178720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Make process policies explicit</a:t>
          </a:r>
        </a:p>
      </dsp:txBody>
      <dsp:txXfrm>
        <a:off x="3607472" y="3348323"/>
        <a:ext cx="1460323" cy="818915"/>
      </dsp:txXfrm>
    </dsp:sp>
    <dsp:sp modelId="{8987C30A-2626-2D40-8D7A-9BBCA1B05187}">
      <dsp:nvSpPr>
        <dsp:cNvPr id="0" name=""/>
        <dsp:cNvSpPr/>
      </dsp:nvSpPr>
      <dsp:spPr>
        <a:xfrm>
          <a:off x="2667125" y="1215453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Improve collaboratively</a:t>
          </a:r>
        </a:p>
      </dsp:txBody>
      <dsp:txXfrm>
        <a:off x="2969568" y="1385056"/>
        <a:ext cx="1460323" cy="8189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CD11E-CC84-463E-9CC1-2A775E8AEFD8}">
      <dsp:nvSpPr>
        <dsp:cNvPr id="0" name=""/>
        <dsp:cNvSpPr/>
      </dsp:nvSpPr>
      <dsp:spPr>
        <a:xfrm>
          <a:off x="2888" y="1148582"/>
          <a:ext cx="1097085" cy="109708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ADBE7-7F0E-488B-8355-7D84EB7B7E63}">
      <dsp:nvSpPr>
        <dsp:cNvPr id="0" name=""/>
        <dsp:cNvSpPr/>
      </dsp:nvSpPr>
      <dsp:spPr>
        <a:xfrm>
          <a:off x="2888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Transparency</a:t>
          </a:r>
        </a:p>
      </dsp:txBody>
      <dsp:txXfrm>
        <a:off x="2888" y="2341913"/>
        <a:ext cx="3134531" cy="470179"/>
      </dsp:txXfrm>
    </dsp:sp>
    <dsp:sp modelId="{6A6C5429-8F0A-4255-B656-DBBD23BF68A5}">
      <dsp:nvSpPr>
        <dsp:cNvPr id="0" name=""/>
        <dsp:cNvSpPr/>
      </dsp:nvSpPr>
      <dsp:spPr>
        <a:xfrm>
          <a:off x="2888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Gives visibility to those responsible</a:t>
          </a:r>
        </a:p>
      </dsp:txBody>
      <dsp:txXfrm>
        <a:off x="2888" y="2856858"/>
        <a:ext cx="3134531" cy="529982"/>
      </dsp:txXfrm>
    </dsp:sp>
    <dsp:sp modelId="{BB295673-DE9D-4A87-B782-6122702C2B95}">
      <dsp:nvSpPr>
        <dsp:cNvPr id="0" name=""/>
        <dsp:cNvSpPr/>
      </dsp:nvSpPr>
      <dsp:spPr>
        <a:xfrm>
          <a:off x="3685962" y="1148582"/>
          <a:ext cx="1097085" cy="109708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E68012-79B1-4124-B2D5-7E8FAF4F9C3C}">
      <dsp:nvSpPr>
        <dsp:cNvPr id="0" name=""/>
        <dsp:cNvSpPr/>
      </dsp:nvSpPr>
      <dsp:spPr>
        <a:xfrm>
          <a:off x="3685962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/>
            <a:t>Inspection</a:t>
          </a:r>
        </a:p>
      </dsp:txBody>
      <dsp:txXfrm>
        <a:off x="3685962" y="2341913"/>
        <a:ext cx="3134531" cy="470179"/>
      </dsp:txXfrm>
    </dsp:sp>
    <dsp:sp modelId="{27089659-EEB5-4C1D-8013-8C62A4D4D320}">
      <dsp:nvSpPr>
        <dsp:cNvPr id="0" name=""/>
        <dsp:cNvSpPr/>
      </dsp:nvSpPr>
      <dsp:spPr>
        <a:xfrm>
          <a:off x="3685962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Timely checks of how the project is progressing</a:t>
          </a:r>
        </a:p>
      </dsp:txBody>
      <dsp:txXfrm>
        <a:off x="3685962" y="2856858"/>
        <a:ext cx="3134531" cy="529982"/>
      </dsp:txXfrm>
    </dsp:sp>
    <dsp:sp modelId="{BE5CB5EB-19A0-484D-9235-943FCAC19D86}">
      <dsp:nvSpPr>
        <dsp:cNvPr id="0" name=""/>
        <dsp:cNvSpPr/>
      </dsp:nvSpPr>
      <dsp:spPr>
        <a:xfrm>
          <a:off x="7369036" y="1148582"/>
          <a:ext cx="1097085" cy="109708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C50A2-1867-4EEA-B19A-61F05C783BDB}">
      <dsp:nvSpPr>
        <dsp:cNvPr id="0" name=""/>
        <dsp:cNvSpPr/>
      </dsp:nvSpPr>
      <dsp:spPr>
        <a:xfrm>
          <a:off x="7369036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Adaptation</a:t>
          </a:r>
        </a:p>
      </dsp:txBody>
      <dsp:txXfrm>
        <a:off x="7369036" y="2341913"/>
        <a:ext cx="3134531" cy="470179"/>
      </dsp:txXfrm>
    </dsp:sp>
    <dsp:sp modelId="{F9E9F2B5-AD4A-41AE-A85D-E19AF2F0ED8C}">
      <dsp:nvSpPr>
        <dsp:cNvPr id="0" name=""/>
        <dsp:cNvSpPr/>
      </dsp:nvSpPr>
      <dsp:spPr>
        <a:xfrm>
          <a:off x="7369036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Adjusting team’s process and course correcting</a:t>
          </a:r>
        </a:p>
      </dsp:txBody>
      <dsp:txXfrm>
        <a:off x="7369036" y="2856858"/>
        <a:ext cx="3134531" cy="5299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DEE0B-EC1C-5549-AEAE-3FA90B951BBE}">
      <dsp:nvSpPr>
        <dsp:cNvPr id="0" name=""/>
        <dsp:cNvSpPr/>
      </dsp:nvSpPr>
      <dsp:spPr>
        <a:xfrm>
          <a:off x="0" y="0"/>
          <a:ext cx="3404913" cy="54288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Sprint Review</a:t>
          </a:r>
        </a:p>
      </dsp:txBody>
      <dsp:txXfrm>
        <a:off x="26501" y="26501"/>
        <a:ext cx="3351911" cy="489878"/>
      </dsp:txXfrm>
    </dsp:sp>
    <dsp:sp modelId="{323FF491-40A0-904F-A235-420A04B5EE76}">
      <dsp:nvSpPr>
        <dsp:cNvPr id="0" name=""/>
        <dsp:cNvSpPr/>
      </dsp:nvSpPr>
      <dsp:spPr>
        <a:xfrm>
          <a:off x="0" y="553262"/>
          <a:ext cx="3404913" cy="1110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106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/>
            <a:t>At the end of each sprint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Includes Team, product owner, and ScrumMaster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Product owner inspects work/explains what is missing</a:t>
          </a:r>
        </a:p>
      </dsp:txBody>
      <dsp:txXfrm>
        <a:off x="0" y="553262"/>
        <a:ext cx="3404913" cy="1110554"/>
      </dsp:txXfrm>
    </dsp:sp>
    <dsp:sp modelId="{AE9852A0-35A4-1A42-A1BB-3837681A572A}">
      <dsp:nvSpPr>
        <dsp:cNvPr id="0" name=""/>
        <dsp:cNvSpPr/>
      </dsp:nvSpPr>
      <dsp:spPr>
        <a:xfrm>
          <a:off x="0" y="1663817"/>
          <a:ext cx="3404913" cy="542880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Sprint Retrospective</a:t>
          </a:r>
        </a:p>
      </dsp:txBody>
      <dsp:txXfrm>
        <a:off x="26501" y="1690318"/>
        <a:ext cx="3351911" cy="489878"/>
      </dsp:txXfrm>
    </dsp:sp>
    <dsp:sp modelId="{C538B0D3-321C-B94E-BA1C-C9944786710A}">
      <dsp:nvSpPr>
        <dsp:cNvPr id="0" name=""/>
        <dsp:cNvSpPr/>
      </dsp:nvSpPr>
      <dsp:spPr>
        <a:xfrm>
          <a:off x="0" y="2206697"/>
          <a:ext cx="3404913" cy="1110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106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After the sprint review, before next sprint planning meeting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Team holds final “inspect and adapt” activity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/>
            <a:t>Find improvements for next sprint</a:t>
          </a:r>
        </a:p>
      </dsp:txBody>
      <dsp:txXfrm>
        <a:off x="0" y="2206697"/>
        <a:ext cx="3404913" cy="11105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DEE0B-EC1C-5549-AEAE-3FA90B951BBE}">
      <dsp:nvSpPr>
        <dsp:cNvPr id="0" name=""/>
        <dsp:cNvSpPr/>
      </dsp:nvSpPr>
      <dsp:spPr>
        <a:xfrm>
          <a:off x="0" y="52946"/>
          <a:ext cx="6156941" cy="38376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Backlog Refinement</a:t>
          </a:r>
        </a:p>
      </dsp:txBody>
      <dsp:txXfrm>
        <a:off x="18734" y="71680"/>
        <a:ext cx="6119473" cy="346292"/>
      </dsp:txXfrm>
    </dsp:sp>
    <dsp:sp modelId="{323FF491-40A0-904F-A235-420A04B5EE76}">
      <dsp:nvSpPr>
        <dsp:cNvPr id="0" name=""/>
        <dsp:cNvSpPr/>
      </dsp:nvSpPr>
      <dsp:spPr>
        <a:xfrm>
          <a:off x="0" y="436706"/>
          <a:ext cx="6156941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“grooming the backlog”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Everyone in the project discusses and updates items</a:t>
          </a:r>
        </a:p>
      </dsp:txBody>
      <dsp:txXfrm>
        <a:off x="0" y="436706"/>
        <a:ext cx="6156941" cy="414000"/>
      </dsp:txXfrm>
    </dsp:sp>
    <dsp:sp modelId="{AE9852A0-35A4-1A42-A1BB-3837681A572A}">
      <dsp:nvSpPr>
        <dsp:cNvPr id="0" name=""/>
        <dsp:cNvSpPr/>
      </dsp:nvSpPr>
      <dsp:spPr>
        <a:xfrm>
          <a:off x="0" y="850706"/>
          <a:ext cx="6156941" cy="383760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Sprint Planning Meeting</a:t>
          </a:r>
        </a:p>
      </dsp:txBody>
      <dsp:txXfrm>
        <a:off x="18734" y="869440"/>
        <a:ext cx="6119473" cy="346292"/>
      </dsp:txXfrm>
    </dsp:sp>
    <dsp:sp modelId="{C538B0D3-321C-B94E-BA1C-C9944786710A}">
      <dsp:nvSpPr>
        <dsp:cNvPr id="0" name=""/>
        <dsp:cNvSpPr/>
      </dsp:nvSpPr>
      <dsp:spPr>
        <a:xfrm>
          <a:off x="0" y="1234466"/>
          <a:ext cx="6156941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Everyone decides what will be included in the next sprint/iteration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Product owner presents updated backlog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Group gets shared understanding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Team forecast what can be delivered</a:t>
          </a:r>
        </a:p>
      </dsp:txBody>
      <dsp:txXfrm>
        <a:off x="0" y="1234466"/>
        <a:ext cx="6156941" cy="828000"/>
      </dsp:txXfrm>
    </dsp:sp>
    <dsp:sp modelId="{496D93D6-387D-E44B-AAD8-E214BB18A307}">
      <dsp:nvSpPr>
        <dsp:cNvPr id="0" name=""/>
        <dsp:cNvSpPr/>
      </dsp:nvSpPr>
      <dsp:spPr>
        <a:xfrm>
          <a:off x="0" y="2062466"/>
          <a:ext cx="6156941" cy="383760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Daily Scrum</a:t>
          </a:r>
        </a:p>
      </dsp:txBody>
      <dsp:txXfrm>
        <a:off x="18734" y="2081200"/>
        <a:ext cx="6119473" cy="346292"/>
      </dsp:txXfrm>
    </dsp:sp>
    <dsp:sp modelId="{547C7522-E8B9-F44B-90C1-C02E9A4A85B2}">
      <dsp:nvSpPr>
        <dsp:cNvPr id="0" name=""/>
        <dsp:cNvSpPr/>
      </dsp:nvSpPr>
      <dsp:spPr>
        <a:xfrm>
          <a:off x="0" y="2446226"/>
          <a:ext cx="6156941" cy="1457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15-minute timeboxed meeting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Same time everyday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ScrumMaster is responsible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3 questions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What have I done since last daily scrum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What do I plan to do today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Are there any impediments to my progress</a:t>
          </a:r>
        </a:p>
      </dsp:txBody>
      <dsp:txXfrm>
        <a:off x="0" y="2446226"/>
        <a:ext cx="6156941" cy="14572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88A1F-DC52-7E48-AAAF-3C1F7EA6A2CD}">
      <dsp:nvSpPr>
        <dsp:cNvPr id="0" name=""/>
        <dsp:cNvSpPr/>
      </dsp:nvSpPr>
      <dsp:spPr>
        <a:xfrm>
          <a:off x="0" y="147564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Team</a:t>
          </a:r>
        </a:p>
      </dsp:txBody>
      <dsp:txXfrm>
        <a:off x="22246" y="169810"/>
        <a:ext cx="8885402" cy="411223"/>
      </dsp:txXfrm>
    </dsp:sp>
    <dsp:sp modelId="{1735E578-2F6C-1740-A267-85B5BC15AAAB}">
      <dsp:nvSpPr>
        <dsp:cNvPr id="0" name=""/>
        <dsp:cNvSpPr/>
      </dsp:nvSpPr>
      <dsp:spPr>
        <a:xfrm>
          <a:off x="0" y="603279"/>
          <a:ext cx="8929894" cy="786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 people building the product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self organizing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cross-functional</a:t>
          </a:r>
        </a:p>
      </dsp:txBody>
      <dsp:txXfrm>
        <a:off x="0" y="603279"/>
        <a:ext cx="8929894" cy="786599"/>
      </dsp:txXfrm>
    </dsp:sp>
    <dsp:sp modelId="{48DFC4AA-26D5-C74F-A9EA-08A410084311}">
      <dsp:nvSpPr>
        <dsp:cNvPr id="0" name=""/>
        <dsp:cNvSpPr/>
      </dsp:nvSpPr>
      <dsp:spPr>
        <a:xfrm>
          <a:off x="0" y="1389879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Product Owner</a:t>
          </a:r>
        </a:p>
      </dsp:txBody>
      <dsp:txXfrm>
        <a:off x="22246" y="1412125"/>
        <a:ext cx="8885402" cy="411223"/>
      </dsp:txXfrm>
    </dsp:sp>
    <dsp:sp modelId="{F37BB559-6EF7-BB44-AB5A-18AC9D9E6705}">
      <dsp:nvSpPr>
        <dsp:cNvPr id="0" name=""/>
        <dsp:cNvSpPr/>
      </dsp:nvSpPr>
      <dsp:spPr>
        <a:xfrm>
          <a:off x="0" y="1845594"/>
          <a:ext cx="8929894" cy="786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Maximizes value of the product by managing the product backlog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Ensures work items in backlog are up to date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Responsible or the business and the team having a shared understanding of the project vision</a:t>
          </a:r>
        </a:p>
      </dsp:txBody>
      <dsp:txXfrm>
        <a:off x="0" y="1845594"/>
        <a:ext cx="8929894" cy="786599"/>
      </dsp:txXfrm>
    </dsp:sp>
    <dsp:sp modelId="{EDB20559-A337-2548-8424-417C04218D48}">
      <dsp:nvSpPr>
        <dsp:cNvPr id="0" name=""/>
        <dsp:cNvSpPr/>
      </dsp:nvSpPr>
      <dsp:spPr>
        <a:xfrm>
          <a:off x="0" y="2632194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ScrumMaster</a:t>
          </a:r>
        </a:p>
      </dsp:txBody>
      <dsp:txXfrm>
        <a:off x="22246" y="2654440"/>
        <a:ext cx="8885402" cy="411223"/>
      </dsp:txXfrm>
    </dsp:sp>
    <dsp:sp modelId="{D828CAD9-F62C-6144-8FF8-3188B46B5BEA}">
      <dsp:nvSpPr>
        <dsp:cNvPr id="0" name=""/>
        <dsp:cNvSpPr/>
      </dsp:nvSpPr>
      <dsp:spPr>
        <a:xfrm>
          <a:off x="0" y="3087909"/>
          <a:ext cx="8929894" cy="10422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Ensures scrum methodology is understood and used effective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a servant leader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Removes impediments to team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May also serve as an Agile Coach - Facilitating the organization's adoption of scrum on an enterprise level</a:t>
          </a:r>
        </a:p>
      </dsp:txBody>
      <dsp:txXfrm>
        <a:off x="0" y="3087909"/>
        <a:ext cx="8929894" cy="104224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E8363-3BC3-422C-88D3-639FE0C004D2}">
      <dsp:nvSpPr>
        <dsp:cNvPr id="0" name=""/>
        <dsp:cNvSpPr/>
      </dsp:nvSpPr>
      <dsp:spPr>
        <a:xfrm>
          <a:off x="10657" y="0"/>
          <a:ext cx="1096417" cy="996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ADA0D7-0616-4DDE-A65B-7D38881245A6}">
      <dsp:nvSpPr>
        <dsp:cNvPr id="0" name=""/>
        <dsp:cNvSpPr/>
      </dsp:nvSpPr>
      <dsp:spPr>
        <a:xfrm>
          <a:off x="10657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Product Increment</a:t>
          </a:r>
        </a:p>
      </dsp:txBody>
      <dsp:txXfrm>
        <a:off x="10657" y="1102611"/>
        <a:ext cx="3132622" cy="427026"/>
      </dsp:txXfrm>
    </dsp:sp>
    <dsp:sp modelId="{155A9434-09E0-4CDD-9B78-E6E8BB07035E}">
      <dsp:nvSpPr>
        <dsp:cNvPr id="0" name=""/>
        <dsp:cNvSpPr/>
      </dsp:nvSpPr>
      <dsp:spPr>
        <a:xfrm>
          <a:off x="10657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Build by the team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It’s an increment of the solution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“Definition of Done” is agreed upon before the team begins working</a:t>
          </a:r>
        </a:p>
      </dsp:txBody>
      <dsp:txXfrm>
        <a:off x="10657" y="1579040"/>
        <a:ext cx="3132622" cy="1141712"/>
      </dsp:txXfrm>
    </dsp:sp>
    <dsp:sp modelId="{96CB352B-854D-43DF-A7E4-60C2C90B9203}">
      <dsp:nvSpPr>
        <dsp:cNvPr id="0" name=""/>
        <dsp:cNvSpPr/>
      </dsp:nvSpPr>
      <dsp:spPr>
        <a:xfrm>
          <a:off x="3691488" y="0"/>
          <a:ext cx="1096417" cy="996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080B4-A616-4EAE-9A83-0F85FE858E11}">
      <dsp:nvSpPr>
        <dsp:cNvPr id="0" name=""/>
        <dsp:cNvSpPr/>
      </dsp:nvSpPr>
      <dsp:spPr>
        <a:xfrm>
          <a:off x="3691488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Product Backlog</a:t>
          </a:r>
        </a:p>
      </dsp:txBody>
      <dsp:txXfrm>
        <a:off x="3691488" y="1102611"/>
        <a:ext cx="3132622" cy="427026"/>
      </dsp:txXfrm>
    </dsp:sp>
    <dsp:sp modelId="{9EDEAFC6-7BCE-4A93-A050-C4543F997756}">
      <dsp:nvSpPr>
        <dsp:cNvPr id="0" name=""/>
        <dsp:cNvSpPr/>
      </dsp:nvSpPr>
      <dsp:spPr>
        <a:xfrm>
          <a:off x="3691488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Prioritized list of all the work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May include: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Features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User Stories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Functions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Requirements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Quality attributes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fixes</a:t>
          </a:r>
        </a:p>
      </dsp:txBody>
      <dsp:txXfrm>
        <a:off x="3691488" y="1579040"/>
        <a:ext cx="3132622" cy="1141712"/>
      </dsp:txXfrm>
    </dsp:sp>
    <dsp:sp modelId="{D19E2C00-8C73-4EFF-96F7-06D1228133BA}">
      <dsp:nvSpPr>
        <dsp:cNvPr id="0" name=""/>
        <dsp:cNvSpPr/>
      </dsp:nvSpPr>
      <dsp:spPr>
        <a:xfrm>
          <a:off x="7372320" y="0"/>
          <a:ext cx="1096417" cy="996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455D0-3EBA-48F9-A4A8-EC265F8F1608}">
      <dsp:nvSpPr>
        <dsp:cNvPr id="0" name=""/>
        <dsp:cNvSpPr/>
      </dsp:nvSpPr>
      <dsp:spPr>
        <a:xfrm>
          <a:off x="7372320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Sprint Backlog</a:t>
          </a:r>
        </a:p>
      </dsp:txBody>
      <dsp:txXfrm>
        <a:off x="7372320" y="1102611"/>
        <a:ext cx="3132622" cy="427026"/>
      </dsp:txXfrm>
    </dsp:sp>
    <dsp:sp modelId="{6791A691-7DCB-4D13-8816-801D3DDD093D}">
      <dsp:nvSpPr>
        <dsp:cNvPr id="0" name=""/>
        <dsp:cNvSpPr/>
      </dsp:nvSpPr>
      <dsp:spPr>
        <a:xfrm>
          <a:off x="7372320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Subset of items in product backlog selected as the goal for a specific sprint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It’s the team’s commitment for functionality that they will deliver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Is highly visible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Updated by the team</a:t>
          </a:r>
        </a:p>
      </dsp:txBody>
      <dsp:txXfrm>
        <a:off x="7372320" y="1579040"/>
        <a:ext cx="3132622" cy="11417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BCCFD-C79B-4759-AFB0-F41AAD8D9270}">
      <dsp:nvSpPr>
        <dsp:cNvPr id="0" name=""/>
        <dsp:cNvSpPr/>
      </dsp:nvSpPr>
      <dsp:spPr>
        <a:xfrm>
          <a:off x="50799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2A30DE-A3F5-41B5-B728-951FD4580D0B}">
      <dsp:nvSpPr>
        <dsp:cNvPr id="0" name=""/>
        <dsp:cNvSpPr/>
      </dsp:nvSpPr>
      <dsp:spPr>
        <a:xfrm>
          <a:off x="706903" y="1014457"/>
          <a:ext cx="549367" cy="5493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69EBDC-5E62-4C64-92E5-F556DB1EADBF}">
      <dsp:nvSpPr>
        <dsp:cNvPr id="0" name=""/>
        <dsp:cNvSpPr/>
      </dsp:nvSpPr>
      <dsp:spPr>
        <a:xfrm>
          <a:off x="1658149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Takes place on a regular basis</a:t>
          </a:r>
        </a:p>
      </dsp:txBody>
      <dsp:txXfrm>
        <a:off x="1658149" y="815548"/>
        <a:ext cx="2232652" cy="947185"/>
      </dsp:txXfrm>
    </dsp:sp>
    <dsp:sp modelId="{F8373C9C-ECE8-4862-8B9F-985A2949F17B}">
      <dsp:nvSpPr>
        <dsp:cNvPr id="0" name=""/>
        <dsp:cNvSpPr/>
      </dsp:nvSpPr>
      <dsp:spPr>
        <a:xfrm>
          <a:off x="427982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F6F400-17B0-42E7-A39E-C07B826196C9}">
      <dsp:nvSpPr>
        <dsp:cNvPr id="0" name=""/>
        <dsp:cNvSpPr/>
      </dsp:nvSpPr>
      <dsp:spPr>
        <a:xfrm>
          <a:off x="4478733" y="1014457"/>
          <a:ext cx="549367" cy="5493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AC850-C64C-4A0E-B090-5EF0B4CF50ED}">
      <dsp:nvSpPr>
        <dsp:cNvPr id="0" name=""/>
        <dsp:cNvSpPr/>
      </dsp:nvSpPr>
      <dsp:spPr>
        <a:xfrm>
          <a:off x="5429978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 representative from each team meets</a:t>
          </a:r>
        </a:p>
      </dsp:txBody>
      <dsp:txXfrm>
        <a:off x="5429978" y="815548"/>
        <a:ext cx="2232652" cy="947185"/>
      </dsp:txXfrm>
    </dsp:sp>
    <dsp:sp modelId="{F213B95E-F81A-497D-9B2C-2A661A38F244}">
      <dsp:nvSpPr>
        <dsp:cNvPr id="0" name=""/>
        <dsp:cNvSpPr/>
      </dsp:nvSpPr>
      <dsp:spPr>
        <a:xfrm>
          <a:off x="805165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5EF0A9-EC71-4459-AF24-29B8831CAFD0}">
      <dsp:nvSpPr>
        <dsp:cNvPr id="0" name=""/>
        <dsp:cNvSpPr/>
      </dsp:nvSpPr>
      <dsp:spPr>
        <a:xfrm>
          <a:off x="8250563" y="1014457"/>
          <a:ext cx="549367" cy="5493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0533F8-C7B3-49B0-8C45-0065FD31091F}">
      <dsp:nvSpPr>
        <dsp:cNvPr id="0" name=""/>
        <dsp:cNvSpPr/>
      </dsp:nvSpPr>
      <dsp:spPr>
        <a:xfrm>
          <a:off x="9201808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representative reports back to their teams any issues</a:t>
          </a:r>
        </a:p>
      </dsp:txBody>
      <dsp:txXfrm>
        <a:off x="9201808" y="815548"/>
        <a:ext cx="2232652" cy="94718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2D4A84-6BA9-2440-9998-D7CD38636344}">
      <dsp:nvSpPr>
        <dsp:cNvPr id="0" name=""/>
        <dsp:cNvSpPr/>
      </dsp:nvSpPr>
      <dsp:spPr>
        <a:xfrm>
          <a:off x="0" y="9326"/>
          <a:ext cx="4393532" cy="575639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Simplicity</a:t>
          </a:r>
        </a:p>
      </dsp:txBody>
      <dsp:txXfrm>
        <a:off x="28100" y="37426"/>
        <a:ext cx="4337332" cy="519439"/>
      </dsp:txXfrm>
    </dsp:sp>
    <dsp:sp modelId="{38F87962-9712-CF48-8F39-962AE745181B}">
      <dsp:nvSpPr>
        <dsp:cNvPr id="0" name=""/>
        <dsp:cNvSpPr/>
      </dsp:nvSpPr>
      <dsp:spPr>
        <a:xfrm>
          <a:off x="0" y="654086"/>
          <a:ext cx="4393532" cy="575639"/>
        </a:xfrm>
        <a:prstGeom prst="roundRect">
          <a:avLst/>
        </a:prstGeom>
        <a:solidFill>
          <a:schemeClr val="accent1">
            <a:shade val="80000"/>
            <a:hueOff val="87321"/>
            <a:satOff val="-1564"/>
            <a:lumOff val="66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Communication</a:t>
          </a:r>
        </a:p>
      </dsp:txBody>
      <dsp:txXfrm>
        <a:off x="28100" y="682186"/>
        <a:ext cx="4337332" cy="519439"/>
      </dsp:txXfrm>
    </dsp:sp>
    <dsp:sp modelId="{9AD619B3-3257-444A-A318-EB7ECAAE8BEF}">
      <dsp:nvSpPr>
        <dsp:cNvPr id="0" name=""/>
        <dsp:cNvSpPr/>
      </dsp:nvSpPr>
      <dsp:spPr>
        <a:xfrm>
          <a:off x="0" y="1298846"/>
          <a:ext cx="4393532" cy="575639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Feedback</a:t>
          </a:r>
        </a:p>
      </dsp:txBody>
      <dsp:txXfrm>
        <a:off x="28100" y="1326946"/>
        <a:ext cx="4337332" cy="519439"/>
      </dsp:txXfrm>
    </dsp:sp>
    <dsp:sp modelId="{DA73C112-AAA6-724D-BAC1-A10931560692}">
      <dsp:nvSpPr>
        <dsp:cNvPr id="0" name=""/>
        <dsp:cNvSpPr/>
      </dsp:nvSpPr>
      <dsp:spPr>
        <a:xfrm>
          <a:off x="0" y="1943606"/>
          <a:ext cx="4393532" cy="575639"/>
        </a:xfrm>
        <a:prstGeom prst="roundRect">
          <a:avLst/>
        </a:prstGeom>
        <a:solidFill>
          <a:schemeClr val="accent1">
            <a:shade val="80000"/>
            <a:hueOff val="261962"/>
            <a:satOff val="-4692"/>
            <a:lumOff val="199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Courage</a:t>
          </a:r>
        </a:p>
      </dsp:txBody>
      <dsp:txXfrm>
        <a:off x="28100" y="1971706"/>
        <a:ext cx="4337332" cy="519439"/>
      </dsp:txXfrm>
    </dsp:sp>
    <dsp:sp modelId="{7C18CE17-487C-C64C-8812-E63820125780}">
      <dsp:nvSpPr>
        <dsp:cNvPr id="0" name=""/>
        <dsp:cNvSpPr/>
      </dsp:nvSpPr>
      <dsp:spPr>
        <a:xfrm>
          <a:off x="0" y="2588366"/>
          <a:ext cx="4393532" cy="575639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Respect</a:t>
          </a:r>
        </a:p>
      </dsp:txBody>
      <dsp:txXfrm>
        <a:off x="28100" y="2616466"/>
        <a:ext cx="4337332" cy="51943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B691B5-198F-8F49-BFFC-BEA577FDA05C}">
      <dsp:nvSpPr>
        <dsp:cNvPr id="0" name=""/>
        <dsp:cNvSpPr/>
      </dsp:nvSpPr>
      <dsp:spPr>
        <a:xfrm>
          <a:off x="0" y="403117"/>
          <a:ext cx="793233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78BE9B-1D09-DF4A-BB51-B8379ADA3F89}">
      <dsp:nvSpPr>
        <dsp:cNvPr id="0" name=""/>
        <dsp:cNvSpPr/>
      </dsp:nvSpPr>
      <dsp:spPr>
        <a:xfrm>
          <a:off x="396616" y="78397"/>
          <a:ext cx="555263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Coach</a:t>
          </a:r>
        </a:p>
      </dsp:txBody>
      <dsp:txXfrm>
        <a:off x="428319" y="110100"/>
        <a:ext cx="5489225" cy="586034"/>
      </dsp:txXfrm>
    </dsp:sp>
    <dsp:sp modelId="{625683BD-B442-6744-9E90-BC4B1EDBFCC0}">
      <dsp:nvSpPr>
        <dsp:cNvPr id="0" name=""/>
        <dsp:cNvSpPr/>
      </dsp:nvSpPr>
      <dsp:spPr>
        <a:xfrm>
          <a:off x="0" y="1401037"/>
          <a:ext cx="793233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0D2DD6-4478-874E-B655-4BEC71C8E63F}">
      <dsp:nvSpPr>
        <dsp:cNvPr id="0" name=""/>
        <dsp:cNvSpPr/>
      </dsp:nvSpPr>
      <dsp:spPr>
        <a:xfrm>
          <a:off x="396616" y="1076317"/>
          <a:ext cx="555263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Customer</a:t>
          </a:r>
        </a:p>
      </dsp:txBody>
      <dsp:txXfrm>
        <a:off x="428319" y="1108020"/>
        <a:ext cx="5489225" cy="586034"/>
      </dsp:txXfrm>
    </dsp:sp>
    <dsp:sp modelId="{BD64174D-0E6C-0740-ABB5-7B4AA45FB972}">
      <dsp:nvSpPr>
        <dsp:cNvPr id="0" name=""/>
        <dsp:cNvSpPr/>
      </dsp:nvSpPr>
      <dsp:spPr>
        <a:xfrm>
          <a:off x="0" y="2398957"/>
          <a:ext cx="793233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11032-CA7D-FF4E-BD0F-8D0D96BDA586}">
      <dsp:nvSpPr>
        <dsp:cNvPr id="0" name=""/>
        <dsp:cNvSpPr/>
      </dsp:nvSpPr>
      <dsp:spPr>
        <a:xfrm>
          <a:off x="396616" y="2074237"/>
          <a:ext cx="555263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Programmers</a:t>
          </a:r>
        </a:p>
      </dsp:txBody>
      <dsp:txXfrm>
        <a:off x="428319" y="2105940"/>
        <a:ext cx="5489225" cy="586034"/>
      </dsp:txXfrm>
    </dsp:sp>
    <dsp:sp modelId="{6EC1D9A1-2D60-C145-B180-935AB1C8C14D}">
      <dsp:nvSpPr>
        <dsp:cNvPr id="0" name=""/>
        <dsp:cNvSpPr/>
      </dsp:nvSpPr>
      <dsp:spPr>
        <a:xfrm>
          <a:off x="0" y="3396877"/>
          <a:ext cx="793233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228D70-C083-B544-8F9D-B6BB328D17EC}">
      <dsp:nvSpPr>
        <dsp:cNvPr id="0" name=""/>
        <dsp:cNvSpPr/>
      </dsp:nvSpPr>
      <dsp:spPr>
        <a:xfrm>
          <a:off x="396616" y="3072157"/>
          <a:ext cx="555263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Testers</a:t>
          </a:r>
        </a:p>
      </dsp:txBody>
      <dsp:txXfrm>
        <a:off x="428319" y="3103860"/>
        <a:ext cx="5489225" cy="58603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3EED1B-C8FA-264C-B3BF-593DE164E410}">
      <dsp:nvSpPr>
        <dsp:cNvPr id="0" name=""/>
        <dsp:cNvSpPr/>
      </dsp:nvSpPr>
      <dsp:spPr>
        <a:xfrm>
          <a:off x="0" y="1518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Whole Team</a:t>
          </a:r>
        </a:p>
      </dsp:txBody>
      <dsp:txXfrm>
        <a:off x="20328" y="21846"/>
        <a:ext cx="8484887" cy="375756"/>
      </dsp:txXfrm>
    </dsp:sp>
    <dsp:sp modelId="{7C8050E8-53B1-6E47-9A56-460909C546DA}">
      <dsp:nvSpPr>
        <dsp:cNvPr id="0" name=""/>
        <dsp:cNvSpPr/>
      </dsp:nvSpPr>
      <dsp:spPr>
        <a:xfrm>
          <a:off x="0" y="417931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200" kern="1200" dirty="0"/>
            <a:t>Co-Location, Generalized Specialists, Role Switching</a:t>
          </a:r>
        </a:p>
      </dsp:txBody>
      <dsp:txXfrm>
        <a:off x="0" y="417931"/>
        <a:ext cx="8525543" cy="194138"/>
      </dsp:txXfrm>
    </dsp:sp>
    <dsp:sp modelId="{8315EC01-D3E9-254C-A9D2-DEC0C6A6D5CB}">
      <dsp:nvSpPr>
        <dsp:cNvPr id="0" name=""/>
        <dsp:cNvSpPr/>
      </dsp:nvSpPr>
      <dsp:spPr>
        <a:xfrm>
          <a:off x="0" y="612069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Planning games</a:t>
          </a:r>
        </a:p>
      </dsp:txBody>
      <dsp:txXfrm>
        <a:off x="20328" y="632397"/>
        <a:ext cx="8484887" cy="375756"/>
      </dsp:txXfrm>
    </dsp:sp>
    <dsp:sp modelId="{218A14F4-425D-3F40-8B3A-B0B84B18F092}">
      <dsp:nvSpPr>
        <dsp:cNvPr id="0" name=""/>
        <dsp:cNvSpPr/>
      </dsp:nvSpPr>
      <dsp:spPr>
        <a:xfrm>
          <a:off x="0" y="1028482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used in Release Planning and Iteration Planning</a:t>
          </a:r>
        </a:p>
      </dsp:txBody>
      <dsp:txXfrm>
        <a:off x="0" y="1028482"/>
        <a:ext cx="8525543" cy="194138"/>
      </dsp:txXfrm>
    </dsp:sp>
    <dsp:sp modelId="{50520E01-6AD5-8141-8894-E9A062A30A11}">
      <dsp:nvSpPr>
        <dsp:cNvPr id="0" name=""/>
        <dsp:cNvSpPr/>
      </dsp:nvSpPr>
      <dsp:spPr>
        <a:xfrm>
          <a:off x="0" y="1222620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Small releases</a:t>
          </a:r>
        </a:p>
      </dsp:txBody>
      <dsp:txXfrm>
        <a:off x="20328" y="1242948"/>
        <a:ext cx="8484887" cy="375756"/>
      </dsp:txXfrm>
    </dsp:sp>
    <dsp:sp modelId="{8DE32E28-ED78-414A-A042-EA8152089F53}">
      <dsp:nvSpPr>
        <dsp:cNvPr id="0" name=""/>
        <dsp:cNvSpPr/>
      </dsp:nvSpPr>
      <dsp:spPr>
        <a:xfrm>
          <a:off x="0" y="1639033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frequent small releases for testing,  and continuous integration</a:t>
          </a:r>
        </a:p>
      </dsp:txBody>
      <dsp:txXfrm>
        <a:off x="0" y="1639033"/>
        <a:ext cx="8525543" cy="194138"/>
      </dsp:txXfrm>
    </dsp:sp>
    <dsp:sp modelId="{89C099D4-5AD8-A141-826A-C52601B922DD}">
      <dsp:nvSpPr>
        <dsp:cNvPr id="0" name=""/>
        <dsp:cNvSpPr/>
      </dsp:nvSpPr>
      <dsp:spPr>
        <a:xfrm>
          <a:off x="0" y="1833171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Customer tests</a:t>
          </a:r>
        </a:p>
      </dsp:txBody>
      <dsp:txXfrm>
        <a:off x="20328" y="1853499"/>
        <a:ext cx="8484887" cy="375756"/>
      </dsp:txXfrm>
    </dsp:sp>
    <dsp:sp modelId="{365F5DA6-5837-6D47-AAE0-6AA8631BE951}">
      <dsp:nvSpPr>
        <dsp:cNvPr id="0" name=""/>
        <dsp:cNvSpPr/>
      </dsp:nvSpPr>
      <dsp:spPr>
        <a:xfrm>
          <a:off x="0" y="2249584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Customer describes test criteria, then the team builds automated tests to prove that the solution met criteria</a:t>
          </a:r>
        </a:p>
      </dsp:txBody>
      <dsp:txXfrm>
        <a:off x="0" y="2249584"/>
        <a:ext cx="8525543" cy="194138"/>
      </dsp:txXfrm>
    </dsp:sp>
    <dsp:sp modelId="{9BA42F2C-9FE9-9447-85A7-009695545D62}">
      <dsp:nvSpPr>
        <dsp:cNvPr id="0" name=""/>
        <dsp:cNvSpPr/>
      </dsp:nvSpPr>
      <dsp:spPr>
        <a:xfrm>
          <a:off x="0" y="2443722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Collective code ownership</a:t>
          </a:r>
        </a:p>
      </dsp:txBody>
      <dsp:txXfrm>
        <a:off x="20328" y="2464050"/>
        <a:ext cx="8484887" cy="375756"/>
      </dsp:txXfrm>
    </dsp:sp>
    <dsp:sp modelId="{8682E812-B942-604F-8708-9DC03CF2306D}">
      <dsp:nvSpPr>
        <dsp:cNvPr id="0" name=""/>
        <dsp:cNvSpPr/>
      </dsp:nvSpPr>
      <dsp:spPr>
        <a:xfrm>
          <a:off x="0" y="2860135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everyone works on code to increase visibility and knowledge, identify defects early and reduce risk when a team member leaves</a:t>
          </a:r>
        </a:p>
      </dsp:txBody>
      <dsp:txXfrm>
        <a:off x="0" y="2860135"/>
        <a:ext cx="8525543" cy="194138"/>
      </dsp:txXfrm>
    </dsp:sp>
    <dsp:sp modelId="{A67E4B94-FDE8-8343-BD65-40D96EE901B3}">
      <dsp:nvSpPr>
        <dsp:cNvPr id="0" name=""/>
        <dsp:cNvSpPr/>
      </dsp:nvSpPr>
      <dsp:spPr>
        <a:xfrm>
          <a:off x="0" y="3054273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Code standards</a:t>
          </a:r>
        </a:p>
      </dsp:txBody>
      <dsp:txXfrm>
        <a:off x="20328" y="3074601"/>
        <a:ext cx="8484887" cy="375756"/>
      </dsp:txXfrm>
    </dsp:sp>
    <dsp:sp modelId="{CD3DC22C-414B-3648-B580-1D742D6259AB}">
      <dsp:nvSpPr>
        <dsp:cNvPr id="0" name=""/>
        <dsp:cNvSpPr/>
      </dsp:nvSpPr>
      <dsp:spPr>
        <a:xfrm>
          <a:off x="0" y="3470685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The team chooses a single standard for coding</a:t>
          </a:r>
        </a:p>
      </dsp:txBody>
      <dsp:txXfrm>
        <a:off x="0" y="3470685"/>
        <a:ext cx="8525543" cy="194138"/>
      </dsp:txXfrm>
    </dsp:sp>
    <dsp:sp modelId="{C07A25F3-D638-A548-BE5B-B44EC99635D8}">
      <dsp:nvSpPr>
        <dsp:cNvPr id="0" name=""/>
        <dsp:cNvSpPr/>
      </dsp:nvSpPr>
      <dsp:spPr>
        <a:xfrm>
          <a:off x="0" y="3664824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Sustainable pace</a:t>
          </a:r>
        </a:p>
      </dsp:txBody>
      <dsp:txXfrm>
        <a:off x="20328" y="3685152"/>
        <a:ext cx="8484887" cy="375756"/>
      </dsp:txXfrm>
    </dsp:sp>
    <dsp:sp modelId="{9B1A6995-5E20-2041-AC01-9B2FCDDDB7FF}">
      <dsp:nvSpPr>
        <dsp:cNvPr id="0" name=""/>
        <dsp:cNvSpPr/>
      </dsp:nvSpPr>
      <dsp:spPr>
        <a:xfrm>
          <a:off x="0" y="4081236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Improves productivity and Optimizes delivery of long-term value</a:t>
          </a:r>
        </a:p>
      </dsp:txBody>
      <dsp:txXfrm>
        <a:off x="0" y="4081236"/>
        <a:ext cx="8525543" cy="19413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E920A-BCF9-9148-8D14-3B8FB3553F12}">
      <dsp:nvSpPr>
        <dsp:cNvPr id="0" name=""/>
        <dsp:cNvSpPr/>
      </dsp:nvSpPr>
      <dsp:spPr>
        <a:xfrm>
          <a:off x="0" y="2995"/>
          <a:ext cx="8945821" cy="379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Metaphor</a:t>
          </a:r>
        </a:p>
      </dsp:txBody>
      <dsp:txXfrm>
        <a:off x="18535" y="21530"/>
        <a:ext cx="8908751" cy="342614"/>
      </dsp:txXfrm>
    </dsp:sp>
    <dsp:sp modelId="{39CDE518-C826-C34A-BBF7-B17D381E8E5F}">
      <dsp:nvSpPr>
        <dsp:cNvPr id="0" name=""/>
        <dsp:cNvSpPr/>
      </dsp:nvSpPr>
      <dsp:spPr>
        <a:xfrm>
          <a:off x="0" y="382679"/>
          <a:ext cx="8945821" cy="204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uses metaphors to establish comparisons so that all stakeholders understand how a system should work</a:t>
          </a:r>
        </a:p>
      </dsp:txBody>
      <dsp:txXfrm>
        <a:off x="0" y="382679"/>
        <a:ext cx="8945821" cy="204248"/>
      </dsp:txXfrm>
    </dsp:sp>
    <dsp:sp modelId="{EA5655DB-DF01-D94C-9EFD-CE2C12504042}">
      <dsp:nvSpPr>
        <dsp:cNvPr id="0" name=""/>
        <dsp:cNvSpPr/>
      </dsp:nvSpPr>
      <dsp:spPr>
        <a:xfrm>
          <a:off x="0" y="586928"/>
          <a:ext cx="8945821" cy="379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Continuous integration</a:t>
          </a:r>
        </a:p>
      </dsp:txBody>
      <dsp:txXfrm>
        <a:off x="18535" y="605463"/>
        <a:ext cx="8908751" cy="342614"/>
      </dsp:txXfrm>
    </dsp:sp>
    <dsp:sp modelId="{A5484EA0-A72F-0043-BF7A-A5B816C0256C}">
      <dsp:nvSpPr>
        <dsp:cNvPr id="0" name=""/>
        <dsp:cNvSpPr/>
      </dsp:nvSpPr>
      <dsp:spPr>
        <a:xfrm>
          <a:off x="0" y="966612"/>
          <a:ext cx="8945821" cy="482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Automated integration testing, Ensures all code works together, and Surfaces problems early, decreasing rework</a:t>
          </a:r>
        </a:p>
      </dsp:txBody>
      <dsp:txXfrm>
        <a:off x="0" y="966612"/>
        <a:ext cx="8945821" cy="482801"/>
      </dsp:txXfrm>
    </dsp:sp>
    <dsp:sp modelId="{432CCCAD-0000-0046-87E0-68FB4E65C1B8}">
      <dsp:nvSpPr>
        <dsp:cNvPr id="0" name=""/>
        <dsp:cNvSpPr/>
      </dsp:nvSpPr>
      <dsp:spPr>
        <a:xfrm>
          <a:off x="0" y="1449414"/>
          <a:ext cx="8945821" cy="379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Test-driven development</a:t>
          </a:r>
        </a:p>
      </dsp:txBody>
      <dsp:txXfrm>
        <a:off x="18535" y="1467949"/>
        <a:ext cx="8908751" cy="342614"/>
      </dsp:txXfrm>
    </dsp:sp>
    <dsp:sp modelId="{3C247C8B-C545-CC4B-96F7-6C5B05D509FA}">
      <dsp:nvSpPr>
        <dsp:cNvPr id="0" name=""/>
        <dsp:cNvSpPr/>
      </dsp:nvSpPr>
      <dsp:spPr>
        <a:xfrm>
          <a:off x="0" y="1829099"/>
          <a:ext cx="8945821" cy="417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Team writes acceptance tests prior to developing the new code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Shortens the test-feedback cycle as much as possible</a:t>
          </a:r>
        </a:p>
      </dsp:txBody>
      <dsp:txXfrm>
        <a:off x="0" y="1829099"/>
        <a:ext cx="8945821" cy="417574"/>
      </dsp:txXfrm>
    </dsp:sp>
    <dsp:sp modelId="{1AFACDB5-A464-F84E-A5BA-F930F55AEBD2}">
      <dsp:nvSpPr>
        <dsp:cNvPr id="0" name=""/>
        <dsp:cNvSpPr/>
      </dsp:nvSpPr>
      <dsp:spPr>
        <a:xfrm>
          <a:off x="0" y="2246673"/>
          <a:ext cx="8945821" cy="379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Refactoring</a:t>
          </a:r>
        </a:p>
      </dsp:txBody>
      <dsp:txXfrm>
        <a:off x="18535" y="2265208"/>
        <a:ext cx="8908751" cy="342614"/>
      </dsp:txXfrm>
    </dsp:sp>
    <dsp:sp modelId="{2FD43A5B-EE1A-1C45-9ADC-BC8A8FB91608}">
      <dsp:nvSpPr>
        <dsp:cNvPr id="0" name=""/>
        <dsp:cNvSpPr/>
      </dsp:nvSpPr>
      <dsp:spPr>
        <a:xfrm>
          <a:off x="0" y="2626358"/>
          <a:ext cx="8945821" cy="3812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Improves design of existing code, increases Efficiency in coding enhances ability to apply changes and new functionality easily</a:t>
          </a:r>
        </a:p>
      </dsp:txBody>
      <dsp:txXfrm>
        <a:off x="0" y="2626358"/>
        <a:ext cx="8945821" cy="381263"/>
      </dsp:txXfrm>
    </dsp:sp>
    <dsp:sp modelId="{2AAE4F76-FF96-3444-8760-FD054603B1D4}">
      <dsp:nvSpPr>
        <dsp:cNvPr id="0" name=""/>
        <dsp:cNvSpPr/>
      </dsp:nvSpPr>
      <dsp:spPr>
        <a:xfrm>
          <a:off x="0" y="3007621"/>
          <a:ext cx="8945821" cy="379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Simple design</a:t>
          </a:r>
          <a:endParaRPr lang="en-US" sz="1800" kern="1200" dirty="0"/>
        </a:p>
      </dsp:txBody>
      <dsp:txXfrm>
        <a:off x="18535" y="3026156"/>
        <a:ext cx="8908751" cy="342614"/>
      </dsp:txXfrm>
    </dsp:sp>
    <dsp:sp modelId="{759D59C3-E0C1-8447-8A2D-05E4ED407F44}">
      <dsp:nvSpPr>
        <dsp:cNvPr id="0" name=""/>
        <dsp:cNvSpPr/>
      </dsp:nvSpPr>
      <dsp:spPr>
        <a:xfrm>
          <a:off x="0" y="3399935"/>
          <a:ext cx="8945821" cy="379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Pair programming</a:t>
          </a:r>
          <a:endParaRPr lang="ar-SA" sz="1800" kern="1200" dirty="0"/>
        </a:p>
      </dsp:txBody>
      <dsp:txXfrm>
        <a:off x="18535" y="3418470"/>
        <a:ext cx="8908751" cy="342614"/>
      </dsp:txXfrm>
    </dsp:sp>
    <dsp:sp modelId="{64791645-02B8-4343-92E4-CB4AD26455AA}">
      <dsp:nvSpPr>
        <dsp:cNvPr id="0" name=""/>
        <dsp:cNvSpPr/>
      </dsp:nvSpPr>
      <dsp:spPr>
        <a:xfrm>
          <a:off x="0" y="3779620"/>
          <a:ext cx="8945821" cy="417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developers working as a pair, one writes, the other reviews – changing roles frequently</a:t>
          </a:r>
          <a:endParaRPr lang="ar-SA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Helps to capture issues early, save time, spread knowledge</a:t>
          </a:r>
          <a:endParaRPr lang="ar-SA" sz="1400" kern="1200" dirty="0"/>
        </a:p>
      </dsp:txBody>
      <dsp:txXfrm>
        <a:off x="0" y="3779620"/>
        <a:ext cx="8945821" cy="41757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1740C-B8EC-FA4B-8794-EDEC1BF89D7B}">
      <dsp:nvSpPr>
        <dsp:cNvPr id="0" name=""/>
        <dsp:cNvSpPr/>
      </dsp:nvSpPr>
      <dsp:spPr>
        <a:xfrm>
          <a:off x="0" y="70653"/>
          <a:ext cx="10307384" cy="873953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Was an earlier agile method used to rapidly develop and deliver high quality software</a:t>
          </a:r>
        </a:p>
      </dsp:txBody>
      <dsp:txXfrm>
        <a:off x="42663" y="113316"/>
        <a:ext cx="10222058" cy="788627"/>
      </dsp:txXfrm>
    </dsp:sp>
    <dsp:sp modelId="{E6249714-51C6-9F4A-B996-EE5382BFD594}">
      <dsp:nvSpPr>
        <dsp:cNvPr id="0" name=""/>
        <dsp:cNvSpPr/>
      </dsp:nvSpPr>
      <dsp:spPr>
        <a:xfrm>
          <a:off x="0" y="1007966"/>
          <a:ext cx="10307384" cy="873953"/>
        </a:xfrm>
        <a:prstGeom prst="roundRect">
          <a:avLst/>
        </a:prstGeom>
        <a:solidFill>
          <a:schemeClr val="accent1">
            <a:shade val="80000"/>
            <a:hueOff val="116428"/>
            <a:satOff val="-2085"/>
            <a:lumOff val="88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Goal is to guarantee strong governance of projects during the whole project life cycle</a:t>
          </a:r>
        </a:p>
      </dsp:txBody>
      <dsp:txXfrm>
        <a:off x="42663" y="1050629"/>
        <a:ext cx="10222058" cy="788627"/>
      </dsp:txXfrm>
    </dsp:sp>
    <dsp:sp modelId="{12D10CB0-D786-8B46-A82A-19AA1831FFF1}">
      <dsp:nvSpPr>
        <dsp:cNvPr id="0" name=""/>
        <dsp:cNvSpPr/>
      </dsp:nvSpPr>
      <dsp:spPr>
        <a:xfrm>
          <a:off x="0" y="1945280"/>
          <a:ext cx="10307384" cy="873953"/>
        </a:xfrm>
        <a:prstGeom prst="roundRect">
          <a:avLst/>
        </a:prstGeom>
        <a:solidFill>
          <a:schemeClr val="accent1">
            <a:shade val="80000"/>
            <a:hueOff val="232855"/>
            <a:satOff val="-4171"/>
            <a:lumOff val="17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User-Driven and thinks Change is expected at all times</a:t>
          </a:r>
        </a:p>
      </dsp:txBody>
      <dsp:txXfrm>
        <a:off x="42663" y="1987943"/>
        <a:ext cx="10222058" cy="788627"/>
      </dsp:txXfrm>
    </dsp:sp>
    <dsp:sp modelId="{C90229D3-F9E4-C440-9835-4EA665A04F75}">
      <dsp:nvSpPr>
        <dsp:cNvPr id="0" name=""/>
        <dsp:cNvSpPr/>
      </dsp:nvSpPr>
      <dsp:spPr>
        <a:xfrm>
          <a:off x="0" y="2882593"/>
          <a:ext cx="10307384" cy="873953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u="none" kern="1200" dirty="0"/>
            <a:t>Time-boxed iterations (phases) with a focus on business involvement, iterative development, and continuous testing</a:t>
          </a:r>
          <a:endParaRPr lang="en-US" sz="2200" kern="1200" dirty="0"/>
        </a:p>
      </dsp:txBody>
      <dsp:txXfrm>
        <a:off x="42663" y="2925256"/>
        <a:ext cx="10222058" cy="78862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DD6B01-6231-4EE4-8588-185832F9404E}">
      <dsp:nvSpPr>
        <dsp:cNvPr id="0" name=""/>
        <dsp:cNvSpPr/>
      </dsp:nvSpPr>
      <dsp:spPr>
        <a:xfrm>
          <a:off x="456121" y="817294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CAB33-BB0A-4509-9B72-27A60252FB01}">
      <dsp:nvSpPr>
        <dsp:cNvPr id="0" name=""/>
        <dsp:cNvSpPr/>
      </dsp:nvSpPr>
      <dsp:spPr>
        <a:xfrm>
          <a:off x="3660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Focus on the business need</a:t>
          </a:r>
        </a:p>
      </dsp:txBody>
      <dsp:txXfrm>
        <a:off x="3660" y="1866063"/>
        <a:ext cx="1645312" cy="658125"/>
      </dsp:txXfrm>
    </dsp:sp>
    <dsp:sp modelId="{0CF3D843-FA6D-49FC-BCF2-9235118C13B3}">
      <dsp:nvSpPr>
        <dsp:cNvPr id="0" name=""/>
        <dsp:cNvSpPr/>
      </dsp:nvSpPr>
      <dsp:spPr>
        <a:xfrm>
          <a:off x="2389363" y="817294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23AE5-71CB-4A56-82F0-726A89D8495F}">
      <dsp:nvSpPr>
        <dsp:cNvPr id="0" name=""/>
        <dsp:cNvSpPr/>
      </dsp:nvSpPr>
      <dsp:spPr>
        <a:xfrm>
          <a:off x="1936902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Deliver on time</a:t>
          </a:r>
        </a:p>
      </dsp:txBody>
      <dsp:txXfrm>
        <a:off x="1936902" y="1866063"/>
        <a:ext cx="1645312" cy="658125"/>
      </dsp:txXfrm>
    </dsp:sp>
    <dsp:sp modelId="{211F76F6-D000-4567-B16E-4DB15D9EEDA3}">
      <dsp:nvSpPr>
        <dsp:cNvPr id="0" name=""/>
        <dsp:cNvSpPr/>
      </dsp:nvSpPr>
      <dsp:spPr>
        <a:xfrm>
          <a:off x="4322605" y="817294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952E2-592D-43FF-B781-3C45B3E4025B}">
      <dsp:nvSpPr>
        <dsp:cNvPr id="0" name=""/>
        <dsp:cNvSpPr/>
      </dsp:nvSpPr>
      <dsp:spPr>
        <a:xfrm>
          <a:off x="3870144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Collaborate</a:t>
          </a:r>
        </a:p>
      </dsp:txBody>
      <dsp:txXfrm>
        <a:off x="3870144" y="1866063"/>
        <a:ext cx="1645312" cy="658125"/>
      </dsp:txXfrm>
    </dsp:sp>
    <dsp:sp modelId="{98D69F32-5DAD-41DA-ADBF-F6A41ACEA233}">
      <dsp:nvSpPr>
        <dsp:cNvPr id="0" name=""/>
        <dsp:cNvSpPr/>
      </dsp:nvSpPr>
      <dsp:spPr>
        <a:xfrm>
          <a:off x="6255847" y="817294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41EB4-B60E-4393-A7A9-B11269B3FF9F}">
      <dsp:nvSpPr>
        <dsp:cNvPr id="0" name=""/>
        <dsp:cNvSpPr/>
      </dsp:nvSpPr>
      <dsp:spPr>
        <a:xfrm>
          <a:off x="5803387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Never compromise quality</a:t>
          </a:r>
        </a:p>
      </dsp:txBody>
      <dsp:txXfrm>
        <a:off x="5803387" y="1866063"/>
        <a:ext cx="1645312" cy="658125"/>
      </dsp:txXfrm>
    </dsp:sp>
    <dsp:sp modelId="{99747732-9CE8-400B-B275-3C0BABE14FE1}">
      <dsp:nvSpPr>
        <dsp:cNvPr id="0" name=""/>
        <dsp:cNvSpPr/>
      </dsp:nvSpPr>
      <dsp:spPr>
        <a:xfrm>
          <a:off x="456121" y="2935517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D3EFC3-7E89-4849-89BA-3BF8E332253A}">
      <dsp:nvSpPr>
        <dsp:cNvPr id="0" name=""/>
        <dsp:cNvSpPr/>
      </dsp:nvSpPr>
      <dsp:spPr>
        <a:xfrm>
          <a:off x="3660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Build incrementally from firm foundations</a:t>
          </a:r>
        </a:p>
      </dsp:txBody>
      <dsp:txXfrm>
        <a:off x="3660" y="3984286"/>
        <a:ext cx="1645312" cy="658125"/>
      </dsp:txXfrm>
    </dsp:sp>
    <dsp:sp modelId="{12A74D7F-3D75-450F-814D-49D543DB6313}">
      <dsp:nvSpPr>
        <dsp:cNvPr id="0" name=""/>
        <dsp:cNvSpPr/>
      </dsp:nvSpPr>
      <dsp:spPr>
        <a:xfrm>
          <a:off x="2389363" y="2935517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8CC4FC-01B9-443F-B675-EAF419D38143}">
      <dsp:nvSpPr>
        <dsp:cNvPr id="0" name=""/>
        <dsp:cNvSpPr/>
      </dsp:nvSpPr>
      <dsp:spPr>
        <a:xfrm>
          <a:off x="1936902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Develop iteratively</a:t>
          </a:r>
        </a:p>
      </dsp:txBody>
      <dsp:txXfrm>
        <a:off x="1936902" y="3984286"/>
        <a:ext cx="1645312" cy="658125"/>
      </dsp:txXfrm>
    </dsp:sp>
    <dsp:sp modelId="{17BF457F-9121-4CE0-83ED-E3D7C6E0CBE0}">
      <dsp:nvSpPr>
        <dsp:cNvPr id="0" name=""/>
        <dsp:cNvSpPr/>
      </dsp:nvSpPr>
      <dsp:spPr>
        <a:xfrm>
          <a:off x="4322605" y="2935517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1AC9B-5121-49A2-8FC6-259C2BAA9915}">
      <dsp:nvSpPr>
        <dsp:cNvPr id="0" name=""/>
        <dsp:cNvSpPr/>
      </dsp:nvSpPr>
      <dsp:spPr>
        <a:xfrm>
          <a:off x="3870144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Communicate continuously and clearly</a:t>
          </a:r>
        </a:p>
      </dsp:txBody>
      <dsp:txXfrm>
        <a:off x="3870144" y="3984286"/>
        <a:ext cx="1645312" cy="658125"/>
      </dsp:txXfrm>
    </dsp:sp>
    <dsp:sp modelId="{253B4CEA-E3C0-45F5-9ADD-21E53A1C8712}">
      <dsp:nvSpPr>
        <dsp:cNvPr id="0" name=""/>
        <dsp:cNvSpPr/>
      </dsp:nvSpPr>
      <dsp:spPr>
        <a:xfrm>
          <a:off x="6255847" y="2935517"/>
          <a:ext cx="740390" cy="7403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873D3-6F77-491D-8E74-94A810921834}">
      <dsp:nvSpPr>
        <dsp:cNvPr id="0" name=""/>
        <dsp:cNvSpPr/>
      </dsp:nvSpPr>
      <dsp:spPr>
        <a:xfrm>
          <a:off x="5803387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Demonstrate control</a:t>
          </a:r>
        </a:p>
      </dsp:txBody>
      <dsp:txXfrm>
        <a:off x="5803387" y="3984286"/>
        <a:ext cx="1645312" cy="65812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67BE1-5009-1D4A-9CC9-F03713486D1D}">
      <dsp:nvSpPr>
        <dsp:cNvPr id="0" name=""/>
        <dsp:cNvSpPr/>
      </dsp:nvSpPr>
      <dsp:spPr>
        <a:xfrm>
          <a:off x="2516998" y="809010"/>
          <a:ext cx="1533921" cy="1533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Build by Feature</a:t>
          </a:r>
        </a:p>
      </dsp:txBody>
      <dsp:txXfrm>
        <a:off x="2516998" y="809010"/>
        <a:ext cx="1533921" cy="1533921"/>
      </dsp:txXfrm>
    </dsp:sp>
    <dsp:sp modelId="{D30EE009-52E5-D246-B7A2-5B93BEFF66D4}">
      <dsp:nvSpPr>
        <dsp:cNvPr id="0" name=""/>
        <dsp:cNvSpPr/>
      </dsp:nvSpPr>
      <dsp:spPr>
        <a:xfrm>
          <a:off x="455999" y="-29"/>
          <a:ext cx="3152000" cy="3152000"/>
        </a:xfrm>
        <a:prstGeom prst="circularArrow">
          <a:avLst>
            <a:gd name="adj1" fmla="val 9490"/>
            <a:gd name="adj2" fmla="val 685583"/>
            <a:gd name="adj3" fmla="val 7847715"/>
            <a:gd name="adj4" fmla="val 2266701"/>
            <a:gd name="adj5" fmla="val 1107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DCCAA4-E39E-EB4B-989B-6E9D70C8169B}">
      <dsp:nvSpPr>
        <dsp:cNvPr id="0" name=""/>
        <dsp:cNvSpPr/>
      </dsp:nvSpPr>
      <dsp:spPr>
        <a:xfrm>
          <a:off x="13079" y="809010"/>
          <a:ext cx="1533921" cy="1533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Design by Feature</a:t>
          </a:r>
        </a:p>
      </dsp:txBody>
      <dsp:txXfrm>
        <a:off x="13079" y="809010"/>
        <a:ext cx="1533921" cy="1533921"/>
      </dsp:txXfrm>
    </dsp:sp>
    <dsp:sp modelId="{CB91756C-C2FA-AE46-8434-1759C2F83DEA}">
      <dsp:nvSpPr>
        <dsp:cNvPr id="0" name=""/>
        <dsp:cNvSpPr/>
      </dsp:nvSpPr>
      <dsp:spPr>
        <a:xfrm>
          <a:off x="455999" y="-29"/>
          <a:ext cx="3152000" cy="3152000"/>
        </a:xfrm>
        <a:prstGeom prst="circularArrow">
          <a:avLst>
            <a:gd name="adj1" fmla="val 9490"/>
            <a:gd name="adj2" fmla="val 685583"/>
            <a:gd name="adj3" fmla="val 18647715"/>
            <a:gd name="adj4" fmla="val 13066701"/>
            <a:gd name="adj5" fmla="val 1107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557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Developing by feature</a:t>
          </a:r>
        </a:p>
      </dsp:txBody>
      <dsp:txXfrm>
        <a:off x="22246" y="37825"/>
        <a:ext cx="6479374" cy="411223"/>
      </dsp:txXfrm>
    </dsp:sp>
    <dsp:sp modelId="{4DB5426A-2B9E-234E-B169-7E0AEBEEDD02}">
      <dsp:nvSpPr>
        <dsp:cNvPr id="0" name=""/>
        <dsp:cNvSpPr/>
      </dsp:nvSpPr>
      <dsp:spPr>
        <a:xfrm>
          <a:off x="0" y="52601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Business modeling</a:t>
          </a:r>
        </a:p>
      </dsp:txBody>
      <dsp:txXfrm>
        <a:off x="22246" y="548260"/>
        <a:ext cx="6479374" cy="411223"/>
      </dsp:txXfrm>
    </dsp:sp>
    <dsp:sp modelId="{EBA3D880-7A5D-4D4E-BBD1-BC754876A36E}">
      <dsp:nvSpPr>
        <dsp:cNvPr id="0" name=""/>
        <dsp:cNvSpPr/>
      </dsp:nvSpPr>
      <dsp:spPr>
        <a:xfrm>
          <a:off x="0" y="103644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Individual class (code) ownership</a:t>
          </a:r>
        </a:p>
      </dsp:txBody>
      <dsp:txXfrm>
        <a:off x="22246" y="1058695"/>
        <a:ext cx="6479374" cy="411223"/>
      </dsp:txXfrm>
    </dsp:sp>
    <dsp:sp modelId="{6CDA2D93-3846-6E48-B994-D750912A43A6}">
      <dsp:nvSpPr>
        <dsp:cNvPr id="0" name=""/>
        <dsp:cNvSpPr/>
      </dsp:nvSpPr>
      <dsp:spPr>
        <a:xfrm>
          <a:off x="0" y="154688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Feature teams</a:t>
          </a:r>
        </a:p>
      </dsp:txBody>
      <dsp:txXfrm>
        <a:off x="22246" y="1569130"/>
        <a:ext cx="6479374" cy="411223"/>
      </dsp:txXfrm>
    </dsp:sp>
    <dsp:sp modelId="{64A10E5C-E6D3-B148-8587-C27D9C9E7499}">
      <dsp:nvSpPr>
        <dsp:cNvPr id="0" name=""/>
        <dsp:cNvSpPr/>
      </dsp:nvSpPr>
      <dsp:spPr>
        <a:xfrm>
          <a:off x="0" y="205731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Inspections</a:t>
          </a:r>
        </a:p>
      </dsp:txBody>
      <dsp:txXfrm>
        <a:off x="22246" y="2079565"/>
        <a:ext cx="6479374" cy="411223"/>
      </dsp:txXfrm>
    </dsp:sp>
    <dsp:sp modelId="{3359E091-613E-084A-827E-0A637E27B588}">
      <dsp:nvSpPr>
        <dsp:cNvPr id="0" name=""/>
        <dsp:cNvSpPr/>
      </dsp:nvSpPr>
      <dsp:spPr>
        <a:xfrm>
          <a:off x="0" y="256775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Configuration management</a:t>
          </a:r>
        </a:p>
      </dsp:txBody>
      <dsp:txXfrm>
        <a:off x="22246" y="2590000"/>
        <a:ext cx="6479374" cy="411223"/>
      </dsp:txXfrm>
    </dsp:sp>
    <dsp:sp modelId="{5B44B741-D80B-FA4E-8246-C9E7643FB07C}">
      <dsp:nvSpPr>
        <dsp:cNvPr id="0" name=""/>
        <dsp:cNvSpPr/>
      </dsp:nvSpPr>
      <dsp:spPr>
        <a:xfrm>
          <a:off x="0" y="3078188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Regular builds</a:t>
          </a:r>
        </a:p>
      </dsp:txBody>
      <dsp:txXfrm>
        <a:off x="22246" y="3100434"/>
        <a:ext cx="6479374" cy="411223"/>
      </dsp:txXfrm>
    </dsp:sp>
    <dsp:sp modelId="{8134E73B-476D-F342-BEA1-49348455D53B}">
      <dsp:nvSpPr>
        <dsp:cNvPr id="0" name=""/>
        <dsp:cNvSpPr/>
      </dsp:nvSpPr>
      <dsp:spPr>
        <a:xfrm>
          <a:off x="0" y="358862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Visibility of progress and results</a:t>
          </a:r>
        </a:p>
      </dsp:txBody>
      <dsp:txXfrm>
        <a:off x="22246" y="3610870"/>
        <a:ext cx="6479374" cy="41122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9471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Scrum is the most widely used Agile Methodology</a:t>
          </a:r>
        </a:p>
      </dsp:txBody>
      <dsp:txXfrm>
        <a:off x="46541" y="66012"/>
        <a:ext cx="8116322" cy="860321"/>
      </dsp:txXfrm>
    </dsp:sp>
    <dsp:sp modelId="{4DB5426A-2B9E-234E-B169-7E0AEBEEDD02}">
      <dsp:nvSpPr>
        <dsp:cNvPr id="0" name=""/>
        <dsp:cNvSpPr/>
      </dsp:nvSpPr>
      <dsp:spPr>
        <a:xfrm>
          <a:off x="0" y="1041995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Agile methodologies as Lean, Crystal has no prescribed processes</a:t>
          </a:r>
        </a:p>
      </dsp:txBody>
      <dsp:txXfrm>
        <a:off x="46541" y="1088536"/>
        <a:ext cx="8116322" cy="860321"/>
      </dsp:txXfrm>
    </dsp:sp>
    <dsp:sp modelId="{EBA3D880-7A5D-4D4E-BBD1-BC754876A36E}">
      <dsp:nvSpPr>
        <dsp:cNvPr id="0" name=""/>
        <dsp:cNvSpPr/>
      </dsp:nvSpPr>
      <dsp:spPr>
        <a:xfrm>
          <a:off x="0" y="2064519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Most methodologies started in the Software Industry, except for Lean and Kanban who came from manufacturing</a:t>
          </a:r>
        </a:p>
      </dsp:txBody>
      <dsp:txXfrm>
        <a:off x="46541" y="2111060"/>
        <a:ext cx="8116322" cy="860321"/>
      </dsp:txXfrm>
    </dsp:sp>
    <dsp:sp modelId="{659856DB-0B2F-4541-BDC5-4BF9A02BFA45}">
      <dsp:nvSpPr>
        <dsp:cNvPr id="0" name=""/>
        <dsp:cNvSpPr/>
      </dsp:nvSpPr>
      <dsp:spPr>
        <a:xfrm>
          <a:off x="0" y="3087042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You can mix tools from different methodologies together in your Agile project</a:t>
          </a:r>
        </a:p>
      </dsp:txBody>
      <dsp:txXfrm>
        <a:off x="46541" y="3133583"/>
        <a:ext cx="8116322" cy="8603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54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gilealliance.org/agile101/subway-map-to-agile-practices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4" Type="http://schemas.openxmlformats.org/officeDocument/2006/relationships/image" Target="../media/image21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12" Type="http://schemas.openxmlformats.org/officeDocument/2006/relationships/diagramColors" Target="../diagrams/colors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7.xml"/><Relationship Id="rId11" Type="http://schemas.openxmlformats.org/officeDocument/2006/relationships/diagramQuickStyle" Target="../diagrams/quickStyle8.xml"/><Relationship Id="rId5" Type="http://schemas.openxmlformats.org/officeDocument/2006/relationships/diagramLayout" Target="../diagrams/layout7.xml"/><Relationship Id="rId10" Type="http://schemas.openxmlformats.org/officeDocument/2006/relationships/diagramLayout" Target="../diagrams/layout8.xml"/><Relationship Id="rId4" Type="http://schemas.openxmlformats.org/officeDocument/2006/relationships/diagramData" Target="../diagrams/data7.xml"/><Relationship Id="rId9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Relationship Id="rId9" Type="http://schemas.openxmlformats.org/officeDocument/2006/relationships/image" Target="../media/image3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7.svg"/><Relationship Id="rId4" Type="http://schemas.openxmlformats.org/officeDocument/2006/relationships/image" Target="../media/image46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U0llRltyFM" TargetMode="External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198360"/>
            <a:ext cx="57802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Agile Frameworks and Methodologies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72041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 brief overview and core principles of the following Agile Frameworks and Methodologies: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Xtreme Programming (XP)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2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E37E818-1B9D-D6C4-046E-48242BD09CF6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930AEB-C482-5D00-6F86-85650B7A3E6E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BE987A-29C8-9351-B9F7-2E38E3AE10B0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6E1702A-C792-4806-2B4A-4A1682018D23}"/>
              </a:ext>
            </a:extLst>
          </p:cNvPr>
          <p:cNvSpPr/>
          <p:nvPr/>
        </p:nvSpPr>
        <p:spPr>
          <a:xfrm>
            <a:off x="7130486" y="4340072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E93106F-172F-7E21-10CF-F272B9E88013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E73A3-FA6D-AD1F-5533-DB9D63C3A653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085586-613E-9BA4-ADF5-2C0E64D798C9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DB0ADDD-9A61-DE31-B84A-7EEB39BCA53F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D5DC940-7048-8CAA-7E4A-C5C61CCBB4F5}"/>
              </a:ext>
            </a:extLst>
          </p:cNvPr>
          <p:cNvSpPr/>
          <p:nvPr/>
        </p:nvSpPr>
        <p:spPr>
          <a:xfrm>
            <a:off x="6075460" y="466711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336FA9-15BE-4564-F358-D84063AF4501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6AB030-2BC2-63E8-B485-3F45F2224E0A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179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Subway Roadmap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FE89A2-16A2-2B6F-8429-83E1485BA772}"/>
              </a:ext>
            </a:extLst>
          </p:cNvPr>
          <p:cNvSpPr txBox="1"/>
          <p:nvPr/>
        </p:nvSpPr>
        <p:spPr>
          <a:xfrm>
            <a:off x="1219931" y="6051035"/>
            <a:ext cx="98791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/>
              <a:t>Retrieved from </a:t>
            </a:r>
            <a:r>
              <a:rPr lang="en-US" dirty="0">
                <a:solidFill>
                  <a:schemeClr val="bg1"/>
                </a:solidFill>
                <a:hlinkClick r:id="rId3"/>
              </a:rPr>
              <a:t>https://www.agilealliance.org/agile101/subway-map-to-agile-practices/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204A8EC-B8B5-CAEE-AC91-660822591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591" y="1797088"/>
            <a:ext cx="6865182" cy="35577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0B5821-4C25-92E6-E22B-E51D851D70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57" y="5466418"/>
            <a:ext cx="6914195" cy="49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17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9862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77382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(LPD) is a systematic approach to product development that focuses on eliminating waste in processes and delivering value to customers as quickly as possible.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based on the principles of lean manufacturing, started in Toyota Company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mainly for operations but principles can be applied to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 descr="Call center">
            <a:extLst>
              <a:ext uri="{FF2B5EF4-FFF2-40B4-BE49-F238E27FC236}">
                <a16:creationId xmlns:a16="http://schemas.microsoft.com/office/drawing/2014/main" id="{A597D11C-3362-10B6-5714-A73F0A25CB3F}"/>
              </a:ext>
            </a:extLst>
          </p:cNvPr>
          <p:cNvSpPr/>
          <p:nvPr/>
        </p:nvSpPr>
        <p:spPr>
          <a:xfrm>
            <a:off x="1329688" y="3429040"/>
            <a:ext cx="1485513" cy="1485513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8572E46-7039-4AAF-2F56-13206986F923}"/>
              </a:ext>
            </a:extLst>
          </p:cNvPr>
          <p:cNvGrpSpPr/>
          <p:nvPr/>
        </p:nvGrpSpPr>
        <p:grpSpPr>
          <a:xfrm>
            <a:off x="421874" y="5303922"/>
            <a:ext cx="3301140" cy="720000"/>
            <a:chOff x="174239" y="3153109"/>
            <a:chExt cx="3301140" cy="720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15B0D8-0BDF-1A0F-B739-E27C26DC4213}"/>
                </a:ext>
              </a:extLst>
            </p:cNvPr>
            <p:cNvSpPr/>
            <p:nvPr/>
          </p:nvSpPr>
          <p:spPr>
            <a:xfrm>
              <a:off x="174239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83A85C0-16F7-FDA3-B15B-611736C59815}"/>
                </a:ext>
              </a:extLst>
            </p:cNvPr>
            <p:cNvSpPr txBox="1"/>
            <p:nvPr/>
          </p:nvSpPr>
          <p:spPr>
            <a:xfrm>
              <a:off x="174239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visual management tools</a:t>
              </a:r>
            </a:p>
          </p:txBody>
        </p:sp>
      </p:grpSp>
      <p:sp>
        <p:nvSpPr>
          <p:cNvPr id="9" name="Rectangle 8" descr="Checkmark">
            <a:extLst>
              <a:ext uri="{FF2B5EF4-FFF2-40B4-BE49-F238E27FC236}">
                <a16:creationId xmlns:a16="http://schemas.microsoft.com/office/drawing/2014/main" id="{BD7437CE-5655-7971-7126-857BED44A9A6}"/>
              </a:ext>
            </a:extLst>
          </p:cNvPr>
          <p:cNvSpPr/>
          <p:nvPr/>
        </p:nvSpPr>
        <p:spPr>
          <a:xfrm>
            <a:off x="5208529" y="3429040"/>
            <a:ext cx="1485513" cy="1485513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D4F7F6B-908B-19BA-D905-EAFAB4B461AC}"/>
              </a:ext>
            </a:extLst>
          </p:cNvPr>
          <p:cNvGrpSpPr/>
          <p:nvPr/>
        </p:nvGrpSpPr>
        <p:grpSpPr>
          <a:xfrm>
            <a:off x="4300715" y="5303922"/>
            <a:ext cx="3301140" cy="720000"/>
            <a:chOff x="4053080" y="3153109"/>
            <a:chExt cx="3301140" cy="720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9E6C10-BCE1-A020-08DB-900983F380AF}"/>
                </a:ext>
              </a:extLst>
            </p:cNvPr>
            <p:cNvSpPr/>
            <p:nvPr/>
          </p:nvSpPr>
          <p:spPr>
            <a:xfrm>
              <a:off x="4053080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B3652EC-57A8-65A0-B304-EE4AE1AEF330}"/>
                </a:ext>
              </a:extLst>
            </p:cNvPr>
            <p:cNvSpPr txBox="1"/>
            <p:nvPr/>
          </p:nvSpPr>
          <p:spPr>
            <a:xfrm>
              <a:off x="4053080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Identifying costumer value</a:t>
              </a:r>
            </a:p>
          </p:txBody>
        </p:sp>
      </p:grpSp>
      <p:sp>
        <p:nvSpPr>
          <p:cNvPr id="12" name="Rectangle 11" descr="Head with Gears">
            <a:extLst>
              <a:ext uri="{FF2B5EF4-FFF2-40B4-BE49-F238E27FC236}">
                <a16:creationId xmlns:a16="http://schemas.microsoft.com/office/drawing/2014/main" id="{8E6C2FC7-2F3B-4301-D12E-2FCE917D865C}"/>
              </a:ext>
            </a:extLst>
          </p:cNvPr>
          <p:cNvSpPr/>
          <p:nvPr/>
        </p:nvSpPr>
        <p:spPr>
          <a:xfrm>
            <a:off x="9087369" y="3429040"/>
            <a:ext cx="1485513" cy="1485513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CE66EE0-B7DC-1FCD-AB61-E03826E3818B}"/>
              </a:ext>
            </a:extLst>
          </p:cNvPr>
          <p:cNvGrpSpPr/>
          <p:nvPr/>
        </p:nvGrpSpPr>
        <p:grpSpPr>
          <a:xfrm>
            <a:off x="8179556" y="5303922"/>
            <a:ext cx="3301140" cy="720000"/>
            <a:chOff x="7931921" y="3153109"/>
            <a:chExt cx="3301140" cy="720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3AE7C71-591D-B8BE-C675-A1B73F3DC6E8}"/>
                </a:ext>
              </a:extLst>
            </p:cNvPr>
            <p:cNvSpPr/>
            <p:nvPr/>
          </p:nvSpPr>
          <p:spPr>
            <a:xfrm>
              <a:off x="7931921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903C04D-4A77-0DE7-3AAE-1DD370B9433A}"/>
                </a:ext>
              </a:extLst>
            </p:cNvPr>
            <p:cNvSpPr txBox="1"/>
            <p:nvPr/>
          </p:nvSpPr>
          <p:spPr>
            <a:xfrm>
              <a:off x="7931921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Building in learning and continuous improvement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2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8059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Seven Core Concepts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EED9E515-38D3-58CF-7CAA-E3CD0D62A5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137899"/>
              </p:ext>
            </p:extLst>
          </p:nvPr>
        </p:nvGraphicFramePr>
        <p:xfrm>
          <a:off x="1018599" y="2131341"/>
          <a:ext cx="10010081" cy="4042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9712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Seven Wastes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15970768-8FCE-1901-A045-6EC7CA5F4C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2160907"/>
              </p:ext>
            </p:extLst>
          </p:nvPr>
        </p:nvGraphicFramePr>
        <p:xfrm>
          <a:off x="1577340" y="1902372"/>
          <a:ext cx="9166860" cy="437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545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Main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C1F0CD6-9636-E656-75B2-8125EEB55E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9337544"/>
              </p:ext>
            </p:extLst>
          </p:nvPr>
        </p:nvGraphicFramePr>
        <p:xfrm>
          <a:off x="1153149" y="1754140"/>
          <a:ext cx="9824671" cy="4255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2988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Kanban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Overview and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8999" y="2391844"/>
            <a:ext cx="5337629" cy="5028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is an approach for designing, managing, and improving the flow of processes in systems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can use it to visualize the flow of work and limit work in progress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for projects as well as continuous operations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Establishes a method for “pull” systems, or Just in Time (JIT) Work by using Kanban Boards.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E5A54F0-1607-51C1-9C83-0767A09E30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2793238"/>
              </p:ext>
            </p:extLst>
          </p:nvPr>
        </p:nvGraphicFramePr>
        <p:xfrm>
          <a:off x="6484257" y="2311319"/>
          <a:ext cx="4455886" cy="1507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CCF16397-4F76-4924-45B3-AD319131CD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2946" y="3870701"/>
            <a:ext cx="2831936" cy="174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3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Five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E5A54F0-1607-51C1-9C83-0767A09E30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4269059"/>
              </p:ext>
            </p:extLst>
          </p:nvPr>
        </p:nvGraphicFramePr>
        <p:xfrm>
          <a:off x="617280" y="1685495"/>
          <a:ext cx="10739569" cy="437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25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993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Board – Pull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392561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06922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886063" y="2134359"/>
            <a:ext cx="1322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To Do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822161" y="2095405"/>
            <a:ext cx="196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In Progress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/>
          <p:nvPr/>
        </p:nvCxnSpPr>
        <p:spPr>
          <a:xfrm>
            <a:off x="951414" y="2653103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7506201" y="209540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403527" y="2095405"/>
            <a:ext cx="109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Done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631937" y="348753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2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7ACE7C8-1295-B5BF-26D2-92729A3A462D}"/>
              </a:ext>
            </a:extLst>
          </p:cNvPr>
          <p:cNvSpPr/>
          <p:nvPr/>
        </p:nvSpPr>
        <p:spPr>
          <a:xfrm>
            <a:off x="1631937" y="476762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4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283215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644536" y="28474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AFF316D6-05DC-0C65-AD99-6AB25BE989EB}"/>
              </a:ext>
            </a:extLst>
          </p:cNvPr>
          <p:cNvSpPr/>
          <p:nvPr/>
        </p:nvSpPr>
        <p:spPr>
          <a:xfrm>
            <a:off x="1631937" y="4127578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3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D20CC69-4D84-330F-1EB7-6CE53622AD80}"/>
              </a:ext>
            </a:extLst>
          </p:cNvPr>
          <p:cNvSpPr/>
          <p:nvPr/>
        </p:nvSpPr>
        <p:spPr>
          <a:xfrm>
            <a:off x="1631937" y="540767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945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671 L 0.29258 0.010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0.29102 0.08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9 L 0.55547 0.010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0.08287 L 0.55261 0.027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99" y="-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29101 -0.176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01" y="-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29102 -0.103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-0.17638 L 0.5513 0.031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8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-0.10394 L 0.55391 0.0539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0.29101 -0.363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01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84813" y="815870"/>
            <a:ext cx="8235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Boards are typically used for Iteration/ Sprint Management and Tracking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ScrumBan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DC6D9BF1-2F07-D1B7-4355-9AAC088A7D12}"/>
              </a:ext>
            </a:extLst>
          </p:cNvPr>
          <p:cNvCxnSpPr>
            <a:cxnSpLocks/>
          </p:cNvCxnSpPr>
          <p:nvPr/>
        </p:nvCxnSpPr>
        <p:spPr>
          <a:xfrm>
            <a:off x="4143674" y="214943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38E82265-AE8C-0953-CF21-635A5C888A4A}"/>
              </a:ext>
            </a:extLst>
          </p:cNvPr>
          <p:cNvSpPr txBox="1"/>
          <p:nvPr/>
        </p:nvSpPr>
        <p:spPr>
          <a:xfrm>
            <a:off x="865009" y="2035596"/>
            <a:ext cx="132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Product Backlog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06E6BCE-FEE3-2E46-E9F4-125AD82343E5}"/>
              </a:ext>
            </a:extLst>
          </p:cNvPr>
          <p:cNvSpPr txBox="1"/>
          <p:nvPr/>
        </p:nvSpPr>
        <p:spPr>
          <a:xfrm>
            <a:off x="4451840" y="2127620"/>
            <a:ext cx="11184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Design (3)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DF7C3EA-CA79-33DB-148E-7BD01432AB96}"/>
              </a:ext>
            </a:extLst>
          </p:cNvPr>
          <p:cNvCxnSpPr>
            <a:cxnSpLocks/>
          </p:cNvCxnSpPr>
          <p:nvPr/>
        </p:nvCxnSpPr>
        <p:spPr>
          <a:xfrm>
            <a:off x="951414" y="2989985"/>
            <a:ext cx="1005347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5B4D275D-5FBC-88AB-BB51-C45E0E612476}"/>
              </a:ext>
            </a:extLst>
          </p:cNvPr>
          <p:cNvCxnSpPr>
            <a:cxnSpLocks/>
          </p:cNvCxnSpPr>
          <p:nvPr/>
        </p:nvCxnSpPr>
        <p:spPr>
          <a:xfrm>
            <a:off x="7506201" y="209540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C9F2CF5D-20AF-D305-2277-62C14140AACC}"/>
              </a:ext>
            </a:extLst>
          </p:cNvPr>
          <p:cNvSpPr txBox="1"/>
          <p:nvPr/>
        </p:nvSpPr>
        <p:spPr>
          <a:xfrm>
            <a:off x="7999233" y="2109917"/>
            <a:ext cx="1095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Testing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C5ED57E-5A54-C0EB-8946-9DDC190D21DE}"/>
              </a:ext>
            </a:extLst>
          </p:cNvPr>
          <p:cNvSpPr/>
          <p:nvPr/>
        </p:nvSpPr>
        <p:spPr>
          <a:xfrm>
            <a:off x="844798" y="340420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150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1C8A563-2CCA-9C63-55D4-48D5B1DD852C}"/>
              </a:ext>
            </a:extLst>
          </p:cNvPr>
          <p:cNvSpPr/>
          <p:nvPr/>
        </p:nvSpPr>
        <p:spPr>
          <a:xfrm>
            <a:off x="844798" y="408586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151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108276A-4A87-42F1-B86F-C405911E2BDA}"/>
              </a:ext>
            </a:extLst>
          </p:cNvPr>
          <p:cNvSpPr/>
          <p:nvPr/>
        </p:nvSpPr>
        <p:spPr>
          <a:xfrm>
            <a:off x="2639375" y="342252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100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758309D7-528D-22B1-0EDF-955711D5F914}"/>
              </a:ext>
            </a:extLst>
          </p:cNvPr>
          <p:cNvSpPr/>
          <p:nvPr/>
        </p:nvSpPr>
        <p:spPr>
          <a:xfrm>
            <a:off x="2635122" y="409082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101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B3A54564-8DF2-2930-1367-DEAD8F7BF5FF}"/>
              </a:ext>
            </a:extLst>
          </p:cNvPr>
          <p:cNvSpPr/>
          <p:nvPr/>
        </p:nvSpPr>
        <p:spPr>
          <a:xfrm>
            <a:off x="844798" y="476752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152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4EB5096F-2A74-E865-14FF-3B223D2A0F89}"/>
              </a:ext>
            </a:extLst>
          </p:cNvPr>
          <p:cNvCxnSpPr>
            <a:cxnSpLocks/>
          </p:cNvCxnSpPr>
          <p:nvPr/>
        </p:nvCxnSpPr>
        <p:spPr>
          <a:xfrm>
            <a:off x="2346765" y="2134359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ABCE38E3-9965-A6A4-6664-B263A16309F7}"/>
              </a:ext>
            </a:extLst>
          </p:cNvPr>
          <p:cNvCxnSpPr>
            <a:cxnSpLocks/>
          </p:cNvCxnSpPr>
          <p:nvPr/>
        </p:nvCxnSpPr>
        <p:spPr>
          <a:xfrm>
            <a:off x="5812053" y="2134359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7B17F0E7-300E-2FDB-0CA2-DB8FCAD13ACD}"/>
              </a:ext>
            </a:extLst>
          </p:cNvPr>
          <p:cNvCxnSpPr>
            <a:cxnSpLocks/>
          </p:cNvCxnSpPr>
          <p:nvPr/>
        </p:nvCxnSpPr>
        <p:spPr>
          <a:xfrm>
            <a:off x="9457103" y="2049940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5AFA1C07-82A5-EC4D-B241-3A7910A4A1EE}"/>
              </a:ext>
            </a:extLst>
          </p:cNvPr>
          <p:cNvSpPr txBox="1"/>
          <p:nvPr/>
        </p:nvSpPr>
        <p:spPr>
          <a:xfrm>
            <a:off x="2694282" y="1966840"/>
            <a:ext cx="1322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Iteration 1 Backlog (12)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9A16B52-C2FD-F828-F232-6DF51D14932D}"/>
              </a:ext>
            </a:extLst>
          </p:cNvPr>
          <p:cNvSpPr txBox="1"/>
          <p:nvPr/>
        </p:nvSpPr>
        <p:spPr>
          <a:xfrm>
            <a:off x="5856269" y="2119966"/>
            <a:ext cx="1616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2A09450-389F-0F61-8AE3-E0390753F890}"/>
              </a:ext>
            </a:extLst>
          </p:cNvPr>
          <p:cNvSpPr txBox="1"/>
          <p:nvPr/>
        </p:nvSpPr>
        <p:spPr>
          <a:xfrm>
            <a:off x="9780744" y="2117734"/>
            <a:ext cx="109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Done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F23FDD09-D2B9-48BB-6C4D-9BB848A05FA5}"/>
              </a:ext>
            </a:extLst>
          </p:cNvPr>
          <p:cNvSpPr/>
          <p:nvPr/>
        </p:nvSpPr>
        <p:spPr>
          <a:xfrm>
            <a:off x="2660738" y="476752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102</a:t>
            </a:r>
          </a:p>
        </p:txBody>
      </p:sp>
      <p:sp>
        <p:nvSpPr>
          <p:cNvPr id="90" name="Rounded Rectangle 89">
            <a:extLst>
              <a:ext uri="{FF2B5EF4-FFF2-40B4-BE49-F238E27FC236}">
                <a16:creationId xmlns:a16="http://schemas.microsoft.com/office/drawing/2014/main" id="{08DB19BD-84F7-424D-3325-440E195D5D26}"/>
              </a:ext>
            </a:extLst>
          </p:cNvPr>
          <p:cNvSpPr/>
          <p:nvPr/>
        </p:nvSpPr>
        <p:spPr>
          <a:xfrm>
            <a:off x="4391732" y="340764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96</a:t>
            </a:r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AD972DBA-DF11-DAB1-2210-DB53E407C058}"/>
              </a:ext>
            </a:extLst>
          </p:cNvPr>
          <p:cNvSpPr/>
          <p:nvPr/>
        </p:nvSpPr>
        <p:spPr>
          <a:xfrm>
            <a:off x="4387479" y="407593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97</a:t>
            </a:r>
          </a:p>
        </p:txBody>
      </p:sp>
      <p:sp>
        <p:nvSpPr>
          <p:cNvPr id="92" name="Rounded Rectangle 91">
            <a:extLst>
              <a:ext uri="{FF2B5EF4-FFF2-40B4-BE49-F238E27FC236}">
                <a16:creationId xmlns:a16="http://schemas.microsoft.com/office/drawing/2014/main" id="{9A780A64-EF2E-2196-4D89-5E804C83D5C9}"/>
              </a:ext>
            </a:extLst>
          </p:cNvPr>
          <p:cNvSpPr/>
          <p:nvPr/>
        </p:nvSpPr>
        <p:spPr>
          <a:xfrm>
            <a:off x="6068116" y="33795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 94</a:t>
            </a:r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0682B347-2BED-6984-6B9A-CE2486D91306}"/>
              </a:ext>
            </a:extLst>
          </p:cNvPr>
          <p:cNvSpPr/>
          <p:nvPr/>
        </p:nvSpPr>
        <p:spPr>
          <a:xfrm>
            <a:off x="6063863" y="404786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95</a:t>
            </a:r>
          </a:p>
        </p:txBody>
      </p:sp>
      <p:sp>
        <p:nvSpPr>
          <p:cNvPr id="94" name="Rounded Rectangle 93">
            <a:extLst>
              <a:ext uri="{FF2B5EF4-FFF2-40B4-BE49-F238E27FC236}">
                <a16:creationId xmlns:a16="http://schemas.microsoft.com/office/drawing/2014/main" id="{F58BFDD0-282A-DDF6-9104-88210B085740}"/>
              </a:ext>
            </a:extLst>
          </p:cNvPr>
          <p:cNvSpPr/>
          <p:nvPr/>
        </p:nvSpPr>
        <p:spPr>
          <a:xfrm>
            <a:off x="7954930" y="33795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90</a:t>
            </a:r>
          </a:p>
        </p:txBody>
      </p: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CBE958F4-734E-A8DF-B3DA-59EB4BC5C322}"/>
              </a:ext>
            </a:extLst>
          </p:cNvPr>
          <p:cNvSpPr/>
          <p:nvPr/>
        </p:nvSpPr>
        <p:spPr>
          <a:xfrm>
            <a:off x="9689954" y="338308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80</a:t>
            </a:r>
          </a:p>
        </p:txBody>
      </p:sp>
      <p:sp>
        <p:nvSpPr>
          <p:cNvPr id="97" name="Rounded Rectangle 96">
            <a:extLst>
              <a:ext uri="{FF2B5EF4-FFF2-40B4-BE49-F238E27FC236}">
                <a16:creationId xmlns:a16="http://schemas.microsoft.com/office/drawing/2014/main" id="{9FF3F726-C144-2EC4-317A-9A044D76D78D}"/>
              </a:ext>
            </a:extLst>
          </p:cNvPr>
          <p:cNvSpPr/>
          <p:nvPr/>
        </p:nvSpPr>
        <p:spPr>
          <a:xfrm>
            <a:off x="9685701" y="405137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81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id="{FF8694EA-4CFA-66C2-96C5-C78384047108}"/>
              </a:ext>
            </a:extLst>
          </p:cNvPr>
          <p:cNvSpPr/>
          <p:nvPr/>
        </p:nvSpPr>
        <p:spPr>
          <a:xfrm>
            <a:off x="9694207" y="468978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82</a:t>
            </a:r>
          </a:p>
        </p:txBody>
      </p:sp>
      <p:sp>
        <p:nvSpPr>
          <p:cNvPr id="99" name="Rounded Rectangle 98">
            <a:extLst>
              <a:ext uri="{FF2B5EF4-FFF2-40B4-BE49-F238E27FC236}">
                <a16:creationId xmlns:a16="http://schemas.microsoft.com/office/drawing/2014/main" id="{95A7F822-9D3F-1AC4-524A-D8C6D35D4B43}"/>
              </a:ext>
            </a:extLst>
          </p:cNvPr>
          <p:cNvSpPr/>
          <p:nvPr/>
        </p:nvSpPr>
        <p:spPr>
          <a:xfrm>
            <a:off x="9689954" y="535808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12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Cumulative Flow Diagrams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Chart&#10;&#10;Description automatically generated">
            <a:extLst>
              <a:ext uri="{FF2B5EF4-FFF2-40B4-BE49-F238E27FC236}">
                <a16:creationId xmlns:a16="http://schemas.microsoft.com/office/drawing/2014/main" id="{7ECBD920-49D0-46E9-DDE8-523676FA2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630" y="1779013"/>
            <a:ext cx="6632062" cy="42634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65447A1-A372-970B-B86E-292335F06085}"/>
              </a:ext>
            </a:extLst>
          </p:cNvPr>
          <p:cNvSpPr txBox="1"/>
          <p:nvPr/>
        </p:nvSpPr>
        <p:spPr>
          <a:xfrm>
            <a:off x="942307" y="2693655"/>
            <a:ext cx="32813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We use lead time, WIP as metrics  to track performance instead of velocity</a:t>
            </a:r>
          </a:p>
        </p:txBody>
      </p:sp>
    </p:spTree>
    <p:extLst>
      <p:ext uri="{BB962C8B-B14F-4D97-AF65-F5344CB8AC3E}">
        <p14:creationId xmlns:p14="http://schemas.microsoft.com/office/powerpoint/2010/main" val="317307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3468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Scrum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11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Overview and Pillars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3577" y="2106815"/>
            <a:ext cx="9294907" cy="2951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uses Agile Methodology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is to deliver working products to customers on a regular basis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Time-boxed iterations (sprints) with a focus on planning, execution, and review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customer collaboration, value delivery, and continuous improvement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21B3F77-4952-95A9-80B2-576694E5D5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4727058"/>
              </p:ext>
            </p:extLst>
          </p:nvPr>
        </p:nvGraphicFramePr>
        <p:xfrm>
          <a:off x="1255184" y="259288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594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E217CC1D-6593-B0D3-FA2C-33C34C26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7795" y="1882478"/>
            <a:ext cx="8171823" cy="413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52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Ceremonies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95C366F6-5919-59FF-F582-DB4C2116CB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727082"/>
              </p:ext>
            </p:extLst>
          </p:nvPr>
        </p:nvGraphicFramePr>
        <p:xfrm>
          <a:off x="7562168" y="2206884"/>
          <a:ext cx="3404913" cy="3327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259E46A-C862-A8E5-9EE9-03B87A30113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9408118"/>
              </p:ext>
            </p:extLst>
          </p:nvPr>
        </p:nvGraphicFramePr>
        <p:xfrm>
          <a:off x="942308" y="2073564"/>
          <a:ext cx="6156942" cy="3956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54749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C78746B0-534F-D7AD-017D-697B0359A17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2579100"/>
              </p:ext>
            </p:extLst>
          </p:nvPr>
        </p:nvGraphicFramePr>
        <p:xfrm>
          <a:off x="2452278" y="1778189"/>
          <a:ext cx="8929894" cy="427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134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Artifacts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1E7B1639-18E1-6D4B-E1F3-183C58E56D4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1096949"/>
              </p:ext>
            </p:extLst>
          </p:nvPr>
        </p:nvGraphicFramePr>
        <p:xfrm>
          <a:off x="838200" y="2110598"/>
          <a:ext cx="10515600" cy="2720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271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Terms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chart&#10;&#10;Description automatically generated">
            <a:extLst>
              <a:ext uri="{FF2B5EF4-FFF2-40B4-BE49-F238E27FC236}">
                <a16:creationId xmlns:a16="http://schemas.microsoft.com/office/drawing/2014/main" id="{BCF14831-411D-F7BF-2AC4-CD6327F44E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1"/>
          <a:stretch/>
        </p:blipFill>
        <p:spPr>
          <a:xfrm>
            <a:off x="2399059" y="1680011"/>
            <a:ext cx="8822826" cy="43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5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Terms – Scrum of Scrums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1EBA2A79-A180-F208-17BB-B7E72242B9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8855756"/>
              </p:ext>
            </p:extLst>
          </p:nvPr>
        </p:nvGraphicFramePr>
        <p:xfrm>
          <a:off x="124772" y="1292418"/>
          <a:ext cx="11942456" cy="2578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Graphic 8" descr="Users with solid fill">
            <a:extLst>
              <a:ext uri="{FF2B5EF4-FFF2-40B4-BE49-F238E27FC236}">
                <a16:creationId xmlns:a16="http://schemas.microsoft.com/office/drawing/2014/main" id="{009C2BE0-7217-DC5E-932B-552F179F6B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91355" y="2951077"/>
            <a:ext cx="1363255" cy="1363255"/>
          </a:xfrm>
          <a:prstGeom prst="rect">
            <a:avLst/>
          </a:prstGeom>
        </p:spPr>
      </p:pic>
      <p:pic>
        <p:nvPicPr>
          <p:cNvPr id="11" name="Graphic 10" descr="Group of people outline">
            <a:extLst>
              <a:ext uri="{FF2B5EF4-FFF2-40B4-BE49-F238E27FC236}">
                <a16:creationId xmlns:a16="http://schemas.microsoft.com/office/drawing/2014/main" id="{8834D12B-2D9D-0E41-32B9-A52A495E07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97305" y="4698705"/>
            <a:ext cx="1363255" cy="1363255"/>
          </a:xfrm>
          <a:prstGeom prst="rect">
            <a:avLst/>
          </a:prstGeom>
        </p:spPr>
      </p:pic>
      <p:pic>
        <p:nvPicPr>
          <p:cNvPr id="12" name="Graphic 11" descr="Group of people outline">
            <a:extLst>
              <a:ext uri="{FF2B5EF4-FFF2-40B4-BE49-F238E27FC236}">
                <a16:creationId xmlns:a16="http://schemas.microsoft.com/office/drawing/2014/main" id="{2CBDD3E3-C971-037D-F338-DCAD92760A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91356" y="4698705"/>
            <a:ext cx="1363255" cy="1363255"/>
          </a:xfrm>
          <a:prstGeom prst="rect">
            <a:avLst/>
          </a:prstGeom>
        </p:spPr>
      </p:pic>
      <p:pic>
        <p:nvPicPr>
          <p:cNvPr id="13" name="Graphic 12" descr="Group of people outline">
            <a:extLst>
              <a:ext uri="{FF2B5EF4-FFF2-40B4-BE49-F238E27FC236}">
                <a16:creationId xmlns:a16="http://schemas.microsoft.com/office/drawing/2014/main" id="{371B9066-6EB5-16A8-A47B-1FA86409C0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85407" y="4698705"/>
            <a:ext cx="1363255" cy="1363255"/>
          </a:xfrm>
          <a:prstGeom prst="rect">
            <a:avLst/>
          </a:prstGeom>
        </p:spPr>
      </p:pic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FFECE4C3-3C85-CBD6-BD81-FDF554B6DD68}"/>
              </a:ext>
            </a:extLst>
          </p:cNvPr>
          <p:cNvCxnSpPr>
            <a:stCxn id="11" idx="0"/>
            <a:endCxn id="9" idx="1"/>
          </p:cNvCxnSpPr>
          <p:nvPr/>
        </p:nvCxnSpPr>
        <p:spPr>
          <a:xfrm rot="5400000" flipH="1" flipV="1">
            <a:off x="3802144" y="3509494"/>
            <a:ext cx="1066000" cy="1312422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A478B81F-9547-8FD5-025D-296E82F024CF}"/>
              </a:ext>
            </a:extLst>
          </p:cNvPr>
          <p:cNvCxnSpPr>
            <a:stCxn id="12" idx="0"/>
            <a:endCxn id="9" idx="2"/>
          </p:cNvCxnSpPr>
          <p:nvPr/>
        </p:nvCxnSpPr>
        <p:spPr>
          <a:xfrm rot="16200000" flipV="1">
            <a:off x="5480798" y="4506518"/>
            <a:ext cx="384373" cy="1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>
            <a:extLst>
              <a:ext uri="{FF2B5EF4-FFF2-40B4-BE49-F238E27FC236}">
                <a16:creationId xmlns:a16="http://schemas.microsoft.com/office/drawing/2014/main" id="{CB915B40-596F-1049-4A32-3DDA764A4E69}"/>
              </a:ext>
            </a:extLst>
          </p:cNvPr>
          <p:cNvCxnSpPr>
            <a:stCxn id="13" idx="0"/>
            <a:endCxn id="9" idx="3"/>
          </p:cNvCxnSpPr>
          <p:nvPr/>
        </p:nvCxnSpPr>
        <p:spPr>
          <a:xfrm rot="16200000" flipV="1">
            <a:off x="6477823" y="3509492"/>
            <a:ext cx="1066000" cy="1312425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2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159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Extreme Programming (XP)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Overview and Core Values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8999" y="2391844"/>
            <a:ext cx="5337629" cy="4982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is to produce High-Quality Software while also improving the team’s quality of life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risk, flexible, and cost-effective method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software starts from the beginning and feedback used to improve the development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8A0EC33F-D66B-C3CF-ED79-578E846626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782026"/>
              </p:ext>
            </p:extLst>
          </p:nvPr>
        </p:nvGraphicFramePr>
        <p:xfrm>
          <a:off x="6769768" y="2424301"/>
          <a:ext cx="4393532" cy="3173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798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F67CA36B-24A5-C12B-A240-CEC850D5E5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0546841"/>
              </p:ext>
            </p:extLst>
          </p:nvPr>
        </p:nvGraphicFramePr>
        <p:xfrm>
          <a:off x="2452278" y="1882478"/>
          <a:ext cx="7932330" cy="4029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52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Core Practices (1/2)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6A29FD09-4974-A8AE-13AE-48EC609FE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0566095"/>
              </p:ext>
            </p:extLst>
          </p:nvPr>
        </p:nvGraphicFramePr>
        <p:xfrm>
          <a:off x="2452277" y="1779013"/>
          <a:ext cx="8525543" cy="4276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831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Core Practices (2/2)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6A29FD09-4974-A8AE-13AE-48EC609FE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7918415"/>
              </p:ext>
            </p:extLst>
          </p:nvPr>
        </p:nvGraphicFramePr>
        <p:xfrm>
          <a:off x="2407795" y="1783999"/>
          <a:ext cx="8945821" cy="4200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76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484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Crystal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Overview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942308" y="1914562"/>
            <a:ext cx="5656944" cy="5576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software development approach that focuses on people and their interactions rather than tools and processes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goal is streamlining and optimizing processes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Lightweight and Adaptable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a family of methodologies coded by color names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Customized by criticality and team size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3F760B-3BCA-067C-267D-9ECB07B19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943" y="2308601"/>
            <a:ext cx="46990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3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Crystal Methods Chart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22AE8C92-65B5-FDA7-D10C-C73301270F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499500"/>
              </p:ext>
            </p:extLst>
          </p:nvPr>
        </p:nvGraphicFramePr>
        <p:xfrm>
          <a:off x="2407795" y="2100753"/>
          <a:ext cx="8540268" cy="3644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378">
                  <a:extLst>
                    <a:ext uri="{9D8B030D-6E8A-4147-A177-3AD203B41FA5}">
                      <a16:colId xmlns:a16="http://schemas.microsoft.com/office/drawing/2014/main" val="509551646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3240565927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693734019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4046954475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1265008060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1196634806"/>
                    </a:ext>
                  </a:extLst>
                </a:gridCol>
              </a:tblGrid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Criticality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Clear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Yellow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Orange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Magenta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665907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909121"/>
                  </a:ext>
                </a:extLst>
              </a:tr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Essential Funds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355965"/>
                  </a:ext>
                </a:extLst>
              </a:tr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Discretionary Funds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D6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82506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Comfort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C6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662339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TEAM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1-6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7-20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21-40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41-100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101-200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0902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92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35506" y="937320"/>
            <a:ext cx="56453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 Systems Development Method (DSDM)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890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C449D7D4-5F44-6497-D7F7-9929346DA8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915774"/>
              </p:ext>
            </p:extLst>
          </p:nvPr>
        </p:nvGraphicFramePr>
        <p:xfrm>
          <a:off x="942308" y="2095405"/>
          <a:ext cx="10307384" cy="382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8636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– Eight Principles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888F593A-24FB-B82B-0366-A51C1B655C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5540957"/>
              </p:ext>
            </p:extLst>
          </p:nvPr>
        </p:nvGraphicFramePr>
        <p:xfrm>
          <a:off x="2369820" y="1280679"/>
          <a:ext cx="7452360" cy="545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1352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5FC9F35-E175-E7AD-3CDE-CA6F2504E28F}"/>
              </a:ext>
            </a:extLst>
          </p:cNvPr>
          <p:cNvGrpSpPr/>
          <p:nvPr/>
        </p:nvGrpSpPr>
        <p:grpSpPr>
          <a:xfrm>
            <a:off x="762000" y="1763631"/>
            <a:ext cx="10812720" cy="4634989"/>
            <a:chOff x="422837" y="797668"/>
            <a:chExt cx="10716952" cy="642213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09295B-267A-42C1-CE5E-D45D0D074CE6}"/>
                </a:ext>
              </a:extLst>
            </p:cNvPr>
            <p:cNvGrpSpPr/>
            <p:nvPr/>
          </p:nvGrpSpPr>
          <p:grpSpPr>
            <a:xfrm>
              <a:off x="422837" y="2275948"/>
              <a:ext cx="3492229" cy="3492228"/>
              <a:chOff x="1164075" y="3553438"/>
              <a:chExt cx="2610257" cy="2610257"/>
            </a:xfrm>
            <a:solidFill>
              <a:srgbClr val="FF610F"/>
            </a:solidFill>
          </p:grpSpPr>
          <p:pic>
            <p:nvPicPr>
              <p:cNvPr id="22" name="Graphic 21" descr="Arrow circle with solid fill">
                <a:extLst>
                  <a:ext uri="{FF2B5EF4-FFF2-40B4-BE49-F238E27FC236}">
                    <a16:creationId xmlns:a16="http://schemas.microsoft.com/office/drawing/2014/main" id="{F1D16B05-E444-F383-A3DA-1F1E0673F6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1164075" y="3553438"/>
                <a:ext cx="2610257" cy="2610257"/>
              </a:xfrm>
              <a:prstGeom prst="rect">
                <a:avLst/>
              </a:prstGeom>
            </p:spPr>
          </p:pic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8F9BDF1-2FE3-13D4-8AB0-6EAB33285A8F}"/>
                  </a:ext>
                </a:extLst>
              </p:cNvPr>
              <p:cNvSpPr txBox="1"/>
              <p:nvPr/>
            </p:nvSpPr>
            <p:spPr>
              <a:xfrm>
                <a:off x="1920812" y="4600363"/>
                <a:ext cx="1353227" cy="4830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/>
                  <a:t>Functional Model Iteration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6D3A90C-E69F-CA92-D2EC-0B9A98BB2C70}"/>
                </a:ext>
              </a:extLst>
            </p:cNvPr>
            <p:cNvGrpSpPr/>
            <p:nvPr/>
          </p:nvGrpSpPr>
          <p:grpSpPr>
            <a:xfrm>
              <a:off x="3964870" y="3727572"/>
              <a:ext cx="3492229" cy="3492229"/>
              <a:chOff x="1164075" y="3553438"/>
              <a:chExt cx="2610257" cy="2610257"/>
            </a:xfrm>
          </p:grpSpPr>
          <p:pic>
            <p:nvPicPr>
              <p:cNvPr id="20" name="Graphic 19" descr="Arrow circle with solid fill">
                <a:extLst>
                  <a:ext uri="{FF2B5EF4-FFF2-40B4-BE49-F238E27FC236}">
                    <a16:creationId xmlns:a16="http://schemas.microsoft.com/office/drawing/2014/main" id="{1633586E-B8E2-466D-5804-9A057EC6A2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164075" y="3553438"/>
                <a:ext cx="2610257" cy="2610257"/>
              </a:xfrm>
              <a:prstGeom prst="rect">
                <a:avLst/>
              </a:prstGeom>
            </p:spPr>
          </p:pic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DD0AC0E-F186-0529-AA97-4C23871B8677}"/>
                  </a:ext>
                </a:extLst>
              </p:cNvPr>
              <p:cNvSpPr txBox="1"/>
              <p:nvPr/>
            </p:nvSpPr>
            <p:spPr>
              <a:xfrm>
                <a:off x="1981999" y="4617017"/>
                <a:ext cx="143969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/>
                  <a:t>Design &amp; Build Iteration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2AED3AB-0EB8-9F22-EAE8-F19B3FD9A787}"/>
                </a:ext>
              </a:extLst>
            </p:cNvPr>
            <p:cNvGrpSpPr/>
            <p:nvPr/>
          </p:nvGrpSpPr>
          <p:grpSpPr>
            <a:xfrm>
              <a:off x="7647560" y="2253665"/>
              <a:ext cx="3492229" cy="3492229"/>
              <a:chOff x="982492" y="2813173"/>
              <a:chExt cx="3492229" cy="3492229"/>
            </a:xfrm>
          </p:grpSpPr>
          <p:pic>
            <p:nvPicPr>
              <p:cNvPr id="17" name="Graphic 16" descr="Arrow circle with solid fill">
                <a:extLst>
                  <a:ext uri="{FF2B5EF4-FFF2-40B4-BE49-F238E27FC236}">
                    <a16:creationId xmlns:a16="http://schemas.microsoft.com/office/drawing/2014/main" id="{A440FD0D-B596-FE28-6066-5D9F32287B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982492" y="2813173"/>
                <a:ext cx="3492229" cy="3492229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5160FB9-C9F7-1C37-3AA7-0094DC349003}"/>
                  </a:ext>
                </a:extLst>
              </p:cNvPr>
              <p:cNvSpPr txBox="1"/>
              <p:nvPr/>
            </p:nvSpPr>
            <p:spPr>
              <a:xfrm>
                <a:off x="2025044" y="4396902"/>
                <a:ext cx="176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Implementation</a:t>
                </a:r>
              </a:p>
            </p:txBody>
          </p:sp>
        </p:grpSp>
        <p:sp>
          <p:nvSpPr>
            <p:cNvPr id="12" name="Triangle 11">
              <a:extLst>
                <a:ext uri="{FF2B5EF4-FFF2-40B4-BE49-F238E27FC236}">
                  <a16:creationId xmlns:a16="http://schemas.microsoft.com/office/drawing/2014/main" id="{712A119A-F6C5-C95D-55E7-38C7D6A08151}"/>
                </a:ext>
              </a:extLst>
            </p:cNvPr>
            <p:cNvSpPr/>
            <p:nvPr/>
          </p:nvSpPr>
          <p:spPr>
            <a:xfrm>
              <a:off x="4661425" y="797668"/>
              <a:ext cx="2323882" cy="1693066"/>
            </a:xfrm>
            <a:prstGeom prst="triangle">
              <a:avLst/>
            </a:prstGeom>
            <a:solidFill>
              <a:srgbClr val="0080A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Feasibility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59588955-F8AD-E7FF-E933-048292974F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45732" y="2574489"/>
              <a:ext cx="1298710" cy="854511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FCF0A624-E50A-D4ED-D1EA-5A9C4616CEEC}"/>
                </a:ext>
              </a:extLst>
            </p:cNvPr>
            <p:cNvCxnSpPr>
              <a:cxnSpLocks/>
            </p:cNvCxnSpPr>
            <p:nvPr/>
          </p:nvCxnSpPr>
          <p:spPr>
            <a:xfrm>
              <a:off x="3114640" y="4719212"/>
              <a:ext cx="1429802" cy="938266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21901D34-6440-C569-F8EB-8C36D225CC0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85307" y="4719212"/>
              <a:ext cx="1566082" cy="938266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7C79E9E-08A3-B120-0513-DDBAE558202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018184" y="2507471"/>
              <a:ext cx="1419655" cy="867512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1398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88040" y="937320"/>
            <a:ext cx="557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Driven Development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(FDD)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0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F691D90-0541-7B06-BAF1-21C63EC619CD}"/>
              </a:ext>
            </a:extLst>
          </p:cNvPr>
          <p:cNvSpPr/>
          <p:nvPr/>
        </p:nvSpPr>
        <p:spPr>
          <a:xfrm>
            <a:off x="814581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Develop an Overall Model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4B56201-D509-B427-AD6F-63C26A079AAD}"/>
              </a:ext>
            </a:extLst>
          </p:cNvPr>
          <p:cNvSpPr/>
          <p:nvPr/>
        </p:nvSpPr>
        <p:spPr>
          <a:xfrm>
            <a:off x="2941835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Build a Feature List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C2AC33C-0004-573C-CC3B-660C3325B7FF}"/>
              </a:ext>
            </a:extLst>
          </p:cNvPr>
          <p:cNvSpPr/>
          <p:nvPr/>
        </p:nvSpPr>
        <p:spPr>
          <a:xfrm>
            <a:off x="5069089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Plan By Feature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50ECC92D-68E0-890D-485D-CECB13EBCC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6399812"/>
              </p:ext>
            </p:extLst>
          </p:nvPr>
        </p:nvGraphicFramePr>
        <p:xfrm>
          <a:off x="7185693" y="3011855"/>
          <a:ext cx="4064000" cy="315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ight Arrow 12">
            <a:extLst>
              <a:ext uri="{FF2B5EF4-FFF2-40B4-BE49-F238E27FC236}">
                <a16:creationId xmlns:a16="http://schemas.microsoft.com/office/drawing/2014/main" id="{A75DE4B7-AEB8-9976-27EA-BC3CABD7DAE6}"/>
              </a:ext>
            </a:extLst>
          </p:cNvPr>
          <p:cNvSpPr/>
          <p:nvPr/>
        </p:nvSpPr>
        <p:spPr>
          <a:xfrm>
            <a:off x="2439765" y="4296109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3C51A7EF-9DA7-0A7C-9121-27936A5D41BD}"/>
              </a:ext>
            </a:extLst>
          </p:cNvPr>
          <p:cNvSpPr/>
          <p:nvPr/>
        </p:nvSpPr>
        <p:spPr>
          <a:xfrm>
            <a:off x="4577669" y="4296109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440EF418-5DF6-B816-FAEF-D121F7251E79}"/>
              </a:ext>
            </a:extLst>
          </p:cNvPr>
          <p:cNvSpPr/>
          <p:nvPr/>
        </p:nvSpPr>
        <p:spPr>
          <a:xfrm>
            <a:off x="6694273" y="4296108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6AD9CF-E7EF-AF0D-DDAD-AF4F5D4084FF}"/>
              </a:ext>
            </a:extLst>
          </p:cNvPr>
          <p:cNvSpPr txBox="1"/>
          <p:nvPr/>
        </p:nvSpPr>
        <p:spPr>
          <a:xfrm>
            <a:off x="942307" y="2140499"/>
            <a:ext cx="10035513" cy="1421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to develop stable and functional products on time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Iterative and Incremental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71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 – Good Practices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4872308"/>
              </p:ext>
            </p:extLst>
          </p:nvPr>
        </p:nvGraphicFramePr>
        <p:xfrm>
          <a:off x="2834067" y="1779014"/>
          <a:ext cx="6523866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874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9FE0A-8589-F85E-4519-CA667FA04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Agile Frameworks and Methodologies</a:t>
            </a:r>
            <a:endParaRPr lang="ar-SA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D27A1-B439-6EB0-66F8-779FE1752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48F08FB-4A0E-DA36-9178-5DE1660BC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087858"/>
              </p:ext>
            </p:extLst>
          </p:nvPr>
        </p:nvGraphicFramePr>
        <p:xfrm>
          <a:off x="395592" y="944768"/>
          <a:ext cx="11400816" cy="5733193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005191">
                  <a:extLst>
                    <a:ext uri="{9D8B030D-6E8A-4147-A177-3AD203B41FA5}">
                      <a16:colId xmlns:a16="http://schemas.microsoft.com/office/drawing/2014/main" val="2843022811"/>
                    </a:ext>
                  </a:extLst>
                </a:gridCol>
                <a:gridCol w="1498060">
                  <a:extLst>
                    <a:ext uri="{9D8B030D-6E8A-4147-A177-3AD203B41FA5}">
                      <a16:colId xmlns:a16="http://schemas.microsoft.com/office/drawing/2014/main" val="3803579322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1106117981"/>
                    </a:ext>
                  </a:extLst>
                </a:gridCol>
                <a:gridCol w="1368358">
                  <a:extLst>
                    <a:ext uri="{9D8B030D-6E8A-4147-A177-3AD203B41FA5}">
                      <a16:colId xmlns:a16="http://schemas.microsoft.com/office/drawing/2014/main" val="3550092705"/>
                    </a:ext>
                  </a:extLst>
                </a:gridCol>
                <a:gridCol w="1759044">
                  <a:extLst>
                    <a:ext uri="{9D8B030D-6E8A-4147-A177-3AD203B41FA5}">
                      <a16:colId xmlns:a16="http://schemas.microsoft.com/office/drawing/2014/main" val="1563272565"/>
                    </a:ext>
                  </a:extLst>
                </a:gridCol>
                <a:gridCol w="1425142">
                  <a:extLst>
                    <a:ext uri="{9D8B030D-6E8A-4147-A177-3AD203B41FA5}">
                      <a16:colId xmlns:a16="http://schemas.microsoft.com/office/drawing/2014/main" val="616328068"/>
                    </a:ext>
                  </a:extLst>
                </a:gridCol>
                <a:gridCol w="1673158">
                  <a:extLst>
                    <a:ext uri="{9D8B030D-6E8A-4147-A177-3AD203B41FA5}">
                      <a16:colId xmlns:a16="http://schemas.microsoft.com/office/drawing/2014/main" val="1697425386"/>
                    </a:ext>
                  </a:extLst>
                </a:gridCol>
                <a:gridCol w="1562910">
                  <a:extLst>
                    <a:ext uri="{9D8B030D-6E8A-4147-A177-3AD203B41FA5}">
                      <a16:colId xmlns:a16="http://schemas.microsoft.com/office/drawing/2014/main" val="3657565969"/>
                    </a:ext>
                  </a:extLst>
                </a:gridCol>
              </a:tblGrid>
              <a:tr h="228623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Element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Lean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Kanban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Scrum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effectLst/>
                          <a:latin typeface="Google Sans"/>
                          <a:cs typeface="+mj-cs"/>
                        </a:rPr>
                        <a:t>Xp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Crystal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DSDM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FDD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extLst>
                  <a:ext uri="{0D108BD9-81ED-4DB2-BD59-A6C34878D82A}">
                    <a16:rowId xmlns:a16="http://schemas.microsoft.com/office/drawing/2014/main" val="3062060728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Focus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Eliminating waste and delivering value to customers quickly 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Visualizing and optimizing the flow of work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Delivering working software to customers on a regular basis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Producing high-quality software and improving the quality of life for the team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Lightweight and flexible, with no prescribed process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Rapidly developing and delivering high-quality software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Building features in a short, iterative, and incremental manner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3851601396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Process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Iterative and incremental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Pull-based system with no fixed iterations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Time-boxed iterations (sprints) with a focus on planning, execution, and review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Time-boxed iterations (releases) with a focus on communication, feedback, and continuous improvement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Lightweight and flexible, with no prescribed process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Time-boxed iterations, focus on business involvement, iterative development, and continuous testing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Process-driven approach with a focus on domain modeling, feature development, and inspections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1055061128"/>
                  </a:ext>
                </a:extLst>
              </a:tr>
              <a:tr h="1340741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Principles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customer value, continuous improvement, and collaboration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continuous flow, work-in-progress limits, and visualization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customer collaboration, value delivery, and continuous improvement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Focus on communication, feedback, continuous improvement, and technical excellence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Focus on simplicity, communication, collaboration, and adaptability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Focus on customer collaboration, risk management, and continuous improvement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visibility, communication, collaboration, and quality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3616565912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Others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with any agile methodology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for software development, but also other types of work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Most widely used agile methodology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The most specific agile framework regarding appropriate practices for software development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for software development, but also other types of work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cs typeface="+mj-cs"/>
                      </a:endParaRPr>
                    </a:p>
                  </a:txBody>
                  <a:tcPr marL="25104" marR="25104" marT="12552" marB="12552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Well-suited for software development projects with complex requirements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766725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7806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6881378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104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701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of the Agile Frameworks and methodologies  are you using or planning to use?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Why?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31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“Intro to Scrum in Under 10 Minutes”</a:t>
            </a:r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3.1|4.5|31.7|1.9|6.3|3.8|8.8|2.4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8CF248-FAE1-42A5-B30C-E41221F025DA}"/>
</file>

<file path=customXml/itemProps2.xml><?xml version="1.0" encoding="utf-8"?>
<ds:datastoreItem xmlns:ds="http://schemas.openxmlformats.org/officeDocument/2006/customXml" ds:itemID="{DE4699A2-19FD-44E3-96C1-98B841F571A2}">
  <ds:schemaRefs>
    <ds:schemaRef ds:uri="49100919-8a76-4266-be0c-7dc583902cb4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www.w3.org/XML/1998/namespace"/>
    <ds:schemaRef ds:uri="d13aca44-ef33-4cf4-9980-7f0b00e6eeb9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A46CBBA-5AB1-4EE8-8A71-A7241F478E0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3725</TotalTime>
  <Words>1956</Words>
  <Application>Microsoft Macintosh PowerPoint</Application>
  <PresentationFormat>Widescreen</PresentationFormat>
  <Paragraphs>481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Calibri</vt:lpstr>
      <vt:lpstr>Calibri Light</vt:lpstr>
      <vt:lpstr>Google Sans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Comparing Agile Frameworks and Methodologies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17</cp:revision>
  <dcterms:created xsi:type="dcterms:W3CDTF">2023-04-29T09:08:23Z</dcterms:created>
  <dcterms:modified xsi:type="dcterms:W3CDTF">2026-06-13T22:52:34Z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