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28A58-F470-2719-B9A6-64DDC7495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CBF608-102B-D71B-42B9-095A92115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3BAC-939F-499F-897B-246D625F8FAA}" type="datetimeFigureOut">
              <a:rPr lang="en-GB" smtClean="0"/>
              <a:t>08/08/2025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CC305A-D294-974B-ACA5-92CED21C6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893E8-1850-04BB-31A9-B42BB7714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90310-BCB2-4AE1-84A2-CE6FCF83F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1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46B777-50FA-EBF3-6089-4DA7BBD1F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B8B8E9-5BF6-AF69-ACBA-1CBBE8327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AAED7-4798-11A0-6A69-D13B2A06A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F33BAC-939F-499F-897B-246D625F8FAA}" type="datetimeFigureOut">
              <a:rPr lang="en-GB" smtClean="0"/>
              <a:t>08/08/2025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08569-2C35-11A8-6CAE-007291073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76A4E-E234-D8FE-8058-4BC4BC149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290310-BCB2-4AE1-84A2-CE6FCF83F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14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589CD4-925A-48B8-D8F0-8457FE8C4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411208-B738-82D6-323D-2148393DD7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7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47BE0D-B524-23BE-9A72-63DEF7D54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09CD5-0184-B222-846C-FDBE5FF6F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423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2BD729-B635-5E8E-10C2-E7CBCCAB5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D5D42-2C4A-3930-3AF0-6EFB2ED70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506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41979-125A-EE4B-701D-F6AC93AE2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845F7-5368-D0A0-25B0-5A099B631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4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3FFC7-590E-2DCE-B894-0A84B284A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ECD6D-FB44-7400-43BB-A980A4EC7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84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ACB44E-B14D-4AA0-A3F7-26939CA79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02F2E-A7B9-144A-08E3-B87DB52A5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15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C8838-79D2-62D9-C8E9-CF5B0E661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F560B-C69A-4E16-E070-42BF0B1CF2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97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F7461A-5528-27C8-56E2-9018BEF96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733AB-5809-9F40-2998-C5127675F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12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3483D6-3822-19C0-0EBD-5C73DE183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9F38F-3041-BFFE-192A-1D9F15A5F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9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196713-518A-B71F-12D3-A7DEE6742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F3E7F8-7C70-C3E0-C185-03582B4C8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6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A89978-C772-2C86-9791-44B062C58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6EC38-FABA-1D14-588B-A1CF436EC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83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5A5E4A-6568-F361-1676-0CFF7C583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8E3AF-C9F3-C225-125A-AE9FFE5D9D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2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470AA-369A-3CF3-7083-CDC254DEF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DE5C6-2E7B-F24C-ABAF-4ABBE013EE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89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B42471-0E72-B4E4-CCBD-877C1CBD4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383AA-E02A-2854-724A-54AF1F2E96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2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7CA86A-C218-4DDE-4E8C-CACD55E7F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564CF-C855-9AB7-C71C-B987C78D4C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E7481-918E-D3A9-388D-B76239DE3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A65969-C977-C706-D740-AE8D91E34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93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D46BB-4EF2-A641-900A-37653737D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2D8DD-DBC4-334E-43FF-E0CA86D197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4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FE6B23-38AA-7AD7-1258-C5EA4F55F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F97E5-F79A-0A4F-D69B-7F06FCC49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4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3575B-D406-2716-F7BA-A641A82A1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184B2-146E-6EF8-E5E1-7D4E617E3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5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4F868-820C-C17F-E69F-B715A8220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7A0D0-98E7-61B6-80E6-C6CACD537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3E9903-E535-1C7B-822D-68B84D7B8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D83CA-61DD-1CC2-BA38-11DE58777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42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11678-821B-CD56-5240-2EA64EA29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3F099-97D9-C3A4-55D1-1209E0FF9C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359F8A-6F2F-6556-3E52-057F93731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7C6DDE-4EDF-D1B9-82BB-730D5CF215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0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8A774-2EC1-DB3B-724D-A06647021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B39AB-F8C9-B068-6C6B-B6E0A3E81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14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0B60B4-BF08-4BB0-0D0B-68F8C114D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370F1-8141-29BE-3103-6C1A290EE7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0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6E5B5C-E940-C60F-8EE3-7D9562254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7285C-16F8-C9A8-F7EF-5E53F29AB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9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0BA2C8-8CEE-F885-C4BD-6EC5E615D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5DA6E-3259-4B73-C474-7C6A8FFCF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7AFF0-B642-9E1E-DDC7-5776E057A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7CA9A-DD66-7096-2D38-9F9EBCB860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96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5D6DBD-A5D0-6614-63F3-1656EB42B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B73D58-FB53-70CD-EAF3-1AD49A609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7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C3709-05E4-2BE2-432A-0B4D01358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F0454-BE14-2CD6-945D-3F6ED3DAA2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5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A62372-2EAB-1A4B-1E46-533DD4B9C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A31C7F-F304-EE29-2C68-BFF3A7338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78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0CEB3-9831-F192-2F3A-FE4825FB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0D5E7B-191B-98F4-D9AB-FF3DB982F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5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907482-63E9-9940-1352-D36B46093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830C4-6793-AB34-63D1-EAD08D7DF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30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0FDF8-1E45-ADF7-D238-0EB2A7800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0D02F-D15E-9419-FCE3-6253171F7F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2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5FB03-5B7E-E855-10D4-A39CB63F9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CF685-5824-E9F0-2F81-45589B041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6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B80A74-3983-7BE4-B832-55F2B16D9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FFEBD-BC78-827A-77F5-8F85493747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4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CAEC07-8726-1136-3836-475AB73F2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A93043-8787-2B8C-9446-582430571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95645-E9D9-9443-E821-57D76D480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E6D7D-15BE-E6DA-B936-CBEE52379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1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8EA32-C533-8CCA-D807-AB95491B4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CEABE-7205-62F4-08FE-C71582578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57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F93C7C-1FEF-EA57-B921-DB9775B62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3B9793-5C63-1372-5F8E-79BCDF27C3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9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F6B42-86C4-20C3-064A-75A8DD933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C3CD79-833E-6813-36F8-CE01E069F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5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9E618-9B62-482B-47B1-F2932F00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A5F6ED-327A-5EB8-A110-CC053B9F2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3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7912C-FBCD-A59D-53CE-32F815831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42B2C-4800-54A2-D881-FB57E8F85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555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2025-08-08T13:43:06Z</dcterms:created>
  <dcterms:modified xsi:type="dcterms:W3CDTF">2025-08-08T13:43:06Z</dcterms:modified>
</cp:coreProperties>
</file>