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3896E-3589-BFB8-C730-7641B2CAB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FFC91B-97FD-AE3B-EE37-612F5E263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B20-F204-4097-800B-AECC262D40A3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05AF78-8C5E-3B28-48FB-38E3A8453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F99C8F-93A1-0020-7DED-E85AB4A79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6A8EB-22E9-431C-A28E-BA0946E47B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555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312B82-6610-1D8A-CBDC-3EB11312F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E6418E-136A-F908-0691-C3943BEE3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ED766-295F-40C8-5F2C-DAE90DE72D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4E3B20-F204-4097-800B-AECC262D40A3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12DFB1-7DD6-CFA9-7676-6D127F8FBE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0C7FED-8805-FFC0-0442-89CE43523F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16A8EB-22E9-431C-A28E-BA0946E47B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78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F35A41-6ABC-29CA-A868-7A1219C4C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8A5B06-F072-7086-7AF2-944C305ADB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404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6C5EBD-8B27-D414-0173-31E8CE48A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F8C637-F9C6-F19F-8FE1-3415211EC0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6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4204D5-AF89-955C-D021-AF20943C9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5CEFE7-EE74-EF40-97B8-1C4293CAEE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79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E70D1E-F99B-457C-C984-72304CAFC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1BDBD3-E164-5C3E-6909-EF4C4C61D2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11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DAD62B-D455-0B1D-B9C7-9B9E7A254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F48DE-13C4-9571-D64A-570F0F247E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18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EF49CF-A4D8-23E2-47B2-437A2B3A2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775BA7-C7C8-046D-5372-CA5A291458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62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537E70-22AA-11F9-2FA6-F6C244026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3D5D83-B7C3-8037-2276-1A7715A529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41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F71BD1-68E3-70DE-E3F8-A2649988D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64E893-AD9A-8D36-917D-2EE155D8B0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04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A4DA36-5389-20B4-5145-83A9C495D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798B11-67B6-410B-1871-5468BD3D3D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86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F578D6-A2EC-ADEF-3A28-EE3C5C8F6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E009C4-5DEC-08F8-9E84-64644AB3F5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52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ABFCAC-DFA1-2110-55F2-86FDD5E95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225F56-E4A5-BEA4-E069-BA6A51BD6D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15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BE037D-67B6-ED8A-5D98-1750F4612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26CFC7-5F81-4F60-6A6D-4EE16075D3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45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AB832C-D0B3-622D-8064-8BA4FEB50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FA4F4F-BEE9-58B8-D13B-F78C7748FA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53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2F12C2-E138-8DF9-8828-8DF8C6B0E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B9EAEA-1205-E387-8E4D-7B9D61C48D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48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5B0039-1325-55D9-237B-78084AB27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AD271C-AFD0-4F6C-2008-91B9A55D90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1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1996A0-E5FC-DC85-71BB-D5E3CE2D7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631EB9-0A5D-953B-40C4-CE584B03C8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74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E37CAB-7711-9A3B-4B8E-E5B0BA8C9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521EC3-D27A-CA6A-1CF1-FF0FBD51C6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14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6D5C19-06B0-26A0-448E-F81BFB72F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36E8F8-AA6D-A0DA-D720-638B0C39C4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04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A56A45-1E26-C626-FD9A-426CE0E32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111DA-DDEA-BD1A-DBEF-58ED1B9F0C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84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49DBCF-A408-D469-BAC6-F87AC2A18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D1EDC7-8CC9-EE16-37B5-FCB312CD72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9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537F30-D149-5CBD-5DFD-671F066F7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6B5A6F-AF30-84BD-DC11-867E288EC5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24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BDC254-62B3-DB1B-E340-D3ACAA8FC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AB4BD-67FD-69F9-4145-61B2416134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31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5EA74C-A50A-3E12-74F8-F87A23ECA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210301-13A5-2908-AF92-B2C669E0A3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45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F26DA1-7D08-36DA-A1F0-66CFE1BC0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D1D6FA-3998-5C74-23F8-5640AC6608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10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6DE569-45F8-9BE4-1A5C-E623CD0B7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77FA31-7593-3A19-F98E-18FA169A7F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4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6D8E64-14EC-33F6-D921-663242733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466BD6-9C05-FB72-C0EC-F396B9047F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64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FE25E9-2B93-D862-2052-CD8B94D91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28BCE1-EC45-3DAD-009B-F691F3831F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05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E17E04-CABC-7DC4-9636-DF6022F36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FB4CA1-A074-AC46-CBBC-643A96B05C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26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116ECF-7EFE-0EAC-F97B-EC187B86F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EEDCEF-EF56-0D07-7876-73DED2B083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72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9F542C-5444-AC7E-960B-809CCE376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5F36D0-D4C0-62BE-0775-EE986AE9EB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92BF86-A84C-D503-83BE-9A0DB3C77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09956F-0A95-47D3-0ABE-F81E954A12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7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35C214-7E84-DA61-5DFA-A5192E539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A2D421-929D-264E-EE1F-85857C871B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47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717BFA-44F3-7635-07FF-92461AE2F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33ED05-7C0D-369E-A197-8D21AC827B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1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7022BE-79B0-3B16-F0F1-4440586CA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0C05FC-1021-F590-93F9-77A470D8F3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34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9E0B64-3EF4-33B5-C48F-93088235B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22DC48-B1B7-E4D4-9183-D774EFE685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48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0976A6-CA76-FC06-BA07-E91D18272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0E5D4D-F011-DED6-0F44-1D02C63319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F3BB15-20A8-1CFD-24CD-A4C27FA97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BE23BF-F58F-9F9D-5934-D6D9871C0A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67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0858F1-9047-F1EA-4EBD-A81CD5CC4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B998B-4254-FBE2-AF2F-47BDEB6C77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291869-1588-66AA-4B60-C59F708B8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6C7DE5-9D53-E569-FDE5-D1DCCF625C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6613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406795-515E-9BB3-BFDA-5395E80C8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9B4296-30F6-6767-0671-E2B9BDF10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85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2B332C-05DA-0BC3-BEAB-C81A29628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F237C8-19B9-8367-5DDE-C571289E05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88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2025-05-19T19:45:28Z</dcterms:created>
  <dcterms:modified xsi:type="dcterms:W3CDTF">2025-05-19T19:45:28Z</dcterms:modified>
</cp:coreProperties>
</file>