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275" r:id="rId24"/>
    <p:sldId id="276" r:id="rId25"/>
    <p:sldId id="277" r:id="rId26"/>
    <p:sldId id="278" r:id="rId27"/>
    <p:sldId id="279" r:id="rId28"/>
    <p:sldId id="280" r:id="rId29"/>
    <p:sldId id="281" r:id="rId30"/>
    <p:sldId id="282" r:id="rId31"/>
    <p:sldId id="283" r:id="rId32"/>
    <p:sldId id="284" r:id="rId33"/>
    <p:sldId id="285" r:id="rId34"/>
    <p:sldId id="286" r:id="rId35"/>
    <p:sldId id="287" r:id="rId36"/>
    <p:sldId id="288" r:id="rId37"/>
    <p:sldId id="289" r:id="rId38"/>
    <p:sldId id="290" r:id="rId39"/>
    <p:sldId id="291" r:id="rId4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viewProps" Target="viewProp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theme" Target="theme/theme1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B227FC-758B-738F-7732-3F72475C8A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D9FC168-3DF9-0475-8751-6214B91F43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55EF27-EAE1-4613-B025-C2A442FF1359}" type="datetimeFigureOut">
              <a:rPr lang="en-US" smtClean="0"/>
              <a:t>10/17/2025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2BA9993-BD15-AB0F-FD93-659AED8A54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CC5BCEB-43B4-2F48-2B3B-8F6E402324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EEBDBD-D599-4E92-B9FF-CEFDCCF43D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15767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7F45ED6-464A-D457-91C5-C0401C56E3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5162B56-6075-2C77-6686-026411B5A4D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C400645-9317-D9FC-4836-FF5EF951EE4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55EF27-EAE1-4613-B025-C2A442FF1359}" type="datetimeFigureOut">
              <a:rPr lang="en-US" smtClean="0"/>
              <a:t>10/17/2025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5746E09-7A0A-6EC0-9B23-7D0A0F7153D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64D1835-30AB-03D5-67B4-1FF1B3FB033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EEBDBD-D599-4E92-B9FF-CEFDCCF43D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18221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051EF3D-E5E7-1BAC-8FF1-2E519AD235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74C3C20-0EC7-8CF6-2B93-759542BA5F3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90560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7783"/>
    </mc:Choice>
    <mc:Fallback xmlns="">
      <p:transition spd="slow" advTm="77783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002541E-EFC8-75EC-3C3D-CBEBA1B546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517D902-8F4B-C976-D5CA-010EAB770D6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96717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4050"/>
    </mc:Choice>
    <mc:Fallback xmlns="">
      <p:transition spd="slow" advTm="154050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0C320BD-11E9-2195-1153-3776CFC776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B097B3B-6D50-052A-965C-678E63A6F20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31047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7642"/>
    </mc:Choice>
    <mc:Fallback xmlns="">
      <p:transition spd="slow" advTm="107642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8ECE514-0E11-4CEF-CD12-25AEEC3FAB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939E67B-EF4E-818A-7303-358D73E563C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44926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41822"/>
    </mc:Choice>
    <mc:Fallback xmlns="">
      <p:transition spd="slow" advTm="241822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B4A7EA2-7786-0216-B4AA-FDCA77C4C3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C8E3F52-ADC4-0AFB-8629-2A9FD67DD96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96469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7154"/>
    </mc:Choice>
    <mc:Fallback xmlns="">
      <p:transition spd="slow" advTm="147154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73BDE50-AD2D-E23C-18E3-BDB2DC7F8D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F23ADF2-21F5-A518-B5D4-DBADDC47E5F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4740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420"/>
    </mc:Choice>
    <mc:Fallback xmlns="">
      <p:transition spd="slow" advTm="80420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268BFF8-61F7-9A0F-85DA-BC3FFFD40D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32B073D-92DF-D136-A917-A902B932906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93463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3640"/>
    </mc:Choice>
    <mc:Fallback xmlns="">
      <p:transition spd="slow" advTm="43640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CD89DF6-EE6C-942B-982D-B82CD5E7AD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613C9DA-6712-5A73-D939-FE862FDB004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15698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8741"/>
    </mc:Choice>
    <mc:Fallback xmlns="">
      <p:transition spd="slow" advTm="128741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0BD19AD-E4C2-BBB3-317A-E42566784E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19ECF35-4495-DE15-1959-2E0A1A18378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2383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4359"/>
    </mc:Choice>
    <mc:Fallback xmlns="">
      <p:transition spd="slow" advTm="104359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EFD9E9C-751B-3637-7296-13E659E7A3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F268E0D-A827-A8FD-67F9-41772B7FAA4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66260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40103"/>
    </mc:Choice>
    <mc:Fallback xmlns="">
      <p:transition spd="slow" advTm="240103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AED897B-2685-A20C-08F3-05C0B798D3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98E52F8-4DE4-5D49-18DB-87F0F70E6FB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02701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2959"/>
    </mc:Choice>
    <mc:Fallback xmlns="">
      <p:transition spd="slow" advTm="32959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E4A3CB9-99B3-57CA-C48E-CF9407DD8C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E7F3B27-4082-C1B9-9821-F0A78C12840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47100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872"/>
    </mc:Choice>
    <mc:Fallback xmlns="">
      <p:transition spd="slow" advTm="13872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A755922-483B-D27A-A010-D6E58D17BB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03751AD-C3C9-9AD9-CB93-61AFA894A82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2099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4383"/>
    </mc:Choice>
    <mc:Fallback xmlns="">
      <p:transition spd="slow" advTm="134383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D5B68E4-5522-C1C5-A09C-D766081778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F14D198-3073-8E13-2946-3510CBF3070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9407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1171"/>
    </mc:Choice>
    <mc:Fallback xmlns="">
      <p:transition spd="slow" advTm="211171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2685C41-21BE-C1F8-7120-728D21913E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8B43139-E4E8-A5BE-5234-7ED4A472407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07858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6697"/>
    </mc:Choice>
    <mc:Fallback xmlns="">
      <p:transition spd="slow" advTm="96697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4086A6B-195A-1B45-789D-F429B7B117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721D4E4-FA9E-A745-A01D-4273407680F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3117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93440"/>
    </mc:Choice>
    <mc:Fallback xmlns="">
      <p:transition spd="slow" advTm="293440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D09C852-E6A6-0546-7EA2-9EE0927265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6DB3E5C-E43D-53ED-3C5E-45E653A450E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75703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9329"/>
    </mc:Choice>
    <mc:Fallback xmlns="">
      <p:transition spd="slow" advTm="79329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ECC3A8B-1A8C-279A-80C9-9A7EB70DE0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FE458FA-9F77-F867-79D4-76E67818D7B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97020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5095"/>
    </mc:Choice>
    <mc:Fallback xmlns="">
      <p:transition spd="slow" advTm="155095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EE7B22A-5AAB-E36A-9054-B3C592CD9C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5D5434B-6EAB-965E-8A28-739CAB75A75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50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214"/>
    </mc:Choice>
    <mc:Fallback xmlns="">
      <p:transition spd="slow" advTm="3214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3E63560-7FAF-0DDD-1770-4127F87151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F1C5F8E-96B2-3D55-A127-A0AC575F82A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250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2440"/>
    </mc:Choice>
    <mc:Fallback xmlns="">
      <p:transition spd="slow" advTm="82440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BA162C5-A3D9-7C3B-03DE-B7C3B2FBCE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C789A27-4807-0EBF-83D4-00AE9BDDD7C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92747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5745"/>
    </mc:Choice>
    <mc:Fallback xmlns="">
      <p:transition spd="slow" advTm="35745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B3D885A-FEF6-2B97-59ED-C350EB32FD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4508670-9370-E337-75B5-CB211E5B5CD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08347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97457"/>
    </mc:Choice>
    <mc:Fallback xmlns="">
      <p:transition spd="slow" advTm="297457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03EB192-864D-E651-FF4D-3D8C53B031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F8DBC42-5A58-3BBB-9659-15AA708B1DB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11781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7982"/>
    </mc:Choice>
    <mc:Fallback xmlns="">
      <p:transition spd="slow" advTm="137982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8E72806-B5E0-FC41-D89D-3FA72F2640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109CB08-FD9A-9291-D027-D30E4BB895D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4560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6751"/>
    </mc:Choice>
    <mc:Fallback xmlns="">
      <p:transition spd="slow" advTm="76751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F97D126-F428-7D01-DE77-6BF6581FA8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A9960A3-543C-1E9D-9875-7549BD2CCA0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79659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4406"/>
    </mc:Choice>
    <mc:Fallback xmlns="">
      <p:transition spd="slow" advTm="104406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4CD1613-4D6F-A9DE-051B-CFE00FCFFA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E3136A7-429D-A8F5-A8B0-078E77D2C3A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28988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320"/>
    </mc:Choice>
    <mc:Fallback xmlns="">
      <p:transition spd="slow" advTm="100320"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FC910FC-D514-E05E-8317-53DB3C8DC4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CE06877-8EF7-18C9-315B-2E68C4DC2E9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11196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6001"/>
    </mc:Choice>
    <mc:Fallback xmlns="">
      <p:transition spd="slow" advTm="96001"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A29CD56-5F74-0C34-1959-99923FCFC7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E272E90-3306-8F8B-0935-24776874CD3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17526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8733"/>
    </mc:Choice>
    <mc:Fallback xmlns="">
      <p:transition spd="slow" advTm="88733"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26B302E-F7A8-B4FC-AAB2-FCAFC6C548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8C36937-6009-A0B6-0419-1655E1DA902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31028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5389"/>
    </mc:Choice>
    <mc:Fallback xmlns="">
      <p:transition spd="slow" advTm="115389"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6E7F98B-C9D1-A4A8-D8CA-A4B96E8E10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D31AAC2-173E-FDB0-8890-56AFC0DE8B5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4459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7154"/>
    </mc:Choice>
    <mc:Fallback xmlns="">
      <p:transition spd="slow" advTm="207154"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0BBA0B5-95CA-5E64-A23E-8796FF4A84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9A0E1FD-9699-B3E0-84D4-03BB66B1280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47322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3060"/>
    </mc:Choice>
    <mc:Fallback xmlns="">
      <p:transition spd="slow" advTm="103060"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4656359-FCF3-DA2F-9D00-B66A587DC1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4646244-3840-CCA4-1569-ACEA6CB1F72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69298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9313"/>
    </mc:Choice>
    <mc:Fallback xmlns="">
      <p:transition spd="slow" advTm="149313"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CDC0B78-472D-0486-F798-4E48585D08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AFB6D84-AB65-88E3-0F60-3DFB004AF22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3519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3810"/>
    </mc:Choice>
    <mc:Fallback xmlns="">
      <p:transition spd="slow" advTm="53810"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154EED8-E16D-54C7-0D5C-0EBA36781D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8ABC897-7F4D-E5E1-42A3-AE710EBBE96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71341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7557"/>
    </mc:Choice>
    <mc:Fallback xmlns="">
      <p:transition spd="slow" advTm="187557"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89BDAF6-B50B-03B3-FAF2-4FBBB3165C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F208F55-9719-78AD-410F-AAF42DC6D8A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68622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8385"/>
    </mc:Choice>
    <mc:Fallback xmlns="">
      <p:transition spd="slow" advTm="178385"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67F3A2C-D94B-EBD6-CEDC-4358F6A53F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990667E-A8A5-E36E-109A-CF8949D1D9A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8072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885"/>
    </mc:Choice>
    <mc:Fallback xmlns="">
      <p:transition spd="slow" advTm="7885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1fe439f8996bbb5173f0b001933cd488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208f29f65ba4ffe7cdf4371243d4ef35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SearchPropertie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1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2e7f495a-9f7b-4790-bf02-f985d85d70f5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122069F2-2CD5-4D67-8BBB-E97E470AA64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D6295D32-9521-4E5C-803F-F47EBAC3EADC}">
  <ds:schemaRefs>
    <ds:schemaRef ds:uri="http://schemas.microsoft.com/office/2006/metadata/properties"/>
    <ds:schemaRef ds:uri="http://schemas.microsoft.com/office/infopath/2007/PartnerControls"/>
    <ds:schemaRef ds:uri="49100919-8a76-4266-be0c-7dc583902cb4"/>
    <ds:schemaRef ds:uri="d13aca44-ef33-4cf4-9980-7f0b00e6eeb9"/>
  </ds:schemaRefs>
</ds:datastoreItem>
</file>

<file path=customXml/itemProps3.xml><?xml version="1.0" encoding="utf-8"?>
<ds:datastoreItem xmlns:ds="http://schemas.openxmlformats.org/officeDocument/2006/customXml" ds:itemID="{83335DD9-0715-478C-A7B2-C0B76A61EE4F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36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36</vt:i4>
      </vt:variant>
    </vt:vector>
  </HeadingPairs>
  <TitlesOfParts>
    <vt:vector size="37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Mohammad Alkhatib</dc:creator>
  <cp:lastModifiedBy>Mohammad Alkhatib</cp:lastModifiedBy>
  <cp:revision>2</cp:revision>
  <dcterms:created xsi:type="dcterms:W3CDTF">2025-10-16T23:37:42Z</dcterms:created>
  <dcterms:modified xsi:type="dcterms:W3CDTF">2025-10-18T06:17:29Z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