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2EC99-0BAF-CB89-CAF0-508D6E1BC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4FEBBD-E92B-633F-0182-278BE2CD3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4D8D9-03CA-4B32-B3A3-76A439098CD4}" type="datetimeFigureOut">
              <a:rPr lang="en-CA" smtClean="0"/>
              <a:t>2024-09-29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C131C6-9F2C-D766-2E7F-4369FAF19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3AFD33-B5BA-94DA-F3EA-11A35C3D2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69F43-4F88-42A5-9FD1-7B8768A3456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85149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D4D5EC-398B-C518-A7B8-0A3372877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9B1F9F-4A0E-C1B6-C537-51F7AAD960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F96482-72D9-B5CE-12F4-78A3A1C2C1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14D8D9-03CA-4B32-B3A3-76A439098CD4}" type="datetimeFigureOut">
              <a:rPr lang="en-CA" smtClean="0"/>
              <a:t>2024-09-29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B03798-B855-5A22-D7F9-4C5BE87614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5007B3-0F57-9570-8290-E2CD1B41F8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1369F43-4F88-42A5-9FD1-7B8768A3456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37099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B8F77E-3D91-6474-F263-16DF13A52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CC249D-5FE0-8433-8F89-7CE5C43C29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734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91BFBC-C3F9-7D2F-35A4-156A1DA9D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CE2999-F68D-87E2-E1BE-1B3DE49A02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614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CC99DD-AEA4-BCB1-002C-84BFD9B38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98A6EE-6B2A-0136-A09A-8E758401A2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03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F8580B-8A25-A17E-6A57-6BD9AAA7A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822778-C7AF-65D3-9AB1-45BCFF3925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802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758D33-B9AF-6B20-1117-78EE141C1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AF3403-7CC3-06AB-C2B1-9705535D96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950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B83E4E-E27B-2F1C-5F07-83F496321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74F6F0-3898-5E74-58B1-A0E3317A90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21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7BB2B0-23FF-C1FE-CBF2-A76F119CE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EBBC91-99B1-9ABA-90FF-10E1D2DB8E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009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6B0DBF-FDFE-DDD2-729B-712CA237E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5FD1FB-16C5-E2E3-06CF-41A0AB3FE9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14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0C35EA-2745-AD86-6613-62F5022DC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583B01-991F-F0C0-E2E0-4CECE415EE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6742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CDAB7B-7B8B-1D9D-EF0D-CDEB3E005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EC8734-8B7B-BEB2-C471-410A056148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3010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B239D1-B956-63D7-E1D2-38C45E1C8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EDEFAA-BC4C-1FF3-55D6-959C906017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096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00FEFA-6895-45BB-E1BD-7C0D6D58D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636038-84DD-2DA3-08B0-6C4F2CD140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025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BAB2DC-85C9-CEAD-64B5-A7D6BC7C1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9E5FCC-1369-F09B-7F6D-7A774C5900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6045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86F28E-E3BB-53E4-D096-5B6E0BE61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042DD3-468C-3310-7E6E-1EBAE31B89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4332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1CFD04-B2BF-3B70-9569-8F9AC3F03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8946DD-7923-5158-18C5-31D9B58A7A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974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ADF4C7-3993-B455-A2D4-CD06735A5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F32919-79E2-B8BB-93F2-6F6335CE7B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5376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FD81F1-7B24-04A6-D4AA-32B5015EB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E63E1F-73E2-3858-224C-38539F4D5B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8345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2BB795-0548-4E93-B641-6D4ABAB9B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7257BD-EB6C-690D-3DC4-D9FE3E6B14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2683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3AD6E6-91B6-0E6D-8552-13C1651A0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464FE6-82A3-FF71-2F89-619DACEDF9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3461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8AF857-70F8-4AA0-3DA0-B346C2C80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BC5F5B-0D39-29DD-1F15-DDCE5D6767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126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2024-09-29T13:46:54Z</dcterms:created>
  <dcterms:modified xsi:type="dcterms:W3CDTF">2024-09-29T13:46:54Z</dcterms:modified>
</cp:coreProperties>
</file>