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DCA256-94ED-02C9-5192-BE6A982470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1BD2D6C-2795-7DD2-7300-802EBB094B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5383B-55A6-4DB7-8960-541CCCF3B086}" type="datetimeFigureOut">
              <a:rPr lang="en-US" smtClean="0"/>
              <a:t>12/11/2025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66F434A-C5D0-CB21-D343-EFC200C300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7F8AAB3-4DB6-83DA-786A-33E166AB8F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F4BA9-7AAA-4B06-A4B4-642B34A991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39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FC9AF6B-677A-5A58-AA88-032887A2E9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A1A42C-4260-2723-7AB1-E89688E654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60AA4B-2130-5465-B62D-2FE18393E4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EB5383B-55A6-4DB7-8960-541CCCF3B086}" type="datetimeFigureOut">
              <a:rPr lang="en-US" smtClean="0"/>
              <a:t>12/11/2025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78B6B2-30E6-4068-8167-0F8A66AD4BD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34D506-14D4-83F0-2C93-05F3D1702C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40F4BA9-7AAA-4B06-A4B4-642B34A991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407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8EDBD1-8AAB-A353-2CB4-C89BF08555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C99D5E-1880-A59A-82BD-4031E661AA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4740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18F2BB-90CF-1D25-0A32-C8C8DD1246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717460-C421-B853-BBED-366830E7A8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4238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B4D5DD-147C-B526-9B9D-BD3ADBF7F8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FAE59B-41C6-1F15-FB28-3C2251B0A1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5906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33E83E-DD47-5923-BF59-E2236EDAB9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A78F48-D8E4-F5B7-85FB-D78327DCA9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2357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3E7BF6-AFEC-D59F-5F79-FF306580C7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D1A373-92EC-26C0-7DA9-A2C6530148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6494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4076E9-5D8D-11C8-855A-E567D2F513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343AF0-AE17-D337-2B3F-024E2CFA47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4620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DC840A-6DBA-C58E-EEDC-651BD76AF3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01DB33-4E8F-9F05-115E-C94222EE36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0102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055836-084E-13BF-69E0-ABB2A2A368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F6DE94-BED5-1797-D4CB-BD860D1F12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1163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DBA49F-F5D5-D194-23D0-1C6C9264C9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4526D3-DDE8-B7F0-7AF8-033F87554F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9401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BE6550-8160-0D08-A4B0-5A12FC1684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803F4F-E816-DA1D-46F0-37DD44DA2C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352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0C67A1-F954-C96B-B14E-6E6B9CF5B8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F76F63-DCED-107C-98D0-6841A664FB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7499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04A07E-E324-8415-F3B6-603050A9FA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C16021-D065-8E1F-E38D-A4E5A2DBBE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8475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4687AD-226C-989F-E89F-AB0C22A11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AC18DD-FA47-AFC5-6106-E2B23697CD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74478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EC6F2D-E1CC-EE50-716C-A3D33F24DB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78237C-BC27-960F-EA97-A119AC3BE0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559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C5917B-1E4A-7FEE-A02D-85F9E6D621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744946-F29E-C12E-6F15-789D4AB86F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1489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FC3604-DACE-9999-13EF-72B428A20C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5E499F-BCF9-2EC4-49BA-4C345FB86A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1763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BF6B6F-5FC4-C49B-F349-B030FD5E38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5D5825-F06A-614C-9C81-8FA970F1C9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06547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19CCE2-C925-9831-A26E-30E717F722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7014A0-0200-EBFE-DBA5-DD0F82A05C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1530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AB1B96-B831-F2EA-E834-7ADA5E9DAF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C96220-C3AE-95C9-D8DD-8E63902F98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8608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61BC17-A1DF-2EBF-019C-3CC75E56E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4184AC-2678-D951-9C42-45B4A12A32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3179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680BB2-911A-508A-690C-40E5A02CE9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6EE016-C74A-396C-6E0C-BEAB614931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52599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1DEA22-FFC6-92F4-293E-17F5AC912F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AAE54C-B2C8-4A90-1544-15C22519FA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32082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8582EA-ECF2-32C3-6BB2-5897586B63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3D96D1-0A3F-6489-DE42-82E11E1206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431203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7F7710-91AE-2E8C-FC21-A15B9AA2F4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51EA60-E4D7-BBB7-821B-63AEDC9963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07028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8E3790-A76F-4D93-AA16-477AA342D0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2621EE-179C-7316-7D1C-BAA37894D2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10693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085D78-0916-B2A5-A6A9-36796DA436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D8758D-8104-E7DC-F526-D982237586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27481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B40995-08DA-C6C7-0398-6194EAD243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6780EE-88DD-56E9-3D9E-5143C474EE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8678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F6DE57-A834-6FCE-EEDF-F55A16613E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A7842D-1AD2-D4A1-1096-79CD25E70F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1892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5AAE59-CDE1-6939-E774-02108D18FD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63D451-B06D-30E7-A583-D84BDC6DC6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4095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80DF2E-7166-E49E-AD3B-D28F342529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E912A3-5553-2655-0EDD-1AA7416420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52008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7A5BD3-B32B-3BB7-AEE2-A3313B1099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1F35C7-4DBE-2206-3CC1-C1D31051FA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35762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ECF180-C15D-F07C-7028-45FC1EC4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BA36D9-E6BD-4A33-4C92-A8C55B9944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18934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21F9DC-94BB-7570-EEE1-8B2E9C456F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A79969-9743-8361-7E46-F5FA71726F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56145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59855C-2757-58B3-257F-13CEFDBA68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F2BAE6-BBCB-EA45-A575-AF6EDEB830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42201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F5E4E0-B35E-9B0E-245F-BFEFD63583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8DE788-CB74-3202-9FDF-8FE67DB564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04334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B08BED-0375-0513-2400-C6AD7B9136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2526A2-D19C-4BFF-EF88-4BD75F2D8D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831047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847864-01FD-13EC-FB3A-A4FD8BD1C2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FBFC88-4540-3B9D-0612-729CBB22B0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08501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8CDF8F-8E1B-CE6E-E900-FA24077DB2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C6C090-7208-6188-01E4-4A7AA3EF3D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79953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062429-ADAD-5A47-0BEE-958481ACC3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CD6416-C73F-FE09-EFA7-30E58CD4C5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36602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3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Mohammed F.R. Anbar</dc:creator>
  <cp:lastModifiedBy>Mohammed F.R. Anbar</cp:lastModifiedBy>
  <cp:revision>1</cp:revision>
  <dcterms:created xsi:type="dcterms:W3CDTF">2025-12-11T16:06:03Z</dcterms:created>
  <dcterms:modified xsi:type="dcterms:W3CDTF">2025-12-11T16:06:03Z</dcterms:modified>
</cp:coreProperties>
</file>