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handoutMasterIdLst>
    <p:handoutMasterId r:id="rId44"/>
  </p:handoutMasterIdLst>
  <p:sldIdLst>
    <p:sldId id="336" r:id="rId2"/>
    <p:sldId id="335" r:id="rId3"/>
    <p:sldId id="308" r:id="rId4"/>
    <p:sldId id="309" r:id="rId5"/>
    <p:sldId id="311" r:id="rId6"/>
    <p:sldId id="312" r:id="rId7"/>
    <p:sldId id="323" r:id="rId8"/>
    <p:sldId id="324" r:id="rId9"/>
    <p:sldId id="314" r:id="rId10"/>
    <p:sldId id="325" r:id="rId11"/>
    <p:sldId id="326" r:id="rId12"/>
    <p:sldId id="329" r:id="rId13"/>
    <p:sldId id="330" r:id="rId14"/>
    <p:sldId id="331" r:id="rId15"/>
    <p:sldId id="332" r:id="rId16"/>
    <p:sldId id="315" r:id="rId17"/>
    <p:sldId id="256" r:id="rId18"/>
    <p:sldId id="257" r:id="rId19"/>
    <p:sldId id="258" r:id="rId20"/>
    <p:sldId id="261" r:id="rId21"/>
    <p:sldId id="263" r:id="rId22"/>
    <p:sldId id="295" r:id="rId23"/>
    <p:sldId id="264" r:id="rId24"/>
    <p:sldId id="297" r:id="rId25"/>
    <p:sldId id="320" r:id="rId26"/>
    <p:sldId id="321" r:id="rId27"/>
    <p:sldId id="322" r:id="rId28"/>
    <p:sldId id="281" r:id="rId29"/>
    <p:sldId id="355" r:id="rId30"/>
    <p:sldId id="282" r:id="rId31"/>
    <p:sldId id="356" r:id="rId32"/>
    <p:sldId id="348" r:id="rId33"/>
    <p:sldId id="357" r:id="rId34"/>
    <p:sldId id="350" r:id="rId35"/>
    <p:sldId id="358" r:id="rId36"/>
    <p:sldId id="351" r:id="rId37"/>
    <p:sldId id="359" r:id="rId38"/>
    <p:sldId id="352" r:id="rId39"/>
    <p:sldId id="353" r:id="rId40"/>
    <p:sldId id="354" r:id="rId41"/>
    <p:sldId id="334" r:id="rId4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0" d="100"/>
          <a:sy n="60" d="100"/>
        </p:scale>
        <p:origin x="-211" y="355"/>
      </p:cViewPr>
      <p:guideLst/>
    </p:cSldViewPr>
  </p:slideViewPr>
  <p:notesTextViewPr>
    <p:cViewPr>
      <p:scale>
        <a:sx n="1" d="1"/>
        <a:sy n="1" d="1"/>
      </p:scale>
      <p:origin x="0" y="0"/>
    </p:cViewPr>
  </p:notesTextViewPr>
  <p:sorterViewPr>
    <p:cViewPr>
      <p:scale>
        <a:sx n="144" d="100"/>
        <a:sy n="144" d="100"/>
      </p:scale>
      <p:origin x="0" y="-1790"/>
    </p:cViewPr>
  </p:sorterViewPr>
  <p:notesViewPr>
    <p:cSldViewPr snapToGrid="0">
      <p:cViewPr varScale="1">
        <p:scale>
          <a:sx n="58" d="100"/>
          <a:sy n="58" d="100"/>
        </p:scale>
        <p:origin x="3216"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6DB9D7-7DBE-A245-A13C-85192D4A4C6D}" type="doc">
      <dgm:prSet loTypeId="urn:microsoft.com/office/officeart/2005/8/layout/hList1" loCatId="list" qsTypeId="urn:microsoft.com/office/officeart/2005/8/quickstyle/simple4" qsCatId="simple" csTypeId="urn:microsoft.com/office/officeart/2005/8/colors/accent1_2" csCatId="accent1" phldr="1"/>
      <dgm:spPr/>
      <dgm:t>
        <a:bodyPr/>
        <a:lstStyle/>
        <a:p>
          <a:endParaRPr lang="en-US"/>
        </a:p>
      </dgm:t>
    </dgm:pt>
    <dgm:pt modelId="{F7E8D934-4B67-404A-AF55-08DA52A9A6ED}">
      <dgm:prSet phldrT="[Text]" custT="1"/>
      <dgm:spPr>
        <a:solidFill>
          <a:schemeClr val="accent2"/>
        </a:solidFill>
        <a:ln>
          <a:noFill/>
        </a:ln>
      </dgm:spPr>
      <dgm:t>
        <a:bodyPr/>
        <a:lstStyle/>
        <a:p>
          <a:r>
            <a:rPr lang="en-US" sz="1600" b="0" dirty="0">
              <a:solidFill>
                <a:schemeClr val="bg1"/>
              </a:solidFill>
              <a:latin typeface="+mj-lt"/>
            </a:rPr>
            <a:t>Most often occur in scripting languages</a:t>
          </a:r>
        </a:p>
      </dgm:t>
    </dgm:pt>
    <dgm:pt modelId="{CFDB04F7-441B-FB4E-8900-9D7C082D418B}" type="parTrans" cxnId="{9530F621-50D0-A34B-ABB1-EA2DC93F7D08}">
      <dgm:prSet/>
      <dgm:spPr/>
      <dgm:t>
        <a:bodyPr/>
        <a:lstStyle/>
        <a:p>
          <a:endParaRPr lang="en-US"/>
        </a:p>
      </dgm:t>
    </dgm:pt>
    <dgm:pt modelId="{DD9A7679-2511-964F-91B8-CE4A793300BF}" type="sibTrans" cxnId="{9530F621-50D0-A34B-ABB1-EA2DC93F7D08}">
      <dgm:prSet/>
      <dgm:spPr/>
      <dgm:t>
        <a:bodyPr/>
        <a:lstStyle/>
        <a:p>
          <a:endParaRPr lang="en-US"/>
        </a:p>
      </dgm:t>
    </dgm:pt>
    <dgm:pt modelId="{A88C638A-3F48-FB41-AA49-9D32387EE1BA}">
      <dgm:prSet custT="1"/>
      <dgm:spPr>
        <a:solidFill>
          <a:schemeClr val="tx1"/>
        </a:solidFill>
      </dgm:spPr>
      <dgm:t>
        <a:bodyPr/>
        <a:lstStyle/>
        <a:p>
          <a:r>
            <a:rPr lang="en-US" sz="1400" dirty="0">
              <a:latin typeface="+mj-lt"/>
            </a:rPr>
            <a:t>Encourage reuse of other programs and system utilities where possible to save coding effort</a:t>
          </a:r>
        </a:p>
      </dgm:t>
    </dgm:pt>
    <dgm:pt modelId="{29CF9F67-53A7-A44E-9AFE-6DE0AD65A0A2}" type="parTrans" cxnId="{0CE7F2A4-4329-7242-B2AD-6D7B751143B1}">
      <dgm:prSet/>
      <dgm:spPr/>
      <dgm:t>
        <a:bodyPr/>
        <a:lstStyle/>
        <a:p>
          <a:endParaRPr lang="en-US"/>
        </a:p>
      </dgm:t>
    </dgm:pt>
    <dgm:pt modelId="{6806DDD0-34F4-FC48-A6BF-C1D51D5F5E25}" type="sibTrans" cxnId="{0CE7F2A4-4329-7242-B2AD-6D7B751143B1}">
      <dgm:prSet/>
      <dgm:spPr/>
      <dgm:t>
        <a:bodyPr/>
        <a:lstStyle/>
        <a:p>
          <a:endParaRPr lang="en-US"/>
        </a:p>
      </dgm:t>
    </dgm:pt>
    <dgm:pt modelId="{72C09E9B-7F75-4E88-9E8A-FC4D0285E552}">
      <dgm:prSet custT="1"/>
      <dgm:spPr>
        <a:solidFill>
          <a:schemeClr val="tx1"/>
        </a:solidFill>
      </dgm:spPr>
      <dgm:t>
        <a:bodyPr/>
        <a:lstStyle/>
        <a:p>
          <a:endParaRPr lang="en-US" sz="1400" dirty="0">
            <a:latin typeface="+mj-lt"/>
          </a:endParaRPr>
        </a:p>
      </dgm:t>
    </dgm:pt>
    <dgm:pt modelId="{31825538-B65A-42BA-9A0D-674F7898F41B}" type="parTrans" cxnId="{B8A93227-566A-466F-92F3-6BAF6BB1240B}">
      <dgm:prSet/>
      <dgm:spPr/>
      <dgm:t>
        <a:bodyPr/>
        <a:lstStyle/>
        <a:p>
          <a:endParaRPr lang="en-US"/>
        </a:p>
      </dgm:t>
    </dgm:pt>
    <dgm:pt modelId="{A0691B70-8BDB-478E-B79F-90037E9E5960}" type="sibTrans" cxnId="{B8A93227-566A-466F-92F3-6BAF6BB1240B}">
      <dgm:prSet/>
      <dgm:spPr/>
      <dgm:t>
        <a:bodyPr/>
        <a:lstStyle/>
        <a:p>
          <a:endParaRPr lang="en-US"/>
        </a:p>
      </dgm:t>
    </dgm:pt>
    <dgm:pt modelId="{146C8C96-A4EE-1B42-9762-5D0585890B49}" type="pres">
      <dgm:prSet presAssocID="{8F6DB9D7-7DBE-A245-A13C-85192D4A4C6D}" presName="Name0" presStyleCnt="0">
        <dgm:presLayoutVars>
          <dgm:dir/>
          <dgm:animLvl val="lvl"/>
          <dgm:resizeHandles val="exact"/>
        </dgm:presLayoutVars>
      </dgm:prSet>
      <dgm:spPr/>
      <dgm:t>
        <a:bodyPr/>
        <a:lstStyle/>
        <a:p>
          <a:endParaRPr lang="en-US"/>
        </a:p>
      </dgm:t>
    </dgm:pt>
    <dgm:pt modelId="{264523D6-0A26-8A4B-8982-F8C8C14EDC5C}" type="pres">
      <dgm:prSet presAssocID="{F7E8D934-4B67-404A-AF55-08DA52A9A6ED}" presName="composite" presStyleCnt="0"/>
      <dgm:spPr/>
    </dgm:pt>
    <dgm:pt modelId="{FBF2F748-B814-1949-9EC8-CF6456CE4F5C}" type="pres">
      <dgm:prSet presAssocID="{F7E8D934-4B67-404A-AF55-08DA52A9A6ED}" presName="parTx" presStyleLbl="alignNode1" presStyleIdx="0" presStyleCnt="1" custLinFactNeighborX="-454" custLinFactNeighborY="74359">
        <dgm:presLayoutVars>
          <dgm:chMax val="0"/>
          <dgm:chPref val="0"/>
          <dgm:bulletEnabled val="1"/>
        </dgm:presLayoutVars>
      </dgm:prSet>
      <dgm:spPr/>
      <dgm:t>
        <a:bodyPr/>
        <a:lstStyle/>
        <a:p>
          <a:endParaRPr lang="en-US"/>
        </a:p>
      </dgm:t>
    </dgm:pt>
    <dgm:pt modelId="{E0DA6B96-E30F-134B-9CBE-EF02D3E52DFB}" type="pres">
      <dgm:prSet presAssocID="{F7E8D934-4B67-404A-AF55-08DA52A9A6ED}" presName="desTx" presStyleLbl="alignAccFollowNode1" presStyleIdx="0" presStyleCnt="1">
        <dgm:presLayoutVars>
          <dgm:bulletEnabled val="1"/>
        </dgm:presLayoutVars>
      </dgm:prSet>
      <dgm:spPr/>
      <dgm:t>
        <a:bodyPr/>
        <a:lstStyle/>
        <a:p>
          <a:endParaRPr lang="en-US"/>
        </a:p>
      </dgm:t>
    </dgm:pt>
  </dgm:ptLst>
  <dgm:cxnLst>
    <dgm:cxn modelId="{9828BC81-2827-4037-A676-7CE7BC177D5E}" type="presOf" srcId="{F7E8D934-4B67-404A-AF55-08DA52A9A6ED}" destId="{FBF2F748-B814-1949-9EC8-CF6456CE4F5C}" srcOrd="0" destOrd="0" presId="urn:microsoft.com/office/officeart/2005/8/layout/hList1"/>
    <dgm:cxn modelId="{0621E2D6-E8AF-4DB8-AB46-0D289034B4A4}" type="presOf" srcId="{A88C638A-3F48-FB41-AA49-9D32387EE1BA}" destId="{E0DA6B96-E30F-134B-9CBE-EF02D3E52DFB}" srcOrd="0" destOrd="1" presId="urn:microsoft.com/office/officeart/2005/8/layout/hList1"/>
    <dgm:cxn modelId="{9530F621-50D0-A34B-ABB1-EA2DC93F7D08}" srcId="{8F6DB9D7-7DBE-A245-A13C-85192D4A4C6D}" destId="{F7E8D934-4B67-404A-AF55-08DA52A9A6ED}" srcOrd="0" destOrd="0" parTransId="{CFDB04F7-441B-FB4E-8900-9D7C082D418B}" sibTransId="{DD9A7679-2511-964F-91B8-CE4A793300BF}"/>
    <dgm:cxn modelId="{0CE7F2A4-4329-7242-B2AD-6D7B751143B1}" srcId="{F7E8D934-4B67-404A-AF55-08DA52A9A6ED}" destId="{A88C638A-3F48-FB41-AA49-9D32387EE1BA}" srcOrd="1" destOrd="0" parTransId="{29CF9F67-53A7-A44E-9AFE-6DE0AD65A0A2}" sibTransId="{6806DDD0-34F4-FC48-A6BF-C1D51D5F5E25}"/>
    <dgm:cxn modelId="{7AB73EF1-4859-4D99-BBCD-6F3788CDD954}" type="presOf" srcId="{8F6DB9D7-7DBE-A245-A13C-85192D4A4C6D}" destId="{146C8C96-A4EE-1B42-9762-5D0585890B49}" srcOrd="0" destOrd="0" presId="urn:microsoft.com/office/officeart/2005/8/layout/hList1"/>
    <dgm:cxn modelId="{B8A93227-566A-466F-92F3-6BAF6BB1240B}" srcId="{F7E8D934-4B67-404A-AF55-08DA52A9A6ED}" destId="{72C09E9B-7F75-4E88-9E8A-FC4D0285E552}" srcOrd="0" destOrd="0" parTransId="{31825538-B65A-42BA-9A0D-674F7898F41B}" sibTransId="{A0691B70-8BDB-478E-B79F-90037E9E5960}"/>
    <dgm:cxn modelId="{C0BFACF8-B2CF-4C0A-9955-734D06C9290F}" type="presOf" srcId="{72C09E9B-7F75-4E88-9E8A-FC4D0285E552}" destId="{E0DA6B96-E30F-134B-9CBE-EF02D3E52DFB}" srcOrd="0" destOrd="0" presId="urn:microsoft.com/office/officeart/2005/8/layout/hList1"/>
    <dgm:cxn modelId="{172F356A-8110-4A60-85B2-37F51E475C9C}" type="presParOf" srcId="{146C8C96-A4EE-1B42-9762-5D0585890B49}" destId="{264523D6-0A26-8A4B-8982-F8C8C14EDC5C}" srcOrd="0" destOrd="0" presId="urn:microsoft.com/office/officeart/2005/8/layout/hList1"/>
    <dgm:cxn modelId="{187A13A4-7CEF-4C6F-B36F-D748FE92B30E}" type="presParOf" srcId="{264523D6-0A26-8A4B-8982-F8C8C14EDC5C}" destId="{FBF2F748-B814-1949-9EC8-CF6456CE4F5C}" srcOrd="0" destOrd="0" presId="urn:microsoft.com/office/officeart/2005/8/layout/hList1"/>
    <dgm:cxn modelId="{CAD8FF58-425C-42B6-8E30-FC8080CAEA2C}" type="presParOf" srcId="{264523D6-0A26-8A4B-8982-F8C8C14EDC5C}" destId="{E0DA6B96-E30F-134B-9CBE-EF02D3E52DF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738216-F1FC-0E42-BD3A-DA976518A916}" type="doc">
      <dgm:prSet loTypeId="urn:microsoft.com/office/officeart/2005/8/layout/hList6" loCatId="list" qsTypeId="urn:microsoft.com/office/officeart/2005/8/quickstyle/simple4" qsCatId="simple" csTypeId="urn:microsoft.com/office/officeart/2005/8/colors/accent1_5" csCatId="accent1" phldr="1"/>
      <dgm:spPr/>
      <dgm:t>
        <a:bodyPr/>
        <a:lstStyle/>
        <a:p>
          <a:endParaRPr lang="en-US"/>
        </a:p>
      </dgm:t>
    </dgm:pt>
    <dgm:pt modelId="{0FDBFFBF-32AF-2145-B2FB-791C0BA6AEC5}">
      <dgm:prSet custT="1"/>
      <dgm:spPr/>
      <dgm:t>
        <a:bodyPr/>
        <a:lstStyle/>
        <a:p>
          <a:pPr rtl="0"/>
          <a:r>
            <a:rPr lang="en-US" sz="1600" b="1" dirty="0">
              <a:solidFill>
                <a:srgbClr val="C00000"/>
              </a:solidFill>
              <a:latin typeface="+mj-lt"/>
            </a:rPr>
            <a:t>Commonly seen in scripted Web applications</a:t>
          </a:r>
        </a:p>
      </dgm:t>
    </dgm:pt>
    <dgm:pt modelId="{3B44C05C-8249-8441-B19A-03FF36505A67}" type="parTrans" cxnId="{28FE6D0C-E148-5E43-A23F-D50B1E91AEFA}">
      <dgm:prSet/>
      <dgm:spPr/>
      <dgm:t>
        <a:bodyPr/>
        <a:lstStyle/>
        <a:p>
          <a:endParaRPr lang="en-US" b="0">
            <a:latin typeface="+mj-lt"/>
          </a:endParaRPr>
        </a:p>
      </dgm:t>
    </dgm:pt>
    <dgm:pt modelId="{386E5FEE-12CF-CA46-896C-91710AD0224B}" type="sibTrans" cxnId="{28FE6D0C-E148-5E43-A23F-D50B1E91AEFA}">
      <dgm:prSet/>
      <dgm:spPr/>
      <dgm:t>
        <a:bodyPr/>
        <a:lstStyle/>
        <a:p>
          <a:endParaRPr lang="en-US" b="0">
            <a:latin typeface="+mj-lt"/>
          </a:endParaRPr>
        </a:p>
      </dgm:t>
    </dgm:pt>
    <dgm:pt modelId="{8474B88D-393D-F041-BBB4-E1DA4C6BEC54}">
      <dgm:prSet/>
      <dgm:spPr/>
      <dgm:t>
        <a:bodyPr/>
        <a:lstStyle/>
        <a:p>
          <a:pPr rtl="0"/>
          <a:r>
            <a:rPr lang="en-US" sz="1300" b="1" dirty="0">
              <a:solidFill>
                <a:schemeClr val="tx1"/>
              </a:solidFill>
              <a:latin typeface="+mj-lt"/>
            </a:rPr>
            <a:t>Vulnerability involves the inclusion of script code in the HTML content</a:t>
          </a:r>
        </a:p>
      </dgm:t>
    </dgm:pt>
    <dgm:pt modelId="{411787C8-E856-874D-BA41-D046582EA773}" type="parTrans" cxnId="{5CE98DFA-9EF2-D741-BEA2-B9698243485A}">
      <dgm:prSet/>
      <dgm:spPr/>
      <dgm:t>
        <a:bodyPr/>
        <a:lstStyle/>
        <a:p>
          <a:endParaRPr lang="en-US" b="0">
            <a:latin typeface="+mj-lt"/>
          </a:endParaRPr>
        </a:p>
      </dgm:t>
    </dgm:pt>
    <dgm:pt modelId="{6893AEF9-A94B-7240-A31E-1246AEC64669}" type="sibTrans" cxnId="{5CE98DFA-9EF2-D741-BEA2-B9698243485A}">
      <dgm:prSet/>
      <dgm:spPr/>
      <dgm:t>
        <a:bodyPr/>
        <a:lstStyle/>
        <a:p>
          <a:endParaRPr lang="en-US" b="0">
            <a:latin typeface="+mj-lt"/>
          </a:endParaRPr>
        </a:p>
      </dgm:t>
    </dgm:pt>
    <dgm:pt modelId="{797AC862-5275-0441-A11C-70B003F91977}">
      <dgm:prSet/>
      <dgm:spPr/>
      <dgm:t>
        <a:bodyPr/>
        <a:lstStyle/>
        <a:p>
          <a:pPr rtl="0"/>
          <a:r>
            <a:rPr lang="en-US" sz="1300" b="1" dirty="0">
              <a:solidFill>
                <a:schemeClr val="tx1"/>
              </a:solidFill>
              <a:latin typeface="+mj-lt"/>
            </a:rPr>
            <a:t>Script code may need to access data associated with other pages</a:t>
          </a:r>
        </a:p>
      </dgm:t>
    </dgm:pt>
    <dgm:pt modelId="{1F5856B2-F95E-1845-867A-47DF2330CC5F}" type="parTrans" cxnId="{83CC318D-D3E5-8B40-B91D-D1240953457E}">
      <dgm:prSet/>
      <dgm:spPr/>
      <dgm:t>
        <a:bodyPr/>
        <a:lstStyle/>
        <a:p>
          <a:endParaRPr lang="en-US" b="0">
            <a:latin typeface="+mj-lt"/>
          </a:endParaRPr>
        </a:p>
      </dgm:t>
    </dgm:pt>
    <dgm:pt modelId="{5F821B6B-9AFD-7B42-A384-368E0F6542EE}" type="sibTrans" cxnId="{83CC318D-D3E5-8B40-B91D-D1240953457E}">
      <dgm:prSet/>
      <dgm:spPr/>
      <dgm:t>
        <a:bodyPr/>
        <a:lstStyle/>
        <a:p>
          <a:endParaRPr lang="en-US" b="0">
            <a:latin typeface="+mj-lt"/>
          </a:endParaRPr>
        </a:p>
      </dgm:t>
    </dgm:pt>
    <dgm:pt modelId="{E4E72A15-A256-CE49-980B-A08E82DA0005}">
      <dgm:prSet/>
      <dgm:spPr/>
      <dgm:t>
        <a:bodyPr/>
        <a:lstStyle/>
        <a:p>
          <a:pPr rtl="0"/>
          <a:r>
            <a:rPr lang="en-US" sz="1300" b="1" dirty="0">
              <a:solidFill>
                <a:schemeClr val="tx1"/>
              </a:solidFill>
              <a:latin typeface="+mj-lt"/>
            </a:rPr>
            <a:t>Browsers impose security checks and restrict data access to pages originating from the same site</a:t>
          </a:r>
        </a:p>
      </dgm:t>
    </dgm:pt>
    <dgm:pt modelId="{41668D30-C8EE-7F45-BB6B-875C86CC7304}" type="parTrans" cxnId="{35320135-06F9-7C47-8CCF-5F798A6AE1DB}">
      <dgm:prSet/>
      <dgm:spPr/>
      <dgm:t>
        <a:bodyPr/>
        <a:lstStyle/>
        <a:p>
          <a:endParaRPr lang="en-US" b="0">
            <a:latin typeface="+mj-lt"/>
          </a:endParaRPr>
        </a:p>
      </dgm:t>
    </dgm:pt>
    <dgm:pt modelId="{9BC2AB1C-2EBE-344C-A338-89EE7B9BC640}" type="sibTrans" cxnId="{35320135-06F9-7C47-8CCF-5F798A6AE1DB}">
      <dgm:prSet/>
      <dgm:spPr/>
      <dgm:t>
        <a:bodyPr/>
        <a:lstStyle/>
        <a:p>
          <a:endParaRPr lang="en-US" b="0">
            <a:latin typeface="+mj-lt"/>
          </a:endParaRPr>
        </a:p>
      </dgm:t>
    </dgm:pt>
    <dgm:pt modelId="{7299EB4B-515F-C240-9F12-2B5C69E7C8AD}">
      <dgm:prSet/>
      <dgm:spPr/>
      <dgm:t>
        <a:bodyPr/>
        <a:lstStyle/>
        <a:p>
          <a:pPr rtl="0"/>
          <a:r>
            <a:rPr lang="en-US" b="0" dirty="0">
              <a:latin typeface="+mj-lt"/>
            </a:rPr>
            <a:t>Exploit assumption that all content from one site is equally trusted and hence is permitted to interact with other content from the site</a:t>
          </a:r>
        </a:p>
      </dgm:t>
    </dgm:pt>
    <dgm:pt modelId="{C73192B3-045F-854A-97CF-F48EE6C5F510}" type="parTrans" cxnId="{DE07CD6B-D524-CE42-A697-F2118F000714}">
      <dgm:prSet/>
      <dgm:spPr/>
      <dgm:t>
        <a:bodyPr/>
        <a:lstStyle/>
        <a:p>
          <a:endParaRPr lang="en-US" b="0">
            <a:latin typeface="+mj-lt"/>
          </a:endParaRPr>
        </a:p>
      </dgm:t>
    </dgm:pt>
    <dgm:pt modelId="{AABD1336-E1F2-AF4F-9EAF-3AB8543BCBAC}" type="sibTrans" cxnId="{DE07CD6B-D524-CE42-A697-F2118F000714}">
      <dgm:prSet/>
      <dgm:spPr/>
      <dgm:t>
        <a:bodyPr/>
        <a:lstStyle/>
        <a:p>
          <a:endParaRPr lang="en-US" b="0">
            <a:latin typeface="+mj-lt"/>
          </a:endParaRPr>
        </a:p>
      </dgm:t>
    </dgm:pt>
    <dgm:pt modelId="{59383F9F-B252-8043-A32A-EFB5A575996F}">
      <dgm:prSet custT="1"/>
      <dgm:spPr/>
      <dgm:t>
        <a:bodyPr/>
        <a:lstStyle/>
        <a:p>
          <a:pPr rtl="0"/>
          <a:endParaRPr lang="en-US" sz="1700" b="0" dirty="0">
            <a:latin typeface="+mj-lt"/>
          </a:endParaRPr>
        </a:p>
        <a:p>
          <a:pPr rtl="0"/>
          <a:r>
            <a:rPr lang="en-US" sz="2000" b="0" dirty="0">
              <a:solidFill>
                <a:srgbClr val="C00000"/>
              </a:solidFill>
              <a:latin typeface="+mj-lt"/>
            </a:rPr>
            <a:t>XSS reflection vulnerability</a:t>
          </a:r>
        </a:p>
      </dgm:t>
    </dgm:pt>
    <dgm:pt modelId="{98946462-F1F4-2F45-A0EA-D932BBE1E621}" type="parTrans" cxnId="{51F3357C-397C-484F-A72C-922CDA10F104}">
      <dgm:prSet/>
      <dgm:spPr/>
      <dgm:t>
        <a:bodyPr/>
        <a:lstStyle/>
        <a:p>
          <a:endParaRPr lang="en-US" b="0">
            <a:latin typeface="+mj-lt"/>
          </a:endParaRPr>
        </a:p>
      </dgm:t>
    </dgm:pt>
    <dgm:pt modelId="{83BA5EE4-62E5-5E4F-9368-A726FB81807E}" type="sibTrans" cxnId="{51F3357C-397C-484F-A72C-922CDA10F104}">
      <dgm:prSet/>
      <dgm:spPr/>
      <dgm:t>
        <a:bodyPr/>
        <a:lstStyle/>
        <a:p>
          <a:endParaRPr lang="en-US" b="0">
            <a:latin typeface="+mj-lt"/>
          </a:endParaRPr>
        </a:p>
      </dgm:t>
    </dgm:pt>
    <dgm:pt modelId="{EA459881-D6FA-8F4A-AB46-DCA7E65CA43D}">
      <dgm:prSet custT="1"/>
      <dgm:spPr/>
      <dgm:t>
        <a:bodyPr/>
        <a:lstStyle/>
        <a:p>
          <a:pPr rtl="0"/>
          <a:r>
            <a:rPr lang="en-US" sz="1800" b="0" dirty="0">
              <a:solidFill>
                <a:schemeClr val="tx1"/>
              </a:solidFill>
              <a:latin typeface="+mj-lt"/>
            </a:rPr>
            <a:t>Attacker includes the malicious script content in data supplied to a site</a:t>
          </a:r>
        </a:p>
      </dgm:t>
    </dgm:pt>
    <dgm:pt modelId="{8D099309-C48E-794C-BE14-649CD5F89254}" type="parTrans" cxnId="{B27B83CE-3276-D24A-9308-51E50C6FF3B8}">
      <dgm:prSet/>
      <dgm:spPr/>
      <dgm:t>
        <a:bodyPr/>
        <a:lstStyle/>
        <a:p>
          <a:endParaRPr lang="en-US" b="0">
            <a:latin typeface="+mj-lt"/>
          </a:endParaRPr>
        </a:p>
      </dgm:t>
    </dgm:pt>
    <dgm:pt modelId="{EC211667-D220-EF40-8228-2EC717277E57}" type="sibTrans" cxnId="{B27B83CE-3276-D24A-9308-51E50C6FF3B8}">
      <dgm:prSet/>
      <dgm:spPr/>
      <dgm:t>
        <a:bodyPr/>
        <a:lstStyle/>
        <a:p>
          <a:endParaRPr lang="en-US" b="0">
            <a:latin typeface="+mj-lt"/>
          </a:endParaRPr>
        </a:p>
      </dgm:t>
    </dgm:pt>
    <dgm:pt modelId="{8A9692FE-B7F9-6742-BF85-9DD37F148C70}">
      <dgm:prSet/>
      <dgm:spPr/>
      <dgm:t>
        <a:bodyPr/>
        <a:lstStyle/>
        <a:p>
          <a:pPr rtl="0"/>
          <a:r>
            <a:rPr lang="en-US" b="0" dirty="0">
              <a:latin typeface="+mj-lt"/>
            </a:rPr>
            <a:t>Attacks where input provided by one user is subsequently output to another user</a:t>
          </a:r>
        </a:p>
      </dgm:t>
    </dgm:pt>
    <dgm:pt modelId="{1897314B-E8F3-6B41-B262-3C0EDBDEB7F1}" type="sibTrans" cxnId="{EAE945F3-D1C1-FB44-8352-D305FD4AD53F}">
      <dgm:prSet/>
      <dgm:spPr/>
      <dgm:t>
        <a:bodyPr/>
        <a:lstStyle/>
        <a:p>
          <a:endParaRPr lang="en-US" b="0">
            <a:latin typeface="+mj-lt"/>
          </a:endParaRPr>
        </a:p>
      </dgm:t>
    </dgm:pt>
    <dgm:pt modelId="{AFCD9345-8969-654C-87F9-9DC5D0E88FBC}" type="parTrans" cxnId="{EAE945F3-D1C1-FB44-8352-D305FD4AD53F}">
      <dgm:prSet/>
      <dgm:spPr/>
      <dgm:t>
        <a:bodyPr/>
        <a:lstStyle/>
        <a:p>
          <a:endParaRPr lang="en-US" b="0">
            <a:latin typeface="+mj-lt"/>
          </a:endParaRPr>
        </a:p>
      </dgm:t>
    </dgm:pt>
    <dgm:pt modelId="{46EBF384-467E-B949-AFEB-A2D10AEF5E9B}" type="pres">
      <dgm:prSet presAssocID="{ED738216-F1FC-0E42-BD3A-DA976518A916}" presName="Name0" presStyleCnt="0">
        <dgm:presLayoutVars>
          <dgm:dir/>
          <dgm:resizeHandles val="exact"/>
        </dgm:presLayoutVars>
      </dgm:prSet>
      <dgm:spPr/>
      <dgm:t>
        <a:bodyPr/>
        <a:lstStyle/>
        <a:p>
          <a:endParaRPr lang="en-US"/>
        </a:p>
      </dgm:t>
    </dgm:pt>
    <dgm:pt modelId="{E4D3B943-EFD4-CA49-81F0-3B5F3ED8EF44}" type="pres">
      <dgm:prSet presAssocID="{8A9692FE-B7F9-6742-BF85-9DD37F148C70}" presName="node" presStyleLbl="node1" presStyleIdx="0" presStyleCnt="4">
        <dgm:presLayoutVars>
          <dgm:bulletEnabled val="1"/>
        </dgm:presLayoutVars>
      </dgm:prSet>
      <dgm:spPr/>
      <dgm:t>
        <a:bodyPr/>
        <a:lstStyle/>
        <a:p>
          <a:endParaRPr lang="en-US"/>
        </a:p>
      </dgm:t>
    </dgm:pt>
    <dgm:pt modelId="{2988D496-52D2-1B4E-B7DF-6C7534CDCA91}" type="pres">
      <dgm:prSet presAssocID="{1897314B-E8F3-6B41-B262-3C0EDBDEB7F1}" presName="sibTrans" presStyleCnt="0"/>
      <dgm:spPr/>
    </dgm:pt>
    <dgm:pt modelId="{14688093-8D8B-6348-AECE-C5CB825B39E9}" type="pres">
      <dgm:prSet presAssocID="{0FDBFFBF-32AF-2145-B2FB-791C0BA6AEC5}" presName="node" presStyleLbl="node1" presStyleIdx="1" presStyleCnt="4" custLinFactNeighborX="5270" custLinFactNeighborY="-452">
        <dgm:presLayoutVars>
          <dgm:bulletEnabled val="1"/>
        </dgm:presLayoutVars>
      </dgm:prSet>
      <dgm:spPr/>
      <dgm:t>
        <a:bodyPr/>
        <a:lstStyle/>
        <a:p>
          <a:endParaRPr lang="en-US"/>
        </a:p>
      </dgm:t>
    </dgm:pt>
    <dgm:pt modelId="{365DE7CC-336A-2048-8B1A-136973C493DE}" type="pres">
      <dgm:prSet presAssocID="{386E5FEE-12CF-CA46-896C-91710AD0224B}" presName="sibTrans" presStyleCnt="0"/>
      <dgm:spPr/>
    </dgm:pt>
    <dgm:pt modelId="{3FE07096-8FB5-9946-B5FA-8A05FD6FAB4C}" type="pres">
      <dgm:prSet presAssocID="{7299EB4B-515F-C240-9F12-2B5C69E7C8AD}" presName="node" presStyleLbl="node1" presStyleIdx="2" presStyleCnt="4" custLinFactNeighborX="-43169" custLinFactNeighborY="-16667">
        <dgm:presLayoutVars>
          <dgm:bulletEnabled val="1"/>
        </dgm:presLayoutVars>
      </dgm:prSet>
      <dgm:spPr/>
      <dgm:t>
        <a:bodyPr/>
        <a:lstStyle/>
        <a:p>
          <a:endParaRPr lang="en-US"/>
        </a:p>
      </dgm:t>
    </dgm:pt>
    <dgm:pt modelId="{6C8BBC24-43C5-1549-BA48-1327AB121258}" type="pres">
      <dgm:prSet presAssocID="{AABD1336-E1F2-AF4F-9EAF-3AB8543BCBAC}" presName="sibTrans" presStyleCnt="0"/>
      <dgm:spPr/>
    </dgm:pt>
    <dgm:pt modelId="{5C65FDC7-D923-E249-BFF8-519500BF915D}" type="pres">
      <dgm:prSet presAssocID="{59383F9F-B252-8043-A32A-EFB5A575996F}" presName="node" presStyleLbl="node1" presStyleIdx="3" presStyleCnt="4">
        <dgm:presLayoutVars>
          <dgm:bulletEnabled val="1"/>
        </dgm:presLayoutVars>
      </dgm:prSet>
      <dgm:spPr/>
      <dgm:t>
        <a:bodyPr/>
        <a:lstStyle/>
        <a:p>
          <a:endParaRPr lang="en-US"/>
        </a:p>
      </dgm:t>
    </dgm:pt>
  </dgm:ptLst>
  <dgm:cxnLst>
    <dgm:cxn modelId="{79DC5DCE-DB84-45C2-B97B-C679D57931F6}" type="presOf" srcId="{7299EB4B-515F-C240-9F12-2B5C69E7C8AD}" destId="{3FE07096-8FB5-9946-B5FA-8A05FD6FAB4C}" srcOrd="0" destOrd="0" presId="urn:microsoft.com/office/officeart/2005/8/layout/hList6"/>
    <dgm:cxn modelId="{A0176EEB-B314-4305-9FFA-E33982BB3471}" type="presOf" srcId="{0FDBFFBF-32AF-2145-B2FB-791C0BA6AEC5}" destId="{14688093-8D8B-6348-AECE-C5CB825B39E9}" srcOrd="0" destOrd="0" presId="urn:microsoft.com/office/officeart/2005/8/layout/hList6"/>
    <dgm:cxn modelId="{2E890728-BD92-4D74-8A7C-56205F65DC7B}" type="presOf" srcId="{EA459881-D6FA-8F4A-AB46-DCA7E65CA43D}" destId="{5C65FDC7-D923-E249-BFF8-519500BF915D}" srcOrd="0" destOrd="1" presId="urn:microsoft.com/office/officeart/2005/8/layout/hList6"/>
    <dgm:cxn modelId="{FD6F0A76-B099-4555-93F8-AFCB2DEA0C08}" type="presOf" srcId="{E4E72A15-A256-CE49-980B-A08E82DA0005}" destId="{14688093-8D8B-6348-AECE-C5CB825B39E9}" srcOrd="0" destOrd="3" presId="urn:microsoft.com/office/officeart/2005/8/layout/hList6"/>
    <dgm:cxn modelId="{35320135-06F9-7C47-8CCF-5F798A6AE1DB}" srcId="{0FDBFFBF-32AF-2145-B2FB-791C0BA6AEC5}" destId="{E4E72A15-A256-CE49-980B-A08E82DA0005}" srcOrd="2" destOrd="0" parTransId="{41668D30-C8EE-7F45-BB6B-875C86CC7304}" sibTransId="{9BC2AB1C-2EBE-344C-A338-89EE7B9BC640}"/>
    <dgm:cxn modelId="{83CC318D-D3E5-8B40-B91D-D1240953457E}" srcId="{0FDBFFBF-32AF-2145-B2FB-791C0BA6AEC5}" destId="{797AC862-5275-0441-A11C-70B003F91977}" srcOrd="1" destOrd="0" parTransId="{1F5856B2-F95E-1845-867A-47DF2330CC5F}" sibTransId="{5F821B6B-9AFD-7B42-A384-368E0F6542EE}"/>
    <dgm:cxn modelId="{B27B83CE-3276-D24A-9308-51E50C6FF3B8}" srcId="{59383F9F-B252-8043-A32A-EFB5A575996F}" destId="{EA459881-D6FA-8F4A-AB46-DCA7E65CA43D}" srcOrd="0" destOrd="0" parTransId="{8D099309-C48E-794C-BE14-649CD5F89254}" sibTransId="{EC211667-D220-EF40-8228-2EC717277E57}"/>
    <dgm:cxn modelId="{DE07CD6B-D524-CE42-A697-F2118F000714}" srcId="{ED738216-F1FC-0E42-BD3A-DA976518A916}" destId="{7299EB4B-515F-C240-9F12-2B5C69E7C8AD}" srcOrd="2" destOrd="0" parTransId="{C73192B3-045F-854A-97CF-F48EE6C5F510}" sibTransId="{AABD1336-E1F2-AF4F-9EAF-3AB8543BCBAC}"/>
    <dgm:cxn modelId="{EAE945F3-D1C1-FB44-8352-D305FD4AD53F}" srcId="{ED738216-F1FC-0E42-BD3A-DA976518A916}" destId="{8A9692FE-B7F9-6742-BF85-9DD37F148C70}" srcOrd="0" destOrd="0" parTransId="{AFCD9345-8969-654C-87F9-9DC5D0E88FBC}" sibTransId="{1897314B-E8F3-6B41-B262-3C0EDBDEB7F1}"/>
    <dgm:cxn modelId="{E57BF037-F7E1-4FAB-A29A-F60428AB16C8}" type="presOf" srcId="{797AC862-5275-0441-A11C-70B003F91977}" destId="{14688093-8D8B-6348-AECE-C5CB825B39E9}" srcOrd="0" destOrd="2" presId="urn:microsoft.com/office/officeart/2005/8/layout/hList6"/>
    <dgm:cxn modelId="{A8A1C65F-752F-40F5-A912-2FC334B3B707}" type="presOf" srcId="{ED738216-F1FC-0E42-BD3A-DA976518A916}" destId="{46EBF384-467E-B949-AFEB-A2D10AEF5E9B}" srcOrd="0" destOrd="0" presId="urn:microsoft.com/office/officeart/2005/8/layout/hList6"/>
    <dgm:cxn modelId="{5CE98DFA-9EF2-D741-BEA2-B9698243485A}" srcId="{0FDBFFBF-32AF-2145-B2FB-791C0BA6AEC5}" destId="{8474B88D-393D-F041-BBB4-E1DA4C6BEC54}" srcOrd="0" destOrd="0" parTransId="{411787C8-E856-874D-BA41-D046582EA773}" sibTransId="{6893AEF9-A94B-7240-A31E-1246AEC64669}"/>
    <dgm:cxn modelId="{51F3357C-397C-484F-A72C-922CDA10F104}" srcId="{ED738216-F1FC-0E42-BD3A-DA976518A916}" destId="{59383F9F-B252-8043-A32A-EFB5A575996F}" srcOrd="3" destOrd="0" parTransId="{98946462-F1F4-2F45-A0EA-D932BBE1E621}" sibTransId="{83BA5EE4-62E5-5E4F-9368-A726FB81807E}"/>
    <dgm:cxn modelId="{2832DA82-916B-483B-8482-788856F3F4D4}" type="presOf" srcId="{59383F9F-B252-8043-A32A-EFB5A575996F}" destId="{5C65FDC7-D923-E249-BFF8-519500BF915D}" srcOrd="0" destOrd="0" presId="urn:microsoft.com/office/officeart/2005/8/layout/hList6"/>
    <dgm:cxn modelId="{C78FF66F-9854-4427-9BA6-67BED252B177}" type="presOf" srcId="{8A9692FE-B7F9-6742-BF85-9DD37F148C70}" destId="{E4D3B943-EFD4-CA49-81F0-3B5F3ED8EF44}" srcOrd="0" destOrd="0" presId="urn:microsoft.com/office/officeart/2005/8/layout/hList6"/>
    <dgm:cxn modelId="{28FE6D0C-E148-5E43-A23F-D50B1E91AEFA}" srcId="{ED738216-F1FC-0E42-BD3A-DA976518A916}" destId="{0FDBFFBF-32AF-2145-B2FB-791C0BA6AEC5}" srcOrd="1" destOrd="0" parTransId="{3B44C05C-8249-8441-B19A-03FF36505A67}" sibTransId="{386E5FEE-12CF-CA46-896C-91710AD0224B}"/>
    <dgm:cxn modelId="{D1136AEB-5B46-4DB5-B7EF-EA4CA0406707}" type="presOf" srcId="{8474B88D-393D-F041-BBB4-E1DA4C6BEC54}" destId="{14688093-8D8B-6348-AECE-C5CB825B39E9}" srcOrd="0" destOrd="1" presId="urn:microsoft.com/office/officeart/2005/8/layout/hList6"/>
    <dgm:cxn modelId="{80C4F90E-E455-41DF-A06A-0138071798AE}" type="presParOf" srcId="{46EBF384-467E-B949-AFEB-A2D10AEF5E9B}" destId="{E4D3B943-EFD4-CA49-81F0-3B5F3ED8EF44}" srcOrd="0" destOrd="0" presId="urn:microsoft.com/office/officeart/2005/8/layout/hList6"/>
    <dgm:cxn modelId="{E446D2C2-A070-4424-B505-9CA2EB23C2D8}" type="presParOf" srcId="{46EBF384-467E-B949-AFEB-A2D10AEF5E9B}" destId="{2988D496-52D2-1B4E-B7DF-6C7534CDCA91}" srcOrd="1" destOrd="0" presId="urn:microsoft.com/office/officeart/2005/8/layout/hList6"/>
    <dgm:cxn modelId="{EB516C38-F129-4A18-803C-79A10372E20F}" type="presParOf" srcId="{46EBF384-467E-B949-AFEB-A2D10AEF5E9B}" destId="{14688093-8D8B-6348-AECE-C5CB825B39E9}" srcOrd="2" destOrd="0" presId="urn:microsoft.com/office/officeart/2005/8/layout/hList6"/>
    <dgm:cxn modelId="{1EA84548-18A7-4C44-AAA5-AEB93C159B7B}" type="presParOf" srcId="{46EBF384-467E-B949-AFEB-A2D10AEF5E9B}" destId="{365DE7CC-336A-2048-8B1A-136973C493DE}" srcOrd="3" destOrd="0" presId="urn:microsoft.com/office/officeart/2005/8/layout/hList6"/>
    <dgm:cxn modelId="{EEC1FAE2-3429-497C-B54F-84B462AD2122}" type="presParOf" srcId="{46EBF384-467E-B949-AFEB-A2D10AEF5E9B}" destId="{3FE07096-8FB5-9946-B5FA-8A05FD6FAB4C}" srcOrd="4" destOrd="0" presId="urn:microsoft.com/office/officeart/2005/8/layout/hList6"/>
    <dgm:cxn modelId="{C8341EB0-C255-4595-AC72-EEFCFF5DA894}" type="presParOf" srcId="{46EBF384-467E-B949-AFEB-A2D10AEF5E9B}" destId="{6C8BBC24-43C5-1549-BA48-1327AB121258}" srcOrd="5" destOrd="0" presId="urn:microsoft.com/office/officeart/2005/8/layout/hList6"/>
    <dgm:cxn modelId="{589EFECE-28CE-4E07-8532-6A1B783E6F47}" type="presParOf" srcId="{46EBF384-467E-B949-AFEB-A2D10AEF5E9B}" destId="{5C65FDC7-D923-E249-BFF8-519500BF915D}"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2BC92F8-8F93-DF42-95BA-766BB24D0322}" type="doc">
      <dgm:prSet loTypeId="urn:microsoft.com/office/officeart/2005/8/layout/process1" loCatId="process" qsTypeId="urn:microsoft.com/office/officeart/2005/8/quickstyle/simple3" qsCatId="simple" csTypeId="urn:microsoft.com/office/officeart/2005/8/colors/accent1_2" csCatId="accent1" phldr="1"/>
      <dgm:spPr/>
      <dgm:t>
        <a:bodyPr/>
        <a:lstStyle/>
        <a:p>
          <a:endParaRPr lang="en-US"/>
        </a:p>
      </dgm:t>
    </dgm:pt>
    <dgm:pt modelId="{DA107675-7C28-A045-B1EE-ADF2EE398880}">
      <dgm:prSet/>
      <dgm:spPr>
        <a:ln>
          <a:solidFill>
            <a:schemeClr val="bg1"/>
          </a:solidFill>
        </a:ln>
      </dgm:spPr>
      <dgm:t>
        <a:bodyPr/>
        <a:lstStyle/>
        <a:p>
          <a:pPr rtl="0"/>
          <a:r>
            <a:rPr lang="en-US" b="1" dirty="0"/>
            <a:t>It is necessary to ensure that data conform with any assumptions made about the data before subsequent use</a:t>
          </a:r>
          <a:endParaRPr lang="en-US" dirty="0"/>
        </a:p>
      </dgm:t>
    </dgm:pt>
    <dgm:pt modelId="{4D7198A3-91EF-AF45-895C-C6E4A359BD8B}" type="parTrans" cxnId="{79ECAE75-B48E-7342-9EC7-D20221EC0FCE}">
      <dgm:prSet/>
      <dgm:spPr/>
      <dgm:t>
        <a:bodyPr/>
        <a:lstStyle/>
        <a:p>
          <a:endParaRPr lang="en-US"/>
        </a:p>
      </dgm:t>
    </dgm:pt>
    <dgm:pt modelId="{A2EBACE0-6F49-DC48-A31D-1377E02CCC9A}" type="sibTrans" cxnId="{79ECAE75-B48E-7342-9EC7-D20221EC0FCE}">
      <dgm:prSet/>
      <dgm:spPr>
        <a:ln>
          <a:solidFill>
            <a:schemeClr val="bg1"/>
          </a:solidFill>
        </a:ln>
      </dgm:spPr>
      <dgm:t>
        <a:bodyPr/>
        <a:lstStyle/>
        <a:p>
          <a:endParaRPr lang="en-US"/>
        </a:p>
      </dgm:t>
    </dgm:pt>
    <dgm:pt modelId="{722190B7-6D40-C34E-B155-DF55CC3999B7}">
      <dgm:prSet/>
      <dgm:spPr>
        <a:ln>
          <a:solidFill>
            <a:schemeClr val="bg1"/>
          </a:solidFill>
        </a:ln>
      </dgm:spPr>
      <dgm:t>
        <a:bodyPr/>
        <a:lstStyle/>
        <a:p>
          <a:pPr rtl="0"/>
          <a:r>
            <a:rPr lang="en-US" b="1"/>
            <a:t>Input data should be compared against what is wanted</a:t>
          </a:r>
          <a:endParaRPr lang="en-US" dirty="0"/>
        </a:p>
      </dgm:t>
    </dgm:pt>
    <dgm:pt modelId="{C2ADA83B-F727-C64E-8957-F82112784FED}" type="parTrans" cxnId="{554BF718-1219-8241-9478-12D52BF11E04}">
      <dgm:prSet/>
      <dgm:spPr/>
      <dgm:t>
        <a:bodyPr/>
        <a:lstStyle/>
        <a:p>
          <a:endParaRPr lang="en-US"/>
        </a:p>
      </dgm:t>
    </dgm:pt>
    <dgm:pt modelId="{BEB71B3E-E38D-9D42-B3E7-CA4A9DF19684}" type="sibTrans" cxnId="{554BF718-1219-8241-9478-12D52BF11E04}">
      <dgm:prSet/>
      <dgm:spPr>
        <a:ln>
          <a:solidFill>
            <a:schemeClr val="bg1"/>
          </a:solidFill>
        </a:ln>
      </dgm:spPr>
      <dgm:t>
        <a:bodyPr/>
        <a:lstStyle/>
        <a:p>
          <a:endParaRPr lang="en-US"/>
        </a:p>
      </dgm:t>
    </dgm:pt>
    <dgm:pt modelId="{1FCB13A8-7353-8E47-A22F-BE8BAFA0FE78}">
      <dgm:prSet/>
      <dgm:spPr>
        <a:ln>
          <a:solidFill>
            <a:schemeClr val="bg1"/>
          </a:solidFill>
        </a:ln>
      </dgm:spPr>
      <dgm:t>
        <a:bodyPr/>
        <a:lstStyle/>
        <a:p>
          <a:pPr rtl="0"/>
          <a:r>
            <a:rPr lang="en-US" b="1"/>
            <a:t>Alternative is to compare the input data with known dangerous values</a:t>
          </a:r>
          <a:endParaRPr lang="en-US" dirty="0"/>
        </a:p>
      </dgm:t>
    </dgm:pt>
    <dgm:pt modelId="{F3FF9465-3A9B-EE4D-A595-68CD37BB03AF}" type="parTrans" cxnId="{2F032CEA-1A2C-6941-878C-83A26CAD0274}">
      <dgm:prSet/>
      <dgm:spPr/>
      <dgm:t>
        <a:bodyPr/>
        <a:lstStyle/>
        <a:p>
          <a:endParaRPr lang="en-US"/>
        </a:p>
      </dgm:t>
    </dgm:pt>
    <dgm:pt modelId="{BD72D601-1C9D-6444-9A12-763B79BB0138}" type="sibTrans" cxnId="{2F032CEA-1A2C-6941-878C-83A26CAD0274}">
      <dgm:prSet/>
      <dgm:spPr>
        <a:ln>
          <a:solidFill>
            <a:schemeClr val="bg1"/>
          </a:solidFill>
        </a:ln>
      </dgm:spPr>
      <dgm:t>
        <a:bodyPr/>
        <a:lstStyle/>
        <a:p>
          <a:endParaRPr lang="en-US"/>
        </a:p>
      </dgm:t>
    </dgm:pt>
    <dgm:pt modelId="{C0C9CC9B-083B-8A41-A842-79178A9B39F6}">
      <dgm:prSet/>
      <dgm:spPr>
        <a:ln>
          <a:solidFill>
            <a:schemeClr val="bg1"/>
          </a:solidFill>
        </a:ln>
      </dgm:spPr>
      <dgm:t>
        <a:bodyPr/>
        <a:lstStyle/>
        <a:p>
          <a:pPr rtl="0"/>
          <a:r>
            <a:rPr lang="en-US" b="1"/>
            <a:t>By only accepting known safe data the program is more likely to remain secure</a:t>
          </a:r>
          <a:endParaRPr lang="en-US" b="1" dirty="0"/>
        </a:p>
      </dgm:t>
    </dgm:pt>
    <dgm:pt modelId="{5D444ED7-BB3D-614F-BEF1-866E8DE82AF6}" type="parTrans" cxnId="{07C82275-6611-BF41-A9FC-EE596B565039}">
      <dgm:prSet/>
      <dgm:spPr/>
      <dgm:t>
        <a:bodyPr/>
        <a:lstStyle/>
        <a:p>
          <a:endParaRPr lang="en-US"/>
        </a:p>
      </dgm:t>
    </dgm:pt>
    <dgm:pt modelId="{62E7101C-FC19-A44B-9920-318E4F078C9C}" type="sibTrans" cxnId="{07C82275-6611-BF41-A9FC-EE596B565039}">
      <dgm:prSet/>
      <dgm:spPr/>
      <dgm:t>
        <a:bodyPr/>
        <a:lstStyle/>
        <a:p>
          <a:endParaRPr lang="en-US"/>
        </a:p>
      </dgm:t>
    </dgm:pt>
    <dgm:pt modelId="{FDD30AC2-127E-B44B-97E5-AB9E40F24437}" type="pres">
      <dgm:prSet presAssocID="{12BC92F8-8F93-DF42-95BA-766BB24D0322}" presName="Name0" presStyleCnt="0">
        <dgm:presLayoutVars>
          <dgm:dir/>
          <dgm:resizeHandles val="exact"/>
        </dgm:presLayoutVars>
      </dgm:prSet>
      <dgm:spPr/>
      <dgm:t>
        <a:bodyPr/>
        <a:lstStyle/>
        <a:p>
          <a:endParaRPr lang="en-US"/>
        </a:p>
      </dgm:t>
    </dgm:pt>
    <dgm:pt modelId="{7DCF6F2D-C934-094D-BE1D-E590FEF8E0EF}" type="pres">
      <dgm:prSet presAssocID="{DA107675-7C28-A045-B1EE-ADF2EE398880}" presName="node" presStyleLbl="node1" presStyleIdx="0" presStyleCnt="4">
        <dgm:presLayoutVars>
          <dgm:bulletEnabled val="1"/>
        </dgm:presLayoutVars>
      </dgm:prSet>
      <dgm:spPr/>
      <dgm:t>
        <a:bodyPr/>
        <a:lstStyle/>
        <a:p>
          <a:endParaRPr lang="en-US"/>
        </a:p>
      </dgm:t>
    </dgm:pt>
    <dgm:pt modelId="{6D0701CA-DD4D-9744-B880-79F2F6F32979}" type="pres">
      <dgm:prSet presAssocID="{A2EBACE0-6F49-DC48-A31D-1377E02CCC9A}" presName="sibTrans" presStyleLbl="sibTrans2D1" presStyleIdx="0" presStyleCnt="3"/>
      <dgm:spPr/>
      <dgm:t>
        <a:bodyPr/>
        <a:lstStyle/>
        <a:p>
          <a:endParaRPr lang="en-US"/>
        </a:p>
      </dgm:t>
    </dgm:pt>
    <dgm:pt modelId="{CD85C23E-9CD2-2D41-966A-967BB45F557E}" type="pres">
      <dgm:prSet presAssocID="{A2EBACE0-6F49-DC48-A31D-1377E02CCC9A}" presName="connectorText" presStyleLbl="sibTrans2D1" presStyleIdx="0" presStyleCnt="3"/>
      <dgm:spPr/>
      <dgm:t>
        <a:bodyPr/>
        <a:lstStyle/>
        <a:p>
          <a:endParaRPr lang="en-US"/>
        </a:p>
      </dgm:t>
    </dgm:pt>
    <dgm:pt modelId="{50430FEE-8E5A-7C4E-831E-586B9BD859C7}" type="pres">
      <dgm:prSet presAssocID="{722190B7-6D40-C34E-B155-DF55CC3999B7}" presName="node" presStyleLbl="node1" presStyleIdx="1" presStyleCnt="4">
        <dgm:presLayoutVars>
          <dgm:bulletEnabled val="1"/>
        </dgm:presLayoutVars>
      </dgm:prSet>
      <dgm:spPr/>
      <dgm:t>
        <a:bodyPr/>
        <a:lstStyle/>
        <a:p>
          <a:endParaRPr lang="en-US"/>
        </a:p>
      </dgm:t>
    </dgm:pt>
    <dgm:pt modelId="{ABB9398C-E85C-CD47-9B85-4D5B99E30286}" type="pres">
      <dgm:prSet presAssocID="{BEB71B3E-E38D-9D42-B3E7-CA4A9DF19684}" presName="sibTrans" presStyleLbl="sibTrans2D1" presStyleIdx="1" presStyleCnt="3"/>
      <dgm:spPr/>
      <dgm:t>
        <a:bodyPr/>
        <a:lstStyle/>
        <a:p>
          <a:endParaRPr lang="en-US"/>
        </a:p>
      </dgm:t>
    </dgm:pt>
    <dgm:pt modelId="{9D98C3E2-4290-2D4C-88D1-15F11BA4EE17}" type="pres">
      <dgm:prSet presAssocID="{BEB71B3E-E38D-9D42-B3E7-CA4A9DF19684}" presName="connectorText" presStyleLbl="sibTrans2D1" presStyleIdx="1" presStyleCnt="3"/>
      <dgm:spPr/>
      <dgm:t>
        <a:bodyPr/>
        <a:lstStyle/>
        <a:p>
          <a:endParaRPr lang="en-US"/>
        </a:p>
      </dgm:t>
    </dgm:pt>
    <dgm:pt modelId="{166B292D-5F15-F445-9FAA-D0D696C23F23}" type="pres">
      <dgm:prSet presAssocID="{1FCB13A8-7353-8E47-A22F-BE8BAFA0FE78}" presName="node" presStyleLbl="node1" presStyleIdx="2" presStyleCnt="4">
        <dgm:presLayoutVars>
          <dgm:bulletEnabled val="1"/>
        </dgm:presLayoutVars>
      </dgm:prSet>
      <dgm:spPr/>
      <dgm:t>
        <a:bodyPr/>
        <a:lstStyle/>
        <a:p>
          <a:endParaRPr lang="en-US"/>
        </a:p>
      </dgm:t>
    </dgm:pt>
    <dgm:pt modelId="{65CE1D9B-0F09-FA49-912D-319FB37B16F0}" type="pres">
      <dgm:prSet presAssocID="{BD72D601-1C9D-6444-9A12-763B79BB0138}" presName="sibTrans" presStyleLbl="sibTrans2D1" presStyleIdx="2" presStyleCnt="3"/>
      <dgm:spPr/>
      <dgm:t>
        <a:bodyPr/>
        <a:lstStyle/>
        <a:p>
          <a:endParaRPr lang="en-US"/>
        </a:p>
      </dgm:t>
    </dgm:pt>
    <dgm:pt modelId="{E2D9709A-70C9-C048-BC34-4E7D4B3BCC0E}" type="pres">
      <dgm:prSet presAssocID="{BD72D601-1C9D-6444-9A12-763B79BB0138}" presName="connectorText" presStyleLbl="sibTrans2D1" presStyleIdx="2" presStyleCnt="3"/>
      <dgm:spPr/>
      <dgm:t>
        <a:bodyPr/>
        <a:lstStyle/>
        <a:p>
          <a:endParaRPr lang="en-US"/>
        </a:p>
      </dgm:t>
    </dgm:pt>
    <dgm:pt modelId="{91468874-D23D-BB4C-97FA-00CDB87E348D}" type="pres">
      <dgm:prSet presAssocID="{C0C9CC9B-083B-8A41-A842-79178A9B39F6}" presName="node" presStyleLbl="node1" presStyleIdx="3" presStyleCnt="4">
        <dgm:presLayoutVars>
          <dgm:bulletEnabled val="1"/>
        </dgm:presLayoutVars>
      </dgm:prSet>
      <dgm:spPr/>
      <dgm:t>
        <a:bodyPr/>
        <a:lstStyle/>
        <a:p>
          <a:endParaRPr lang="en-US"/>
        </a:p>
      </dgm:t>
    </dgm:pt>
  </dgm:ptLst>
  <dgm:cxnLst>
    <dgm:cxn modelId="{1BEDC3E3-90ED-4CA0-B300-0D245D13C475}" type="presOf" srcId="{1FCB13A8-7353-8E47-A22F-BE8BAFA0FE78}" destId="{166B292D-5F15-F445-9FAA-D0D696C23F23}" srcOrd="0" destOrd="0" presId="urn:microsoft.com/office/officeart/2005/8/layout/process1"/>
    <dgm:cxn modelId="{3072FEDB-C3FF-4FDA-AC5A-14940D43738B}" type="presOf" srcId="{12BC92F8-8F93-DF42-95BA-766BB24D0322}" destId="{FDD30AC2-127E-B44B-97E5-AB9E40F24437}" srcOrd="0" destOrd="0" presId="urn:microsoft.com/office/officeart/2005/8/layout/process1"/>
    <dgm:cxn modelId="{79ECAE75-B48E-7342-9EC7-D20221EC0FCE}" srcId="{12BC92F8-8F93-DF42-95BA-766BB24D0322}" destId="{DA107675-7C28-A045-B1EE-ADF2EE398880}" srcOrd="0" destOrd="0" parTransId="{4D7198A3-91EF-AF45-895C-C6E4A359BD8B}" sibTransId="{A2EBACE0-6F49-DC48-A31D-1377E02CCC9A}"/>
    <dgm:cxn modelId="{2F032CEA-1A2C-6941-878C-83A26CAD0274}" srcId="{12BC92F8-8F93-DF42-95BA-766BB24D0322}" destId="{1FCB13A8-7353-8E47-A22F-BE8BAFA0FE78}" srcOrd="2" destOrd="0" parTransId="{F3FF9465-3A9B-EE4D-A595-68CD37BB03AF}" sibTransId="{BD72D601-1C9D-6444-9A12-763B79BB0138}"/>
    <dgm:cxn modelId="{BBDBEBEF-1E41-493F-92C7-7ED10592555C}" type="presOf" srcId="{BEB71B3E-E38D-9D42-B3E7-CA4A9DF19684}" destId="{9D98C3E2-4290-2D4C-88D1-15F11BA4EE17}" srcOrd="1" destOrd="0" presId="urn:microsoft.com/office/officeart/2005/8/layout/process1"/>
    <dgm:cxn modelId="{9AA6A916-859B-4EB5-B3AF-483E07DE1775}" type="presOf" srcId="{C0C9CC9B-083B-8A41-A842-79178A9B39F6}" destId="{91468874-D23D-BB4C-97FA-00CDB87E348D}" srcOrd="0" destOrd="0" presId="urn:microsoft.com/office/officeart/2005/8/layout/process1"/>
    <dgm:cxn modelId="{F30F0162-6683-45DA-B42C-88929C87E311}" type="presOf" srcId="{DA107675-7C28-A045-B1EE-ADF2EE398880}" destId="{7DCF6F2D-C934-094D-BE1D-E590FEF8E0EF}" srcOrd="0" destOrd="0" presId="urn:microsoft.com/office/officeart/2005/8/layout/process1"/>
    <dgm:cxn modelId="{34FDED03-6720-4E06-BF77-587FEBA0A999}" type="presOf" srcId="{BEB71B3E-E38D-9D42-B3E7-CA4A9DF19684}" destId="{ABB9398C-E85C-CD47-9B85-4D5B99E30286}" srcOrd="0" destOrd="0" presId="urn:microsoft.com/office/officeart/2005/8/layout/process1"/>
    <dgm:cxn modelId="{6BC0C74D-4E79-4D30-858F-00260A51C0B6}" type="presOf" srcId="{BD72D601-1C9D-6444-9A12-763B79BB0138}" destId="{E2D9709A-70C9-C048-BC34-4E7D4B3BCC0E}" srcOrd="1" destOrd="0" presId="urn:microsoft.com/office/officeart/2005/8/layout/process1"/>
    <dgm:cxn modelId="{E12143AF-7FB3-45F9-8E94-D14543EBFC34}" type="presOf" srcId="{722190B7-6D40-C34E-B155-DF55CC3999B7}" destId="{50430FEE-8E5A-7C4E-831E-586B9BD859C7}" srcOrd="0" destOrd="0" presId="urn:microsoft.com/office/officeart/2005/8/layout/process1"/>
    <dgm:cxn modelId="{07C82275-6611-BF41-A9FC-EE596B565039}" srcId="{12BC92F8-8F93-DF42-95BA-766BB24D0322}" destId="{C0C9CC9B-083B-8A41-A842-79178A9B39F6}" srcOrd="3" destOrd="0" parTransId="{5D444ED7-BB3D-614F-BEF1-866E8DE82AF6}" sibTransId="{62E7101C-FC19-A44B-9920-318E4F078C9C}"/>
    <dgm:cxn modelId="{54FC8312-FE6D-49D8-91B6-B2F3AAFB5D37}" type="presOf" srcId="{A2EBACE0-6F49-DC48-A31D-1377E02CCC9A}" destId="{CD85C23E-9CD2-2D41-966A-967BB45F557E}" srcOrd="1" destOrd="0" presId="urn:microsoft.com/office/officeart/2005/8/layout/process1"/>
    <dgm:cxn modelId="{71CADF7C-4B4B-4707-BFA7-4C52167BE019}" type="presOf" srcId="{BD72D601-1C9D-6444-9A12-763B79BB0138}" destId="{65CE1D9B-0F09-FA49-912D-319FB37B16F0}" srcOrd="0" destOrd="0" presId="urn:microsoft.com/office/officeart/2005/8/layout/process1"/>
    <dgm:cxn modelId="{167A6D21-3003-42DB-9CFA-E518CE9C1B4A}" type="presOf" srcId="{A2EBACE0-6F49-DC48-A31D-1377E02CCC9A}" destId="{6D0701CA-DD4D-9744-B880-79F2F6F32979}" srcOrd="0" destOrd="0" presId="urn:microsoft.com/office/officeart/2005/8/layout/process1"/>
    <dgm:cxn modelId="{554BF718-1219-8241-9478-12D52BF11E04}" srcId="{12BC92F8-8F93-DF42-95BA-766BB24D0322}" destId="{722190B7-6D40-C34E-B155-DF55CC3999B7}" srcOrd="1" destOrd="0" parTransId="{C2ADA83B-F727-C64E-8957-F82112784FED}" sibTransId="{BEB71B3E-E38D-9D42-B3E7-CA4A9DF19684}"/>
    <dgm:cxn modelId="{9B96620B-58AD-45CB-8BC8-8D9A9F0990DF}" type="presParOf" srcId="{FDD30AC2-127E-B44B-97E5-AB9E40F24437}" destId="{7DCF6F2D-C934-094D-BE1D-E590FEF8E0EF}" srcOrd="0" destOrd="0" presId="urn:microsoft.com/office/officeart/2005/8/layout/process1"/>
    <dgm:cxn modelId="{E01BB663-C3C9-43D0-B757-2F2B2C6AAF2F}" type="presParOf" srcId="{FDD30AC2-127E-B44B-97E5-AB9E40F24437}" destId="{6D0701CA-DD4D-9744-B880-79F2F6F32979}" srcOrd="1" destOrd="0" presId="urn:microsoft.com/office/officeart/2005/8/layout/process1"/>
    <dgm:cxn modelId="{81B72F60-FFF8-4970-A1F5-852D1097F915}" type="presParOf" srcId="{6D0701CA-DD4D-9744-B880-79F2F6F32979}" destId="{CD85C23E-9CD2-2D41-966A-967BB45F557E}" srcOrd="0" destOrd="0" presId="urn:microsoft.com/office/officeart/2005/8/layout/process1"/>
    <dgm:cxn modelId="{0A4AD90F-F07E-49D5-8EE0-23D36CC6F5FD}" type="presParOf" srcId="{FDD30AC2-127E-B44B-97E5-AB9E40F24437}" destId="{50430FEE-8E5A-7C4E-831E-586B9BD859C7}" srcOrd="2" destOrd="0" presId="urn:microsoft.com/office/officeart/2005/8/layout/process1"/>
    <dgm:cxn modelId="{97179955-024C-4412-9D49-D92AB4A6F96F}" type="presParOf" srcId="{FDD30AC2-127E-B44B-97E5-AB9E40F24437}" destId="{ABB9398C-E85C-CD47-9B85-4D5B99E30286}" srcOrd="3" destOrd="0" presId="urn:microsoft.com/office/officeart/2005/8/layout/process1"/>
    <dgm:cxn modelId="{94F246B1-888F-4647-AC76-79D3AFFEC80F}" type="presParOf" srcId="{ABB9398C-E85C-CD47-9B85-4D5B99E30286}" destId="{9D98C3E2-4290-2D4C-88D1-15F11BA4EE17}" srcOrd="0" destOrd="0" presId="urn:microsoft.com/office/officeart/2005/8/layout/process1"/>
    <dgm:cxn modelId="{5F2B6B48-A5C4-41A8-ADC7-B0C5C73DA60B}" type="presParOf" srcId="{FDD30AC2-127E-B44B-97E5-AB9E40F24437}" destId="{166B292D-5F15-F445-9FAA-D0D696C23F23}" srcOrd="4" destOrd="0" presId="urn:microsoft.com/office/officeart/2005/8/layout/process1"/>
    <dgm:cxn modelId="{8D57AFB7-8E90-422C-8506-6FC9C7A86DE1}" type="presParOf" srcId="{FDD30AC2-127E-B44B-97E5-AB9E40F24437}" destId="{65CE1D9B-0F09-FA49-912D-319FB37B16F0}" srcOrd="5" destOrd="0" presId="urn:microsoft.com/office/officeart/2005/8/layout/process1"/>
    <dgm:cxn modelId="{B3BC570F-82F7-4071-A870-F64FFEA3ADCE}" type="presParOf" srcId="{65CE1D9B-0F09-FA49-912D-319FB37B16F0}" destId="{E2D9709A-70C9-C048-BC34-4E7D4B3BCC0E}" srcOrd="0" destOrd="0" presId="urn:microsoft.com/office/officeart/2005/8/layout/process1"/>
    <dgm:cxn modelId="{91A5AAF8-BD1D-4AC8-A40C-BAAD6588F157}" type="presParOf" srcId="{FDD30AC2-127E-B44B-97E5-AB9E40F24437}" destId="{91468874-D23D-BB4C-97FA-00CDB87E348D}"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56E5084-BF79-8D4F-B8F8-8D40037411FF}" type="doc">
      <dgm:prSet loTypeId="urn:microsoft.com/office/officeart/2005/8/layout/default#1" loCatId="list" qsTypeId="urn:microsoft.com/office/officeart/2005/8/quickstyle/simple4" qsCatId="simple" csTypeId="urn:microsoft.com/office/officeart/2005/8/colors/accent1_2" csCatId="accent1" phldr="1"/>
      <dgm:spPr/>
      <dgm:t>
        <a:bodyPr/>
        <a:lstStyle/>
        <a:p>
          <a:endParaRPr lang="en-US"/>
        </a:p>
      </dgm:t>
    </dgm:pt>
    <dgm:pt modelId="{4782969C-64AD-EB40-99D8-D5AE11971D82}">
      <dgm:prSet/>
      <dgm:spPr>
        <a:solidFill>
          <a:schemeClr val="accent2">
            <a:lumMod val="60000"/>
            <a:lumOff val="40000"/>
          </a:schemeClr>
        </a:solidFill>
      </dgm:spPr>
      <dgm:t>
        <a:bodyPr/>
        <a:lstStyle/>
        <a:p>
          <a:pPr rtl="0"/>
          <a:r>
            <a:rPr lang="en-US" b="1" dirty="0">
              <a:solidFill>
                <a:srgbClr val="000000"/>
              </a:solidFill>
            </a:rPr>
            <a:t>May have multiple means of encoding text</a:t>
          </a:r>
          <a:endParaRPr lang="en-US" dirty="0">
            <a:solidFill>
              <a:srgbClr val="000000"/>
            </a:solidFill>
          </a:endParaRPr>
        </a:p>
      </dgm:t>
    </dgm:pt>
    <dgm:pt modelId="{CE683BE2-197D-984D-A108-CD9772CA50C5}" type="parTrans" cxnId="{39E77223-B610-0146-8702-2013CA9B9C53}">
      <dgm:prSet/>
      <dgm:spPr/>
      <dgm:t>
        <a:bodyPr/>
        <a:lstStyle/>
        <a:p>
          <a:endParaRPr lang="en-US"/>
        </a:p>
      </dgm:t>
    </dgm:pt>
    <dgm:pt modelId="{62609E81-BA9C-8B43-8A8C-93F36C211252}" type="sibTrans" cxnId="{39E77223-B610-0146-8702-2013CA9B9C53}">
      <dgm:prSet/>
      <dgm:spPr/>
      <dgm:t>
        <a:bodyPr/>
        <a:lstStyle/>
        <a:p>
          <a:endParaRPr lang="en-US"/>
        </a:p>
      </dgm:t>
    </dgm:pt>
    <dgm:pt modelId="{EF49A38D-853D-9345-8322-2721E4D5EED0}">
      <dgm:prSet/>
      <dgm:spPr>
        <a:solidFill>
          <a:schemeClr val="accent2"/>
        </a:solidFill>
      </dgm:spPr>
      <dgm:t>
        <a:bodyPr/>
        <a:lstStyle/>
        <a:p>
          <a:pPr rtl="0"/>
          <a:r>
            <a:rPr lang="en-US" b="1" dirty="0">
              <a:solidFill>
                <a:schemeClr val="bg1"/>
              </a:solidFill>
            </a:rPr>
            <a:t>Growing requirement to support users around the globe and to interact with them using their own languages</a:t>
          </a:r>
          <a:endParaRPr lang="en-US" dirty="0">
            <a:solidFill>
              <a:schemeClr val="bg1"/>
            </a:solidFill>
          </a:endParaRPr>
        </a:p>
      </dgm:t>
    </dgm:pt>
    <dgm:pt modelId="{CD48E14E-7846-DB44-A626-8C8B9565526F}" type="parTrans" cxnId="{EC4A1FBC-D744-AA42-96F2-E69641A52809}">
      <dgm:prSet/>
      <dgm:spPr/>
      <dgm:t>
        <a:bodyPr/>
        <a:lstStyle/>
        <a:p>
          <a:endParaRPr lang="en-US"/>
        </a:p>
      </dgm:t>
    </dgm:pt>
    <dgm:pt modelId="{16C932C3-BCA6-C147-99C0-6292428E090F}" type="sibTrans" cxnId="{EC4A1FBC-D744-AA42-96F2-E69641A52809}">
      <dgm:prSet/>
      <dgm:spPr/>
      <dgm:t>
        <a:bodyPr/>
        <a:lstStyle/>
        <a:p>
          <a:endParaRPr lang="en-US"/>
        </a:p>
      </dgm:t>
    </dgm:pt>
    <dgm:pt modelId="{4F2FC5F4-4D7E-C44B-B28E-24C1F7FC3350}">
      <dgm:prSet/>
      <dgm:spPr>
        <a:solidFill>
          <a:schemeClr val="accent2"/>
        </a:solidFill>
      </dgm:spPr>
      <dgm:t>
        <a:bodyPr/>
        <a:lstStyle/>
        <a:p>
          <a:pPr rtl="0"/>
          <a:r>
            <a:rPr lang="en-US" b="1" dirty="0">
              <a:solidFill>
                <a:schemeClr val="bg1"/>
              </a:solidFill>
            </a:rPr>
            <a:t>Unicode used for internationalization</a:t>
          </a:r>
          <a:endParaRPr lang="en-US" dirty="0">
            <a:solidFill>
              <a:schemeClr val="bg1"/>
            </a:solidFill>
          </a:endParaRPr>
        </a:p>
      </dgm:t>
    </dgm:pt>
    <dgm:pt modelId="{3F45B9D8-8D19-FD47-88F1-5FF7482F2EF6}" type="parTrans" cxnId="{33CF3F25-898D-4B45-ACDE-7B6C88813F1B}">
      <dgm:prSet/>
      <dgm:spPr/>
      <dgm:t>
        <a:bodyPr/>
        <a:lstStyle/>
        <a:p>
          <a:endParaRPr lang="en-US"/>
        </a:p>
      </dgm:t>
    </dgm:pt>
    <dgm:pt modelId="{E842DD4D-D2E4-9946-9776-A956913ADC6C}" type="sibTrans" cxnId="{33CF3F25-898D-4B45-ACDE-7B6C88813F1B}">
      <dgm:prSet/>
      <dgm:spPr/>
      <dgm:t>
        <a:bodyPr/>
        <a:lstStyle/>
        <a:p>
          <a:endParaRPr lang="en-US"/>
        </a:p>
      </dgm:t>
    </dgm:pt>
    <dgm:pt modelId="{267E9D08-F703-B74D-9DCB-4AC2AC9C676A}">
      <dgm:prSet/>
      <dgm:spPr>
        <a:solidFill>
          <a:schemeClr val="accent2"/>
        </a:solidFill>
      </dgm:spPr>
      <dgm:t>
        <a:bodyPr/>
        <a:lstStyle/>
        <a:p>
          <a:pPr rtl="0"/>
          <a:r>
            <a:rPr lang="en-US" b="1" dirty="0">
              <a:solidFill>
                <a:schemeClr val="bg1"/>
              </a:solidFill>
            </a:rPr>
            <a:t>Many Unicode decoders accept any valid equivalent sequence</a:t>
          </a:r>
          <a:endParaRPr lang="en-US" dirty="0">
            <a:solidFill>
              <a:schemeClr val="bg1"/>
            </a:solidFill>
          </a:endParaRPr>
        </a:p>
      </dgm:t>
    </dgm:pt>
    <dgm:pt modelId="{864176AE-9B05-3A45-9B1F-A4D4081450B6}" type="parTrans" cxnId="{DA586226-1346-8940-B77E-559D4A9ECD0B}">
      <dgm:prSet/>
      <dgm:spPr/>
      <dgm:t>
        <a:bodyPr/>
        <a:lstStyle/>
        <a:p>
          <a:endParaRPr lang="en-US"/>
        </a:p>
      </dgm:t>
    </dgm:pt>
    <dgm:pt modelId="{31D0B451-E11F-954D-9CC2-B97A96A12BB9}" type="sibTrans" cxnId="{DA586226-1346-8940-B77E-559D4A9ECD0B}">
      <dgm:prSet/>
      <dgm:spPr/>
      <dgm:t>
        <a:bodyPr/>
        <a:lstStyle/>
        <a:p>
          <a:endParaRPr lang="en-US"/>
        </a:p>
      </dgm:t>
    </dgm:pt>
    <dgm:pt modelId="{27CBCD3C-5FB5-EE4A-BCF4-AE25FA2839D6}">
      <dgm:prSet/>
      <dgm:spPr>
        <a:solidFill>
          <a:schemeClr val="accent2">
            <a:lumMod val="60000"/>
            <a:lumOff val="40000"/>
          </a:schemeClr>
        </a:solidFill>
      </dgm:spPr>
      <dgm:t>
        <a:bodyPr/>
        <a:lstStyle/>
        <a:p>
          <a:pPr rtl="0"/>
          <a:r>
            <a:rPr lang="en-US" b="1" dirty="0">
              <a:solidFill>
                <a:srgbClr val="000000"/>
              </a:solidFill>
            </a:rPr>
            <a:t>Canonicalization</a:t>
          </a:r>
          <a:endParaRPr lang="en-US" dirty="0">
            <a:solidFill>
              <a:srgbClr val="000000"/>
            </a:solidFill>
          </a:endParaRPr>
        </a:p>
      </dgm:t>
    </dgm:pt>
    <dgm:pt modelId="{51EF4A55-A63C-4149-B370-64D32EE3C20E}" type="parTrans" cxnId="{EEDA5FEE-29F4-0244-9A50-5C756176FD1F}">
      <dgm:prSet/>
      <dgm:spPr/>
      <dgm:t>
        <a:bodyPr/>
        <a:lstStyle/>
        <a:p>
          <a:endParaRPr lang="en-US"/>
        </a:p>
      </dgm:t>
    </dgm:pt>
    <dgm:pt modelId="{BDAD73A3-6D70-C34C-ACBC-082DB3ECFFA9}" type="sibTrans" cxnId="{EEDA5FEE-29F4-0244-9A50-5C756176FD1F}">
      <dgm:prSet/>
      <dgm:spPr/>
      <dgm:t>
        <a:bodyPr/>
        <a:lstStyle/>
        <a:p>
          <a:endParaRPr lang="en-US"/>
        </a:p>
      </dgm:t>
    </dgm:pt>
    <dgm:pt modelId="{571F22D0-C97F-1941-B635-D03FA6CDE1C1}">
      <dgm:prSet/>
      <dgm:spPr>
        <a:solidFill>
          <a:schemeClr val="accent2">
            <a:lumMod val="60000"/>
            <a:lumOff val="40000"/>
          </a:schemeClr>
        </a:solidFill>
      </dgm:spPr>
      <dgm:t>
        <a:bodyPr/>
        <a:lstStyle/>
        <a:p>
          <a:pPr rtl="0"/>
          <a:r>
            <a:rPr lang="en-US" b="1" dirty="0">
              <a:solidFill>
                <a:srgbClr val="000000"/>
              </a:solidFill>
            </a:rPr>
            <a:t>Transforming input data into a single, standard, minimal representation</a:t>
          </a:r>
          <a:endParaRPr lang="en-US" dirty="0">
            <a:solidFill>
              <a:srgbClr val="000000"/>
            </a:solidFill>
          </a:endParaRPr>
        </a:p>
      </dgm:t>
    </dgm:pt>
    <dgm:pt modelId="{87A743B2-0339-0E40-9CB4-02DEA10BB58D}" type="parTrans" cxnId="{E50430A3-69E8-C440-A2DA-556DA7227F17}">
      <dgm:prSet/>
      <dgm:spPr/>
      <dgm:t>
        <a:bodyPr/>
        <a:lstStyle/>
        <a:p>
          <a:endParaRPr lang="en-US"/>
        </a:p>
      </dgm:t>
    </dgm:pt>
    <dgm:pt modelId="{593D82F4-D0C3-9A4C-BFD0-D8B8905CEB7E}" type="sibTrans" cxnId="{E50430A3-69E8-C440-A2DA-556DA7227F17}">
      <dgm:prSet/>
      <dgm:spPr/>
      <dgm:t>
        <a:bodyPr/>
        <a:lstStyle/>
        <a:p>
          <a:endParaRPr lang="en-US"/>
        </a:p>
      </dgm:t>
    </dgm:pt>
    <dgm:pt modelId="{2AFF1C23-218F-9D48-A3F7-5DE0E103B2DD}">
      <dgm:prSet/>
      <dgm:spPr>
        <a:solidFill>
          <a:schemeClr val="accent2">
            <a:lumMod val="60000"/>
            <a:lumOff val="40000"/>
          </a:schemeClr>
        </a:solidFill>
      </dgm:spPr>
      <dgm:t>
        <a:bodyPr/>
        <a:lstStyle/>
        <a:p>
          <a:pPr rtl="0"/>
          <a:r>
            <a:rPr lang="en-US" b="1" dirty="0">
              <a:solidFill>
                <a:srgbClr val="000000"/>
              </a:solidFill>
            </a:rPr>
            <a:t>Once this is done the input data can be compared with a single representation of acceptable input values</a:t>
          </a:r>
        </a:p>
      </dgm:t>
    </dgm:pt>
    <dgm:pt modelId="{81566D01-30DD-2445-979D-EC0959741233}" type="parTrans" cxnId="{987916CB-32FF-4545-A461-01F7E9D163EE}">
      <dgm:prSet/>
      <dgm:spPr/>
      <dgm:t>
        <a:bodyPr/>
        <a:lstStyle/>
        <a:p>
          <a:endParaRPr lang="en-US"/>
        </a:p>
      </dgm:t>
    </dgm:pt>
    <dgm:pt modelId="{777D6374-3398-FB4C-AFCD-14C21DE7BC53}" type="sibTrans" cxnId="{987916CB-32FF-4545-A461-01F7E9D163EE}">
      <dgm:prSet/>
      <dgm:spPr/>
      <dgm:t>
        <a:bodyPr/>
        <a:lstStyle/>
        <a:p>
          <a:endParaRPr lang="en-US"/>
        </a:p>
      </dgm:t>
    </dgm:pt>
    <dgm:pt modelId="{F865AF6A-4552-E345-979E-EC4EB2155590}" type="pres">
      <dgm:prSet presAssocID="{256E5084-BF79-8D4F-B8F8-8D40037411FF}" presName="diagram" presStyleCnt="0">
        <dgm:presLayoutVars>
          <dgm:dir/>
          <dgm:resizeHandles val="exact"/>
        </dgm:presLayoutVars>
      </dgm:prSet>
      <dgm:spPr/>
      <dgm:t>
        <a:bodyPr/>
        <a:lstStyle/>
        <a:p>
          <a:endParaRPr lang="en-US"/>
        </a:p>
      </dgm:t>
    </dgm:pt>
    <dgm:pt modelId="{EFEE1DD3-5146-6648-8550-938B270C5A5F}" type="pres">
      <dgm:prSet presAssocID="{4782969C-64AD-EB40-99D8-D5AE11971D82}" presName="node" presStyleLbl="node1" presStyleIdx="0" presStyleCnt="4" custLinFactNeighborY="1929">
        <dgm:presLayoutVars>
          <dgm:bulletEnabled val="1"/>
        </dgm:presLayoutVars>
      </dgm:prSet>
      <dgm:spPr/>
      <dgm:t>
        <a:bodyPr/>
        <a:lstStyle/>
        <a:p>
          <a:endParaRPr lang="en-US"/>
        </a:p>
      </dgm:t>
    </dgm:pt>
    <dgm:pt modelId="{E05BA97E-1841-A342-A950-AE0430D96A2E}" type="pres">
      <dgm:prSet presAssocID="{62609E81-BA9C-8B43-8A8C-93F36C211252}" presName="sibTrans" presStyleCnt="0"/>
      <dgm:spPr/>
    </dgm:pt>
    <dgm:pt modelId="{45599BEF-0D0D-1949-9440-C20BE8AE2661}" type="pres">
      <dgm:prSet presAssocID="{EF49A38D-853D-9345-8322-2721E4D5EED0}" presName="node" presStyleLbl="node1" presStyleIdx="1" presStyleCnt="4">
        <dgm:presLayoutVars>
          <dgm:bulletEnabled val="1"/>
        </dgm:presLayoutVars>
      </dgm:prSet>
      <dgm:spPr/>
      <dgm:t>
        <a:bodyPr/>
        <a:lstStyle/>
        <a:p>
          <a:endParaRPr lang="en-US"/>
        </a:p>
      </dgm:t>
    </dgm:pt>
    <dgm:pt modelId="{C35B454A-FBB5-CB4B-8A6E-C810E68F00B5}" type="pres">
      <dgm:prSet presAssocID="{16C932C3-BCA6-C147-99C0-6292428E090F}" presName="sibTrans" presStyleCnt="0"/>
      <dgm:spPr/>
    </dgm:pt>
    <dgm:pt modelId="{8717156F-AD30-354B-B8A5-27484F3BB67F}" type="pres">
      <dgm:prSet presAssocID="{4F2FC5F4-4D7E-C44B-B28E-24C1F7FC3350}" presName="node" presStyleLbl="node1" presStyleIdx="2" presStyleCnt="4">
        <dgm:presLayoutVars>
          <dgm:bulletEnabled val="1"/>
        </dgm:presLayoutVars>
      </dgm:prSet>
      <dgm:spPr/>
      <dgm:t>
        <a:bodyPr/>
        <a:lstStyle/>
        <a:p>
          <a:endParaRPr lang="en-US"/>
        </a:p>
      </dgm:t>
    </dgm:pt>
    <dgm:pt modelId="{411CE549-579E-1644-B0C1-3A8FACEE7DF6}" type="pres">
      <dgm:prSet presAssocID="{E842DD4D-D2E4-9946-9776-A956913ADC6C}" presName="sibTrans" presStyleCnt="0"/>
      <dgm:spPr/>
    </dgm:pt>
    <dgm:pt modelId="{3F78B78F-1341-0249-AC07-84D888EA16AB}" type="pres">
      <dgm:prSet presAssocID="{27CBCD3C-5FB5-EE4A-BCF4-AE25FA2839D6}" presName="node" presStyleLbl="node1" presStyleIdx="3" presStyleCnt="4">
        <dgm:presLayoutVars>
          <dgm:bulletEnabled val="1"/>
        </dgm:presLayoutVars>
      </dgm:prSet>
      <dgm:spPr/>
      <dgm:t>
        <a:bodyPr/>
        <a:lstStyle/>
        <a:p>
          <a:endParaRPr lang="en-US"/>
        </a:p>
      </dgm:t>
    </dgm:pt>
  </dgm:ptLst>
  <dgm:cxnLst>
    <dgm:cxn modelId="{DA586226-1346-8940-B77E-559D4A9ECD0B}" srcId="{4F2FC5F4-4D7E-C44B-B28E-24C1F7FC3350}" destId="{267E9D08-F703-B74D-9DCB-4AC2AC9C676A}" srcOrd="0" destOrd="0" parTransId="{864176AE-9B05-3A45-9B1F-A4D4081450B6}" sibTransId="{31D0B451-E11F-954D-9CC2-B97A96A12BB9}"/>
    <dgm:cxn modelId="{CD2CF827-8FB4-42DA-AC77-84802AC5BE35}" type="presOf" srcId="{27CBCD3C-5FB5-EE4A-BCF4-AE25FA2839D6}" destId="{3F78B78F-1341-0249-AC07-84D888EA16AB}" srcOrd="0" destOrd="0" presId="urn:microsoft.com/office/officeart/2005/8/layout/default#1"/>
    <dgm:cxn modelId="{E50430A3-69E8-C440-A2DA-556DA7227F17}" srcId="{27CBCD3C-5FB5-EE4A-BCF4-AE25FA2839D6}" destId="{571F22D0-C97F-1941-B635-D03FA6CDE1C1}" srcOrd="0" destOrd="0" parTransId="{87A743B2-0339-0E40-9CB4-02DEA10BB58D}" sibTransId="{593D82F4-D0C3-9A4C-BFD0-D8B8905CEB7E}"/>
    <dgm:cxn modelId="{EC4A1FBC-D744-AA42-96F2-E69641A52809}" srcId="{256E5084-BF79-8D4F-B8F8-8D40037411FF}" destId="{EF49A38D-853D-9345-8322-2721E4D5EED0}" srcOrd="1" destOrd="0" parTransId="{CD48E14E-7846-DB44-A626-8C8B9565526F}" sibTransId="{16C932C3-BCA6-C147-99C0-6292428E090F}"/>
    <dgm:cxn modelId="{8CCC65E4-4EAC-4A35-9900-CB0C8AEA2ECF}" type="presOf" srcId="{256E5084-BF79-8D4F-B8F8-8D40037411FF}" destId="{F865AF6A-4552-E345-979E-EC4EB2155590}" srcOrd="0" destOrd="0" presId="urn:microsoft.com/office/officeart/2005/8/layout/default#1"/>
    <dgm:cxn modelId="{987916CB-32FF-4545-A461-01F7E9D163EE}" srcId="{27CBCD3C-5FB5-EE4A-BCF4-AE25FA2839D6}" destId="{2AFF1C23-218F-9D48-A3F7-5DE0E103B2DD}" srcOrd="1" destOrd="0" parTransId="{81566D01-30DD-2445-979D-EC0959741233}" sibTransId="{777D6374-3398-FB4C-AFCD-14C21DE7BC53}"/>
    <dgm:cxn modelId="{39E77223-B610-0146-8702-2013CA9B9C53}" srcId="{256E5084-BF79-8D4F-B8F8-8D40037411FF}" destId="{4782969C-64AD-EB40-99D8-D5AE11971D82}" srcOrd="0" destOrd="0" parTransId="{CE683BE2-197D-984D-A108-CD9772CA50C5}" sibTransId="{62609E81-BA9C-8B43-8A8C-93F36C211252}"/>
    <dgm:cxn modelId="{3C8805F6-8597-43DF-B1F3-21E2D18B0478}" type="presOf" srcId="{4782969C-64AD-EB40-99D8-D5AE11971D82}" destId="{EFEE1DD3-5146-6648-8550-938B270C5A5F}" srcOrd="0" destOrd="0" presId="urn:microsoft.com/office/officeart/2005/8/layout/default#1"/>
    <dgm:cxn modelId="{6071244D-5611-4702-A975-CB57F7CDCA02}" type="presOf" srcId="{EF49A38D-853D-9345-8322-2721E4D5EED0}" destId="{45599BEF-0D0D-1949-9440-C20BE8AE2661}" srcOrd="0" destOrd="0" presId="urn:microsoft.com/office/officeart/2005/8/layout/default#1"/>
    <dgm:cxn modelId="{A2DDB674-79D2-40A7-B5D1-753FFB4EBF65}" type="presOf" srcId="{2AFF1C23-218F-9D48-A3F7-5DE0E103B2DD}" destId="{3F78B78F-1341-0249-AC07-84D888EA16AB}" srcOrd="0" destOrd="2" presId="urn:microsoft.com/office/officeart/2005/8/layout/default#1"/>
    <dgm:cxn modelId="{DEAEF748-85B1-4A68-8AED-47D53ECED40D}" type="presOf" srcId="{571F22D0-C97F-1941-B635-D03FA6CDE1C1}" destId="{3F78B78F-1341-0249-AC07-84D888EA16AB}" srcOrd="0" destOrd="1" presId="urn:microsoft.com/office/officeart/2005/8/layout/default#1"/>
    <dgm:cxn modelId="{88FD465A-0236-4F62-8F4D-289C7A014C7C}" type="presOf" srcId="{267E9D08-F703-B74D-9DCB-4AC2AC9C676A}" destId="{8717156F-AD30-354B-B8A5-27484F3BB67F}" srcOrd="0" destOrd="1" presId="urn:microsoft.com/office/officeart/2005/8/layout/default#1"/>
    <dgm:cxn modelId="{B314BEC1-C868-4043-B51A-1BD1A2F2BCF1}" type="presOf" srcId="{4F2FC5F4-4D7E-C44B-B28E-24C1F7FC3350}" destId="{8717156F-AD30-354B-B8A5-27484F3BB67F}" srcOrd="0" destOrd="0" presId="urn:microsoft.com/office/officeart/2005/8/layout/default#1"/>
    <dgm:cxn modelId="{33CF3F25-898D-4B45-ACDE-7B6C88813F1B}" srcId="{256E5084-BF79-8D4F-B8F8-8D40037411FF}" destId="{4F2FC5F4-4D7E-C44B-B28E-24C1F7FC3350}" srcOrd="2" destOrd="0" parTransId="{3F45B9D8-8D19-FD47-88F1-5FF7482F2EF6}" sibTransId="{E842DD4D-D2E4-9946-9776-A956913ADC6C}"/>
    <dgm:cxn modelId="{EEDA5FEE-29F4-0244-9A50-5C756176FD1F}" srcId="{256E5084-BF79-8D4F-B8F8-8D40037411FF}" destId="{27CBCD3C-5FB5-EE4A-BCF4-AE25FA2839D6}" srcOrd="3" destOrd="0" parTransId="{51EF4A55-A63C-4149-B370-64D32EE3C20E}" sibTransId="{BDAD73A3-6D70-C34C-ACBC-082DB3ECFFA9}"/>
    <dgm:cxn modelId="{679C06F9-D203-4FF8-BAAD-E77677532608}" type="presParOf" srcId="{F865AF6A-4552-E345-979E-EC4EB2155590}" destId="{EFEE1DD3-5146-6648-8550-938B270C5A5F}" srcOrd="0" destOrd="0" presId="urn:microsoft.com/office/officeart/2005/8/layout/default#1"/>
    <dgm:cxn modelId="{884C317D-CC61-4C5D-8E3F-3CDC80209094}" type="presParOf" srcId="{F865AF6A-4552-E345-979E-EC4EB2155590}" destId="{E05BA97E-1841-A342-A950-AE0430D96A2E}" srcOrd="1" destOrd="0" presId="urn:microsoft.com/office/officeart/2005/8/layout/default#1"/>
    <dgm:cxn modelId="{AEA51A03-5001-4D5F-A060-D42FB78F64D0}" type="presParOf" srcId="{F865AF6A-4552-E345-979E-EC4EB2155590}" destId="{45599BEF-0D0D-1949-9440-C20BE8AE2661}" srcOrd="2" destOrd="0" presId="urn:microsoft.com/office/officeart/2005/8/layout/default#1"/>
    <dgm:cxn modelId="{9B18EFFB-131C-4829-ABA6-2E30D602D764}" type="presParOf" srcId="{F865AF6A-4552-E345-979E-EC4EB2155590}" destId="{C35B454A-FBB5-CB4B-8A6E-C810E68F00B5}" srcOrd="3" destOrd="0" presId="urn:microsoft.com/office/officeart/2005/8/layout/default#1"/>
    <dgm:cxn modelId="{6A362A1F-3053-4B74-BC7B-15BAF79507C0}" type="presParOf" srcId="{F865AF6A-4552-E345-979E-EC4EB2155590}" destId="{8717156F-AD30-354B-B8A5-27484F3BB67F}" srcOrd="4" destOrd="0" presId="urn:microsoft.com/office/officeart/2005/8/layout/default#1"/>
    <dgm:cxn modelId="{2475F2CA-A300-46F4-84E4-5A5F9AA15A99}" type="presParOf" srcId="{F865AF6A-4552-E345-979E-EC4EB2155590}" destId="{411CE549-579E-1644-B0C1-3A8FACEE7DF6}" srcOrd="5" destOrd="0" presId="urn:microsoft.com/office/officeart/2005/8/layout/default#1"/>
    <dgm:cxn modelId="{033A5AC5-7459-4C83-82AE-6A57769F4FA0}" type="presParOf" srcId="{F865AF6A-4552-E345-979E-EC4EB2155590}" destId="{3F78B78F-1341-0249-AC07-84D888EA16AB}" srcOrd="6"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2EAD213-01C3-1746-9505-2C4104907F00}"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1DA0DCFB-07C7-114C-9B9C-8BB48BEE3179}">
      <dgm:prSet custT="1"/>
      <dgm:spPr/>
      <dgm:t>
        <a:bodyPr/>
        <a:lstStyle/>
        <a:p>
          <a:pPr rtl="0"/>
          <a:r>
            <a:rPr lang="en-US" sz="1800" dirty="0">
              <a:latin typeface="+mj-lt"/>
            </a:rPr>
            <a:t>Programs can be vulnerable to PATH variable manipulation</a:t>
          </a:r>
        </a:p>
      </dgm:t>
    </dgm:pt>
    <dgm:pt modelId="{6DE1301F-0CC5-A049-BA85-6D8A430A1E6C}" type="parTrans" cxnId="{F509222D-EE66-374F-A83C-0941B5D0E923}">
      <dgm:prSet/>
      <dgm:spPr/>
      <dgm:t>
        <a:bodyPr/>
        <a:lstStyle/>
        <a:p>
          <a:endParaRPr lang="en-US"/>
        </a:p>
      </dgm:t>
    </dgm:pt>
    <dgm:pt modelId="{C07E14F3-86C1-2049-A1C5-3E1DD3081FA4}" type="sibTrans" cxnId="{F509222D-EE66-374F-A83C-0941B5D0E923}">
      <dgm:prSet/>
      <dgm:spPr/>
      <dgm:t>
        <a:bodyPr/>
        <a:lstStyle/>
        <a:p>
          <a:endParaRPr lang="en-US"/>
        </a:p>
      </dgm:t>
    </dgm:pt>
    <dgm:pt modelId="{16355F3D-F13C-1C4A-8880-30735DBFBE47}">
      <dgm:prSet/>
      <dgm:spPr/>
      <dgm:t>
        <a:bodyPr/>
        <a:lstStyle/>
        <a:p>
          <a:pPr rtl="0"/>
          <a:r>
            <a:rPr lang="en-US" dirty="0" smtClean="0">
              <a:latin typeface="+mj-lt"/>
            </a:rPr>
            <a:t>Must reset to “safe” values</a:t>
          </a:r>
          <a:endParaRPr lang="en-US" dirty="0">
            <a:latin typeface="+mj-lt"/>
          </a:endParaRPr>
        </a:p>
      </dgm:t>
    </dgm:pt>
    <dgm:pt modelId="{3AC71A70-7697-E34C-9A78-CF1B9CA10DB0}" type="parTrans" cxnId="{637D17A8-C0FB-824C-A29F-47B7B6143D57}">
      <dgm:prSet/>
      <dgm:spPr/>
      <dgm:t>
        <a:bodyPr/>
        <a:lstStyle/>
        <a:p>
          <a:endParaRPr lang="en-US"/>
        </a:p>
      </dgm:t>
    </dgm:pt>
    <dgm:pt modelId="{A2D11365-A5A3-C046-B388-F86C68472ADB}" type="sibTrans" cxnId="{637D17A8-C0FB-824C-A29F-47B7B6143D57}">
      <dgm:prSet/>
      <dgm:spPr/>
      <dgm:t>
        <a:bodyPr/>
        <a:lstStyle/>
        <a:p>
          <a:endParaRPr lang="en-US"/>
        </a:p>
      </dgm:t>
    </dgm:pt>
    <dgm:pt modelId="{CEF58554-1ADB-1B43-B618-51585B55B444}">
      <dgm:prSet custT="1"/>
      <dgm:spPr/>
      <dgm:t>
        <a:bodyPr/>
        <a:lstStyle/>
        <a:p>
          <a:pPr rtl="0"/>
          <a:r>
            <a:rPr lang="en-US" sz="1800" dirty="0">
              <a:latin typeface="+mj-lt"/>
            </a:rPr>
            <a:t>If dynamically linked may be vulnerable to manipulation of LD_LIBRARY_PATH</a:t>
          </a:r>
        </a:p>
      </dgm:t>
    </dgm:pt>
    <dgm:pt modelId="{84F714A2-0965-474F-8323-CD752EA64A8D}" type="parTrans" cxnId="{037C9479-BFAD-864A-BD6C-48CB7623F73C}">
      <dgm:prSet/>
      <dgm:spPr/>
      <dgm:t>
        <a:bodyPr/>
        <a:lstStyle/>
        <a:p>
          <a:endParaRPr lang="en-US"/>
        </a:p>
      </dgm:t>
    </dgm:pt>
    <dgm:pt modelId="{A1634784-9418-7E4D-8AFD-7ABF2BDCE484}" type="sibTrans" cxnId="{037C9479-BFAD-864A-BD6C-48CB7623F73C}">
      <dgm:prSet/>
      <dgm:spPr/>
      <dgm:t>
        <a:bodyPr/>
        <a:lstStyle/>
        <a:p>
          <a:endParaRPr lang="en-US"/>
        </a:p>
      </dgm:t>
    </dgm:pt>
    <dgm:pt modelId="{D3BCE2C8-69BE-444F-B468-B35AF1D05BEF}">
      <dgm:prSet/>
      <dgm:spPr/>
      <dgm:t>
        <a:bodyPr/>
        <a:lstStyle/>
        <a:p>
          <a:pPr rtl="0"/>
          <a:r>
            <a:rPr lang="en-US" dirty="0">
              <a:latin typeface="+mj-lt"/>
            </a:rPr>
            <a:t>Used to locate suitable dynamic library</a:t>
          </a:r>
        </a:p>
      </dgm:t>
    </dgm:pt>
    <dgm:pt modelId="{8E8BE1C8-9799-A54C-B7E5-1429A912F99F}" type="parTrans" cxnId="{E5D6F426-F575-1446-995A-1F579C71B3AA}">
      <dgm:prSet/>
      <dgm:spPr/>
      <dgm:t>
        <a:bodyPr/>
        <a:lstStyle/>
        <a:p>
          <a:endParaRPr lang="en-US"/>
        </a:p>
      </dgm:t>
    </dgm:pt>
    <dgm:pt modelId="{A66E97E1-B51E-094B-839C-70740CB756C1}" type="sibTrans" cxnId="{E5D6F426-F575-1446-995A-1F579C71B3AA}">
      <dgm:prSet/>
      <dgm:spPr/>
      <dgm:t>
        <a:bodyPr/>
        <a:lstStyle/>
        <a:p>
          <a:endParaRPr lang="en-US"/>
        </a:p>
      </dgm:t>
    </dgm:pt>
    <dgm:pt modelId="{C8FF8C02-6D3F-9F47-A2CA-DF91EC620E30}">
      <dgm:prSet/>
      <dgm:spPr/>
      <dgm:t>
        <a:bodyPr/>
        <a:lstStyle/>
        <a:p>
          <a:pPr rtl="0"/>
          <a:r>
            <a:rPr lang="en-US" dirty="0">
              <a:latin typeface="+mj-lt"/>
            </a:rPr>
            <a:t>Must either statically link privileged programs or prevent use of this variable</a:t>
          </a:r>
        </a:p>
      </dgm:t>
    </dgm:pt>
    <dgm:pt modelId="{852A5A98-2D50-B840-B334-B219DF622011}" type="parTrans" cxnId="{6AB81223-34AB-F944-8708-9EFB900283C6}">
      <dgm:prSet/>
      <dgm:spPr/>
      <dgm:t>
        <a:bodyPr/>
        <a:lstStyle/>
        <a:p>
          <a:endParaRPr lang="en-US"/>
        </a:p>
      </dgm:t>
    </dgm:pt>
    <dgm:pt modelId="{BD2F1A08-1A1C-FC4D-AB35-AFE846F71747}" type="sibTrans" cxnId="{6AB81223-34AB-F944-8708-9EFB900283C6}">
      <dgm:prSet/>
      <dgm:spPr/>
      <dgm:t>
        <a:bodyPr/>
        <a:lstStyle/>
        <a:p>
          <a:endParaRPr lang="en-US"/>
        </a:p>
      </dgm:t>
    </dgm:pt>
    <dgm:pt modelId="{E0DDC16D-8438-044B-BCA5-8E2EB5A45F14}" type="pres">
      <dgm:prSet presAssocID="{52EAD213-01C3-1746-9505-2C4104907F00}" presName="linear" presStyleCnt="0">
        <dgm:presLayoutVars>
          <dgm:animLvl val="lvl"/>
          <dgm:resizeHandles val="exact"/>
        </dgm:presLayoutVars>
      </dgm:prSet>
      <dgm:spPr/>
      <dgm:t>
        <a:bodyPr/>
        <a:lstStyle/>
        <a:p>
          <a:endParaRPr lang="en-US"/>
        </a:p>
      </dgm:t>
    </dgm:pt>
    <dgm:pt modelId="{10747528-AF08-4D4E-8385-504B4843C30D}" type="pres">
      <dgm:prSet presAssocID="{1DA0DCFB-07C7-114C-9B9C-8BB48BEE3179}" presName="parentText" presStyleLbl="node1" presStyleIdx="0" presStyleCnt="2" custScaleY="78365" custLinFactNeighborX="-3046" custLinFactNeighborY="4598">
        <dgm:presLayoutVars>
          <dgm:chMax val="0"/>
          <dgm:bulletEnabled val="1"/>
        </dgm:presLayoutVars>
      </dgm:prSet>
      <dgm:spPr/>
      <dgm:t>
        <a:bodyPr/>
        <a:lstStyle/>
        <a:p>
          <a:endParaRPr lang="en-US"/>
        </a:p>
      </dgm:t>
    </dgm:pt>
    <dgm:pt modelId="{DFF7CE9A-0546-8740-8CD5-F6B8E1CD9C6C}" type="pres">
      <dgm:prSet presAssocID="{1DA0DCFB-07C7-114C-9B9C-8BB48BEE3179}" presName="childText" presStyleLbl="revTx" presStyleIdx="0" presStyleCnt="2">
        <dgm:presLayoutVars>
          <dgm:bulletEnabled val="1"/>
        </dgm:presLayoutVars>
      </dgm:prSet>
      <dgm:spPr/>
      <dgm:t>
        <a:bodyPr/>
        <a:lstStyle/>
        <a:p>
          <a:endParaRPr lang="en-US"/>
        </a:p>
      </dgm:t>
    </dgm:pt>
    <dgm:pt modelId="{C611DC0A-43CB-BB4E-90BC-EC71389508C7}" type="pres">
      <dgm:prSet presAssocID="{CEF58554-1ADB-1B43-B618-51585B55B444}" presName="parentText" presStyleLbl="node1" presStyleIdx="1" presStyleCnt="2">
        <dgm:presLayoutVars>
          <dgm:chMax val="0"/>
          <dgm:bulletEnabled val="1"/>
        </dgm:presLayoutVars>
      </dgm:prSet>
      <dgm:spPr/>
      <dgm:t>
        <a:bodyPr/>
        <a:lstStyle/>
        <a:p>
          <a:endParaRPr lang="en-US"/>
        </a:p>
      </dgm:t>
    </dgm:pt>
    <dgm:pt modelId="{031A0AD8-3A39-7741-B264-4C2384EBCE0D}" type="pres">
      <dgm:prSet presAssocID="{CEF58554-1ADB-1B43-B618-51585B55B444}" presName="childText" presStyleLbl="revTx" presStyleIdx="1" presStyleCnt="2">
        <dgm:presLayoutVars>
          <dgm:bulletEnabled val="1"/>
        </dgm:presLayoutVars>
      </dgm:prSet>
      <dgm:spPr/>
      <dgm:t>
        <a:bodyPr/>
        <a:lstStyle/>
        <a:p>
          <a:endParaRPr lang="en-US"/>
        </a:p>
      </dgm:t>
    </dgm:pt>
  </dgm:ptLst>
  <dgm:cxnLst>
    <dgm:cxn modelId="{5C292D93-9BE2-4AC3-AA46-99C36F71A065}" type="presOf" srcId="{C8FF8C02-6D3F-9F47-A2CA-DF91EC620E30}" destId="{031A0AD8-3A39-7741-B264-4C2384EBCE0D}" srcOrd="0" destOrd="1" presId="urn:microsoft.com/office/officeart/2005/8/layout/vList2"/>
    <dgm:cxn modelId="{F509222D-EE66-374F-A83C-0941B5D0E923}" srcId="{52EAD213-01C3-1746-9505-2C4104907F00}" destId="{1DA0DCFB-07C7-114C-9B9C-8BB48BEE3179}" srcOrd="0" destOrd="0" parTransId="{6DE1301F-0CC5-A049-BA85-6D8A430A1E6C}" sibTransId="{C07E14F3-86C1-2049-A1C5-3E1DD3081FA4}"/>
    <dgm:cxn modelId="{3D52516B-8DEA-4169-AFFC-E697EAB5A710}" type="presOf" srcId="{52EAD213-01C3-1746-9505-2C4104907F00}" destId="{E0DDC16D-8438-044B-BCA5-8E2EB5A45F14}" srcOrd="0" destOrd="0" presId="urn:microsoft.com/office/officeart/2005/8/layout/vList2"/>
    <dgm:cxn modelId="{F18F0385-2633-4AA8-BD5E-30F818274EF5}" type="presOf" srcId="{16355F3D-F13C-1C4A-8880-30735DBFBE47}" destId="{DFF7CE9A-0546-8740-8CD5-F6B8E1CD9C6C}" srcOrd="0" destOrd="0" presId="urn:microsoft.com/office/officeart/2005/8/layout/vList2"/>
    <dgm:cxn modelId="{037C9479-BFAD-864A-BD6C-48CB7623F73C}" srcId="{52EAD213-01C3-1746-9505-2C4104907F00}" destId="{CEF58554-1ADB-1B43-B618-51585B55B444}" srcOrd="1" destOrd="0" parTransId="{84F714A2-0965-474F-8323-CD752EA64A8D}" sibTransId="{A1634784-9418-7E4D-8AFD-7ABF2BDCE484}"/>
    <dgm:cxn modelId="{62952539-BA31-42DD-AAFA-A3750F35AB21}" type="presOf" srcId="{CEF58554-1ADB-1B43-B618-51585B55B444}" destId="{C611DC0A-43CB-BB4E-90BC-EC71389508C7}" srcOrd="0" destOrd="0" presId="urn:microsoft.com/office/officeart/2005/8/layout/vList2"/>
    <dgm:cxn modelId="{E5D6F426-F575-1446-995A-1F579C71B3AA}" srcId="{CEF58554-1ADB-1B43-B618-51585B55B444}" destId="{D3BCE2C8-69BE-444F-B468-B35AF1D05BEF}" srcOrd="0" destOrd="0" parTransId="{8E8BE1C8-9799-A54C-B7E5-1429A912F99F}" sibTransId="{A66E97E1-B51E-094B-839C-70740CB756C1}"/>
    <dgm:cxn modelId="{84324C8A-9557-4D8E-BB77-4D4AB00FAC10}" type="presOf" srcId="{D3BCE2C8-69BE-444F-B468-B35AF1D05BEF}" destId="{031A0AD8-3A39-7741-B264-4C2384EBCE0D}" srcOrd="0" destOrd="0" presId="urn:microsoft.com/office/officeart/2005/8/layout/vList2"/>
    <dgm:cxn modelId="{6AB81223-34AB-F944-8708-9EFB900283C6}" srcId="{CEF58554-1ADB-1B43-B618-51585B55B444}" destId="{C8FF8C02-6D3F-9F47-A2CA-DF91EC620E30}" srcOrd="1" destOrd="0" parTransId="{852A5A98-2D50-B840-B334-B219DF622011}" sibTransId="{BD2F1A08-1A1C-FC4D-AB35-AFE846F71747}"/>
    <dgm:cxn modelId="{637D17A8-C0FB-824C-A29F-47B7B6143D57}" srcId="{1DA0DCFB-07C7-114C-9B9C-8BB48BEE3179}" destId="{16355F3D-F13C-1C4A-8880-30735DBFBE47}" srcOrd="0" destOrd="0" parTransId="{3AC71A70-7697-E34C-9A78-CF1B9CA10DB0}" sibTransId="{A2D11365-A5A3-C046-B388-F86C68472ADB}"/>
    <dgm:cxn modelId="{CC04CD22-890E-4E34-A95F-29DE20F7AAA2}" type="presOf" srcId="{1DA0DCFB-07C7-114C-9B9C-8BB48BEE3179}" destId="{10747528-AF08-4D4E-8385-504B4843C30D}" srcOrd="0" destOrd="0" presId="urn:microsoft.com/office/officeart/2005/8/layout/vList2"/>
    <dgm:cxn modelId="{F40F6C65-35E8-4F76-8EF1-17B3D7F8E495}" type="presParOf" srcId="{E0DDC16D-8438-044B-BCA5-8E2EB5A45F14}" destId="{10747528-AF08-4D4E-8385-504B4843C30D}" srcOrd="0" destOrd="0" presId="urn:microsoft.com/office/officeart/2005/8/layout/vList2"/>
    <dgm:cxn modelId="{04D78ED2-2412-40F4-8671-E60AE8B8E142}" type="presParOf" srcId="{E0DDC16D-8438-044B-BCA5-8E2EB5A45F14}" destId="{DFF7CE9A-0546-8740-8CD5-F6B8E1CD9C6C}" srcOrd="1" destOrd="0" presId="urn:microsoft.com/office/officeart/2005/8/layout/vList2"/>
    <dgm:cxn modelId="{AF19C4A2-8D49-4EB4-BD9A-70ED09654649}" type="presParOf" srcId="{E0DDC16D-8438-044B-BCA5-8E2EB5A45F14}" destId="{C611DC0A-43CB-BB4E-90BC-EC71389508C7}" srcOrd="2" destOrd="0" presId="urn:microsoft.com/office/officeart/2005/8/layout/vList2"/>
    <dgm:cxn modelId="{B6DFE4D7-02CB-468F-B767-40B455499A50}" type="presParOf" srcId="{E0DDC16D-8438-044B-BCA5-8E2EB5A45F14}" destId="{031A0AD8-3A39-7741-B264-4C2384EBCE0D}"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892EB01-0D2F-AF4B-AEB6-4FA0AC34DE2A}" type="doc">
      <dgm:prSet loTypeId="urn:microsoft.com/office/officeart/2005/8/layout/vProcess5" loCatId="process" qsTypeId="urn:microsoft.com/office/officeart/2005/8/quickstyle/simple4" qsCatId="simple" csTypeId="urn:microsoft.com/office/officeart/2005/8/colors/accent1_2" csCatId="accent1" phldr="1"/>
      <dgm:spPr/>
      <dgm:t>
        <a:bodyPr/>
        <a:lstStyle/>
        <a:p>
          <a:endParaRPr lang="en-US"/>
        </a:p>
      </dgm:t>
    </dgm:pt>
    <dgm:pt modelId="{BB0A4EBF-749E-7B40-8411-B9970862605D}">
      <dgm:prSet custT="1"/>
      <dgm:spPr>
        <a:solidFill>
          <a:schemeClr val="accent2"/>
        </a:solidFill>
      </dgm:spPr>
      <dgm:t>
        <a:bodyPr/>
        <a:lstStyle/>
        <a:p>
          <a:pPr rtl="0"/>
          <a:r>
            <a:rPr lang="en-US" sz="1200" b="1" dirty="0">
              <a:solidFill>
                <a:srgbClr val="000000"/>
              </a:solidFill>
              <a:latin typeface="+mj-lt"/>
            </a:rPr>
            <a:t>Privilege escalation</a:t>
          </a:r>
        </a:p>
      </dgm:t>
    </dgm:pt>
    <dgm:pt modelId="{5252AFB6-07BA-2A41-940C-1673FD215A6E}" type="parTrans" cxnId="{F3076673-C039-EF4C-9B80-51143FA24693}">
      <dgm:prSet/>
      <dgm:spPr/>
      <dgm:t>
        <a:bodyPr/>
        <a:lstStyle/>
        <a:p>
          <a:endParaRPr lang="en-US"/>
        </a:p>
      </dgm:t>
    </dgm:pt>
    <dgm:pt modelId="{70C8D23E-66B3-3A4E-8EEC-9FE704A653AF}" type="sibTrans" cxnId="{F3076673-C039-EF4C-9B80-51143FA24693}">
      <dgm:prSet/>
      <dgm:spPr>
        <a:solidFill>
          <a:schemeClr val="tx1"/>
        </a:solidFill>
        <a:ln>
          <a:solidFill>
            <a:schemeClr val="bg1"/>
          </a:solidFill>
        </a:ln>
      </dgm:spPr>
      <dgm:t>
        <a:bodyPr/>
        <a:lstStyle/>
        <a:p>
          <a:endParaRPr lang="en-US" dirty="0"/>
        </a:p>
      </dgm:t>
    </dgm:pt>
    <dgm:pt modelId="{4745CBCD-15D9-6B42-8AF2-33ADBA9A95CC}">
      <dgm:prSet custT="1"/>
      <dgm:spPr>
        <a:solidFill>
          <a:schemeClr val="accent2"/>
        </a:solidFill>
      </dgm:spPr>
      <dgm:t>
        <a:bodyPr/>
        <a:lstStyle/>
        <a:p>
          <a:pPr rtl="0"/>
          <a:r>
            <a:rPr lang="en-US" sz="1000" b="1" dirty="0">
              <a:solidFill>
                <a:srgbClr val="000000"/>
              </a:solidFill>
              <a:latin typeface="+mj-lt"/>
            </a:rPr>
            <a:t>Exploit of flaws may give attacker greater privileges</a:t>
          </a:r>
        </a:p>
      </dgm:t>
    </dgm:pt>
    <dgm:pt modelId="{1570F596-11A1-584C-9E58-0BAC27BD1F9D}" type="parTrans" cxnId="{CA4C9F25-5DDB-394B-A51C-826F505582D2}">
      <dgm:prSet/>
      <dgm:spPr/>
      <dgm:t>
        <a:bodyPr/>
        <a:lstStyle/>
        <a:p>
          <a:endParaRPr lang="en-US"/>
        </a:p>
      </dgm:t>
    </dgm:pt>
    <dgm:pt modelId="{FB6CE510-B9DE-A544-AB01-72C841D84FB4}" type="sibTrans" cxnId="{CA4C9F25-5DDB-394B-A51C-826F505582D2}">
      <dgm:prSet/>
      <dgm:spPr/>
      <dgm:t>
        <a:bodyPr/>
        <a:lstStyle/>
        <a:p>
          <a:endParaRPr lang="en-US"/>
        </a:p>
      </dgm:t>
    </dgm:pt>
    <dgm:pt modelId="{344F25FB-9994-214A-9445-195DD1B03317}">
      <dgm:prSet custT="1"/>
      <dgm:spPr>
        <a:solidFill>
          <a:schemeClr val="accent2"/>
        </a:solidFill>
      </dgm:spPr>
      <dgm:t>
        <a:bodyPr/>
        <a:lstStyle/>
        <a:p>
          <a:pPr rtl="0"/>
          <a:r>
            <a:rPr lang="en-US" sz="1200" b="1" dirty="0">
              <a:solidFill>
                <a:srgbClr val="000000"/>
              </a:solidFill>
              <a:latin typeface="+mj-lt"/>
            </a:rPr>
            <a:t>Least privilege</a:t>
          </a:r>
        </a:p>
      </dgm:t>
    </dgm:pt>
    <dgm:pt modelId="{DCFF1956-F155-E248-861C-E51954565BB3}" type="parTrans" cxnId="{8B8A102F-23BF-CA48-AAC4-22558EF5D21C}">
      <dgm:prSet/>
      <dgm:spPr/>
      <dgm:t>
        <a:bodyPr/>
        <a:lstStyle/>
        <a:p>
          <a:endParaRPr lang="en-US"/>
        </a:p>
      </dgm:t>
    </dgm:pt>
    <dgm:pt modelId="{0058F4EE-4F23-2449-982A-601C182FD798}" type="sibTrans" cxnId="{8B8A102F-23BF-CA48-AAC4-22558EF5D21C}">
      <dgm:prSet/>
      <dgm:spPr>
        <a:solidFill>
          <a:schemeClr val="tx1"/>
        </a:solidFill>
        <a:ln>
          <a:solidFill>
            <a:schemeClr val="bg1"/>
          </a:solidFill>
        </a:ln>
      </dgm:spPr>
      <dgm:t>
        <a:bodyPr/>
        <a:lstStyle/>
        <a:p>
          <a:endParaRPr lang="en-US" dirty="0"/>
        </a:p>
      </dgm:t>
    </dgm:pt>
    <dgm:pt modelId="{870FA623-B2E2-8A49-B230-0DA743B3D078}">
      <dgm:prSet custT="1"/>
      <dgm:spPr>
        <a:solidFill>
          <a:schemeClr val="accent2"/>
        </a:solidFill>
      </dgm:spPr>
      <dgm:t>
        <a:bodyPr/>
        <a:lstStyle/>
        <a:p>
          <a:pPr rtl="0"/>
          <a:r>
            <a:rPr lang="en-US" sz="1000" b="1" dirty="0">
              <a:solidFill>
                <a:srgbClr val="000000"/>
              </a:solidFill>
              <a:latin typeface="+mj-lt"/>
            </a:rPr>
            <a:t>Run programs with least privilege needed to complete their function</a:t>
          </a:r>
        </a:p>
      </dgm:t>
    </dgm:pt>
    <dgm:pt modelId="{365FD8FC-4A9C-474F-9BA5-E0BB52C5D660}" type="parTrans" cxnId="{C029D8BB-EB92-A449-A017-F918BA3B5469}">
      <dgm:prSet/>
      <dgm:spPr/>
      <dgm:t>
        <a:bodyPr/>
        <a:lstStyle/>
        <a:p>
          <a:endParaRPr lang="en-US"/>
        </a:p>
      </dgm:t>
    </dgm:pt>
    <dgm:pt modelId="{5E93990F-0E2B-C44A-8418-204E73F87B77}" type="sibTrans" cxnId="{C029D8BB-EB92-A449-A017-F918BA3B5469}">
      <dgm:prSet/>
      <dgm:spPr/>
      <dgm:t>
        <a:bodyPr/>
        <a:lstStyle/>
        <a:p>
          <a:endParaRPr lang="en-US"/>
        </a:p>
      </dgm:t>
    </dgm:pt>
    <dgm:pt modelId="{9F09A4AA-D4E9-F844-9563-2F708BA0DCC2}">
      <dgm:prSet custT="1"/>
      <dgm:spPr>
        <a:solidFill>
          <a:schemeClr val="accent2"/>
        </a:solidFill>
      </dgm:spPr>
      <dgm:t>
        <a:bodyPr/>
        <a:lstStyle/>
        <a:p>
          <a:pPr rtl="0"/>
          <a:r>
            <a:rPr lang="en-US" sz="1200" b="1" dirty="0">
              <a:solidFill>
                <a:srgbClr val="000000"/>
              </a:solidFill>
              <a:latin typeface="+mj-lt"/>
            </a:rPr>
            <a:t>Determine appropriate user and group privileges required</a:t>
          </a:r>
        </a:p>
      </dgm:t>
    </dgm:pt>
    <dgm:pt modelId="{E5688B58-5B25-9141-A696-B2ACDC0128CC}" type="parTrans" cxnId="{55959B64-6912-CA47-AA26-2D8B4753D239}">
      <dgm:prSet/>
      <dgm:spPr/>
      <dgm:t>
        <a:bodyPr/>
        <a:lstStyle/>
        <a:p>
          <a:endParaRPr lang="en-US"/>
        </a:p>
      </dgm:t>
    </dgm:pt>
    <dgm:pt modelId="{5ED308DE-CF6A-454C-AAD0-A4E66F7BCE9B}" type="sibTrans" cxnId="{55959B64-6912-CA47-AA26-2D8B4753D239}">
      <dgm:prSet/>
      <dgm:spPr>
        <a:solidFill>
          <a:schemeClr val="tx1"/>
        </a:solidFill>
        <a:ln>
          <a:solidFill>
            <a:schemeClr val="bg1"/>
          </a:solidFill>
        </a:ln>
      </dgm:spPr>
      <dgm:t>
        <a:bodyPr/>
        <a:lstStyle/>
        <a:p>
          <a:endParaRPr lang="en-US" dirty="0"/>
        </a:p>
      </dgm:t>
    </dgm:pt>
    <dgm:pt modelId="{D1885800-58B0-D74F-9938-712304A2B5A4}">
      <dgm:prSet custT="1"/>
      <dgm:spPr>
        <a:solidFill>
          <a:schemeClr val="accent2"/>
        </a:solidFill>
      </dgm:spPr>
      <dgm:t>
        <a:bodyPr/>
        <a:lstStyle/>
        <a:p>
          <a:pPr rtl="0"/>
          <a:r>
            <a:rPr lang="en-US" sz="1000" b="1" dirty="0">
              <a:solidFill>
                <a:srgbClr val="000000"/>
              </a:solidFill>
              <a:latin typeface="+mj-lt"/>
            </a:rPr>
            <a:t>Decide whether to grant extra user or just group privileg</a:t>
          </a:r>
          <a:r>
            <a:rPr lang="en-US" sz="800" b="1" dirty="0">
              <a:solidFill>
                <a:srgbClr val="000000"/>
              </a:solidFill>
              <a:latin typeface="+mj-lt"/>
            </a:rPr>
            <a:t>es</a:t>
          </a:r>
          <a:endParaRPr lang="en-US" sz="800" dirty="0">
            <a:solidFill>
              <a:srgbClr val="000000"/>
            </a:solidFill>
            <a:latin typeface="+mj-lt"/>
          </a:endParaRPr>
        </a:p>
      </dgm:t>
    </dgm:pt>
    <dgm:pt modelId="{F17DF6A9-A2A6-D84E-AD37-A9D630201B4B}" type="parTrans" cxnId="{34440B0C-524B-0A49-A26F-E8ADEDC76A92}">
      <dgm:prSet/>
      <dgm:spPr/>
      <dgm:t>
        <a:bodyPr/>
        <a:lstStyle/>
        <a:p>
          <a:endParaRPr lang="en-US"/>
        </a:p>
      </dgm:t>
    </dgm:pt>
    <dgm:pt modelId="{D57B61B6-F69E-614E-A229-9CAD312A5CF0}" type="sibTrans" cxnId="{34440B0C-524B-0A49-A26F-E8ADEDC76A92}">
      <dgm:prSet/>
      <dgm:spPr/>
      <dgm:t>
        <a:bodyPr/>
        <a:lstStyle/>
        <a:p>
          <a:endParaRPr lang="en-US"/>
        </a:p>
      </dgm:t>
    </dgm:pt>
    <dgm:pt modelId="{1A384741-A1D5-234D-AF66-F982636C3B88}">
      <dgm:prSet/>
      <dgm:spPr>
        <a:solidFill>
          <a:schemeClr val="accent2"/>
        </a:solidFill>
      </dgm:spPr>
      <dgm:t>
        <a:bodyPr/>
        <a:lstStyle/>
        <a:p>
          <a:pPr rtl="0"/>
          <a:r>
            <a:rPr lang="en-US" b="1" dirty="0">
              <a:solidFill>
                <a:srgbClr val="000000"/>
              </a:solidFill>
              <a:latin typeface="+mj-lt"/>
            </a:rPr>
            <a:t>Ensure that privileged program can modify only those files and directories necessary</a:t>
          </a:r>
          <a:endParaRPr lang="en-US" dirty="0">
            <a:solidFill>
              <a:srgbClr val="000000"/>
            </a:solidFill>
            <a:latin typeface="+mj-lt"/>
          </a:endParaRPr>
        </a:p>
      </dgm:t>
    </dgm:pt>
    <dgm:pt modelId="{8EC1977D-671F-594B-9DF0-9C086355899D}" type="parTrans" cxnId="{130E48B5-895B-B341-8054-20E7D9A96665}">
      <dgm:prSet/>
      <dgm:spPr/>
      <dgm:t>
        <a:bodyPr/>
        <a:lstStyle/>
        <a:p>
          <a:endParaRPr lang="en-US"/>
        </a:p>
      </dgm:t>
    </dgm:pt>
    <dgm:pt modelId="{C4DC8301-C624-9C4B-B832-95DADD6C10DB}" type="sibTrans" cxnId="{130E48B5-895B-B341-8054-20E7D9A96665}">
      <dgm:prSet/>
      <dgm:spPr/>
      <dgm:t>
        <a:bodyPr/>
        <a:lstStyle/>
        <a:p>
          <a:endParaRPr lang="en-US"/>
        </a:p>
      </dgm:t>
    </dgm:pt>
    <dgm:pt modelId="{0A7FCA18-4E36-F34E-9207-40BE87754E52}" type="pres">
      <dgm:prSet presAssocID="{6892EB01-0D2F-AF4B-AEB6-4FA0AC34DE2A}" presName="outerComposite" presStyleCnt="0">
        <dgm:presLayoutVars>
          <dgm:chMax val="5"/>
          <dgm:dir/>
          <dgm:resizeHandles val="exact"/>
        </dgm:presLayoutVars>
      </dgm:prSet>
      <dgm:spPr/>
      <dgm:t>
        <a:bodyPr/>
        <a:lstStyle/>
        <a:p>
          <a:endParaRPr lang="en-US"/>
        </a:p>
      </dgm:t>
    </dgm:pt>
    <dgm:pt modelId="{3653255D-0AEE-5342-B7B6-DA4A310CE354}" type="pres">
      <dgm:prSet presAssocID="{6892EB01-0D2F-AF4B-AEB6-4FA0AC34DE2A}" presName="dummyMaxCanvas" presStyleCnt="0">
        <dgm:presLayoutVars/>
      </dgm:prSet>
      <dgm:spPr/>
    </dgm:pt>
    <dgm:pt modelId="{C215A80E-D6AB-E743-A71B-13D16F54BE4D}" type="pres">
      <dgm:prSet presAssocID="{6892EB01-0D2F-AF4B-AEB6-4FA0AC34DE2A}" presName="FourNodes_1" presStyleLbl="node1" presStyleIdx="0" presStyleCnt="4" custScaleX="88103">
        <dgm:presLayoutVars>
          <dgm:bulletEnabled val="1"/>
        </dgm:presLayoutVars>
      </dgm:prSet>
      <dgm:spPr/>
      <dgm:t>
        <a:bodyPr/>
        <a:lstStyle/>
        <a:p>
          <a:endParaRPr lang="en-US"/>
        </a:p>
      </dgm:t>
    </dgm:pt>
    <dgm:pt modelId="{6C193772-DEE8-EE43-A2C6-DE1505354F6B}" type="pres">
      <dgm:prSet presAssocID="{6892EB01-0D2F-AF4B-AEB6-4FA0AC34DE2A}" presName="FourNodes_2" presStyleLbl="node1" presStyleIdx="1" presStyleCnt="4" custScaleX="103740">
        <dgm:presLayoutVars>
          <dgm:bulletEnabled val="1"/>
        </dgm:presLayoutVars>
      </dgm:prSet>
      <dgm:spPr/>
      <dgm:t>
        <a:bodyPr/>
        <a:lstStyle/>
        <a:p>
          <a:endParaRPr lang="en-US"/>
        </a:p>
      </dgm:t>
    </dgm:pt>
    <dgm:pt modelId="{7DD6CDD3-5533-664B-812D-0C468C09B03F}" type="pres">
      <dgm:prSet presAssocID="{6892EB01-0D2F-AF4B-AEB6-4FA0AC34DE2A}" presName="FourNodes_3" presStyleLbl="node1" presStyleIdx="2" presStyleCnt="4" custScaleX="107588">
        <dgm:presLayoutVars>
          <dgm:bulletEnabled val="1"/>
        </dgm:presLayoutVars>
      </dgm:prSet>
      <dgm:spPr/>
      <dgm:t>
        <a:bodyPr/>
        <a:lstStyle/>
        <a:p>
          <a:endParaRPr lang="en-US"/>
        </a:p>
      </dgm:t>
    </dgm:pt>
    <dgm:pt modelId="{83C0BF36-4415-0A49-9C51-B6D771122A69}" type="pres">
      <dgm:prSet presAssocID="{6892EB01-0D2F-AF4B-AEB6-4FA0AC34DE2A}" presName="FourNodes_4" presStyleLbl="node1" presStyleIdx="3" presStyleCnt="4" custScaleX="87631" custLinFactNeighborY="6887">
        <dgm:presLayoutVars>
          <dgm:bulletEnabled val="1"/>
        </dgm:presLayoutVars>
      </dgm:prSet>
      <dgm:spPr/>
      <dgm:t>
        <a:bodyPr/>
        <a:lstStyle/>
        <a:p>
          <a:endParaRPr lang="en-US"/>
        </a:p>
      </dgm:t>
    </dgm:pt>
    <dgm:pt modelId="{07F97953-3F1A-3547-9BB4-51981941CED8}" type="pres">
      <dgm:prSet presAssocID="{6892EB01-0D2F-AF4B-AEB6-4FA0AC34DE2A}" presName="FourConn_1-2" presStyleLbl="fgAccFollowNode1" presStyleIdx="0" presStyleCnt="3">
        <dgm:presLayoutVars>
          <dgm:bulletEnabled val="1"/>
        </dgm:presLayoutVars>
      </dgm:prSet>
      <dgm:spPr/>
      <dgm:t>
        <a:bodyPr/>
        <a:lstStyle/>
        <a:p>
          <a:endParaRPr lang="en-US"/>
        </a:p>
      </dgm:t>
    </dgm:pt>
    <dgm:pt modelId="{CC44F468-DAF3-F948-8453-579017E85A58}" type="pres">
      <dgm:prSet presAssocID="{6892EB01-0D2F-AF4B-AEB6-4FA0AC34DE2A}" presName="FourConn_2-3" presStyleLbl="fgAccFollowNode1" presStyleIdx="1" presStyleCnt="3">
        <dgm:presLayoutVars>
          <dgm:bulletEnabled val="1"/>
        </dgm:presLayoutVars>
      </dgm:prSet>
      <dgm:spPr/>
      <dgm:t>
        <a:bodyPr/>
        <a:lstStyle/>
        <a:p>
          <a:endParaRPr lang="en-US"/>
        </a:p>
      </dgm:t>
    </dgm:pt>
    <dgm:pt modelId="{174F8642-FD98-6F43-BF11-44745DBCA7FA}" type="pres">
      <dgm:prSet presAssocID="{6892EB01-0D2F-AF4B-AEB6-4FA0AC34DE2A}" presName="FourConn_3-4" presStyleLbl="fgAccFollowNode1" presStyleIdx="2" presStyleCnt="3">
        <dgm:presLayoutVars>
          <dgm:bulletEnabled val="1"/>
        </dgm:presLayoutVars>
      </dgm:prSet>
      <dgm:spPr/>
      <dgm:t>
        <a:bodyPr/>
        <a:lstStyle/>
        <a:p>
          <a:endParaRPr lang="en-US"/>
        </a:p>
      </dgm:t>
    </dgm:pt>
    <dgm:pt modelId="{34553852-DD8E-034A-BB68-CFDC6E35B8A0}" type="pres">
      <dgm:prSet presAssocID="{6892EB01-0D2F-AF4B-AEB6-4FA0AC34DE2A}" presName="FourNodes_1_text" presStyleLbl="node1" presStyleIdx="3" presStyleCnt="4">
        <dgm:presLayoutVars>
          <dgm:bulletEnabled val="1"/>
        </dgm:presLayoutVars>
      </dgm:prSet>
      <dgm:spPr/>
      <dgm:t>
        <a:bodyPr/>
        <a:lstStyle/>
        <a:p>
          <a:endParaRPr lang="en-US"/>
        </a:p>
      </dgm:t>
    </dgm:pt>
    <dgm:pt modelId="{21509380-02DB-CD46-8243-79E905DE4731}" type="pres">
      <dgm:prSet presAssocID="{6892EB01-0D2F-AF4B-AEB6-4FA0AC34DE2A}" presName="FourNodes_2_text" presStyleLbl="node1" presStyleIdx="3" presStyleCnt="4">
        <dgm:presLayoutVars>
          <dgm:bulletEnabled val="1"/>
        </dgm:presLayoutVars>
      </dgm:prSet>
      <dgm:spPr/>
      <dgm:t>
        <a:bodyPr/>
        <a:lstStyle/>
        <a:p>
          <a:endParaRPr lang="en-US"/>
        </a:p>
      </dgm:t>
    </dgm:pt>
    <dgm:pt modelId="{8D0DC48E-8ACC-CB40-A05B-990F2E4EFBBB}" type="pres">
      <dgm:prSet presAssocID="{6892EB01-0D2F-AF4B-AEB6-4FA0AC34DE2A}" presName="FourNodes_3_text" presStyleLbl="node1" presStyleIdx="3" presStyleCnt="4">
        <dgm:presLayoutVars>
          <dgm:bulletEnabled val="1"/>
        </dgm:presLayoutVars>
      </dgm:prSet>
      <dgm:spPr/>
      <dgm:t>
        <a:bodyPr/>
        <a:lstStyle/>
        <a:p>
          <a:endParaRPr lang="en-US"/>
        </a:p>
      </dgm:t>
    </dgm:pt>
    <dgm:pt modelId="{5975C77E-1DAA-8E42-8437-2025A311992E}" type="pres">
      <dgm:prSet presAssocID="{6892EB01-0D2F-AF4B-AEB6-4FA0AC34DE2A}" presName="FourNodes_4_text" presStyleLbl="node1" presStyleIdx="3" presStyleCnt="4">
        <dgm:presLayoutVars>
          <dgm:bulletEnabled val="1"/>
        </dgm:presLayoutVars>
      </dgm:prSet>
      <dgm:spPr/>
      <dgm:t>
        <a:bodyPr/>
        <a:lstStyle/>
        <a:p>
          <a:endParaRPr lang="en-US"/>
        </a:p>
      </dgm:t>
    </dgm:pt>
  </dgm:ptLst>
  <dgm:cxnLst>
    <dgm:cxn modelId="{098128EC-3D93-416D-8F7E-CCA28FDDEAC7}" type="presOf" srcId="{5ED308DE-CF6A-454C-AAD0-A4E66F7BCE9B}" destId="{174F8642-FD98-6F43-BF11-44745DBCA7FA}" srcOrd="0" destOrd="0" presId="urn:microsoft.com/office/officeart/2005/8/layout/vProcess5"/>
    <dgm:cxn modelId="{34440B0C-524B-0A49-A26F-E8ADEDC76A92}" srcId="{9F09A4AA-D4E9-F844-9563-2F708BA0DCC2}" destId="{D1885800-58B0-D74F-9938-712304A2B5A4}" srcOrd="0" destOrd="0" parTransId="{F17DF6A9-A2A6-D84E-AD37-A9D630201B4B}" sibTransId="{D57B61B6-F69E-614E-A229-9CAD312A5CF0}"/>
    <dgm:cxn modelId="{55959B64-6912-CA47-AA26-2D8B4753D239}" srcId="{6892EB01-0D2F-AF4B-AEB6-4FA0AC34DE2A}" destId="{9F09A4AA-D4E9-F844-9563-2F708BA0DCC2}" srcOrd="2" destOrd="0" parTransId="{E5688B58-5B25-9141-A696-B2ACDC0128CC}" sibTransId="{5ED308DE-CF6A-454C-AAD0-A4E66F7BCE9B}"/>
    <dgm:cxn modelId="{F3076673-C039-EF4C-9B80-51143FA24693}" srcId="{6892EB01-0D2F-AF4B-AEB6-4FA0AC34DE2A}" destId="{BB0A4EBF-749E-7B40-8411-B9970862605D}" srcOrd="0" destOrd="0" parTransId="{5252AFB6-07BA-2A41-940C-1673FD215A6E}" sibTransId="{70C8D23E-66B3-3A4E-8EEC-9FE704A653AF}"/>
    <dgm:cxn modelId="{8B8A102F-23BF-CA48-AAC4-22558EF5D21C}" srcId="{6892EB01-0D2F-AF4B-AEB6-4FA0AC34DE2A}" destId="{344F25FB-9994-214A-9445-195DD1B03317}" srcOrd="1" destOrd="0" parTransId="{DCFF1956-F155-E248-861C-E51954565BB3}" sibTransId="{0058F4EE-4F23-2449-982A-601C182FD798}"/>
    <dgm:cxn modelId="{919C4B9B-EA0D-4083-980F-97060BE60D1A}" type="presOf" srcId="{BB0A4EBF-749E-7B40-8411-B9970862605D}" destId="{C215A80E-D6AB-E743-A71B-13D16F54BE4D}" srcOrd="0" destOrd="0" presId="urn:microsoft.com/office/officeart/2005/8/layout/vProcess5"/>
    <dgm:cxn modelId="{86AF49AE-98B7-4364-A5DD-987B244B3309}" type="presOf" srcId="{6892EB01-0D2F-AF4B-AEB6-4FA0AC34DE2A}" destId="{0A7FCA18-4E36-F34E-9207-40BE87754E52}" srcOrd="0" destOrd="0" presId="urn:microsoft.com/office/officeart/2005/8/layout/vProcess5"/>
    <dgm:cxn modelId="{C7D2D62A-AA43-4758-BF90-40925CE1ED0D}" type="presOf" srcId="{D1885800-58B0-D74F-9938-712304A2B5A4}" destId="{7DD6CDD3-5533-664B-812D-0C468C09B03F}" srcOrd="0" destOrd="1" presId="urn:microsoft.com/office/officeart/2005/8/layout/vProcess5"/>
    <dgm:cxn modelId="{DE284159-00F1-4442-A5B6-6CA2EA12AA33}" type="presOf" srcId="{1A384741-A1D5-234D-AF66-F982636C3B88}" destId="{5975C77E-1DAA-8E42-8437-2025A311992E}" srcOrd="1" destOrd="0" presId="urn:microsoft.com/office/officeart/2005/8/layout/vProcess5"/>
    <dgm:cxn modelId="{371192F1-6437-46EA-B4FF-8353811B77FD}" type="presOf" srcId="{70C8D23E-66B3-3A4E-8EEC-9FE704A653AF}" destId="{07F97953-3F1A-3547-9BB4-51981941CED8}" srcOrd="0" destOrd="0" presId="urn:microsoft.com/office/officeart/2005/8/layout/vProcess5"/>
    <dgm:cxn modelId="{130E48B5-895B-B341-8054-20E7D9A96665}" srcId="{6892EB01-0D2F-AF4B-AEB6-4FA0AC34DE2A}" destId="{1A384741-A1D5-234D-AF66-F982636C3B88}" srcOrd="3" destOrd="0" parTransId="{8EC1977D-671F-594B-9DF0-9C086355899D}" sibTransId="{C4DC8301-C624-9C4B-B832-95DADD6C10DB}"/>
    <dgm:cxn modelId="{CA4C9F25-5DDB-394B-A51C-826F505582D2}" srcId="{BB0A4EBF-749E-7B40-8411-B9970862605D}" destId="{4745CBCD-15D9-6B42-8AF2-33ADBA9A95CC}" srcOrd="0" destOrd="0" parTransId="{1570F596-11A1-584C-9E58-0BAC27BD1F9D}" sibTransId="{FB6CE510-B9DE-A544-AB01-72C841D84FB4}"/>
    <dgm:cxn modelId="{C215D532-42AE-4BF1-9B28-E4616417F03D}" type="presOf" srcId="{D1885800-58B0-D74F-9938-712304A2B5A4}" destId="{8D0DC48E-8ACC-CB40-A05B-990F2E4EFBBB}" srcOrd="1" destOrd="1" presId="urn:microsoft.com/office/officeart/2005/8/layout/vProcess5"/>
    <dgm:cxn modelId="{8BFC5135-01F1-4569-A7EC-A1704FFCF54C}" type="presOf" srcId="{344F25FB-9994-214A-9445-195DD1B03317}" destId="{6C193772-DEE8-EE43-A2C6-DE1505354F6B}" srcOrd="0" destOrd="0" presId="urn:microsoft.com/office/officeart/2005/8/layout/vProcess5"/>
    <dgm:cxn modelId="{CD914CF1-DD70-451A-ADC2-7335E604C380}" type="presOf" srcId="{870FA623-B2E2-8A49-B230-0DA743B3D078}" destId="{21509380-02DB-CD46-8243-79E905DE4731}" srcOrd="1" destOrd="1" presId="urn:microsoft.com/office/officeart/2005/8/layout/vProcess5"/>
    <dgm:cxn modelId="{C4FD0101-BF55-4DE5-A8FD-927C00B4BC06}" type="presOf" srcId="{344F25FB-9994-214A-9445-195DD1B03317}" destId="{21509380-02DB-CD46-8243-79E905DE4731}" srcOrd="1" destOrd="0" presId="urn:microsoft.com/office/officeart/2005/8/layout/vProcess5"/>
    <dgm:cxn modelId="{079195BE-268A-4D6A-B77D-11BEC8990D30}" type="presOf" srcId="{870FA623-B2E2-8A49-B230-0DA743B3D078}" destId="{6C193772-DEE8-EE43-A2C6-DE1505354F6B}" srcOrd="0" destOrd="1" presId="urn:microsoft.com/office/officeart/2005/8/layout/vProcess5"/>
    <dgm:cxn modelId="{C029D8BB-EB92-A449-A017-F918BA3B5469}" srcId="{344F25FB-9994-214A-9445-195DD1B03317}" destId="{870FA623-B2E2-8A49-B230-0DA743B3D078}" srcOrd="0" destOrd="0" parTransId="{365FD8FC-4A9C-474F-9BA5-E0BB52C5D660}" sibTransId="{5E93990F-0E2B-C44A-8418-204E73F87B77}"/>
    <dgm:cxn modelId="{F7C78F40-3268-4498-86C9-E22580C77D5E}" type="presOf" srcId="{1A384741-A1D5-234D-AF66-F982636C3B88}" destId="{83C0BF36-4415-0A49-9C51-B6D771122A69}" srcOrd="0" destOrd="0" presId="urn:microsoft.com/office/officeart/2005/8/layout/vProcess5"/>
    <dgm:cxn modelId="{D5033709-D50B-4AD6-A32D-99F31E0544F8}" type="presOf" srcId="{4745CBCD-15D9-6B42-8AF2-33ADBA9A95CC}" destId="{C215A80E-D6AB-E743-A71B-13D16F54BE4D}" srcOrd="0" destOrd="1" presId="urn:microsoft.com/office/officeart/2005/8/layout/vProcess5"/>
    <dgm:cxn modelId="{2F347D33-1F27-4B95-8729-62E8D776DFF9}" type="presOf" srcId="{0058F4EE-4F23-2449-982A-601C182FD798}" destId="{CC44F468-DAF3-F948-8453-579017E85A58}" srcOrd="0" destOrd="0" presId="urn:microsoft.com/office/officeart/2005/8/layout/vProcess5"/>
    <dgm:cxn modelId="{AA78A313-D8B1-4FE9-BBF8-637B11E97561}" type="presOf" srcId="{BB0A4EBF-749E-7B40-8411-B9970862605D}" destId="{34553852-DD8E-034A-BB68-CFDC6E35B8A0}" srcOrd="1" destOrd="0" presId="urn:microsoft.com/office/officeart/2005/8/layout/vProcess5"/>
    <dgm:cxn modelId="{64329CE5-6DFF-4D80-8D1D-A303874031E2}" type="presOf" srcId="{9F09A4AA-D4E9-F844-9563-2F708BA0DCC2}" destId="{8D0DC48E-8ACC-CB40-A05B-990F2E4EFBBB}" srcOrd="1" destOrd="0" presId="urn:microsoft.com/office/officeart/2005/8/layout/vProcess5"/>
    <dgm:cxn modelId="{5177CD69-7973-4931-9EC5-68895CB1DADA}" type="presOf" srcId="{9F09A4AA-D4E9-F844-9563-2F708BA0DCC2}" destId="{7DD6CDD3-5533-664B-812D-0C468C09B03F}" srcOrd="0" destOrd="0" presId="urn:microsoft.com/office/officeart/2005/8/layout/vProcess5"/>
    <dgm:cxn modelId="{C91B45DA-1B57-41BE-B8A1-053D90D399C9}" type="presOf" srcId="{4745CBCD-15D9-6B42-8AF2-33ADBA9A95CC}" destId="{34553852-DD8E-034A-BB68-CFDC6E35B8A0}" srcOrd="1" destOrd="1" presId="urn:microsoft.com/office/officeart/2005/8/layout/vProcess5"/>
    <dgm:cxn modelId="{8552F17D-E9A7-4339-B15C-39EACF6544FB}" type="presParOf" srcId="{0A7FCA18-4E36-F34E-9207-40BE87754E52}" destId="{3653255D-0AEE-5342-B7B6-DA4A310CE354}" srcOrd="0" destOrd="0" presId="urn:microsoft.com/office/officeart/2005/8/layout/vProcess5"/>
    <dgm:cxn modelId="{A69F6AFF-6922-4989-94C3-767642A488B0}" type="presParOf" srcId="{0A7FCA18-4E36-F34E-9207-40BE87754E52}" destId="{C215A80E-D6AB-E743-A71B-13D16F54BE4D}" srcOrd="1" destOrd="0" presId="urn:microsoft.com/office/officeart/2005/8/layout/vProcess5"/>
    <dgm:cxn modelId="{A2309EB5-D23E-4CD8-8C87-E451F33BBA87}" type="presParOf" srcId="{0A7FCA18-4E36-F34E-9207-40BE87754E52}" destId="{6C193772-DEE8-EE43-A2C6-DE1505354F6B}" srcOrd="2" destOrd="0" presId="urn:microsoft.com/office/officeart/2005/8/layout/vProcess5"/>
    <dgm:cxn modelId="{D2D6A145-041F-4867-8FF9-B31D8D70AADA}" type="presParOf" srcId="{0A7FCA18-4E36-F34E-9207-40BE87754E52}" destId="{7DD6CDD3-5533-664B-812D-0C468C09B03F}" srcOrd="3" destOrd="0" presId="urn:microsoft.com/office/officeart/2005/8/layout/vProcess5"/>
    <dgm:cxn modelId="{09F4B68C-58C2-47F5-8B4E-A8A8EC9E8824}" type="presParOf" srcId="{0A7FCA18-4E36-F34E-9207-40BE87754E52}" destId="{83C0BF36-4415-0A49-9C51-B6D771122A69}" srcOrd="4" destOrd="0" presId="urn:microsoft.com/office/officeart/2005/8/layout/vProcess5"/>
    <dgm:cxn modelId="{D3280385-57EE-45FE-9C71-6E8D9FE7D019}" type="presParOf" srcId="{0A7FCA18-4E36-F34E-9207-40BE87754E52}" destId="{07F97953-3F1A-3547-9BB4-51981941CED8}" srcOrd="5" destOrd="0" presId="urn:microsoft.com/office/officeart/2005/8/layout/vProcess5"/>
    <dgm:cxn modelId="{F37B86B7-B6D1-4043-B412-2C04B7929AE6}" type="presParOf" srcId="{0A7FCA18-4E36-F34E-9207-40BE87754E52}" destId="{CC44F468-DAF3-F948-8453-579017E85A58}" srcOrd="6" destOrd="0" presId="urn:microsoft.com/office/officeart/2005/8/layout/vProcess5"/>
    <dgm:cxn modelId="{4CC71E98-31EE-4C1F-9682-62D845ECDEC9}" type="presParOf" srcId="{0A7FCA18-4E36-F34E-9207-40BE87754E52}" destId="{174F8642-FD98-6F43-BF11-44745DBCA7FA}" srcOrd="7" destOrd="0" presId="urn:microsoft.com/office/officeart/2005/8/layout/vProcess5"/>
    <dgm:cxn modelId="{F44F157D-FAC6-4297-A35F-A3785CD4A6FB}" type="presParOf" srcId="{0A7FCA18-4E36-F34E-9207-40BE87754E52}" destId="{34553852-DD8E-034A-BB68-CFDC6E35B8A0}" srcOrd="8" destOrd="0" presId="urn:microsoft.com/office/officeart/2005/8/layout/vProcess5"/>
    <dgm:cxn modelId="{E4B0ECCC-F77E-45BF-A643-097578400803}" type="presParOf" srcId="{0A7FCA18-4E36-F34E-9207-40BE87754E52}" destId="{21509380-02DB-CD46-8243-79E905DE4731}" srcOrd="9" destOrd="0" presId="urn:microsoft.com/office/officeart/2005/8/layout/vProcess5"/>
    <dgm:cxn modelId="{8D8FABF0-97DB-4B3C-B659-A92298A9498A}" type="presParOf" srcId="{0A7FCA18-4E36-F34E-9207-40BE87754E52}" destId="{8D0DC48E-8ACC-CB40-A05B-990F2E4EFBBB}" srcOrd="10" destOrd="0" presId="urn:microsoft.com/office/officeart/2005/8/layout/vProcess5"/>
    <dgm:cxn modelId="{35916C40-F551-4EEC-882A-894C01A823AB}" type="presParOf" srcId="{0A7FCA18-4E36-F34E-9207-40BE87754E52}" destId="{5975C77E-1DAA-8E42-8437-2025A311992E}" srcOrd="11" destOrd="0" presId="urn:microsoft.com/office/officeart/2005/8/layout/vProcess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F973919-A29F-3E4A-A06B-52BFF5D37C8A}" type="doc">
      <dgm:prSet loTypeId="urn:microsoft.com/office/officeart/2005/8/layout/vList2" loCatId="process" qsTypeId="urn:microsoft.com/office/officeart/2005/8/quickstyle/simple4" qsCatId="simple" csTypeId="urn:microsoft.com/office/officeart/2005/8/colors/accent1_2" csCatId="accent1" phldr="1"/>
      <dgm:spPr/>
      <dgm:t>
        <a:bodyPr/>
        <a:lstStyle/>
        <a:p>
          <a:endParaRPr lang="en-US"/>
        </a:p>
      </dgm:t>
    </dgm:pt>
    <dgm:pt modelId="{7B2DC31E-DDA8-7140-B02F-295A89E060D1}">
      <dgm:prSet custT="1"/>
      <dgm:spPr/>
      <dgm:t>
        <a:bodyPr/>
        <a:lstStyle/>
        <a:p>
          <a:pPr rtl="0"/>
          <a:r>
            <a:rPr lang="en-US" sz="1400" dirty="0">
              <a:latin typeface="+mj-lt"/>
            </a:rPr>
            <a:t>Security vulnerabilities can result unless care is taken with this interaction</a:t>
          </a:r>
        </a:p>
      </dgm:t>
    </dgm:pt>
    <dgm:pt modelId="{C5AA3850-11C2-5142-B529-CBE5873A016B}" type="parTrans" cxnId="{4C48C3C7-FF14-2542-A835-F275189A0057}">
      <dgm:prSet/>
      <dgm:spPr/>
      <dgm:t>
        <a:bodyPr/>
        <a:lstStyle/>
        <a:p>
          <a:endParaRPr lang="en-US" sz="1200"/>
        </a:p>
      </dgm:t>
    </dgm:pt>
    <dgm:pt modelId="{36DDD313-4176-B449-BB4A-5ACA5DFBC3CE}" type="sibTrans" cxnId="{4C48C3C7-FF14-2542-A835-F275189A0057}">
      <dgm:prSet/>
      <dgm:spPr/>
      <dgm:t>
        <a:bodyPr/>
        <a:lstStyle/>
        <a:p>
          <a:endParaRPr lang="en-US" sz="1200"/>
        </a:p>
      </dgm:t>
    </dgm:pt>
    <dgm:pt modelId="{D6FECE6C-FE4D-EA44-B09B-4CC704660D21}">
      <dgm:prSet custT="1"/>
      <dgm:spPr/>
      <dgm:t>
        <a:bodyPr/>
        <a:lstStyle/>
        <a:p>
          <a:pPr rtl="0"/>
          <a:r>
            <a:rPr lang="en-US" sz="1200" dirty="0">
              <a:latin typeface="+mj-lt"/>
            </a:rPr>
            <a:t>Such issues are of particular concern when the program being used did not adequately identify all the security concerns that might arise</a:t>
          </a:r>
        </a:p>
      </dgm:t>
    </dgm:pt>
    <dgm:pt modelId="{76EE08C0-FDE1-F245-8559-2CEAAF20AD8A}" type="parTrans" cxnId="{1965E482-E58E-904B-BBDD-55AC1414E467}">
      <dgm:prSet/>
      <dgm:spPr/>
      <dgm:t>
        <a:bodyPr/>
        <a:lstStyle/>
        <a:p>
          <a:endParaRPr lang="en-US" sz="1200"/>
        </a:p>
      </dgm:t>
    </dgm:pt>
    <dgm:pt modelId="{403C09CB-7BC7-C04B-AE6B-80B8B7914A65}" type="sibTrans" cxnId="{1965E482-E58E-904B-BBDD-55AC1414E467}">
      <dgm:prSet/>
      <dgm:spPr/>
      <dgm:t>
        <a:bodyPr/>
        <a:lstStyle/>
        <a:p>
          <a:endParaRPr lang="en-US" sz="1200"/>
        </a:p>
      </dgm:t>
    </dgm:pt>
    <dgm:pt modelId="{926F0C66-B3CE-9943-86C1-4B1D4F011A79}">
      <dgm:prSet custT="1"/>
      <dgm:spPr/>
      <dgm:t>
        <a:bodyPr/>
        <a:lstStyle/>
        <a:p>
          <a:pPr rtl="0"/>
          <a:r>
            <a:rPr lang="en-US" sz="1200" dirty="0">
              <a:latin typeface="+mj-lt"/>
            </a:rPr>
            <a:t>Occurs with the current trend of providing Web interfaces to programs</a:t>
          </a:r>
        </a:p>
      </dgm:t>
    </dgm:pt>
    <dgm:pt modelId="{F1F1D220-C4AA-4E47-8E36-41A0AD37C653}" type="parTrans" cxnId="{D7CEA055-6600-A142-BF01-A75FEAC15485}">
      <dgm:prSet/>
      <dgm:spPr/>
      <dgm:t>
        <a:bodyPr/>
        <a:lstStyle/>
        <a:p>
          <a:endParaRPr lang="en-US" sz="1200"/>
        </a:p>
      </dgm:t>
    </dgm:pt>
    <dgm:pt modelId="{4EB69E7F-1DEF-B840-81EC-4E204237A065}" type="sibTrans" cxnId="{D7CEA055-6600-A142-BF01-A75FEAC15485}">
      <dgm:prSet/>
      <dgm:spPr/>
      <dgm:t>
        <a:bodyPr/>
        <a:lstStyle/>
        <a:p>
          <a:endParaRPr lang="en-US" sz="1200"/>
        </a:p>
      </dgm:t>
    </dgm:pt>
    <dgm:pt modelId="{D11A9C38-B877-2647-8BFD-0392AB86E009}">
      <dgm:prSet custT="1"/>
      <dgm:spPr/>
      <dgm:t>
        <a:bodyPr/>
        <a:lstStyle/>
        <a:p>
          <a:pPr rtl="0"/>
          <a:r>
            <a:rPr lang="en-US" sz="1200" dirty="0">
              <a:latin typeface="+mj-lt"/>
            </a:rPr>
            <a:t>Burden falls on the newer programs to identify and manage any security issues that may arise</a:t>
          </a:r>
        </a:p>
      </dgm:t>
    </dgm:pt>
    <dgm:pt modelId="{8F1C4057-761F-BB4A-8716-138105E2293E}" type="parTrans" cxnId="{15ED4F15-FF5E-2D49-9E66-4C21D3F42B3C}">
      <dgm:prSet/>
      <dgm:spPr/>
      <dgm:t>
        <a:bodyPr/>
        <a:lstStyle/>
        <a:p>
          <a:endParaRPr lang="en-US" sz="1200"/>
        </a:p>
      </dgm:t>
    </dgm:pt>
    <dgm:pt modelId="{AE391952-C0A7-634D-9D35-43C4AEA52CEB}" type="sibTrans" cxnId="{15ED4F15-FF5E-2D49-9E66-4C21D3F42B3C}">
      <dgm:prSet/>
      <dgm:spPr/>
      <dgm:t>
        <a:bodyPr/>
        <a:lstStyle/>
        <a:p>
          <a:endParaRPr lang="en-US" sz="1200"/>
        </a:p>
      </dgm:t>
    </dgm:pt>
    <dgm:pt modelId="{5ED96FD8-F538-594B-A5FC-067EE04D5084}">
      <dgm:prSet custT="1"/>
      <dgm:spPr/>
      <dgm:t>
        <a:bodyPr/>
        <a:lstStyle/>
        <a:p>
          <a:pPr rtl="0"/>
          <a:r>
            <a:rPr lang="en-US" sz="1600" dirty="0">
              <a:latin typeface="+mj-lt"/>
            </a:rPr>
            <a:t>Issue of data confidentiality/integrity</a:t>
          </a:r>
        </a:p>
      </dgm:t>
    </dgm:pt>
    <dgm:pt modelId="{99AF2794-FEED-7C4C-85AE-C2E141902C20}" type="parTrans" cxnId="{0352DD89-ACB2-7B40-BD4B-BFB1FAA9871D}">
      <dgm:prSet/>
      <dgm:spPr/>
      <dgm:t>
        <a:bodyPr/>
        <a:lstStyle/>
        <a:p>
          <a:endParaRPr lang="en-US" sz="1200"/>
        </a:p>
      </dgm:t>
    </dgm:pt>
    <dgm:pt modelId="{8EF62AB5-DC08-6C4A-9159-C9F512DCB7BA}" type="sibTrans" cxnId="{0352DD89-ACB2-7B40-BD4B-BFB1FAA9871D}">
      <dgm:prSet/>
      <dgm:spPr/>
      <dgm:t>
        <a:bodyPr/>
        <a:lstStyle/>
        <a:p>
          <a:endParaRPr lang="en-US" sz="1200"/>
        </a:p>
      </dgm:t>
    </dgm:pt>
    <dgm:pt modelId="{BD32860D-FECA-A04C-8533-30D5486134EC}">
      <dgm:prSet custT="1"/>
      <dgm:spPr/>
      <dgm:t>
        <a:bodyPr/>
        <a:lstStyle/>
        <a:p>
          <a:pPr rtl="0"/>
          <a:r>
            <a:rPr lang="en-US" sz="1600" dirty="0">
              <a:latin typeface="+mj-lt"/>
            </a:rPr>
            <a:t>Detection and handling of exceptions and errors generated by interaction is also important from a security perspective</a:t>
          </a:r>
        </a:p>
      </dgm:t>
    </dgm:pt>
    <dgm:pt modelId="{82CC7F70-1EA8-3F4A-8B13-B37C61427662}" type="parTrans" cxnId="{AB00E5F8-B726-2247-8756-3A95C7BAE941}">
      <dgm:prSet/>
      <dgm:spPr/>
      <dgm:t>
        <a:bodyPr/>
        <a:lstStyle/>
        <a:p>
          <a:endParaRPr lang="en-US" sz="1200"/>
        </a:p>
      </dgm:t>
    </dgm:pt>
    <dgm:pt modelId="{AF679065-D8E5-0E40-AB44-A2693525BC9F}" type="sibTrans" cxnId="{AB00E5F8-B726-2247-8756-3A95C7BAE941}">
      <dgm:prSet/>
      <dgm:spPr/>
      <dgm:t>
        <a:bodyPr/>
        <a:lstStyle/>
        <a:p>
          <a:endParaRPr lang="en-US" sz="1200"/>
        </a:p>
      </dgm:t>
    </dgm:pt>
    <dgm:pt modelId="{1A721BF8-60CD-6942-969F-FD174B7309E0}">
      <dgm:prSet custT="1"/>
      <dgm:spPr/>
      <dgm:t>
        <a:bodyPr/>
        <a:lstStyle/>
        <a:p>
          <a:pPr rtl="0"/>
          <a:r>
            <a:rPr lang="en-US" sz="1600" dirty="0">
              <a:latin typeface="+mj-lt"/>
            </a:rPr>
            <a:t>Programs may use functionality and services of other programs</a:t>
          </a:r>
        </a:p>
      </dgm:t>
    </dgm:pt>
    <dgm:pt modelId="{AB4DEAAB-94A8-D04B-9B1B-1A5DC9027FFB}" type="sibTrans" cxnId="{19AE0B87-B9A1-E444-87A6-502FFD1F5DFC}">
      <dgm:prSet/>
      <dgm:spPr/>
      <dgm:t>
        <a:bodyPr/>
        <a:lstStyle/>
        <a:p>
          <a:endParaRPr lang="en-US" sz="1200"/>
        </a:p>
      </dgm:t>
    </dgm:pt>
    <dgm:pt modelId="{D7E836BB-10A4-284C-BE68-EE40C0DCBEB0}" type="parTrans" cxnId="{19AE0B87-B9A1-E444-87A6-502FFD1F5DFC}">
      <dgm:prSet/>
      <dgm:spPr/>
      <dgm:t>
        <a:bodyPr/>
        <a:lstStyle/>
        <a:p>
          <a:endParaRPr lang="en-US" sz="1200"/>
        </a:p>
      </dgm:t>
    </dgm:pt>
    <dgm:pt modelId="{AC663F4A-CD97-4744-AEB6-C1D09B6F1FA3}" type="pres">
      <dgm:prSet presAssocID="{CF973919-A29F-3E4A-A06B-52BFF5D37C8A}" presName="linear" presStyleCnt="0">
        <dgm:presLayoutVars>
          <dgm:animLvl val="lvl"/>
          <dgm:resizeHandles val="exact"/>
        </dgm:presLayoutVars>
      </dgm:prSet>
      <dgm:spPr/>
      <dgm:t>
        <a:bodyPr/>
        <a:lstStyle/>
        <a:p>
          <a:endParaRPr lang="en-US"/>
        </a:p>
      </dgm:t>
    </dgm:pt>
    <dgm:pt modelId="{25057E10-FED3-CF4D-BC75-8F4E62C385D6}" type="pres">
      <dgm:prSet presAssocID="{1A721BF8-60CD-6942-969F-FD174B7309E0}" presName="parentText" presStyleLbl="node1" presStyleIdx="0" presStyleCnt="3" custScaleY="42439" custLinFactNeighborY="-10169">
        <dgm:presLayoutVars>
          <dgm:chMax val="0"/>
          <dgm:bulletEnabled val="1"/>
        </dgm:presLayoutVars>
      </dgm:prSet>
      <dgm:spPr/>
      <dgm:t>
        <a:bodyPr/>
        <a:lstStyle/>
        <a:p>
          <a:endParaRPr lang="en-US"/>
        </a:p>
      </dgm:t>
    </dgm:pt>
    <dgm:pt modelId="{65872031-589D-E64E-AA21-CB2F893DE083}" type="pres">
      <dgm:prSet presAssocID="{1A721BF8-60CD-6942-969F-FD174B7309E0}" presName="childText" presStyleLbl="revTx" presStyleIdx="0" presStyleCnt="1" custScaleY="110827">
        <dgm:presLayoutVars>
          <dgm:bulletEnabled val="1"/>
        </dgm:presLayoutVars>
      </dgm:prSet>
      <dgm:spPr/>
      <dgm:t>
        <a:bodyPr/>
        <a:lstStyle/>
        <a:p>
          <a:endParaRPr lang="en-US"/>
        </a:p>
      </dgm:t>
    </dgm:pt>
    <dgm:pt modelId="{48F1060C-AA3A-FC4C-AAA9-7DE859BC1170}" type="pres">
      <dgm:prSet presAssocID="{5ED96FD8-F538-594B-A5FC-067EE04D5084}" presName="parentText" presStyleLbl="node1" presStyleIdx="1" presStyleCnt="3" custScaleY="24299">
        <dgm:presLayoutVars>
          <dgm:chMax val="0"/>
          <dgm:bulletEnabled val="1"/>
        </dgm:presLayoutVars>
      </dgm:prSet>
      <dgm:spPr/>
      <dgm:t>
        <a:bodyPr/>
        <a:lstStyle/>
        <a:p>
          <a:endParaRPr lang="en-US"/>
        </a:p>
      </dgm:t>
    </dgm:pt>
    <dgm:pt modelId="{D57E024C-F073-904C-B1A2-85F036BFA805}" type="pres">
      <dgm:prSet presAssocID="{8EF62AB5-DC08-6C4A-9159-C9F512DCB7BA}" presName="spacer" presStyleCnt="0"/>
      <dgm:spPr/>
    </dgm:pt>
    <dgm:pt modelId="{7CC50A5C-6DDF-7A4B-B4EF-D6D9D82B8FBB}" type="pres">
      <dgm:prSet presAssocID="{BD32860D-FECA-A04C-8533-30D5486134EC}" presName="parentText" presStyleLbl="node1" presStyleIdx="2" presStyleCnt="3" custScaleY="68645">
        <dgm:presLayoutVars>
          <dgm:chMax val="0"/>
          <dgm:bulletEnabled val="1"/>
        </dgm:presLayoutVars>
      </dgm:prSet>
      <dgm:spPr/>
      <dgm:t>
        <a:bodyPr/>
        <a:lstStyle/>
        <a:p>
          <a:endParaRPr lang="en-US"/>
        </a:p>
      </dgm:t>
    </dgm:pt>
  </dgm:ptLst>
  <dgm:cxnLst>
    <dgm:cxn modelId="{6317E0A2-2E2D-4133-B6CD-6D5FB72B2EF6}" type="presOf" srcId="{5ED96FD8-F538-594B-A5FC-067EE04D5084}" destId="{48F1060C-AA3A-FC4C-AAA9-7DE859BC1170}" srcOrd="0" destOrd="0" presId="urn:microsoft.com/office/officeart/2005/8/layout/vList2"/>
    <dgm:cxn modelId="{4C48C3C7-FF14-2542-A835-F275189A0057}" srcId="{1A721BF8-60CD-6942-969F-FD174B7309E0}" destId="{7B2DC31E-DDA8-7140-B02F-295A89E060D1}" srcOrd="0" destOrd="0" parTransId="{C5AA3850-11C2-5142-B529-CBE5873A016B}" sibTransId="{36DDD313-4176-B449-BB4A-5ACA5DFBC3CE}"/>
    <dgm:cxn modelId="{19AE0B87-B9A1-E444-87A6-502FFD1F5DFC}" srcId="{CF973919-A29F-3E4A-A06B-52BFF5D37C8A}" destId="{1A721BF8-60CD-6942-969F-FD174B7309E0}" srcOrd="0" destOrd="0" parTransId="{D7E836BB-10A4-284C-BE68-EE40C0DCBEB0}" sibTransId="{AB4DEAAB-94A8-D04B-9B1B-1A5DC9027FFB}"/>
    <dgm:cxn modelId="{1965E482-E58E-904B-BBDD-55AC1414E467}" srcId="{7B2DC31E-DDA8-7140-B02F-295A89E060D1}" destId="{D6FECE6C-FE4D-EA44-B09B-4CC704660D21}" srcOrd="0" destOrd="0" parTransId="{76EE08C0-FDE1-F245-8559-2CEAAF20AD8A}" sibTransId="{403C09CB-7BC7-C04B-AE6B-80B8B7914A65}"/>
    <dgm:cxn modelId="{AB00E5F8-B726-2247-8756-3A95C7BAE941}" srcId="{CF973919-A29F-3E4A-A06B-52BFF5D37C8A}" destId="{BD32860D-FECA-A04C-8533-30D5486134EC}" srcOrd="2" destOrd="0" parTransId="{82CC7F70-1EA8-3F4A-8B13-B37C61427662}" sibTransId="{AF679065-D8E5-0E40-AB44-A2693525BC9F}"/>
    <dgm:cxn modelId="{32159D55-9A34-4D10-B45A-BD05B9E9A07F}" type="presOf" srcId="{D11A9C38-B877-2647-8BFD-0392AB86E009}" destId="{65872031-589D-E64E-AA21-CB2F893DE083}" srcOrd="0" destOrd="3" presId="urn:microsoft.com/office/officeart/2005/8/layout/vList2"/>
    <dgm:cxn modelId="{2AA9A80C-A2F0-44A0-A243-DD4AF53DB363}" type="presOf" srcId="{926F0C66-B3CE-9943-86C1-4B1D4F011A79}" destId="{65872031-589D-E64E-AA21-CB2F893DE083}" srcOrd="0" destOrd="2" presId="urn:microsoft.com/office/officeart/2005/8/layout/vList2"/>
    <dgm:cxn modelId="{8967372A-0F7F-4CBA-A124-77F6335B8998}" type="presOf" srcId="{CF973919-A29F-3E4A-A06B-52BFF5D37C8A}" destId="{AC663F4A-CD97-4744-AEB6-C1D09B6F1FA3}" srcOrd="0" destOrd="0" presId="urn:microsoft.com/office/officeart/2005/8/layout/vList2"/>
    <dgm:cxn modelId="{164B4CB4-558D-4D97-BAF0-58FBB574EBFC}" type="presOf" srcId="{D6FECE6C-FE4D-EA44-B09B-4CC704660D21}" destId="{65872031-589D-E64E-AA21-CB2F893DE083}" srcOrd="0" destOrd="1" presId="urn:microsoft.com/office/officeart/2005/8/layout/vList2"/>
    <dgm:cxn modelId="{8A81D12B-9470-4C66-BC48-5AB6C453C24F}" type="presOf" srcId="{1A721BF8-60CD-6942-969F-FD174B7309E0}" destId="{25057E10-FED3-CF4D-BC75-8F4E62C385D6}" srcOrd="0" destOrd="0" presId="urn:microsoft.com/office/officeart/2005/8/layout/vList2"/>
    <dgm:cxn modelId="{D7CEA055-6600-A142-BF01-A75FEAC15485}" srcId="{7B2DC31E-DDA8-7140-B02F-295A89E060D1}" destId="{926F0C66-B3CE-9943-86C1-4B1D4F011A79}" srcOrd="1" destOrd="0" parTransId="{F1F1D220-C4AA-4E47-8E36-41A0AD37C653}" sibTransId="{4EB69E7F-1DEF-B840-81EC-4E204237A065}"/>
    <dgm:cxn modelId="{705023FE-7DF3-4645-9234-9BCD6C669328}" type="presOf" srcId="{BD32860D-FECA-A04C-8533-30D5486134EC}" destId="{7CC50A5C-6DDF-7A4B-B4EF-D6D9D82B8FBB}" srcOrd="0" destOrd="0" presId="urn:microsoft.com/office/officeart/2005/8/layout/vList2"/>
    <dgm:cxn modelId="{A0B16B60-DE1E-4507-89C5-93D9EF9A669E}" type="presOf" srcId="{7B2DC31E-DDA8-7140-B02F-295A89E060D1}" destId="{65872031-589D-E64E-AA21-CB2F893DE083}" srcOrd="0" destOrd="0" presId="urn:microsoft.com/office/officeart/2005/8/layout/vList2"/>
    <dgm:cxn modelId="{15ED4F15-FF5E-2D49-9E66-4C21D3F42B3C}" srcId="{7B2DC31E-DDA8-7140-B02F-295A89E060D1}" destId="{D11A9C38-B877-2647-8BFD-0392AB86E009}" srcOrd="2" destOrd="0" parTransId="{8F1C4057-761F-BB4A-8716-138105E2293E}" sibTransId="{AE391952-C0A7-634D-9D35-43C4AEA52CEB}"/>
    <dgm:cxn modelId="{0352DD89-ACB2-7B40-BD4B-BFB1FAA9871D}" srcId="{CF973919-A29F-3E4A-A06B-52BFF5D37C8A}" destId="{5ED96FD8-F538-594B-A5FC-067EE04D5084}" srcOrd="1" destOrd="0" parTransId="{99AF2794-FEED-7C4C-85AE-C2E141902C20}" sibTransId="{8EF62AB5-DC08-6C4A-9159-C9F512DCB7BA}"/>
    <dgm:cxn modelId="{0D3C6FCD-54FA-4393-B082-349D0315EFCF}" type="presParOf" srcId="{AC663F4A-CD97-4744-AEB6-C1D09B6F1FA3}" destId="{25057E10-FED3-CF4D-BC75-8F4E62C385D6}" srcOrd="0" destOrd="0" presId="urn:microsoft.com/office/officeart/2005/8/layout/vList2"/>
    <dgm:cxn modelId="{089DA9D4-A974-4636-A175-F8FDA9E5F207}" type="presParOf" srcId="{AC663F4A-CD97-4744-AEB6-C1D09B6F1FA3}" destId="{65872031-589D-E64E-AA21-CB2F893DE083}" srcOrd="1" destOrd="0" presId="urn:microsoft.com/office/officeart/2005/8/layout/vList2"/>
    <dgm:cxn modelId="{9E7692D4-E5E5-4A22-9219-6B29469B1DF5}" type="presParOf" srcId="{AC663F4A-CD97-4744-AEB6-C1D09B6F1FA3}" destId="{48F1060C-AA3A-FC4C-AAA9-7DE859BC1170}" srcOrd="2" destOrd="0" presId="urn:microsoft.com/office/officeart/2005/8/layout/vList2"/>
    <dgm:cxn modelId="{497ABF4D-DB0B-4506-B822-A47ECEBC9EF8}" type="presParOf" srcId="{AC663F4A-CD97-4744-AEB6-C1D09B6F1FA3}" destId="{D57E024C-F073-904C-B1A2-85F036BFA805}" srcOrd="3" destOrd="0" presId="urn:microsoft.com/office/officeart/2005/8/layout/vList2"/>
    <dgm:cxn modelId="{2AC5C0F2-CC6C-435E-9665-82A0BD6A43E0}" type="presParOf" srcId="{AC663F4A-CD97-4744-AEB6-C1D09B6F1FA3}" destId="{7CC50A5C-6DDF-7A4B-B4EF-D6D9D82B8FBB}"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F2F748-B814-1949-9EC8-CF6456CE4F5C}">
      <dsp:nvSpPr>
        <dsp:cNvPr id="0" name=""/>
        <dsp:cNvSpPr/>
      </dsp:nvSpPr>
      <dsp:spPr>
        <a:xfrm>
          <a:off x="0" y="115052"/>
          <a:ext cx="3699450" cy="395001"/>
        </a:xfrm>
        <a:prstGeom prst="rect">
          <a:avLst/>
        </a:prstGeom>
        <a:solidFill>
          <a:schemeClr val="accent2"/>
        </a:solidFill>
        <a:ln w="6350" cap="flat" cmpd="sng" algn="ctr">
          <a:no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en-US" sz="1600" b="0" kern="1200" dirty="0">
              <a:solidFill>
                <a:schemeClr val="bg1"/>
              </a:solidFill>
              <a:latin typeface="+mj-lt"/>
            </a:rPr>
            <a:t>Most often occur in scripting languages</a:t>
          </a:r>
        </a:p>
      </dsp:txBody>
      <dsp:txXfrm>
        <a:off x="0" y="115052"/>
        <a:ext cx="3699450" cy="395001"/>
      </dsp:txXfrm>
    </dsp:sp>
    <dsp:sp modelId="{E0DA6B96-E30F-134B-9CBE-EF02D3E52DFB}">
      <dsp:nvSpPr>
        <dsp:cNvPr id="0" name=""/>
        <dsp:cNvSpPr/>
      </dsp:nvSpPr>
      <dsp:spPr>
        <a:xfrm>
          <a:off x="3618" y="395001"/>
          <a:ext cx="3699450" cy="115052"/>
        </a:xfrm>
        <a:prstGeom prst="rect">
          <a:avLst/>
        </a:prstGeom>
        <a:solidFill>
          <a:schemeClr val="tx1"/>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latin typeface="+mj-lt"/>
          </a:endParaRPr>
        </a:p>
        <a:p>
          <a:pPr marL="114300" lvl="1" indent="-114300" algn="l" defTabSz="622300">
            <a:lnSpc>
              <a:spcPct val="90000"/>
            </a:lnSpc>
            <a:spcBef>
              <a:spcPct val="0"/>
            </a:spcBef>
            <a:spcAft>
              <a:spcPct val="15000"/>
            </a:spcAft>
            <a:buChar char="••"/>
          </a:pPr>
          <a:r>
            <a:rPr lang="en-US" sz="1400" kern="1200" dirty="0">
              <a:latin typeface="+mj-lt"/>
            </a:rPr>
            <a:t>Encourage reuse of other programs and system utilities where possible to save coding effort</a:t>
          </a:r>
        </a:p>
      </dsp:txBody>
      <dsp:txXfrm>
        <a:off x="3618" y="395001"/>
        <a:ext cx="3699450" cy="115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D3B943-EFD4-CA49-81F0-3B5F3ED8EF44}">
      <dsp:nvSpPr>
        <dsp:cNvPr id="0" name=""/>
        <dsp:cNvSpPr/>
      </dsp:nvSpPr>
      <dsp:spPr>
        <a:xfrm rot="16200000">
          <a:off x="-929284" y="931819"/>
          <a:ext cx="4351338" cy="2487699"/>
        </a:xfrm>
        <a:prstGeom prst="flowChartManualOperation">
          <a:avLst/>
        </a:prstGeom>
        <a:gradFill rotWithShape="0">
          <a:gsLst>
            <a:gs pos="0">
              <a:schemeClr val="accent1">
                <a:alpha val="90000"/>
                <a:hueOff val="0"/>
                <a:satOff val="0"/>
                <a:lumOff val="0"/>
                <a:alphaOff val="0"/>
                <a:satMod val="103000"/>
                <a:lumMod val="102000"/>
                <a:tint val="94000"/>
              </a:schemeClr>
            </a:gs>
            <a:gs pos="50000">
              <a:schemeClr val="accent1">
                <a:alpha val="90000"/>
                <a:hueOff val="0"/>
                <a:satOff val="0"/>
                <a:lumOff val="0"/>
                <a:alphaOff val="0"/>
                <a:satMod val="110000"/>
                <a:lumMod val="100000"/>
                <a:shade val="100000"/>
              </a:schemeClr>
            </a:gs>
            <a:gs pos="100000">
              <a:schemeClr val="accent1">
                <a:alpha val="9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9700" tIns="0" rIns="141862" bIns="0" numCol="1" spcCol="1270" anchor="ctr" anchorCtr="0">
          <a:noAutofit/>
        </a:bodyPr>
        <a:lstStyle/>
        <a:p>
          <a:pPr lvl="0" algn="ctr" defTabSz="977900" rtl="0">
            <a:lnSpc>
              <a:spcPct val="90000"/>
            </a:lnSpc>
            <a:spcBef>
              <a:spcPct val="0"/>
            </a:spcBef>
            <a:spcAft>
              <a:spcPct val="35000"/>
            </a:spcAft>
          </a:pPr>
          <a:r>
            <a:rPr lang="en-US" sz="2200" b="0" kern="1200" dirty="0">
              <a:latin typeface="+mj-lt"/>
            </a:rPr>
            <a:t>Attacks where input provided by one user is subsequently output to another user</a:t>
          </a:r>
        </a:p>
      </dsp:txBody>
      <dsp:txXfrm rot="5400000">
        <a:off x="2535" y="870268"/>
        <a:ext cx="2487699" cy="2610802"/>
      </dsp:txXfrm>
    </dsp:sp>
    <dsp:sp modelId="{14688093-8D8B-6348-AECE-C5CB825B39E9}">
      <dsp:nvSpPr>
        <dsp:cNvPr id="0" name=""/>
        <dsp:cNvSpPr/>
      </dsp:nvSpPr>
      <dsp:spPr>
        <a:xfrm rot="16200000">
          <a:off x="1754825" y="931819"/>
          <a:ext cx="4351338" cy="2487699"/>
        </a:xfrm>
        <a:prstGeom prst="flowChartManualOperation">
          <a:avLst/>
        </a:prstGeom>
        <a:gradFill rotWithShape="0">
          <a:gsLst>
            <a:gs pos="0">
              <a:schemeClr val="accent1">
                <a:alpha val="90000"/>
                <a:hueOff val="0"/>
                <a:satOff val="0"/>
                <a:lumOff val="0"/>
                <a:alphaOff val="-13333"/>
                <a:satMod val="103000"/>
                <a:lumMod val="102000"/>
                <a:tint val="94000"/>
              </a:schemeClr>
            </a:gs>
            <a:gs pos="50000">
              <a:schemeClr val="accent1">
                <a:alpha val="90000"/>
                <a:hueOff val="0"/>
                <a:satOff val="0"/>
                <a:lumOff val="0"/>
                <a:alphaOff val="-13333"/>
                <a:satMod val="110000"/>
                <a:lumMod val="100000"/>
                <a:shade val="100000"/>
              </a:schemeClr>
            </a:gs>
            <a:gs pos="100000">
              <a:schemeClr val="accent1">
                <a:alpha val="90000"/>
                <a:hueOff val="0"/>
                <a:satOff val="0"/>
                <a:lumOff val="0"/>
                <a:alphaOff val="-13333"/>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1600" tIns="0" rIns="101600" bIns="0" numCol="1" spcCol="1270" anchor="t" anchorCtr="0">
          <a:noAutofit/>
        </a:bodyPr>
        <a:lstStyle/>
        <a:p>
          <a:pPr lvl="0" algn="l" defTabSz="711200" rtl="0">
            <a:lnSpc>
              <a:spcPct val="90000"/>
            </a:lnSpc>
            <a:spcBef>
              <a:spcPct val="0"/>
            </a:spcBef>
            <a:spcAft>
              <a:spcPct val="35000"/>
            </a:spcAft>
          </a:pPr>
          <a:r>
            <a:rPr lang="en-US" sz="1600" b="1" kern="1200" dirty="0">
              <a:solidFill>
                <a:srgbClr val="C00000"/>
              </a:solidFill>
              <a:latin typeface="+mj-lt"/>
            </a:rPr>
            <a:t>Commonly seen in scripted Web applications</a:t>
          </a:r>
        </a:p>
        <a:p>
          <a:pPr marL="114300" lvl="1" indent="-114300" algn="l" defTabSz="577850" rtl="0">
            <a:lnSpc>
              <a:spcPct val="90000"/>
            </a:lnSpc>
            <a:spcBef>
              <a:spcPct val="0"/>
            </a:spcBef>
            <a:spcAft>
              <a:spcPct val="15000"/>
            </a:spcAft>
            <a:buChar char="••"/>
          </a:pPr>
          <a:r>
            <a:rPr lang="en-US" sz="1300" b="1" kern="1200" dirty="0">
              <a:solidFill>
                <a:schemeClr val="tx1"/>
              </a:solidFill>
              <a:latin typeface="+mj-lt"/>
            </a:rPr>
            <a:t>Vulnerability involves the inclusion of script code in the HTML content</a:t>
          </a:r>
        </a:p>
        <a:p>
          <a:pPr marL="114300" lvl="1" indent="-114300" algn="l" defTabSz="577850" rtl="0">
            <a:lnSpc>
              <a:spcPct val="90000"/>
            </a:lnSpc>
            <a:spcBef>
              <a:spcPct val="0"/>
            </a:spcBef>
            <a:spcAft>
              <a:spcPct val="15000"/>
            </a:spcAft>
            <a:buChar char="••"/>
          </a:pPr>
          <a:r>
            <a:rPr lang="en-US" sz="1300" b="1" kern="1200" dirty="0">
              <a:solidFill>
                <a:schemeClr val="tx1"/>
              </a:solidFill>
              <a:latin typeface="+mj-lt"/>
            </a:rPr>
            <a:t>Script code may need to access data associated with other pages</a:t>
          </a:r>
        </a:p>
        <a:p>
          <a:pPr marL="114300" lvl="1" indent="-114300" algn="l" defTabSz="577850" rtl="0">
            <a:lnSpc>
              <a:spcPct val="90000"/>
            </a:lnSpc>
            <a:spcBef>
              <a:spcPct val="0"/>
            </a:spcBef>
            <a:spcAft>
              <a:spcPct val="15000"/>
            </a:spcAft>
            <a:buChar char="••"/>
          </a:pPr>
          <a:r>
            <a:rPr lang="en-US" sz="1300" b="1" kern="1200" dirty="0">
              <a:solidFill>
                <a:schemeClr val="tx1"/>
              </a:solidFill>
              <a:latin typeface="+mj-lt"/>
            </a:rPr>
            <a:t>Browsers impose security checks and restrict data access to pages originating from the same site</a:t>
          </a:r>
        </a:p>
      </dsp:txBody>
      <dsp:txXfrm rot="5400000">
        <a:off x="2686644" y="870268"/>
        <a:ext cx="2487699" cy="2610802"/>
      </dsp:txXfrm>
    </dsp:sp>
    <dsp:sp modelId="{3FE07096-8FB5-9946-B5FA-8A05FD6FAB4C}">
      <dsp:nvSpPr>
        <dsp:cNvPr id="0" name=""/>
        <dsp:cNvSpPr/>
      </dsp:nvSpPr>
      <dsp:spPr>
        <a:xfrm rot="16200000">
          <a:off x="4338725" y="931819"/>
          <a:ext cx="4351338" cy="2487699"/>
        </a:xfrm>
        <a:prstGeom prst="flowChartManualOperation">
          <a:avLst/>
        </a:prstGeom>
        <a:gradFill rotWithShape="0">
          <a:gsLst>
            <a:gs pos="0">
              <a:schemeClr val="accent1">
                <a:alpha val="90000"/>
                <a:hueOff val="0"/>
                <a:satOff val="0"/>
                <a:lumOff val="0"/>
                <a:alphaOff val="-26667"/>
                <a:satMod val="103000"/>
                <a:lumMod val="102000"/>
                <a:tint val="94000"/>
              </a:schemeClr>
            </a:gs>
            <a:gs pos="50000">
              <a:schemeClr val="accent1">
                <a:alpha val="90000"/>
                <a:hueOff val="0"/>
                <a:satOff val="0"/>
                <a:lumOff val="0"/>
                <a:alphaOff val="-26667"/>
                <a:satMod val="110000"/>
                <a:lumMod val="100000"/>
                <a:shade val="100000"/>
              </a:schemeClr>
            </a:gs>
            <a:gs pos="100000">
              <a:schemeClr val="accent1">
                <a:alpha val="90000"/>
                <a:hueOff val="0"/>
                <a:satOff val="0"/>
                <a:lumOff val="0"/>
                <a:alphaOff val="-26667"/>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9700" tIns="0" rIns="141862" bIns="0" numCol="1" spcCol="1270" anchor="ctr" anchorCtr="0">
          <a:noAutofit/>
        </a:bodyPr>
        <a:lstStyle/>
        <a:p>
          <a:pPr lvl="0" algn="ctr" defTabSz="977900" rtl="0">
            <a:lnSpc>
              <a:spcPct val="90000"/>
            </a:lnSpc>
            <a:spcBef>
              <a:spcPct val="0"/>
            </a:spcBef>
            <a:spcAft>
              <a:spcPct val="35000"/>
            </a:spcAft>
          </a:pPr>
          <a:r>
            <a:rPr lang="en-US" sz="2200" b="0" kern="1200" dirty="0">
              <a:latin typeface="+mj-lt"/>
            </a:rPr>
            <a:t>Exploit assumption that all content from one site is equally trusted and hence is permitted to interact with other content from the site</a:t>
          </a:r>
        </a:p>
      </dsp:txBody>
      <dsp:txXfrm rot="5400000">
        <a:off x="5270544" y="870268"/>
        <a:ext cx="2487699" cy="2610802"/>
      </dsp:txXfrm>
    </dsp:sp>
    <dsp:sp modelId="{5C65FDC7-D923-E249-BFF8-519500BF915D}">
      <dsp:nvSpPr>
        <dsp:cNvPr id="0" name=""/>
        <dsp:cNvSpPr/>
      </dsp:nvSpPr>
      <dsp:spPr>
        <a:xfrm rot="16200000">
          <a:off x="7093546" y="931819"/>
          <a:ext cx="4351338" cy="2487699"/>
        </a:xfrm>
        <a:prstGeom prst="flowChartManualOperation">
          <a:avLst/>
        </a:prstGeom>
        <a:gradFill rotWithShape="0">
          <a:gsLst>
            <a:gs pos="0">
              <a:schemeClr val="accent1">
                <a:alpha val="90000"/>
                <a:hueOff val="0"/>
                <a:satOff val="0"/>
                <a:lumOff val="0"/>
                <a:alphaOff val="-40000"/>
                <a:satMod val="103000"/>
                <a:lumMod val="102000"/>
                <a:tint val="94000"/>
              </a:schemeClr>
            </a:gs>
            <a:gs pos="50000">
              <a:schemeClr val="accent1">
                <a:alpha val="90000"/>
                <a:hueOff val="0"/>
                <a:satOff val="0"/>
                <a:lumOff val="0"/>
                <a:alphaOff val="-40000"/>
                <a:satMod val="110000"/>
                <a:lumMod val="100000"/>
                <a:shade val="100000"/>
              </a:schemeClr>
            </a:gs>
            <a:gs pos="100000">
              <a:schemeClr val="accent1">
                <a:alpha val="90000"/>
                <a:hueOff val="0"/>
                <a:satOff val="0"/>
                <a:lumOff val="0"/>
                <a:alphaOff val="-4000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7950" tIns="0" rIns="107950" bIns="0" numCol="1" spcCol="1270" anchor="t" anchorCtr="0">
          <a:noAutofit/>
        </a:bodyPr>
        <a:lstStyle/>
        <a:p>
          <a:pPr lvl="0" algn="l" defTabSz="755650" rtl="0">
            <a:lnSpc>
              <a:spcPct val="90000"/>
            </a:lnSpc>
            <a:spcBef>
              <a:spcPct val="0"/>
            </a:spcBef>
            <a:spcAft>
              <a:spcPct val="35000"/>
            </a:spcAft>
          </a:pPr>
          <a:endParaRPr lang="en-US" sz="1700" b="0" kern="1200" dirty="0">
            <a:latin typeface="+mj-lt"/>
          </a:endParaRPr>
        </a:p>
        <a:p>
          <a:pPr lvl="0" algn="l" defTabSz="755650" rtl="0">
            <a:lnSpc>
              <a:spcPct val="90000"/>
            </a:lnSpc>
            <a:spcBef>
              <a:spcPct val="0"/>
            </a:spcBef>
            <a:spcAft>
              <a:spcPct val="35000"/>
            </a:spcAft>
          </a:pPr>
          <a:r>
            <a:rPr lang="en-US" sz="2000" b="0" kern="1200" dirty="0">
              <a:solidFill>
                <a:srgbClr val="C00000"/>
              </a:solidFill>
              <a:latin typeface="+mj-lt"/>
            </a:rPr>
            <a:t>XSS reflection vulnerability</a:t>
          </a:r>
        </a:p>
        <a:p>
          <a:pPr marL="171450" lvl="1" indent="-171450" algn="l" defTabSz="800100" rtl="0">
            <a:lnSpc>
              <a:spcPct val="90000"/>
            </a:lnSpc>
            <a:spcBef>
              <a:spcPct val="0"/>
            </a:spcBef>
            <a:spcAft>
              <a:spcPct val="15000"/>
            </a:spcAft>
            <a:buChar char="••"/>
          </a:pPr>
          <a:r>
            <a:rPr lang="en-US" sz="1800" b="0" kern="1200" dirty="0">
              <a:solidFill>
                <a:schemeClr val="tx1"/>
              </a:solidFill>
              <a:latin typeface="+mj-lt"/>
            </a:rPr>
            <a:t>Attacker includes the malicious script content in data supplied to a site</a:t>
          </a:r>
        </a:p>
      </dsp:txBody>
      <dsp:txXfrm rot="5400000">
        <a:off x="8025365" y="870268"/>
        <a:ext cx="2487699" cy="26108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CF6F2D-C934-094D-BE1D-E590FEF8E0EF}">
      <dsp:nvSpPr>
        <dsp:cNvPr id="0" name=""/>
        <dsp:cNvSpPr/>
      </dsp:nvSpPr>
      <dsp:spPr>
        <a:xfrm>
          <a:off x="4621" y="763817"/>
          <a:ext cx="2020453" cy="2064650"/>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a:t>It is necessary to ensure that data conform with any assumptions made about the data before subsequent use</a:t>
          </a:r>
          <a:endParaRPr lang="en-US" sz="1800" kern="1200" dirty="0"/>
        </a:p>
      </dsp:txBody>
      <dsp:txXfrm>
        <a:off x="63798" y="822994"/>
        <a:ext cx="1902099" cy="1946296"/>
      </dsp:txXfrm>
    </dsp:sp>
    <dsp:sp modelId="{6D0701CA-DD4D-9744-B880-79F2F6F32979}">
      <dsp:nvSpPr>
        <dsp:cNvPr id="0" name=""/>
        <dsp:cNvSpPr/>
      </dsp:nvSpPr>
      <dsp:spPr>
        <a:xfrm>
          <a:off x="2227119" y="1545606"/>
          <a:ext cx="428336" cy="501072"/>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solidFill>
            <a:schemeClr val="bg1"/>
          </a:solid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2227119" y="1645820"/>
        <a:ext cx="299835" cy="300644"/>
      </dsp:txXfrm>
    </dsp:sp>
    <dsp:sp modelId="{50430FEE-8E5A-7C4E-831E-586B9BD859C7}">
      <dsp:nvSpPr>
        <dsp:cNvPr id="0" name=""/>
        <dsp:cNvSpPr/>
      </dsp:nvSpPr>
      <dsp:spPr>
        <a:xfrm>
          <a:off x="2833255" y="763817"/>
          <a:ext cx="2020453" cy="2064650"/>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a:t>Input data should be compared against what is wanted</a:t>
          </a:r>
          <a:endParaRPr lang="en-US" sz="1800" kern="1200" dirty="0"/>
        </a:p>
      </dsp:txBody>
      <dsp:txXfrm>
        <a:off x="2892432" y="822994"/>
        <a:ext cx="1902099" cy="1946296"/>
      </dsp:txXfrm>
    </dsp:sp>
    <dsp:sp modelId="{ABB9398C-E85C-CD47-9B85-4D5B99E30286}">
      <dsp:nvSpPr>
        <dsp:cNvPr id="0" name=""/>
        <dsp:cNvSpPr/>
      </dsp:nvSpPr>
      <dsp:spPr>
        <a:xfrm>
          <a:off x="5055754" y="1545606"/>
          <a:ext cx="428336" cy="501072"/>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solidFill>
            <a:schemeClr val="bg1"/>
          </a:solid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5055754" y="1645820"/>
        <a:ext cx="299835" cy="300644"/>
      </dsp:txXfrm>
    </dsp:sp>
    <dsp:sp modelId="{166B292D-5F15-F445-9FAA-D0D696C23F23}">
      <dsp:nvSpPr>
        <dsp:cNvPr id="0" name=""/>
        <dsp:cNvSpPr/>
      </dsp:nvSpPr>
      <dsp:spPr>
        <a:xfrm>
          <a:off x="5661890" y="763817"/>
          <a:ext cx="2020453" cy="2064650"/>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a:t>Alternative is to compare the input data with known dangerous values</a:t>
          </a:r>
          <a:endParaRPr lang="en-US" sz="1800" kern="1200" dirty="0"/>
        </a:p>
      </dsp:txBody>
      <dsp:txXfrm>
        <a:off x="5721067" y="822994"/>
        <a:ext cx="1902099" cy="1946296"/>
      </dsp:txXfrm>
    </dsp:sp>
    <dsp:sp modelId="{65CE1D9B-0F09-FA49-912D-319FB37B16F0}">
      <dsp:nvSpPr>
        <dsp:cNvPr id="0" name=""/>
        <dsp:cNvSpPr/>
      </dsp:nvSpPr>
      <dsp:spPr>
        <a:xfrm>
          <a:off x="7884389" y="1545606"/>
          <a:ext cx="428336" cy="501072"/>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solidFill>
            <a:schemeClr val="bg1"/>
          </a:solid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7884389" y="1645820"/>
        <a:ext cx="299835" cy="300644"/>
      </dsp:txXfrm>
    </dsp:sp>
    <dsp:sp modelId="{91468874-D23D-BB4C-97FA-00CDB87E348D}">
      <dsp:nvSpPr>
        <dsp:cNvPr id="0" name=""/>
        <dsp:cNvSpPr/>
      </dsp:nvSpPr>
      <dsp:spPr>
        <a:xfrm>
          <a:off x="8490525" y="763817"/>
          <a:ext cx="2020453" cy="2064650"/>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a:t>By only accepting known safe data the program is more likely to remain secure</a:t>
          </a:r>
          <a:endParaRPr lang="en-US" sz="1800" b="1" kern="1200" dirty="0"/>
        </a:p>
      </dsp:txBody>
      <dsp:txXfrm>
        <a:off x="8549702" y="822994"/>
        <a:ext cx="1902099" cy="19462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EE1DD3-5146-6648-8550-938B270C5A5F}">
      <dsp:nvSpPr>
        <dsp:cNvPr id="0" name=""/>
        <dsp:cNvSpPr/>
      </dsp:nvSpPr>
      <dsp:spPr>
        <a:xfrm>
          <a:off x="1748064" y="41662"/>
          <a:ext cx="3342605" cy="2005563"/>
        </a:xfrm>
        <a:prstGeom prst="rect">
          <a:avLst/>
        </a:prstGeom>
        <a:solidFill>
          <a:schemeClr val="accent2">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b="1" kern="1200" dirty="0">
              <a:solidFill>
                <a:srgbClr val="000000"/>
              </a:solidFill>
            </a:rPr>
            <a:t>May have multiple means of encoding text</a:t>
          </a:r>
          <a:endParaRPr lang="en-US" sz="1900" kern="1200" dirty="0">
            <a:solidFill>
              <a:srgbClr val="000000"/>
            </a:solidFill>
          </a:endParaRPr>
        </a:p>
      </dsp:txBody>
      <dsp:txXfrm>
        <a:off x="1748064" y="41662"/>
        <a:ext cx="3342605" cy="2005563"/>
      </dsp:txXfrm>
    </dsp:sp>
    <dsp:sp modelId="{45599BEF-0D0D-1949-9440-C20BE8AE2661}">
      <dsp:nvSpPr>
        <dsp:cNvPr id="0" name=""/>
        <dsp:cNvSpPr/>
      </dsp:nvSpPr>
      <dsp:spPr>
        <a:xfrm>
          <a:off x="5424930" y="2975"/>
          <a:ext cx="3342605" cy="2005563"/>
        </a:xfrm>
        <a:prstGeom prst="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b="1" kern="1200" dirty="0">
              <a:solidFill>
                <a:schemeClr val="bg1"/>
              </a:solidFill>
            </a:rPr>
            <a:t>Growing requirement to support users around the globe and to interact with them using their own languages</a:t>
          </a:r>
          <a:endParaRPr lang="en-US" sz="1900" kern="1200" dirty="0">
            <a:solidFill>
              <a:schemeClr val="bg1"/>
            </a:solidFill>
          </a:endParaRPr>
        </a:p>
      </dsp:txBody>
      <dsp:txXfrm>
        <a:off x="5424930" y="2975"/>
        <a:ext cx="3342605" cy="2005563"/>
      </dsp:txXfrm>
    </dsp:sp>
    <dsp:sp modelId="{8717156F-AD30-354B-B8A5-27484F3BB67F}">
      <dsp:nvSpPr>
        <dsp:cNvPr id="0" name=""/>
        <dsp:cNvSpPr/>
      </dsp:nvSpPr>
      <dsp:spPr>
        <a:xfrm>
          <a:off x="1748064" y="2342799"/>
          <a:ext cx="3342605" cy="2005563"/>
        </a:xfrm>
        <a:prstGeom prst="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t" anchorCtr="0">
          <a:noAutofit/>
        </a:bodyPr>
        <a:lstStyle/>
        <a:p>
          <a:pPr lvl="0" algn="l" defTabSz="844550" rtl="0">
            <a:lnSpc>
              <a:spcPct val="90000"/>
            </a:lnSpc>
            <a:spcBef>
              <a:spcPct val="0"/>
            </a:spcBef>
            <a:spcAft>
              <a:spcPct val="35000"/>
            </a:spcAft>
          </a:pPr>
          <a:r>
            <a:rPr lang="en-US" sz="1900" b="1" kern="1200" dirty="0">
              <a:solidFill>
                <a:schemeClr val="bg1"/>
              </a:solidFill>
            </a:rPr>
            <a:t>Unicode used for internationalization</a:t>
          </a:r>
          <a:endParaRPr lang="en-US" sz="1900" kern="1200" dirty="0">
            <a:solidFill>
              <a:schemeClr val="bg1"/>
            </a:solidFill>
          </a:endParaRPr>
        </a:p>
        <a:p>
          <a:pPr marL="114300" lvl="1" indent="-114300" algn="l" defTabSz="666750" rtl="0">
            <a:lnSpc>
              <a:spcPct val="90000"/>
            </a:lnSpc>
            <a:spcBef>
              <a:spcPct val="0"/>
            </a:spcBef>
            <a:spcAft>
              <a:spcPct val="15000"/>
            </a:spcAft>
            <a:buChar char="••"/>
          </a:pPr>
          <a:r>
            <a:rPr lang="en-US" sz="1500" b="1" kern="1200" dirty="0">
              <a:solidFill>
                <a:schemeClr val="bg1"/>
              </a:solidFill>
            </a:rPr>
            <a:t>Many Unicode decoders accept any valid equivalent sequence</a:t>
          </a:r>
          <a:endParaRPr lang="en-US" sz="1500" kern="1200" dirty="0">
            <a:solidFill>
              <a:schemeClr val="bg1"/>
            </a:solidFill>
          </a:endParaRPr>
        </a:p>
      </dsp:txBody>
      <dsp:txXfrm>
        <a:off x="1748064" y="2342799"/>
        <a:ext cx="3342605" cy="2005563"/>
      </dsp:txXfrm>
    </dsp:sp>
    <dsp:sp modelId="{3F78B78F-1341-0249-AC07-84D888EA16AB}">
      <dsp:nvSpPr>
        <dsp:cNvPr id="0" name=""/>
        <dsp:cNvSpPr/>
      </dsp:nvSpPr>
      <dsp:spPr>
        <a:xfrm>
          <a:off x="5424930" y="2342799"/>
          <a:ext cx="3342605" cy="2005563"/>
        </a:xfrm>
        <a:prstGeom prst="rect">
          <a:avLst/>
        </a:prstGeom>
        <a:solidFill>
          <a:schemeClr val="accent2">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t" anchorCtr="0">
          <a:noAutofit/>
        </a:bodyPr>
        <a:lstStyle/>
        <a:p>
          <a:pPr lvl="0" algn="l" defTabSz="844550" rtl="0">
            <a:lnSpc>
              <a:spcPct val="90000"/>
            </a:lnSpc>
            <a:spcBef>
              <a:spcPct val="0"/>
            </a:spcBef>
            <a:spcAft>
              <a:spcPct val="35000"/>
            </a:spcAft>
          </a:pPr>
          <a:r>
            <a:rPr lang="en-US" sz="1900" b="1" kern="1200" dirty="0">
              <a:solidFill>
                <a:srgbClr val="000000"/>
              </a:solidFill>
            </a:rPr>
            <a:t>Canonicalization</a:t>
          </a:r>
          <a:endParaRPr lang="en-US" sz="1900" kern="1200" dirty="0">
            <a:solidFill>
              <a:srgbClr val="000000"/>
            </a:solidFill>
          </a:endParaRPr>
        </a:p>
        <a:p>
          <a:pPr marL="114300" lvl="1" indent="-114300" algn="l" defTabSz="666750" rtl="0">
            <a:lnSpc>
              <a:spcPct val="90000"/>
            </a:lnSpc>
            <a:spcBef>
              <a:spcPct val="0"/>
            </a:spcBef>
            <a:spcAft>
              <a:spcPct val="15000"/>
            </a:spcAft>
            <a:buChar char="••"/>
          </a:pPr>
          <a:r>
            <a:rPr lang="en-US" sz="1500" b="1" kern="1200" dirty="0">
              <a:solidFill>
                <a:srgbClr val="000000"/>
              </a:solidFill>
            </a:rPr>
            <a:t>Transforming input data into a single, standard, minimal representation</a:t>
          </a:r>
          <a:endParaRPr lang="en-US" sz="1500" kern="1200" dirty="0">
            <a:solidFill>
              <a:srgbClr val="000000"/>
            </a:solidFill>
          </a:endParaRPr>
        </a:p>
        <a:p>
          <a:pPr marL="114300" lvl="1" indent="-114300" algn="l" defTabSz="666750" rtl="0">
            <a:lnSpc>
              <a:spcPct val="90000"/>
            </a:lnSpc>
            <a:spcBef>
              <a:spcPct val="0"/>
            </a:spcBef>
            <a:spcAft>
              <a:spcPct val="15000"/>
            </a:spcAft>
            <a:buChar char="••"/>
          </a:pPr>
          <a:r>
            <a:rPr lang="en-US" sz="1500" b="1" kern="1200" dirty="0">
              <a:solidFill>
                <a:srgbClr val="000000"/>
              </a:solidFill>
            </a:rPr>
            <a:t>Once this is done the input data can be compared with a single representation of acceptable input values</a:t>
          </a:r>
        </a:p>
      </dsp:txBody>
      <dsp:txXfrm>
        <a:off x="5424930" y="2342799"/>
        <a:ext cx="3342605" cy="200556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47528-AF08-4D4E-8385-504B4843C30D}">
      <dsp:nvSpPr>
        <dsp:cNvPr id="0" name=""/>
        <dsp:cNvSpPr/>
      </dsp:nvSpPr>
      <dsp:spPr>
        <a:xfrm>
          <a:off x="0" y="208750"/>
          <a:ext cx="8517632" cy="38141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dirty="0">
              <a:latin typeface="+mj-lt"/>
            </a:rPr>
            <a:t>Programs can be vulnerable to PATH variable manipulation</a:t>
          </a:r>
        </a:p>
      </dsp:txBody>
      <dsp:txXfrm>
        <a:off x="18619" y="227369"/>
        <a:ext cx="8480394" cy="344180"/>
      </dsp:txXfrm>
    </dsp:sp>
    <dsp:sp modelId="{DFF7CE9A-0546-8740-8CD5-F6B8E1CD9C6C}">
      <dsp:nvSpPr>
        <dsp:cNvPr id="0" name=""/>
        <dsp:cNvSpPr/>
      </dsp:nvSpPr>
      <dsp:spPr>
        <a:xfrm>
          <a:off x="0" y="570371"/>
          <a:ext cx="8517632"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435" tIns="33020" rIns="184912" bIns="33020" numCol="1" spcCol="1270" anchor="t" anchorCtr="0">
          <a:noAutofit/>
        </a:bodyPr>
        <a:lstStyle/>
        <a:p>
          <a:pPr marL="228600" lvl="1" indent="-228600" algn="l" defTabSz="889000" rtl="0">
            <a:lnSpc>
              <a:spcPct val="90000"/>
            </a:lnSpc>
            <a:spcBef>
              <a:spcPct val="0"/>
            </a:spcBef>
            <a:spcAft>
              <a:spcPct val="20000"/>
            </a:spcAft>
            <a:buChar char="••"/>
          </a:pPr>
          <a:r>
            <a:rPr lang="en-US" sz="2000" kern="1200" dirty="0" smtClean="0">
              <a:latin typeface="+mj-lt"/>
            </a:rPr>
            <a:t>Must reset to “safe” values</a:t>
          </a:r>
          <a:endParaRPr lang="en-US" sz="2000" kern="1200" dirty="0">
            <a:latin typeface="+mj-lt"/>
          </a:endParaRPr>
        </a:p>
      </dsp:txBody>
      <dsp:txXfrm>
        <a:off x="0" y="570371"/>
        <a:ext cx="8517632" cy="430560"/>
      </dsp:txXfrm>
    </dsp:sp>
    <dsp:sp modelId="{C611DC0A-43CB-BB4E-90BC-EC71389508C7}">
      <dsp:nvSpPr>
        <dsp:cNvPr id="0" name=""/>
        <dsp:cNvSpPr/>
      </dsp:nvSpPr>
      <dsp:spPr>
        <a:xfrm>
          <a:off x="0" y="1000931"/>
          <a:ext cx="8517632" cy="48672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dirty="0">
              <a:latin typeface="+mj-lt"/>
            </a:rPr>
            <a:t>If dynamically linked may be vulnerable to manipulation of LD_LIBRARY_PATH</a:t>
          </a:r>
        </a:p>
      </dsp:txBody>
      <dsp:txXfrm>
        <a:off x="23760" y="1024691"/>
        <a:ext cx="8470112" cy="439200"/>
      </dsp:txXfrm>
    </dsp:sp>
    <dsp:sp modelId="{031A0AD8-3A39-7741-B264-4C2384EBCE0D}">
      <dsp:nvSpPr>
        <dsp:cNvPr id="0" name=""/>
        <dsp:cNvSpPr/>
      </dsp:nvSpPr>
      <dsp:spPr>
        <a:xfrm>
          <a:off x="0" y="1487651"/>
          <a:ext cx="8517632" cy="699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435" tIns="33020" rIns="184912" bIns="33020" numCol="1" spcCol="1270" anchor="t" anchorCtr="0">
          <a:noAutofit/>
        </a:bodyPr>
        <a:lstStyle/>
        <a:p>
          <a:pPr marL="228600" lvl="1" indent="-228600" algn="l" defTabSz="889000" rtl="0">
            <a:lnSpc>
              <a:spcPct val="90000"/>
            </a:lnSpc>
            <a:spcBef>
              <a:spcPct val="0"/>
            </a:spcBef>
            <a:spcAft>
              <a:spcPct val="20000"/>
            </a:spcAft>
            <a:buChar char="••"/>
          </a:pPr>
          <a:r>
            <a:rPr lang="en-US" sz="2000" kern="1200" dirty="0">
              <a:latin typeface="+mj-lt"/>
            </a:rPr>
            <a:t>Used to locate suitable dynamic library</a:t>
          </a:r>
        </a:p>
        <a:p>
          <a:pPr marL="228600" lvl="1" indent="-228600" algn="l" defTabSz="889000" rtl="0">
            <a:lnSpc>
              <a:spcPct val="90000"/>
            </a:lnSpc>
            <a:spcBef>
              <a:spcPct val="0"/>
            </a:spcBef>
            <a:spcAft>
              <a:spcPct val="20000"/>
            </a:spcAft>
            <a:buChar char="••"/>
          </a:pPr>
          <a:r>
            <a:rPr lang="en-US" sz="2000" kern="1200" dirty="0">
              <a:latin typeface="+mj-lt"/>
            </a:rPr>
            <a:t>Must either statically link privileged programs or prevent use of this variable</a:t>
          </a:r>
        </a:p>
      </dsp:txBody>
      <dsp:txXfrm>
        <a:off x="0" y="1487651"/>
        <a:ext cx="8517632" cy="6996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A80E-D6AB-E743-A71B-13D16F54BE4D}">
      <dsp:nvSpPr>
        <dsp:cNvPr id="0" name=""/>
        <dsp:cNvSpPr/>
      </dsp:nvSpPr>
      <dsp:spPr>
        <a:xfrm>
          <a:off x="259907" y="0"/>
          <a:ext cx="3849480" cy="479940"/>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en-US" sz="1200" b="1" kern="1200" dirty="0">
              <a:solidFill>
                <a:srgbClr val="000000"/>
              </a:solidFill>
              <a:latin typeface="+mj-lt"/>
            </a:rPr>
            <a:t>Privilege escalation</a:t>
          </a:r>
        </a:p>
        <a:p>
          <a:pPr marL="57150" lvl="1" indent="-57150" algn="l" defTabSz="444500" rtl="0">
            <a:lnSpc>
              <a:spcPct val="90000"/>
            </a:lnSpc>
            <a:spcBef>
              <a:spcPct val="0"/>
            </a:spcBef>
            <a:spcAft>
              <a:spcPct val="15000"/>
            </a:spcAft>
            <a:buChar char="••"/>
          </a:pPr>
          <a:r>
            <a:rPr lang="en-US" sz="1000" b="1" kern="1200" dirty="0">
              <a:solidFill>
                <a:srgbClr val="000000"/>
              </a:solidFill>
              <a:latin typeface="+mj-lt"/>
            </a:rPr>
            <a:t>Exploit of flaws may give attacker greater privileges</a:t>
          </a:r>
        </a:p>
      </dsp:txBody>
      <dsp:txXfrm>
        <a:off x="273964" y="14057"/>
        <a:ext cx="3354126" cy="451826"/>
      </dsp:txXfrm>
    </dsp:sp>
    <dsp:sp modelId="{6C193772-DEE8-EE43-A2C6-DE1505354F6B}">
      <dsp:nvSpPr>
        <dsp:cNvPr id="0" name=""/>
        <dsp:cNvSpPr/>
      </dsp:nvSpPr>
      <dsp:spPr>
        <a:xfrm>
          <a:off x="284222" y="567202"/>
          <a:ext cx="4532707" cy="479940"/>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en-US" sz="1200" b="1" kern="1200" dirty="0">
              <a:solidFill>
                <a:srgbClr val="000000"/>
              </a:solidFill>
              <a:latin typeface="+mj-lt"/>
            </a:rPr>
            <a:t>Least privilege</a:t>
          </a:r>
        </a:p>
        <a:p>
          <a:pPr marL="57150" lvl="1" indent="-57150" algn="l" defTabSz="444500" rtl="0">
            <a:lnSpc>
              <a:spcPct val="90000"/>
            </a:lnSpc>
            <a:spcBef>
              <a:spcPct val="0"/>
            </a:spcBef>
            <a:spcAft>
              <a:spcPct val="15000"/>
            </a:spcAft>
            <a:buChar char="••"/>
          </a:pPr>
          <a:r>
            <a:rPr lang="en-US" sz="1000" b="1" kern="1200" dirty="0">
              <a:solidFill>
                <a:srgbClr val="000000"/>
              </a:solidFill>
              <a:latin typeface="+mj-lt"/>
            </a:rPr>
            <a:t>Run programs with least privilege needed to complete their function</a:t>
          </a:r>
        </a:p>
      </dsp:txBody>
      <dsp:txXfrm>
        <a:off x="298279" y="581259"/>
        <a:ext cx="3801350" cy="451826"/>
      </dsp:txXfrm>
    </dsp:sp>
    <dsp:sp modelId="{7DD6CDD3-5533-664B-812D-0C468C09B03F}">
      <dsp:nvSpPr>
        <dsp:cNvPr id="0" name=""/>
        <dsp:cNvSpPr/>
      </dsp:nvSpPr>
      <dsp:spPr>
        <a:xfrm>
          <a:off x="560624" y="1134404"/>
          <a:ext cx="4700838" cy="479940"/>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en-US" sz="1200" b="1" kern="1200" dirty="0">
              <a:solidFill>
                <a:srgbClr val="000000"/>
              </a:solidFill>
              <a:latin typeface="+mj-lt"/>
            </a:rPr>
            <a:t>Determine appropriate user and group privileges required</a:t>
          </a:r>
        </a:p>
        <a:p>
          <a:pPr marL="57150" lvl="1" indent="-57150" algn="l" defTabSz="444500" rtl="0">
            <a:lnSpc>
              <a:spcPct val="90000"/>
            </a:lnSpc>
            <a:spcBef>
              <a:spcPct val="0"/>
            </a:spcBef>
            <a:spcAft>
              <a:spcPct val="15000"/>
            </a:spcAft>
            <a:buChar char="••"/>
          </a:pPr>
          <a:r>
            <a:rPr lang="en-US" sz="1000" b="1" kern="1200" dirty="0">
              <a:solidFill>
                <a:srgbClr val="000000"/>
              </a:solidFill>
              <a:latin typeface="+mj-lt"/>
            </a:rPr>
            <a:t>Decide whether to grant extra user or just group privileg</a:t>
          </a:r>
          <a:r>
            <a:rPr lang="en-US" sz="800" b="1" kern="1200" dirty="0">
              <a:solidFill>
                <a:srgbClr val="000000"/>
              </a:solidFill>
              <a:latin typeface="+mj-lt"/>
            </a:rPr>
            <a:t>es</a:t>
          </a:r>
          <a:endParaRPr lang="en-US" sz="800" kern="1200" dirty="0">
            <a:solidFill>
              <a:srgbClr val="000000"/>
            </a:solidFill>
            <a:latin typeface="+mj-lt"/>
          </a:endParaRPr>
        </a:p>
      </dsp:txBody>
      <dsp:txXfrm>
        <a:off x="574681" y="1148461"/>
        <a:ext cx="3949272" cy="451826"/>
      </dsp:txXfrm>
    </dsp:sp>
    <dsp:sp modelId="{83C0BF36-4415-0A49-9C51-B6D771122A69}">
      <dsp:nvSpPr>
        <dsp:cNvPr id="0" name=""/>
        <dsp:cNvSpPr/>
      </dsp:nvSpPr>
      <dsp:spPr>
        <a:xfrm>
          <a:off x="1362543" y="1701607"/>
          <a:ext cx="3828857" cy="479940"/>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en-US" sz="1200" b="1" kern="1200" dirty="0">
              <a:solidFill>
                <a:srgbClr val="000000"/>
              </a:solidFill>
              <a:latin typeface="+mj-lt"/>
            </a:rPr>
            <a:t>Ensure that privileged program can modify only those files and directories necessary</a:t>
          </a:r>
          <a:endParaRPr lang="en-US" sz="1200" kern="1200" dirty="0">
            <a:solidFill>
              <a:srgbClr val="000000"/>
            </a:solidFill>
            <a:latin typeface="+mj-lt"/>
          </a:endParaRPr>
        </a:p>
      </dsp:txBody>
      <dsp:txXfrm>
        <a:off x="1376600" y="1715664"/>
        <a:ext cx="3206702" cy="451826"/>
      </dsp:txXfrm>
    </dsp:sp>
    <dsp:sp modelId="{07F97953-3F1A-3547-9BB4-51981941CED8}">
      <dsp:nvSpPr>
        <dsp:cNvPr id="0" name=""/>
        <dsp:cNvSpPr/>
      </dsp:nvSpPr>
      <dsp:spPr>
        <a:xfrm>
          <a:off x="4057334" y="367590"/>
          <a:ext cx="311961" cy="311961"/>
        </a:xfrm>
        <a:prstGeom prst="downArrow">
          <a:avLst>
            <a:gd name="adj1" fmla="val 55000"/>
            <a:gd name="adj2" fmla="val 45000"/>
          </a:avLst>
        </a:prstGeom>
        <a:solidFill>
          <a:schemeClr val="tx1"/>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a:p>
      </dsp:txBody>
      <dsp:txXfrm>
        <a:off x="4127525" y="367590"/>
        <a:ext cx="171579" cy="234751"/>
      </dsp:txXfrm>
    </dsp:sp>
    <dsp:sp modelId="{CC44F468-DAF3-F948-8453-579017E85A58}">
      <dsp:nvSpPr>
        <dsp:cNvPr id="0" name=""/>
        <dsp:cNvSpPr/>
      </dsp:nvSpPr>
      <dsp:spPr>
        <a:xfrm>
          <a:off x="4423263" y="934793"/>
          <a:ext cx="311961" cy="311961"/>
        </a:xfrm>
        <a:prstGeom prst="downArrow">
          <a:avLst>
            <a:gd name="adj1" fmla="val 55000"/>
            <a:gd name="adj2" fmla="val 45000"/>
          </a:avLst>
        </a:prstGeom>
        <a:solidFill>
          <a:schemeClr val="tx1"/>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a:p>
      </dsp:txBody>
      <dsp:txXfrm>
        <a:off x="4493454" y="934793"/>
        <a:ext cx="171579" cy="234751"/>
      </dsp:txXfrm>
    </dsp:sp>
    <dsp:sp modelId="{174F8642-FD98-6F43-BF11-44745DBCA7FA}">
      <dsp:nvSpPr>
        <dsp:cNvPr id="0" name=""/>
        <dsp:cNvSpPr/>
      </dsp:nvSpPr>
      <dsp:spPr>
        <a:xfrm>
          <a:off x="4783730" y="1501995"/>
          <a:ext cx="311961" cy="311961"/>
        </a:xfrm>
        <a:prstGeom prst="downArrow">
          <a:avLst>
            <a:gd name="adj1" fmla="val 55000"/>
            <a:gd name="adj2" fmla="val 45000"/>
          </a:avLst>
        </a:prstGeom>
        <a:solidFill>
          <a:schemeClr val="tx1"/>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a:p>
      </dsp:txBody>
      <dsp:txXfrm>
        <a:off x="4853921" y="1501995"/>
        <a:ext cx="171579" cy="23475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057E10-FED3-CF4D-BC75-8F4E62C385D6}">
      <dsp:nvSpPr>
        <dsp:cNvPr id="0" name=""/>
        <dsp:cNvSpPr/>
      </dsp:nvSpPr>
      <dsp:spPr>
        <a:xfrm>
          <a:off x="0" y="0"/>
          <a:ext cx="10039672" cy="39722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a:latin typeface="+mj-lt"/>
            </a:rPr>
            <a:t>Programs may use functionality and services of other programs</a:t>
          </a:r>
        </a:p>
      </dsp:txBody>
      <dsp:txXfrm>
        <a:off x="19391" y="19391"/>
        <a:ext cx="10000890" cy="358447"/>
      </dsp:txXfrm>
    </dsp:sp>
    <dsp:sp modelId="{65872031-589D-E64E-AA21-CB2F893DE083}">
      <dsp:nvSpPr>
        <dsp:cNvPr id="0" name=""/>
        <dsp:cNvSpPr/>
      </dsp:nvSpPr>
      <dsp:spPr>
        <a:xfrm>
          <a:off x="0" y="406324"/>
          <a:ext cx="10039672" cy="946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8760" tIns="17780" rIns="99568" bIns="17780" numCol="1" spcCol="1270" anchor="t" anchorCtr="0">
          <a:noAutofit/>
        </a:bodyPr>
        <a:lstStyle/>
        <a:p>
          <a:pPr marL="114300" lvl="1" indent="-114300" algn="l" defTabSz="622300" rtl="0">
            <a:lnSpc>
              <a:spcPct val="90000"/>
            </a:lnSpc>
            <a:spcBef>
              <a:spcPct val="0"/>
            </a:spcBef>
            <a:spcAft>
              <a:spcPct val="20000"/>
            </a:spcAft>
            <a:buChar char="••"/>
          </a:pPr>
          <a:r>
            <a:rPr lang="en-US" sz="1400" kern="1200" dirty="0">
              <a:latin typeface="+mj-lt"/>
            </a:rPr>
            <a:t>Security vulnerabilities can result unless care is taken with this interaction</a:t>
          </a:r>
        </a:p>
        <a:p>
          <a:pPr marL="228600" lvl="2" indent="-114300" algn="l" defTabSz="533400" rtl="0">
            <a:lnSpc>
              <a:spcPct val="90000"/>
            </a:lnSpc>
            <a:spcBef>
              <a:spcPct val="0"/>
            </a:spcBef>
            <a:spcAft>
              <a:spcPct val="20000"/>
            </a:spcAft>
            <a:buChar char="••"/>
          </a:pPr>
          <a:r>
            <a:rPr lang="en-US" sz="1200" kern="1200" dirty="0">
              <a:latin typeface="+mj-lt"/>
            </a:rPr>
            <a:t>Such issues are of particular concern when the program being used did not adequately identify all the security concerns that might arise</a:t>
          </a:r>
        </a:p>
        <a:p>
          <a:pPr marL="228600" lvl="2" indent="-114300" algn="l" defTabSz="533400" rtl="0">
            <a:lnSpc>
              <a:spcPct val="90000"/>
            </a:lnSpc>
            <a:spcBef>
              <a:spcPct val="0"/>
            </a:spcBef>
            <a:spcAft>
              <a:spcPct val="20000"/>
            </a:spcAft>
            <a:buChar char="••"/>
          </a:pPr>
          <a:r>
            <a:rPr lang="en-US" sz="1200" kern="1200" dirty="0">
              <a:latin typeface="+mj-lt"/>
            </a:rPr>
            <a:t>Occurs with the current trend of providing Web interfaces to programs</a:t>
          </a:r>
        </a:p>
        <a:p>
          <a:pPr marL="228600" lvl="2" indent="-114300" algn="l" defTabSz="533400" rtl="0">
            <a:lnSpc>
              <a:spcPct val="90000"/>
            </a:lnSpc>
            <a:spcBef>
              <a:spcPct val="0"/>
            </a:spcBef>
            <a:spcAft>
              <a:spcPct val="20000"/>
            </a:spcAft>
            <a:buChar char="••"/>
          </a:pPr>
          <a:r>
            <a:rPr lang="en-US" sz="1200" kern="1200" dirty="0">
              <a:latin typeface="+mj-lt"/>
            </a:rPr>
            <a:t>Burden falls on the newer programs to identify and manage any security issues that may arise</a:t>
          </a:r>
        </a:p>
      </dsp:txBody>
      <dsp:txXfrm>
        <a:off x="0" y="406324"/>
        <a:ext cx="10039672" cy="946324"/>
      </dsp:txXfrm>
    </dsp:sp>
    <dsp:sp modelId="{48F1060C-AA3A-FC4C-AAA9-7DE859BC1170}">
      <dsp:nvSpPr>
        <dsp:cNvPr id="0" name=""/>
        <dsp:cNvSpPr/>
      </dsp:nvSpPr>
      <dsp:spPr>
        <a:xfrm>
          <a:off x="0" y="1352648"/>
          <a:ext cx="10039672" cy="22743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a:latin typeface="+mj-lt"/>
            </a:rPr>
            <a:t>Issue of data confidentiality/integrity</a:t>
          </a:r>
        </a:p>
      </dsp:txBody>
      <dsp:txXfrm>
        <a:off x="11103" y="1363751"/>
        <a:ext cx="10017466" cy="205232"/>
      </dsp:txXfrm>
    </dsp:sp>
    <dsp:sp modelId="{7CC50A5C-6DDF-7A4B-B4EF-D6D9D82B8FBB}">
      <dsp:nvSpPr>
        <dsp:cNvPr id="0" name=""/>
        <dsp:cNvSpPr/>
      </dsp:nvSpPr>
      <dsp:spPr>
        <a:xfrm>
          <a:off x="0" y="1724086"/>
          <a:ext cx="10039672" cy="64251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kern="1200" dirty="0">
              <a:latin typeface="+mj-lt"/>
            </a:rPr>
            <a:t>Detection and handling of exceptions and errors generated by interaction is also important from a security perspective</a:t>
          </a:r>
        </a:p>
      </dsp:txBody>
      <dsp:txXfrm>
        <a:off x="31365" y="1755451"/>
        <a:ext cx="9976942" cy="579787"/>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1A1802A2-C23A-4152-9556-54084C9A3BDA}" type="datetimeFigureOut">
              <a:rPr lang="en-US" smtClean="0"/>
              <a:t>2/23/2023</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861B30D3-49C9-4448-8215-1295C6BBB6D5}" type="slidenum">
              <a:rPr lang="en-US" smtClean="0"/>
              <a:t>‹#›</a:t>
            </a:fld>
            <a:endParaRPr lang="en-US"/>
          </a:p>
        </p:txBody>
      </p:sp>
    </p:spTree>
    <p:extLst>
      <p:ext uri="{BB962C8B-B14F-4D97-AF65-F5344CB8AC3E}">
        <p14:creationId xmlns:p14="http://schemas.microsoft.com/office/powerpoint/2010/main" val="33781885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6CB55DF5-2C66-4BF3-9207-F8A52F99A680}" type="datetimeFigureOut">
              <a:rPr lang="en-US" smtClean="0"/>
              <a:t>2/23/2023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79CC501E-7E0E-46E9-93DB-0B5874311745}" type="slidenum">
              <a:rPr lang="en-US" smtClean="0"/>
              <a:t>‹#›</a:t>
            </a:fld>
            <a:endParaRPr lang="en-US"/>
          </a:p>
        </p:txBody>
      </p:sp>
    </p:spTree>
    <p:extLst>
      <p:ext uri="{BB962C8B-B14F-4D97-AF65-F5344CB8AC3E}">
        <p14:creationId xmlns:p14="http://schemas.microsoft.com/office/powerpoint/2010/main" val="3239793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1</a:t>
            </a:fld>
            <a:endParaRPr lang="en-US"/>
          </a:p>
        </p:txBody>
      </p:sp>
    </p:spTree>
    <p:extLst>
      <p:ext uri="{BB962C8B-B14F-4D97-AF65-F5344CB8AC3E}">
        <p14:creationId xmlns:p14="http://schemas.microsoft.com/office/powerpoint/2010/main" val="2979532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98D863A-8089-4ED6-BEED-2786BFBD73F3}" type="slidenum">
              <a:rPr lang="en-US" smtClean="0"/>
              <a:t>2</a:t>
            </a:fld>
            <a:endParaRPr lang="en-US"/>
          </a:p>
        </p:txBody>
      </p:sp>
    </p:spTree>
    <p:extLst>
      <p:ext uri="{BB962C8B-B14F-4D97-AF65-F5344CB8AC3E}">
        <p14:creationId xmlns:p14="http://schemas.microsoft.com/office/powerpoint/2010/main" val="407192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a:t>
            </a:fld>
            <a:endParaRPr lang="en-US"/>
          </a:p>
        </p:txBody>
      </p:sp>
    </p:spTree>
    <p:extLst>
      <p:ext uri="{BB962C8B-B14F-4D97-AF65-F5344CB8AC3E}">
        <p14:creationId xmlns:p14="http://schemas.microsoft.com/office/powerpoint/2010/main" val="2338571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4</a:t>
            </a:fld>
            <a:endParaRPr lang="en-US"/>
          </a:p>
        </p:txBody>
      </p:sp>
    </p:spTree>
    <p:extLst>
      <p:ext uri="{BB962C8B-B14F-4D97-AF65-F5344CB8AC3E}">
        <p14:creationId xmlns:p14="http://schemas.microsoft.com/office/powerpoint/2010/main" val="2949740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98D863A-8089-4ED6-BEED-2786BFBD73F3}" type="slidenum">
              <a:rPr lang="en-US" smtClean="0"/>
              <a:t>5</a:t>
            </a:fld>
            <a:endParaRPr lang="en-US"/>
          </a:p>
        </p:txBody>
      </p:sp>
    </p:spTree>
    <p:extLst>
      <p:ext uri="{BB962C8B-B14F-4D97-AF65-F5344CB8AC3E}">
        <p14:creationId xmlns:p14="http://schemas.microsoft.com/office/powerpoint/2010/main" val="1234885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8D863A-8089-4ED6-BEED-2786BFBD73F3}" type="slidenum">
              <a:rPr lang="en-US" smtClean="0"/>
              <a:t>6</a:t>
            </a:fld>
            <a:endParaRPr lang="en-US"/>
          </a:p>
        </p:txBody>
      </p:sp>
    </p:spTree>
    <p:extLst>
      <p:ext uri="{BB962C8B-B14F-4D97-AF65-F5344CB8AC3E}">
        <p14:creationId xmlns:p14="http://schemas.microsoft.com/office/powerpoint/2010/main" val="780174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7</a:t>
            </a:fld>
            <a:endParaRPr lang="en-US"/>
          </a:p>
        </p:txBody>
      </p:sp>
    </p:spTree>
    <p:extLst>
      <p:ext uri="{BB962C8B-B14F-4D97-AF65-F5344CB8AC3E}">
        <p14:creationId xmlns:p14="http://schemas.microsoft.com/office/powerpoint/2010/main" val="2369099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8</a:t>
            </a:fld>
            <a:endParaRPr lang="en-US"/>
          </a:p>
        </p:txBody>
      </p:sp>
    </p:spTree>
    <p:extLst>
      <p:ext uri="{BB962C8B-B14F-4D97-AF65-F5344CB8AC3E}">
        <p14:creationId xmlns:p14="http://schemas.microsoft.com/office/powerpoint/2010/main" val="4217172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9</a:t>
            </a:fld>
            <a:endParaRPr lang="en-US"/>
          </a:p>
        </p:txBody>
      </p:sp>
    </p:spTree>
    <p:extLst>
      <p:ext uri="{BB962C8B-B14F-4D97-AF65-F5344CB8AC3E}">
        <p14:creationId xmlns:p14="http://schemas.microsoft.com/office/powerpoint/2010/main" val="151227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10</a:t>
            </a:fld>
            <a:endParaRPr lang="en-US"/>
          </a:p>
        </p:txBody>
      </p:sp>
    </p:spTree>
    <p:extLst>
      <p:ext uri="{BB962C8B-B14F-4D97-AF65-F5344CB8AC3E}">
        <p14:creationId xmlns:p14="http://schemas.microsoft.com/office/powerpoint/2010/main" val="107907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11</a:t>
            </a:fld>
            <a:endParaRPr lang="en-US"/>
          </a:p>
        </p:txBody>
      </p:sp>
    </p:spTree>
    <p:extLst>
      <p:ext uri="{BB962C8B-B14F-4D97-AF65-F5344CB8AC3E}">
        <p14:creationId xmlns:p14="http://schemas.microsoft.com/office/powerpoint/2010/main" val="3716380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12</a:t>
            </a:fld>
            <a:endParaRPr lang="en-US"/>
          </a:p>
        </p:txBody>
      </p:sp>
    </p:spTree>
    <p:extLst>
      <p:ext uri="{BB962C8B-B14F-4D97-AF65-F5344CB8AC3E}">
        <p14:creationId xmlns:p14="http://schemas.microsoft.com/office/powerpoint/2010/main" val="2880332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13</a:t>
            </a:fld>
            <a:endParaRPr lang="en-US"/>
          </a:p>
        </p:txBody>
      </p:sp>
    </p:spTree>
    <p:extLst>
      <p:ext uri="{BB962C8B-B14F-4D97-AF65-F5344CB8AC3E}">
        <p14:creationId xmlns:p14="http://schemas.microsoft.com/office/powerpoint/2010/main" val="2708558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14</a:t>
            </a:fld>
            <a:endParaRPr lang="en-US"/>
          </a:p>
        </p:txBody>
      </p:sp>
    </p:spTree>
    <p:extLst>
      <p:ext uri="{BB962C8B-B14F-4D97-AF65-F5344CB8AC3E}">
        <p14:creationId xmlns:p14="http://schemas.microsoft.com/office/powerpoint/2010/main" val="23960430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15</a:t>
            </a:fld>
            <a:endParaRPr lang="en-US"/>
          </a:p>
        </p:txBody>
      </p:sp>
    </p:spTree>
    <p:extLst>
      <p:ext uri="{BB962C8B-B14F-4D97-AF65-F5344CB8AC3E}">
        <p14:creationId xmlns:p14="http://schemas.microsoft.com/office/powerpoint/2010/main" val="2663839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16</a:t>
            </a:fld>
            <a:endParaRPr lang="en-US"/>
          </a:p>
        </p:txBody>
      </p:sp>
    </p:spTree>
    <p:extLst>
      <p:ext uri="{BB962C8B-B14F-4D97-AF65-F5344CB8AC3E}">
        <p14:creationId xmlns:p14="http://schemas.microsoft.com/office/powerpoint/2010/main" val="5903963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17</a:t>
            </a:fld>
            <a:endParaRPr lang="en-US"/>
          </a:p>
        </p:txBody>
      </p:sp>
    </p:spTree>
    <p:extLst>
      <p:ext uri="{BB962C8B-B14F-4D97-AF65-F5344CB8AC3E}">
        <p14:creationId xmlns:p14="http://schemas.microsoft.com/office/powerpoint/2010/main" val="3740438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18</a:t>
            </a:fld>
            <a:endParaRPr lang="en-US"/>
          </a:p>
        </p:txBody>
      </p:sp>
    </p:spTree>
    <p:extLst>
      <p:ext uri="{BB962C8B-B14F-4D97-AF65-F5344CB8AC3E}">
        <p14:creationId xmlns:p14="http://schemas.microsoft.com/office/powerpoint/2010/main" val="1165628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19</a:t>
            </a:fld>
            <a:endParaRPr lang="en-US"/>
          </a:p>
        </p:txBody>
      </p:sp>
    </p:spTree>
    <p:extLst>
      <p:ext uri="{BB962C8B-B14F-4D97-AF65-F5344CB8AC3E}">
        <p14:creationId xmlns:p14="http://schemas.microsoft.com/office/powerpoint/2010/main" val="14433138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20</a:t>
            </a:fld>
            <a:endParaRPr lang="en-US"/>
          </a:p>
        </p:txBody>
      </p:sp>
    </p:spTree>
    <p:extLst>
      <p:ext uri="{BB962C8B-B14F-4D97-AF65-F5344CB8AC3E}">
        <p14:creationId xmlns:p14="http://schemas.microsoft.com/office/powerpoint/2010/main" val="23887196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21</a:t>
            </a:fld>
            <a:endParaRPr lang="en-US"/>
          </a:p>
        </p:txBody>
      </p:sp>
    </p:spTree>
    <p:extLst>
      <p:ext uri="{BB962C8B-B14F-4D97-AF65-F5344CB8AC3E}">
        <p14:creationId xmlns:p14="http://schemas.microsoft.com/office/powerpoint/2010/main" val="13616461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22</a:t>
            </a:fld>
            <a:endParaRPr lang="en-US">
              <a:solidFill>
                <a:prstClr val="black"/>
              </a:solidFill>
              <a:latin typeface="Calibri"/>
            </a:endParaRPr>
          </a:p>
        </p:txBody>
      </p:sp>
    </p:spTree>
    <p:extLst>
      <p:ext uri="{BB962C8B-B14F-4D97-AF65-F5344CB8AC3E}">
        <p14:creationId xmlns:p14="http://schemas.microsoft.com/office/powerpoint/2010/main" val="2550939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23</a:t>
            </a:fld>
            <a:endParaRPr lang="en-US"/>
          </a:p>
        </p:txBody>
      </p:sp>
    </p:spTree>
    <p:extLst>
      <p:ext uri="{BB962C8B-B14F-4D97-AF65-F5344CB8AC3E}">
        <p14:creationId xmlns:p14="http://schemas.microsoft.com/office/powerpoint/2010/main" val="21197751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24</a:t>
            </a:fld>
            <a:endParaRPr lang="en-US">
              <a:solidFill>
                <a:prstClr val="black"/>
              </a:solidFill>
              <a:latin typeface="Calibri"/>
            </a:endParaRPr>
          </a:p>
        </p:txBody>
      </p:sp>
    </p:spTree>
    <p:extLst>
      <p:ext uri="{BB962C8B-B14F-4D97-AF65-F5344CB8AC3E}">
        <p14:creationId xmlns:p14="http://schemas.microsoft.com/office/powerpoint/2010/main" val="3957425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25</a:t>
            </a:fld>
            <a:endParaRPr lang="en-US"/>
          </a:p>
        </p:txBody>
      </p:sp>
    </p:spTree>
    <p:extLst>
      <p:ext uri="{BB962C8B-B14F-4D97-AF65-F5344CB8AC3E}">
        <p14:creationId xmlns:p14="http://schemas.microsoft.com/office/powerpoint/2010/main" val="4007698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26</a:t>
            </a:fld>
            <a:endParaRPr lang="en-US"/>
          </a:p>
        </p:txBody>
      </p:sp>
    </p:spTree>
    <p:extLst>
      <p:ext uri="{BB962C8B-B14F-4D97-AF65-F5344CB8AC3E}">
        <p14:creationId xmlns:p14="http://schemas.microsoft.com/office/powerpoint/2010/main" val="7997090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27</a:t>
            </a:fld>
            <a:endParaRPr lang="en-US"/>
          </a:p>
        </p:txBody>
      </p:sp>
    </p:spTree>
    <p:extLst>
      <p:ext uri="{BB962C8B-B14F-4D97-AF65-F5344CB8AC3E}">
        <p14:creationId xmlns:p14="http://schemas.microsoft.com/office/powerpoint/2010/main" val="20240002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3C198186-20EE-9348-AA27-7E60E141A490}" type="slidenum">
              <a:rPr lang="en-AU" smtClean="0"/>
              <a:pPr>
                <a:defRPr/>
              </a:pPr>
              <a:t>28</a:t>
            </a:fld>
            <a:endParaRPr lang="en-AU"/>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8519942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29</a:t>
            </a:fld>
            <a:endParaRPr lang="en-US"/>
          </a:p>
        </p:txBody>
      </p:sp>
    </p:spTree>
    <p:extLst>
      <p:ext uri="{BB962C8B-B14F-4D97-AF65-F5344CB8AC3E}">
        <p14:creationId xmlns:p14="http://schemas.microsoft.com/office/powerpoint/2010/main" val="11659768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latin typeface="Arial" pitchFamily="-107" charset="0"/>
            </a:endParaRPr>
          </a:p>
        </p:txBody>
      </p:sp>
      <p:sp>
        <p:nvSpPr>
          <p:cNvPr id="4" name="Slide Number Placeholder 3"/>
          <p:cNvSpPr>
            <a:spLocks noGrp="1"/>
          </p:cNvSpPr>
          <p:nvPr>
            <p:ph type="sldNum" sz="quarter" idx="10"/>
          </p:nvPr>
        </p:nvSpPr>
        <p:spPr/>
        <p:txBody>
          <a:bodyPr/>
          <a:lstStyle/>
          <a:p>
            <a:fld id="{F8560DBF-F109-8946-ADF0-EE66B221E988}" type="slidenum">
              <a:rPr lang="en-AU" smtClean="0"/>
              <a:pPr/>
              <a:t>30</a:t>
            </a:fld>
            <a:endParaRPr lang="en-AU" dirty="0"/>
          </a:p>
        </p:txBody>
      </p:sp>
    </p:spTree>
    <p:extLst>
      <p:ext uri="{BB962C8B-B14F-4D97-AF65-F5344CB8AC3E}">
        <p14:creationId xmlns:p14="http://schemas.microsoft.com/office/powerpoint/2010/main" val="27264966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31</a:t>
            </a:fld>
            <a:endParaRPr lang="en-US"/>
          </a:p>
        </p:txBody>
      </p:sp>
    </p:spTree>
    <p:extLst>
      <p:ext uri="{BB962C8B-B14F-4D97-AF65-F5344CB8AC3E}">
        <p14:creationId xmlns:p14="http://schemas.microsoft.com/office/powerpoint/2010/main" val="24316193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87EE17-C1DC-6C45-B857-F14F532937C8}" type="slidenum">
              <a:rPr lang="en-AU"/>
              <a:pPr/>
              <a:t>32</a:t>
            </a:fld>
            <a:endParaRPr lang="en-AU"/>
          </a:p>
        </p:txBody>
      </p:sp>
      <p:sp>
        <p:nvSpPr>
          <p:cNvPr id="226306"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4974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33</a:t>
            </a:fld>
            <a:endParaRPr lang="en-US"/>
          </a:p>
        </p:txBody>
      </p:sp>
    </p:spTree>
    <p:extLst>
      <p:ext uri="{BB962C8B-B14F-4D97-AF65-F5344CB8AC3E}">
        <p14:creationId xmlns:p14="http://schemas.microsoft.com/office/powerpoint/2010/main" val="30070054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C74479-F397-6444-8DC1-B72DA57D001A}" type="slidenum">
              <a:rPr lang="en-AU"/>
              <a:pPr/>
              <a:t>34</a:t>
            </a:fld>
            <a:endParaRPr lang="en-AU"/>
          </a:p>
        </p:txBody>
      </p:sp>
      <p:sp>
        <p:nvSpPr>
          <p:cNvPr id="234498" name="Rectangle 2"/>
          <p:cNvSpPr>
            <a:spLocks noGrp="1" noRot="1" noChangeAspect="1" noChangeArrowheads="1" noTextEdit="1"/>
          </p:cNvSpPr>
          <p:nvPr>
            <p:ph type="sldImg"/>
          </p:nvPr>
        </p:nvSpPr>
        <p:spPr>
          <a:xfrm>
            <a:off x="733425" y="552450"/>
            <a:ext cx="5575300" cy="3136900"/>
          </a:xfrm>
          <a:ln/>
        </p:spPr>
      </p:sp>
      <p:sp>
        <p:nvSpPr>
          <p:cNvPr id="2" name="Notes Placeholder 1"/>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42092955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35</a:t>
            </a:fld>
            <a:endParaRPr lang="en-US"/>
          </a:p>
        </p:txBody>
      </p:sp>
    </p:spTree>
    <p:extLst>
      <p:ext uri="{BB962C8B-B14F-4D97-AF65-F5344CB8AC3E}">
        <p14:creationId xmlns:p14="http://schemas.microsoft.com/office/powerpoint/2010/main" val="29845632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708EE4-1556-F44D-9709-D48766E08110}" type="slidenum">
              <a:rPr lang="en-AU"/>
              <a:pPr/>
              <a:t>36</a:t>
            </a:fld>
            <a:endParaRPr lang="en-AU"/>
          </a:p>
        </p:txBody>
      </p:sp>
      <p:sp>
        <p:nvSpPr>
          <p:cNvPr id="238594" name="Rectangle 1026"/>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19713404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37</a:t>
            </a:fld>
            <a:endParaRPr lang="en-US"/>
          </a:p>
        </p:txBody>
      </p:sp>
    </p:spTree>
    <p:extLst>
      <p:ext uri="{BB962C8B-B14F-4D97-AF65-F5344CB8AC3E}">
        <p14:creationId xmlns:p14="http://schemas.microsoft.com/office/powerpoint/2010/main" val="19963833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DC5385-8DEA-5A4C-AA2C-77D4AFD08432}" type="slidenum">
              <a:rPr lang="en-AU"/>
              <a:pPr/>
              <a:t>38</a:t>
            </a:fld>
            <a:endParaRPr lang="en-AU"/>
          </a:p>
        </p:txBody>
      </p:sp>
      <p:sp>
        <p:nvSpPr>
          <p:cNvPr id="240642"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40761310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D835DF-7442-734E-856B-208E7CFB1EAD}" type="slidenum">
              <a:rPr lang="en-AU"/>
              <a:pPr/>
              <a:t>39</a:t>
            </a:fld>
            <a:endParaRPr lang="en-AU" dirty="0"/>
          </a:p>
        </p:txBody>
      </p:sp>
      <p:sp>
        <p:nvSpPr>
          <p:cNvPr id="265218"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23893841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FDE9F3-BF97-E84A-A5F9-A102B1F14AD5}" type="slidenum">
              <a:rPr lang="en-AU"/>
              <a:pPr/>
              <a:t>40</a:t>
            </a:fld>
            <a:endParaRPr lang="en-AU"/>
          </a:p>
        </p:txBody>
      </p:sp>
      <p:sp>
        <p:nvSpPr>
          <p:cNvPr id="277506" name="Rectangle 2"/>
          <p:cNvSpPr>
            <a:spLocks noGrp="1" noRot="1" noChangeAspect="1" noChangeArrowheads="1" noTextEdit="1"/>
          </p:cNvSpPr>
          <p:nvPr>
            <p:ph type="sldImg"/>
          </p:nvPr>
        </p:nvSpPr>
        <p:spPr>
          <a:ln/>
        </p:spPr>
      </p:sp>
      <p:sp>
        <p:nvSpPr>
          <p:cNvPr id="2" name="Notes Placeholder 1"/>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32824217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41</a:t>
            </a:fld>
            <a:endParaRPr lang="en-US"/>
          </a:p>
        </p:txBody>
      </p:sp>
    </p:spTree>
    <p:extLst>
      <p:ext uri="{BB962C8B-B14F-4D97-AF65-F5344CB8AC3E}">
        <p14:creationId xmlns:p14="http://schemas.microsoft.com/office/powerpoint/2010/main" val="3231122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994BBF-BA7E-4E73-9002-AC7363A9E18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913273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994BBF-BA7E-4E73-9002-AC7363A9E18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3127844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994BBF-BA7E-4E73-9002-AC7363A9E18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3025008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994BBF-BA7E-4E73-9002-AC7363A9E18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3644245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994BBF-BA7E-4E73-9002-AC7363A9E185}" type="datetimeFigureOut">
              <a:rPr lang="en-US" smtClean="0"/>
              <a:t>2/23/2023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3260320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994BBF-BA7E-4E73-9002-AC7363A9E185}" type="datetimeFigureOut">
              <a:rPr lang="en-US" smtClean="0"/>
              <a:t>2/23/2023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784189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54663"/>
            <a:ext cx="9902229" cy="204838"/>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6564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994BBF-BA7E-4E73-9002-AC7363A9E18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3339158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994BBF-BA7E-4E73-9002-AC7363A9E18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2674370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994BBF-BA7E-4E73-9002-AC7363A9E18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707923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994BBF-BA7E-4E73-9002-AC7363A9E18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E224FA-A5EC-4432-9905-D766C78C3C95}" type="slidenum">
              <a:rPr lang="en-US" smtClean="0"/>
              <a:t>‹#›</a:t>
            </a:fld>
            <a:endParaRPr lang="en-US"/>
          </a:p>
        </p:txBody>
      </p:sp>
    </p:spTree>
    <p:extLst>
      <p:ext uri="{BB962C8B-B14F-4D97-AF65-F5344CB8AC3E}">
        <p14:creationId xmlns:p14="http://schemas.microsoft.com/office/powerpoint/2010/main" val="9278682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DB0B03-4470-42C2-9D9E-438D81831551}" type="datetime1">
              <a:rPr lang="en-US" smtClean="0">
                <a:latin typeface="Arial"/>
              </a:rPr>
              <a:t>2/23/2023</a:t>
            </a:fld>
            <a:endParaRPr lang="en-US">
              <a:latin typeface="Arial"/>
            </a:endParaRPr>
          </a:p>
        </p:txBody>
      </p:sp>
      <p:sp>
        <p:nvSpPr>
          <p:cNvPr id="6" name="Slide Number Placeholder 5"/>
          <p:cNvSpPr>
            <a:spLocks noGrp="1"/>
          </p:cNvSpPr>
          <p:nvPr>
            <p:ph type="sldNum" sz="quarter" idx="12"/>
          </p:nvPr>
        </p:nvSpPr>
        <p:spPr/>
        <p:txBody>
          <a:bodyPr/>
          <a:lstStyle/>
          <a:p>
            <a:fld id="{FD01F0F2-74A4-EF40-82B3-DFFDF0BA3880}" type="slidenum">
              <a:rPr lang="en-US" smtClean="0">
                <a:latin typeface="Arial"/>
              </a:rPr>
              <a:pPr/>
              <a:t>‹#›</a:t>
            </a:fld>
            <a:endParaRPr lang="en-US">
              <a:latin typeface="Arial"/>
            </a:endParaRPr>
          </a:p>
        </p:txBody>
      </p:sp>
      <p:sp>
        <p:nvSpPr>
          <p:cNvPr id="7" name="Footer Placeholder 4"/>
          <p:cNvSpPr>
            <a:spLocks noGrp="1"/>
          </p:cNvSpPr>
          <p:nvPr>
            <p:ph type="ftr" sz="quarter" idx="11"/>
          </p:nvPr>
        </p:nvSpPr>
        <p:spPr>
          <a:xfrm>
            <a:off x="0" y="6544582"/>
            <a:ext cx="12192000" cy="329184"/>
          </a:xfrm>
        </p:spPr>
        <p:txBody>
          <a:bodyPr/>
          <a:lstStyle>
            <a:lvl1pPr>
              <a:defRPr sz="950">
                <a:solidFill>
                  <a:schemeClr val="tx1"/>
                </a:solidFill>
              </a:defRPr>
            </a:lvl1pPr>
          </a:lstStyle>
          <a:p>
            <a:r>
              <a:rPr lang="en-US" dirty="0" smtClean="0"/>
              <a:t>From </a:t>
            </a:r>
            <a:r>
              <a:rPr lang="en-US" i="1" dirty="0" smtClean="0"/>
              <a:t>Security in Computing, Fifth Edition</a:t>
            </a:r>
            <a:r>
              <a:rPr lang="en-US" dirty="0" smtClean="0"/>
              <a:t>, by Charles P. </a:t>
            </a:r>
            <a:r>
              <a:rPr lang="en-US" dirty="0" err="1" smtClean="0"/>
              <a:t>Pfleeger</a:t>
            </a:r>
            <a:r>
              <a:rPr lang="en-US" dirty="0" smtClean="0"/>
              <a:t>, et al. (ISBN: 9780134085043). Copyright 2015 by Pearson Education, Inc. All rights reserved.</a:t>
            </a:r>
            <a:endParaRPr lang="en-US" dirty="0"/>
          </a:p>
        </p:txBody>
      </p:sp>
    </p:spTree>
    <p:extLst>
      <p:ext uri="{BB962C8B-B14F-4D97-AF65-F5344CB8AC3E}">
        <p14:creationId xmlns:p14="http://schemas.microsoft.com/office/powerpoint/2010/main" val="2063849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994BBF-BA7E-4E73-9002-AC7363A9E185}" type="datetimeFigureOut">
              <a:rPr lang="en-US" smtClean="0"/>
              <a:t>2/23/2023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E224FA-A5EC-4432-9905-D766C78C3C95}" type="slidenum">
              <a:rPr lang="en-US" smtClean="0"/>
              <a:t>‹#›</a:t>
            </a:fld>
            <a:endParaRPr lang="en-US"/>
          </a:p>
        </p:txBody>
      </p:sp>
    </p:spTree>
    <p:extLst>
      <p:ext uri="{BB962C8B-B14F-4D97-AF65-F5344CB8AC3E}">
        <p14:creationId xmlns:p14="http://schemas.microsoft.com/office/powerpoint/2010/main" val="1544804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5.emf"/><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1.emf"/><Relationship Id="rId4" Type="http://schemas.openxmlformats.org/officeDocument/2006/relationships/package" Target="../embeddings/Microsoft_Word_Document1.docx"/></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2.emf"/><Relationship Id="rId4" Type="http://schemas.openxmlformats.org/officeDocument/2006/relationships/package" Target="../embeddings/Microsoft_Word_Document2.docx"/></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3.png"/><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14.png"/><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15.emf"/><Relationship Id="rId4" Type="http://schemas.openxmlformats.org/officeDocument/2006/relationships/oleObject" Target="../embeddings/oleObject3.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9.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image" Target="../media/image23.png"/><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070331" y="364917"/>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2827402" y="770162"/>
            <a:ext cx="6146947" cy="954107"/>
          </a:xfrm>
          <a:prstGeom prst="rect">
            <a:avLst/>
          </a:prstGeom>
          <a:noFill/>
        </p:spPr>
        <p:txBody>
          <a:bodyPr wrap="square" rtlCol="0">
            <a:spAutoFit/>
          </a:bodyPr>
          <a:lstStyle/>
          <a:p>
            <a:r>
              <a:rPr lang="en-US" sz="2800" b="1" dirty="0">
                <a:solidFill>
                  <a:schemeClr val="bg1"/>
                </a:solidFill>
              </a:rPr>
              <a:t>Secure Operating systems  </a:t>
            </a:r>
            <a:endParaRPr lang="en-US" sz="2800" dirty="0">
              <a:solidFill>
                <a:schemeClr val="bg1"/>
              </a:solidFill>
            </a:endParaRPr>
          </a:p>
          <a:p>
            <a:r>
              <a:rPr lang="en-US" sz="2800" dirty="0">
                <a:solidFill>
                  <a:schemeClr val="bg1"/>
                </a:solidFill>
                <a:latin typeface="Tajawal Medium" panose="00000600000000000000" pitchFamily="2" charset="-78"/>
                <a:cs typeface="Tajawal Medium" panose="00000600000000000000" pitchFamily="2" charset="-78"/>
              </a:rPr>
              <a:t>by Dr. Hesham </a:t>
            </a:r>
            <a:r>
              <a:rPr lang="en-US" sz="2800" dirty="0" err="1" smtClean="0">
                <a:solidFill>
                  <a:schemeClr val="bg1"/>
                </a:solidFill>
                <a:latin typeface="Tajawal Medium" panose="00000600000000000000" pitchFamily="2" charset="-78"/>
                <a:cs typeface="Tajawal Medium" panose="00000600000000000000" pitchFamily="2" charset="-78"/>
              </a:rPr>
              <a:t>Abou</a:t>
            </a:r>
            <a:r>
              <a:rPr lang="en-US" sz="2800" dirty="0" smtClean="0">
                <a:solidFill>
                  <a:schemeClr val="bg1"/>
                </a:solidFill>
                <a:latin typeface="Tajawal Medium" panose="00000600000000000000" pitchFamily="2" charset="-78"/>
                <a:cs typeface="Tajawal Medium" panose="00000600000000000000" pitchFamily="2" charset="-78"/>
              </a:rPr>
              <a:t> </a:t>
            </a:r>
            <a:r>
              <a:rPr lang="en-US" sz="2800" dirty="0" err="1" smtClean="0">
                <a:solidFill>
                  <a:schemeClr val="bg1"/>
                </a:solidFill>
                <a:latin typeface="Tajawal Medium" panose="00000600000000000000" pitchFamily="2" charset="-78"/>
                <a:cs typeface="Tajawal Medium" panose="00000600000000000000" pitchFamily="2" charset="-78"/>
              </a:rPr>
              <a:t>Elfetouh</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4213509" y="5202019"/>
            <a:ext cx="4220509" cy="988315"/>
          </a:xfrm>
          <a:prstGeom prst="rect">
            <a:avLst/>
          </a:prstGeom>
        </p:spPr>
      </p:pic>
      <p:sp>
        <p:nvSpPr>
          <p:cNvPr id="4" name="TextBox 3"/>
          <p:cNvSpPr txBox="1"/>
          <p:nvPr/>
        </p:nvSpPr>
        <p:spPr>
          <a:xfrm>
            <a:off x="4910906" y="5403789"/>
            <a:ext cx="3278336" cy="584775"/>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4</a:t>
            </a:r>
            <a:endParaRPr lang="en-US" sz="32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44165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9" name="TextBox 8"/>
          <p:cNvSpPr txBox="1"/>
          <p:nvPr/>
        </p:nvSpPr>
        <p:spPr>
          <a:xfrm>
            <a:off x="1990870" y="1462064"/>
            <a:ext cx="8141958" cy="4647426"/>
          </a:xfrm>
          <a:prstGeom prst="rect">
            <a:avLst/>
          </a:prstGeom>
          <a:noFill/>
        </p:spPr>
        <p:txBody>
          <a:bodyPr wrap="square" rtlCol="0">
            <a:spAutoFit/>
          </a:bodyPr>
          <a:lstStyle/>
          <a:p>
            <a:r>
              <a:rPr lang="en-US" sz="3200" b="1" dirty="0" smtClean="0"/>
              <a:t>In Previous</a:t>
            </a:r>
            <a:r>
              <a:rPr lang="ar-EG" sz="3200" b="1" dirty="0" smtClean="0"/>
              <a:t> </a:t>
            </a:r>
            <a:r>
              <a:rPr lang="en-US" sz="3200" b="1" dirty="0" smtClean="0"/>
              <a:t>Lecture you learned:</a:t>
            </a:r>
            <a:endParaRPr lang="en-US" sz="3200" b="1" dirty="0"/>
          </a:p>
          <a:p>
            <a:endParaRPr lang="en-US" dirty="0" smtClean="0"/>
          </a:p>
          <a:p>
            <a:pPr marL="342900" indent="-342900">
              <a:buFont typeface="Arial" panose="020B0604020202020204" pitchFamily="34" charset="0"/>
              <a:buChar char="•"/>
            </a:pPr>
            <a:r>
              <a:rPr lang="en-US" sz="2400" dirty="0"/>
              <a:t>Operating System </a:t>
            </a:r>
            <a:r>
              <a:rPr lang="en-US" sz="2400" dirty="0" smtClean="0"/>
              <a:t>Functions</a:t>
            </a:r>
          </a:p>
          <a:p>
            <a:pPr marL="342900" indent="-342900">
              <a:lnSpc>
                <a:spcPct val="150000"/>
              </a:lnSpc>
              <a:buFont typeface="Arial" panose="020B0604020202020204" pitchFamily="34" charset="0"/>
              <a:buChar char="•"/>
            </a:pPr>
            <a:r>
              <a:rPr lang="en-US" sz="2400" dirty="0" smtClean="0"/>
              <a:t>Operating </a:t>
            </a:r>
            <a:r>
              <a:rPr lang="en-US" sz="2400" dirty="0"/>
              <a:t>system Security attack types</a:t>
            </a:r>
          </a:p>
          <a:p>
            <a:pPr marL="342900" indent="-342900">
              <a:lnSpc>
                <a:spcPct val="150000"/>
              </a:lnSpc>
              <a:buFont typeface="Arial" panose="020B0604020202020204" pitchFamily="34" charset="0"/>
              <a:buChar char="•"/>
            </a:pPr>
            <a:r>
              <a:rPr lang="en-US" sz="2400" dirty="0"/>
              <a:t>Principles of Secure OS Design</a:t>
            </a:r>
          </a:p>
          <a:p>
            <a:pPr marL="342900" indent="-342900">
              <a:lnSpc>
                <a:spcPct val="150000"/>
              </a:lnSpc>
              <a:buFont typeface="Arial" panose="020B0604020202020204" pitchFamily="34" charset="0"/>
              <a:buChar char="•"/>
            </a:pPr>
            <a:r>
              <a:rPr lang="en-US" sz="2400" dirty="0"/>
              <a:t>Protecting an OS from Malicious Software</a:t>
            </a:r>
          </a:p>
          <a:p>
            <a:pPr marL="342900" indent="-342900">
              <a:lnSpc>
                <a:spcPct val="150000"/>
              </a:lnSpc>
              <a:buFont typeface="Arial" panose="020B0604020202020204" pitchFamily="34" charset="0"/>
              <a:buChar char="•"/>
            </a:pPr>
            <a:r>
              <a:rPr lang="en-US" sz="2400" dirty="0"/>
              <a:t>Memory and Address Protection</a:t>
            </a:r>
          </a:p>
          <a:p>
            <a:pPr marL="342900" indent="-342900">
              <a:lnSpc>
                <a:spcPct val="150000"/>
              </a:lnSpc>
              <a:buFont typeface="Arial" panose="020B0604020202020204" pitchFamily="34" charset="0"/>
              <a:buChar char="•"/>
            </a:pPr>
            <a:r>
              <a:rPr lang="en-US" sz="2400" dirty="0"/>
              <a:t>Linux Security</a:t>
            </a:r>
          </a:p>
          <a:p>
            <a:pPr marL="285750" lvl="0" indent="-285750">
              <a:buFont typeface="Arial" panose="020B0604020202020204" pitchFamily="34" charset="0"/>
              <a:buChar char="•"/>
            </a:pPr>
            <a:endParaRPr lang="en-US" sz="2400" b="1" dirty="0"/>
          </a:p>
          <a:p>
            <a:pPr marL="285750" lvl="0" indent="-285750">
              <a:buFont typeface="Arial" panose="020B0604020202020204" pitchFamily="34" charset="0"/>
              <a:buChar char="•"/>
            </a:pPr>
            <a:endParaRPr lang="en-US" dirty="0"/>
          </a:p>
        </p:txBody>
      </p:sp>
      <p:sp>
        <p:nvSpPr>
          <p:cNvPr id="7" name="Footer Placeholder 6"/>
          <p:cNvSpPr>
            <a:spLocks noGrp="1"/>
          </p:cNvSpPr>
          <p:nvPr>
            <p:ph type="ftr" sz="quarter" idx="4294967295"/>
          </p:nvPr>
        </p:nvSpPr>
        <p:spPr>
          <a:xfrm>
            <a:off x="3398385" y="6321004"/>
            <a:ext cx="5538787" cy="365125"/>
          </a:xfrm>
          <a:prstGeom prst="rect">
            <a:avLst/>
          </a:prstGeom>
        </p:spPr>
        <p:txBody>
          <a:bodyPr/>
          <a:lstStyle/>
          <a:p>
            <a:pPr>
              <a:defRPr/>
            </a:pPr>
            <a:r>
              <a:rPr lang="en-US" sz="1200" b="1" dirty="0" smtClean="0"/>
              <a:t>Secure operating Systems                             Dr. Hesham Salman</a:t>
            </a:r>
            <a:endParaRPr lang="en-US" sz="1200" b="1" dirty="0"/>
          </a:p>
        </p:txBody>
      </p:sp>
      <p:sp>
        <p:nvSpPr>
          <p:cNvPr id="10" name="TextBox 9"/>
          <p:cNvSpPr txBox="1"/>
          <p:nvPr/>
        </p:nvSpPr>
        <p:spPr>
          <a:xfrm>
            <a:off x="2535382" y="620434"/>
            <a:ext cx="2556164" cy="584775"/>
          </a:xfrm>
          <a:prstGeom prst="rect">
            <a:avLst/>
          </a:prstGeom>
          <a:noFill/>
        </p:spPr>
        <p:txBody>
          <a:bodyPr wrap="square" rtlCol="0">
            <a:spAutoFit/>
          </a:bodyPr>
          <a:lstStyle/>
          <a:p>
            <a:pPr lvl="0"/>
            <a:r>
              <a:rPr lang="en-US" sz="3200" b="1" dirty="0" smtClean="0">
                <a:solidFill>
                  <a:srgbClr val="FF0000"/>
                </a:solidFill>
              </a:rPr>
              <a:t>Introduction</a:t>
            </a:r>
            <a:endParaRPr lang="en-US" sz="3200" b="1" dirty="0">
              <a:solidFill>
                <a:srgbClr val="FF0000"/>
              </a:solidFill>
            </a:endParaRPr>
          </a:p>
        </p:txBody>
      </p:sp>
    </p:spTree>
    <p:extLst>
      <p:ext uri="{BB962C8B-B14F-4D97-AF65-F5344CB8AC3E}">
        <p14:creationId xmlns:p14="http://schemas.microsoft.com/office/powerpoint/2010/main" val="2987188697"/>
      </p:ext>
    </p:extLst>
  </p:cSld>
  <p:clrMapOvr>
    <a:masterClrMapping/>
  </p:clrMapOvr>
  <mc:AlternateContent xmlns:mc="http://schemas.openxmlformats.org/markup-compatibility/2006" xmlns:p14="http://schemas.microsoft.com/office/powerpoint/2010/main">
    <mc:Choice Requires="p14">
      <p:transition spd="slow" p14:dur="2000" advTm="39693"/>
    </mc:Choice>
    <mc:Fallback xmlns="">
      <p:transition spd="slow" advTm="3969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100007" y="564755"/>
            <a:ext cx="4053530" cy="1077218"/>
          </a:xfrm>
          <a:prstGeom prst="rect">
            <a:avLst/>
          </a:prstGeom>
          <a:noFill/>
        </p:spPr>
        <p:txBody>
          <a:bodyPr wrap="square" rtlCol="0">
            <a:spAutoFit/>
          </a:bodyPr>
          <a:lstStyle/>
          <a:p>
            <a:r>
              <a:rPr lang="en-US" sz="3200" b="1" dirty="0" smtClean="0">
                <a:solidFill>
                  <a:schemeClr val="bg1"/>
                </a:solidFill>
              </a:rPr>
              <a:t>CHAPTER 4 TOPICS</a:t>
            </a:r>
            <a:endParaRPr lang="en-US" sz="3200" b="1" dirty="0" smtClean="0">
              <a:solidFill>
                <a:schemeClr val="bg1"/>
              </a:solidFill>
              <a:latin typeface="Tajawal Medium" panose="00000600000000000000" pitchFamily="2" charset="-78"/>
              <a:cs typeface="Tajawal Medium" panose="00000600000000000000" pitchFamily="2" charset="-78"/>
            </a:endParaRPr>
          </a:p>
          <a:p>
            <a:endParaRPr lang="en-US" sz="3200" b="1" dirty="0">
              <a:solidFill>
                <a:schemeClr val="bg1"/>
              </a:solidFill>
            </a:endParaRPr>
          </a:p>
        </p:txBody>
      </p:sp>
      <p:sp>
        <p:nvSpPr>
          <p:cNvPr id="8" name="TextBox 7"/>
          <p:cNvSpPr txBox="1"/>
          <p:nvPr/>
        </p:nvSpPr>
        <p:spPr>
          <a:xfrm>
            <a:off x="1" y="166256"/>
            <a:ext cx="2171700" cy="95410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80711"/>
            <a:ext cx="8806488" cy="5632311"/>
          </a:xfrm>
          <a:prstGeom prst="rect">
            <a:avLst/>
          </a:prstGeom>
          <a:noFill/>
        </p:spPr>
        <p:txBody>
          <a:bodyPr wrap="square" rtlCol="0">
            <a:spAutoFit/>
          </a:bodyPr>
          <a:lstStyle/>
          <a:p>
            <a:pPr>
              <a:lnSpc>
                <a:spcPct val="150000"/>
              </a:lnSpc>
            </a:pPr>
            <a:r>
              <a:rPr lang="en-US" sz="2400" b="1" dirty="0" smtClean="0"/>
              <a:t>This chapter covers the following topics and concepts:</a:t>
            </a:r>
          </a:p>
          <a:p>
            <a:pPr marL="342900" indent="-342900">
              <a:lnSpc>
                <a:spcPct val="150000"/>
              </a:lnSpc>
              <a:buFont typeface="Arial" panose="020B0604020202020204" pitchFamily="34" charset="0"/>
              <a:buChar char="•"/>
            </a:pPr>
            <a:r>
              <a:rPr lang="en-US" sz="2400" b="1" dirty="0"/>
              <a:t>Types of </a:t>
            </a:r>
            <a:r>
              <a:rPr lang="en-US" sz="2400" b="1" dirty="0" smtClean="0"/>
              <a:t>Malware</a:t>
            </a:r>
          </a:p>
          <a:p>
            <a:pPr marL="342900" indent="-342900">
              <a:lnSpc>
                <a:spcPct val="150000"/>
              </a:lnSpc>
              <a:buFont typeface="Arial" panose="020B0604020202020204" pitchFamily="34" charset="0"/>
              <a:buChar char="•"/>
            </a:pPr>
            <a:r>
              <a:rPr lang="en-US" sz="2400" b="1" dirty="0" smtClean="0"/>
              <a:t>Relocation</a:t>
            </a:r>
          </a:p>
          <a:p>
            <a:pPr marL="342900" indent="-342900">
              <a:lnSpc>
                <a:spcPct val="150000"/>
              </a:lnSpc>
              <a:buFont typeface="Arial" panose="020B0604020202020204" pitchFamily="34" charset="0"/>
              <a:buChar char="•"/>
            </a:pPr>
            <a:r>
              <a:rPr lang="en-US" sz="2400" b="1" dirty="0"/>
              <a:t>Base/Bounds </a:t>
            </a:r>
            <a:r>
              <a:rPr lang="en-US" sz="2400" b="1" dirty="0" smtClean="0"/>
              <a:t>Registers</a:t>
            </a:r>
          </a:p>
          <a:p>
            <a:pPr marL="342900" indent="-342900">
              <a:lnSpc>
                <a:spcPct val="150000"/>
              </a:lnSpc>
              <a:buFont typeface="Arial" panose="020B0604020202020204" pitchFamily="34" charset="0"/>
              <a:buChar char="•"/>
            </a:pPr>
            <a:r>
              <a:rPr lang="en-US" sz="2400" b="1" dirty="0"/>
              <a:t>Buffer </a:t>
            </a:r>
            <a:r>
              <a:rPr lang="en-US" sz="2400" b="1" dirty="0" smtClean="0"/>
              <a:t>Overflows</a:t>
            </a:r>
          </a:p>
          <a:p>
            <a:pPr marL="342900" indent="-342900">
              <a:lnSpc>
                <a:spcPct val="150000"/>
              </a:lnSpc>
              <a:buFont typeface="Arial" panose="020B0604020202020204" pitchFamily="34" charset="0"/>
              <a:buChar char="•"/>
            </a:pPr>
            <a:r>
              <a:rPr lang="en-US" sz="2400" b="1" dirty="0"/>
              <a:t>Cross Site Scripting (XSS) </a:t>
            </a:r>
            <a:r>
              <a:rPr lang="en-US" sz="2400" b="1" dirty="0" smtClean="0"/>
              <a:t>Attacks</a:t>
            </a:r>
          </a:p>
          <a:p>
            <a:pPr marL="342900" indent="-342900">
              <a:lnSpc>
                <a:spcPct val="150000"/>
              </a:lnSpc>
              <a:buFont typeface="Arial" panose="020B0604020202020204" pitchFamily="34" charset="0"/>
              <a:buChar char="•"/>
            </a:pPr>
            <a:endParaRPr lang="en-US" sz="2400" b="1" dirty="0"/>
          </a:p>
          <a:p>
            <a:pPr marL="342900" indent="-342900">
              <a:lnSpc>
                <a:spcPct val="150000"/>
              </a:lnSpc>
              <a:buFont typeface="Arial" panose="020B0604020202020204" pitchFamily="34" charset="0"/>
              <a:buChar char="•"/>
            </a:pPr>
            <a:endParaRPr lang="en-US" sz="2400" b="1" dirty="0" smtClean="0"/>
          </a:p>
          <a:p>
            <a:pPr marL="342900" indent="-342900">
              <a:lnSpc>
                <a:spcPct val="150000"/>
              </a:lnSpc>
              <a:buFont typeface="Arial" panose="020B0604020202020204" pitchFamily="34" charset="0"/>
              <a:buChar char="•"/>
            </a:pPr>
            <a:endParaRPr lang="en-US" sz="2400" b="1" dirty="0"/>
          </a:p>
          <a:p>
            <a:pPr>
              <a:lnSpc>
                <a:spcPct val="150000"/>
              </a:lnSpc>
            </a:pPr>
            <a:endParaRPr lang="en-US" sz="2400" b="1" dirty="0" smtClean="0"/>
          </a:p>
        </p:txBody>
      </p:sp>
      <p:sp>
        <p:nvSpPr>
          <p:cNvPr id="10" name="Footer Placeholder 9"/>
          <p:cNvSpPr>
            <a:spLocks noGrp="1"/>
          </p:cNvSpPr>
          <p:nvPr>
            <p:ph type="ftr" sz="quarter" idx="4294967295"/>
          </p:nvPr>
        </p:nvSpPr>
        <p:spPr>
          <a:xfrm>
            <a:off x="3646715" y="6422622"/>
            <a:ext cx="4114800" cy="365125"/>
          </a:xfrm>
        </p:spPr>
        <p:txBody>
          <a:bodyPr/>
          <a:lstStyle/>
          <a:p>
            <a:r>
              <a:rPr lang="en-US" smtClean="0"/>
              <a:t>Secure operating Systems                             Dr. Hesham Salman</a:t>
            </a:r>
            <a:endParaRPr lang="en-US"/>
          </a:p>
        </p:txBody>
      </p:sp>
    </p:spTree>
    <p:extLst>
      <p:ext uri="{BB962C8B-B14F-4D97-AF65-F5344CB8AC3E}">
        <p14:creationId xmlns:p14="http://schemas.microsoft.com/office/powerpoint/2010/main" val="2494262954"/>
      </p:ext>
    </p:extLst>
  </p:cSld>
  <p:clrMapOvr>
    <a:masterClrMapping/>
  </p:clrMapOvr>
  <mc:AlternateContent xmlns:mc="http://schemas.openxmlformats.org/markup-compatibility/2006" xmlns:p14="http://schemas.microsoft.com/office/powerpoint/2010/main">
    <mc:Choice Requires="p14">
      <p:transition spd="slow" p14:dur="2000" advTm="36283"/>
    </mc:Choice>
    <mc:Fallback xmlns="">
      <p:transition spd="slow" advTm="3628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990619" y="606056"/>
            <a:ext cx="3495242" cy="584775"/>
          </a:xfrm>
          <a:prstGeom prst="rect">
            <a:avLst/>
          </a:prstGeom>
          <a:noFill/>
        </p:spPr>
        <p:txBody>
          <a:bodyPr wrap="square" rtlCol="0">
            <a:spAutoFit/>
          </a:bodyPr>
          <a:lstStyle/>
          <a:p>
            <a:r>
              <a:rPr lang="en-US" sz="3200" b="1" dirty="0" smtClean="0">
                <a:solidFill>
                  <a:schemeClr val="bg1"/>
                </a:solidFill>
              </a:rPr>
              <a:t>CHAPTER 4 GOALS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98279" y="1427941"/>
            <a:ext cx="9666288" cy="5632311"/>
          </a:xfrm>
          <a:prstGeom prst="rect">
            <a:avLst/>
          </a:prstGeom>
          <a:noFill/>
        </p:spPr>
        <p:txBody>
          <a:bodyPr wrap="square" rtlCol="0">
            <a:spAutoFit/>
          </a:bodyPr>
          <a:lstStyle/>
          <a:p>
            <a:pPr algn="just">
              <a:lnSpc>
                <a:spcPct val="150000"/>
              </a:lnSpc>
            </a:pPr>
            <a:r>
              <a:rPr lang="en-US" sz="2400" b="1" dirty="0"/>
              <a:t>When you complete this chapter, you will be able to:</a:t>
            </a:r>
          </a:p>
          <a:p>
            <a:pPr marL="342900" indent="-342900" algn="just">
              <a:lnSpc>
                <a:spcPct val="150000"/>
              </a:lnSpc>
              <a:buFont typeface="Arial" panose="020B0604020202020204" pitchFamily="34" charset="0"/>
              <a:buChar char="•"/>
            </a:pPr>
            <a:r>
              <a:rPr lang="en-US" altLang="zh-CN" sz="2400" dirty="0" smtClean="0"/>
              <a:t>Define the difference between </a:t>
            </a:r>
            <a:r>
              <a:rPr lang="en-US" altLang="zh-CN" sz="2400" dirty="0"/>
              <a:t>t</a:t>
            </a:r>
            <a:r>
              <a:rPr lang="en-US" sz="2400" dirty="0" smtClean="0"/>
              <a:t>ypes </a:t>
            </a:r>
            <a:r>
              <a:rPr lang="en-US" sz="2400" dirty="0"/>
              <a:t>of </a:t>
            </a:r>
            <a:r>
              <a:rPr lang="en-US" sz="2400" dirty="0" smtClean="0"/>
              <a:t>Malware</a:t>
            </a:r>
          </a:p>
          <a:p>
            <a:pPr marL="342900" indent="-342900" algn="just">
              <a:lnSpc>
                <a:spcPct val="150000"/>
              </a:lnSpc>
              <a:buFont typeface="Arial" panose="020B0604020202020204" pitchFamily="34" charset="0"/>
              <a:buChar char="•"/>
            </a:pPr>
            <a:r>
              <a:rPr lang="en-US" sz="2400" dirty="0" smtClean="0"/>
              <a:t>Explain the </a:t>
            </a:r>
            <a:r>
              <a:rPr lang="en-US" sz="2400" dirty="0"/>
              <a:t>Virus </a:t>
            </a:r>
            <a:r>
              <a:rPr lang="en-US" sz="2400" dirty="0" smtClean="0"/>
              <a:t>Effects</a:t>
            </a:r>
          </a:p>
          <a:p>
            <a:pPr marL="342900" indent="-342900" algn="just">
              <a:lnSpc>
                <a:spcPct val="150000"/>
              </a:lnSpc>
              <a:buFont typeface="Arial" panose="020B0604020202020204" pitchFamily="34" charset="0"/>
              <a:buChar char="•"/>
            </a:pPr>
            <a:r>
              <a:rPr lang="en-US" sz="2400" dirty="0"/>
              <a:t>Determine the Virus </a:t>
            </a:r>
            <a:r>
              <a:rPr lang="en-US" sz="2400" dirty="0" smtClean="0"/>
              <a:t>Signatures</a:t>
            </a:r>
          </a:p>
          <a:p>
            <a:pPr marL="342900" indent="-342900" algn="just">
              <a:lnSpc>
                <a:spcPct val="150000"/>
              </a:lnSpc>
              <a:buFont typeface="Arial" panose="020B0604020202020204" pitchFamily="34" charset="0"/>
              <a:buChar char="•"/>
            </a:pPr>
            <a:r>
              <a:rPr lang="en-US" sz="2400" dirty="0"/>
              <a:t>Build a </a:t>
            </a:r>
            <a:r>
              <a:rPr lang="en-US" sz="2400" dirty="0" smtClean="0"/>
              <a:t>Protected Memory </a:t>
            </a:r>
            <a:r>
              <a:rPr lang="en-US" sz="2400" dirty="0"/>
              <a:t>and Address </a:t>
            </a:r>
            <a:endParaRPr lang="en-US" sz="2400" dirty="0" smtClean="0"/>
          </a:p>
          <a:p>
            <a:pPr marL="342900" indent="-342900" algn="just">
              <a:lnSpc>
                <a:spcPct val="150000"/>
              </a:lnSpc>
              <a:buFont typeface="Arial" panose="020B0604020202020204" pitchFamily="34" charset="0"/>
              <a:buChar char="•"/>
            </a:pPr>
            <a:r>
              <a:rPr lang="en-US" sz="2400" dirty="0"/>
              <a:t>Explain </a:t>
            </a:r>
            <a:r>
              <a:rPr lang="en-US" sz="2400" dirty="0" smtClean="0"/>
              <a:t>what is the memory </a:t>
            </a:r>
            <a:r>
              <a:rPr lang="en-US" sz="2400" dirty="0"/>
              <a:t>c</a:t>
            </a:r>
            <a:r>
              <a:rPr lang="en-US" sz="2400" dirty="0" smtClean="0"/>
              <a:t>orruption defenses</a:t>
            </a:r>
          </a:p>
          <a:p>
            <a:pPr marL="342900" indent="-342900" algn="just">
              <a:lnSpc>
                <a:spcPct val="150000"/>
              </a:lnSpc>
              <a:buFont typeface="Arial" panose="020B0604020202020204" pitchFamily="34" charset="0"/>
              <a:buChar char="•"/>
            </a:pPr>
            <a:r>
              <a:rPr lang="en-US" sz="2400" dirty="0" smtClean="0"/>
              <a:t>How to validating input syntax</a:t>
            </a:r>
          </a:p>
          <a:p>
            <a:pPr marL="342900" indent="-342900" algn="just">
              <a:lnSpc>
                <a:spcPct val="150000"/>
              </a:lnSpc>
              <a:buFont typeface="Arial" panose="020B0604020202020204" pitchFamily="34" charset="0"/>
              <a:buChar char="•"/>
            </a:pPr>
            <a:endParaRPr lang="en-US" sz="2400" dirty="0"/>
          </a:p>
          <a:p>
            <a:pPr marL="342900" indent="-342900" algn="just">
              <a:lnSpc>
                <a:spcPct val="150000"/>
              </a:lnSpc>
              <a:buFont typeface="Arial" panose="020B0604020202020204" pitchFamily="34" charset="0"/>
              <a:buChar char="•"/>
            </a:pPr>
            <a:endParaRPr lang="en-US" sz="2400" dirty="0"/>
          </a:p>
          <a:p>
            <a:pPr marL="342900" indent="-342900" algn="just">
              <a:lnSpc>
                <a:spcPct val="150000"/>
              </a:lnSpc>
              <a:buFont typeface="Arial" panose="020B0604020202020204" pitchFamily="34" charset="0"/>
              <a:buChar char="•"/>
            </a:pPr>
            <a:endParaRPr lang="en-US" altLang="zh-CN" sz="2400" dirty="0"/>
          </a:p>
        </p:txBody>
      </p:sp>
      <p:sp>
        <p:nvSpPr>
          <p:cNvPr id="10" name="Footer Placeholder 9"/>
          <p:cNvSpPr>
            <a:spLocks noGrp="1"/>
          </p:cNvSpPr>
          <p:nvPr>
            <p:ph type="ftr" sz="quarter" idx="4294967295"/>
          </p:nvPr>
        </p:nvSpPr>
        <p:spPr>
          <a:xfrm>
            <a:off x="3788229" y="6323692"/>
            <a:ext cx="4114800" cy="365125"/>
          </a:xfrm>
        </p:spPr>
        <p:txBody>
          <a:bodyPr/>
          <a:lstStyle/>
          <a:p>
            <a:r>
              <a:rPr lang="en-US" smtClean="0"/>
              <a:t>Secure operating Systems                             Dr. Hesham Salman</a:t>
            </a:r>
            <a:endParaRPr lang="en-US"/>
          </a:p>
        </p:txBody>
      </p:sp>
    </p:spTree>
    <p:extLst>
      <p:ext uri="{BB962C8B-B14F-4D97-AF65-F5344CB8AC3E}">
        <p14:creationId xmlns:p14="http://schemas.microsoft.com/office/powerpoint/2010/main" val="2145795014"/>
      </p:ext>
    </p:extLst>
  </p:cSld>
  <p:clrMapOvr>
    <a:masterClrMapping/>
  </p:clrMapOvr>
  <mc:AlternateContent xmlns:mc="http://schemas.openxmlformats.org/markup-compatibility/2006" xmlns:p14="http://schemas.microsoft.com/office/powerpoint/2010/main">
    <mc:Choice Requires="p14">
      <p:transition spd="slow" p14:dur="2000" advTm="32690"/>
    </mc:Choice>
    <mc:Fallback xmlns="">
      <p:transition spd="slow" advTm="3269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058354" y="0"/>
            <a:ext cx="10515600" cy="1325563"/>
          </a:xfrm>
          <a:prstGeom prst="rect">
            <a:avLst/>
          </a:prstGeom>
        </p:spPr>
        <p:txBody>
          <a:bodyPr vert="horz" wrap="square" lIns="0" tIns="41041" rIns="0" bIns="0" rtlCol="0" anchor="ctr">
            <a:noAutofit/>
          </a:bodyPr>
          <a:lstStyle/>
          <a:p>
            <a:pPr marL="447699">
              <a:lnSpc>
                <a:spcPts val="3410"/>
              </a:lnSpc>
            </a:pPr>
            <a:r>
              <a:rPr sz="2912" spc="-18" dirty="0">
                <a:solidFill>
                  <a:srgbClr val="FF0000"/>
                </a:solidFill>
                <a:latin typeface="Tahoma"/>
                <a:cs typeface="Tahoma"/>
              </a:rPr>
              <a:t>Oper</a:t>
            </a:r>
            <a:r>
              <a:rPr sz="2912" spc="-22" dirty="0">
                <a:solidFill>
                  <a:srgbClr val="FF0000"/>
                </a:solidFill>
                <a:latin typeface="Tahoma"/>
                <a:cs typeface="Tahoma"/>
              </a:rPr>
              <a:t>a</a:t>
            </a:r>
            <a:r>
              <a:rPr sz="2912" spc="-9" dirty="0">
                <a:solidFill>
                  <a:srgbClr val="FF0000"/>
                </a:solidFill>
                <a:latin typeface="Tahoma"/>
                <a:cs typeface="Tahoma"/>
              </a:rPr>
              <a:t>ti</a:t>
            </a:r>
            <a:r>
              <a:rPr sz="2912" spc="-22" dirty="0">
                <a:solidFill>
                  <a:srgbClr val="FF0000"/>
                </a:solidFill>
                <a:latin typeface="Tahoma"/>
                <a:cs typeface="Tahoma"/>
              </a:rPr>
              <a:t>n</a:t>
            </a:r>
            <a:r>
              <a:rPr sz="2912" spc="-18" dirty="0">
                <a:solidFill>
                  <a:srgbClr val="FF0000"/>
                </a:solidFill>
                <a:latin typeface="Tahoma"/>
                <a:cs typeface="Tahoma"/>
              </a:rPr>
              <a:t>g</a:t>
            </a:r>
            <a:r>
              <a:rPr sz="2912" spc="-4" dirty="0">
                <a:solidFill>
                  <a:srgbClr val="FF0000"/>
                </a:solidFill>
                <a:latin typeface="Tahoma"/>
                <a:cs typeface="Tahoma"/>
              </a:rPr>
              <a:t> </a:t>
            </a:r>
            <a:r>
              <a:rPr sz="2912" spc="-18" dirty="0">
                <a:solidFill>
                  <a:srgbClr val="FF0000"/>
                </a:solidFill>
                <a:latin typeface="Tahoma"/>
                <a:cs typeface="Tahoma"/>
              </a:rPr>
              <a:t>system</a:t>
            </a:r>
            <a:r>
              <a:rPr sz="2912" spc="-4" dirty="0">
                <a:solidFill>
                  <a:srgbClr val="FF0000"/>
                </a:solidFill>
                <a:latin typeface="Tahoma"/>
                <a:cs typeface="Tahoma"/>
              </a:rPr>
              <a:t> </a:t>
            </a:r>
            <a:r>
              <a:rPr sz="2912" spc="-18" dirty="0">
                <a:solidFill>
                  <a:srgbClr val="FF0000"/>
                </a:solidFill>
                <a:latin typeface="Tahoma"/>
                <a:cs typeface="Tahoma"/>
              </a:rPr>
              <a:t>Sec</a:t>
            </a:r>
            <a:r>
              <a:rPr sz="2912" spc="-22" dirty="0">
                <a:solidFill>
                  <a:srgbClr val="FF0000"/>
                </a:solidFill>
                <a:latin typeface="Tahoma"/>
                <a:cs typeface="Tahoma"/>
              </a:rPr>
              <a:t>u</a:t>
            </a:r>
            <a:r>
              <a:rPr sz="2912" spc="-13" dirty="0">
                <a:solidFill>
                  <a:srgbClr val="FF0000"/>
                </a:solidFill>
                <a:latin typeface="Tahoma"/>
                <a:cs typeface="Tahoma"/>
              </a:rPr>
              <a:t>rity </a:t>
            </a:r>
            <a:r>
              <a:rPr sz="2912" spc="-22" dirty="0">
                <a:solidFill>
                  <a:srgbClr val="FF0000"/>
                </a:solidFill>
                <a:latin typeface="Tahoma"/>
                <a:cs typeface="Tahoma"/>
              </a:rPr>
              <a:t>a</a:t>
            </a:r>
            <a:r>
              <a:rPr sz="2912" spc="-13" dirty="0">
                <a:solidFill>
                  <a:srgbClr val="FF0000"/>
                </a:solidFill>
                <a:latin typeface="Tahoma"/>
                <a:cs typeface="Tahoma"/>
              </a:rPr>
              <a:t>tt</a:t>
            </a:r>
            <a:r>
              <a:rPr sz="2912" spc="-22" dirty="0">
                <a:solidFill>
                  <a:srgbClr val="FF0000"/>
                </a:solidFill>
                <a:latin typeface="Tahoma"/>
                <a:cs typeface="Tahoma"/>
              </a:rPr>
              <a:t>a</a:t>
            </a:r>
            <a:r>
              <a:rPr sz="2912" dirty="0">
                <a:solidFill>
                  <a:srgbClr val="FF0000"/>
                </a:solidFill>
                <a:latin typeface="Tahoma"/>
                <a:cs typeface="Tahoma"/>
              </a:rPr>
              <a:t>ck</a:t>
            </a:r>
            <a:r>
              <a:rPr sz="2912" spc="4" dirty="0">
                <a:solidFill>
                  <a:srgbClr val="FF0000"/>
                </a:solidFill>
                <a:latin typeface="Tahoma"/>
                <a:cs typeface="Tahoma"/>
              </a:rPr>
              <a:t> </a:t>
            </a:r>
            <a:r>
              <a:rPr sz="2912" spc="-18" dirty="0">
                <a:solidFill>
                  <a:srgbClr val="FF0000"/>
                </a:solidFill>
                <a:latin typeface="Tahoma"/>
                <a:cs typeface="Tahoma"/>
              </a:rPr>
              <a:t>types</a:t>
            </a:r>
            <a:endParaRPr sz="2912" dirty="0">
              <a:solidFill>
                <a:srgbClr val="FF0000"/>
              </a:solidFill>
              <a:latin typeface="Tahoma"/>
              <a:cs typeface="Tahoma"/>
            </a:endParaRPr>
          </a:p>
        </p:txBody>
      </p:sp>
      <p:sp>
        <p:nvSpPr>
          <p:cNvPr id="3" name="object 3"/>
          <p:cNvSpPr txBox="1"/>
          <p:nvPr/>
        </p:nvSpPr>
        <p:spPr>
          <a:xfrm>
            <a:off x="2058354" y="1274421"/>
            <a:ext cx="8175473" cy="4845025"/>
          </a:xfrm>
          <a:prstGeom prst="rect">
            <a:avLst/>
          </a:prstGeom>
        </p:spPr>
        <p:txBody>
          <a:bodyPr vert="horz" wrap="square" lIns="0" tIns="0" rIns="0" bIns="0" rtlCol="0">
            <a:noAutofit/>
          </a:bodyPr>
          <a:lstStyle/>
          <a:p>
            <a:pPr marL="11206"/>
            <a:r>
              <a:rPr sz="2206" spc="-22" dirty="0">
                <a:solidFill>
                  <a:srgbClr val="BF0000"/>
                </a:solidFill>
                <a:latin typeface="Tahoma"/>
                <a:cs typeface="Tahoma"/>
              </a:rPr>
              <a:t>M</a:t>
            </a:r>
            <a:r>
              <a:rPr sz="2206" spc="-13" dirty="0">
                <a:solidFill>
                  <a:srgbClr val="BF0000"/>
                </a:solidFill>
                <a:latin typeface="Tahoma"/>
                <a:cs typeface="Tahoma"/>
              </a:rPr>
              <a:t>a</a:t>
            </a:r>
            <a:r>
              <a:rPr sz="2206" spc="-4" dirty="0">
                <a:solidFill>
                  <a:srgbClr val="BF0000"/>
                </a:solidFill>
                <a:latin typeface="Tahoma"/>
                <a:cs typeface="Tahoma"/>
              </a:rPr>
              <a:t>l</a:t>
            </a:r>
            <a:r>
              <a:rPr sz="2206" spc="-22" dirty="0">
                <a:solidFill>
                  <a:srgbClr val="BF0000"/>
                </a:solidFill>
                <a:latin typeface="Tahoma"/>
                <a:cs typeface="Tahoma"/>
              </a:rPr>
              <a:t>w</a:t>
            </a:r>
            <a:r>
              <a:rPr sz="2206" spc="-13" dirty="0">
                <a:solidFill>
                  <a:srgbClr val="BF0000"/>
                </a:solidFill>
                <a:latin typeface="Tahoma"/>
                <a:cs typeface="Tahoma"/>
              </a:rPr>
              <a:t>are</a:t>
            </a:r>
            <a:r>
              <a:rPr sz="2206" spc="13" dirty="0">
                <a:solidFill>
                  <a:srgbClr val="BF0000"/>
                </a:solidFill>
                <a:latin typeface="Tahoma"/>
                <a:cs typeface="Tahoma"/>
              </a:rPr>
              <a:t> </a:t>
            </a:r>
            <a:r>
              <a:rPr sz="2206" spc="-13" dirty="0">
                <a:solidFill>
                  <a:srgbClr val="BF0000"/>
                </a:solidFill>
                <a:latin typeface="Tahoma"/>
                <a:cs typeface="Tahoma"/>
              </a:rPr>
              <a:t>A</a:t>
            </a:r>
            <a:r>
              <a:rPr sz="2206" spc="-4" dirty="0">
                <a:solidFill>
                  <a:srgbClr val="BF0000"/>
                </a:solidFill>
                <a:latin typeface="Tahoma"/>
                <a:cs typeface="Tahoma"/>
              </a:rPr>
              <a:t>tt</a:t>
            </a:r>
            <a:r>
              <a:rPr sz="2206" spc="-13" dirty="0">
                <a:solidFill>
                  <a:srgbClr val="BF0000"/>
                </a:solidFill>
                <a:latin typeface="Tahoma"/>
                <a:cs typeface="Tahoma"/>
              </a:rPr>
              <a:t>ac</a:t>
            </a:r>
            <a:r>
              <a:rPr sz="2206" spc="-4" dirty="0">
                <a:solidFill>
                  <a:srgbClr val="BF0000"/>
                </a:solidFill>
                <a:latin typeface="Tahoma"/>
                <a:cs typeface="Tahoma"/>
              </a:rPr>
              <a:t>k</a:t>
            </a:r>
            <a:r>
              <a:rPr sz="2206" spc="-9" dirty="0">
                <a:solidFill>
                  <a:srgbClr val="BF0000"/>
                </a:solidFill>
                <a:latin typeface="Tahoma"/>
                <a:cs typeface="Tahoma"/>
              </a:rPr>
              <a:t>:</a:t>
            </a:r>
            <a:endParaRPr sz="2206" dirty="0">
              <a:latin typeface="Tahoma"/>
              <a:cs typeface="Tahoma"/>
            </a:endParaRPr>
          </a:p>
          <a:p>
            <a:pPr marL="596185" indent="-270636">
              <a:lnSpc>
                <a:spcPts val="3158"/>
              </a:lnSpc>
              <a:spcBef>
                <a:spcPts val="172"/>
              </a:spcBef>
              <a:buSzPct val="150000"/>
              <a:buFont typeface="Tahoma"/>
              <a:buChar char="-"/>
              <a:tabLst>
                <a:tab pos="596185" algn="l"/>
              </a:tabLst>
            </a:pPr>
            <a:r>
              <a:rPr sz="1941" spc="-13" dirty="0">
                <a:latin typeface="Tahoma"/>
                <a:cs typeface="Tahoma"/>
              </a:rPr>
              <a:t>A</a:t>
            </a:r>
            <a:r>
              <a:rPr sz="1941" spc="9" dirty="0">
                <a:latin typeface="Tahoma"/>
                <a:cs typeface="Tahoma"/>
              </a:rPr>
              <a:t> </a:t>
            </a:r>
            <a:r>
              <a:rPr sz="1941" spc="-13" dirty="0">
                <a:latin typeface="Tahoma"/>
                <a:cs typeface="Tahoma"/>
              </a:rPr>
              <a:t>g</a:t>
            </a:r>
            <a:r>
              <a:rPr sz="1941" spc="-18" dirty="0">
                <a:latin typeface="Tahoma"/>
                <a:cs typeface="Tahoma"/>
              </a:rPr>
              <a:t>e</a:t>
            </a:r>
            <a:r>
              <a:rPr sz="1941" spc="-13" dirty="0">
                <a:latin typeface="Tahoma"/>
                <a:cs typeface="Tahoma"/>
              </a:rPr>
              <a:t>n</a:t>
            </a:r>
            <a:r>
              <a:rPr sz="1941" spc="-18" dirty="0">
                <a:latin typeface="Tahoma"/>
                <a:cs typeface="Tahoma"/>
              </a:rPr>
              <a:t>e</a:t>
            </a:r>
            <a:r>
              <a:rPr sz="1941" spc="-9" dirty="0">
                <a:latin typeface="Tahoma"/>
                <a:cs typeface="Tahoma"/>
              </a:rPr>
              <a:t>ric</a:t>
            </a:r>
            <a:r>
              <a:rPr sz="1941" spc="13" dirty="0">
                <a:latin typeface="Tahoma"/>
                <a:cs typeface="Tahoma"/>
              </a:rPr>
              <a:t> </a:t>
            </a:r>
            <a:r>
              <a:rPr sz="1941" spc="-13" dirty="0">
                <a:latin typeface="Tahoma"/>
                <a:cs typeface="Tahoma"/>
              </a:rPr>
              <a:t>t</a:t>
            </a:r>
            <a:r>
              <a:rPr sz="1941" spc="-18" dirty="0">
                <a:latin typeface="Tahoma"/>
                <a:cs typeface="Tahoma"/>
              </a:rPr>
              <a:t>e</a:t>
            </a:r>
            <a:r>
              <a:rPr sz="1941" spc="-13" dirty="0">
                <a:latin typeface="Tahoma"/>
                <a:cs typeface="Tahoma"/>
              </a:rPr>
              <a:t>rm</a:t>
            </a:r>
            <a:r>
              <a:rPr sz="1941" spc="9" dirty="0">
                <a:latin typeface="Tahoma"/>
                <a:cs typeface="Tahoma"/>
              </a:rPr>
              <a:t> </a:t>
            </a:r>
            <a:r>
              <a:rPr sz="1941" spc="-13" dirty="0">
                <a:latin typeface="Tahoma"/>
                <a:cs typeface="Tahoma"/>
              </a:rPr>
              <a:t>f</a:t>
            </a:r>
            <a:r>
              <a:rPr sz="1941" spc="-18" dirty="0">
                <a:latin typeface="Tahoma"/>
                <a:cs typeface="Tahoma"/>
              </a:rPr>
              <a:t>o</a:t>
            </a:r>
            <a:r>
              <a:rPr sz="1941" spc="-9" dirty="0">
                <a:latin typeface="Tahoma"/>
                <a:cs typeface="Tahoma"/>
              </a:rPr>
              <a:t>r</a:t>
            </a:r>
            <a:r>
              <a:rPr sz="1941" spc="4" dirty="0">
                <a:latin typeface="Tahoma"/>
                <a:cs typeface="Tahoma"/>
              </a:rPr>
              <a:t> </a:t>
            </a:r>
            <a:r>
              <a:rPr sz="1941" spc="-9" dirty="0">
                <a:latin typeface="Tahoma"/>
                <a:cs typeface="Tahoma"/>
              </a:rPr>
              <a:t>s</a:t>
            </a:r>
            <a:r>
              <a:rPr sz="1941" spc="-18" dirty="0">
                <a:latin typeface="Tahoma"/>
                <a:cs typeface="Tahoma"/>
              </a:rPr>
              <a:t>o</a:t>
            </a:r>
            <a:r>
              <a:rPr sz="1941" spc="-13" dirty="0">
                <a:latin typeface="Tahoma"/>
                <a:cs typeface="Tahoma"/>
              </a:rPr>
              <a:t>ftware</a:t>
            </a:r>
            <a:r>
              <a:rPr sz="1941" spc="31" dirty="0">
                <a:latin typeface="Tahoma"/>
                <a:cs typeface="Tahoma"/>
              </a:rPr>
              <a:t> </a:t>
            </a:r>
            <a:r>
              <a:rPr sz="1941" spc="-13" dirty="0">
                <a:latin typeface="Tahoma"/>
                <a:cs typeface="Tahoma"/>
              </a:rPr>
              <a:t>that</a:t>
            </a:r>
            <a:r>
              <a:rPr sz="1941" spc="18" dirty="0">
                <a:latin typeface="Tahoma"/>
                <a:cs typeface="Tahoma"/>
              </a:rPr>
              <a:t> </a:t>
            </a:r>
            <a:r>
              <a:rPr sz="1941" spc="-13" dirty="0">
                <a:latin typeface="Tahoma"/>
                <a:cs typeface="Tahoma"/>
              </a:rPr>
              <a:t>has </a:t>
            </a:r>
            <a:r>
              <a:rPr lang="en-US" sz="1941" spc="-13" dirty="0" smtClean="0">
                <a:latin typeface="Tahoma"/>
                <a:cs typeface="Tahoma"/>
              </a:rPr>
              <a:t>a </a:t>
            </a:r>
            <a:r>
              <a:rPr sz="1941" spc="-9" dirty="0" smtClean="0">
                <a:latin typeface="Tahoma"/>
                <a:cs typeface="Tahoma"/>
              </a:rPr>
              <a:t>mali</a:t>
            </a:r>
            <a:r>
              <a:rPr sz="1941" spc="-13" dirty="0" smtClean="0">
                <a:latin typeface="Tahoma"/>
                <a:cs typeface="Tahoma"/>
              </a:rPr>
              <a:t>c</a:t>
            </a:r>
            <a:r>
              <a:rPr sz="1941" spc="-4" dirty="0" smtClean="0">
                <a:latin typeface="Tahoma"/>
                <a:cs typeface="Tahoma"/>
              </a:rPr>
              <a:t>i</a:t>
            </a:r>
            <a:r>
              <a:rPr sz="1941" spc="-18" dirty="0" smtClean="0">
                <a:latin typeface="Tahoma"/>
                <a:cs typeface="Tahoma"/>
              </a:rPr>
              <a:t>o</a:t>
            </a:r>
            <a:r>
              <a:rPr sz="1941" spc="-13" dirty="0" smtClean="0">
                <a:latin typeface="Tahoma"/>
                <a:cs typeface="Tahoma"/>
              </a:rPr>
              <a:t>us</a:t>
            </a:r>
            <a:r>
              <a:rPr sz="1941" spc="22" dirty="0" smtClean="0">
                <a:latin typeface="Tahoma"/>
                <a:cs typeface="Tahoma"/>
              </a:rPr>
              <a:t> </a:t>
            </a:r>
            <a:r>
              <a:rPr sz="1941" spc="-13" dirty="0">
                <a:latin typeface="Tahoma"/>
                <a:cs typeface="Tahoma"/>
              </a:rPr>
              <a:t>purp</a:t>
            </a:r>
            <a:r>
              <a:rPr sz="1941" spc="-18" dirty="0">
                <a:latin typeface="Tahoma"/>
                <a:cs typeface="Tahoma"/>
              </a:rPr>
              <a:t>o</a:t>
            </a:r>
            <a:r>
              <a:rPr sz="1941" spc="-13" dirty="0">
                <a:latin typeface="Tahoma"/>
                <a:cs typeface="Tahoma"/>
              </a:rPr>
              <a:t>se</a:t>
            </a:r>
            <a:endParaRPr sz="1941" dirty="0">
              <a:latin typeface="Tahoma"/>
              <a:cs typeface="Tahoma"/>
            </a:endParaRPr>
          </a:p>
          <a:p>
            <a:pPr marL="596185" indent="-270636">
              <a:lnSpc>
                <a:spcPts val="2665"/>
              </a:lnSpc>
              <a:buSzPct val="150000"/>
              <a:buFont typeface="Tahoma"/>
              <a:buChar char="-"/>
              <a:tabLst>
                <a:tab pos="596185" algn="l"/>
              </a:tabLst>
            </a:pPr>
            <a:r>
              <a:rPr lang="en-US" sz="1941" spc="-9" dirty="0" smtClean="0">
                <a:latin typeface="Tahoma"/>
                <a:cs typeface="Tahoma"/>
              </a:rPr>
              <a:t>I</a:t>
            </a:r>
            <a:r>
              <a:rPr sz="1941" spc="-9" dirty="0" smtClean="0">
                <a:latin typeface="Tahoma"/>
                <a:cs typeface="Tahoma"/>
              </a:rPr>
              <a:t>s</a:t>
            </a:r>
            <a:r>
              <a:rPr sz="1941" spc="137" dirty="0" smtClean="0">
                <a:latin typeface="Tahoma"/>
                <a:cs typeface="Tahoma"/>
              </a:rPr>
              <a:t> </a:t>
            </a:r>
            <a:r>
              <a:rPr sz="1941" spc="4" dirty="0" smtClean="0">
                <a:latin typeface="Tahoma"/>
                <a:cs typeface="Tahoma"/>
              </a:rPr>
              <a:t>s</a:t>
            </a:r>
            <a:r>
              <a:rPr sz="1941" spc="-18" dirty="0" smtClean="0">
                <a:latin typeface="Tahoma"/>
                <a:cs typeface="Tahoma"/>
              </a:rPr>
              <a:t>o</a:t>
            </a:r>
            <a:r>
              <a:rPr sz="1941" spc="-13" dirty="0" smtClean="0">
                <a:latin typeface="Tahoma"/>
                <a:cs typeface="Tahoma"/>
              </a:rPr>
              <a:t>f</a:t>
            </a:r>
            <a:r>
              <a:rPr sz="1941" spc="-4" dirty="0" smtClean="0">
                <a:latin typeface="Tahoma"/>
                <a:cs typeface="Tahoma"/>
              </a:rPr>
              <a:t>t</a:t>
            </a:r>
            <a:r>
              <a:rPr sz="1941" spc="-13" dirty="0" smtClean="0">
                <a:latin typeface="Tahoma"/>
                <a:cs typeface="Tahoma"/>
              </a:rPr>
              <a:t>ware</a:t>
            </a:r>
            <a:r>
              <a:rPr sz="1941" spc="146" dirty="0" smtClean="0">
                <a:latin typeface="Tahoma"/>
                <a:cs typeface="Tahoma"/>
              </a:rPr>
              <a:t> </a:t>
            </a:r>
            <a:r>
              <a:rPr sz="1941" spc="-4" dirty="0">
                <a:latin typeface="Tahoma"/>
                <a:cs typeface="Tahoma"/>
              </a:rPr>
              <a:t>t</a:t>
            </a:r>
            <a:r>
              <a:rPr sz="1941" spc="-13" dirty="0">
                <a:latin typeface="Tahoma"/>
                <a:cs typeface="Tahoma"/>
              </a:rPr>
              <a:t>hat</a:t>
            </a:r>
            <a:r>
              <a:rPr sz="1941" spc="132" dirty="0">
                <a:latin typeface="Tahoma"/>
                <a:cs typeface="Tahoma"/>
              </a:rPr>
              <a:t> </a:t>
            </a:r>
            <a:r>
              <a:rPr sz="1941" spc="-9" dirty="0">
                <a:latin typeface="Tahoma"/>
                <a:cs typeface="Tahoma"/>
              </a:rPr>
              <a:t>is</a:t>
            </a:r>
            <a:r>
              <a:rPr sz="1941" spc="137" dirty="0">
                <a:latin typeface="Tahoma"/>
                <a:cs typeface="Tahoma"/>
              </a:rPr>
              <a:t> </a:t>
            </a:r>
            <a:r>
              <a:rPr sz="1941" spc="-9" dirty="0">
                <a:latin typeface="Tahoma"/>
                <a:cs typeface="Tahoma"/>
              </a:rPr>
              <a:t>in</a:t>
            </a:r>
            <a:r>
              <a:rPr sz="1941" spc="-4" dirty="0">
                <a:latin typeface="Tahoma"/>
                <a:cs typeface="Tahoma"/>
              </a:rPr>
              <a:t>t</a:t>
            </a:r>
            <a:r>
              <a:rPr sz="1941" spc="-18" dirty="0">
                <a:latin typeface="Tahoma"/>
                <a:cs typeface="Tahoma"/>
              </a:rPr>
              <a:t>e</a:t>
            </a:r>
            <a:r>
              <a:rPr sz="1941" spc="-4" dirty="0">
                <a:latin typeface="Tahoma"/>
                <a:cs typeface="Tahoma"/>
              </a:rPr>
              <a:t>nti</a:t>
            </a:r>
            <a:r>
              <a:rPr sz="1941" spc="-18" dirty="0">
                <a:latin typeface="Tahoma"/>
                <a:cs typeface="Tahoma"/>
              </a:rPr>
              <a:t>o</a:t>
            </a:r>
            <a:r>
              <a:rPr sz="1941" spc="-9" dirty="0">
                <a:latin typeface="Tahoma"/>
                <a:cs typeface="Tahoma"/>
              </a:rPr>
              <a:t>nally</a:t>
            </a:r>
            <a:r>
              <a:rPr sz="1941" spc="150" dirty="0">
                <a:latin typeface="Tahoma"/>
                <a:cs typeface="Tahoma"/>
              </a:rPr>
              <a:t> </a:t>
            </a:r>
            <a:r>
              <a:rPr sz="1941" spc="-9" dirty="0">
                <a:latin typeface="Tahoma"/>
                <a:cs typeface="Tahoma"/>
              </a:rPr>
              <a:t>in</a:t>
            </a:r>
            <a:r>
              <a:rPr sz="1941" spc="-13" dirty="0">
                <a:latin typeface="Tahoma"/>
                <a:cs typeface="Tahoma"/>
              </a:rPr>
              <a:t>c</a:t>
            </a:r>
            <a:r>
              <a:rPr sz="1941" spc="-4" dirty="0">
                <a:latin typeface="Tahoma"/>
                <a:cs typeface="Tahoma"/>
              </a:rPr>
              <a:t>lu</a:t>
            </a:r>
            <a:r>
              <a:rPr sz="1941" spc="-13" dirty="0">
                <a:latin typeface="Tahoma"/>
                <a:cs typeface="Tahoma"/>
              </a:rPr>
              <a:t>d</a:t>
            </a:r>
            <a:r>
              <a:rPr sz="1941" spc="-18" dirty="0">
                <a:latin typeface="Tahoma"/>
                <a:cs typeface="Tahoma"/>
              </a:rPr>
              <a:t>e</a:t>
            </a:r>
            <a:r>
              <a:rPr sz="1941" spc="-13" dirty="0">
                <a:latin typeface="Tahoma"/>
                <a:cs typeface="Tahoma"/>
              </a:rPr>
              <a:t>d</a:t>
            </a:r>
            <a:r>
              <a:rPr sz="1941" spc="150" dirty="0">
                <a:latin typeface="Tahoma"/>
                <a:cs typeface="Tahoma"/>
              </a:rPr>
              <a:t> </a:t>
            </a:r>
            <a:r>
              <a:rPr sz="1941" spc="-18" dirty="0">
                <a:latin typeface="Tahoma"/>
                <a:cs typeface="Tahoma"/>
              </a:rPr>
              <a:t>o</a:t>
            </a:r>
            <a:r>
              <a:rPr sz="1941" spc="-9" dirty="0">
                <a:latin typeface="Tahoma"/>
                <a:cs typeface="Tahoma"/>
              </a:rPr>
              <a:t>r</a:t>
            </a:r>
            <a:r>
              <a:rPr sz="1941" spc="132" dirty="0">
                <a:latin typeface="Tahoma"/>
                <a:cs typeface="Tahoma"/>
              </a:rPr>
              <a:t> </a:t>
            </a:r>
            <a:r>
              <a:rPr sz="1941" spc="-9" dirty="0">
                <a:latin typeface="Tahoma"/>
                <a:cs typeface="Tahoma"/>
              </a:rPr>
              <a:t>in</a:t>
            </a:r>
            <a:r>
              <a:rPr sz="1941" spc="4" dirty="0">
                <a:latin typeface="Tahoma"/>
                <a:cs typeface="Tahoma"/>
              </a:rPr>
              <a:t>s</a:t>
            </a:r>
            <a:r>
              <a:rPr sz="1941" spc="-18" dirty="0">
                <a:latin typeface="Tahoma"/>
                <a:cs typeface="Tahoma"/>
              </a:rPr>
              <a:t>e</a:t>
            </a:r>
            <a:r>
              <a:rPr sz="1941" dirty="0">
                <a:latin typeface="Tahoma"/>
                <a:cs typeface="Tahoma"/>
              </a:rPr>
              <a:t>r</a:t>
            </a:r>
            <a:r>
              <a:rPr sz="1941" spc="-13" dirty="0">
                <a:latin typeface="Tahoma"/>
                <a:cs typeface="Tahoma"/>
              </a:rPr>
              <a:t>t</a:t>
            </a:r>
            <a:r>
              <a:rPr sz="1941" spc="-18" dirty="0">
                <a:latin typeface="Tahoma"/>
                <a:cs typeface="Tahoma"/>
              </a:rPr>
              <a:t>e</a:t>
            </a:r>
            <a:r>
              <a:rPr sz="1941" spc="-13" dirty="0">
                <a:latin typeface="Tahoma"/>
                <a:cs typeface="Tahoma"/>
              </a:rPr>
              <a:t>d</a:t>
            </a:r>
            <a:r>
              <a:rPr sz="1941" spc="150" dirty="0">
                <a:latin typeface="Tahoma"/>
                <a:cs typeface="Tahoma"/>
              </a:rPr>
              <a:t> </a:t>
            </a:r>
            <a:r>
              <a:rPr sz="1941" spc="-9" dirty="0">
                <a:latin typeface="Tahoma"/>
                <a:cs typeface="Tahoma"/>
              </a:rPr>
              <a:t>in</a:t>
            </a:r>
            <a:r>
              <a:rPr sz="1941" spc="137" dirty="0">
                <a:latin typeface="Tahoma"/>
                <a:cs typeface="Tahoma"/>
              </a:rPr>
              <a:t> </a:t>
            </a:r>
            <a:r>
              <a:rPr sz="1941" spc="-13" dirty="0">
                <a:latin typeface="Tahoma"/>
                <a:cs typeface="Tahoma"/>
              </a:rPr>
              <a:t>a</a:t>
            </a:r>
            <a:r>
              <a:rPr sz="1941" spc="132" dirty="0">
                <a:latin typeface="Tahoma"/>
                <a:cs typeface="Tahoma"/>
              </a:rPr>
              <a:t> </a:t>
            </a:r>
            <a:r>
              <a:rPr sz="1941" spc="4" dirty="0" smtClean="0">
                <a:latin typeface="Tahoma"/>
                <a:cs typeface="Tahoma"/>
              </a:rPr>
              <a:t>s</a:t>
            </a:r>
            <a:r>
              <a:rPr sz="1941" spc="-13" dirty="0" smtClean="0">
                <a:latin typeface="Tahoma"/>
                <a:cs typeface="Tahoma"/>
              </a:rPr>
              <a:t>y</a:t>
            </a:r>
            <a:r>
              <a:rPr sz="1941" spc="4" dirty="0" smtClean="0">
                <a:latin typeface="Tahoma"/>
                <a:cs typeface="Tahoma"/>
              </a:rPr>
              <a:t>s</a:t>
            </a:r>
            <a:r>
              <a:rPr sz="1941" spc="-13" dirty="0" smtClean="0">
                <a:latin typeface="Tahoma"/>
                <a:cs typeface="Tahoma"/>
              </a:rPr>
              <a:t>t</a:t>
            </a:r>
            <a:r>
              <a:rPr sz="1941" spc="-18" dirty="0" smtClean="0">
                <a:latin typeface="Tahoma"/>
                <a:cs typeface="Tahoma"/>
              </a:rPr>
              <a:t>em</a:t>
            </a:r>
            <a:r>
              <a:rPr lang="en-US" sz="1941" spc="-18" dirty="0" smtClean="0">
                <a:latin typeface="Tahoma"/>
                <a:cs typeface="Tahoma"/>
              </a:rPr>
              <a:t> </a:t>
            </a:r>
            <a:r>
              <a:rPr sz="1941" spc="-13" dirty="0" smtClean="0">
                <a:latin typeface="Tahoma"/>
                <a:cs typeface="Tahoma"/>
              </a:rPr>
              <a:t>f</a:t>
            </a:r>
            <a:r>
              <a:rPr sz="1941" spc="-18" dirty="0" smtClean="0">
                <a:latin typeface="Tahoma"/>
                <a:cs typeface="Tahoma"/>
              </a:rPr>
              <a:t>o</a:t>
            </a:r>
            <a:r>
              <a:rPr sz="1941" spc="-9" dirty="0" smtClean="0">
                <a:latin typeface="Tahoma"/>
                <a:cs typeface="Tahoma"/>
              </a:rPr>
              <a:t>r</a:t>
            </a:r>
            <a:r>
              <a:rPr sz="1941" spc="4" dirty="0" smtClean="0">
                <a:latin typeface="Tahoma"/>
                <a:cs typeface="Tahoma"/>
              </a:rPr>
              <a:t> </a:t>
            </a:r>
            <a:r>
              <a:rPr sz="1941" spc="-13" dirty="0">
                <a:latin typeface="Tahoma"/>
                <a:cs typeface="Tahoma"/>
              </a:rPr>
              <a:t>a</a:t>
            </a:r>
            <a:r>
              <a:rPr sz="1941" spc="-4" dirty="0">
                <a:latin typeface="Tahoma"/>
                <a:cs typeface="Tahoma"/>
              </a:rPr>
              <a:t> </a:t>
            </a:r>
            <a:r>
              <a:rPr sz="1941" spc="-13" dirty="0">
                <a:latin typeface="Tahoma"/>
                <a:cs typeface="Tahoma"/>
              </a:rPr>
              <a:t>harmf</a:t>
            </a:r>
            <a:r>
              <a:rPr sz="1941" spc="-9" dirty="0">
                <a:latin typeface="Tahoma"/>
                <a:cs typeface="Tahoma"/>
              </a:rPr>
              <a:t>ul</a:t>
            </a:r>
            <a:r>
              <a:rPr sz="1941" spc="4" dirty="0">
                <a:latin typeface="Tahoma"/>
                <a:cs typeface="Tahoma"/>
              </a:rPr>
              <a:t> </a:t>
            </a:r>
            <a:r>
              <a:rPr sz="1941" spc="-13" dirty="0">
                <a:latin typeface="Tahoma"/>
                <a:cs typeface="Tahoma"/>
              </a:rPr>
              <a:t>purp</a:t>
            </a:r>
            <a:r>
              <a:rPr sz="1941" spc="-18" dirty="0">
                <a:latin typeface="Tahoma"/>
                <a:cs typeface="Tahoma"/>
              </a:rPr>
              <a:t>o</a:t>
            </a:r>
            <a:r>
              <a:rPr sz="1941" spc="-9" dirty="0">
                <a:latin typeface="Tahoma"/>
                <a:cs typeface="Tahoma"/>
              </a:rPr>
              <a:t>se.</a:t>
            </a:r>
            <a:endParaRPr sz="1941" dirty="0">
              <a:latin typeface="Tahoma"/>
              <a:cs typeface="Tahoma"/>
            </a:endParaRPr>
          </a:p>
          <a:p>
            <a:pPr>
              <a:lnSpc>
                <a:spcPts val="485"/>
              </a:lnSpc>
              <a:spcBef>
                <a:spcPts val="9"/>
              </a:spcBef>
            </a:pPr>
            <a:endParaRPr sz="485" dirty="0"/>
          </a:p>
          <a:p>
            <a:pPr>
              <a:lnSpc>
                <a:spcPts val="882"/>
              </a:lnSpc>
            </a:pPr>
            <a:endParaRPr sz="882" dirty="0"/>
          </a:p>
          <a:p>
            <a:pPr marL="281283" indent="-270636">
              <a:buFont typeface="Times New Roman"/>
              <a:buChar char="•"/>
              <a:tabLst>
                <a:tab pos="281283" algn="l"/>
              </a:tabLst>
            </a:pPr>
            <a:r>
              <a:rPr sz="1941" spc="-9" dirty="0">
                <a:latin typeface="Tahoma"/>
                <a:cs typeface="Tahoma"/>
              </a:rPr>
              <a:t>Di</a:t>
            </a:r>
            <a:r>
              <a:rPr sz="1941" spc="-13" dirty="0">
                <a:latin typeface="Tahoma"/>
                <a:cs typeface="Tahoma"/>
              </a:rPr>
              <a:t>ff</a:t>
            </a:r>
            <a:r>
              <a:rPr sz="1941" spc="-18" dirty="0">
                <a:latin typeface="Tahoma"/>
                <a:cs typeface="Tahoma"/>
              </a:rPr>
              <a:t>e</a:t>
            </a:r>
            <a:r>
              <a:rPr sz="1941" spc="-9" dirty="0">
                <a:latin typeface="Tahoma"/>
                <a:cs typeface="Tahoma"/>
              </a:rPr>
              <a:t>r</a:t>
            </a:r>
            <a:r>
              <a:rPr sz="1941" spc="-18" dirty="0">
                <a:latin typeface="Tahoma"/>
                <a:cs typeface="Tahoma"/>
              </a:rPr>
              <a:t>e</a:t>
            </a:r>
            <a:r>
              <a:rPr sz="1941" spc="-9" dirty="0">
                <a:latin typeface="Tahoma"/>
                <a:cs typeface="Tahoma"/>
              </a:rPr>
              <a:t>nt</a:t>
            </a:r>
            <a:r>
              <a:rPr sz="1941" spc="9" dirty="0">
                <a:latin typeface="Tahoma"/>
                <a:cs typeface="Tahoma"/>
              </a:rPr>
              <a:t> </a:t>
            </a:r>
            <a:r>
              <a:rPr sz="1941" spc="-13" dirty="0">
                <a:latin typeface="Tahoma"/>
                <a:cs typeface="Tahoma"/>
              </a:rPr>
              <a:t>f</a:t>
            </a:r>
            <a:r>
              <a:rPr sz="1941" spc="-18" dirty="0">
                <a:latin typeface="Tahoma"/>
                <a:cs typeface="Tahoma"/>
              </a:rPr>
              <a:t>o</a:t>
            </a:r>
            <a:r>
              <a:rPr sz="1941" spc="-13" dirty="0">
                <a:latin typeface="Tahoma"/>
                <a:cs typeface="Tahoma"/>
              </a:rPr>
              <a:t>rms</a:t>
            </a:r>
            <a:r>
              <a:rPr sz="1941" spc="13" dirty="0">
                <a:latin typeface="Tahoma"/>
                <a:cs typeface="Tahoma"/>
              </a:rPr>
              <a:t> </a:t>
            </a:r>
            <a:r>
              <a:rPr sz="1941" spc="-18" dirty="0">
                <a:latin typeface="Tahoma"/>
                <a:cs typeface="Tahoma"/>
              </a:rPr>
              <a:t>o</a:t>
            </a:r>
            <a:r>
              <a:rPr sz="1941" spc="-9" dirty="0">
                <a:latin typeface="Tahoma"/>
                <a:cs typeface="Tahoma"/>
              </a:rPr>
              <a:t>f</a:t>
            </a:r>
            <a:r>
              <a:rPr sz="1941" spc="9" dirty="0">
                <a:latin typeface="Tahoma"/>
                <a:cs typeface="Tahoma"/>
              </a:rPr>
              <a:t> </a:t>
            </a:r>
            <a:r>
              <a:rPr sz="1941" spc="-9" dirty="0">
                <a:latin typeface="Tahoma"/>
                <a:cs typeface="Tahoma"/>
              </a:rPr>
              <a:t>mali</a:t>
            </a:r>
            <a:r>
              <a:rPr sz="1941" spc="-13" dirty="0">
                <a:latin typeface="Tahoma"/>
                <a:cs typeface="Tahoma"/>
              </a:rPr>
              <a:t>c</a:t>
            </a:r>
            <a:r>
              <a:rPr sz="1941" spc="-4" dirty="0">
                <a:latin typeface="Tahoma"/>
                <a:cs typeface="Tahoma"/>
              </a:rPr>
              <a:t>i</a:t>
            </a:r>
            <a:r>
              <a:rPr sz="1941" spc="-18" dirty="0">
                <a:latin typeface="Tahoma"/>
                <a:cs typeface="Tahoma"/>
              </a:rPr>
              <a:t>o</a:t>
            </a:r>
            <a:r>
              <a:rPr sz="1941" spc="-13" dirty="0">
                <a:latin typeface="Tahoma"/>
                <a:cs typeface="Tahoma"/>
              </a:rPr>
              <a:t>us</a:t>
            </a:r>
            <a:r>
              <a:rPr sz="1941" spc="4" dirty="0">
                <a:latin typeface="Tahoma"/>
                <a:cs typeface="Tahoma"/>
              </a:rPr>
              <a:t> </a:t>
            </a:r>
            <a:r>
              <a:rPr sz="1941" spc="-9" dirty="0">
                <a:latin typeface="Tahoma"/>
                <a:cs typeface="Tahoma"/>
              </a:rPr>
              <a:t>s</a:t>
            </a:r>
            <a:r>
              <a:rPr sz="1941" spc="-18" dirty="0">
                <a:latin typeface="Tahoma"/>
                <a:cs typeface="Tahoma"/>
              </a:rPr>
              <a:t>o</a:t>
            </a:r>
            <a:r>
              <a:rPr sz="1941" spc="-13" dirty="0">
                <a:latin typeface="Tahoma"/>
                <a:cs typeface="Tahoma"/>
              </a:rPr>
              <a:t>ftware</a:t>
            </a:r>
            <a:r>
              <a:rPr sz="1941" spc="22" dirty="0">
                <a:latin typeface="Tahoma"/>
                <a:cs typeface="Tahoma"/>
              </a:rPr>
              <a:t> </a:t>
            </a:r>
            <a:r>
              <a:rPr sz="1941" spc="-13" dirty="0">
                <a:latin typeface="Tahoma"/>
                <a:cs typeface="Tahoma"/>
              </a:rPr>
              <a:t>(malwar</a:t>
            </a:r>
            <a:r>
              <a:rPr sz="1941" spc="-18" dirty="0">
                <a:latin typeface="Tahoma"/>
                <a:cs typeface="Tahoma"/>
              </a:rPr>
              <a:t>e</a:t>
            </a:r>
            <a:r>
              <a:rPr sz="1941" spc="-9" dirty="0" smtClean="0">
                <a:latin typeface="Tahoma"/>
                <a:cs typeface="Tahoma"/>
              </a:rPr>
              <a:t>)</a:t>
            </a:r>
            <a:r>
              <a:rPr lang="en-US" sz="1941" spc="-9" dirty="0" smtClean="0">
                <a:latin typeface="Tahoma"/>
                <a:cs typeface="Tahoma"/>
              </a:rPr>
              <a:t> </a:t>
            </a:r>
            <a:r>
              <a:rPr sz="1941" spc="-13" dirty="0" smtClean="0">
                <a:latin typeface="Tahoma"/>
                <a:cs typeface="Tahoma"/>
              </a:rPr>
              <a:t>Int</a:t>
            </a:r>
            <a:r>
              <a:rPr sz="1941" spc="-18" dirty="0" smtClean="0">
                <a:latin typeface="Tahoma"/>
                <a:cs typeface="Tahoma"/>
              </a:rPr>
              <a:t>e</a:t>
            </a:r>
            <a:r>
              <a:rPr sz="1941" spc="-13" dirty="0" smtClean="0">
                <a:latin typeface="Tahoma"/>
                <a:cs typeface="Tahoma"/>
              </a:rPr>
              <a:t>nd</a:t>
            </a:r>
            <a:r>
              <a:rPr sz="1941" spc="-18" dirty="0" smtClean="0">
                <a:latin typeface="Tahoma"/>
                <a:cs typeface="Tahoma"/>
              </a:rPr>
              <a:t>e</a:t>
            </a:r>
            <a:r>
              <a:rPr sz="1941" spc="-13" dirty="0" smtClean="0">
                <a:latin typeface="Tahoma"/>
                <a:cs typeface="Tahoma"/>
              </a:rPr>
              <a:t>d</a:t>
            </a:r>
            <a:r>
              <a:rPr sz="1941" spc="22" dirty="0" smtClean="0">
                <a:latin typeface="Tahoma"/>
                <a:cs typeface="Tahoma"/>
              </a:rPr>
              <a:t> </a:t>
            </a:r>
            <a:r>
              <a:rPr sz="1941" spc="-13" dirty="0">
                <a:latin typeface="Tahoma"/>
                <a:cs typeface="Tahoma"/>
              </a:rPr>
              <a:t>to</a:t>
            </a:r>
            <a:endParaRPr sz="1941" dirty="0">
              <a:latin typeface="Tahoma"/>
              <a:cs typeface="Tahoma"/>
            </a:endParaRPr>
          </a:p>
          <a:p>
            <a:pPr>
              <a:lnSpc>
                <a:spcPts val="1147"/>
              </a:lnSpc>
              <a:spcBef>
                <a:spcPts val="6"/>
              </a:spcBef>
              <a:buFont typeface="Times New Roman"/>
              <a:buChar char="•"/>
            </a:pPr>
            <a:endParaRPr sz="1147" dirty="0"/>
          </a:p>
          <a:p>
            <a:pPr marL="596185" lvl="1" indent="-224690">
              <a:buFont typeface="Times New Roman"/>
              <a:buChar char="–"/>
              <a:tabLst>
                <a:tab pos="596185" algn="l"/>
              </a:tabLst>
            </a:pPr>
            <a:r>
              <a:rPr sz="1941" spc="-13" dirty="0">
                <a:latin typeface="Tahoma"/>
                <a:cs typeface="Tahoma"/>
              </a:rPr>
              <a:t>Cause</a:t>
            </a:r>
            <a:r>
              <a:rPr sz="1941" spc="9" dirty="0">
                <a:latin typeface="Tahoma"/>
                <a:cs typeface="Tahoma"/>
              </a:rPr>
              <a:t> </a:t>
            </a:r>
            <a:r>
              <a:rPr sz="1941" spc="-9" dirty="0">
                <a:latin typeface="Tahoma"/>
                <a:cs typeface="Tahoma"/>
              </a:rPr>
              <a:t>dis</a:t>
            </a:r>
            <a:r>
              <a:rPr sz="1941" spc="-13" dirty="0">
                <a:latin typeface="Tahoma"/>
                <a:cs typeface="Tahoma"/>
              </a:rPr>
              <a:t>t</a:t>
            </a:r>
            <a:r>
              <a:rPr sz="1941" spc="-9" dirty="0">
                <a:latin typeface="Tahoma"/>
                <a:cs typeface="Tahoma"/>
              </a:rPr>
              <a:t>r</a:t>
            </a:r>
            <a:r>
              <a:rPr sz="1941" spc="-18" dirty="0">
                <a:latin typeface="Tahoma"/>
                <a:cs typeface="Tahoma"/>
              </a:rPr>
              <a:t>e</a:t>
            </a:r>
            <a:r>
              <a:rPr sz="1941" spc="-9" dirty="0">
                <a:latin typeface="Tahoma"/>
                <a:cs typeface="Tahoma"/>
              </a:rPr>
              <a:t>ss</a:t>
            </a:r>
            <a:r>
              <a:rPr sz="1941" spc="13" dirty="0">
                <a:latin typeface="Tahoma"/>
                <a:cs typeface="Tahoma"/>
              </a:rPr>
              <a:t> </a:t>
            </a:r>
            <a:r>
              <a:rPr sz="1941" spc="-13" dirty="0">
                <a:latin typeface="Tahoma"/>
                <a:cs typeface="Tahoma"/>
              </a:rPr>
              <a:t>to a</a:t>
            </a:r>
            <a:r>
              <a:rPr sz="1941" spc="4" dirty="0">
                <a:latin typeface="Tahoma"/>
                <a:cs typeface="Tahoma"/>
              </a:rPr>
              <a:t> </a:t>
            </a:r>
            <a:r>
              <a:rPr sz="1941" spc="-13" dirty="0">
                <a:latin typeface="Tahoma"/>
                <a:cs typeface="Tahoma"/>
              </a:rPr>
              <a:t>us</a:t>
            </a:r>
            <a:r>
              <a:rPr sz="1941" spc="-18" dirty="0">
                <a:latin typeface="Tahoma"/>
                <a:cs typeface="Tahoma"/>
              </a:rPr>
              <a:t>e</a:t>
            </a:r>
            <a:r>
              <a:rPr sz="1941" spc="-9" dirty="0">
                <a:latin typeface="Tahoma"/>
                <a:cs typeface="Tahoma"/>
              </a:rPr>
              <a:t>r</a:t>
            </a:r>
            <a:endParaRPr sz="1941" dirty="0">
              <a:latin typeface="Tahoma"/>
              <a:cs typeface="Tahoma"/>
            </a:endParaRPr>
          </a:p>
          <a:p>
            <a:pPr marL="596185" lvl="1" indent="-224690">
              <a:buFont typeface="Times New Roman"/>
              <a:buChar char="–"/>
              <a:tabLst>
                <a:tab pos="596185" algn="l"/>
              </a:tabLst>
            </a:pPr>
            <a:r>
              <a:rPr sz="1941" spc="-13" dirty="0">
                <a:latin typeface="Tahoma"/>
                <a:cs typeface="Tahoma"/>
              </a:rPr>
              <a:t>Damage f</a:t>
            </a:r>
            <a:r>
              <a:rPr sz="1941" spc="-4" dirty="0">
                <a:latin typeface="Tahoma"/>
                <a:cs typeface="Tahoma"/>
              </a:rPr>
              <a:t>il</a:t>
            </a:r>
            <a:r>
              <a:rPr sz="1941" spc="-18" dirty="0">
                <a:latin typeface="Tahoma"/>
                <a:cs typeface="Tahoma"/>
              </a:rPr>
              <a:t>e</a:t>
            </a:r>
            <a:r>
              <a:rPr sz="1941" spc="-9" dirty="0">
                <a:latin typeface="Tahoma"/>
                <a:cs typeface="Tahoma"/>
              </a:rPr>
              <a:t>s</a:t>
            </a:r>
            <a:r>
              <a:rPr sz="1941" spc="4" dirty="0">
                <a:latin typeface="Tahoma"/>
                <a:cs typeface="Tahoma"/>
              </a:rPr>
              <a:t> </a:t>
            </a:r>
            <a:r>
              <a:rPr sz="1941" spc="-18" dirty="0">
                <a:latin typeface="Tahoma"/>
                <a:cs typeface="Tahoma"/>
              </a:rPr>
              <a:t>o</a:t>
            </a:r>
            <a:r>
              <a:rPr sz="1941" spc="-9" dirty="0">
                <a:latin typeface="Tahoma"/>
                <a:cs typeface="Tahoma"/>
              </a:rPr>
              <a:t>r</a:t>
            </a:r>
            <a:r>
              <a:rPr sz="1941" spc="4" dirty="0">
                <a:latin typeface="Tahoma"/>
                <a:cs typeface="Tahoma"/>
              </a:rPr>
              <a:t> </a:t>
            </a:r>
            <a:r>
              <a:rPr sz="1941" spc="-13" dirty="0">
                <a:latin typeface="Tahoma"/>
                <a:cs typeface="Tahoma"/>
              </a:rPr>
              <a:t>syst</a:t>
            </a:r>
            <a:r>
              <a:rPr sz="1941" spc="-18" dirty="0">
                <a:latin typeface="Tahoma"/>
                <a:cs typeface="Tahoma"/>
              </a:rPr>
              <a:t>e</a:t>
            </a:r>
            <a:r>
              <a:rPr sz="1941" spc="-13" dirty="0">
                <a:latin typeface="Tahoma"/>
                <a:cs typeface="Tahoma"/>
              </a:rPr>
              <a:t>ms</a:t>
            </a:r>
            <a:endParaRPr sz="1941" dirty="0">
              <a:latin typeface="Tahoma"/>
              <a:cs typeface="Tahoma"/>
            </a:endParaRPr>
          </a:p>
          <a:p>
            <a:pPr marL="596185" lvl="1" indent="-224690">
              <a:lnSpc>
                <a:spcPts val="2263"/>
              </a:lnSpc>
              <a:buFont typeface="Times New Roman"/>
              <a:buChar char="–"/>
              <a:tabLst>
                <a:tab pos="596185" algn="l"/>
              </a:tabLst>
            </a:pPr>
            <a:r>
              <a:rPr sz="1941" spc="-9" dirty="0">
                <a:latin typeface="Tahoma"/>
                <a:cs typeface="Tahoma"/>
              </a:rPr>
              <a:t>Disrupt </a:t>
            </a:r>
            <a:r>
              <a:rPr lang="en-US" sz="1941" spc="-13" dirty="0" smtClean="0">
                <a:latin typeface="Tahoma"/>
                <a:cs typeface="Tahoma"/>
              </a:rPr>
              <a:t>ordinary </a:t>
            </a:r>
            <a:r>
              <a:rPr sz="1941" spc="-13" dirty="0" smtClean="0">
                <a:latin typeface="Tahoma"/>
                <a:cs typeface="Tahoma"/>
              </a:rPr>
              <a:t>c</a:t>
            </a:r>
            <a:r>
              <a:rPr sz="1941" spc="-18" dirty="0" smtClean="0">
                <a:latin typeface="Tahoma"/>
                <a:cs typeface="Tahoma"/>
              </a:rPr>
              <a:t>o</a:t>
            </a:r>
            <a:r>
              <a:rPr sz="1941" spc="-13" dirty="0" smtClean="0">
                <a:latin typeface="Tahoma"/>
                <a:cs typeface="Tahoma"/>
              </a:rPr>
              <a:t>mput</a:t>
            </a:r>
            <a:r>
              <a:rPr sz="1941" spc="-18" dirty="0" smtClean="0">
                <a:latin typeface="Tahoma"/>
                <a:cs typeface="Tahoma"/>
              </a:rPr>
              <a:t>e</a:t>
            </a:r>
            <a:r>
              <a:rPr sz="1941" spc="-9" dirty="0" smtClean="0">
                <a:latin typeface="Tahoma"/>
                <a:cs typeface="Tahoma"/>
              </a:rPr>
              <a:t>r</a:t>
            </a:r>
            <a:r>
              <a:rPr sz="1941" spc="22" dirty="0" smtClean="0">
                <a:latin typeface="Tahoma"/>
                <a:cs typeface="Tahoma"/>
              </a:rPr>
              <a:t> </a:t>
            </a:r>
            <a:r>
              <a:rPr sz="1941" spc="-13" dirty="0">
                <a:latin typeface="Tahoma"/>
                <a:cs typeface="Tahoma"/>
              </a:rPr>
              <a:t>and</a:t>
            </a:r>
            <a:r>
              <a:rPr sz="1941" spc="-9" dirty="0">
                <a:latin typeface="Tahoma"/>
                <a:cs typeface="Tahoma"/>
              </a:rPr>
              <a:t> </a:t>
            </a:r>
            <a:r>
              <a:rPr sz="1941" spc="-13" dirty="0">
                <a:latin typeface="Tahoma"/>
                <a:cs typeface="Tahoma"/>
              </a:rPr>
              <a:t>n</a:t>
            </a:r>
            <a:r>
              <a:rPr sz="1941" spc="-18" dirty="0">
                <a:latin typeface="Tahoma"/>
                <a:cs typeface="Tahoma"/>
              </a:rPr>
              <a:t>e</a:t>
            </a:r>
            <a:r>
              <a:rPr sz="1941" spc="-13" dirty="0">
                <a:latin typeface="Tahoma"/>
                <a:cs typeface="Tahoma"/>
              </a:rPr>
              <a:t>t</a:t>
            </a:r>
            <a:r>
              <a:rPr sz="1941" spc="-18" dirty="0">
                <a:latin typeface="Tahoma"/>
                <a:cs typeface="Tahoma"/>
              </a:rPr>
              <a:t>wo</a:t>
            </a:r>
            <a:r>
              <a:rPr sz="1941" spc="-9" dirty="0">
                <a:latin typeface="Tahoma"/>
                <a:cs typeface="Tahoma"/>
              </a:rPr>
              <a:t>rk</a:t>
            </a:r>
            <a:r>
              <a:rPr sz="1941" spc="35" dirty="0">
                <a:latin typeface="Tahoma"/>
                <a:cs typeface="Tahoma"/>
              </a:rPr>
              <a:t> </a:t>
            </a:r>
            <a:r>
              <a:rPr sz="1941" spc="-13" dirty="0">
                <a:latin typeface="Tahoma"/>
                <a:cs typeface="Tahoma"/>
              </a:rPr>
              <a:t>funct</a:t>
            </a:r>
            <a:r>
              <a:rPr sz="1941" spc="-4" dirty="0">
                <a:latin typeface="Tahoma"/>
                <a:cs typeface="Tahoma"/>
              </a:rPr>
              <a:t>i</a:t>
            </a:r>
            <a:r>
              <a:rPr sz="1941" spc="-18" dirty="0">
                <a:latin typeface="Tahoma"/>
                <a:cs typeface="Tahoma"/>
              </a:rPr>
              <a:t>o</a:t>
            </a:r>
            <a:r>
              <a:rPr sz="1941" spc="-13" dirty="0">
                <a:latin typeface="Tahoma"/>
                <a:cs typeface="Tahoma"/>
              </a:rPr>
              <a:t>ns</a:t>
            </a:r>
            <a:endParaRPr sz="1941" dirty="0">
              <a:latin typeface="Tahoma"/>
              <a:cs typeface="Tahoma"/>
            </a:endParaRPr>
          </a:p>
          <a:p>
            <a:pPr marL="623080" indent="-297532">
              <a:lnSpc>
                <a:spcPts val="3141"/>
              </a:lnSpc>
              <a:buSzPct val="150000"/>
              <a:buFont typeface="Arial"/>
              <a:buChar char="•"/>
              <a:tabLst>
                <a:tab pos="623080" algn="l"/>
              </a:tabLst>
            </a:pPr>
            <a:r>
              <a:rPr sz="2118" spc="-4" dirty="0">
                <a:latin typeface="Tahoma"/>
                <a:cs typeface="Tahoma"/>
              </a:rPr>
              <a:t>E</a:t>
            </a:r>
            <a:r>
              <a:rPr sz="2118" spc="-13" dirty="0">
                <a:latin typeface="Tahoma"/>
                <a:cs typeface="Tahoma"/>
              </a:rPr>
              <a:t>xampl</a:t>
            </a:r>
            <a:r>
              <a:rPr sz="2118" spc="-4" dirty="0">
                <a:latin typeface="Tahoma"/>
                <a:cs typeface="Tahoma"/>
              </a:rPr>
              <a:t>e</a:t>
            </a:r>
            <a:r>
              <a:rPr sz="2118" dirty="0">
                <a:latin typeface="Tahoma"/>
                <a:cs typeface="Tahoma"/>
              </a:rPr>
              <a:t>s</a:t>
            </a:r>
          </a:p>
        </p:txBody>
      </p:sp>
      <p:sp>
        <p:nvSpPr>
          <p:cNvPr id="4" name="object 4"/>
          <p:cNvSpPr txBox="1"/>
          <p:nvPr/>
        </p:nvSpPr>
        <p:spPr>
          <a:xfrm>
            <a:off x="3000609" y="4566904"/>
            <a:ext cx="6290962" cy="1370479"/>
          </a:xfrm>
          <a:prstGeom prst="rect">
            <a:avLst/>
          </a:prstGeom>
        </p:spPr>
        <p:txBody>
          <a:bodyPr vert="horz" wrap="square" lIns="0" tIns="0" rIns="0" bIns="0" rtlCol="0">
            <a:noAutofit/>
          </a:bodyPr>
          <a:lstStyle/>
          <a:p>
            <a:pPr marL="308178" indent="-297532">
              <a:lnSpc>
                <a:spcPts val="2607"/>
              </a:lnSpc>
              <a:buSzPct val="150000"/>
              <a:buFont typeface="Arial"/>
              <a:buChar char="•"/>
              <a:tabLst>
                <a:tab pos="308178" algn="l"/>
              </a:tabLst>
            </a:pPr>
            <a:r>
              <a:rPr sz="1588" spc="-9" dirty="0">
                <a:latin typeface="Tahoma"/>
                <a:cs typeface="Tahoma"/>
              </a:rPr>
              <a:t>Viruses, </a:t>
            </a:r>
            <a:r>
              <a:rPr sz="1588" spc="-4" dirty="0">
                <a:latin typeface="Tahoma"/>
                <a:cs typeface="Tahoma"/>
              </a:rPr>
              <a:t>w</a:t>
            </a:r>
            <a:r>
              <a:rPr sz="1588" spc="-13" dirty="0">
                <a:latin typeface="Tahoma"/>
                <a:cs typeface="Tahoma"/>
              </a:rPr>
              <a:t>o</a:t>
            </a:r>
            <a:r>
              <a:rPr sz="1588" spc="-9" dirty="0">
                <a:latin typeface="Tahoma"/>
                <a:cs typeface="Tahoma"/>
              </a:rPr>
              <a:t>rms</a:t>
            </a:r>
            <a:endParaRPr sz="1588" dirty="0">
              <a:latin typeface="Tahoma"/>
              <a:cs typeface="Tahoma"/>
            </a:endParaRPr>
          </a:p>
          <a:p>
            <a:pPr marL="308178" indent="-297532">
              <a:lnSpc>
                <a:spcPts val="1906"/>
              </a:lnSpc>
              <a:buSzPct val="150000"/>
              <a:buFont typeface="Arial"/>
              <a:buChar char="•"/>
              <a:tabLst>
                <a:tab pos="308178" algn="l"/>
              </a:tabLst>
            </a:pPr>
            <a:r>
              <a:rPr sz="1588" spc="-9" dirty="0">
                <a:latin typeface="Tahoma"/>
                <a:cs typeface="Tahoma"/>
              </a:rPr>
              <a:t>L</a:t>
            </a:r>
            <a:r>
              <a:rPr sz="1588" spc="-13" dirty="0">
                <a:latin typeface="Tahoma"/>
                <a:cs typeface="Tahoma"/>
              </a:rPr>
              <a:t>o</a:t>
            </a:r>
            <a:r>
              <a:rPr sz="1588" spc="-9" dirty="0">
                <a:latin typeface="Tahoma"/>
                <a:cs typeface="Tahoma"/>
              </a:rPr>
              <a:t>gi</a:t>
            </a:r>
            <a:r>
              <a:rPr sz="1588" dirty="0">
                <a:latin typeface="Tahoma"/>
                <a:cs typeface="Tahoma"/>
              </a:rPr>
              <a:t>c</a:t>
            </a:r>
            <a:r>
              <a:rPr sz="1588" spc="9" dirty="0">
                <a:latin typeface="Tahoma"/>
                <a:cs typeface="Tahoma"/>
              </a:rPr>
              <a:t> </a:t>
            </a:r>
            <a:r>
              <a:rPr sz="1588" spc="-9" dirty="0">
                <a:latin typeface="Tahoma"/>
                <a:cs typeface="Tahoma"/>
              </a:rPr>
              <a:t>b</a:t>
            </a:r>
            <a:r>
              <a:rPr sz="1588" spc="-13" dirty="0">
                <a:latin typeface="Tahoma"/>
                <a:cs typeface="Tahoma"/>
              </a:rPr>
              <a:t>omb</a:t>
            </a:r>
            <a:endParaRPr sz="1588" dirty="0">
              <a:latin typeface="Tahoma"/>
              <a:cs typeface="Tahoma"/>
            </a:endParaRPr>
          </a:p>
          <a:p>
            <a:pPr marL="308178" indent="-297532">
              <a:lnSpc>
                <a:spcPts val="1906"/>
              </a:lnSpc>
              <a:buSzPct val="150000"/>
              <a:buFont typeface="Arial"/>
              <a:buChar char="•"/>
              <a:tabLst>
                <a:tab pos="308178" algn="l"/>
              </a:tabLst>
            </a:pPr>
            <a:r>
              <a:rPr sz="1588" spc="-9" dirty="0">
                <a:latin typeface="Tahoma"/>
                <a:cs typeface="Tahoma"/>
              </a:rPr>
              <a:t>Tr</a:t>
            </a:r>
            <a:r>
              <a:rPr sz="1588" spc="-13" dirty="0">
                <a:latin typeface="Tahoma"/>
                <a:cs typeface="Tahoma"/>
              </a:rPr>
              <a:t>o</a:t>
            </a:r>
            <a:r>
              <a:rPr sz="1588" spc="-9" dirty="0">
                <a:latin typeface="Tahoma"/>
                <a:cs typeface="Tahoma"/>
              </a:rPr>
              <a:t>jan</a:t>
            </a:r>
            <a:r>
              <a:rPr sz="1588" spc="9" dirty="0">
                <a:latin typeface="Tahoma"/>
                <a:cs typeface="Tahoma"/>
              </a:rPr>
              <a:t> </a:t>
            </a:r>
            <a:r>
              <a:rPr sz="1588" spc="-9" dirty="0">
                <a:latin typeface="Tahoma"/>
                <a:cs typeface="Tahoma"/>
              </a:rPr>
              <a:t>h</a:t>
            </a:r>
            <a:r>
              <a:rPr sz="1588" spc="-13" dirty="0">
                <a:latin typeface="Tahoma"/>
                <a:cs typeface="Tahoma"/>
              </a:rPr>
              <a:t>o</a:t>
            </a:r>
            <a:r>
              <a:rPr sz="1588" dirty="0">
                <a:latin typeface="Tahoma"/>
                <a:cs typeface="Tahoma"/>
              </a:rPr>
              <a:t>rses</a:t>
            </a:r>
          </a:p>
          <a:p>
            <a:pPr marL="308178" indent="-297532">
              <a:lnSpc>
                <a:spcPts val="2030"/>
              </a:lnSpc>
              <a:buSzPct val="150000"/>
              <a:buFont typeface="Arial"/>
              <a:buChar char="•"/>
              <a:tabLst>
                <a:tab pos="308178" algn="l"/>
              </a:tabLst>
            </a:pPr>
            <a:r>
              <a:rPr sz="1588" dirty="0">
                <a:latin typeface="Tahoma"/>
                <a:cs typeface="Tahoma"/>
              </a:rPr>
              <a:t>S</a:t>
            </a:r>
            <a:r>
              <a:rPr sz="1588" spc="-9" dirty="0">
                <a:latin typeface="Tahoma"/>
                <a:cs typeface="Tahoma"/>
              </a:rPr>
              <a:t>p</a:t>
            </a:r>
            <a:r>
              <a:rPr sz="1588" spc="-4" dirty="0">
                <a:latin typeface="Tahoma"/>
                <a:cs typeface="Tahoma"/>
              </a:rPr>
              <a:t>y</a:t>
            </a:r>
            <a:r>
              <a:rPr sz="1588" spc="-9" dirty="0">
                <a:latin typeface="Tahoma"/>
                <a:cs typeface="Tahoma"/>
              </a:rPr>
              <a:t>-</a:t>
            </a:r>
            <a:r>
              <a:rPr sz="1588" spc="-4" dirty="0">
                <a:latin typeface="Tahoma"/>
                <a:cs typeface="Tahoma"/>
              </a:rPr>
              <a:t>w</a:t>
            </a:r>
            <a:r>
              <a:rPr sz="1588" spc="-9" dirty="0">
                <a:latin typeface="Tahoma"/>
                <a:cs typeface="Tahoma"/>
              </a:rPr>
              <a:t>ares</a:t>
            </a:r>
            <a:endParaRPr sz="1588" dirty="0">
              <a:latin typeface="Tahoma"/>
              <a:cs typeface="Tahoma"/>
            </a:endParaRPr>
          </a:p>
          <a:p>
            <a:pPr marL="308178" indent="-297532">
              <a:lnSpc>
                <a:spcPts val="2277"/>
              </a:lnSpc>
              <a:buSzPct val="150000"/>
              <a:buFont typeface="Arial"/>
              <a:buChar char="•"/>
              <a:tabLst>
                <a:tab pos="308178" algn="l"/>
              </a:tabLst>
            </a:pPr>
            <a:r>
              <a:rPr sz="1588" dirty="0">
                <a:solidFill>
                  <a:srgbClr val="3333CC"/>
                </a:solidFill>
                <a:latin typeface="Tahoma"/>
                <a:cs typeface="Tahoma"/>
              </a:rPr>
              <a:t>New</a:t>
            </a:r>
            <a:r>
              <a:rPr sz="1588" spc="-4" dirty="0">
                <a:solidFill>
                  <a:srgbClr val="3333CC"/>
                </a:solidFill>
                <a:latin typeface="Tahoma"/>
                <a:cs typeface="Tahoma"/>
              </a:rPr>
              <a:t> </a:t>
            </a:r>
            <a:r>
              <a:rPr sz="1588" spc="-13" dirty="0">
                <a:solidFill>
                  <a:srgbClr val="3333CC"/>
                </a:solidFill>
                <a:latin typeface="Tahoma"/>
                <a:cs typeface="Tahoma"/>
              </a:rPr>
              <a:t>o</a:t>
            </a:r>
            <a:r>
              <a:rPr sz="1588" spc="-9" dirty="0">
                <a:solidFill>
                  <a:srgbClr val="3333CC"/>
                </a:solidFill>
                <a:latin typeface="Tahoma"/>
                <a:cs typeface="Tahoma"/>
              </a:rPr>
              <a:t>nes: S</a:t>
            </a:r>
            <a:r>
              <a:rPr sz="1588" spc="-13" dirty="0">
                <a:solidFill>
                  <a:srgbClr val="3333CC"/>
                </a:solidFill>
                <a:latin typeface="Tahoma"/>
                <a:cs typeface="Tahoma"/>
              </a:rPr>
              <a:t>pam/</a:t>
            </a:r>
            <a:r>
              <a:rPr sz="1588" dirty="0">
                <a:solidFill>
                  <a:srgbClr val="3333CC"/>
                </a:solidFill>
                <a:latin typeface="Tahoma"/>
                <a:cs typeface="Tahoma"/>
              </a:rPr>
              <a:t>s</a:t>
            </a:r>
            <a:r>
              <a:rPr sz="1588" spc="-4" dirty="0">
                <a:solidFill>
                  <a:srgbClr val="3333CC"/>
                </a:solidFill>
                <a:latin typeface="Tahoma"/>
                <a:cs typeface="Tahoma"/>
              </a:rPr>
              <a:t>c</a:t>
            </a:r>
            <a:r>
              <a:rPr sz="1588" spc="-9" dirty="0">
                <a:solidFill>
                  <a:srgbClr val="3333CC"/>
                </a:solidFill>
                <a:latin typeface="Tahoma"/>
                <a:cs typeface="Tahoma"/>
              </a:rPr>
              <a:t>am,</a:t>
            </a:r>
            <a:r>
              <a:rPr sz="1588" spc="9" dirty="0">
                <a:solidFill>
                  <a:srgbClr val="3333CC"/>
                </a:solidFill>
                <a:latin typeface="Tahoma"/>
                <a:cs typeface="Tahoma"/>
              </a:rPr>
              <a:t> </a:t>
            </a:r>
            <a:r>
              <a:rPr sz="1588" dirty="0">
                <a:solidFill>
                  <a:srgbClr val="3333CC"/>
                </a:solidFill>
                <a:latin typeface="Tahoma"/>
                <a:cs typeface="Tahoma"/>
              </a:rPr>
              <a:t>S</a:t>
            </a:r>
            <a:r>
              <a:rPr sz="1588" spc="-9" dirty="0">
                <a:solidFill>
                  <a:srgbClr val="3333CC"/>
                </a:solidFill>
                <a:latin typeface="Tahoma"/>
                <a:cs typeface="Tahoma"/>
              </a:rPr>
              <a:t>l</a:t>
            </a:r>
            <a:r>
              <a:rPr sz="1588" spc="-13" dirty="0">
                <a:solidFill>
                  <a:srgbClr val="3333CC"/>
                </a:solidFill>
                <a:latin typeface="Tahoma"/>
                <a:cs typeface="Tahoma"/>
              </a:rPr>
              <a:t>ammer,</a:t>
            </a:r>
            <a:r>
              <a:rPr sz="1588" spc="13" dirty="0">
                <a:solidFill>
                  <a:srgbClr val="3333CC"/>
                </a:solidFill>
                <a:latin typeface="Tahoma"/>
                <a:cs typeface="Tahoma"/>
              </a:rPr>
              <a:t> </a:t>
            </a:r>
            <a:r>
              <a:rPr sz="1588" spc="-13" dirty="0">
                <a:solidFill>
                  <a:srgbClr val="3333CC"/>
                </a:solidFill>
                <a:latin typeface="Tahoma"/>
                <a:cs typeface="Tahoma"/>
              </a:rPr>
              <a:t>N</a:t>
            </a:r>
            <a:r>
              <a:rPr sz="1588" spc="-9" dirty="0">
                <a:solidFill>
                  <a:srgbClr val="3333CC"/>
                </a:solidFill>
                <a:latin typeface="Tahoma"/>
                <a:cs typeface="Tahoma"/>
              </a:rPr>
              <a:t>i</a:t>
            </a:r>
            <a:r>
              <a:rPr sz="1588" spc="-13" dirty="0">
                <a:solidFill>
                  <a:srgbClr val="3333CC"/>
                </a:solidFill>
                <a:latin typeface="Tahoma"/>
                <a:cs typeface="Tahoma"/>
              </a:rPr>
              <a:t>md</a:t>
            </a:r>
            <a:r>
              <a:rPr sz="1588" spc="-4" dirty="0">
                <a:solidFill>
                  <a:srgbClr val="3333CC"/>
                </a:solidFill>
                <a:latin typeface="Tahoma"/>
                <a:cs typeface="Tahoma"/>
              </a:rPr>
              <a:t>a</a:t>
            </a:r>
            <a:r>
              <a:rPr sz="1588" spc="-9" dirty="0">
                <a:solidFill>
                  <a:srgbClr val="3333CC"/>
                </a:solidFill>
                <a:latin typeface="Tahoma"/>
                <a:cs typeface="Tahoma"/>
              </a:rPr>
              <a:t>,</a:t>
            </a:r>
            <a:r>
              <a:rPr sz="1588" spc="18" dirty="0">
                <a:solidFill>
                  <a:srgbClr val="3333CC"/>
                </a:solidFill>
                <a:latin typeface="Tahoma"/>
                <a:cs typeface="Tahoma"/>
              </a:rPr>
              <a:t> </a:t>
            </a:r>
            <a:r>
              <a:rPr sz="1588" dirty="0">
                <a:solidFill>
                  <a:srgbClr val="3333CC"/>
                </a:solidFill>
                <a:latin typeface="Tahoma"/>
                <a:cs typeface="Tahoma"/>
              </a:rPr>
              <a:t>e</a:t>
            </a:r>
            <a:r>
              <a:rPr sz="1588" spc="-9" dirty="0">
                <a:solidFill>
                  <a:srgbClr val="3333CC"/>
                </a:solidFill>
                <a:latin typeface="Tahoma"/>
                <a:cs typeface="Tahoma"/>
              </a:rPr>
              <a:t>-pay</a:t>
            </a:r>
            <a:r>
              <a:rPr sz="1588" spc="-13" dirty="0">
                <a:solidFill>
                  <a:srgbClr val="3333CC"/>
                </a:solidFill>
                <a:latin typeface="Tahoma"/>
                <a:cs typeface="Tahoma"/>
              </a:rPr>
              <a:t>ment</a:t>
            </a:r>
            <a:r>
              <a:rPr sz="1588" spc="9" dirty="0">
                <a:solidFill>
                  <a:srgbClr val="3333CC"/>
                </a:solidFill>
                <a:latin typeface="Tahoma"/>
                <a:cs typeface="Tahoma"/>
              </a:rPr>
              <a:t> </a:t>
            </a:r>
            <a:r>
              <a:rPr sz="1588" dirty="0">
                <a:solidFill>
                  <a:srgbClr val="3333CC"/>
                </a:solidFill>
                <a:latin typeface="Tahoma"/>
                <a:cs typeface="Tahoma"/>
              </a:rPr>
              <a:t>f</a:t>
            </a:r>
            <a:r>
              <a:rPr sz="1588" spc="-9" dirty="0">
                <a:solidFill>
                  <a:srgbClr val="3333CC"/>
                </a:solidFill>
                <a:latin typeface="Tahoma"/>
                <a:cs typeface="Tahoma"/>
              </a:rPr>
              <a:t>rauds,</a:t>
            </a:r>
            <a:r>
              <a:rPr sz="1588" spc="13" dirty="0">
                <a:solidFill>
                  <a:srgbClr val="3333CC"/>
                </a:solidFill>
                <a:latin typeface="Tahoma"/>
                <a:cs typeface="Tahoma"/>
              </a:rPr>
              <a:t> </a:t>
            </a:r>
            <a:r>
              <a:rPr sz="1588" dirty="0" smtClean="0">
                <a:solidFill>
                  <a:srgbClr val="3333CC"/>
                </a:solidFill>
                <a:latin typeface="Tahoma"/>
                <a:cs typeface="Tahoma"/>
              </a:rPr>
              <a:t>e</a:t>
            </a:r>
            <a:r>
              <a:rPr sz="1588" spc="-4" dirty="0" smtClean="0">
                <a:solidFill>
                  <a:srgbClr val="3333CC"/>
                </a:solidFill>
                <a:latin typeface="Tahoma"/>
                <a:cs typeface="Tahoma"/>
              </a:rPr>
              <a:t>t</a:t>
            </a:r>
            <a:r>
              <a:rPr sz="1588" dirty="0" smtClean="0">
                <a:solidFill>
                  <a:srgbClr val="3333CC"/>
                </a:solidFill>
                <a:latin typeface="Tahoma"/>
                <a:cs typeface="Tahoma"/>
              </a:rPr>
              <a:t>c</a:t>
            </a:r>
            <a:r>
              <a:rPr lang="en-US" sz="1588" dirty="0" smtClean="0">
                <a:solidFill>
                  <a:srgbClr val="3333CC"/>
                </a:solidFill>
                <a:latin typeface="Tahoma"/>
                <a:cs typeface="Tahoma"/>
              </a:rPr>
              <a:t>..</a:t>
            </a:r>
            <a:r>
              <a:rPr sz="1588" spc="-9" dirty="0" smtClean="0">
                <a:solidFill>
                  <a:srgbClr val="3333CC"/>
                </a:solidFill>
                <a:latin typeface="Tahoma"/>
                <a:cs typeface="Tahoma"/>
              </a:rPr>
              <a:t>.</a:t>
            </a:r>
            <a:endParaRPr sz="1588" dirty="0">
              <a:latin typeface="Tahoma"/>
              <a:cs typeface="Tahoma"/>
            </a:endParaRPr>
          </a:p>
        </p:txBody>
      </p:sp>
    </p:spTree>
    <p:extLst>
      <p:ext uri="{BB962C8B-B14F-4D97-AF65-F5344CB8AC3E}">
        <p14:creationId xmlns:p14="http://schemas.microsoft.com/office/powerpoint/2010/main" val="425506666"/>
      </p:ext>
    </p:extLst>
  </p:cSld>
  <p:clrMapOvr>
    <a:masterClrMapping/>
  </p:clrMapOvr>
  <mc:AlternateContent xmlns:mc="http://schemas.openxmlformats.org/markup-compatibility/2006" xmlns:p14="http://schemas.microsoft.com/office/powerpoint/2010/main">
    <mc:Choice Requires="p14">
      <p:transition spd="slow" p14:dur="2000" advTm="175378"/>
    </mc:Choice>
    <mc:Fallback xmlns="">
      <p:transition spd="slow" advTm="17537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extLst>
              <p:ext uri="{D42A27DB-BD31-4B8C-83A1-F6EECF244321}">
                <p14:modId xmlns:p14="http://schemas.microsoft.com/office/powerpoint/2010/main" val="950131526"/>
              </p:ext>
            </p:extLst>
          </p:nvPr>
        </p:nvGraphicFramePr>
        <p:xfrm>
          <a:off x="2301902" y="1017279"/>
          <a:ext cx="7205780" cy="5497821"/>
        </p:xfrm>
        <a:graphic>
          <a:graphicData uri="http://schemas.openxmlformats.org/drawingml/2006/table">
            <a:tbl>
              <a:tblPr firstRow="1" bandRow="1">
                <a:tableStyleId>{2D5ABB26-0587-4C30-8999-92F81FD0307C}</a:tableStyleId>
              </a:tblPr>
              <a:tblGrid>
                <a:gridCol w="2086983"/>
                <a:gridCol w="5118797"/>
              </a:tblGrid>
              <a:tr h="296507">
                <a:tc>
                  <a:txBody>
                    <a:bodyPr/>
                    <a:lstStyle/>
                    <a:p>
                      <a:pPr marR="3175" algn="ctr">
                        <a:lnSpc>
                          <a:spcPct val="100000"/>
                        </a:lnSpc>
                      </a:pPr>
                      <a:r>
                        <a:rPr sz="1400" b="1" spc="-5" dirty="0" smtClean="0">
                          <a:solidFill>
                            <a:srgbClr val="FF0000"/>
                          </a:solidFill>
                          <a:latin typeface="Tahoma"/>
                          <a:cs typeface="Tahoma"/>
                        </a:rPr>
                        <a:t>N</a:t>
                      </a:r>
                      <a:r>
                        <a:rPr sz="1400" b="1" spc="0" dirty="0" smtClean="0">
                          <a:solidFill>
                            <a:srgbClr val="FF0000"/>
                          </a:solidFill>
                          <a:latin typeface="Tahoma"/>
                          <a:cs typeface="Tahoma"/>
                        </a:rPr>
                        <a:t>ame</a:t>
                      </a:r>
                      <a:endParaRPr sz="1400" dirty="0">
                        <a:solidFill>
                          <a:srgbClr val="FF0000"/>
                        </a:solidFill>
                        <a:latin typeface="Tahoma"/>
                        <a:cs typeface="Tahoma"/>
                      </a:endParaRPr>
                    </a:p>
                  </a:txBody>
                  <a:tcPr marL="0" marR="0" marT="0" marB="0">
                    <a:lnL w="13462">
                      <a:solidFill>
                        <a:srgbClr val="000000"/>
                      </a:solidFill>
                      <a:prstDash val="solid"/>
                    </a:lnL>
                    <a:lnR w="13462">
                      <a:solidFill>
                        <a:srgbClr val="000000"/>
                      </a:solidFill>
                      <a:prstDash val="solid"/>
                    </a:lnR>
                    <a:lnT w="13461">
                      <a:solidFill>
                        <a:srgbClr val="000000"/>
                      </a:solidFill>
                      <a:prstDash val="solid"/>
                    </a:lnT>
                    <a:lnB w="14986">
                      <a:solidFill>
                        <a:srgbClr val="000000"/>
                      </a:solidFill>
                      <a:prstDash val="solid"/>
                    </a:lnB>
                  </a:tcPr>
                </a:tc>
                <a:tc>
                  <a:txBody>
                    <a:bodyPr/>
                    <a:lstStyle/>
                    <a:p>
                      <a:pPr marR="3810" algn="ctr">
                        <a:lnSpc>
                          <a:spcPct val="100000"/>
                        </a:lnSpc>
                      </a:pPr>
                      <a:r>
                        <a:rPr sz="1400" b="1" dirty="0" smtClean="0">
                          <a:solidFill>
                            <a:srgbClr val="FF0000"/>
                          </a:solidFill>
                          <a:latin typeface="Tahoma"/>
                          <a:cs typeface="Tahoma"/>
                        </a:rPr>
                        <a:t>De</a:t>
                      </a:r>
                      <a:r>
                        <a:rPr sz="1400" b="1" spc="-5" dirty="0" smtClean="0">
                          <a:solidFill>
                            <a:srgbClr val="FF0000"/>
                          </a:solidFill>
                          <a:latin typeface="Tahoma"/>
                          <a:cs typeface="Tahoma"/>
                        </a:rPr>
                        <a:t>sc</a:t>
                      </a:r>
                      <a:r>
                        <a:rPr sz="1400" b="1" spc="0" dirty="0" smtClean="0">
                          <a:solidFill>
                            <a:srgbClr val="FF0000"/>
                          </a:solidFill>
                          <a:latin typeface="Tahoma"/>
                          <a:cs typeface="Tahoma"/>
                        </a:rPr>
                        <a:t>r</a:t>
                      </a:r>
                      <a:r>
                        <a:rPr sz="1400" b="1" spc="-5" dirty="0" smtClean="0">
                          <a:solidFill>
                            <a:srgbClr val="FF0000"/>
                          </a:solidFill>
                          <a:latin typeface="Tahoma"/>
                          <a:cs typeface="Tahoma"/>
                        </a:rPr>
                        <a:t>i</a:t>
                      </a:r>
                      <a:r>
                        <a:rPr sz="1400" b="1" spc="0" dirty="0" smtClean="0">
                          <a:solidFill>
                            <a:srgbClr val="FF0000"/>
                          </a:solidFill>
                          <a:latin typeface="Tahoma"/>
                          <a:cs typeface="Tahoma"/>
                        </a:rPr>
                        <a:t>p</a:t>
                      </a:r>
                      <a:r>
                        <a:rPr sz="1400" b="1" spc="-5" dirty="0" smtClean="0">
                          <a:solidFill>
                            <a:srgbClr val="FF0000"/>
                          </a:solidFill>
                          <a:latin typeface="Tahoma"/>
                          <a:cs typeface="Tahoma"/>
                        </a:rPr>
                        <a:t>ti</a:t>
                      </a:r>
                      <a:r>
                        <a:rPr sz="1400" b="1" spc="0" dirty="0" smtClean="0">
                          <a:solidFill>
                            <a:srgbClr val="FF0000"/>
                          </a:solidFill>
                          <a:latin typeface="Tahoma"/>
                          <a:cs typeface="Tahoma"/>
                        </a:rPr>
                        <a:t>on</a:t>
                      </a:r>
                      <a:endParaRPr sz="1400" dirty="0">
                        <a:solidFill>
                          <a:srgbClr val="FF0000"/>
                        </a:solidFill>
                        <a:latin typeface="Tahoma"/>
                        <a:cs typeface="Tahoma"/>
                      </a:endParaRPr>
                    </a:p>
                  </a:txBody>
                  <a:tcPr marL="0" marR="0" marT="0" marB="0">
                    <a:lnL w="13462">
                      <a:solidFill>
                        <a:srgbClr val="000000"/>
                      </a:solidFill>
                      <a:prstDash val="solid"/>
                    </a:lnL>
                    <a:lnR w="13461">
                      <a:solidFill>
                        <a:srgbClr val="000000"/>
                      </a:solidFill>
                      <a:prstDash val="solid"/>
                    </a:lnR>
                    <a:lnT w="13461">
                      <a:solidFill>
                        <a:srgbClr val="000000"/>
                      </a:solidFill>
                      <a:prstDash val="solid"/>
                    </a:lnT>
                    <a:lnB w="14986">
                      <a:solidFill>
                        <a:srgbClr val="000000"/>
                      </a:solidFill>
                      <a:prstDash val="solid"/>
                    </a:lnB>
                  </a:tcPr>
                </a:tc>
              </a:tr>
              <a:tr h="512332">
                <a:tc>
                  <a:txBody>
                    <a:bodyPr/>
                    <a:lstStyle/>
                    <a:p>
                      <a:pPr marL="74930">
                        <a:lnSpc>
                          <a:spcPct val="100000"/>
                        </a:lnSpc>
                      </a:pPr>
                      <a:r>
                        <a:rPr sz="1400" spc="-5" dirty="0" smtClean="0">
                          <a:latin typeface="Tahoma"/>
                          <a:cs typeface="Tahoma"/>
                        </a:rPr>
                        <a:t>Vi</a:t>
                      </a:r>
                      <a:r>
                        <a:rPr sz="1400" spc="0" dirty="0" smtClean="0">
                          <a:latin typeface="Tahoma"/>
                          <a:cs typeface="Tahoma"/>
                        </a:rPr>
                        <a:t>r</a:t>
                      </a:r>
                      <a:r>
                        <a:rPr sz="1400" spc="-5" dirty="0" smtClean="0">
                          <a:latin typeface="Tahoma"/>
                          <a:cs typeface="Tahoma"/>
                        </a:rPr>
                        <a:t>u</a:t>
                      </a:r>
                      <a:r>
                        <a:rPr sz="1400" spc="0" dirty="0" smtClean="0">
                          <a:latin typeface="Tahoma"/>
                          <a:cs typeface="Tahoma"/>
                        </a:rPr>
                        <a:t>s</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4986">
                      <a:solidFill>
                        <a:srgbClr val="000000"/>
                      </a:solidFill>
                      <a:prstDash val="solid"/>
                    </a:lnT>
                    <a:lnB w="14986">
                      <a:solidFill>
                        <a:srgbClr val="000000"/>
                      </a:solidFill>
                      <a:prstDash val="solid"/>
                    </a:lnB>
                  </a:tcPr>
                </a:tc>
                <a:tc>
                  <a:txBody>
                    <a:bodyPr/>
                    <a:lstStyle/>
                    <a:p>
                      <a:pPr marL="75565" marR="240029">
                        <a:lnSpc>
                          <a:spcPct val="100000"/>
                        </a:lnSpc>
                      </a:pPr>
                      <a:r>
                        <a:rPr sz="1400" spc="-10" dirty="0" smtClean="0">
                          <a:latin typeface="Tahoma"/>
                          <a:cs typeface="Tahoma"/>
                        </a:rPr>
                        <a:t>A</a:t>
                      </a:r>
                      <a:r>
                        <a:rPr sz="1400" spc="-20" dirty="0" smtClean="0">
                          <a:latin typeface="Tahoma"/>
                          <a:cs typeface="Tahoma"/>
                        </a:rPr>
                        <a:t>t</a:t>
                      </a:r>
                      <a:r>
                        <a:rPr sz="1400" spc="-5" dirty="0" smtClean="0">
                          <a:latin typeface="Tahoma"/>
                          <a:cs typeface="Tahoma"/>
                        </a:rPr>
                        <a:t>t</a:t>
                      </a:r>
                      <a:r>
                        <a:rPr sz="1400" spc="0" dirty="0" smtClean="0">
                          <a:latin typeface="Tahoma"/>
                          <a:cs typeface="Tahoma"/>
                        </a:rPr>
                        <a:t>a</a:t>
                      </a:r>
                      <a:r>
                        <a:rPr sz="1400" spc="-5" dirty="0" smtClean="0">
                          <a:latin typeface="Tahoma"/>
                          <a:cs typeface="Tahoma"/>
                        </a:rPr>
                        <a:t>ch</a:t>
                      </a:r>
                      <a:r>
                        <a:rPr sz="1400" spc="0" dirty="0" smtClean="0">
                          <a:latin typeface="Tahoma"/>
                          <a:cs typeface="Tahoma"/>
                        </a:rPr>
                        <a:t>es</a:t>
                      </a:r>
                      <a:r>
                        <a:rPr sz="1400" spc="20" dirty="0" smtClean="0">
                          <a:latin typeface="Tahoma"/>
                          <a:cs typeface="Tahoma"/>
                        </a:rPr>
                        <a:t> </a:t>
                      </a:r>
                      <a:r>
                        <a:rPr sz="1400" spc="-5" dirty="0" smtClean="0">
                          <a:latin typeface="Tahoma"/>
                          <a:cs typeface="Tahoma"/>
                        </a:rPr>
                        <a:t>its</a:t>
                      </a:r>
                      <a:r>
                        <a:rPr sz="1400" spc="0" dirty="0" smtClean="0">
                          <a:latin typeface="Tahoma"/>
                          <a:cs typeface="Tahoma"/>
                        </a:rPr>
                        <a:t>e</a:t>
                      </a:r>
                      <a:r>
                        <a:rPr sz="1400" spc="-5" dirty="0" smtClean="0">
                          <a:latin typeface="Tahoma"/>
                          <a:cs typeface="Tahoma"/>
                        </a:rPr>
                        <a:t>l</a:t>
                      </a:r>
                      <a:r>
                        <a:rPr sz="1400" spc="0" dirty="0" smtClean="0">
                          <a:latin typeface="Tahoma"/>
                          <a:cs typeface="Tahoma"/>
                        </a:rPr>
                        <a:t>f</a:t>
                      </a:r>
                      <a:r>
                        <a:rPr sz="1400" spc="20" dirty="0" smtClean="0">
                          <a:latin typeface="Tahoma"/>
                          <a:cs typeface="Tahoma"/>
                        </a:rPr>
                        <a:t> </a:t>
                      </a:r>
                      <a:r>
                        <a:rPr sz="1400" spc="-5" dirty="0" smtClean="0">
                          <a:latin typeface="Tahoma"/>
                          <a:cs typeface="Tahoma"/>
                        </a:rPr>
                        <a:t>t</a:t>
                      </a:r>
                      <a:r>
                        <a:rPr sz="1400" spc="0" dirty="0" smtClean="0">
                          <a:latin typeface="Tahoma"/>
                          <a:cs typeface="Tahoma"/>
                        </a:rPr>
                        <a:t>o</a:t>
                      </a:r>
                      <a:r>
                        <a:rPr sz="1400" spc="10" dirty="0" smtClean="0">
                          <a:latin typeface="Tahoma"/>
                          <a:cs typeface="Tahoma"/>
                        </a:rPr>
                        <a:t> </a:t>
                      </a:r>
                      <a:r>
                        <a:rPr sz="1400" spc="0" dirty="0" smtClean="0">
                          <a:latin typeface="Tahoma"/>
                          <a:cs typeface="Tahoma"/>
                        </a:rPr>
                        <a:t>a p</a:t>
                      </a:r>
                      <a:r>
                        <a:rPr sz="1400" spc="-10" dirty="0" smtClean="0">
                          <a:latin typeface="Tahoma"/>
                          <a:cs typeface="Tahoma"/>
                        </a:rPr>
                        <a:t>r</a:t>
                      </a:r>
                      <a:r>
                        <a:rPr sz="1400" spc="-5" dirty="0" smtClean="0">
                          <a:latin typeface="Tahoma"/>
                          <a:cs typeface="Tahoma"/>
                        </a:rPr>
                        <a:t>o</a:t>
                      </a:r>
                      <a:r>
                        <a:rPr sz="1400" spc="0" dirty="0" smtClean="0">
                          <a:latin typeface="Tahoma"/>
                          <a:cs typeface="Tahoma"/>
                        </a:rPr>
                        <a:t>g</a:t>
                      </a:r>
                      <a:r>
                        <a:rPr sz="1400" spc="-25" dirty="0" smtClean="0">
                          <a:latin typeface="Tahoma"/>
                          <a:cs typeface="Tahoma"/>
                        </a:rPr>
                        <a:t>r</a:t>
                      </a:r>
                      <a:r>
                        <a:rPr sz="1400" spc="0" dirty="0" smtClean="0">
                          <a:latin typeface="Tahoma"/>
                          <a:cs typeface="Tahoma"/>
                        </a:rPr>
                        <a:t>am</a:t>
                      </a:r>
                      <a:r>
                        <a:rPr sz="1400" spc="15" dirty="0" smtClean="0">
                          <a:latin typeface="Tahoma"/>
                          <a:cs typeface="Tahoma"/>
                        </a:rPr>
                        <a:t> </a:t>
                      </a:r>
                      <a:r>
                        <a:rPr sz="1400" spc="0" dirty="0" smtClean="0">
                          <a:latin typeface="Tahoma"/>
                          <a:cs typeface="Tahoma"/>
                        </a:rPr>
                        <a:t>a</a:t>
                      </a:r>
                      <a:r>
                        <a:rPr sz="1400" spc="-5" dirty="0" smtClean="0">
                          <a:latin typeface="Tahoma"/>
                          <a:cs typeface="Tahoma"/>
                        </a:rPr>
                        <a:t>n</a:t>
                      </a:r>
                      <a:r>
                        <a:rPr sz="1400" spc="0" dirty="0" smtClean="0">
                          <a:latin typeface="Tahoma"/>
                          <a:cs typeface="Tahoma"/>
                        </a:rPr>
                        <a:t>d</a:t>
                      </a:r>
                      <a:r>
                        <a:rPr sz="1400" spc="-5" dirty="0" smtClean="0">
                          <a:latin typeface="Tahoma"/>
                          <a:cs typeface="Tahoma"/>
                        </a:rPr>
                        <a:t> </a:t>
                      </a:r>
                      <a:r>
                        <a:rPr sz="1400" spc="0" dirty="0" smtClean="0">
                          <a:latin typeface="Tahoma"/>
                          <a:cs typeface="Tahoma"/>
                        </a:rPr>
                        <a:t>p</a:t>
                      </a:r>
                      <a:r>
                        <a:rPr sz="1400" spc="-10" dirty="0" smtClean="0">
                          <a:latin typeface="Tahoma"/>
                          <a:cs typeface="Tahoma"/>
                        </a:rPr>
                        <a:t>r</a:t>
                      </a:r>
                      <a:r>
                        <a:rPr sz="1400" spc="-5" dirty="0" smtClean="0">
                          <a:latin typeface="Tahoma"/>
                          <a:cs typeface="Tahoma"/>
                        </a:rPr>
                        <a:t>o</a:t>
                      </a:r>
                      <a:r>
                        <a:rPr sz="1400" spc="0" dirty="0" smtClean="0">
                          <a:latin typeface="Tahoma"/>
                          <a:cs typeface="Tahoma"/>
                        </a:rPr>
                        <a:t>paga</a:t>
                      </a:r>
                      <a:r>
                        <a:rPr sz="1400" spc="-5" dirty="0" smtClean="0">
                          <a:latin typeface="Tahoma"/>
                          <a:cs typeface="Tahoma"/>
                        </a:rPr>
                        <a:t>t</a:t>
                      </a:r>
                      <a:r>
                        <a:rPr sz="1400" spc="0" dirty="0" smtClean="0">
                          <a:latin typeface="Tahoma"/>
                          <a:cs typeface="Tahoma"/>
                        </a:rPr>
                        <a:t>es</a:t>
                      </a:r>
                      <a:r>
                        <a:rPr sz="1400" spc="10" dirty="0" smtClean="0">
                          <a:latin typeface="Tahoma"/>
                          <a:cs typeface="Tahoma"/>
                        </a:rPr>
                        <a:t> </a:t>
                      </a:r>
                      <a:r>
                        <a:rPr sz="1400" spc="-5" dirty="0" smtClean="0">
                          <a:latin typeface="Tahoma"/>
                          <a:cs typeface="Tahoma"/>
                        </a:rPr>
                        <a:t>co</a:t>
                      </a:r>
                      <a:r>
                        <a:rPr sz="1400" spc="0" dirty="0" smtClean="0">
                          <a:latin typeface="Tahoma"/>
                          <a:cs typeface="Tahoma"/>
                        </a:rPr>
                        <a:t>p</a:t>
                      </a:r>
                      <a:r>
                        <a:rPr sz="1400" spc="-5" dirty="0" smtClean="0">
                          <a:latin typeface="Tahoma"/>
                          <a:cs typeface="Tahoma"/>
                        </a:rPr>
                        <a:t>i</a:t>
                      </a:r>
                      <a:r>
                        <a:rPr sz="1400" spc="0" dirty="0" smtClean="0">
                          <a:latin typeface="Tahoma"/>
                          <a:cs typeface="Tahoma"/>
                        </a:rPr>
                        <a:t>es</a:t>
                      </a:r>
                      <a:r>
                        <a:rPr sz="1400" spc="20" dirty="0" smtClean="0">
                          <a:latin typeface="Tahoma"/>
                          <a:cs typeface="Tahoma"/>
                        </a:rPr>
                        <a:t> </a:t>
                      </a:r>
                      <a:r>
                        <a:rPr sz="1400" spc="-5" dirty="0" smtClean="0">
                          <a:latin typeface="Tahoma"/>
                          <a:cs typeface="Tahoma"/>
                        </a:rPr>
                        <a:t>o</a:t>
                      </a:r>
                      <a:r>
                        <a:rPr sz="1400" spc="0" dirty="0" smtClean="0">
                          <a:latin typeface="Tahoma"/>
                          <a:cs typeface="Tahoma"/>
                        </a:rPr>
                        <a:t>f</a:t>
                      </a:r>
                      <a:r>
                        <a:rPr sz="1400" spc="10" dirty="0" smtClean="0">
                          <a:latin typeface="Tahoma"/>
                          <a:cs typeface="Tahoma"/>
                        </a:rPr>
                        <a:t> </a:t>
                      </a:r>
                      <a:r>
                        <a:rPr sz="1400" spc="-5" dirty="0" smtClean="0">
                          <a:latin typeface="Tahoma"/>
                          <a:cs typeface="Tahoma"/>
                        </a:rPr>
                        <a:t>its</a:t>
                      </a:r>
                      <a:r>
                        <a:rPr sz="1400" spc="0" dirty="0" smtClean="0">
                          <a:latin typeface="Tahoma"/>
                          <a:cs typeface="Tahoma"/>
                        </a:rPr>
                        <a:t>e</a:t>
                      </a:r>
                      <a:r>
                        <a:rPr sz="1400" spc="-5" dirty="0" smtClean="0">
                          <a:latin typeface="Tahoma"/>
                          <a:cs typeface="Tahoma"/>
                        </a:rPr>
                        <a:t>l</a:t>
                      </a:r>
                      <a:r>
                        <a:rPr sz="1400" spc="0" dirty="0" smtClean="0">
                          <a:latin typeface="Tahoma"/>
                          <a:cs typeface="Tahoma"/>
                        </a:rPr>
                        <a:t>f</a:t>
                      </a:r>
                      <a:r>
                        <a:rPr sz="1400" spc="20" dirty="0" smtClean="0">
                          <a:latin typeface="Tahoma"/>
                          <a:cs typeface="Tahoma"/>
                        </a:rPr>
                        <a:t> </a:t>
                      </a:r>
                      <a:r>
                        <a:rPr sz="1400" spc="-5" dirty="0" smtClean="0">
                          <a:latin typeface="Tahoma"/>
                          <a:cs typeface="Tahoma"/>
                        </a:rPr>
                        <a:t>t</a:t>
                      </a:r>
                      <a:r>
                        <a:rPr sz="1400" spc="0" dirty="0" smtClean="0">
                          <a:latin typeface="Tahoma"/>
                          <a:cs typeface="Tahoma"/>
                        </a:rPr>
                        <a:t>o </a:t>
                      </a:r>
                      <a:r>
                        <a:rPr sz="1400" spc="-5" dirty="0" smtClean="0">
                          <a:latin typeface="Tahoma"/>
                          <a:cs typeface="Tahoma"/>
                        </a:rPr>
                        <a:t>oth</a:t>
                      </a:r>
                      <a:r>
                        <a:rPr sz="1400" spc="0" dirty="0" smtClean="0">
                          <a:latin typeface="Tahoma"/>
                          <a:cs typeface="Tahoma"/>
                        </a:rPr>
                        <a:t>er</a:t>
                      </a:r>
                      <a:r>
                        <a:rPr sz="1400" spc="10" dirty="0" smtClean="0">
                          <a:latin typeface="Tahoma"/>
                          <a:cs typeface="Tahoma"/>
                        </a:rPr>
                        <a:t> </a:t>
                      </a:r>
                      <a:r>
                        <a:rPr sz="1400" spc="0" dirty="0" smtClean="0">
                          <a:latin typeface="Tahoma"/>
                          <a:cs typeface="Tahoma"/>
                        </a:rPr>
                        <a:t>p</a:t>
                      </a:r>
                      <a:r>
                        <a:rPr sz="1400" spc="-10" dirty="0" smtClean="0">
                          <a:latin typeface="Tahoma"/>
                          <a:cs typeface="Tahoma"/>
                        </a:rPr>
                        <a:t>r</a:t>
                      </a:r>
                      <a:r>
                        <a:rPr sz="1400" spc="-5" dirty="0" smtClean="0">
                          <a:latin typeface="Tahoma"/>
                          <a:cs typeface="Tahoma"/>
                        </a:rPr>
                        <a:t>o</a:t>
                      </a:r>
                      <a:r>
                        <a:rPr sz="1400" spc="0" dirty="0" smtClean="0">
                          <a:latin typeface="Tahoma"/>
                          <a:cs typeface="Tahoma"/>
                        </a:rPr>
                        <a:t>g</a:t>
                      </a:r>
                      <a:r>
                        <a:rPr sz="1400" spc="-25" dirty="0" smtClean="0">
                          <a:latin typeface="Tahoma"/>
                          <a:cs typeface="Tahoma"/>
                        </a:rPr>
                        <a:t>r</a:t>
                      </a:r>
                      <a:r>
                        <a:rPr sz="1400" spc="0" dirty="0" smtClean="0">
                          <a:latin typeface="Tahoma"/>
                          <a:cs typeface="Tahoma"/>
                        </a:rPr>
                        <a:t>ams</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4986">
                      <a:solidFill>
                        <a:srgbClr val="000000"/>
                      </a:solidFill>
                      <a:prstDash val="solid"/>
                    </a:lnT>
                    <a:lnB w="14986">
                      <a:solidFill>
                        <a:srgbClr val="000000"/>
                      </a:solidFill>
                      <a:prstDash val="solid"/>
                    </a:lnB>
                  </a:tcPr>
                </a:tc>
              </a:tr>
              <a:tr h="296507">
                <a:tc>
                  <a:txBody>
                    <a:bodyPr/>
                    <a:lstStyle/>
                    <a:p>
                      <a:pPr marL="74930">
                        <a:lnSpc>
                          <a:spcPct val="100000"/>
                        </a:lnSpc>
                      </a:pPr>
                      <a:r>
                        <a:rPr sz="1400" spc="-60" dirty="0" smtClean="0">
                          <a:latin typeface="Tahoma"/>
                          <a:cs typeface="Tahoma"/>
                        </a:rPr>
                        <a:t>W</a:t>
                      </a:r>
                      <a:r>
                        <a:rPr sz="1400" spc="-5" dirty="0" smtClean="0">
                          <a:latin typeface="Tahoma"/>
                          <a:cs typeface="Tahoma"/>
                        </a:rPr>
                        <a:t>o</a:t>
                      </a:r>
                      <a:r>
                        <a:rPr sz="1400" spc="0" dirty="0" smtClean="0">
                          <a:latin typeface="Tahoma"/>
                          <a:cs typeface="Tahoma"/>
                        </a:rPr>
                        <a:t>rm</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4986">
                      <a:solidFill>
                        <a:srgbClr val="000000"/>
                      </a:solidFill>
                      <a:prstDash val="solid"/>
                    </a:lnT>
                    <a:lnB w="13461">
                      <a:solidFill>
                        <a:srgbClr val="000000"/>
                      </a:solidFill>
                      <a:prstDash val="solid"/>
                    </a:lnB>
                  </a:tcPr>
                </a:tc>
                <a:tc>
                  <a:txBody>
                    <a:bodyPr/>
                    <a:lstStyle/>
                    <a:p>
                      <a:pPr marL="75565">
                        <a:lnSpc>
                          <a:spcPct val="100000"/>
                        </a:lnSpc>
                      </a:pPr>
                      <a:r>
                        <a:rPr sz="1400" spc="-5" dirty="0" smtClean="0">
                          <a:latin typeface="Tahoma"/>
                          <a:cs typeface="Tahoma"/>
                        </a:rPr>
                        <a:t>P</a:t>
                      </a:r>
                      <a:r>
                        <a:rPr sz="1400" spc="-10" dirty="0" smtClean="0">
                          <a:latin typeface="Tahoma"/>
                          <a:cs typeface="Tahoma"/>
                        </a:rPr>
                        <a:t>r</a:t>
                      </a:r>
                      <a:r>
                        <a:rPr sz="1400" spc="-5" dirty="0" smtClean="0">
                          <a:latin typeface="Tahoma"/>
                          <a:cs typeface="Tahoma"/>
                        </a:rPr>
                        <a:t>o</a:t>
                      </a:r>
                      <a:r>
                        <a:rPr sz="1400" spc="0" dirty="0" smtClean="0">
                          <a:latin typeface="Tahoma"/>
                          <a:cs typeface="Tahoma"/>
                        </a:rPr>
                        <a:t>g</a:t>
                      </a:r>
                      <a:r>
                        <a:rPr sz="1400" spc="-25" dirty="0" smtClean="0">
                          <a:latin typeface="Tahoma"/>
                          <a:cs typeface="Tahoma"/>
                        </a:rPr>
                        <a:t>r</a:t>
                      </a:r>
                      <a:r>
                        <a:rPr sz="1400" spc="0" dirty="0" smtClean="0">
                          <a:latin typeface="Tahoma"/>
                          <a:cs typeface="Tahoma"/>
                        </a:rPr>
                        <a:t>am</a:t>
                      </a:r>
                      <a:r>
                        <a:rPr sz="1400" spc="25" dirty="0" smtClean="0">
                          <a:latin typeface="Tahoma"/>
                          <a:cs typeface="Tahoma"/>
                        </a:rPr>
                        <a:t> </a:t>
                      </a:r>
                      <a:r>
                        <a:rPr sz="1400" spc="-5" dirty="0" smtClean="0">
                          <a:latin typeface="Tahoma"/>
                          <a:cs typeface="Tahoma"/>
                        </a:rPr>
                        <a:t>th</a:t>
                      </a:r>
                      <a:r>
                        <a:rPr sz="1400" spc="0" dirty="0" smtClean="0">
                          <a:latin typeface="Tahoma"/>
                          <a:cs typeface="Tahoma"/>
                        </a:rPr>
                        <a:t>at</a:t>
                      </a:r>
                      <a:r>
                        <a:rPr sz="1400" spc="5" dirty="0" smtClean="0">
                          <a:latin typeface="Tahoma"/>
                          <a:cs typeface="Tahoma"/>
                        </a:rPr>
                        <a:t> </a:t>
                      </a:r>
                      <a:r>
                        <a:rPr sz="1400" spc="0" dirty="0" smtClean="0">
                          <a:latin typeface="Tahoma"/>
                          <a:cs typeface="Tahoma"/>
                        </a:rPr>
                        <a:t>p</a:t>
                      </a:r>
                      <a:r>
                        <a:rPr sz="1400" spc="-10" dirty="0" smtClean="0">
                          <a:latin typeface="Tahoma"/>
                          <a:cs typeface="Tahoma"/>
                        </a:rPr>
                        <a:t>r</a:t>
                      </a:r>
                      <a:r>
                        <a:rPr sz="1400" spc="-5" dirty="0" smtClean="0">
                          <a:latin typeface="Tahoma"/>
                          <a:cs typeface="Tahoma"/>
                        </a:rPr>
                        <a:t>o</a:t>
                      </a:r>
                      <a:r>
                        <a:rPr sz="1400" spc="0" dirty="0" smtClean="0">
                          <a:latin typeface="Tahoma"/>
                          <a:cs typeface="Tahoma"/>
                        </a:rPr>
                        <a:t>paga</a:t>
                      </a:r>
                      <a:r>
                        <a:rPr sz="1400" spc="-5" dirty="0" smtClean="0">
                          <a:latin typeface="Tahoma"/>
                          <a:cs typeface="Tahoma"/>
                        </a:rPr>
                        <a:t>t</a:t>
                      </a:r>
                      <a:r>
                        <a:rPr sz="1400" spc="0" dirty="0" smtClean="0">
                          <a:latin typeface="Tahoma"/>
                          <a:cs typeface="Tahoma"/>
                        </a:rPr>
                        <a:t>es</a:t>
                      </a:r>
                      <a:r>
                        <a:rPr sz="1400" spc="10" dirty="0" smtClean="0">
                          <a:latin typeface="Tahoma"/>
                          <a:cs typeface="Tahoma"/>
                        </a:rPr>
                        <a:t> </a:t>
                      </a:r>
                      <a:r>
                        <a:rPr sz="1400" spc="-5" dirty="0" smtClean="0">
                          <a:latin typeface="Tahoma"/>
                          <a:cs typeface="Tahoma"/>
                        </a:rPr>
                        <a:t>co</a:t>
                      </a:r>
                      <a:r>
                        <a:rPr sz="1400" spc="0" dirty="0" smtClean="0">
                          <a:latin typeface="Tahoma"/>
                          <a:cs typeface="Tahoma"/>
                        </a:rPr>
                        <a:t>p</a:t>
                      </a:r>
                      <a:r>
                        <a:rPr sz="1400" spc="-5" dirty="0" smtClean="0">
                          <a:latin typeface="Tahoma"/>
                          <a:cs typeface="Tahoma"/>
                        </a:rPr>
                        <a:t>i</a:t>
                      </a:r>
                      <a:r>
                        <a:rPr sz="1400" spc="0" dirty="0" smtClean="0">
                          <a:latin typeface="Tahoma"/>
                          <a:cs typeface="Tahoma"/>
                        </a:rPr>
                        <a:t>es</a:t>
                      </a:r>
                      <a:r>
                        <a:rPr sz="1400" spc="10" dirty="0" smtClean="0">
                          <a:latin typeface="Tahoma"/>
                          <a:cs typeface="Tahoma"/>
                        </a:rPr>
                        <a:t> </a:t>
                      </a:r>
                      <a:r>
                        <a:rPr sz="1400" spc="-5" dirty="0" smtClean="0">
                          <a:latin typeface="Tahoma"/>
                          <a:cs typeface="Tahoma"/>
                        </a:rPr>
                        <a:t>o</a:t>
                      </a:r>
                      <a:r>
                        <a:rPr sz="1400" spc="0" dirty="0" smtClean="0">
                          <a:latin typeface="Tahoma"/>
                          <a:cs typeface="Tahoma"/>
                        </a:rPr>
                        <a:t>f</a:t>
                      </a:r>
                      <a:r>
                        <a:rPr sz="1400" spc="20" dirty="0" smtClean="0">
                          <a:latin typeface="Tahoma"/>
                          <a:cs typeface="Tahoma"/>
                        </a:rPr>
                        <a:t> </a:t>
                      </a:r>
                      <a:r>
                        <a:rPr sz="1400" spc="-5" dirty="0" smtClean="0">
                          <a:latin typeface="Tahoma"/>
                          <a:cs typeface="Tahoma"/>
                        </a:rPr>
                        <a:t>its</a:t>
                      </a:r>
                      <a:r>
                        <a:rPr sz="1400" spc="0" dirty="0" smtClean="0">
                          <a:latin typeface="Tahoma"/>
                          <a:cs typeface="Tahoma"/>
                        </a:rPr>
                        <a:t>e</a:t>
                      </a:r>
                      <a:r>
                        <a:rPr sz="1400" spc="-5" dirty="0" smtClean="0">
                          <a:latin typeface="Tahoma"/>
                          <a:cs typeface="Tahoma"/>
                        </a:rPr>
                        <a:t>l</a:t>
                      </a:r>
                      <a:r>
                        <a:rPr sz="1400" spc="0" dirty="0" smtClean="0">
                          <a:latin typeface="Tahoma"/>
                          <a:cs typeface="Tahoma"/>
                        </a:rPr>
                        <a:t>f</a:t>
                      </a:r>
                      <a:r>
                        <a:rPr sz="1400" spc="20" dirty="0" smtClean="0">
                          <a:latin typeface="Tahoma"/>
                          <a:cs typeface="Tahoma"/>
                        </a:rPr>
                        <a:t> </a:t>
                      </a:r>
                      <a:r>
                        <a:rPr sz="1400" spc="-5" dirty="0" smtClean="0">
                          <a:latin typeface="Tahoma"/>
                          <a:cs typeface="Tahoma"/>
                        </a:rPr>
                        <a:t>t</a:t>
                      </a:r>
                      <a:r>
                        <a:rPr sz="1400" spc="0" dirty="0" smtClean="0">
                          <a:latin typeface="Tahoma"/>
                          <a:cs typeface="Tahoma"/>
                        </a:rPr>
                        <a:t>o</a:t>
                      </a:r>
                      <a:r>
                        <a:rPr sz="1400" spc="10" dirty="0" smtClean="0">
                          <a:latin typeface="Tahoma"/>
                          <a:cs typeface="Tahoma"/>
                        </a:rPr>
                        <a:t> </a:t>
                      </a:r>
                      <a:r>
                        <a:rPr sz="1400" spc="-5" dirty="0" smtClean="0">
                          <a:latin typeface="Tahoma"/>
                          <a:cs typeface="Tahoma"/>
                        </a:rPr>
                        <a:t>oth</a:t>
                      </a:r>
                      <a:r>
                        <a:rPr sz="1400" spc="0" dirty="0" smtClean="0">
                          <a:latin typeface="Tahoma"/>
                          <a:cs typeface="Tahoma"/>
                        </a:rPr>
                        <a:t>er</a:t>
                      </a:r>
                      <a:r>
                        <a:rPr sz="1400" spc="10" dirty="0" smtClean="0">
                          <a:latin typeface="Tahoma"/>
                          <a:cs typeface="Tahoma"/>
                        </a:rPr>
                        <a:t> </a:t>
                      </a:r>
                      <a:r>
                        <a:rPr sz="1400" spc="-5" dirty="0" smtClean="0">
                          <a:latin typeface="Tahoma"/>
                          <a:cs typeface="Tahoma"/>
                        </a:rPr>
                        <a:t>co</a:t>
                      </a:r>
                      <a:r>
                        <a:rPr sz="1400" spc="0" dirty="0" smtClean="0">
                          <a:latin typeface="Tahoma"/>
                          <a:cs typeface="Tahoma"/>
                        </a:rPr>
                        <a:t>mp</a:t>
                      </a:r>
                      <a:r>
                        <a:rPr sz="1400" spc="-5" dirty="0" smtClean="0">
                          <a:latin typeface="Tahoma"/>
                          <a:cs typeface="Tahoma"/>
                        </a:rPr>
                        <a:t>ut</a:t>
                      </a:r>
                      <a:r>
                        <a:rPr sz="1400" spc="0" dirty="0" smtClean="0">
                          <a:latin typeface="Tahoma"/>
                          <a:cs typeface="Tahoma"/>
                        </a:rPr>
                        <a:t>ers</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4986">
                      <a:solidFill>
                        <a:srgbClr val="000000"/>
                      </a:solidFill>
                      <a:prstDash val="solid"/>
                    </a:lnT>
                    <a:lnB w="13461">
                      <a:solidFill>
                        <a:srgbClr val="000000"/>
                      </a:solidFill>
                      <a:prstDash val="solid"/>
                    </a:lnB>
                  </a:tcPr>
                </a:tc>
              </a:tr>
              <a:tr h="297179">
                <a:tc>
                  <a:txBody>
                    <a:bodyPr/>
                    <a:lstStyle/>
                    <a:p>
                      <a:pPr marL="74930">
                        <a:lnSpc>
                          <a:spcPct val="100000"/>
                        </a:lnSpc>
                      </a:pPr>
                      <a:r>
                        <a:rPr sz="1400" spc="-5" dirty="0" smtClean="0">
                          <a:latin typeface="Tahoma"/>
                          <a:cs typeface="Tahoma"/>
                        </a:rPr>
                        <a:t>Lo</a:t>
                      </a:r>
                      <a:r>
                        <a:rPr sz="1400" spc="0" dirty="0" smtClean="0">
                          <a:latin typeface="Tahoma"/>
                          <a:cs typeface="Tahoma"/>
                        </a:rPr>
                        <a:t>g</a:t>
                      </a:r>
                      <a:r>
                        <a:rPr sz="1400" spc="-5" dirty="0" smtClean="0">
                          <a:latin typeface="Tahoma"/>
                          <a:cs typeface="Tahoma"/>
                        </a:rPr>
                        <a:t>i</a:t>
                      </a:r>
                      <a:r>
                        <a:rPr sz="1400" spc="0" dirty="0" smtClean="0">
                          <a:latin typeface="Tahoma"/>
                          <a:cs typeface="Tahoma"/>
                        </a:rPr>
                        <a:t>c</a:t>
                      </a:r>
                      <a:r>
                        <a:rPr sz="1400" spc="20" dirty="0" smtClean="0">
                          <a:latin typeface="Tahoma"/>
                          <a:cs typeface="Tahoma"/>
                        </a:rPr>
                        <a:t> </a:t>
                      </a:r>
                      <a:r>
                        <a:rPr sz="1400" spc="0" dirty="0" smtClean="0">
                          <a:latin typeface="Tahoma"/>
                          <a:cs typeface="Tahoma"/>
                        </a:rPr>
                        <a:t>b</a:t>
                      </a:r>
                      <a:r>
                        <a:rPr sz="1400" spc="-5" dirty="0" smtClean="0">
                          <a:latin typeface="Tahoma"/>
                          <a:cs typeface="Tahoma"/>
                        </a:rPr>
                        <a:t>o</a:t>
                      </a:r>
                      <a:r>
                        <a:rPr sz="1400" spc="0" dirty="0" smtClean="0">
                          <a:latin typeface="Tahoma"/>
                          <a:cs typeface="Tahoma"/>
                        </a:rPr>
                        <a:t>mb</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3461">
                      <a:solidFill>
                        <a:srgbClr val="000000"/>
                      </a:solidFill>
                      <a:prstDash val="solid"/>
                    </a:lnT>
                    <a:lnB w="13461">
                      <a:solidFill>
                        <a:srgbClr val="000000"/>
                      </a:solidFill>
                      <a:prstDash val="solid"/>
                    </a:lnB>
                  </a:tcPr>
                </a:tc>
                <a:tc>
                  <a:txBody>
                    <a:bodyPr/>
                    <a:lstStyle/>
                    <a:p>
                      <a:pPr marL="75565">
                        <a:lnSpc>
                          <a:spcPct val="100000"/>
                        </a:lnSpc>
                      </a:pPr>
                      <a:r>
                        <a:rPr sz="1400" spc="-140" dirty="0" smtClean="0">
                          <a:latin typeface="Tahoma"/>
                          <a:cs typeface="Tahoma"/>
                        </a:rPr>
                        <a:t>T</a:t>
                      </a:r>
                      <a:r>
                        <a:rPr sz="1400" spc="0" dirty="0" smtClean="0">
                          <a:latin typeface="Tahoma"/>
                          <a:cs typeface="Tahoma"/>
                        </a:rPr>
                        <a:t>r</a:t>
                      </a:r>
                      <a:r>
                        <a:rPr sz="1400" spc="-5" dirty="0" smtClean="0">
                          <a:latin typeface="Tahoma"/>
                          <a:cs typeface="Tahoma"/>
                        </a:rPr>
                        <a:t>i</a:t>
                      </a:r>
                      <a:r>
                        <a:rPr sz="1400" spc="0" dirty="0" smtClean="0">
                          <a:latin typeface="Tahoma"/>
                          <a:cs typeface="Tahoma"/>
                        </a:rPr>
                        <a:t>ggers</a:t>
                      </a:r>
                      <a:r>
                        <a:rPr sz="1400" spc="-5" dirty="0" smtClean="0">
                          <a:latin typeface="Tahoma"/>
                          <a:cs typeface="Tahoma"/>
                        </a:rPr>
                        <a:t> </a:t>
                      </a:r>
                      <a:r>
                        <a:rPr sz="1400" spc="0" dirty="0" smtClean="0">
                          <a:latin typeface="Tahoma"/>
                          <a:cs typeface="Tahoma"/>
                        </a:rPr>
                        <a:t>a</a:t>
                      </a:r>
                      <a:r>
                        <a:rPr sz="1400" spc="-5" dirty="0" smtClean="0">
                          <a:latin typeface="Tahoma"/>
                          <a:cs typeface="Tahoma"/>
                        </a:rPr>
                        <a:t>ctio</a:t>
                      </a:r>
                      <a:r>
                        <a:rPr sz="1400" spc="0" dirty="0" smtClean="0">
                          <a:latin typeface="Tahoma"/>
                          <a:cs typeface="Tahoma"/>
                        </a:rPr>
                        <a:t>n</a:t>
                      </a:r>
                      <a:r>
                        <a:rPr sz="1400" spc="10" dirty="0" smtClean="0">
                          <a:latin typeface="Tahoma"/>
                          <a:cs typeface="Tahoma"/>
                        </a:rPr>
                        <a:t> </a:t>
                      </a:r>
                      <a:r>
                        <a:rPr sz="1400" spc="0" dirty="0" smtClean="0">
                          <a:latin typeface="Tahoma"/>
                          <a:cs typeface="Tahoma"/>
                        </a:rPr>
                        <a:t>w</a:t>
                      </a:r>
                      <a:r>
                        <a:rPr sz="1400" spc="-5" dirty="0" smtClean="0">
                          <a:latin typeface="Tahoma"/>
                          <a:cs typeface="Tahoma"/>
                        </a:rPr>
                        <a:t>h</a:t>
                      </a:r>
                      <a:r>
                        <a:rPr sz="1400" spc="0" dirty="0" smtClean="0">
                          <a:latin typeface="Tahoma"/>
                          <a:cs typeface="Tahoma"/>
                        </a:rPr>
                        <a:t>en </a:t>
                      </a:r>
                      <a:r>
                        <a:rPr sz="1400" spc="-5" dirty="0" smtClean="0">
                          <a:latin typeface="Tahoma"/>
                          <a:cs typeface="Tahoma"/>
                        </a:rPr>
                        <a:t>con</a:t>
                      </a:r>
                      <a:r>
                        <a:rPr sz="1400" spc="0" dirty="0" smtClean="0">
                          <a:latin typeface="Tahoma"/>
                          <a:cs typeface="Tahoma"/>
                        </a:rPr>
                        <a:t>d</a:t>
                      </a:r>
                      <a:r>
                        <a:rPr sz="1400" spc="-5" dirty="0" smtClean="0">
                          <a:latin typeface="Tahoma"/>
                          <a:cs typeface="Tahoma"/>
                        </a:rPr>
                        <a:t>itio</a:t>
                      </a:r>
                      <a:r>
                        <a:rPr sz="1400" spc="0" dirty="0" smtClean="0">
                          <a:latin typeface="Tahoma"/>
                          <a:cs typeface="Tahoma"/>
                        </a:rPr>
                        <a:t>n</a:t>
                      </a:r>
                      <a:r>
                        <a:rPr sz="1400" spc="35" dirty="0" smtClean="0">
                          <a:latin typeface="Tahoma"/>
                          <a:cs typeface="Tahoma"/>
                        </a:rPr>
                        <a:t> </a:t>
                      </a:r>
                      <a:r>
                        <a:rPr sz="1400" spc="-5" dirty="0" smtClean="0">
                          <a:latin typeface="Tahoma"/>
                          <a:cs typeface="Tahoma"/>
                        </a:rPr>
                        <a:t>occu</a:t>
                      </a:r>
                      <a:r>
                        <a:rPr sz="1400" spc="0" dirty="0" smtClean="0">
                          <a:latin typeface="Tahoma"/>
                          <a:cs typeface="Tahoma"/>
                        </a:rPr>
                        <a:t>rs</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3461">
                      <a:solidFill>
                        <a:srgbClr val="000000"/>
                      </a:solidFill>
                      <a:prstDash val="solid"/>
                    </a:lnT>
                    <a:lnB w="13461">
                      <a:solidFill>
                        <a:srgbClr val="000000"/>
                      </a:solidFill>
                      <a:prstDash val="solid"/>
                    </a:lnB>
                  </a:tcPr>
                </a:tc>
              </a:tr>
              <a:tr h="296507">
                <a:tc>
                  <a:txBody>
                    <a:bodyPr/>
                    <a:lstStyle/>
                    <a:p>
                      <a:pPr marL="74930">
                        <a:lnSpc>
                          <a:spcPct val="100000"/>
                        </a:lnSpc>
                      </a:pPr>
                      <a:r>
                        <a:rPr sz="1400" spc="-140" dirty="0" smtClean="0">
                          <a:latin typeface="Tahoma"/>
                          <a:cs typeface="Tahoma"/>
                        </a:rPr>
                        <a:t>T</a:t>
                      </a:r>
                      <a:r>
                        <a:rPr sz="1400" spc="-10" dirty="0" smtClean="0">
                          <a:latin typeface="Tahoma"/>
                          <a:cs typeface="Tahoma"/>
                        </a:rPr>
                        <a:t>r</a:t>
                      </a:r>
                      <a:r>
                        <a:rPr sz="1400" spc="-5" dirty="0" smtClean="0">
                          <a:latin typeface="Tahoma"/>
                          <a:cs typeface="Tahoma"/>
                        </a:rPr>
                        <a:t>oj</a:t>
                      </a:r>
                      <a:r>
                        <a:rPr sz="1400" spc="0" dirty="0" smtClean="0">
                          <a:latin typeface="Tahoma"/>
                          <a:cs typeface="Tahoma"/>
                        </a:rPr>
                        <a:t>an</a:t>
                      </a:r>
                      <a:r>
                        <a:rPr sz="1400" spc="10" dirty="0" smtClean="0">
                          <a:latin typeface="Tahoma"/>
                          <a:cs typeface="Tahoma"/>
                        </a:rPr>
                        <a:t> </a:t>
                      </a:r>
                      <a:r>
                        <a:rPr sz="1400" spc="-5" dirty="0" smtClean="0">
                          <a:latin typeface="Tahoma"/>
                          <a:cs typeface="Tahoma"/>
                        </a:rPr>
                        <a:t>ho</a:t>
                      </a:r>
                      <a:r>
                        <a:rPr sz="1400" spc="0" dirty="0" smtClean="0">
                          <a:latin typeface="Tahoma"/>
                          <a:cs typeface="Tahoma"/>
                        </a:rPr>
                        <a:t>r</a:t>
                      </a:r>
                      <a:r>
                        <a:rPr sz="1400" spc="-5" dirty="0" smtClean="0">
                          <a:latin typeface="Tahoma"/>
                          <a:cs typeface="Tahoma"/>
                        </a:rPr>
                        <a:t>s</a:t>
                      </a:r>
                      <a:r>
                        <a:rPr sz="1400" spc="0" dirty="0" smtClean="0">
                          <a:latin typeface="Tahoma"/>
                          <a:cs typeface="Tahoma"/>
                        </a:rPr>
                        <a:t>e</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3461">
                      <a:solidFill>
                        <a:srgbClr val="000000"/>
                      </a:solidFill>
                      <a:prstDash val="solid"/>
                    </a:lnT>
                    <a:lnB w="14986">
                      <a:solidFill>
                        <a:srgbClr val="000000"/>
                      </a:solidFill>
                      <a:prstDash val="solid"/>
                    </a:lnB>
                  </a:tcPr>
                </a:tc>
                <a:tc>
                  <a:txBody>
                    <a:bodyPr/>
                    <a:lstStyle/>
                    <a:p>
                      <a:pPr marL="75565">
                        <a:lnSpc>
                          <a:spcPct val="100000"/>
                        </a:lnSpc>
                      </a:pPr>
                      <a:r>
                        <a:rPr sz="1400" spc="-5" dirty="0" smtClean="0">
                          <a:latin typeface="Tahoma"/>
                          <a:cs typeface="Tahoma"/>
                        </a:rPr>
                        <a:t>P</a:t>
                      </a:r>
                      <a:r>
                        <a:rPr sz="1400" spc="-10" dirty="0" smtClean="0">
                          <a:latin typeface="Tahoma"/>
                          <a:cs typeface="Tahoma"/>
                        </a:rPr>
                        <a:t>r</a:t>
                      </a:r>
                      <a:r>
                        <a:rPr sz="1400" spc="-5" dirty="0" smtClean="0">
                          <a:latin typeface="Tahoma"/>
                          <a:cs typeface="Tahoma"/>
                        </a:rPr>
                        <a:t>o</a:t>
                      </a:r>
                      <a:r>
                        <a:rPr sz="1400" spc="0" dirty="0" smtClean="0">
                          <a:latin typeface="Tahoma"/>
                          <a:cs typeface="Tahoma"/>
                        </a:rPr>
                        <a:t>g</a:t>
                      </a:r>
                      <a:r>
                        <a:rPr sz="1400" spc="-25" dirty="0" smtClean="0">
                          <a:latin typeface="Tahoma"/>
                          <a:cs typeface="Tahoma"/>
                        </a:rPr>
                        <a:t>r</a:t>
                      </a:r>
                      <a:r>
                        <a:rPr sz="1400" spc="0" dirty="0" smtClean="0">
                          <a:latin typeface="Tahoma"/>
                          <a:cs typeface="Tahoma"/>
                        </a:rPr>
                        <a:t>am</a:t>
                      </a:r>
                      <a:r>
                        <a:rPr sz="1400" spc="25" dirty="0" smtClean="0">
                          <a:latin typeface="Tahoma"/>
                          <a:cs typeface="Tahoma"/>
                        </a:rPr>
                        <a:t> </a:t>
                      </a:r>
                      <a:r>
                        <a:rPr sz="1400" spc="-5" dirty="0" smtClean="0">
                          <a:latin typeface="Tahoma"/>
                          <a:cs typeface="Tahoma"/>
                        </a:rPr>
                        <a:t>th</a:t>
                      </a:r>
                      <a:r>
                        <a:rPr sz="1400" spc="0" dirty="0" smtClean="0">
                          <a:latin typeface="Tahoma"/>
                          <a:cs typeface="Tahoma"/>
                        </a:rPr>
                        <a:t>at</a:t>
                      </a:r>
                      <a:r>
                        <a:rPr sz="1400" spc="5" dirty="0" smtClean="0">
                          <a:latin typeface="Tahoma"/>
                          <a:cs typeface="Tahoma"/>
                        </a:rPr>
                        <a:t> </a:t>
                      </a:r>
                      <a:r>
                        <a:rPr sz="1400" spc="-5" dirty="0" smtClean="0">
                          <a:latin typeface="Tahoma"/>
                          <a:cs typeface="Tahoma"/>
                        </a:rPr>
                        <a:t>cont</a:t>
                      </a:r>
                      <a:r>
                        <a:rPr sz="1400" spc="0" dirty="0" smtClean="0">
                          <a:latin typeface="Tahoma"/>
                          <a:cs typeface="Tahoma"/>
                        </a:rPr>
                        <a:t>a</a:t>
                      </a:r>
                      <a:r>
                        <a:rPr sz="1400" spc="-5" dirty="0" smtClean="0">
                          <a:latin typeface="Tahoma"/>
                          <a:cs typeface="Tahoma"/>
                        </a:rPr>
                        <a:t>in</a:t>
                      </a:r>
                      <a:r>
                        <a:rPr sz="1400" spc="0" dirty="0" smtClean="0">
                          <a:latin typeface="Tahoma"/>
                          <a:cs typeface="Tahoma"/>
                        </a:rPr>
                        <a:t>s</a:t>
                      </a:r>
                      <a:r>
                        <a:rPr sz="1400" spc="20" dirty="0" smtClean="0">
                          <a:latin typeface="Tahoma"/>
                          <a:cs typeface="Tahoma"/>
                        </a:rPr>
                        <a:t> </a:t>
                      </a:r>
                      <a:r>
                        <a:rPr sz="1400" spc="-5" dirty="0" smtClean="0">
                          <a:latin typeface="Tahoma"/>
                          <a:cs typeface="Tahoma"/>
                        </a:rPr>
                        <a:t>un</a:t>
                      </a:r>
                      <a:r>
                        <a:rPr sz="1400" spc="0" dirty="0" smtClean="0">
                          <a:latin typeface="Tahoma"/>
                          <a:cs typeface="Tahoma"/>
                        </a:rPr>
                        <a:t>expe</a:t>
                      </a:r>
                      <a:r>
                        <a:rPr sz="1400" spc="-5" dirty="0" smtClean="0">
                          <a:latin typeface="Tahoma"/>
                          <a:cs typeface="Tahoma"/>
                        </a:rPr>
                        <a:t>ct</a:t>
                      </a:r>
                      <a:r>
                        <a:rPr sz="1400" spc="0" dirty="0" smtClean="0">
                          <a:latin typeface="Tahoma"/>
                          <a:cs typeface="Tahoma"/>
                        </a:rPr>
                        <a:t>ed</a:t>
                      </a:r>
                      <a:r>
                        <a:rPr sz="1400" spc="5" dirty="0" smtClean="0">
                          <a:latin typeface="Tahoma"/>
                          <a:cs typeface="Tahoma"/>
                        </a:rPr>
                        <a:t> </a:t>
                      </a:r>
                      <a:r>
                        <a:rPr sz="1400" spc="0" dirty="0" smtClean="0">
                          <a:latin typeface="Tahoma"/>
                          <a:cs typeface="Tahoma"/>
                        </a:rPr>
                        <a:t>add</a:t>
                      </a:r>
                      <a:r>
                        <a:rPr sz="1400" spc="-5" dirty="0" smtClean="0">
                          <a:latin typeface="Tahoma"/>
                          <a:cs typeface="Tahoma"/>
                        </a:rPr>
                        <a:t>ition</a:t>
                      </a:r>
                      <a:r>
                        <a:rPr sz="1400" spc="0" dirty="0" smtClean="0">
                          <a:latin typeface="Tahoma"/>
                          <a:cs typeface="Tahoma"/>
                        </a:rPr>
                        <a:t>al</a:t>
                      </a:r>
                      <a:r>
                        <a:rPr sz="1400" spc="10" dirty="0" smtClean="0">
                          <a:latin typeface="Tahoma"/>
                          <a:cs typeface="Tahoma"/>
                        </a:rPr>
                        <a:t> </a:t>
                      </a:r>
                      <a:r>
                        <a:rPr sz="1400" spc="-20" dirty="0" smtClean="0">
                          <a:latin typeface="Tahoma"/>
                          <a:cs typeface="Tahoma"/>
                        </a:rPr>
                        <a:t>f</a:t>
                      </a:r>
                      <a:r>
                        <a:rPr sz="1400" spc="-5" dirty="0" smtClean="0">
                          <a:latin typeface="Tahoma"/>
                          <a:cs typeface="Tahoma"/>
                        </a:rPr>
                        <a:t>unction</a:t>
                      </a:r>
                      <a:r>
                        <a:rPr sz="1400" spc="0" dirty="0" smtClean="0">
                          <a:latin typeface="Tahoma"/>
                          <a:cs typeface="Tahoma"/>
                        </a:rPr>
                        <a:t>a</a:t>
                      </a:r>
                      <a:r>
                        <a:rPr sz="1400" spc="-5" dirty="0" smtClean="0">
                          <a:latin typeface="Tahoma"/>
                          <a:cs typeface="Tahoma"/>
                        </a:rPr>
                        <a:t>li</a:t>
                      </a:r>
                      <a:r>
                        <a:rPr sz="1400" spc="-20" dirty="0" smtClean="0">
                          <a:latin typeface="Tahoma"/>
                          <a:cs typeface="Tahoma"/>
                        </a:rPr>
                        <a:t>t</a:t>
                      </a:r>
                      <a:r>
                        <a:rPr sz="1400" spc="0" dirty="0" smtClean="0">
                          <a:latin typeface="Tahoma"/>
                          <a:cs typeface="Tahoma"/>
                        </a:rPr>
                        <a:t>y</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3461">
                      <a:solidFill>
                        <a:srgbClr val="000000"/>
                      </a:solidFill>
                      <a:prstDash val="solid"/>
                    </a:lnT>
                    <a:lnB w="14986">
                      <a:solidFill>
                        <a:srgbClr val="000000"/>
                      </a:solidFill>
                      <a:prstDash val="solid"/>
                    </a:lnB>
                  </a:tcPr>
                </a:tc>
              </a:tr>
              <a:tr h="732191">
                <a:tc>
                  <a:txBody>
                    <a:bodyPr/>
                    <a:lstStyle/>
                    <a:p>
                      <a:pPr marL="74930">
                        <a:lnSpc>
                          <a:spcPct val="100000"/>
                        </a:lnSpc>
                      </a:pPr>
                      <a:r>
                        <a:rPr sz="1400" spc="5" dirty="0" smtClean="0">
                          <a:latin typeface="Tahoma"/>
                          <a:cs typeface="Tahoma"/>
                        </a:rPr>
                        <a:t>B</a:t>
                      </a:r>
                      <a:r>
                        <a:rPr sz="1400" spc="0" dirty="0" smtClean="0">
                          <a:latin typeface="Tahoma"/>
                          <a:cs typeface="Tahoma"/>
                        </a:rPr>
                        <a:t>a</a:t>
                      </a:r>
                      <a:r>
                        <a:rPr sz="1400" spc="-5" dirty="0" smtClean="0">
                          <a:latin typeface="Tahoma"/>
                          <a:cs typeface="Tahoma"/>
                        </a:rPr>
                        <a:t>ck</a:t>
                      </a:r>
                      <a:r>
                        <a:rPr sz="1400" spc="0" dirty="0" smtClean="0">
                          <a:latin typeface="Tahoma"/>
                          <a:cs typeface="Tahoma"/>
                        </a:rPr>
                        <a:t>d</a:t>
                      </a:r>
                      <a:r>
                        <a:rPr sz="1400" spc="-5" dirty="0" smtClean="0">
                          <a:latin typeface="Tahoma"/>
                          <a:cs typeface="Tahoma"/>
                        </a:rPr>
                        <a:t>oo</a:t>
                      </a:r>
                      <a:r>
                        <a:rPr sz="1400" spc="0" dirty="0" smtClean="0">
                          <a:latin typeface="Tahoma"/>
                          <a:cs typeface="Tahoma"/>
                        </a:rPr>
                        <a:t>r</a:t>
                      </a:r>
                      <a:r>
                        <a:rPr sz="1400" spc="25" dirty="0" smtClean="0">
                          <a:latin typeface="Tahoma"/>
                          <a:cs typeface="Tahoma"/>
                        </a:rPr>
                        <a:t> </a:t>
                      </a:r>
                      <a:r>
                        <a:rPr sz="1400" spc="0" dirty="0" smtClean="0">
                          <a:latin typeface="Tahoma"/>
                          <a:cs typeface="Tahoma"/>
                        </a:rPr>
                        <a:t>(</a:t>
                      </a:r>
                      <a:r>
                        <a:rPr sz="1400" spc="-5" dirty="0" smtClean="0">
                          <a:latin typeface="Tahoma"/>
                          <a:cs typeface="Tahoma"/>
                        </a:rPr>
                        <a:t>t</a:t>
                      </a:r>
                      <a:r>
                        <a:rPr sz="1400" spc="-25" dirty="0" smtClean="0">
                          <a:latin typeface="Tahoma"/>
                          <a:cs typeface="Tahoma"/>
                        </a:rPr>
                        <a:t>r</a:t>
                      </a:r>
                      <a:r>
                        <a:rPr sz="1400" spc="0" dirty="0" smtClean="0">
                          <a:latin typeface="Tahoma"/>
                          <a:cs typeface="Tahoma"/>
                        </a:rPr>
                        <a:t>apd</a:t>
                      </a:r>
                      <a:r>
                        <a:rPr sz="1400" spc="-5" dirty="0" smtClean="0">
                          <a:latin typeface="Tahoma"/>
                          <a:cs typeface="Tahoma"/>
                        </a:rPr>
                        <a:t>oo</a:t>
                      </a:r>
                      <a:r>
                        <a:rPr sz="1400" spc="0" dirty="0" smtClean="0">
                          <a:latin typeface="Tahoma"/>
                          <a:cs typeface="Tahoma"/>
                        </a:rPr>
                        <a:t>r)</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4986">
                      <a:solidFill>
                        <a:srgbClr val="000000"/>
                      </a:solidFill>
                      <a:prstDash val="solid"/>
                    </a:lnT>
                    <a:lnB w="13461">
                      <a:solidFill>
                        <a:srgbClr val="000000"/>
                      </a:solidFill>
                      <a:prstDash val="solid"/>
                    </a:lnB>
                  </a:tcPr>
                </a:tc>
                <a:tc>
                  <a:txBody>
                    <a:bodyPr/>
                    <a:lstStyle/>
                    <a:p>
                      <a:pPr marL="75565" marR="169545" algn="just">
                        <a:lnSpc>
                          <a:spcPct val="100000"/>
                        </a:lnSpc>
                      </a:pPr>
                      <a:r>
                        <a:rPr sz="1400" dirty="0" smtClean="0">
                          <a:latin typeface="Arial"/>
                          <a:cs typeface="Arial"/>
                        </a:rPr>
                        <a:t>is</a:t>
                      </a:r>
                      <a:r>
                        <a:rPr sz="1400" spc="-10" dirty="0" smtClean="0">
                          <a:latin typeface="Arial"/>
                          <a:cs typeface="Arial"/>
                        </a:rPr>
                        <a:t> </a:t>
                      </a:r>
                      <a:r>
                        <a:rPr sz="1400" spc="0" dirty="0" smtClean="0">
                          <a:latin typeface="Arial"/>
                          <a:cs typeface="Arial"/>
                        </a:rPr>
                        <a:t>a</a:t>
                      </a:r>
                      <a:r>
                        <a:rPr sz="1400" spc="5" dirty="0" smtClean="0">
                          <a:latin typeface="Arial"/>
                          <a:cs typeface="Arial"/>
                        </a:rPr>
                        <a:t> </a:t>
                      </a:r>
                      <a:r>
                        <a:rPr sz="1400" spc="0" dirty="0" smtClean="0">
                          <a:latin typeface="Arial"/>
                          <a:cs typeface="Arial"/>
                        </a:rPr>
                        <a:t>sec</a:t>
                      </a:r>
                      <a:r>
                        <a:rPr sz="1400" spc="-5" dirty="0" smtClean="0">
                          <a:latin typeface="Arial"/>
                          <a:cs typeface="Arial"/>
                        </a:rPr>
                        <a:t>r</a:t>
                      </a:r>
                      <a:r>
                        <a:rPr sz="1400" spc="0" dirty="0" smtClean="0">
                          <a:latin typeface="Arial"/>
                          <a:cs typeface="Arial"/>
                        </a:rPr>
                        <a:t>et</a:t>
                      </a:r>
                      <a:r>
                        <a:rPr sz="1400" spc="5" dirty="0" smtClean="0">
                          <a:latin typeface="Arial"/>
                          <a:cs typeface="Arial"/>
                        </a:rPr>
                        <a:t> </a:t>
                      </a:r>
                      <a:r>
                        <a:rPr sz="1400" spc="0" dirty="0" smtClean="0">
                          <a:latin typeface="Arial"/>
                          <a:cs typeface="Arial"/>
                        </a:rPr>
                        <a:t>ent</a:t>
                      </a:r>
                      <a:r>
                        <a:rPr sz="1400" spc="-5" dirty="0" smtClean="0">
                          <a:latin typeface="Arial"/>
                          <a:cs typeface="Arial"/>
                        </a:rPr>
                        <a:t>r</a:t>
                      </a:r>
                      <a:r>
                        <a:rPr sz="1400" spc="0" dirty="0" smtClean="0">
                          <a:latin typeface="Arial"/>
                          <a:cs typeface="Arial"/>
                        </a:rPr>
                        <a:t>y</a:t>
                      </a:r>
                      <a:r>
                        <a:rPr sz="1400" spc="10" dirty="0" smtClean="0">
                          <a:latin typeface="Arial"/>
                          <a:cs typeface="Arial"/>
                        </a:rPr>
                        <a:t> </a:t>
                      </a:r>
                      <a:r>
                        <a:rPr sz="1400" spc="0" dirty="0" smtClean="0">
                          <a:latin typeface="Arial"/>
                          <a:cs typeface="Arial"/>
                        </a:rPr>
                        <a:t>point</a:t>
                      </a:r>
                      <a:r>
                        <a:rPr sz="1400" spc="-5" dirty="0" smtClean="0">
                          <a:latin typeface="Arial"/>
                          <a:cs typeface="Arial"/>
                        </a:rPr>
                        <a:t> </a:t>
                      </a:r>
                      <a:r>
                        <a:rPr sz="1400" spc="0" dirty="0" smtClean="0">
                          <a:latin typeface="Arial"/>
                          <a:cs typeface="Arial"/>
                        </a:rPr>
                        <a:t>into</a:t>
                      </a:r>
                      <a:r>
                        <a:rPr sz="1400" spc="-5" dirty="0" smtClean="0">
                          <a:latin typeface="Arial"/>
                          <a:cs typeface="Arial"/>
                        </a:rPr>
                        <a:t> </a:t>
                      </a:r>
                      <a:r>
                        <a:rPr sz="1400" spc="0" dirty="0" smtClean="0">
                          <a:latin typeface="Arial"/>
                          <a:cs typeface="Arial"/>
                        </a:rPr>
                        <a:t>a</a:t>
                      </a:r>
                      <a:r>
                        <a:rPr sz="1400" spc="5" dirty="0" smtClean="0">
                          <a:latin typeface="Arial"/>
                          <a:cs typeface="Arial"/>
                        </a:rPr>
                        <a:t> </a:t>
                      </a:r>
                      <a:r>
                        <a:rPr sz="1400" spc="0" dirty="0" smtClean="0">
                          <a:latin typeface="Arial"/>
                          <a:cs typeface="Arial"/>
                        </a:rPr>
                        <a:t>p</a:t>
                      </a:r>
                      <a:r>
                        <a:rPr sz="1400" spc="-5" dirty="0" smtClean="0">
                          <a:latin typeface="Arial"/>
                          <a:cs typeface="Arial"/>
                        </a:rPr>
                        <a:t>r</a:t>
                      </a:r>
                      <a:r>
                        <a:rPr sz="1400" spc="0" dirty="0" smtClean="0">
                          <a:latin typeface="Arial"/>
                          <a:cs typeface="Arial"/>
                        </a:rPr>
                        <a:t>og</a:t>
                      </a:r>
                      <a:r>
                        <a:rPr sz="1400" spc="-5" dirty="0" smtClean="0">
                          <a:latin typeface="Arial"/>
                          <a:cs typeface="Arial"/>
                        </a:rPr>
                        <a:t>r</a:t>
                      </a:r>
                      <a:r>
                        <a:rPr sz="1400" spc="0" dirty="0" smtClean="0">
                          <a:latin typeface="Arial"/>
                          <a:cs typeface="Arial"/>
                        </a:rPr>
                        <a:t>am</a:t>
                      </a:r>
                      <a:r>
                        <a:rPr sz="1400" spc="20" dirty="0" smtClean="0">
                          <a:latin typeface="Arial"/>
                          <a:cs typeface="Arial"/>
                        </a:rPr>
                        <a:t> </a:t>
                      </a:r>
                      <a:r>
                        <a:rPr sz="1400" spc="0" dirty="0" smtClean="0">
                          <a:latin typeface="Arial"/>
                          <a:cs typeface="Arial"/>
                        </a:rPr>
                        <a:t>that</a:t>
                      </a:r>
                      <a:r>
                        <a:rPr sz="1400" spc="15" dirty="0" smtClean="0">
                          <a:latin typeface="Arial"/>
                          <a:cs typeface="Arial"/>
                        </a:rPr>
                        <a:t> </a:t>
                      </a:r>
                      <a:r>
                        <a:rPr sz="1400" spc="0" dirty="0" smtClean="0">
                          <a:latin typeface="Arial"/>
                          <a:cs typeface="Arial"/>
                        </a:rPr>
                        <a:t>allo</a:t>
                      </a:r>
                      <a:r>
                        <a:rPr sz="1400" spc="-15" dirty="0" smtClean="0">
                          <a:latin typeface="Arial"/>
                          <a:cs typeface="Arial"/>
                        </a:rPr>
                        <a:t>w</a:t>
                      </a:r>
                      <a:r>
                        <a:rPr sz="1400" spc="0" dirty="0" smtClean="0">
                          <a:latin typeface="Arial"/>
                          <a:cs typeface="Arial"/>
                        </a:rPr>
                        <a:t>s</a:t>
                      </a:r>
                      <a:r>
                        <a:rPr sz="1400" spc="-10" dirty="0" smtClean="0">
                          <a:latin typeface="Arial"/>
                          <a:cs typeface="Arial"/>
                        </a:rPr>
                        <a:t> </a:t>
                      </a:r>
                      <a:r>
                        <a:rPr sz="1400" spc="0" dirty="0" smtClean="0">
                          <a:latin typeface="Arial"/>
                          <a:cs typeface="Arial"/>
                        </a:rPr>
                        <a:t>someone</a:t>
                      </a:r>
                      <a:r>
                        <a:rPr sz="1400" spc="-5" dirty="0" smtClean="0">
                          <a:latin typeface="Arial"/>
                          <a:cs typeface="Arial"/>
                        </a:rPr>
                        <a:t> </a:t>
                      </a:r>
                      <a:r>
                        <a:rPr sz="1400" spc="0" dirty="0" smtClean="0">
                          <a:latin typeface="Arial"/>
                          <a:cs typeface="Arial"/>
                        </a:rPr>
                        <a:t>that is</a:t>
                      </a:r>
                      <a:r>
                        <a:rPr sz="1400" spc="-10" dirty="0" smtClean="0">
                          <a:latin typeface="Arial"/>
                          <a:cs typeface="Arial"/>
                        </a:rPr>
                        <a:t> </a:t>
                      </a:r>
                      <a:r>
                        <a:rPr sz="1400" spc="0" dirty="0" smtClean="0">
                          <a:latin typeface="Arial"/>
                          <a:cs typeface="Arial"/>
                        </a:rPr>
                        <a:t>a</a:t>
                      </a:r>
                      <a:r>
                        <a:rPr sz="1400" spc="-15" dirty="0" smtClean="0">
                          <a:latin typeface="Arial"/>
                          <a:cs typeface="Arial"/>
                        </a:rPr>
                        <a:t>w</a:t>
                      </a:r>
                      <a:r>
                        <a:rPr sz="1400" spc="0" dirty="0" smtClean="0">
                          <a:latin typeface="Arial"/>
                          <a:cs typeface="Arial"/>
                        </a:rPr>
                        <a:t>a</a:t>
                      </a:r>
                      <a:r>
                        <a:rPr sz="1400" spc="-5" dirty="0" smtClean="0">
                          <a:latin typeface="Arial"/>
                          <a:cs typeface="Arial"/>
                        </a:rPr>
                        <a:t>r</a:t>
                      </a:r>
                      <a:r>
                        <a:rPr sz="1400" spc="0" dirty="0" smtClean="0">
                          <a:latin typeface="Arial"/>
                          <a:cs typeface="Arial"/>
                        </a:rPr>
                        <a:t>e</a:t>
                      </a:r>
                      <a:r>
                        <a:rPr sz="1400" spc="20" dirty="0" smtClean="0">
                          <a:latin typeface="Arial"/>
                          <a:cs typeface="Arial"/>
                        </a:rPr>
                        <a:t> </a:t>
                      </a:r>
                      <a:r>
                        <a:rPr sz="1400" spc="0" dirty="0" smtClean="0">
                          <a:latin typeface="Arial"/>
                          <a:cs typeface="Arial"/>
                        </a:rPr>
                        <a:t>of</a:t>
                      </a:r>
                      <a:r>
                        <a:rPr sz="1400" spc="5" dirty="0" smtClean="0">
                          <a:latin typeface="Arial"/>
                          <a:cs typeface="Arial"/>
                        </a:rPr>
                        <a:t> </a:t>
                      </a:r>
                      <a:r>
                        <a:rPr sz="1400" spc="0" dirty="0" smtClean="0">
                          <a:latin typeface="Arial"/>
                          <a:cs typeface="Arial"/>
                        </a:rPr>
                        <a:t>the</a:t>
                      </a:r>
                      <a:r>
                        <a:rPr sz="1400" spc="5" dirty="0" smtClean="0">
                          <a:latin typeface="Arial"/>
                          <a:cs typeface="Arial"/>
                        </a:rPr>
                        <a:t> </a:t>
                      </a:r>
                      <a:r>
                        <a:rPr sz="1400" spc="0" dirty="0" smtClean="0">
                          <a:latin typeface="Arial"/>
                          <a:cs typeface="Arial"/>
                        </a:rPr>
                        <a:t>backdoor</a:t>
                      </a:r>
                      <a:r>
                        <a:rPr sz="1400" spc="5" dirty="0" smtClean="0">
                          <a:latin typeface="Arial"/>
                          <a:cs typeface="Arial"/>
                        </a:rPr>
                        <a:t> </a:t>
                      </a:r>
                      <a:r>
                        <a:rPr sz="1400" spc="0" dirty="0" smtClean="0">
                          <a:latin typeface="Arial"/>
                          <a:cs typeface="Arial"/>
                        </a:rPr>
                        <a:t>to</a:t>
                      </a:r>
                      <a:r>
                        <a:rPr sz="1400" spc="5" dirty="0" smtClean="0">
                          <a:latin typeface="Arial"/>
                          <a:cs typeface="Arial"/>
                        </a:rPr>
                        <a:t> </a:t>
                      </a:r>
                      <a:r>
                        <a:rPr sz="1400" spc="0" dirty="0" smtClean="0">
                          <a:latin typeface="Arial"/>
                          <a:cs typeface="Arial"/>
                        </a:rPr>
                        <a:t>gain</a:t>
                      </a:r>
                      <a:r>
                        <a:rPr sz="1400" spc="-15" dirty="0" smtClean="0">
                          <a:latin typeface="Arial"/>
                          <a:cs typeface="Arial"/>
                        </a:rPr>
                        <a:t> </a:t>
                      </a:r>
                      <a:r>
                        <a:rPr sz="1400" spc="0" dirty="0" smtClean="0">
                          <a:latin typeface="Arial"/>
                          <a:cs typeface="Arial"/>
                        </a:rPr>
                        <a:t>access</a:t>
                      </a:r>
                      <a:r>
                        <a:rPr sz="1400" spc="-10" dirty="0" smtClean="0">
                          <a:latin typeface="Arial"/>
                          <a:cs typeface="Arial"/>
                        </a:rPr>
                        <a:t> </a:t>
                      </a:r>
                      <a:r>
                        <a:rPr sz="1400" spc="-15" dirty="0" smtClean="0">
                          <a:latin typeface="Arial"/>
                          <a:cs typeface="Arial"/>
                        </a:rPr>
                        <a:t>w</a:t>
                      </a:r>
                      <a:r>
                        <a:rPr sz="1400" spc="0" dirty="0" smtClean="0">
                          <a:latin typeface="Arial"/>
                          <a:cs typeface="Arial"/>
                        </a:rPr>
                        <a:t>ithout</a:t>
                      </a:r>
                      <a:r>
                        <a:rPr sz="1400" spc="15" dirty="0" smtClean="0">
                          <a:latin typeface="Arial"/>
                          <a:cs typeface="Arial"/>
                        </a:rPr>
                        <a:t> </a:t>
                      </a:r>
                      <a:r>
                        <a:rPr sz="1400" spc="0" dirty="0" smtClean="0">
                          <a:latin typeface="Arial"/>
                          <a:cs typeface="Arial"/>
                        </a:rPr>
                        <a:t>going</a:t>
                      </a:r>
                      <a:r>
                        <a:rPr sz="1400" spc="-15" dirty="0" smtClean="0">
                          <a:latin typeface="Arial"/>
                          <a:cs typeface="Arial"/>
                        </a:rPr>
                        <a:t> </a:t>
                      </a:r>
                      <a:r>
                        <a:rPr sz="1400" spc="0" dirty="0" smtClean="0">
                          <a:latin typeface="Arial"/>
                          <a:cs typeface="Arial"/>
                        </a:rPr>
                        <a:t>th</a:t>
                      </a:r>
                      <a:r>
                        <a:rPr sz="1400" spc="-5" dirty="0" smtClean="0">
                          <a:latin typeface="Arial"/>
                          <a:cs typeface="Arial"/>
                        </a:rPr>
                        <a:t>r</a:t>
                      </a:r>
                      <a:r>
                        <a:rPr sz="1400" spc="0" dirty="0" smtClean="0">
                          <a:latin typeface="Arial"/>
                          <a:cs typeface="Arial"/>
                        </a:rPr>
                        <a:t>ough the</a:t>
                      </a:r>
                      <a:r>
                        <a:rPr sz="1400" spc="5" dirty="0" smtClean="0">
                          <a:latin typeface="Arial"/>
                          <a:cs typeface="Arial"/>
                        </a:rPr>
                        <a:t> </a:t>
                      </a:r>
                      <a:r>
                        <a:rPr sz="1400" spc="0" dirty="0" smtClean="0">
                          <a:latin typeface="Arial"/>
                          <a:cs typeface="Arial"/>
                        </a:rPr>
                        <a:t>usual</a:t>
                      </a:r>
                      <a:r>
                        <a:rPr sz="1400" spc="-10" dirty="0" smtClean="0">
                          <a:latin typeface="Arial"/>
                          <a:cs typeface="Arial"/>
                        </a:rPr>
                        <a:t> </a:t>
                      </a:r>
                      <a:r>
                        <a:rPr sz="1400" spc="0" dirty="0" smtClean="0">
                          <a:latin typeface="Arial"/>
                          <a:cs typeface="Arial"/>
                        </a:rPr>
                        <a:t>secu</a:t>
                      </a:r>
                      <a:r>
                        <a:rPr sz="1400" spc="-5" dirty="0" smtClean="0">
                          <a:latin typeface="Arial"/>
                          <a:cs typeface="Arial"/>
                        </a:rPr>
                        <a:t>r</a:t>
                      </a:r>
                      <a:r>
                        <a:rPr sz="1400" spc="0" dirty="0" smtClean="0">
                          <a:latin typeface="Arial"/>
                          <a:cs typeface="Arial"/>
                        </a:rPr>
                        <a:t>ity access</a:t>
                      </a:r>
                      <a:r>
                        <a:rPr sz="1400" spc="-10" dirty="0" smtClean="0">
                          <a:latin typeface="Arial"/>
                          <a:cs typeface="Arial"/>
                        </a:rPr>
                        <a:t> </a:t>
                      </a:r>
                      <a:r>
                        <a:rPr sz="1400" spc="0" dirty="0" smtClean="0">
                          <a:latin typeface="Arial"/>
                          <a:cs typeface="Arial"/>
                        </a:rPr>
                        <a:t>p</a:t>
                      </a:r>
                      <a:r>
                        <a:rPr sz="1400" spc="-5" dirty="0" smtClean="0">
                          <a:latin typeface="Arial"/>
                          <a:cs typeface="Arial"/>
                        </a:rPr>
                        <a:t>r</a:t>
                      </a:r>
                      <a:r>
                        <a:rPr sz="1400" spc="0" dirty="0" smtClean="0">
                          <a:latin typeface="Arial"/>
                          <a:cs typeface="Arial"/>
                        </a:rPr>
                        <a:t>ocedu</a:t>
                      </a:r>
                      <a:r>
                        <a:rPr sz="1400" spc="-5" dirty="0" smtClean="0">
                          <a:latin typeface="Arial"/>
                          <a:cs typeface="Arial"/>
                        </a:rPr>
                        <a:t>r</a:t>
                      </a:r>
                      <a:r>
                        <a:rPr sz="1400" spc="0" dirty="0" smtClean="0">
                          <a:latin typeface="Arial"/>
                          <a:cs typeface="Arial"/>
                        </a:rPr>
                        <a:t>es.</a:t>
                      </a:r>
                      <a:endParaRPr sz="1400" dirty="0">
                        <a:latin typeface="Arial"/>
                        <a:cs typeface="Arial"/>
                      </a:endParaRPr>
                    </a:p>
                  </a:txBody>
                  <a:tcPr marL="0" marR="0" marT="0" marB="0">
                    <a:lnL w="13462">
                      <a:solidFill>
                        <a:srgbClr val="000000"/>
                      </a:solidFill>
                      <a:prstDash val="solid"/>
                    </a:lnL>
                    <a:lnR w="13461">
                      <a:solidFill>
                        <a:srgbClr val="000000"/>
                      </a:solidFill>
                      <a:prstDash val="solid"/>
                    </a:lnR>
                    <a:lnT w="14986">
                      <a:solidFill>
                        <a:srgbClr val="000000"/>
                      </a:solidFill>
                      <a:prstDash val="solid"/>
                    </a:lnT>
                    <a:lnB w="13461">
                      <a:solidFill>
                        <a:srgbClr val="000000"/>
                      </a:solidFill>
                      <a:prstDash val="solid"/>
                    </a:lnB>
                  </a:tcPr>
                </a:tc>
              </a:tr>
              <a:tr h="512332">
                <a:tc>
                  <a:txBody>
                    <a:bodyPr/>
                    <a:lstStyle/>
                    <a:p>
                      <a:pPr marL="74930">
                        <a:lnSpc>
                          <a:spcPct val="100000"/>
                        </a:lnSpc>
                      </a:pPr>
                      <a:r>
                        <a:rPr sz="1400" spc="-10" dirty="0" smtClean="0">
                          <a:latin typeface="Tahoma"/>
                          <a:cs typeface="Tahoma"/>
                        </a:rPr>
                        <a:t>A</a:t>
                      </a:r>
                      <a:r>
                        <a:rPr sz="1400" spc="-5" dirty="0" smtClean="0">
                          <a:latin typeface="Tahoma"/>
                          <a:cs typeface="Tahoma"/>
                        </a:rPr>
                        <a:t>uto-</a:t>
                      </a:r>
                      <a:r>
                        <a:rPr sz="1400" spc="-10" dirty="0" smtClean="0">
                          <a:latin typeface="Tahoma"/>
                          <a:cs typeface="Tahoma"/>
                        </a:rPr>
                        <a:t>r</a:t>
                      </a:r>
                      <a:r>
                        <a:rPr sz="1400" spc="-5" dirty="0" smtClean="0">
                          <a:latin typeface="Tahoma"/>
                          <a:cs typeface="Tahoma"/>
                        </a:rPr>
                        <a:t>o</a:t>
                      </a:r>
                      <a:r>
                        <a:rPr sz="1400" spc="5" dirty="0" smtClean="0">
                          <a:latin typeface="Tahoma"/>
                          <a:cs typeface="Tahoma"/>
                        </a:rPr>
                        <a:t>o</a:t>
                      </a:r>
                      <a:r>
                        <a:rPr sz="1400" spc="-5" dirty="0" smtClean="0">
                          <a:latin typeface="Tahoma"/>
                          <a:cs typeface="Tahoma"/>
                        </a:rPr>
                        <a:t>t</a:t>
                      </a:r>
                      <a:r>
                        <a:rPr sz="1400" spc="0" dirty="0" smtClean="0">
                          <a:latin typeface="Tahoma"/>
                          <a:cs typeface="Tahoma"/>
                        </a:rPr>
                        <a:t>er</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3461">
                      <a:solidFill>
                        <a:srgbClr val="000000"/>
                      </a:solidFill>
                      <a:prstDash val="solid"/>
                    </a:lnT>
                    <a:lnB w="13461">
                      <a:solidFill>
                        <a:srgbClr val="000000"/>
                      </a:solidFill>
                      <a:prstDash val="solid"/>
                    </a:lnB>
                  </a:tcPr>
                </a:tc>
                <a:tc>
                  <a:txBody>
                    <a:bodyPr/>
                    <a:lstStyle/>
                    <a:p>
                      <a:pPr marL="75565" marR="786765">
                        <a:lnSpc>
                          <a:spcPct val="100000"/>
                        </a:lnSpc>
                      </a:pPr>
                      <a:r>
                        <a:rPr sz="1400" spc="-5" dirty="0" smtClean="0">
                          <a:latin typeface="Tahoma"/>
                          <a:cs typeface="Tahoma"/>
                        </a:rPr>
                        <a:t>M</a:t>
                      </a:r>
                      <a:r>
                        <a:rPr sz="1400" spc="0" dirty="0" smtClean="0">
                          <a:latin typeface="Tahoma"/>
                          <a:cs typeface="Tahoma"/>
                        </a:rPr>
                        <a:t>a</a:t>
                      </a:r>
                      <a:r>
                        <a:rPr sz="1400" spc="-5" dirty="0" smtClean="0">
                          <a:latin typeface="Tahoma"/>
                          <a:cs typeface="Tahoma"/>
                        </a:rPr>
                        <a:t>liciou</a:t>
                      </a:r>
                      <a:r>
                        <a:rPr sz="1400" spc="0" dirty="0" smtClean="0">
                          <a:latin typeface="Tahoma"/>
                          <a:cs typeface="Tahoma"/>
                        </a:rPr>
                        <a:t>s</a:t>
                      </a:r>
                      <a:r>
                        <a:rPr sz="1400" spc="30" dirty="0" smtClean="0">
                          <a:latin typeface="Tahoma"/>
                          <a:cs typeface="Tahoma"/>
                        </a:rPr>
                        <a:t> </a:t>
                      </a:r>
                      <a:r>
                        <a:rPr sz="1400" spc="-5" dirty="0" smtClean="0">
                          <a:latin typeface="Tahoma"/>
                          <a:cs typeface="Tahoma"/>
                        </a:rPr>
                        <a:t>h</a:t>
                      </a:r>
                      <a:r>
                        <a:rPr sz="1400" spc="0" dirty="0" smtClean="0">
                          <a:latin typeface="Tahoma"/>
                          <a:cs typeface="Tahoma"/>
                        </a:rPr>
                        <a:t>a</a:t>
                      </a:r>
                      <a:r>
                        <a:rPr sz="1400" spc="-5" dirty="0" smtClean="0">
                          <a:latin typeface="Tahoma"/>
                          <a:cs typeface="Tahoma"/>
                        </a:rPr>
                        <a:t>c</a:t>
                      </a:r>
                      <a:r>
                        <a:rPr sz="1400" spc="-15" dirty="0" smtClean="0">
                          <a:latin typeface="Tahoma"/>
                          <a:cs typeface="Tahoma"/>
                        </a:rPr>
                        <a:t>k</a:t>
                      </a:r>
                      <a:r>
                        <a:rPr sz="1400" spc="0" dirty="0" smtClean="0">
                          <a:latin typeface="Tahoma"/>
                          <a:cs typeface="Tahoma"/>
                        </a:rPr>
                        <a:t>er </a:t>
                      </a:r>
                      <a:r>
                        <a:rPr sz="1400" spc="-5" dirty="0" smtClean="0">
                          <a:latin typeface="Tahoma"/>
                          <a:cs typeface="Tahoma"/>
                        </a:rPr>
                        <a:t>tool</a:t>
                      </a:r>
                      <a:r>
                        <a:rPr sz="1400" spc="0" dirty="0" smtClean="0">
                          <a:latin typeface="Tahoma"/>
                          <a:cs typeface="Tahoma"/>
                        </a:rPr>
                        <a:t>s</a:t>
                      </a:r>
                      <a:r>
                        <a:rPr sz="1400" spc="30" dirty="0" smtClean="0">
                          <a:latin typeface="Tahoma"/>
                          <a:cs typeface="Tahoma"/>
                        </a:rPr>
                        <a:t> </a:t>
                      </a:r>
                      <a:r>
                        <a:rPr sz="1400" spc="-5" dirty="0" smtClean="0">
                          <a:latin typeface="Tahoma"/>
                          <a:cs typeface="Tahoma"/>
                        </a:rPr>
                        <a:t>us</a:t>
                      </a:r>
                      <a:r>
                        <a:rPr sz="1400" spc="0" dirty="0" smtClean="0">
                          <a:latin typeface="Tahoma"/>
                          <a:cs typeface="Tahoma"/>
                        </a:rPr>
                        <a:t>ed</a:t>
                      </a:r>
                      <a:r>
                        <a:rPr sz="1400" spc="5" dirty="0" smtClean="0">
                          <a:latin typeface="Tahoma"/>
                          <a:cs typeface="Tahoma"/>
                        </a:rPr>
                        <a:t> </a:t>
                      </a:r>
                      <a:r>
                        <a:rPr sz="1400" spc="-5" dirty="0" smtClean="0">
                          <a:latin typeface="Tahoma"/>
                          <a:cs typeface="Tahoma"/>
                        </a:rPr>
                        <a:t>t</a:t>
                      </a:r>
                      <a:r>
                        <a:rPr sz="1400" spc="0" dirty="0" smtClean="0">
                          <a:latin typeface="Tahoma"/>
                          <a:cs typeface="Tahoma"/>
                        </a:rPr>
                        <a:t>o</a:t>
                      </a:r>
                      <a:r>
                        <a:rPr sz="1400" spc="10" dirty="0" smtClean="0">
                          <a:latin typeface="Tahoma"/>
                          <a:cs typeface="Tahoma"/>
                        </a:rPr>
                        <a:t> </a:t>
                      </a:r>
                      <a:r>
                        <a:rPr sz="1400" spc="0" dirty="0" smtClean="0">
                          <a:latin typeface="Tahoma"/>
                          <a:cs typeface="Tahoma"/>
                        </a:rPr>
                        <a:t>b</a:t>
                      </a:r>
                      <a:r>
                        <a:rPr sz="1400" spc="-10" dirty="0" smtClean="0">
                          <a:latin typeface="Tahoma"/>
                          <a:cs typeface="Tahoma"/>
                        </a:rPr>
                        <a:t>r</a:t>
                      </a:r>
                      <a:r>
                        <a:rPr sz="1400" spc="0" dirty="0" smtClean="0">
                          <a:latin typeface="Tahoma"/>
                          <a:cs typeface="Tahoma"/>
                        </a:rPr>
                        <a:t>eak </a:t>
                      </a:r>
                      <a:r>
                        <a:rPr sz="1400" spc="-5" dirty="0" smtClean="0">
                          <a:latin typeface="Tahoma"/>
                          <a:cs typeface="Tahoma"/>
                        </a:rPr>
                        <a:t>int</a:t>
                      </a:r>
                      <a:r>
                        <a:rPr sz="1400" spc="0" dirty="0" smtClean="0">
                          <a:latin typeface="Tahoma"/>
                          <a:cs typeface="Tahoma"/>
                        </a:rPr>
                        <a:t>o</a:t>
                      </a:r>
                      <a:r>
                        <a:rPr sz="1400" spc="20" dirty="0" smtClean="0">
                          <a:latin typeface="Tahoma"/>
                          <a:cs typeface="Tahoma"/>
                        </a:rPr>
                        <a:t> </a:t>
                      </a:r>
                      <a:r>
                        <a:rPr sz="1400" spc="-5" dirty="0" smtClean="0">
                          <a:latin typeface="Tahoma"/>
                          <a:cs typeface="Tahoma"/>
                        </a:rPr>
                        <a:t>n</a:t>
                      </a:r>
                      <a:r>
                        <a:rPr sz="1400" spc="0" dirty="0" smtClean="0">
                          <a:latin typeface="Tahoma"/>
                          <a:cs typeface="Tahoma"/>
                        </a:rPr>
                        <a:t>ew</a:t>
                      </a:r>
                      <a:r>
                        <a:rPr lang="en-US" sz="1400" spc="0" dirty="0" smtClean="0">
                          <a:latin typeface="Tahoma"/>
                          <a:cs typeface="Tahoma"/>
                        </a:rPr>
                        <a:t> </a:t>
                      </a:r>
                      <a:r>
                        <a:rPr sz="1400" spc="0" dirty="0" smtClean="0">
                          <a:latin typeface="Tahoma"/>
                          <a:cs typeface="Tahoma"/>
                        </a:rPr>
                        <a:t>ma</a:t>
                      </a:r>
                      <a:r>
                        <a:rPr sz="1400" spc="-5" dirty="0" smtClean="0">
                          <a:latin typeface="Tahoma"/>
                          <a:cs typeface="Tahoma"/>
                        </a:rPr>
                        <a:t>chin</a:t>
                      </a:r>
                      <a:r>
                        <a:rPr sz="1400" spc="0" dirty="0" smtClean="0">
                          <a:latin typeface="Tahoma"/>
                          <a:cs typeface="Tahoma"/>
                        </a:rPr>
                        <a:t>es </a:t>
                      </a:r>
                      <a:r>
                        <a:rPr sz="1400" spc="-10" dirty="0" smtClean="0">
                          <a:latin typeface="Tahoma"/>
                          <a:cs typeface="Tahoma"/>
                        </a:rPr>
                        <a:t>r</a:t>
                      </a:r>
                      <a:r>
                        <a:rPr sz="1400" spc="0" dirty="0" smtClean="0">
                          <a:latin typeface="Tahoma"/>
                          <a:cs typeface="Tahoma"/>
                        </a:rPr>
                        <a:t>em</a:t>
                      </a:r>
                      <a:r>
                        <a:rPr sz="1400" spc="-5" dirty="0" smtClean="0">
                          <a:latin typeface="Tahoma"/>
                          <a:cs typeface="Tahoma"/>
                        </a:rPr>
                        <a:t>ot</a:t>
                      </a:r>
                      <a:r>
                        <a:rPr sz="1400" spc="0" dirty="0" smtClean="0">
                          <a:latin typeface="Tahoma"/>
                          <a:cs typeface="Tahoma"/>
                        </a:rPr>
                        <a:t>e</a:t>
                      </a:r>
                      <a:r>
                        <a:rPr sz="1400" spc="-5" dirty="0" smtClean="0">
                          <a:latin typeface="Tahoma"/>
                          <a:cs typeface="Tahoma"/>
                        </a:rPr>
                        <a:t>l</a:t>
                      </a:r>
                      <a:r>
                        <a:rPr sz="1400" spc="0" dirty="0" smtClean="0">
                          <a:latin typeface="Tahoma"/>
                          <a:cs typeface="Tahoma"/>
                        </a:rPr>
                        <a:t>y</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3461">
                      <a:solidFill>
                        <a:srgbClr val="000000"/>
                      </a:solidFill>
                      <a:prstDash val="solid"/>
                    </a:lnT>
                    <a:lnB w="13461">
                      <a:solidFill>
                        <a:srgbClr val="000000"/>
                      </a:solidFill>
                      <a:prstDash val="solid"/>
                    </a:lnB>
                  </a:tcPr>
                </a:tc>
              </a:tr>
              <a:tr h="296507">
                <a:tc>
                  <a:txBody>
                    <a:bodyPr/>
                    <a:lstStyle/>
                    <a:p>
                      <a:pPr marL="74930">
                        <a:lnSpc>
                          <a:spcPct val="100000"/>
                        </a:lnSpc>
                      </a:pPr>
                      <a:r>
                        <a:rPr sz="1400" spc="-5" dirty="0" smtClean="0">
                          <a:latin typeface="Tahoma"/>
                          <a:cs typeface="Tahoma"/>
                        </a:rPr>
                        <a:t>Ki</a:t>
                      </a:r>
                      <a:r>
                        <a:rPr sz="1400" spc="0" dirty="0" smtClean="0">
                          <a:latin typeface="Tahoma"/>
                          <a:cs typeface="Tahoma"/>
                        </a:rPr>
                        <a:t>t</a:t>
                      </a:r>
                      <a:r>
                        <a:rPr sz="1400" spc="5" dirty="0" smtClean="0">
                          <a:latin typeface="Tahoma"/>
                          <a:cs typeface="Tahoma"/>
                        </a:rPr>
                        <a:t> </a:t>
                      </a:r>
                      <a:r>
                        <a:rPr sz="1400" spc="0" dirty="0" smtClean="0">
                          <a:latin typeface="Tahoma"/>
                          <a:cs typeface="Tahoma"/>
                        </a:rPr>
                        <a:t>(</a:t>
                      </a:r>
                      <a:r>
                        <a:rPr sz="1400" spc="-5" dirty="0" smtClean="0">
                          <a:latin typeface="Tahoma"/>
                          <a:cs typeface="Tahoma"/>
                        </a:rPr>
                        <a:t>vi</a:t>
                      </a:r>
                      <a:r>
                        <a:rPr sz="1400" spc="0" dirty="0" smtClean="0">
                          <a:latin typeface="Tahoma"/>
                          <a:cs typeface="Tahoma"/>
                        </a:rPr>
                        <a:t>r</a:t>
                      </a:r>
                      <a:r>
                        <a:rPr sz="1400" spc="-5" dirty="0" smtClean="0">
                          <a:latin typeface="Tahoma"/>
                          <a:cs typeface="Tahoma"/>
                        </a:rPr>
                        <a:t>u</a:t>
                      </a:r>
                      <a:r>
                        <a:rPr sz="1400" spc="0" dirty="0" smtClean="0">
                          <a:latin typeface="Tahoma"/>
                          <a:cs typeface="Tahoma"/>
                        </a:rPr>
                        <a:t>s</a:t>
                      </a:r>
                      <a:r>
                        <a:rPr sz="1400" spc="10" dirty="0" smtClean="0">
                          <a:latin typeface="Tahoma"/>
                          <a:cs typeface="Tahoma"/>
                        </a:rPr>
                        <a:t> </a:t>
                      </a:r>
                      <a:r>
                        <a:rPr sz="1400" spc="0" dirty="0" smtClean="0">
                          <a:latin typeface="Tahoma"/>
                          <a:cs typeface="Tahoma"/>
                        </a:rPr>
                        <a:t>ge</a:t>
                      </a:r>
                      <a:r>
                        <a:rPr sz="1400" spc="-5" dirty="0" smtClean="0">
                          <a:latin typeface="Tahoma"/>
                          <a:cs typeface="Tahoma"/>
                        </a:rPr>
                        <a:t>n</a:t>
                      </a:r>
                      <a:r>
                        <a:rPr sz="1400" spc="0" dirty="0" smtClean="0">
                          <a:latin typeface="Tahoma"/>
                          <a:cs typeface="Tahoma"/>
                        </a:rPr>
                        <a:t>e</a:t>
                      </a:r>
                      <a:r>
                        <a:rPr sz="1400" spc="-25" dirty="0" smtClean="0">
                          <a:latin typeface="Tahoma"/>
                          <a:cs typeface="Tahoma"/>
                        </a:rPr>
                        <a:t>r</a:t>
                      </a:r>
                      <a:r>
                        <a:rPr sz="1400" spc="0" dirty="0" smtClean="0">
                          <a:latin typeface="Tahoma"/>
                          <a:cs typeface="Tahoma"/>
                        </a:rPr>
                        <a:t>a</a:t>
                      </a:r>
                      <a:r>
                        <a:rPr sz="1400" spc="-5" dirty="0" smtClean="0">
                          <a:latin typeface="Tahoma"/>
                          <a:cs typeface="Tahoma"/>
                        </a:rPr>
                        <a:t>to</a:t>
                      </a:r>
                      <a:r>
                        <a:rPr sz="1400" spc="0" dirty="0" smtClean="0">
                          <a:latin typeface="Tahoma"/>
                          <a:cs typeface="Tahoma"/>
                        </a:rPr>
                        <a:t>r)</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3461">
                      <a:solidFill>
                        <a:srgbClr val="000000"/>
                      </a:solidFill>
                      <a:prstDash val="solid"/>
                    </a:lnT>
                    <a:lnB w="14986">
                      <a:solidFill>
                        <a:srgbClr val="000000"/>
                      </a:solidFill>
                      <a:prstDash val="solid"/>
                    </a:lnB>
                  </a:tcPr>
                </a:tc>
                <a:tc>
                  <a:txBody>
                    <a:bodyPr/>
                    <a:lstStyle/>
                    <a:p>
                      <a:pPr marL="75565">
                        <a:lnSpc>
                          <a:spcPct val="100000"/>
                        </a:lnSpc>
                      </a:pPr>
                      <a:r>
                        <a:rPr sz="1400" dirty="0" smtClean="0">
                          <a:latin typeface="Tahoma"/>
                          <a:cs typeface="Tahoma"/>
                        </a:rPr>
                        <a:t>Set</a:t>
                      </a:r>
                      <a:r>
                        <a:rPr sz="1400" spc="-5" dirty="0" smtClean="0">
                          <a:latin typeface="Tahoma"/>
                          <a:cs typeface="Tahoma"/>
                        </a:rPr>
                        <a:t> o</a:t>
                      </a:r>
                      <a:r>
                        <a:rPr sz="1400" spc="0" dirty="0" smtClean="0">
                          <a:latin typeface="Tahoma"/>
                          <a:cs typeface="Tahoma"/>
                        </a:rPr>
                        <a:t>f</a:t>
                      </a:r>
                      <a:r>
                        <a:rPr sz="1400" spc="20" dirty="0" smtClean="0">
                          <a:latin typeface="Tahoma"/>
                          <a:cs typeface="Tahoma"/>
                        </a:rPr>
                        <a:t> </a:t>
                      </a:r>
                      <a:r>
                        <a:rPr sz="1400" spc="-5" dirty="0" smtClean="0">
                          <a:latin typeface="Tahoma"/>
                          <a:cs typeface="Tahoma"/>
                        </a:rPr>
                        <a:t>tool</a:t>
                      </a:r>
                      <a:r>
                        <a:rPr sz="1400" spc="0" dirty="0" smtClean="0">
                          <a:latin typeface="Tahoma"/>
                          <a:cs typeface="Tahoma"/>
                        </a:rPr>
                        <a:t>s</a:t>
                      </a:r>
                      <a:r>
                        <a:rPr sz="1400" spc="30" dirty="0" smtClean="0">
                          <a:latin typeface="Tahoma"/>
                          <a:cs typeface="Tahoma"/>
                        </a:rPr>
                        <a:t> </a:t>
                      </a:r>
                      <a:r>
                        <a:rPr sz="1400" spc="-20" dirty="0" smtClean="0">
                          <a:latin typeface="Tahoma"/>
                          <a:cs typeface="Tahoma"/>
                        </a:rPr>
                        <a:t>f</a:t>
                      </a:r>
                      <a:r>
                        <a:rPr sz="1400" spc="-5" dirty="0" smtClean="0">
                          <a:latin typeface="Tahoma"/>
                          <a:cs typeface="Tahoma"/>
                        </a:rPr>
                        <a:t>o</a:t>
                      </a:r>
                      <a:r>
                        <a:rPr sz="1400" spc="0" dirty="0" smtClean="0">
                          <a:latin typeface="Tahoma"/>
                          <a:cs typeface="Tahoma"/>
                        </a:rPr>
                        <a:t>r</a:t>
                      </a:r>
                      <a:r>
                        <a:rPr sz="1400" spc="10" dirty="0" smtClean="0">
                          <a:latin typeface="Tahoma"/>
                          <a:cs typeface="Tahoma"/>
                        </a:rPr>
                        <a:t> </a:t>
                      </a:r>
                      <a:r>
                        <a:rPr sz="1400" spc="0" dirty="0" smtClean="0">
                          <a:latin typeface="Tahoma"/>
                          <a:cs typeface="Tahoma"/>
                        </a:rPr>
                        <a:t>ge</a:t>
                      </a:r>
                      <a:r>
                        <a:rPr sz="1400" spc="-5" dirty="0" smtClean="0">
                          <a:latin typeface="Tahoma"/>
                          <a:cs typeface="Tahoma"/>
                        </a:rPr>
                        <a:t>n</a:t>
                      </a:r>
                      <a:r>
                        <a:rPr sz="1400" spc="0" dirty="0" smtClean="0">
                          <a:latin typeface="Tahoma"/>
                          <a:cs typeface="Tahoma"/>
                        </a:rPr>
                        <a:t>e</a:t>
                      </a:r>
                      <a:r>
                        <a:rPr sz="1400" spc="-25" dirty="0" smtClean="0">
                          <a:latin typeface="Tahoma"/>
                          <a:cs typeface="Tahoma"/>
                        </a:rPr>
                        <a:t>r</a:t>
                      </a:r>
                      <a:r>
                        <a:rPr sz="1400" spc="0" dirty="0" smtClean="0">
                          <a:latin typeface="Tahoma"/>
                          <a:cs typeface="Tahoma"/>
                        </a:rPr>
                        <a:t>a</a:t>
                      </a:r>
                      <a:r>
                        <a:rPr sz="1400" spc="-5" dirty="0" smtClean="0">
                          <a:latin typeface="Tahoma"/>
                          <a:cs typeface="Tahoma"/>
                        </a:rPr>
                        <a:t>tin</a:t>
                      </a:r>
                      <a:r>
                        <a:rPr sz="1400" spc="0" dirty="0" smtClean="0">
                          <a:latin typeface="Tahoma"/>
                          <a:cs typeface="Tahoma"/>
                        </a:rPr>
                        <a:t>g</a:t>
                      </a:r>
                      <a:r>
                        <a:rPr sz="1400" spc="-5" dirty="0" smtClean="0">
                          <a:latin typeface="Tahoma"/>
                          <a:cs typeface="Tahoma"/>
                        </a:rPr>
                        <a:t> n</a:t>
                      </a:r>
                      <a:r>
                        <a:rPr sz="1400" spc="0" dirty="0" smtClean="0">
                          <a:latin typeface="Tahoma"/>
                          <a:cs typeface="Tahoma"/>
                        </a:rPr>
                        <a:t>ew</a:t>
                      </a:r>
                      <a:r>
                        <a:rPr sz="1400" spc="-10" dirty="0" smtClean="0">
                          <a:latin typeface="Tahoma"/>
                          <a:cs typeface="Tahoma"/>
                        </a:rPr>
                        <a:t> </a:t>
                      </a:r>
                      <a:r>
                        <a:rPr sz="1400" spc="-5" dirty="0" smtClean="0">
                          <a:latin typeface="Tahoma"/>
                          <a:cs typeface="Tahoma"/>
                        </a:rPr>
                        <a:t>vi</a:t>
                      </a:r>
                      <a:r>
                        <a:rPr sz="1400" spc="0" dirty="0" smtClean="0">
                          <a:latin typeface="Tahoma"/>
                          <a:cs typeface="Tahoma"/>
                        </a:rPr>
                        <a:t>r</a:t>
                      </a:r>
                      <a:r>
                        <a:rPr sz="1400" spc="-5" dirty="0" smtClean="0">
                          <a:latin typeface="Tahoma"/>
                          <a:cs typeface="Tahoma"/>
                        </a:rPr>
                        <a:t>us</a:t>
                      </a:r>
                      <a:r>
                        <a:rPr sz="1400" spc="0" dirty="0" smtClean="0">
                          <a:latin typeface="Tahoma"/>
                          <a:cs typeface="Tahoma"/>
                        </a:rPr>
                        <a:t>es</a:t>
                      </a:r>
                      <a:r>
                        <a:rPr sz="1400" spc="10" dirty="0" smtClean="0">
                          <a:latin typeface="Tahoma"/>
                          <a:cs typeface="Tahoma"/>
                        </a:rPr>
                        <a:t> </a:t>
                      </a:r>
                      <a:r>
                        <a:rPr sz="1400" spc="0" dirty="0" smtClean="0">
                          <a:latin typeface="Tahoma"/>
                          <a:cs typeface="Tahoma"/>
                        </a:rPr>
                        <a:t>a</a:t>
                      </a:r>
                      <a:r>
                        <a:rPr sz="1400" spc="-5" dirty="0" smtClean="0">
                          <a:latin typeface="Tahoma"/>
                          <a:cs typeface="Tahoma"/>
                        </a:rPr>
                        <a:t>uto</a:t>
                      </a:r>
                      <a:r>
                        <a:rPr sz="1400" spc="0" dirty="0" smtClean="0">
                          <a:latin typeface="Tahoma"/>
                          <a:cs typeface="Tahoma"/>
                        </a:rPr>
                        <a:t>ma</a:t>
                      </a:r>
                      <a:r>
                        <a:rPr sz="1400" spc="-5" dirty="0" smtClean="0">
                          <a:latin typeface="Tahoma"/>
                          <a:cs typeface="Tahoma"/>
                        </a:rPr>
                        <a:t>tic</a:t>
                      </a:r>
                      <a:r>
                        <a:rPr sz="1400" spc="0" dirty="0" smtClean="0">
                          <a:latin typeface="Tahoma"/>
                          <a:cs typeface="Tahoma"/>
                        </a:rPr>
                        <a:t>a</a:t>
                      </a:r>
                      <a:r>
                        <a:rPr sz="1400" spc="-5" dirty="0" smtClean="0">
                          <a:latin typeface="Tahoma"/>
                          <a:cs typeface="Tahoma"/>
                        </a:rPr>
                        <a:t>ll</a:t>
                      </a:r>
                      <a:r>
                        <a:rPr sz="1400" spc="0" dirty="0" smtClean="0">
                          <a:latin typeface="Tahoma"/>
                          <a:cs typeface="Tahoma"/>
                        </a:rPr>
                        <a:t>y</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3461">
                      <a:solidFill>
                        <a:srgbClr val="000000"/>
                      </a:solidFill>
                      <a:prstDash val="solid"/>
                    </a:lnT>
                    <a:lnB w="14986">
                      <a:solidFill>
                        <a:srgbClr val="000000"/>
                      </a:solidFill>
                      <a:prstDash val="solid"/>
                    </a:lnB>
                  </a:tcPr>
                </a:tc>
              </a:tr>
              <a:tr h="296508">
                <a:tc>
                  <a:txBody>
                    <a:bodyPr/>
                    <a:lstStyle/>
                    <a:p>
                      <a:pPr marL="74930">
                        <a:lnSpc>
                          <a:spcPct val="100000"/>
                        </a:lnSpc>
                      </a:pPr>
                      <a:r>
                        <a:rPr sz="1400" dirty="0" smtClean="0">
                          <a:latin typeface="Tahoma"/>
                          <a:cs typeface="Tahoma"/>
                        </a:rPr>
                        <a:t>Spammer p</a:t>
                      </a:r>
                      <a:r>
                        <a:rPr sz="1400" spc="-10" dirty="0" smtClean="0">
                          <a:latin typeface="Tahoma"/>
                          <a:cs typeface="Tahoma"/>
                        </a:rPr>
                        <a:t>r</a:t>
                      </a:r>
                      <a:r>
                        <a:rPr sz="1400" spc="-5" dirty="0" smtClean="0">
                          <a:latin typeface="Tahoma"/>
                          <a:cs typeface="Tahoma"/>
                        </a:rPr>
                        <a:t>o</a:t>
                      </a:r>
                      <a:r>
                        <a:rPr sz="1400" spc="0" dirty="0" smtClean="0">
                          <a:latin typeface="Tahoma"/>
                          <a:cs typeface="Tahoma"/>
                        </a:rPr>
                        <a:t>g</a:t>
                      </a:r>
                      <a:r>
                        <a:rPr sz="1400" spc="-25" dirty="0" smtClean="0">
                          <a:latin typeface="Tahoma"/>
                          <a:cs typeface="Tahoma"/>
                        </a:rPr>
                        <a:t>r</a:t>
                      </a:r>
                      <a:r>
                        <a:rPr sz="1400" spc="0" dirty="0" smtClean="0">
                          <a:latin typeface="Tahoma"/>
                          <a:cs typeface="Tahoma"/>
                        </a:rPr>
                        <a:t>ams</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4986">
                      <a:solidFill>
                        <a:srgbClr val="000000"/>
                      </a:solidFill>
                      <a:prstDash val="solid"/>
                    </a:lnT>
                    <a:lnB w="13461">
                      <a:solidFill>
                        <a:srgbClr val="000000"/>
                      </a:solidFill>
                      <a:prstDash val="solid"/>
                    </a:lnB>
                  </a:tcPr>
                </a:tc>
                <a:tc>
                  <a:txBody>
                    <a:bodyPr/>
                    <a:lstStyle/>
                    <a:p>
                      <a:pPr marL="75565">
                        <a:lnSpc>
                          <a:spcPct val="100000"/>
                        </a:lnSpc>
                      </a:pPr>
                      <a:r>
                        <a:rPr sz="1400" spc="-5" dirty="0" smtClean="0">
                          <a:latin typeface="Tahoma"/>
                          <a:cs typeface="Tahoma"/>
                        </a:rPr>
                        <a:t>Us</a:t>
                      </a:r>
                      <a:r>
                        <a:rPr sz="1400" spc="0" dirty="0" smtClean="0">
                          <a:latin typeface="Tahoma"/>
                          <a:cs typeface="Tahoma"/>
                        </a:rPr>
                        <a:t>ed</a:t>
                      </a:r>
                      <a:r>
                        <a:rPr sz="1400" spc="5" dirty="0" smtClean="0">
                          <a:latin typeface="Tahoma"/>
                          <a:cs typeface="Tahoma"/>
                        </a:rPr>
                        <a:t> </a:t>
                      </a:r>
                      <a:r>
                        <a:rPr sz="1400" spc="-5" dirty="0" smtClean="0">
                          <a:latin typeface="Tahoma"/>
                          <a:cs typeface="Tahoma"/>
                        </a:rPr>
                        <a:t>t</a:t>
                      </a:r>
                      <a:r>
                        <a:rPr sz="1400" spc="0" dirty="0" smtClean="0">
                          <a:latin typeface="Tahoma"/>
                          <a:cs typeface="Tahoma"/>
                        </a:rPr>
                        <a:t>o</a:t>
                      </a:r>
                      <a:r>
                        <a:rPr sz="1400" spc="20" dirty="0" smtClean="0">
                          <a:latin typeface="Tahoma"/>
                          <a:cs typeface="Tahoma"/>
                        </a:rPr>
                        <a:t> </a:t>
                      </a:r>
                      <a:r>
                        <a:rPr sz="1400" spc="-5" dirty="0" smtClean="0">
                          <a:latin typeface="Tahoma"/>
                          <a:cs typeface="Tahoma"/>
                        </a:rPr>
                        <a:t>s</a:t>
                      </a:r>
                      <a:r>
                        <a:rPr sz="1400" spc="0" dirty="0" smtClean="0">
                          <a:latin typeface="Tahoma"/>
                          <a:cs typeface="Tahoma"/>
                        </a:rPr>
                        <a:t>e</a:t>
                      </a:r>
                      <a:r>
                        <a:rPr sz="1400" spc="-5" dirty="0" smtClean="0">
                          <a:latin typeface="Tahoma"/>
                          <a:cs typeface="Tahoma"/>
                        </a:rPr>
                        <a:t>n</a:t>
                      </a:r>
                      <a:r>
                        <a:rPr sz="1400" spc="0" dirty="0" smtClean="0">
                          <a:latin typeface="Tahoma"/>
                          <a:cs typeface="Tahoma"/>
                        </a:rPr>
                        <a:t>d</a:t>
                      </a:r>
                      <a:r>
                        <a:rPr sz="1400" spc="-5" dirty="0" smtClean="0">
                          <a:latin typeface="Tahoma"/>
                          <a:cs typeface="Tahoma"/>
                        </a:rPr>
                        <a:t> l</a:t>
                      </a:r>
                      <a:r>
                        <a:rPr sz="1400" spc="0" dirty="0" smtClean="0">
                          <a:latin typeface="Tahoma"/>
                          <a:cs typeface="Tahoma"/>
                        </a:rPr>
                        <a:t>a</a:t>
                      </a:r>
                      <a:r>
                        <a:rPr sz="1400" spc="-10" dirty="0" smtClean="0">
                          <a:latin typeface="Tahoma"/>
                          <a:cs typeface="Tahoma"/>
                        </a:rPr>
                        <a:t>r</a:t>
                      </a:r>
                      <a:r>
                        <a:rPr sz="1400" spc="0" dirty="0" smtClean="0">
                          <a:latin typeface="Tahoma"/>
                          <a:cs typeface="Tahoma"/>
                        </a:rPr>
                        <a:t>ge </a:t>
                      </a:r>
                      <a:r>
                        <a:rPr sz="1400" spc="-15" dirty="0" smtClean="0">
                          <a:latin typeface="Tahoma"/>
                          <a:cs typeface="Tahoma"/>
                        </a:rPr>
                        <a:t>v</a:t>
                      </a:r>
                      <a:r>
                        <a:rPr sz="1400" spc="-5" dirty="0" smtClean="0">
                          <a:latin typeface="Tahoma"/>
                          <a:cs typeface="Tahoma"/>
                        </a:rPr>
                        <a:t>olu</a:t>
                      </a:r>
                      <a:r>
                        <a:rPr sz="1400" spc="0" dirty="0" smtClean="0">
                          <a:latin typeface="Tahoma"/>
                          <a:cs typeface="Tahoma"/>
                        </a:rPr>
                        <a:t>mes</a:t>
                      </a:r>
                      <a:r>
                        <a:rPr sz="1400" spc="20" dirty="0" smtClean="0">
                          <a:latin typeface="Tahoma"/>
                          <a:cs typeface="Tahoma"/>
                        </a:rPr>
                        <a:t> </a:t>
                      </a:r>
                      <a:r>
                        <a:rPr sz="1400" spc="-5" dirty="0" smtClean="0">
                          <a:latin typeface="Tahoma"/>
                          <a:cs typeface="Tahoma"/>
                        </a:rPr>
                        <a:t>o</a:t>
                      </a:r>
                      <a:r>
                        <a:rPr sz="1400" spc="0" dirty="0" smtClean="0">
                          <a:latin typeface="Tahoma"/>
                          <a:cs typeface="Tahoma"/>
                        </a:rPr>
                        <a:t>f</a:t>
                      </a:r>
                      <a:r>
                        <a:rPr sz="1400" spc="10" dirty="0" smtClean="0">
                          <a:latin typeface="Tahoma"/>
                          <a:cs typeface="Tahoma"/>
                        </a:rPr>
                        <a:t> </a:t>
                      </a:r>
                      <a:r>
                        <a:rPr sz="1400" spc="-5" dirty="0" smtClean="0">
                          <a:latin typeface="Tahoma"/>
                          <a:cs typeface="Tahoma"/>
                        </a:rPr>
                        <a:t>u</a:t>
                      </a:r>
                      <a:r>
                        <a:rPr sz="1400" spc="-15" dirty="0" smtClean="0">
                          <a:latin typeface="Tahoma"/>
                          <a:cs typeface="Tahoma"/>
                        </a:rPr>
                        <a:t>n</a:t>
                      </a:r>
                      <a:r>
                        <a:rPr sz="1400" spc="-10" dirty="0" smtClean="0">
                          <a:latin typeface="Tahoma"/>
                          <a:cs typeface="Tahoma"/>
                        </a:rPr>
                        <a:t>w</a:t>
                      </a:r>
                      <a:r>
                        <a:rPr sz="1400" spc="0" dirty="0" smtClean="0">
                          <a:latin typeface="Tahoma"/>
                          <a:cs typeface="Tahoma"/>
                        </a:rPr>
                        <a:t>a</a:t>
                      </a:r>
                      <a:r>
                        <a:rPr sz="1400" spc="-5" dirty="0" smtClean="0">
                          <a:latin typeface="Tahoma"/>
                          <a:cs typeface="Tahoma"/>
                        </a:rPr>
                        <a:t>nt</a:t>
                      </a:r>
                      <a:r>
                        <a:rPr sz="1400" spc="0" dirty="0" smtClean="0">
                          <a:latin typeface="Tahoma"/>
                          <a:cs typeface="Tahoma"/>
                        </a:rPr>
                        <a:t>ed</a:t>
                      </a:r>
                      <a:r>
                        <a:rPr sz="1400" spc="5" dirty="0" smtClean="0">
                          <a:latin typeface="Tahoma"/>
                          <a:cs typeface="Tahoma"/>
                        </a:rPr>
                        <a:t> </a:t>
                      </a:r>
                      <a:r>
                        <a:rPr sz="1400" spc="25" dirty="0" smtClean="0">
                          <a:latin typeface="Tahoma"/>
                          <a:cs typeface="Tahoma"/>
                        </a:rPr>
                        <a:t>e</a:t>
                      </a:r>
                      <a:r>
                        <a:rPr sz="1400" spc="-5" dirty="0" smtClean="0">
                          <a:latin typeface="Tahoma"/>
                          <a:cs typeface="Tahoma"/>
                        </a:rPr>
                        <a:t>-</a:t>
                      </a:r>
                      <a:r>
                        <a:rPr sz="1400" spc="0" dirty="0" smtClean="0">
                          <a:latin typeface="Tahoma"/>
                          <a:cs typeface="Tahoma"/>
                        </a:rPr>
                        <a:t>ma</a:t>
                      </a:r>
                      <a:r>
                        <a:rPr sz="1400" spc="-5" dirty="0" smtClean="0">
                          <a:latin typeface="Tahoma"/>
                          <a:cs typeface="Tahoma"/>
                        </a:rPr>
                        <a:t>i</a:t>
                      </a:r>
                      <a:r>
                        <a:rPr sz="1400" spc="0" dirty="0" smtClean="0">
                          <a:latin typeface="Tahoma"/>
                          <a:cs typeface="Tahoma"/>
                        </a:rPr>
                        <a:t>l</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4986">
                      <a:solidFill>
                        <a:srgbClr val="000000"/>
                      </a:solidFill>
                      <a:prstDash val="solid"/>
                    </a:lnT>
                    <a:lnB w="13461">
                      <a:solidFill>
                        <a:srgbClr val="000000"/>
                      </a:solidFill>
                      <a:prstDash val="solid"/>
                    </a:lnB>
                  </a:tcPr>
                </a:tc>
              </a:tr>
              <a:tr h="512332">
                <a:tc>
                  <a:txBody>
                    <a:bodyPr/>
                    <a:lstStyle/>
                    <a:p>
                      <a:pPr marL="74930">
                        <a:lnSpc>
                          <a:spcPct val="100000"/>
                        </a:lnSpc>
                      </a:pPr>
                      <a:r>
                        <a:rPr sz="1400" spc="-5" dirty="0" smtClean="0">
                          <a:latin typeface="Tahoma"/>
                          <a:cs typeface="Tahoma"/>
                        </a:rPr>
                        <a:t>Floo</a:t>
                      </a:r>
                      <a:r>
                        <a:rPr sz="1400" spc="0" dirty="0" smtClean="0">
                          <a:latin typeface="Tahoma"/>
                          <a:cs typeface="Tahoma"/>
                        </a:rPr>
                        <a:t>ders</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3461">
                      <a:solidFill>
                        <a:srgbClr val="000000"/>
                      </a:solidFill>
                      <a:prstDash val="solid"/>
                    </a:lnT>
                    <a:lnB w="13462">
                      <a:solidFill>
                        <a:srgbClr val="000000"/>
                      </a:solidFill>
                      <a:prstDash val="solid"/>
                    </a:lnB>
                  </a:tcPr>
                </a:tc>
                <a:tc>
                  <a:txBody>
                    <a:bodyPr/>
                    <a:lstStyle/>
                    <a:p>
                      <a:pPr marL="75565" marR="325755">
                        <a:lnSpc>
                          <a:spcPct val="100000"/>
                        </a:lnSpc>
                      </a:pPr>
                      <a:r>
                        <a:rPr sz="1400" spc="-5" dirty="0" smtClean="0">
                          <a:latin typeface="Tahoma"/>
                          <a:cs typeface="Tahoma"/>
                        </a:rPr>
                        <a:t>Us</a:t>
                      </a:r>
                      <a:r>
                        <a:rPr sz="1400" spc="0" dirty="0" smtClean="0">
                          <a:latin typeface="Tahoma"/>
                          <a:cs typeface="Tahoma"/>
                        </a:rPr>
                        <a:t>ed</a:t>
                      </a:r>
                      <a:r>
                        <a:rPr sz="1400" spc="5" dirty="0" smtClean="0">
                          <a:latin typeface="Tahoma"/>
                          <a:cs typeface="Tahoma"/>
                        </a:rPr>
                        <a:t> </a:t>
                      </a:r>
                      <a:r>
                        <a:rPr sz="1400" spc="-5" dirty="0" smtClean="0">
                          <a:latin typeface="Tahoma"/>
                          <a:cs typeface="Tahoma"/>
                        </a:rPr>
                        <a:t>t</a:t>
                      </a:r>
                      <a:r>
                        <a:rPr sz="1400" spc="0" dirty="0" smtClean="0">
                          <a:latin typeface="Tahoma"/>
                          <a:cs typeface="Tahoma"/>
                        </a:rPr>
                        <a:t>o</a:t>
                      </a:r>
                      <a:r>
                        <a:rPr sz="1400" spc="20" dirty="0" smtClean="0">
                          <a:latin typeface="Tahoma"/>
                          <a:cs typeface="Tahoma"/>
                        </a:rPr>
                        <a:t> </a:t>
                      </a:r>
                      <a:r>
                        <a:rPr sz="1400" spc="0" dirty="0" smtClean="0">
                          <a:latin typeface="Tahoma"/>
                          <a:cs typeface="Tahoma"/>
                        </a:rPr>
                        <a:t>a</a:t>
                      </a:r>
                      <a:r>
                        <a:rPr sz="1400" spc="-20" dirty="0" smtClean="0">
                          <a:latin typeface="Tahoma"/>
                          <a:cs typeface="Tahoma"/>
                        </a:rPr>
                        <a:t>t</a:t>
                      </a:r>
                      <a:r>
                        <a:rPr sz="1400" spc="-5" dirty="0" smtClean="0">
                          <a:latin typeface="Tahoma"/>
                          <a:cs typeface="Tahoma"/>
                        </a:rPr>
                        <a:t>t</a:t>
                      </a:r>
                      <a:r>
                        <a:rPr sz="1400" spc="0" dirty="0" smtClean="0">
                          <a:latin typeface="Tahoma"/>
                          <a:cs typeface="Tahoma"/>
                        </a:rPr>
                        <a:t>a</a:t>
                      </a:r>
                      <a:r>
                        <a:rPr sz="1400" spc="-5" dirty="0" smtClean="0">
                          <a:latin typeface="Tahoma"/>
                          <a:cs typeface="Tahoma"/>
                        </a:rPr>
                        <a:t>c</a:t>
                      </a:r>
                      <a:r>
                        <a:rPr sz="1400" spc="0" dirty="0" smtClean="0">
                          <a:latin typeface="Tahoma"/>
                          <a:cs typeface="Tahoma"/>
                        </a:rPr>
                        <a:t>k</a:t>
                      </a:r>
                      <a:r>
                        <a:rPr sz="1400" spc="20" dirty="0" smtClean="0">
                          <a:latin typeface="Tahoma"/>
                          <a:cs typeface="Tahoma"/>
                        </a:rPr>
                        <a:t> </a:t>
                      </a:r>
                      <a:r>
                        <a:rPr sz="1400" spc="-5" dirty="0" smtClean="0">
                          <a:latin typeface="Tahoma"/>
                          <a:cs typeface="Tahoma"/>
                        </a:rPr>
                        <a:t>n</a:t>
                      </a:r>
                      <a:r>
                        <a:rPr sz="1400" spc="0" dirty="0" smtClean="0">
                          <a:latin typeface="Tahoma"/>
                          <a:cs typeface="Tahoma"/>
                        </a:rPr>
                        <a:t>e</a:t>
                      </a:r>
                      <a:r>
                        <a:rPr sz="1400" spc="-5" dirty="0" smtClean="0">
                          <a:latin typeface="Tahoma"/>
                          <a:cs typeface="Tahoma"/>
                        </a:rPr>
                        <a:t>t</a:t>
                      </a:r>
                      <a:r>
                        <a:rPr sz="1400" spc="0" dirty="0" smtClean="0">
                          <a:latin typeface="Tahoma"/>
                          <a:cs typeface="Tahoma"/>
                        </a:rPr>
                        <a:t>w</a:t>
                      </a:r>
                      <a:r>
                        <a:rPr sz="1400" spc="-5" dirty="0" smtClean="0">
                          <a:latin typeface="Tahoma"/>
                          <a:cs typeface="Tahoma"/>
                        </a:rPr>
                        <a:t>o</a:t>
                      </a:r>
                      <a:r>
                        <a:rPr sz="1400" spc="0" dirty="0" smtClean="0">
                          <a:latin typeface="Tahoma"/>
                          <a:cs typeface="Tahoma"/>
                        </a:rPr>
                        <a:t>r</a:t>
                      </a:r>
                      <a:r>
                        <a:rPr sz="1400" spc="-15" dirty="0" smtClean="0">
                          <a:latin typeface="Tahoma"/>
                          <a:cs typeface="Tahoma"/>
                        </a:rPr>
                        <a:t>k</a:t>
                      </a:r>
                      <a:r>
                        <a:rPr sz="1400" spc="0" dirty="0" smtClean="0">
                          <a:latin typeface="Tahoma"/>
                          <a:cs typeface="Tahoma"/>
                        </a:rPr>
                        <a:t>ed</a:t>
                      </a:r>
                      <a:r>
                        <a:rPr sz="1400" spc="15" dirty="0" smtClean="0">
                          <a:latin typeface="Tahoma"/>
                          <a:cs typeface="Tahoma"/>
                        </a:rPr>
                        <a:t> </a:t>
                      </a:r>
                      <a:r>
                        <a:rPr sz="1400" spc="-5" dirty="0" smtClean="0">
                          <a:latin typeface="Tahoma"/>
                          <a:cs typeface="Tahoma"/>
                        </a:rPr>
                        <a:t>co</a:t>
                      </a:r>
                      <a:r>
                        <a:rPr sz="1400" spc="0" dirty="0" smtClean="0">
                          <a:latin typeface="Tahoma"/>
                          <a:cs typeface="Tahoma"/>
                        </a:rPr>
                        <a:t>mp</a:t>
                      </a:r>
                      <a:r>
                        <a:rPr sz="1400" spc="-5" dirty="0" smtClean="0">
                          <a:latin typeface="Tahoma"/>
                          <a:cs typeface="Tahoma"/>
                        </a:rPr>
                        <a:t>ut</a:t>
                      </a:r>
                      <a:r>
                        <a:rPr sz="1400" spc="0" dirty="0" smtClean="0">
                          <a:latin typeface="Tahoma"/>
                          <a:cs typeface="Tahoma"/>
                        </a:rPr>
                        <a:t>er</a:t>
                      </a:r>
                      <a:r>
                        <a:rPr sz="1400" spc="25" dirty="0" smtClean="0">
                          <a:latin typeface="Tahoma"/>
                          <a:cs typeface="Tahoma"/>
                        </a:rPr>
                        <a:t> </a:t>
                      </a:r>
                      <a:r>
                        <a:rPr sz="1400" spc="-5" dirty="0" smtClean="0">
                          <a:latin typeface="Tahoma"/>
                          <a:cs typeface="Tahoma"/>
                        </a:rPr>
                        <a:t>syst</a:t>
                      </a:r>
                      <a:r>
                        <a:rPr sz="1400" spc="0" dirty="0" smtClean="0">
                          <a:latin typeface="Tahoma"/>
                          <a:cs typeface="Tahoma"/>
                        </a:rPr>
                        <a:t>ems</a:t>
                      </a:r>
                      <a:r>
                        <a:rPr sz="1400" spc="20" dirty="0" smtClean="0">
                          <a:latin typeface="Tahoma"/>
                          <a:cs typeface="Tahoma"/>
                        </a:rPr>
                        <a:t> </a:t>
                      </a:r>
                      <a:r>
                        <a:rPr sz="1400" spc="0" dirty="0" smtClean="0">
                          <a:latin typeface="Tahoma"/>
                          <a:cs typeface="Tahoma"/>
                        </a:rPr>
                        <a:t>w</a:t>
                      </a:r>
                      <a:r>
                        <a:rPr sz="1400" spc="-5" dirty="0" smtClean="0">
                          <a:latin typeface="Tahoma"/>
                          <a:cs typeface="Tahoma"/>
                        </a:rPr>
                        <a:t>it</a:t>
                      </a:r>
                      <a:r>
                        <a:rPr sz="1400" spc="0" dirty="0" smtClean="0">
                          <a:latin typeface="Tahoma"/>
                          <a:cs typeface="Tahoma"/>
                        </a:rPr>
                        <a:t>h</a:t>
                      </a:r>
                      <a:r>
                        <a:rPr sz="1400" spc="10" dirty="0" smtClean="0">
                          <a:latin typeface="Tahoma"/>
                          <a:cs typeface="Tahoma"/>
                        </a:rPr>
                        <a:t> </a:t>
                      </a:r>
                      <a:r>
                        <a:rPr sz="1400" spc="0" dirty="0" smtClean="0">
                          <a:latin typeface="Tahoma"/>
                          <a:cs typeface="Tahoma"/>
                        </a:rPr>
                        <a:t>a </a:t>
                      </a:r>
                      <a:r>
                        <a:rPr sz="1400" spc="-5" dirty="0" smtClean="0">
                          <a:latin typeface="Tahoma"/>
                          <a:cs typeface="Tahoma"/>
                        </a:rPr>
                        <a:t>l</a:t>
                      </a:r>
                      <a:r>
                        <a:rPr sz="1400" spc="0" dirty="0" smtClean="0">
                          <a:latin typeface="Tahoma"/>
                          <a:cs typeface="Tahoma"/>
                        </a:rPr>
                        <a:t>a</a:t>
                      </a:r>
                      <a:r>
                        <a:rPr sz="1400" spc="-10" dirty="0" smtClean="0">
                          <a:latin typeface="Tahoma"/>
                          <a:cs typeface="Tahoma"/>
                        </a:rPr>
                        <a:t>r</a:t>
                      </a:r>
                      <a:r>
                        <a:rPr sz="1400" spc="0" dirty="0" smtClean="0">
                          <a:latin typeface="Tahoma"/>
                          <a:cs typeface="Tahoma"/>
                        </a:rPr>
                        <a:t>ge </a:t>
                      </a:r>
                      <a:r>
                        <a:rPr sz="1400" spc="-15" dirty="0" smtClean="0">
                          <a:latin typeface="Tahoma"/>
                          <a:cs typeface="Tahoma"/>
                        </a:rPr>
                        <a:t>v</a:t>
                      </a:r>
                      <a:r>
                        <a:rPr sz="1400" spc="-5" dirty="0" smtClean="0">
                          <a:latin typeface="Tahoma"/>
                          <a:cs typeface="Tahoma"/>
                        </a:rPr>
                        <a:t>olu</a:t>
                      </a:r>
                      <a:r>
                        <a:rPr sz="1400" spc="0" dirty="0" smtClean="0">
                          <a:latin typeface="Tahoma"/>
                          <a:cs typeface="Tahoma"/>
                        </a:rPr>
                        <a:t>me</a:t>
                      </a:r>
                      <a:r>
                        <a:rPr sz="1400" spc="25" dirty="0" smtClean="0">
                          <a:latin typeface="Tahoma"/>
                          <a:cs typeface="Tahoma"/>
                        </a:rPr>
                        <a:t> </a:t>
                      </a:r>
                      <a:r>
                        <a:rPr sz="1400" spc="-5" dirty="0" smtClean="0">
                          <a:latin typeface="Tahoma"/>
                          <a:cs typeface="Tahoma"/>
                        </a:rPr>
                        <a:t>o</a:t>
                      </a:r>
                      <a:r>
                        <a:rPr sz="1400" spc="0" dirty="0" smtClean="0">
                          <a:latin typeface="Tahoma"/>
                          <a:cs typeface="Tahoma"/>
                        </a:rPr>
                        <a:t>f</a:t>
                      </a:r>
                      <a:r>
                        <a:rPr sz="1400" spc="10" dirty="0" smtClean="0">
                          <a:latin typeface="Tahoma"/>
                          <a:cs typeface="Tahoma"/>
                        </a:rPr>
                        <a:t> </a:t>
                      </a:r>
                      <a:r>
                        <a:rPr sz="1400" spc="-5" dirty="0" smtClean="0">
                          <a:latin typeface="Tahoma"/>
                          <a:cs typeface="Tahoma"/>
                        </a:rPr>
                        <a:t>t</a:t>
                      </a:r>
                      <a:r>
                        <a:rPr sz="1400" spc="-25" dirty="0" smtClean="0">
                          <a:latin typeface="Tahoma"/>
                          <a:cs typeface="Tahoma"/>
                        </a:rPr>
                        <a:t>r</a:t>
                      </a:r>
                      <a:r>
                        <a:rPr sz="1400" spc="0" dirty="0" smtClean="0">
                          <a:latin typeface="Tahoma"/>
                          <a:cs typeface="Tahoma"/>
                        </a:rPr>
                        <a:t>a</a:t>
                      </a:r>
                      <a:r>
                        <a:rPr sz="1400" spc="-20" dirty="0" smtClean="0">
                          <a:latin typeface="Tahoma"/>
                          <a:cs typeface="Tahoma"/>
                        </a:rPr>
                        <a:t>f</a:t>
                      </a:r>
                      <a:r>
                        <a:rPr sz="1400" spc="-5" dirty="0" smtClean="0">
                          <a:latin typeface="Tahoma"/>
                          <a:cs typeface="Tahoma"/>
                        </a:rPr>
                        <a:t>fi</a:t>
                      </a:r>
                      <a:r>
                        <a:rPr sz="1400" spc="0" dirty="0" smtClean="0">
                          <a:latin typeface="Tahoma"/>
                          <a:cs typeface="Tahoma"/>
                        </a:rPr>
                        <a:t>c</a:t>
                      </a:r>
                      <a:r>
                        <a:rPr sz="1400" spc="20" dirty="0" smtClean="0">
                          <a:latin typeface="Tahoma"/>
                          <a:cs typeface="Tahoma"/>
                        </a:rPr>
                        <a:t> </a:t>
                      </a:r>
                      <a:r>
                        <a:rPr sz="1400" spc="-5" dirty="0" smtClean="0">
                          <a:latin typeface="Tahoma"/>
                          <a:cs typeface="Tahoma"/>
                        </a:rPr>
                        <a:t>t</a:t>
                      </a:r>
                      <a:r>
                        <a:rPr sz="1400" spc="0" dirty="0" smtClean="0">
                          <a:latin typeface="Tahoma"/>
                          <a:cs typeface="Tahoma"/>
                        </a:rPr>
                        <a:t>o</a:t>
                      </a:r>
                      <a:r>
                        <a:rPr sz="1400" spc="10" dirty="0" smtClean="0">
                          <a:latin typeface="Tahoma"/>
                          <a:cs typeface="Tahoma"/>
                        </a:rPr>
                        <a:t> </a:t>
                      </a:r>
                      <a:r>
                        <a:rPr sz="1400" spc="-5" dirty="0" smtClean="0">
                          <a:latin typeface="Tahoma"/>
                          <a:cs typeface="Tahoma"/>
                        </a:rPr>
                        <a:t>c</a:t>
                      </a:r>
                      <a:r>
                        <a:rPr sz="1400" spc="0" dirty="0" smtClean="0">
                          <a:latin typeface="Tahoma"/>
                          <a:cs typeface="Tahoma"/>
                        </a:rPr>
                        <a:t>arry</a:t>
                      </a:r>
                      <a:r>
                        <a:rPr sz="1400" spc="10" dirty="0" smtClean="0">
                          <a:latin typeface="Tahoma"/>
                          <a:cs typeface="Tahoma"/>
                        </a:rPr>
                        <a:t> </a:t>
                      </a:r>
                      <a:r>
                        <a:rPr sz="1400" spc="-5" dirty="0" smtClean="0">
                          <a:latin typeface="Tahoma"/>
                          <a:cs typeface="Tahoma"/>
                        </a:rPr>
                        <a:t>ou</a:t>
                      </a:r>
                      <a:r>
                        <a:rPr sz="1400" spc="0" dirty="0" smtClean="0">
                          <a:latin typeface="Tahoma"/>
                          <a:cs typeface="Tahoma"/>
                        </a:rPr>
                        <a:t>t</a:t>
                      </a:r>
                      <a:r>
                        <a:rPr sz="1400" spc="5" dirty="0" smtClean="0">
                          <a:latin typeface="Tahoma"/>
                          <a:cs typeface="Tahoma"/>
                        </a:rPr>
                        <a:t> </a:t>
                      </a:r>
                      <a:r>
                        <a:rPr sz="1400" spc="0" dirty="0" smtClean="0">
                          <a:latin typeface="Tahoma"/>
                          <a:cs typeface="Tahoma"/>
                        </a:rPr>
                        <a:t>a de</a:t>
                      </a:r>
                      <a:r>
                        <a:rPr sz="1400" spc="-5" dirty="0" smtClean="0">
                          <a:latin typeface="Tahoma"/>
                          <a:cs typeface="Tahoma"/>
                        </a:rPr>
                        <a:t>ni</a:t>
                      </a:r>
                      <a:r>
                        <a:rPr sz="1400" spc="0" dirty="0" smtClean="0">
                          <a:latin typeface="Tahoma"/>
                          <a:cs typeface="Tahoma"/>
                        </a:rPr>
                        <a:t>al</a:t>
                      </a:r>
                      <a:r>
                        <a:rPr sz="1400" spc="-15" dirty="0" smtClean="0">
                          <a:latin typeface="Tahoma"/>
                          <a:cs typeface="Tahoma"/>
                        </a:rPr>
                        <a:t> </a:t>
                      </a:r>
                      <a:r>
                        <a:rPr sz="1400" spc="-5" dirty="0" smtClean="0">
                          <a:latin typeface="Tahoma"/>
                          <a:cs typeface="Tahoma"/>
                        </a:rPr>
                        <a:t>o</a:t>
                      </a:r>
                      <a:r>
                        <a:rPr sz="1400" spc="0" dirty="0" smtClean="0">
                          <a:latin typeface="Tahoma"/>
                          <a:cs typeface="Tahoma"/>
                        </a:rPr>
                        <a:t>f</a:t>
                      </a:r>
                      <a:r>
                        <a:rPr sz="1400" spc="10" dirty="0" smtClean="0">
                          <a:latin typeface="Tahoma"/>
                          <a:cs typeface="Tahoma"/>
                        </a:rPr>
                        <a:t> </a:t>
                      </a:r>
                      <a:r>
                        <a:rPr sz="1400" spc="-5" dirty="0" smtClean="0">
                          <a:latin typeface="Tahoma"/>
                          <a:cs typeface="Tahoma"/>
                        </a:rPr>
                        <a:t>s</a:t>
                      </a:r>
                      <a:r>
                        <a:rPr sz="1400" spc="0" dirty="0" smtClean="0">
                          <a:latin typeface="Tahoma"/>
                          <a:cs typeface="Tahoma"/>
                        </a:rPr>
                        <a:t>er</a:t>
                      </a:r>
                      <a:r>
                        <a:rPr sz="1400" spc="-5" dirty="0" smtClean="0">
                          <a:latin typeface="Tahoma"/>
                          <a:cs typeface="Tahoma"/>
                        </a:rPr>
                        <a:t>vic</a:t>
                      </a:r>
                      <a:r>
                        <a:rPr sz="1400" spc="0" dirty="0" smtClean="0">
                          <a:latin typeface="Tahoma"/>
                          <a:cs typeface="Tahoma"/>
                        </a:rPr>
                        <a:t>e</a:t>
                      </a:r>
                      <a:r>
                        <a:rPr sz="1400" spc="10" dirty="0" smtClean="0">
                          <a:latin typeface="Tahoma"/>
                          <a:cs typeface="Tahoma"/>
                        </a:rPr>
                        <a:t> </a:t>
                      </a:r>
                      <a:r>
                        <a:rPr sz="1400" spc="30" dirty="0" smtClean="0">
                          <a:latin typeface="Tahoma"/>
                          <a:cs typeface="Tahoma"/>
                        </a:rPr>
                        <a:t>(</a:t>
                      </a:r>
                      <a:r>
                        <a:rPr sz="1400" spc="-5" dirty="0" smtClean="0">
                          <a:latin typeface="Tahoma"/>
                          <a:cs typeface="Tahoma"/>
                        </a:rPr>
                        <a:t>DoS</a:t>
                      </a:r>
                      <a:r>
                        <a:rPr sz="1400" spc="0" dirty="0" smtClean="0">
                          <a:latin typeface="Tahoma"/>
                          <a:cs typeface="Tahoma"/>
                        </a:rPr>
                        <a:t>)</a:t>
                      </a:r>
                      <a:r>
                        <a:rPr sz="1400" spc="25" dirty="0" smtClean="0">
                          <a:latin typeface="Tahoma"/>
                          <a:cs typeface="Tahoma"/>
                        </a:rPr>
                        <a:t> </a:t>
                      </a:r>
                      <a:r>
                        <a:rPr sz="1400" spc="0" dirty="0" smtClean="0">
                          <a:latin typeface="Tahoma"/>
                          <a:cs typeface="Tahoma"/>
                        </a:rPr>
                        <a:t>a</a:t>
                      </a:r>
                      <a:r>
                        <a:rPr sz="1400" spc="-20" dirty="0" smtClean="0">
                          <a:latin typeface="Tahoma"/>
                          <a:cs typeface="Tahoma"/>
                        </a:rPr>
                        <a:t>t</a:t>
                      </a:r>
                      <a:r>
                        <a:rPr sz="1400" spc="-5" dirty="0" smtClean="0">
                          <a:latin typeface="Tahoma"/>
                          <a:cs typeface="Tahoma"/>
                        </a:rPr>
                        <a:t>t</a:t>
                      </a:r>
                      <a:r>
                        <a:rPr sz="1400" spc="0" dirty="0" smtClean="0">
                          <a:latin typeface="Tahoma"/>
                          <a:cs typeface="Tahoma"/>
                        </a:rPr>
                        <a:t>a</a:t>
                      </a:r>
                      <a:r>
                        <a:rPr sz="1400" spc="-5" dirty="0" smtClean="0">
                          <a:latin typeface="Tahoma"/>
                          <a:cs typeface="Tahoma"/>
                        </a:rPr>
                        <a:t>c</a:t>
                      </a:r>
                      <a:r>
                        <a:rPr sz="1400" spc="0" dirty="0" smtClean="0">
                          <a:latin typeface="Tahoma"/>
                          <a:cs typeface="Tahoma"/>
                        </a:rPr>
                        <a:t>k</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3461">
                      <a:solidFill>
                        <a:srgbClr val="000000"/>
                      </a:solidFill>
                      <a:prstDash val="solid"/>
                    </a:lnT>
                    <a:lnB w="13462">
                      <a:solidFill>
                        <a:srgbClr val="000000"/>
                      </a:solidFill>
                      <a:prstDash val="solid"/>
                    </a:lnB>
                  </a:tcPr>
                </a:tc>
              </a:tr>
              <a:tr h="297179">
                <a:tc>
                  <a:txBody>
                    <a:bodyPr/>
                    <a:lstStyle/>
                    <a:p>
                      <a:pPr marL="74930">
                        <a:lnSpc>
                          <a:spcPct val="100000"/>
                        </a:lnSpc>
                      </a:pPr>
                      <a:r>
                        <a:rPr sz="1400" spc="-50" dirty="0" smtClean="0">
                          <a:latin typeface="Tahoma"/>
                          <a:cs typeface="Tahoma"/>
                        </a:rPr>
                        <a:t>K</a:t>
                      </a:r>
                      <a:r>
                        <a:rPr sz="1400" spc="0" dirty="0" smtClean="0">
                          <a:latin typeface="Tahoma"/>
                          <a:cs typeface="Tahoma"/>
                        </a:rPr>
                        <a:t>e</a:t>
                      </a:r>
                      <a:r>
                        <a:rPr sz="1400" spc="-5" dirty="0" smtClean="0">
                          <a:latin typeface="Tahoma"/>
                          <a:cs typeface="Tahoma"/>
                        </a:rPr>
                        <a:t>ylo</a:t>
                      </a:r>
                      <a:r>
                        <a:rPr sz="1400" spc="0" dirty="0" smtClean="0">
                          <a:latin typeface="Tahoma"/>
                          <a:cs typeface="Tahoma"/>
                        </a:rPr>
                        <a:t>ggers</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3462">
                      <a:solidFill>
                        <a:srgbClr val="000000"/>
                      </a:solidFill>
                      <a:prstDash val="solid"/>
                    </a:lnT>
                    <a:lnB w="13462">
                      <a:solidFill>
                        <a:srgbClr val="000000"/>
                      </a:solidFill>
                      <a:prstDash val="solid"/>
                    </a:lnB>
                  </a:tcPr>
                </a:tc>
                <a:tc>
                  <a:txBody>
                    <a:bodyPr/>
                    <a:lstStyle/>
                    <a:p>
                      <a:pPr marL="75565">
                        <a:lnSpc>
                          <a:spcPct val="100000"/>
                        </a:lnSpc>
                      </a:pPr>
                      <a:r>
                        <a:rPr sz="1400" dirty="0" smtClean="0">
                          <a:latin typeface="Tahoma"/>
                          <a:cs typeface="Tahoma"/>
                        </a:rPr>
                        <a:t>Cap</a:t>
                      </a:r>
                      <a:r>
                        <a:rPr sz="1400" spc="-5" dirty="0" smtClean="0">
                          <a:latin typeface="Tahoma"/>
                          <a:cs typeface="Tahoma"/>
                        </a:rPr>
                        <a:t>tu</a:t>
                      </a:r>
                      <a:r>
                        <a:rPr sz="1400" spc="-10" dirty="0" smtClean="0">
                          <a:latin typeface="Tahoma"/>
                          <a:cs typeface="Tahoma"/>
                        </a:rPr>
                        <a:t>r</a:t>
                      </a:r>
                      <a:r>
                        <a:rPr sz="1400" spc="0" dirty="0" smtClean="0">
                          <a:latin typeface="Tahoma"/>
                          <a:cs typeface="Tahoma"/>
                        </a:rPr>
                        <a:t>es</a:t>
                      </a:r>
                      <a:r>
                        <a:rPr sz="1400" spc="10" dirty="0" smtClean="0">
                          <a:latin typeface="Tahoma"/>
                          <a:cs typeface="Tahoma"/>
                        </a:rPr>
                        <a:t> </a:t>
                      </a:r>
                      <a:r>
                        <a:rPr sz="1400" spc="-15" dirty="0" smtClean="0">
                          <a:latin typeface="Tahoma"/>
                          <a:cs typeface="Tahoma"/>
                        </a:rPr>
                        <a:t>k</a:t>
                      </a:r>
                      <a:r>
                        <a:rPr sz="1400" spc="0" dirty="0" smtClean="0">
                          <a:latin typeface="Tahoma"/>
                          <a:cs typeface="Tahoma"/>
                        </a:rPr>
                        <a:t>e</a:t>
                      </a:r>
                      <a:r>
                        <a:rPr sz="1400" spc="-5" dirty="0" smtClean="0">
                          <a:latin typeface="Tahoma"/>
                          <a:cs typeface="Tahoma"/>
                        </a:rPr>
                        <a:t>yst</a:t>
                      </a:r>
                      <a:r>
                        <a:rPr sz="1400" spc="-10" dirty="0" smtClean="0">
                          <a:latin typeface="Tahoma"/>
                          <a:cs typeface="Tahoma"/>
                        </a:rPr>
                        <a:t>r</a:t>
                      </a:r>
                      <a:r>
                        <a:rPr sz="1400" spc="-5" dirty="0" smtClean="0">
                          <a:latin typeface="Tahoma"/>
                          <a:cs typeface="Tahoma"/>
                        </a:rPr>
                        <a:t>o</a:t>
                      </a:r>
                      <a:r>
                        <a:rPr sz="1400" spc="-15" dirty="0" smtClean="0">
                          <a:latin typeface="Tahoma"/>
                          <a:cs typeface="Tahoma"/>
                        </a:rPr>
                        <a:t>k</a:t>
                      </a:r>
                      <a:r>
                        <a:rPr sz="1400" spc="0" dirty="0" smtClean="0">
                          <a:latin typeface="Tahoma"/>
                          <a:cs typeface="Tahoma"/>
                        </a:rPr>
                        <a:t>es</a:t>
                      </a:r>
                      <a:r>
                        <a:rPr sz="1400" spc="30" dirty="0" smtClean="0">
                          <a:latin typeface="Tahoma"/>
                          <a:cs typeface="Tahoma"/>
                        </a:rPr>
                        <a:t> </a:t>
                      </a:r>
                      <a:r>
                        <a:rPr sz="1400" spc="-5" dirty="0" smtClean="0">
                          <a:latin typeface="Tahoma"/>
                          <a:cs typeface="Tahoma"/>
                        </a:rPr>
                        <a:t>o</a:t>
                      </a:r>
                      <a:r>
                        <a:rPr sz="1400" spc="0" dirty="0" smtClean="0">
                          <a:latin typeface="Tahoma"/>
                          <a:cs typeface="Tahoma"/>
                        </a:rPr>
                        <a:t>n</a:t>
                      </a:r>
                      <a:r>
                        <a:rPr sz="1400" spc="10" dirty="0" smtClean="0">
                          <a:latin typeface="Tahoma"/>
                          <a:cs typeface="Tahoma"/>
                        </a:rPr>
                        <a:t> </a:t>
                      </a:r>
                      <a:r>
                        <a:rPr sz="1400" spc="0" dirty="0" smtClean="0">
                          <a:latin typeface="Tahoma"/>
                          <a:cs typeface="Tahoma"/>
                        </a:rPr>
                        <a:t>a</a:t>
                      </a:r>
                      <a:r>
                        <a:rPr sz="1400" spc="-10" dirty="0" smtClean="0">
                          <a:latin typeface="Tahoma"/>
                          <a:cs typeface="Tahoma"/>
                        </a:rPr>
                        <a:t> </a:t>
                      </a:r>
                      <a:r>
                        <a:rPr sz="1400" spc="-5" dirty="0" smtClean="0">
                          <a:latin typeface="Tahoma"/>
                          <a:cs typeface="Tahoma"/>
                        </a:rPr>
                        <a:t>co</a:t>
                      </a:r>
                      <a:r>
                        <a:rPr sz="1400" spc="0" dirty="0" smtClean="0">
                          <a:latin typeface="Tahoma"/>
                          <a:cs typeface="Tahoma"/>
                        </a:rPr>
                        <a:t>mp</a:t>
                      </a:r>
                      <a:r>
                        <a:rPr sz="1400" spc="-10" dirty="0" smtClean="0">
                          <a:latin typeface="Tahoma"/>
                          <a:cs typeface="Tahoma"/>
                        </a:rPr>
                        <a:t>r</a:t>
                      </a:r>
                      <a:r>
                        <a:rPr sz="1400" spc="-5" dirty="0" smtClean="0">
                          <a:latin typeface="Tahoma"/>
                          <a:cs typeface="Tahoma"/>
                        </a:rPr>
                        <a:t>o</a:t>
                      </a:r>
                      <a:r>
                        <a:rPr sz="1400" spc="0" dirty="0" smtClean="0">
                          <a:latin typeface="Tahoma"/>
                          <a:cs typeface="Tahoma"/>
                        </a:rPr>
                        <a:t>m</a:t>
                      </a:r>
                      <a:r>
                        <a:rPr sz="1400" spc="-5" dirty="0" smtClean="0">
                          <a:latin typeface="Tahoma"/>
                          <a:cs typeface="Tahoma"/>
                        </a:rPr>
                        <a:t>is</a:t>
                      </a:r>
                      <a:r>
                        <a:rPr sz="1400" spc="0" dirty="0" smtClean="0">
                          <a:latin typeface="Tahoma"/>
                          <a:cs typeface="Tahoma"/>
                        </a:rPr>
                        <a:t>ed</a:t>
                      </a:r>
                      <a:r>
                        <a:rPr sz="1400" spc="50" dirty="0" smtClean="0">
                          <a:latin typeface="Tahoma"/>
                          <a:cs typeface="Tahoma"/>
                        </a:rPr>
                        <a:t> </a:t>
                      </a:r>
                      <a:r>
                        <a:rPr sz="1400" spc="-5" dirty="0" smtClean="0">
                          <a:latin typeface="Tahoma"/>
                          <a:cs typeface="Tahoma"/>
                        </a:rPr>
                        <a:t>syst</a:t>
                      </a:r>
                      <a:r>
                        <a:rPr sz="1400" spc="0" dirty="0" smtClean="0">
                          <a:latin typeface="Tahoma"/>
                          <a:cs typeface="Tahoma"/>
                        </a:rPr>
                        <a:t>em</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3462">
                      <a:solidFill>
                        <a:srgbClr val="000000"/>
                      </a:solidFill>
                      <a:prstDash val="solid"/>
                    </a:lnT>
                    <a:lnB w="13462">
                      <a:solidFill>
                        <a:srgbClr val="000000"/>
                      </a:solidFill>
                      <a:prstDash val="solid"/>
                    </a:lnB>
                  </a:tcPr>
                </a:tc>
              </a:tr>
              <a:tr h="511660">
                <a:tc>
                  <a:txBody>
                    <a:bodyPr/>
                    <a:lstStyle/>
                    <a:p>
                      <a:pPr marL="74930">
                        <a:lnSpc>
                          <a:spcPct val="100000"/>
                        </a:lnSpc>
                      </a:pPr>
                      <a:r>
                        <a:rPr sz="1400" spc="-55" dirty="0" smtClean="0">
                          <a:latin typeface="Tahoma"/>
                          <a:cs typeface="Tahoma"/>
                        </a:rPr>
                        <a:t>Z</a:t>
                      </a:r>
                      <a:r>
                        <a:rPr sz="1400" spc="-5" dirty="0" smtClean="0">
                          <a:latin typeface="Tahoma"/>
                          <a:cs typeface="Tahoma"/>
                        </a:rPr>
                        <a:t>o</a:t>
                      </a:r>
                      <a:r>
                        <a:rPr sz="1400" spc="0" dirty="0" smtClean="0">
                          <a:latin typeface="Tahoma"/>
                          <a:cs typeface="Tahoma"/>
                        </a:rPr>
                        <a:t>mb</a:t>
                      </a:r>
                      <a:r>
                        <a:rPr sz="1400" spc="-5" dirty="0" smtClean="0">
                          <a:latin typeface="Tahoma"/>
                          <a:cs typeface="Tahoma"/>
                        </a:rPr>
                        <a:t>i</a:t>
                      </a:r>
                      <a:r>
                        <a:rPr sz="1400" spc="0" dirty="0" smtClean="0">
                          <a:latin typeface="Tahoma"/>
                          <a:cs typeface="Tahoma"/>
                        </a:rPr>
                        <a:t>e</a:t>
                      </a:r>
                      <a:endParaRPr sz="1400" dirty="0">
                        <a:latin typeface="Tahoma"/>
                        <a:cs typeface="Tahoma"/>
                      </a:endParaRPr>
                    </a:p>
                  </a:txBody>
                  <a:tcPr marL="0" marR="0" marT="0" marB="0">
                    <a:lnL w="13462">
                      <a:solidFill>
                        <a:srgbClr val="000000"/>
                      </a:solidFill>
                      <a:prstDash val="solid"/>
                    </a:lnL>
                    <a:lnR w="13462">
                      <a:solidFill>
                        <a:srgbClr val="000000"/>
                      </a:solidFill>
                      <a:prstDash val="solid"/>
                    </a:lnR>
                    <a:lnT w="13462">
                      <a:solidFill>
                        <a:srgbClr val="000000"/>
                      </a:solidFill>
                      <a:prstDash val="solid"/>
                    </a:lnT>
                    <a:lnB w="14985">
                      <a:solidFill>
                        <a:srgbClr val="000000"/>
                      </a:solidFill>
                      <a:prstDash val="solid"/>
                    </a:lnB>
                  </a:tcPr>
                </a:tc>
                <a:tc>
                  <a:txBody>
                    <a:bodyPr/>
                    <a:lstStyle/>
                    <a:p>
                      <a:pPr marL="75565" marR="262890">
                        <a:lnSpc>
                          <a:spcPct val="100000"/>
                        </a:lnSpc>
                      </a:pPr>
                      <a:r>
                        <a:rPr sz="1400" spc="-5" dirty="0" smtClean="0">
                          <a:latin typeface="Tahoma"/>
                          <a:cs typeface="Tahoma"/>
                        </a:rPr>
                        <a:t>P</a:t>
                      </a:r>
                      <a:r>
                        <a:rPr sz="1400" spc="-10" dirty="0" smtClean="0">
                          <a:latin typeface="Tahoma"/>
                          <a:cs typeface="Tahoma"/>
                        </a:rPr>
                        <a:t>r</a:t>
                      </a:r>
                      <a:r>
                        <a:rPr sz="1400" spc="-5" dirty="0" smtClean="0">
                          <a:latin typeface="Tahoma"/>
                          <a:cs typeface="Tahoma"/>
                        </a:rPr>
                        <a:t>o</a:t>
                      </a:r>
                      <a:r>
                        <a:rPr sz="1400" spc="0" dirty="0" smtClean="0">
                          <a:latin typeface="Tahoma"/>
                          <a:cs typeface="Tahoma"/>
                        </a:rPr>
                        <a:t>g</a:t>
                      </a:r>
                      <a:r>
                        <a:rPr sz="1400" spc="-25" dirty="0" smtClean="0">
                          <a:latin typeface="Tahoma"/>
                          <a:cs typeface="Tahoma"/>
                        </a:rPr>
                        <a:t>r</a:t>
                      </a:r>
                      <a:r>
                        <a:rPr sz="1400" spc="0" dirty="0" smtClean="0">
                          <a:latin typeface="Tahoma"/>
                          <a:cs typeface="Tahoma"/>
                        </a:rPr>
                        <a:t>am</a:t>
                      </a:r>
                      <a:r>
                        <a:rPr sz="1400" spc="25" dirty="0" smtClean="0">
                          <a:latin typeface="Tahoma"/>
                          <a:cs typeface="Tahoma"/>
                        </a:rPr>
                        <a:t> </a:t>
                      </a:r>
                      <a:r>
                        <a:rPr sz="1400" spc="0" dirty="0" smtClean="0">
                          <a:latin typeface="Tahoma"/>
                          <a:cs typeface="Tahoma"/>
                        </a:rPr>
                        <a:t>a</a:t>
                      </a:r>
                      <a:r>
                        <a:rPr sz="1400" spc="-5" dirty="0" smtClean="0">
                          <a:latin typeface="Tahoma"/>
                          <a:cs typeface="Tahoma"/>
                        </a:rPr>
                        <a:t>cti</a:t>
                      </a:r>
                      <a:r>
                        <a:rPr sz="1400" spc="-40" dirty="0" smtClean="0">
                          <a:latin typeface="Tahoma"/>
                          <a:cs typeface="Tahoma"/>
                        </a:rPr>
                        <a:t>v</a:t>
                      </a:r>
                      <a:r>
                        <a:rPr sz="1400" spc="0" dirty="0" smtClean="0">
                          <a:latin typeface="Tahoma"/>
                          <a:cs typeface="Tahoma"/>
                        </a:rPr>
                        <a:t>a</a:t>
                      </a:r>
                      <a:r>
                        <a:rPr sz="1400" spc="-5" dirty="0" smtClean="0">
                          <a:latin typeface="Tahoma"/>
                          <a:cs typeface="Tahoma"/>
                        </a:rPr>
                        <a:t>t</a:t>
                      </a:r>
                      <a:r>
                        <a:rPr sz="1400" spc="0" dirty="0" smtClean="0">
                          <a:latin typeface="Tahoma"/>
                          <a:cs typeface="Tahoma"/>
                        </a:rPr>
                        <a:t>ed</a:t>
                      </a:r>
                      <a:r>
                        <a:rPr sz="1400" spc="30" dirty="0" smtClean="0">
                          <a:latin typeface="Tahoma"/>
                          <a:cs typeface="Tahoma"/>
                        </a:rPr>
                        <a:t> </a:t>
                      </a:r>
                      <a:r>
                        <a:rPr sz="1400" spc="-5" dirty="0" smtClean="0">
                          <a:latin typeface="Tahoma"/>
                          <a:cs typeface="Tahoma"/>
                        </a:rPr>
                        <a:t>o</a:t>
                      </a:r>
                      <a:r>
                        <a:rPr sz="1400" spc="0" dirty="0" smtClean="0">
                          <a:latin typeface="Tahoma"/>
                          <a:cs typeface="Tahoma"/>
                        </a:rPr>
                        <a:t>n</a:t>
                      </a:r>
                      <a:r>
                        <a:rPr sz="1400" spc="10" dirty="0" smtClean="0">
                          <a:latin typeface="Tahoma"/>
                          <a:cs typeface="Tahoma"/>
                        </a:rPr>
                        <a:t> </a:t>
                      </a:r>
                      <a:r>
                        <a:rPr sz="1400" spc="0" dirty="0" smtClean="0">
                          <a:latin typeface="Tahoma"/>
                          <a:cs typeface="Tahoma"/>
                        </a:rPr>
                        <a:t>an</a:t>
                      </a:r>
                      <a:r>
                        <a:rPr sz="1400" spc="-15" dirty="0" smtClean="0">
                          <a:latin typeface="Tahoma"/>
                          <a:cs typeface="Tahoma"/>
                        </a:rPr>
                        <a:t> </a:t>
                      </a:r>
                      <a:r>
                        <a:rPr sz="1400" spc="-5" dirty="0" smtClean="0">
                          <a:latin typeface="Tahoma"/>
                          <a:cs typeface="Tahoma"/>
                        </a:rPr>
                        <a:t>in</a:t>
                      </a:r>
                      <a:r>
                        <a:rPr sz="1400" spc="-20" dirty="0" smtClean="0">
                          <a:latin typeface="Tahoma"/>
                          <a:cs typeface="Tahoma"/>
                        </a:rPr>
                        <a:t>f</a:t>
                      </a:r>
                      <a:r>
                        <a:rPr sz="1400" spc="0" dirty="0" smtClean="0">
                          <a:latin typeface="Tahoma"/>
                          <a:cs typeface="Tahoma"/>
                        </a:rPr>
                        <a:t>e</a:t>
                      </a:r>
                      <a:r>
                        <a:rPr sz="1400" spc="-5" dirty="0" smtClean="0">
                          <a:latin typeface="Tahoma"/>
                          <a:cs typeface="Tahoma"/>
                        </a:rPr>
                        <a:t>ct</a:t>
                      </a:r>
                      <a:r>
                        <a:rPr sz="1400" spc="0" dirty="0" smtClean="0">
                          <a:latin typeface="Tahoma"/>
                          <a:cs typeface="Tahoma"/>
                        </a:rPr>
                        <a:t>ed</a:t>
                      </a:r>
                      <a:r>
                        <a:rPr sz="1400" spc="15" dirty="0" smtClean="0">
                          <a:latin typeface="Tahoma"/>
                          <a:cs typeface="Tahoma"/>
                        </a:rPr>
                        <a:t> </a:t>
                      </a:r>
                      <a:r>
                        <a:rPr sz="1400" spc="0" dirty="0" smtClean="0">
                          <a:latin typeface="Tahoma"/>
                          <a:cs typeface="Tahoma"/>
                        </a:rPr>
                        <a:t>ma</a:t>
                      </a:r>
                      <a:r>
                        <a:rPr sz="1400" spc="-5" dirty="0" smtClean="0">
                          <a:latin typeface="Tahoma"/>
                          <a:cs typeface="Tahoma"/>
                        </a:rPr>
                        <a:t>chin</a:t>
                      </a:r>
                      <a:r>
                        <a:rPr sz="1400" spc="0" dirty="0" smtClean="0">
                          <a:latin typeface="Tahoma"/>
                          <a:cs typeface="Tahoma"/>
                        </a:rPr>
                        <a:t>e </a:t>
                      </a:r>
                      <a:r>
                        <a:rPr sz="1400" spc="-5" dirty="0" smtClean="0">
                          <a:latin typeface="Tahoma"/>
                          <a:cs typeface="Tahoma"/>
                        </a:rPr>
                        <a:t>th</a:t>
                      </a:r>
                      <a:r>
                        <a:rPr sz="1400" spc="0" dirty="0" smtClean="0">
                          <a:latin typeface="Tahoma"/>
                          <a:cs typeface="Tahoma"/>
                        </a:rPr>
                        <a:t>at</a:t>
                      </a:r>
                      <a:r>
                        <a:rPr sz="1400" spc="5" dirty="0" smtClean="0">
                          <a:latin typeface="Tahoma"/>
                          <a:cs typeface="Tahoma"/>
                        </a:rPr>
                        <a:t> </a:t>
                      </a:r>
                      <a:r>
                        <a:rPr sz="1400" spc="-5" dirty="0" smtClean="0">
                          <a:latin typeface="Tahoma"/>
                          <a:cs typeface="Tahoma"/>
                        </a:rPr>
                        <a:t>i</a:t>
                      </a:r>
                      <a:r>
                        <a:rPr sz="1400" spc="0" dirty="0" smtClean="0">
                          <a:latin typeface="Tahoma"/>
                          <a:cs typeface="Tahoma"/>
                        </a:rPr>
                        <a:t>s</a:t>
                      </a:r>
                      <a:r>
                        <a:rPr sz="1400" spc="10" dirty="0" smtClean="0">
                          <a:latin typeface="Tahoma"/>
                          <a:cs typeface="Tahoma"/>
                        </a:rPr>
                        <a:t> </a:t>
                      </a:r>
                      <a:r>
                        <a:rPr sz="1400" spc="0" dirty="0" smtClean="0">
                          <a:latin typeface="Tahoma"/>
                          <a:cs typeface="Tahoma"/>
                        </a:rPr>
                        <a:t>a</a:t>
                      </a:r>
                      <a:r>
                        <a:rPr sz="1400" spc="-5" dirty="0" smtClean="0">
                          <a:latin typeface="Tahoma"/>
                          <a:cs typeface="Tahoma"/>
                        </a:rPr>
                        <a:t>cti</a:t>
                      </a:r>
                      <a:r>
                        <a:rPr sz="1400" spc="-40" dirty="0" smtClean="0">
                          <a:latin typeface="Tahoma"/>
                          <a:cs typeface="Tahoma"/>
                        </a:rPr>
                        <a:t>v</a:t>
                      </a:r>
                      <a:r>
                        <a:rPr sz="1400" spc="0" dirty="0" smtClean="0">
                          <a:latin typeface="Tahoma"/>
                          <a:cs typeface="Tahoma"/>
                        </a:rPr>
                        <a:t>a</a:t>
                      </a:r>
                      <a:r>
                        <a:rPr sz="1400" spc="-5" dirty="0" smtClean="0">
                          <a:latin typeface="Tahoma"/>
                          <a:cs typeface="Tahoma"/>
                        </a:rPr>
                        <a:t>t</a:t>
                      </a:r>
                      <a:r>
                        <a:rPr sz="1400" spc="0" dirty="0" smtClean="0">
                          <a:latin typeface="Tahoma"/>
                          <a:cs typeface="Tahoma"/>
                        </a:rPr>
                        <a:t>ed</a:t>
                      </a:r>
                      <a:r>
                        <a:rPr sz="1400" spc="30" dirty="0" smtClean="0">
                          <a:latin typeface="Tahoma"/>
                          <a:cs typeface="Tahoma"/>
                        </a:rPr>
                        <a:t> </a:t>
                      </a:r>
                      <a:r>
                        <a:rPr sz="1400" spc="-5" dirty="0" smtClean="0">
                          <a:latin typeface="Tahoma"/>
                          <a:cs typeface="Tahoma"/>
                        </a:rPr>
                        <a:t>t</a:t>
                      </a:r>
                      <a:r>
                        <a:rPr sz="1400" spc="0" dirty="0" smtClean="0">
                          <a:latin typeface="Tahoma"/>
                          <a:cs typeface="Tahoma"/>
                        </a:rPr>
                        <a:t>o </a:t>
                      </a:r>
                      <a:r>
                        <a:rPr sz="1400" spc="-5" dirty="0" smtClean="0">
                          <a:latin typeface="Tahoma"/>
                          <a:cs typeface="Tahoma"/>
                        </a:rPr>
                        <a:t>l</a:t>
                      </a:r>
                      <a:r>
                        <a:rPr sz="1400" spc="0" dirty="0" smtClean="0">
                          <a:latin typeface="Tahoma"/>
                          <a:cs typeface="Tahoma"/>
                        </a:rPr>
                        <a:t>a</a:t>
                      </a:r>
                      <a:r>
                        <a:rPr sz="1400" spc="-5" dirty="0" smtClean="0">
                          <a:latin typeface="Tahoma"/>
                          <a:cs typeface="Tahoma"/>
                        </a:rPr>
                        <a:t>unc</a:t>
                      </a:r>
                      <a:r>
                        <a:rPr sz="1400" spc="0" dirty="0" smtClean="0">
                          <a:latin typeface="Tahoma"/>
                          <a:cs typeface="Tahoma"/>
                        </a:rPr>
                        <a:t>h a</a:t>
                      </a:r>
                      <a:r>
                        <a:rPr sz="1400" spc="-20" dirty="0" smtClean="0">
                          <a:latin typeface="Tahoma"/>
                          <a:cs typeface="Tahoma"/>
                        </a:rPr>
                        <a:t>t</a:t>
                      </a:r>
                      <a:r>
                        <a:rPr sz="1400" spc="-5" dirty="0" smtClean="0">
                          <a:latin typeface="Tahoma"/>
                          <a:cs typeface="Tahoma"/>
                        </a:rPr>
                        <a:t>t</a:t>
                      </a:r>
                      <a:r>
                        <a:rPr sz="1400" spc="0" dirty="0" smtClean="0">
                          <a:latin typeface="Tahoma"/>
                          <a:cs typeface="Tahoma"/>
                        </a:rPr>
                        <a:t>a</a:t>
                      </a:r>
                      <a:r>
                        <a:rPr sz="1400" spc="-5" dirty="0" smtClean="0">
                          <a:latin typeface="Tahoma"/>
                          <a:cs typeface="Tahoma"/>
                        </a:rPr>
                        <a:t>ck</a:t>
                      </a:r>
                      <a:r>
                        <a:rPr sz="1400" spc="0" dirty="0" smtClean="0">
                          <a:latin typeface="Tahoma"/>
                          <a:cs typeface="Tahoma"/>
                        </a:rPr>
                        <a:t>s</a:t>
                      </a:r>
                      <a:r>
                        <a:rPr sz="1400" spc="20" dirty="0" smtClean="0">
                          <a:latin typeface="Tahoma"/>
                          <a:cs typeface="Tahoma"/>
                        </a:rPr>
                        <a:t> </a:t>
                      </a:r>
                      <a:r>
                        <a:rPr sz="1400" spc="-5" dirty="0" smtClean="0">
                          <a:latin typeface="Tahoma"/>
                          <a:cs typeface="Tahoma"/>
                        </a:rPr>
                        <a:t>o</a:t>
                      </a:r>
                      <a:r>
                        <a:rPr sz="1400" spc="0" dirty="0" smtClean="0">
                          <a:latin typeface="Tahoma"/>
                          <a:cs typeface="Tahoma"/>
                        </a:rPr>
                        <a:t>n</a:t>
                      </a:r>
                      <a:r>
                        <a:rPr sz="1400" spc="10" dirty="0" smtClean="0">
                          <a:latin typeface="Tahoma"/>
                          <a:cs typeface="Tahoma"/>
                        </a:rPr>
                        <a:t> </a:t>
                      </a:r>
                      <a:r>
                        <a:rPr sz="1400" spc="-5" dirty="0" smtClean="0">
                          <a:latin typeface="Tahoma"/>
                          <a:cs typeface="Tahoma"/>
                        </a:rPr>
                        <a:t>oth</a:t>
                      </a:r>
                      <a:r>
                        <a:rPr sz="1400" spc="0" dirty="0" smtClean="0">
                          <a:latin typeface="Tahoma"/>
                          <a:cs typeface="Tahoma"/>
                        </a:rPr>
                        <a:t>er</a:t>
                      </a:r>
                      <a:r>
                        <a:rPr sz="1400" spc="10" dirty="0" smtClean="0">
                          <a:latin typeface="Tahoma"/>
                          <a:cs typeface="Tahoma"/>
                        </a:rPr>
                        <a:t> </a:t>
                      </a:r>
                      <a:r>
                        <a:rPr sz="1400" spc="0" dirty="0" smtClean="0">
                          <a:latin typeface="Tahoma"/>
                          <a:cs typeface="Tahoma"/>
                        </a:rPr>
                        <a:t>ma</a:t>
                      </a:r>
                      <a:r>
                        <a:rPr sz="1400" spc="-5" dirty="0" smtClean="0">
                          <a:latin typeface="Tahoma"/>
                          <a:cs typeface="Tahoma"/>
                        </a:rPr>
                        <a:t>chin</a:t>
                      </a:r>
                      <a:r>
                        <a:rPr sz="1400" spc="0" dirty="0" smtClean="0">
                          <a:latin typeface="Tahoma"/>
                          <a:cs typeface="Tahoma"/>
                        </a:rPr>
                        <a:t>es</a:t>
                      </a:r>
                      <a:endParaRPr sz="1400" dirty="0">
                        <a:latin typeface="Tahoma"/>
                        <a:cs typeface="Tahoma"/>
                      </a:endParaRPr>
                    </a:p>
                  </a:txBody>
                  <a:tcPr marL="0" marR="0" marT="0" marB="0">
                    <a:lnL w="13462">
                      <a:solidFill>
                        <a:srgbClr val="000000"/>
                      </a:solidFill>
                      <a:prstDash val="solid"/>
                    </a:lnL>
                    <a:lnR w="13461">
                      <a:solidFill>
                        <a:srgbClr val="000000"/>
                      </a:solidFill>
                      <a:prstDash val="solid"/>
                    </a:lnR>
                    <a:lnT w="13462">
                      <a:solidFill>
                        <a:srgbClr val="000000"/>
                      </a:solidFill>
                      <a:prstDash val="solid"/>
                    </a:lnT>
                    <a:lnB w="14985">
                      <a:solidFill>
                        <a:srgbClr val="000000"/>
                      </a:solidFill>
                      <a:prstDash val="solid"/>
                    </a:lnB>
                  </a:tcPr>
                </a:tc>
              </a:tr>
              <a:tr h="512332">
                <a:tc>
                  <a:txBody>
                    <a:bodyPr/>
                    <a:lstStyle/>
                    <a:p>
                      <a:pPr marL="74930">
                        <a:lnSpc>
                          <a:spcPct val="100000"/>
                        </a:lnSpc>
                      </a:pPr>
                      <a:r>
                        <a:rPr sz="1400" dirty="0" smtClean="0">
                          <a:latin typeface="Arial"/>
                          <a:cs typeface="Arial"/>
                        </a:rPr>
                        <a:t>Rootkit</a:t>
                      </a:r>
                      <a:endParaRPr sz="1400" dirty="0">
                        <a:latin typeface="Arial"/>
                        <a:cs typeface="Arial"/>
                      </a:endParaRPr>
                    </a:p>
                  </a:txBody>
                  <a:tcPr marL="0" marR="0" marT="0" marB="0">
                    <a:lnL w="13462">
                      <a:solidFill>
                        <a:srgbClr val="000000"/>
                      </a:solidFill>
                      <a:prstDash val="solid"/>
                    </a:lnL>
                    <a:lnR w="13462">
                      <a:solidFill>
                        <a:srgbClr val="000000"/>
                      </a:solidFill>
                      <a:prstDash val="solid"/>
                    </a:lnR>
                    <a:lnT w="14985">
                      <a:solidFill>
                        <a:srgbClr val="000000"/>
                      </a:solidFill>
                      <a:prstDash val="solid"/>
                    </a:lnT>
                    <a:lnB w="14985">
                      <a:solidFill>
                        <a:srgbClr val="000000"/>
                      </a:solidFill>
                      <a:prstDash val="solid"/>
                    </a:lnB>
                  </a:tcPr>
                </a:tc>
                <a:tc>
                  <a:txBody>
                    <a:bodyPr/>
                    <a:lstStyle/>
                    <a:p>
                      <a:pPr marL="75565">
                        <a:lnSpc>
                          <a:spcPct val="100000"/>
                        </a:lnSpc>
                        <a:tabLst>
                          <a:tab pos="5863590" algn="r"/>
                        </a:tabLst>
                      </a:pPr>
                      <a:r>
                        <a:rPr sz="1400" dirty="0" smtClean="0">
                          <a:latin typeface="Arial"/>
                          <a:cs typeface="Arial"/>
                        </a:rPr>
                        <a:t>Set</a:t>
                      </a:r>
                      <a:r>
                        <a:rPr sz="1400" spc="-5" dirty="0" smtClean="0">
                          <a:latin typeface="Arial"/>
                          <a:cs typeface="Arial"/>
                        </a:rPr>
                        <a:t> </a:t>
                      </a:r>
                      <a:r>
                        <a:rPr sz="1400" spc="0" dirty="0" smtClean="0">
                          <a:latin typeface="Arial"/>
                          <a:cs typeface="Arial"/>
                        </a:rPr>
                        <a:t>of</a:t>
                      </a:r>
                      <a:r>
                        <a:rPr sz="1400" spc="5" dirty="0" smtClean="0">
                          <a:latin typeface="Arial"/>
                          <a:cs typeface="Arial"/>
                        </a:rPr>
                        <a:t> </a:t>
                      </a:r>
                      <a:r>
                        <a:rPr sz="1400" spc="0" dirty="0" smtClean="0">
                          <a:latin typeface="Arial"/>
                          <a:cs typeface="Arial"/>
                        </a:rPr>
                        <a:t>hacker</a:t>
                      </a:r>
                      <a:r>
                        <a:rPr sz="1400" spc="5" dirty="0" smtClean="0">
                          <a:latin typeface="Arial"/>
                          <a:cs typeface="Arial"/>
                        </a:rPr>
                        <a:t> </a:t>
                      </a:r>
                      <a:r>
                        <a:rPr sz="1400" spc="0" dirty="0" smtClean="0">
                          <a:latin typeface="Arial"/>
                          <a:cs typeface="Arial"/>
                        </a:rPr>
                        <a:t>tools used</a:t>
                      </a:r>
                      <a:r>
                        <a:rPr sz="1400" spc="-5" dirty="0" smtClean="0">
                          <a:latin typeface="Arial"/>
                          <a:cs typeface="Arial"/>
                        </a:rPr>
                        <a:t> </a:t>
                      </a:r>
                      <a:r>
                        <a:rPr sz="1400" spc="0" dirty="0" smtClean="0">
                          <a:latin typeface="Arial"/>
                          <a:cs typeface="Arial"/>
                        </a:rPr>
                        <a:t>after</a:t>
                      </a:r>
                      <a:r>
                        <a:rPr sz="1400" spc="10" dirty="0" smtClean="0">
                          <a:latin typeface="Arial"/>
                          <a:cs typeface="Arial"/>
                        </a:rPr>
                        <a:t> </a:t>
                      </a:r>
                      <a:r>
                        <a:rPr sz="1400" spc="0" dirty="0" smtClean="0">
                          <a:latin typeface="Arial"/>
                          <a:cs typeface="Arial"/>
                        </a:rPr>
                        <a:t>attacker</a:t>
                      </a:r>
                      <a:r>
                        <a:rPr sz="1400" spc="5" dirty="0" smtClean="0">
                          <a:latin typeface="Arial"/>
                          <a:cs typeface="Arial"/>
                        </a:rPr>
                        <a:t> </a:t>
                      </a:r>
                      <a:r>
                        <a:rPr sz="1400" spc="0" dirty="0" smtClean="0">
                          <a:latin typeface="Arial"/>
                          <a:cs typeface="Arial"/>
                        </a:rPr>
                        <a:t>has</a:t>
                      </a:r>
                      <a:r>
                        <a:rPr sz="1400" spc="10" dirty="0" smtClean="0">
                          <a:latin typeface="Arial"/>
                          <a:cs typeface="Arial"/>
                        </a:rPr>
                        <a:t> </a:t>
                      </a:r>
                      <a:r>
                        <a:rPr sz="1400" spc="0" dirty="0" smtClean="0">
                          <a:latin typeface="Arial"/>
                          <a:cs typeface="Arial"/>
                        </a:rPr>
                        <a:t>b</a:t>
                      </a:r>
                      <a:r>
                        <a:rPr sz="1400" spc="-5" dirty="0" smtClean="0">
                          <a:latin typeface="Arial"/>
                          <a:cs typeface="Arial"/>
                        </a:rPr>
                        <a:t>r</a:t>
                      </a:r>
                      <a:r>
                        <a:rPr sz="1400" spc="0" dirty="0" smtClean="0">
                          <a:latin typeface="Arial"/>
                          <a:cs typeface="Arial"/>
                        </a:rPr>
                        <a:t>oken</a:t>
                      </a:r>
                      <a:r>
                        <a:rPr sz="1400" spc="-5" dirty="0" smtClean="0">
                          <a:latin typeface="Arial"/>
                          <a:cs typeface="Arial"/>
                        </a:rPr>
                        <a:t> </a:t>
                      </a:r>
                      <a:r>
                        <a:rPr sz="1400" spc="0" dirty="0" smtClean="0">
                          <a:latin typeface="Arial"/>
                          <a:cs typeface="Arial"/>
                        </a:rPr>
                        <a:t>into</a:t>
                      </a:r>
                      <a:r>
                        <a:rPr sz="1400" spc="-5" dirty="0" smtClean="0">
                          <a:latin typeface="Arial"/>
                          <a:cs typeface="Arial"/>
                        </a:rPr>
                        <a:t> </a:t>
                      </a:r>
                      <a:r>
                        <a:rPr sz="1400" spc="0" dirty="0" smtClean="0">
                          <a:latin typeface="Arial"/>
                          <a:cs typeface="Arial"/>
                        </a:rPr>
                        <a:t>a computer</a:t>
                      </a:r>
                      <a:r>
                        <a:rPr sz="1400" spc="15" dirty="0" smtClean="0">
                          <a:latin typeface="Arial"/>
                          <a:cs typeface="Arial"/>
                        </a:rPr>
                        <a:t> </a:t>
                      </a:r>
                      <a:r>
                        <a:rPr sz="1400" spc="0" dirty="0" smtClean="0">
                          <a:latin typeface="Arial"/>
                          <a:cs typeface="Arial"/>
                        </a:rPr>
                        <a:t>s</a:t>
                      </a:r>
                      <a:r>
                        <a:rPr sz="1400" spc="-20" dirty="0" smtClean="0">
                          <a:latin typeface="Arial"/>
                          <a:cs typeface="Arial"/>
                        </a:rPr>
                        <a:t>y</a:t>
                      </a:r>
                      <a:r>
                        <a:rPr sz="1400" spc="0" dirty="0" smtClean="0">
                          <a:latin typeface="Arial"/>
                          <a:cs typeface="Arial"/>
                        </a:rPr>
                        <a:t>stem</a:t>
                      </a:r>
                      <a:r>
                        <a:rPr sz="1400" spc="20" dirty="0" smtClean="0">
                          <a:latin typeface="Arial"/>
                          <a:cs typeface="Arial"/>
                        </a:rPr>
                        <a:t> </a:t>
                      </a:r>
                      <a:r>
                        <a:rPr sz="1400" spc="0" dirty="0" smtClean="0">
                          <a:latin typeface="Arial"/>
                          <a:cs typeface="Arial"/>
                        </a:rPr>
                        <a:t>and</a:t>
                      </a:r>
                      <a:r>
                        <a:rPr sz="1400" spc="5" dirty="0" smtClean="0">
                          <a:latin typeface="Arial"/>
                          <a:cs typeface="Arial"/>
                        </a:rPr>
                        <a:t> </a:t>
                      </a:r>
                      <a:r>
                        <a:rPr sz="1400" spc="0" dirty="0" smtClean="0">
                          <a:latin typeface="Arial"/>
                          <a:cs typeface="Arial"/>
                        </a:rPr>
                        <a:t>gained</a:t>
                      </a:r>
                      <a:r>
                        <a:rPr sz="1400" spc="-15" dirty="0" smtClean="0">
                          <a:latin typeface="Arial"/>
                          <a:cs typeface="Arial"/>
                        </a:rPr>
                        <a:t> </a:t>
                      </a:r>
                      <a:r>
                        <a:rPr sz="1400" spc="-5" dirty="0" smtClean="0">
                          <a:latin typeface="Arial"/>
                          <a:cs typeface="Arial"/>
                        </a:rPr>
                        <a:t>r</a:t>
                      </a:r>
                      <a:r>
                        <a:rPr sz="1400" spc="0" dirty="0" smtClean="0">
                          <a:latin typeface="Arial"/>
                          <a:cs typeface="Arial"/>
                        </a:rPr>
                        <a:t>oo</a:t>
                      </a:r>
                      <a:r>
                        <a:rPr sz="1400" spc="25" dirty="0" smtClean="0">
                          <a:latin typeface="Arial"/>
                          <a:cs typeface="Arial"/>
                        </a:rPr>
                        <a:t>t</a:t>
                      </a:r>
                      <a:r>
                        <a:rPr sz="1400" spc="-5" dirty="0" smtClean="0">
                          <a:latin typeface="Arial"/>
                          <a:cs typeface="Arial"/>
                        </a:rPr>
                        <a:t>-</a:t>
                      </a:r>
                      <a:r>
                        <a:rPr sz="1400" spc="0" dirty="0" smtClean="0">
                          <a:latin typeface="Arial"/>
                          <a:cs typeface="Arial"/>
                        </a:rPr>
                        <a:t>level access</a:t>
                      </a:r>
                      <a:r>
                        <a:rPr sz="1700" spc="0" baseline="-32051" dirty="0" smtClean="0">
                          <a:latin typeface="Times New Roman"/>
                          <a:cs typeface="Times New Roman"/>
                        </a:rPr>
                        <a:t> 	</a:t>
                      </a:r>
                      <a:endParaRPr sz="1700" baseline="-32051" dirty="0">
                        <a:latin typeface="Times New Roman"/>
                        <a:cs typeface="Times New Roman"/>
                      </a:endParaRPr>
                    </a:p>
                  </a:txBody>
                  <a:tcPr marL="0" marR="0" marT="0" marB="0">
                    <a:lnL w="13462">
                      <a:solidFill>
                        <a:srgbClr val="000000"/>
                      </a:solidFill>
                      <a:prstDash val="solid"/>
                    </a:lnL>
                    <a:lnR w="13461">
                      <a:solidFill>
                        <a:srgbClr val="000000"/>
                      </a:solidFill>
                      <a:prstDash val="solid"/>
                    </a:lnR>
                    <a:lnT w="14985">
                      <a:solidFill>
                        <a:srgbClr val="000000"/>
                      </a:solidFill>
                      <a:prstDash val="solid"/>
                    </a:lnT>
                    <a:lnB w="14985">
                      <a:solidFill>
                        <a:srgbClr val="000000"/>
                      </a:solidFill>
                      <a:prstDash val="solid"/>
                    </a:lnB>
                  </a:tcPr>
                </a:tc>
              </a:tr>
            </a:tbl>
          </a:graphicData>
        </a:graphic>
      </p:graphicFrame>
      <p:sp>
        <p:nvSpPr>
          <p:cNvPr id="3" name="Rectangle 2"/>
          <p:cNvSpPr/>
          <p:nvPr/>
        </p:nvSpPr>
        <p:spPr>
          <a:xfrm>
            <a:off x="3096561" y="322508"/>
            <a:ext cx="6301770" cy="584775"/>
          </a:xfrm>
          <a:prstGeom prst="rect">
            <a:avLst/>
          </a:prstGeom>
        </p:spPr>
        <p:txBody>
          <a:bodyPr wrap="square">
            <a:spAutoFit/>
          </a:bodyPr>
          <a:lstStyle/>
          <a:p>
            <a:r>
              <a:rPr lang="en-US" sz="3200" b="1" dirty="0">
                <a:solidFill>
                  <a:schemeClr val="bg1"/>
                </a:solidFill>
              </a:rPr>
              <a:t>Types of </a:t>
            </a:r>
            <a:r>
              <a:rPr lang="en-US" sz="3200" b="1" dirty="0" smtClean="0">
                <a:solidFill>
                  <a:schemeClr val="bg1"/>
                </a:solidFill>
              </a:rPr>
              <a:t>Malware</a:t>
            </a:r>
            <a:endParaRPr lang="en-US" sz="3200" b="1" dirty="0">
              <a:solidFill>
                <a:schemeClr val="bg1"/>
              </a:solidFill>
            </a:endParaRPr>
          </a:p>
        </p:txBody>
      </p:sp>
    </p:spTree>
    <p:extLst>
      <p:ext uri="{BB962C8B-B14F-4D97-AF65-F5344CB8AC3E}">
        <p14:creationId xmlns:p14="http://schemas.microsoft.com/office/powerpoint/2010/main" val="83326923"/>
      </p:ext>
    </p:extLst>
  </p:cSld>
  <p:clrMapOvr>
    <a:masterClrMapping/>
  </p:clrMapOvr>
  <mc:AlternateContent xmlns:mc="http://schemas.openxmlformats.org/markup-compatibility/2006" xmlns:p14="http://schemas.microsoft.com/office/powerpoint/2010/main">
    <mc:Choice Requires="p14">
      <p:transition spd="slow" p14:dur="2000" advTm="381989"/>
    </mc:Choice>
    <mc:Fallback xmlns="">
      <p:transition spd="slow" advTm="38198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1654918141"/>
              </p:ext>
            </p:extLst>
          </p:nvPr>
        </p:nvGraphicFramePr>
        <p:xfrm>
          <a:off x="2016125" y="1301749"/>
          <a:ext cx="7932738" cy="10474325"/>
        </p:xfrm>
        <a:graphic>
          <a:graphicData uri="http://schemas.openxmlformats.org/presentationml/2006/ole">
            <mc:AlternateContent xmlns:mc="http://schemas.openxmlformats.org/markup-compatibility/2006">
              <mc:Choice xmlns:v="urn:schemas-microsoft-com:vml" Requires="v">
                <p:oleObj spid="_x0000_s1069" name="Document" r:id="rId4" imgW="5533600" imgH="7284967" progId="Word.Document.12">
                  <p:embed/>
                </p:oleObj>
              </mc:Choice>
              <mc:Fallback>
                <p:oleObj name="Document" r:id="rId4" imgW="5533600" imgH="7284967" progId="Word.Document.12">
                  <p:embed/>
                  <p:pic>
                    <p:nvPicPr>
                      <p:cNvPr id="0" name=""/>
                      <p:cNvPicPr/>
                      <p:nvPr/>
                    </p:nvPicPr>
                    <p:blipFill>
                      <a:blip r:embed="rId5"/>
                      <a:stretch>
                        <a:fillRect/>
                      </a:stretch>
                    </p:blipFill>
                    <p:spPr>
                      <a:xfrm>
                        <a:off x="2016125" y="1301749"/>
                        <a:ext cx="7932738" cy="10474325"/>
                      </a:xfrm>
                      <a:prstGeom prst="rect">
                        <a:avLst/>
                      </a:prstGeom>
                    </p:spPr>
                  </p:pic>
                </p:oleObj>
              </mc:Fallback>
            </mc:AlternateContent>
          </a:graphicData>
        </a:graphic>
      </p:graphicFrame>
      <p:sp>
        <p:nvSpPr>
          <p:cNvPr id="3" name="Slide Number Placeholder 2"/>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7</a:t>
            </a:fld>
            <a:endParaRPr lang="en-US">
              <a:latin typeface="Arial"/>
            </a:endParaRPr>
          </a:p>
        </p:txBody>
      </p:sp>
      <p:sp>
        <p:nvSpPr>
          <p:cNvPr id="6" name="Rectangle 5"/>
          <p:cNvSpPr/>
          <p:nvPr/>
        </p:nvSpPr>
        <p:spPr>
          <a:xfrm>
            <a:off x="2691607" y="403657"/>
            <a:ext cx="6581774" cy="584775"/>
          </a:xfrm>
          <a:prstGeom prst="rect">
            <a:avLst/>
          </a:prstGeom>
        </p:spPr>
        <p:txBody>
          <a:bodyPr wrap="square">
            <a:spAutoFit/>
          </a:bodyPr>
          <a:lstStyle/>
          <a:p>
            <a:r>
              <a:rPr lang="en-US" sz="3200" b="1" dirty="0">
                <a:solidFill>
                  <a:schemeClr val="bg1"/>
                </a:solidFill>
              </a:rPr>
              <a:t>Types of Malware (cont.)</a:t>
            </a:r>
          </a:p>
        </p:txBody>
      </p:sp>
    </p:spTree>
    <p:extLst>
      <p:ext uri="{BB962C8B-B14F-4D97-AF65-F5344CB8AC3E}">
        <p14:creationId xmlns:p14="http://schemas.microsoft.com/office/powerpoint/2010/main" val="2482138915"/>
      </p:ext>
    </p:extLst>
  </p:cSld>
  <p:clrMapOvr>
    <a:masterClrMapping/>
  </p:clrMapOvr>
  <mc:AlternateContent xmlns:mc="http://schemas.openxmlformats.org/markup-compatibility/2006" xmlns:p14="http://schemas.microsoft.com/office/powerpoint/2010/main">
    <mc:Choice Requires="p14">
      <p:transition spd="slow" p14:dur="2000" advTm="101617"/>
    </mc:Choice>
    <mc:Fallback xmlns="">
      <p:transition spd="slow" advTm="10161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71" y="136525"/>
            <a:ext cx="10515600" cy="1325563"/>
          </a:xfrm>
        </p:spPr>
        <p:txBody>
          <a:bodyPr>
            <a:normAutofit/>
          </a:bodyPr>
          <a:lstStyle/>
          <a:p>
            <a:r>
              <a:rPr lang="en-US" sz="3200" b="1" dirty="0">
                <a:solidFill>
                  <a:schemeClr val="bg1"/>
                </a:solidFill>
                <a:latin typeface="+mn-lt"/>
                <a:ea typeface="+mn-ea"/>
                <a:cs typeface="+mn-cs"/>
              </a:rPr>
              <a:t>Types of Malware (cont.)</a:t>
            </a:r>
          </a:p>
        </p:txBody>
      </p:sp>
      <p:sp>
        <p:nvSpPr>
          <p:cNvPr id="3" name="Slide Number Placeholder 2"/>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8</a:t>
            </a:fld>
            <a:endParaRPr lang="en-US">
              <a:latin typeface="Arial"/>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1742395682"/>
              </p:ext>
            </p:extLst>
          </p:nvPr>
        </p:nvGraphicFramePr>
        <p:xfrm>
          <a:off x="2612571" y="1474788"/>
          <a:ext cx="7369175" cy="9717088"/>
        </p:xfrm>
        <a:graphic>
          <a:graphicData uri="http://schemas.openxmlformats.org/presentationml/2006/ole">
            <mc:AlternateContent xmlns:mc="http://schemas.openxmlformats.org/markup-compatibility/2006">
              <mc:Choice xmlns:v="urn:schemas-microsoft-com:vml" Requires="v">
                <p:oleObj spid="_x0000_s2091" name="Document" r:id="rId4" imgW="6303448" imgH="8295959" progId="Word.Document.12">
                  <p:embed/>
                </p:oleObj>
              </mc:Choice>
              <mc:Fallback>
                <p:oleObj name="Document" r:id="rId4" imgW="6303448" imgH="8295959" progId="Word.Document.12">
                  <p:embed/>
                  <p:pic>
                    <p:nvPicPr>
                      <p:cNvPr id="0" name=""/>
                      <p:cNvPicPr/>
                      <p:nvPr/>
                    </p:nvPicPr>
                    <p:blipFill>
                      <a:blip r:embed="rId5"/>
                      <a:stretch>
                        <a:fillRect/>
                      </a:stretch>
                    </p:blipFill>
                    <p:spPr>
                      <a:xfrm>
                        <a:off x="2612571" y="1474788"/>
                        <a:ext cx="7369175" cy="9717088"/>
                      </a:xfrm>
                      <a:prstGeom prst="rect">
                        <a:avLst/>
                      </a:prstGeom>
                    </p:spPr>
                  </p:pic>
                </p:oleObj>
              </mc:Fallback>
            </mc:AlternateContent>
          </a:graphicData>
        </a:graphic>
      </p:graphicFrame>
    </p:spTree>
    <p:extLst>
      <p:ext uri="{BB962C8B-B14F-4D97-AF65-F5344CB8AC3E}">
        <p14:creationId xmlns:p14="http://schemas.microsoft.com/office/powerpoint/2010/main" val="4179862454"/>
      </p:ext>
    </p:extLst>
  </p:cSld>
  <p:clrMapOvr>
    <a:masterClrMapping/>
  </p:clrMapOvr>
  <mc:AlternateContent xmlns:mc="http://schemas.openxmlformats.org/markup-compatibility/2006" xmlns:p14="http://schemas.microsoft.com/office/powerpoint/2010/main">
    <mc:Choice Requires="p14">
      <p:transition spd="slow" p14:dur="2000" advTm="145862"/>
    </mc:Choice>
    <mc:Fallback xmlns="">
      <p:transition spd="slow" advTm="14586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13509" y="372871"/>
            <a:ext cx="10515600" cy="941161"/>
          </a:xfrm>
          <a:prstGeom prst="rect">
            <a:avLst/>
          </a:prstGeom>
        </p:spPr>
        <p:txBody>
          <a:bodyPr vert="horz" wrap="square" lIns="0" tIns="0" rIns="0" bIns="0" rtlCol="0" anchor="ctr">
            <a:noAutofit/>
          </a:bodyPr>
          <a:lstStyle/>
          <a:p>
            <a:pPr marL="2038459">
              <a:lnSpc>
                <a:spcPts val="3719"/>
              </a:lnSpc>
            </a:pPr>
            <a:r>
              <a:rPr sz="3177" b="1" spc="-26" dirty="0">
                <a:solidFill>
                  <a:srgbClr val="FF0000"/>
                </a:solidFill>
                <a:latin typeface="Tahoma"/>
                <a:cs typeface="Tahoma"/>
              </a:rPr>
              <a:t>M</a:t>
            </a:r>
            <a:r>
              <a:rPr sz="3177" b="1" spc="-22" dirty="0">
                <a:solidFill>
                  <a:srgbClr val="FF0000"/>
                </a:solidFill>
                <a:latin typeface="Tahoma"/>
                <a:cs typeface="Tahoma"/>
              </a:rPr>
              <a:t>a</a:t>
            </a:r>
            <a:r>
              <a:rPr sz="3177" b="1" spc="-9" dirty="0">
                <a:solidFill>
                  <a:srgbClr val="FF0000"/>
                </a:solidFill>
                <a:latin typeface="Tahoma"/>
                <a:cs typeface="Tahoma"/>
              </a:rPr>
              <a:t>lw</a:t>
            </a:r>
            <a:r>
              <a:rPr sz="3177" b="1" spc="-22" dirty="0">
                <a:solidFill>
                  <a:srgbClr val="FF0000"/>
                </a:solidFill>
                <a:latin typeface="Tahoma"/>
                <a:cs typeface="Tahoma"/>
              </a:rPr>
              <a:t>a</a:t>
            </a:r>
            <a:r>
              <a:rPr sz="3177" b="1" dirty="0">
                <a:solidFill>
                  <a:srgbClr val="FF0000"/>
                </a:solidFill>
                <a:latin typeface="Tahoma"/>
                <a:cs typeface="Tahoma"/>
              </a:rPr>
              <a:t>re</a:t>
            </a:r>
            <a:r>
              <a:rPr sz="3177" b="1" spc="9" dirty="0">
                <a:solidFill>
                  <a:srgbClr val="FF0000"/>
                </a:solidFill>
                <a:latin typeface="Tahoma"/>
                <a:cs typeface="Tahoma"/>
              </a:rPr>
              <a:t> </a:t>
            </a:r>
            <a:r>
              <a:rPr sz="3177" b="1" spc="-22" dirty="0">
                <a:solidFill>
                  <a:srgbClr val="FF0000"/>
                </a:solidFill>
                <a:latin typeface="Tahoma"/>
                <a:cs typeface="Tahoma"/>
              </a:rPr>
              <a:t>a</a:t>
            </a:r>
            <a:r>
              <a:rPr sz="3177" b="1" spc="-4" dirty="0">
                <a:solidFill>
                  <a:srgbClr val="FF0000"/>
                </a:solidFill>
                <a:latin typeface="Tahoma"/>
                <a:cs typeface="Tahoma"/>
              </a:rPr>
              <a:t>tt</a:t>
            </a:r>
            <a:r>
              <a:rPr sz="3177" b="1" spc="-22" dirty="0">
                <a:solidFill>
                  <a:srgbClr val="FF0000"/>
                </a:solidFill>
                <a:latin typeface="Tahoma"/>
                <a:cs typeface="Tahoma"/>
              </a:rPr>
              <a:t>a</a:t>
            </a:r>
            <a:r>
              <a:rPr sz="3177" b="1" spc="-4" dirty="0">
                <a:solidFill>
                  <a:srgbClr val="FF0000"/>
                </a:solidFill>
                <a:latin typeface="Tahoma"/>
                <a:cs typeface="Tahoma"/>
              </a:rPr>
              <a:t>ck</a:t>
            </a:r>
            <a:r>
              <a:rPr sz="3177" b="1" dirty="0">
                <a:solidFill>
                  <a:srgbClr val="FF0000"/>
                </a:solidFill>
                <a:latin typeface="Tahoma"/>
                <a:cs typeface="Tahoma"/>
              </a:rPr>
              <a:t>s…</a:t>
            </a:r>
          </a:p>
        </p:txBody>
      </p:sp>
      <p:sp>
        <p:nvSpPr>
          <p:cNvPr id="3" name="object 3"/>
          <p:cNvSpPr txBox="1"/>
          <p:nvPr/>
        </p:nvSpPr>
        <p:spPr>
          <a:xfrm>
            <a:off x="2454088" y="1314032"/>
            <a:ext cx="6634442" cy="4708151"/>
          </a:xfrm>
          <a:prstGeom prst="rect">
            <a:avLst/>
          </a:prstGeom>
        </p:spPr>
        <p:txBody>
          <a:bodyPr vert="horz" wrap="square" lIns="0" tIns="0" rIns="0" bIns="0" rtlCol="0">
            <a:noAutofit/>
          </a:bodyPr>
          <a:lstStyle/>
          <a:p>
            <a:pPr marL="281283" indent="-270636">
              <a:buFont typeface="Times New Roman"/>
              <a:buChar char="•"/>
              <a:tabLst>
                <a:tab pos="281283" algn="l"/>
              </a:tabLst>
            </a:pPr>
            <a:r>
              <a:rPr sz="1941" spc="-13" dirty="0">
                <a:latin typeface="Tahoma"/>
                <a:cs typeface="Tahoma"/>
              </a:rPr>
              <a:t>Inf</a:t>
            </a:r>
            <a:r>
              <a:rPr sz="1941" spc="-18" dirty="0">
                <a:latin typeface="Tahoma"/>
                <a:cs typeface="Tahoma"/>
              </a:rPr>
              <a:t>e</a:t>
            </a:r>
            <a:r>
              <a:rPr sz="1941" spc="-13" dirty="0">
                <a:latin typeface="Tahoma"/>
                <a:cs typeface="Tahoma"/>
              </a:rPr>
              <a:t>ct</a:t>
            </a:r>
            <a:r>
              <a:rPr sz="1941" spc="-4" dirty="0">
                <a:latin typeface="Tahoma"/>
                <a:cs typeface="Tahoma"/>
              </a:rPr>
              <a:t>i</a:t>
            </a:r>
            <a:r>
              <a:rPr sz="1941" spc="-18" dirty="0">
                <a:latin typeface="Tahoma"/>
                <a:cs typeface="Tahoma"/>
              </a:rPr>
              <a:t>o</a:t>
            </a:r>
            <a:r>
              <a:rPr sz="1941" spc="-13" dirty="0">
                <a:latin typeface="Tahoma"/>
                <a:cs typeface="Tahoma"/>
              </a:rPr>
              <a:t>n</a:t>
            </a:r>
            <a:r>
              <a:rPr sz="1941" spc="35" dirty="0">
                <a:latin typeface="Tahoma"/>
                <a:cs typeface="Tahoma"/>
              </a:rPr>
              <a:t> </a:t>
            </a:r>
            <a:r>
              <a:rPr sz="1941" spc="-18" dirty="0">
                <a:latin typeface="Tahoma"/>
                <a:cs typeface="Tahoma"/>
              </a:rPr>
              <a:t>me</a:t>
            </a:r>
            <a:r>
              <a:rPr sz="1941" spc="-13" dirty="0">
                <a:latin typeface="Tahoma"/>
                <a:cs typeface="Tahoma"/>
              </a:rPr>
              <a:t>chanisms</a:t>
            </a:r>
            <a:endParaRPr sz="1941" dirty="0">
              <a:latin typeface="Tahoma"/>
              <a:cs typeface="Tahoma"/>
            </a:endParaRPr>
          </a:p>
          <a:p>
            <a:pPr>
              <a:lnSpc>
                <a:spcPts val="1147"/>
              </a:lnSpc>
              <a:spcBef>
                <a:spcPts val="3"/>
              </a:spcBef>
              <a:buFont typeface="Times New Roman"/>
              <a:buChar char="•"/>
            </a:pPr>
            <a:endParaRPr sz="1147" dirty="0"/>
          </a:p>
          <a:p>
            <a:pPr marL="653898" lvl="1" indent="-246543">
              <a:buClr>
                <a:srgbClr val="FF0000"/>
              </a:buClr>
              <a:buSzPct val="90000"/>
              <a:buFont typeface="Wingdings"/>
              <a:buChar char=""/>
              <a:tabLst>
                <a:tab pos="653898" algn="l"/>
              </a:tabLst>
            </a:pPr>
            <a:r>
              <a:rPr sz="1765" dirty="0">
                <a:latin typeface="Tahoma"/>
                <a:cs typeface="Tahoma"/>
              </a:rPr>
              <a:t>Fi</a:t>
            </a:r>
            <a:r>
              <a:rPr sz="1765" spc="-4" dirty="0">
                <a:latin typeface="Tahoma"/>
                <a:cs typeface="Tahoma"/>
              </a:rPr>
              <a:t>r</a:t>
            </a:r>
            <a:r>
              <a:rPr sz="1765" dirty="0">
                <a:latin typeface="Tahoma"/>
                <a:cs typeface="Tahoma"/>
              </a:rPr>
              <a:t>st,</a:t>
            </a:r>
            <a:r>
              <a:rPr sz="1765" spc="-4" dirty="0">
                <a:latin typeface="Tahoma"/>
                <a:cs typeface="Tahoma"/>
              </a:rPr>
              <a:t> </a:t>
            </a:r>
            <a:r>
              <a:rPr sz="1765" dirty="0">
                <a:latin typeface="Tahoma"/>
                <a:cs typeface="Tahoma"/>
              </a:rPr>
              <a:t>the</a:t>
            </a:r>
            <a:r>
              <a:rPr sz="1765" spc="-9" dirty="0">
                <a:latin typeface="Tahoma"/>
                <a:cs typeface="Tahoma"/>
              </a:rPr>
              <a:t> </a:t>
            </a:r>
            <a:r>
              <a:rPr sz="1765" spc="-4" dirty="0">
                <a:latin typeface="Tahoma"/>
                <a:cs typeface="Tahoma"/>
              </a:rPr>
              <a:t>v</a:t>
            </a:r>
            <a:r>
              <a:rPr sz="1765" dirty="0">
                <a:latin typeface="Tahoma"/>
                <a:cs typeface="Tahoma"/>
              </a:rPr>
              <a:t>i</a:t>
            </a:r>
            <a:r>
              <a:rPr sz="1765" spc="-4" dirty="0">
                <a:latin typeface="Tahoma"/>
                <a:cs typeface="Tahoma"/>
              </a:rPr>
              <a:t>r</a:t>
            </a:r>
            <a:r>
              <a:rPr sz="1765" dirty="0">
                <a:latin typeface="Tahoma"/>
                <a:cs typeface="Tahoma"/>
              </a:rPr>
              <a:t>us sho</a:t>
            </a:r>
            <a:r>
              <a:rPr sz="1765" spc="-9" dirty="0">
                <a:latin typeface="Tahoma"/>
                <a:cs typeface="Tahoma"/>
              </a:rPr>
              <a:t>uld</a:t>
            </a:r>
            <a:r>
              <a:rPr sz="1765" spc="-13" dirty="0">
                <a:latin typeface="Tahoma"/>
                <a:cs typeface="Tahoma"/>
              </a:rPr>
              <a:t> </a:t>
            </a:r>
            <a:r>
              <a:rPr sz="1765" dirty="0">
                <a:latin typeface="Tahoma"/>
                <a:cs typeface="Tahoma"/>
              </a:rPr>
              <a:t>sea</a:t>
            </a:r>
            <a:r>
              <a:rPr sz="1765" spc="-4" dirty="0">
                <a:latin typeface="Tahoma"/>
                <a:cs typeface="Tahoma"/>
              </a:rPr>
              <a:t>r</a:t>
            </a:r>
            <a:r>
              <a:rPr sz="1765" dirty="0">
                <a:latin typeface="Tahoma"/>
                <a:cs typeface="Tahoma"/>
              </a:rPr>
              <a:t>ch</a:t>
            </a:r>
            <a:r>
              <a:rPr sz="1765" spc="-18" dirty="0">
                <a:latin typeface="Tahoma"/>
                <a:cs typeface="Tahoma"/>
              </a:rPr>
              <a:t> </a:t>
            </a:r>
            <a:r>
              <a:rPr sz="1765" dirty="0">
                <a:latin typeface="Tahoma"/>
                <a:cs typeface="Tahoma"/>
              </a:rPr>
              <a:t>for</a:t>
            </a:r>
            <a:r>
              <a:rPr sz="1765" spc="-4" dirty="0">
                <a:latin typeface="Tahoma"/>
                <a:cs typeface="Tahoma"/>
              </a:rPr>
              <a:t> </a:t>
            </a:r>
            <a:r>
              <a:rPr sz="1765" dirty="0">
                <a:latin typeface="Tahoma"/>
                <a:cs typeface="Tahoma"/>
              </a:rPr>
              <a:t>and</a:t>
            </a:r>
            <a:r>
              <a:rPr sz="1765" spc="-13" dirty="0">
                <a:latin typeface="Tahoma"/>
                <a:cs typeface="Tahoma"/>
              </a:rPr>
              <a:t> </a:t>
            </a:r>
            <a:r>
              <a:rPr sz="1765" spc="-4" dirty="0">
                <a:latin typeface="Tahoma"/>
                <a:cs typeface="Tahoma"/>
              </a:rPr>
              <a:t>d</a:t>
            </a:r>
            <a:r>
              <a:rPr sz="1765" dirty="0">
                <a:latin typeface="Tahoma"/>
                <a:cs typeface="Tahoma"/>
              </a:rPr>
              <a:t>etect</a:t>
            </a:r>
            <a:r>
              <a:rPr sz="1765" spc="-4" dirty="0">
                <a:latin typeface="Tahoma"/>
                <a:cs typeface="Tahoma"/>
              </a:rPr>
              <a:t> </a:t>
            </a:r>
            <a:r>
              <a:rPr sz="1765" dirty="0">
                <a:latin typeface="Tahoma"/>
                <a:cs typeface="Tahoma"/>
              </a:rPr>
              <a:t>o</a:t>
            </a:r>
            <a:r>
              <a:rPr sz="1765" spc="-4" dirty="0">
                <a:latin typeface="Tahoma"/>
                <a:cs typeface="Tahoma"/>
              </a:rPr>
              <a:t>b</a:t>
            </a:r>
            <a:r>
              <a:rPr sz="1765" dirty="0">
                <a:latin typeface="Tahoma"/>
                <a:cs typeface="Tahoma"/>
              </a:rPr>
              <a:t>jects</a:t>
            </a:r>
            <a:r>
              <a:rPr sz="1765" spc="-13" dirty="0">
                <a:latin typeface="Tahoma"/>
                <a:cs typeface="Tahoma"/>
              </a:rPr>
              <a:t> </a:t>
            </a:r>
            <a:r>
              <a:rPr sz="1765" dirty="0">
                <a:latin typeface="Tahoma"/>
                <a:cs typeface="Tahoma"/>
              </a:rPr>
              <a:t>to</a:t>
            </a:r>
            <a:r>
              <a:rPr sz="1765" spc="4" dirty="0">
                <a:latin typeface="Tahoma"/>
                <a:cs typeface="Tahoma"/>
              </a:rPr>
              <a:t> </a:t>
            </a:r>
            <a:r>
              <a:rPr sz="1765" dirty="0">
                <a:latin typeface="Tahoma"/>
                <a:cs typeface="Tahoma"/>
              </a:rPr>
              <a:t>infect</a:t>
            </a:r>
          </a:p>
          <a:p>
            <a:pPr marL="653898" lvl="1" indent="-246543">
              <a:spcBef>
                <a:spcPts val="432"/>
              </a:spcBef>
              <a:buClr>
                <a:srgbClr val="FF0000"/>
              </a:buClr>
              <a:buSzPct val="90000"/>
              <a:buFont typeface="Wingdings"/>
              <a:buChar char=""/>
              <a:tabLst>
                <a:tab pos="653898" algn="l"/>
              </a:tabLst>
            </a:pPr>
            <a:r>
              <a:rPr sz="1765" spc="-4" dirty="0">
                <a:latin typeface="Tahoma"/>
                <a:cs typeface="Tahoma"/>
              </a:rPr>
              <a:t>I</a:t>
            </a:r>
            <a:r>
              <a:rPr sz="1765" dirty="0">
                <a:latin typeface="Tahoma"/>
                <a:cs typeface="Tahoma"/>
              </a:rPr>
              <a:t>nsta</a:t>
            </a:r>
            <a:r>
              <a:rPr sz="1765" spc="-9" dirty="0">
                <a:latin typeface="Tahoma"/>
                <a:cs typeface="Tahoma"/>
              </a:rPr>
              <a:t>llation</a:t>
            </a:r>
            <a:r>
              <a:rPr sz="1765" spc="4" dirty="0">
                <a:latin typeface="Tahoma"/>
                <a:cs typeface="Tahoma"/>
              </a:rPr>
              <a:t> </a:t>
            </a:r>
            <a:r>
              <a:rPr sz="1765" dirty="0">
                <a:latin typeface="Tahoma"/>
                <a:cs typeface="Tahoma"/>
              </a:rPr>
              <a:t>into</a:t>
            </a:r>
            <a:r>
              <a:rPr sz="1765" spc="4" dirty="0">
                <a:latin typeface="Tahoma"/>
                <a:cs typeface="Tahoma"/>
              </a:rPr>
              <a:t> </a:t>
            </a:r>
            <a:r>
              <a:rPr sz="1765" dirty="0">
                <a:latin typeface="Tahoma"/>
                <a:cs typeface="Tahoma"/>
              </a:rPr>
              <a:t>the</a:t>
            </a:r>
            <a:r>
              <a:rPr sz="1765" spc="-9" dirty="0">
                <a:latin typeface="Tahoma"/>
                <a:cs typeface="Tahoma"/>
              </a:rPr>
              <a:t> </a:t>
            </a:r>
            <a:r>
              <a:rPr sz="1765" dirty="0">
                <a:latin typeface="Tahoma"/>
                <a:cs typeface="Tahoma"/>
              </a:rPr>
              <a:t>infecta</a:t>
            </a:r>
            <a:r>
              <a:rPr sz="1765" spc="-4" dirty="0">
                <a:latin typeface="Tahoma"/>
                <a:cs typeface="Tahoma"/>
              </a:rPr>
              <a:t>b</a:t>
            </a:r>
            <a:r>
              <a:rPr sz="1765" dirty="0">
                <a:latin typeface="Tahoma"/>
                <a:cs typeface="Tahoma"/>
              </a:rPr>
              <a:t>le o</a:t>
            </a:r>
            <a:r>
              <a:rPr sz="1765" spc="-4" dirty="0">
                <a:latin typeface="Tahoma"/>
                <a:cs typeface="Tahoma"/>
              </a:rPr>
              <a:t>b</a:t>
            </a:r>
            <a:r>
              <a:rPr sz="1765" dirty="0">
                <a:latin typeface="Tahoma"/>
                <a:cs typeface="Tahoma"/>
              </a:rPr>
              <a:t>ject</a:t>
            </a:r>
          </a:p>
          <a:p>
            <a:pPr marL="1001859" lvl="2" indent="-197793">
              <a:spcBef>
                <a:spcPts val="441"/>
              </a:spcBef>
              <a:buSzPct val="77777"/>
              <a:buFont typeface="Arial"/>
              <a:buChar char="•"/>
              <a:tabLst>
                <a:tab pos="1001859" algn="l"/>
              </a:tabLst>
            </a:pPr>
            <a:r>
              <a:rPr sz="1588" spc="-22" dirty="0">
                <a:solidFill>
                  <a:srgbClr val="BF0000"/>
                </a:solidFill>
                <a:latin typeface="Tahoma"/>
                <a:cs typeface="Tahoma"/>
              </a:rPr>
              <a:t>W</a:t>
            </a:r>
            <a:r>
              <a:rPr sz="1588" spc="-9" dirty="0">
                <a:solidFill>
                  <a:srgbClr val="BF0000"/>
                </a:solidFill>
                <a:latin typeface="Tahoma"/>
                <a:cs typeface="Tahoma"/>
              </a:rPr>
              <a:t>ri</a:t>
            </a:r>
            <a:r>
              <a:rPr sz="1588" spc="-4" dirty="0">
                <a:solidFill>
                  <a:srgbClr val="BF0000"/>
                </a:solidFill>
                <a:latin typeface="Tahoma"/>
                <a:cs typeface="Tahoma"/>
              </a:rPr>
              <a:t>t</a:t>
            </a:r>
            <a:r>
              <a:rPr sz="1588" spc="-9" dirty="0">
                <a:solidFill>
                  <a:srgbClr val="BF0000"/>
                </a:solidFill>
                <a:latin typeface="Tahoma"/>
                <a:cs typeface="Tahoma"/>
              </a:rPr>
              <a:t>ing</a:t>
            </a:r>
            <a:r>
              <a:rPr sz="1588" spc="13" dirty="0">
                <a:solidFill>
                  <a:srgbClr val="BF0000"/>
                </a:solidFill>
                <a:latin typeface="Tahoma"/>
                <a:cs typeface="Tahoma"/>
              </a:rPr>
              <a:t> </a:t>
            </a:r>
            <a:r>
              <a:rPr sz="1588" spc="-13" dirty="0">
                <a:solidFill>
                  <a:srgbClr val="BF0000"/>
                </a:solidFill>
                <a:latin typeface="Tahoma"/>
                <a:cs typeface="Tahoma"/>
              </a:rPr>
              <a:t>o</a:t>
            </a:r>
            <a:r>
              <a:rPr sz="1588" spc="-9" dirty="0">
                <a:solidFill>
                  <a:srgbClr val="BF0000"/>
                </a:solidFill>
                <a:latin typeface="Tahoma"/>
                <a:cs typeface="Tahoma"/>
              </a:rPr>
              <a:t>n </a:t>
            </a:r>
            <a:r>
              <a:rPr sz="1588" spc="-4" dirty="0">
                <a:solidFill>
                  <a:srgbClr val="BF0000"/>
                </a:solidFill>
                <a:latin typeface="Tahoma"/>
                <a:cs typeface="Tahoma"/>
              </a:rPr>
              <a:t>t</a:t>
            </a:r>
            <a:r>
              <a:rPr sz="1588" spc="-9" dirty="0">
                <a:solidFill>
                  <a:srgbClr val="BF0000"/>
                </a:solidFill>
                <a:latin typeface="Tahoma"/>
                <a:cs typeface="Tahoma"/>
              </a:rPr>
              <a:t>he b</a:t>
            </a:r>
            <a:r>
              <a:rPr sz="1588" spc="-13" dirty="0">
                <a:solidFill>
                  <a:srgbClr val="BF0000"/>
                </a:solidFill>
                <a:latin typeface="Tahoma"/>
                <a:cs typeface="Tahoma"/>
              </a:rPr>
              <a:t>oo</a:t>
            </a:r>
            <a:r>
              <a:rPr sz="1588" dirty="0">
                <a:solidFill>
                  <a:srgbClr val="BF0000"/>
                </a:solidFill>
                <a:latin typeface="Tahoma"/>
                <a:cs typeface="Tahoma"/>
              </a:rPr>
              <a:t>t se</a:t>
            </a:r>
            <a:r>
              <a:rPr sz="1588" spc="-4" dirty="0">
                <a:solidFill>
                  <a:srgbClr val="BF0000"/>
                </a:solidFill>
                <a:latin typeface="Tahoma"/>
                <a:cs typeface="Tahoma"/>
              </a:rPr>
              <a:t>ct</a:t>
            </a:r>
            <a:r>
              <a:rPr sz="1588" spc="-13" dirty="0">
                <a:solidFill>
                  <a:srgbClr val="BF0000"/>
                </a:solidFill>
                <a:latin typeface="Tahoma"/>
                <a:cs typeface="Tahoma"/>
              </a:rPr>
              <a:t>o</a:t>
            </a:r>
            <a:r>
              <a:rPr sz="1588" dirty="0">
                <a:solidFill>
                  <a:srgbClr val="BF0000"/>
                </a:solidFill>
                <a:latin typeface="Tahoma"/>
                <a:cs typeface="Tahoma"/>
              </a:rPr>
              <a:t>r</a:t>
            </a:r>
            <a:endParaRPr sz="1588" dirty="0">
              <a:latin typeface="Tahoma"/>
              <a:cs typeface="Tahoma"/>
            </a:endParaRPr>
          </a:p>
          <a:p>
            <a:pPr marL="1001859" lvl="2" indent="-197793">
              <a:buSzPct val="77777"/>
              <a:buFont typeface="Arial"/>
              <a:buChar char="•"/>
              <a:tabLst>
                <a:tab pos="1001859" algn="l"/>
              </a:tabLst>
            </a:pPr>
            <a:r>
              <a:rPr sz="1588" spc="-13" dirty="0">
                <a:solidFill>
                  <a:srgbClr val="BF0000"/>
                </a:solidFill>
                <a:latin typeface="Tahoma"/>
                <a:cs typeface="Tahoma"/>
              </a:rPr>
              <a:t>Add</a:t>
            </a:r>
            <a:r>
              <a:rPr sz="1588" spc="4" dirty="0">
                <a:solidFill>
                  <a:srgbClr val="BF0000"/>
                </a:solidFill>
                <a:latin typeface="Tahoma"/>
                <a:cs typeface="Tahoma"/>
              </a:rPr>
              <a:t> </a:t>
            </a:r>
            <a:r>
              <a:rPr sz="1588" spc="-9" dirty="0">
                <a:solidFill>
                  <a:srgbClr val="BF0000"/>
                </a:solidFill>
                <a:latin typeface="Tahoma"/>
                <a:cs typeface="Tahoma"/>
              </a:rPr>
              <a:t>s</a:t>
            </a:r>
            <a:r>
              <a:rPr sz="1588" spc="-13" dirty="0">
                <a:solidFill>
                  <a:srgbClr val="BF0000"/>
                </a:solidFill>
                <a:latin typeface="Tahoma"/>
                <a:cs typeface="Tahoma"/>
              </a:rPr>
              <a:t>ome </a:t>
            </a:r>
            <a:r>
              <a:rPr sz="1588" spc="-4" dirty="0">
                <a:solidFill>
                  <a:srgbClr val="BF0000"/>
                </a:solidFill>
                <a:latin typeface="Tahoma"/>
                <a:cs typeface="Tahoma"/>
              </a:rPr>
              <a:t>c</a:t>
            </a:r>
            <a:r>
              <a:rPr sz="1588" spc="-13" dirty="0">
                <a:solidFill>
                  <a:srgbClr val="BF0000"/>
                </a:solidFill>
                <a:latin typeface="Tahoma"/>
                <a:cs typeface="Tahoma"/>
              </a:rPr>
              <a:t>o</a:t>
            </a:r>
            <a:r>
              <a:rPr sz="1588" spc="-9" dirty="0">
                <a:solidFill>
                  <a:srgbClr val="BF0000"/>
                </a:solidFill>
                <a:latin typeface="Tahoma"/>
                <a:cs typeface="Tahoma"/>
              </a:rPr>
              <a:t>de</a:t>
            </a:r>
            <a:r>
              <a:rPr sz="1588" spc="13" dirty="0">
                <a:solidFill>
                  <a:srgbClr val="BF0000"/>
                </a:solidFill>
                <a:latin typeface="Tahoma"/>
                <a:cs typeface="Tahoma"/>
              </a:rPr>
              <a:t> </a:t>
            </a:r>
            <a:r>
              <a:rPr sz="1588" spc="-4" dirty="0">
                <a:solidFill>
                  <a:srgbClr val="BF0000"/>
                </a:solidFill>
                <a:latin typeface="Tahoma"/>
                <a:cs typeface="Tahoma"/>
              </a:rPr>
              <a:t>t</a:t>
            </a:r>
            <a:r>
              <a:rPr sz="1588" spc="-9" dirty="0">
                <a:solidFill>
                  <a:srgbClr val="BF0000"/>
                </a:solidFill>
                <a:latin typeface="Tahoma"/>
                <a:cs typeface="Tahoma"/>
              </a:rPr>
              <a:t>o</a:t>
            </a:r>
            <a:r>
              <a:rPr sz="1588" spc="-4" dirty="0">
                <a:solidFill>
                  <a:srgbClr val="BF0000"/>
                </a:solidFill>
                <a:latin typeface="Tahoma"/>
                <a:cs typeface="Tahoma"/>
              </a:rPr>
              <a:t> </a:t>
            </a:r>
            <a:r>
              <a:rPr sz="1588" dirty="0">
                <a:solidFill>
                  <a:srgbClr val="BF0000"/>
                </a:solidFill>
                <a:latin typeface="Tahoma"/>
                <a:cs typeface="Tahoma"/>
              </a:rPr>
              <a:t>e</a:t>
            </a:r>
            <a:r>
              <a:rPr sz="1588" spc="-4" dirty="0">
                <a:solidFill>
                  <a:srgbClr val="BF0000"/>
                </a:solidFill>
                <a:latin typeface="Tahoma"/>
                <a:cs typeface="Tahoma"/>
              </a:rPr>
              <a:t>x</a:t>
            </a:r>
            <a:r>
              <a:rPr sz="1588" dirty="0">
                <a:solidFill>
                  <a:srgbClr val="BF0000"/>
                </a:solidFill>
                <a:latin typeface="Tahoma"/>
                <a:cs typeface="Tahoma"/>
              </a:rPr>
              <a:t>e</a:t>
            </a:r>
            <a:r>
              <a:rPr sz="1588" spc="-4" dirty="0">
                <a:solidFill>
                  <a:srgbClr val="BF0000"/>
                </a:solidFill>
                <a:latin typeface="Tahoma"/>
                <a:cs typeface="Tahoma"/>
              </a:rPr>
              <a:t>c</a:t>
            </a:r>
            <a:r>
              <a:rPr sz="1588" spc="-9" dirty="0">
                <a:solidFill>
                  <a:srgbClr val="BF0000"/>
                </a:solidFill>
                <a:latin typeface="Tahoma"/>
                <a:cs typeface="Tahoma"/>
              </a:rPr>
              <a:t>u</a:t>
            </a:r>
            <a:r>
              <a:rPr sz="1588" spc="-4" dirty="0">
                <a:solidFill>
                  <a:srgbClr val="BF0000"/>
                </a:solidFill>
                <a:latin typeface="Tahoma"/>
                <a:cs typeface="Tahoma"/>
              </a:rPr>
              <a:t>t</a:t>
            </a:r>
            <a:r>
              <a:rPr sz="1588" spc="-9" dirty="0">
                <a:solidFill>
                  <a:srgbClr val="BF0000"/>
                </a:solidFill>
                <a:latin typeface="Tahoma"/>
                <a:cs typeface="Tahoma"/>
              </a:rPr>
              <a:t>abl</a:t>
            </a:r>
            <a:r>
              <a:rPr sz="1588" dirty="0">
                <a:solidFill>
                  <a:srgbClr val="BF0000"/>
                </a:solidFill>
                <a:latin typeface="Tahoma"/>
                <a:cs typeface="Tahoma"/>
              </a:rPr>
              <a:t>e</a:t>
            </a:r>
            <a:r>
              <a:rPr sz="1588" spc="9" dirty="0">
                <a:solidFill>
                  <a:srgbClr val="BF0000"/>
                </a:solidFill>
                <a:latin typeface="Tahoma"/>
                <a:cs typeface="Tahoma"/>
              </a:rPr>
              <a:t> </a:t>
            </a:r>
            <a:r>
              <a:rPr sz="1588" spc="-9" dirty="0">
                <a:solidFill>
                  <a:srgbClr val="BF0000"/>
                </a:solidFill>
                <a:latin typeface="Tahoma"/>
                <a:cs typeface="Tahoma"/>
              </a:rPr>
              <a:t>pr</a:t>
            </a:r>
            <a:r>
              <a:rPr sz="1588" spc="-13" dirty="0">
                <a:solidFill>
                  <a:srgbClr val="BF0000"/>
                </a:solidFill>
                <a:latin typeface="Tahoma"/>
                <a:cs typeface="Tahoma"/>
              </a:rPr>
              <a:t>o</a:t>
            </a:r>
            <a:r>
              <a:rPr sz="1588" spc="-9" dirty="0">
                <a:solidFill>
                  <a:srgbClr val="BF0000"/>
                </a:solidFill>
                <a:latin typeface="Tahoma"/>
                <a:cs typeface="Tahoma"/>
              </a:rPr>
              <a:t>grams</a:t>
            </a:r>
            <a:endParaRPr sz="1588" dirty="0">
              <a:latin typeface="Tahoma"/>
              <a:cs typeface="Tahoma"/>
            </a:endParaRPr>
          </a:p>
          <a:p>
            <a:pPr marL="1001859" lvl="2" indent="-197793">
              <a:lnSpc>
                <a:spcPts val="1849"/>
              </a:lnSpc>
              <a:buSzPct val="77777"/>
              <a:buFont typeface="Arial"/>
              <a:buChar char="•"/>
              <a:tabLst>
                <a:tab pos="1001859" algn="l"/>
              </a:tabLst>
            </a:pPr>
            <a:r>
              <a:rPr sz="1588" spc="-13" dirty="0">
                <a:solidFill>
                  <a:srgbClr val="BF0000"/>
                </a:solidFill>
                <a:latin typeface="Tahoma"/>
                <a:cs typeface="Tahoma"/>
              </a:rPr>
              <a:t>Add</a:t>
            </a:r>
            <a:r>
              <a:rPr sz="1588" spc="4" dirty="0">
                <a:solidFill>
                  <a:srgbClr val="BF0000"/>
                </a:solidFill>
                <a:latin typeface="Tahoma"/>
                <a:cs typeface="Tahoma"/>
              </a:rPr>
              <a:t> </a:t>
            </a:r>
            <a:r>
              <a:rPr sz="1588" spc="-9" dirty="0">
                <a:solidFill>
                  <a:srgbClr val="BF0000"/>
                </a:solidFill>
                <a:latin typeface="Tahoma"/>
                <a:cs typeface="Tahoma"/>
              </a:rPr>
              <a:t>s</a:t>
            </a:r>
            <a:r>
              <a:rPr sz="1588" spc="-13" dirty="0">
                <a:solidFill>
                  <a:srgbClr val="BF0000"/>
                </a:solidFill>
                <a:latin typeface="Tahoma"/>
                <a:cs typeface="Tahoma"/>
              </a:rPr>
              <a:t>ome </a:t>
            </a:r>
            <a:r>
              <a:rPr sz="1588" spc="-4" dirty="0">
                <a:solidFill>
                  <a:srgbClr val="BF0000"/>
                </a:solidFill>
                <a:latin typeface="Tahoma"/>
                <a:cs typeface="Tahoma"/>
              </a:rPr>
              <a:t>c</a:t>
            </a:r>
            <a:r>
              <a:rPr sz="1588" spc="-13" dirty="0">
                <a:solidFill>
                  <a:srgbClr val="BF0000"/>
                </a:solidFill>
                <a:latin typeface="Tahoma"/>
                <a:cs typeface="Tahoma"/>
              </a:rPr>
              <a:t>o</a:t>
            </a:r>
            <a:r>
              <a:rPr sz="1588" spc="-9" dirty="0">
                <a:solidFill>
                  <a:srgbClr val="BF0000"/>
                </a:solidFill>
                <a:latin typeface="Tahoma"/>
                <a:cs typeface="Tahoma"/>
              </a:rPr>
              <a:t>de</a:t>
            </a:r>
            <a:r>
              <a:rPr sz="1588" spc="13" dirty="0">
                <a:solidFill>
                  <a:srgbClr val="BF0000"/>
                </a:solidFill>
                <a:latin typeface="Tahoma"/>
                <a:cs typeface="Tahoma"/>
              </a:rPr>
              <a:t> </a:t>
            </a:r>
            <a:r>
              <a:rPr sz="1588" spc="-4" dirty="0">
                <a:solidFill>
                  <a:srgbClr val="BF0000"/>
                </a:solidFill>
                <a:latin typeface="Tahoma"/>
                <a:cs typeface="Tahoma"/>
              </a:rPr>
              <a:t>t</a:t>
            </a:r>
            <a:r>
              <a:rPr sz="1588" spc="-9" dirty="0">
                <a:solidFill>
                  <a:srgbClr val="BF0000"/>
                </a:solidFill>
                <a:latin typeface="Tahoma"/>
                <a:cs typeface="Tahoma"/>
              </a:rPr>
              <a:t>o</a:t>
            </a:r>
            <a:r>
              <a:rPr sz="1588" spc="-4" dirty="0">
                <a:solidFill>
                  <a:srgbClr val="BF0000"/>
                </a:solidFill>
                <a:latin typeface="Tahoma"/>
                <a:cs typeface="Tahoma"/>
              </a:rPr>
              <a:t> </a:t>
            </a:r>
            <a:r>
              <a:rPr sz="1588" spc="-9" dirty="0">
                <a:solidFill>
                  <a:srgbClr val="BF0000"/>
                </a:solidFill>
                <a:latin typeface="Tahoma"/>
                <a:cs typeface="Tahoma"/>
              </a:rPr>
              <a:t>ini</a:t>
            </a:r>
            <a:r>
              <a:rPr sz="1588" spc="-4" dirty="0">
                <a:solidFill>
                  <a:srgbClr val="BF0000"/>
                </a:solidFill>
                <a:latin typeface="Tahoma"/>
                <a:cs typeface="Tahoma"/>
              </a:rPr>
              <a:t>t</a:t>
            </a:r>
            <a:r>
              <a:rPr sz="1588" spc="-9" dirty="0">
                <a:solidFill>
                  <a:srgbClr val="BF0000"/>
                </a:solidFill>
                <a:latin typeface="Tahoma"/>
                <a:cs typeface="Tahoma"/>
              </a:rPr>
              <a:t>iali</a:t>
            </a:r>
            <a:r>
              <a:rPr sz="1588" dirty="0">
                <a:solidFill>
                  <a:srgbClr val="BF0000"/>
                </a:solidFill>
                <a:latin typeface="Tahoma"/>
                <a:cs typeface="Tahoma"/>
              </a:rPr>
              <a:t>z</a:t>
            </a:r>
            <a:r>
              <a:rPr sz="1588" spc="-9" dirty="0">
                <a:solidFill>
                  <a:srgbClr val="BF0000"/>
                </a:solidFill>
                <a:latin typeface="Tahoma"/>
                <a:cs typeface="Tahoma"/>
              </a:rPr>
              <a:t>a</a:t>
            </a:r>
            <a:r>
              <a:rPr sz="1588" spc="-4" dirty="0">
                <a:solidFill>
                  <a:srgbClr val="BF0000"/>
                </a:solidFill>
                <a:latin typeface="Tahoma"/>
                <a:cs typeface="Tahoma"/>
              </a:rPr>
              <a:t>t</a:t>
            </a:r>
            <a:r>
              <a:rPr sz="1588" spc="-9" dirty="0">
                <a:solidFill>
                  <a:srgbClr val="BF0000"/>
                </a:solidFill>
                <a:latin typeface="Tahoma"/>
                <a:cs typeface="Tahoma"/>
              </a:rPr>
              <a:t>i</a:t>
            </a:r>
            <a:r>
              <a:rPr sz="1588" spc="-13" dirty="0">
                <a:solidFill>
                  <a:srgbClr val="BF0000"/>
                </a:solidFill>
                <a:latin typeface="Tahoma"/>
                <a:cs typeface="Tahoma"/>
              </a:rPr>
              <a:t>o</a:t>
            </a:r>
            <a:r>
              <a:rPr sz="1588" spc="-9" dirty="0">
                <a:solidFill>
                  <a:srgbClr val="BF0000"/>
                </a:solidFill>
                <a:latin typeface="Tahoma"/>
                <a:cs typeface="Tahoma"/>
              </a:rPr>
              <a:t>n</a:t>
            </a:r>
            <a:r>
              <a:rPr sz="1588" spc="-4" dirty="0">
                <a:solidFill>
                  <a:srgbClr val="BF0000"/>
                </a:solidFill>
                <a:latin typeface="Tahoma"/>
                <a:cs typeface="Tahoma"/>
              </a:rPr>
              <a:t>/</a:t>
            </a:r>
            <a:r>
              <a:rPr sz="1588" spc="-9" dirty="0">
                <a:solidFill>
                  <a:srgbClr val="BF0000"/>
                </a:solidFill>
                <a:latin typeface="Tahoma"/>
                <a:cs typeface="Tahoma"/>
              </a:rPr>
              <a:t>au</a:t>
            </a:r>
            <a:r>
              <a:rPr sz="1588" spc="-4" dirty="0">
                <a:solidFill>
                  <a:srgbClr val="BF0000"/>
                </a:solidFill>
                <a:latin typeface="Tahoma"/>
                <a:cs typeface="Tahoma"/>
              </a:rPr>
              <a:t>t</a:t>
            </a:r>
            <a:r>
              <a:rPr sz="1588" dirty="0">
                <a:solidFill>
                  <a:srgbClr val="BF0000"/>
                </a:solidFill>
                <a:latin typeface="Tahoma"/>
                <a:cs typeface="Tahoma"/>
              </a:rPr>
              <a:t>o</a:t>
            </a:r>
            <a:r>
              <a:rPr sz="1588" spc="-9" dirty="0">
                <a:solidFill>
                  <a:srgbClr val="BF0000"/>
                </a:solidFill>
                <a:latin typeface="Tahoma"/>
                <a:cs typeface="Tahoma"/>
              </a:rPr>
              <a:t>-</a:t>
            </a:r>
            <a:r>
              <a:rPr sz="1588" dirty="0">
                <a:solidFill>
                  <a:srgbClr val="BF0000"/>
                </a:solidFill>
                <a:latin typeface="Tahoma"/>
                <a:cs typeface="Tahoma"/>
              </a:rPr>
              <a:t>e</a:t>
            </a:r>
            <a:r>
              <a:rPr sz="1588" spc="-4" dirty="0">
                <a:solidFill>
                  <a:srgbClr val="BF0000"/>
                </a:solidFill>
                <a:latin typeface="Tahoma"/>
                <a:cs typeface="Tahoma"/>
              </a:rPr>
              <a:t>x</a:t>
            </a:r>
            <a:r>
              <a:rPr sz="1588" dirty="0">
                <a:solidFill>
                  <a:srgbClr val="BF0000"/>
                </a:solidFill>
                <a:latin typeface="Tahoma"/>
                <a:cs typeface="Tahoma"/>
              </a:rPr>
              <a:t>e</a:t>
            </a:r>
            <a:r>
              <a:rPr sz="1588" spc="-4" dirty="0">
                <a:solidFill>
                  <a:srgbClr val="BF0000"/>
                </a:solidFill>
                <a:latin typeface="Tahoma"/>
                <a:cs typeface="Tahoma"/>
              </a:rPr>
              <a:t>c</a:t>
            </a:r>
            <a:r>
              <a:rPr sz="1588" spc="-9" dirty="0">
                <a:solidFill>
                  <a:srgbClr val="BF0000"/>
                </a:solidFill>
                <a:latin typeface="Tahoma"/>
                <a:cs typeface="Tahoma"/>
              </a:rPr>
              <a:t>u</a:t>
            </a:r>
            <a:r>
              <a:rPr sz="1588" spc="-4" dirty="0">
                <a:solidFill>
                  <a:srgbClr val="BF0000"/>
                </a:solidFill>
                <a:latin typeface="Tahoma"/>
                <a:cs typeface="Tahoma"/>
              </a:rPr>
              <a:t>t</a:t>
            </a:r>
            <a:r>
              <a:rPr sz="1588" spc="-9" dirty="0">
                <a:solidFill>
                  <a:srgbClr val="BF0000"/>
                </a:solidFill>
                <a:latin typeface="Tahoma"/>
                <a:cs typeface="Tahoma"/>
              </a:rPr>
              <a:t>abl</a:t>
            </a:r>
            <a:r>
              <a:rPr sz="1588" dirty="0">
                <a:solidFill>
                  <a:srgbClr val="BF0000"/>
                </a:solidFill>
                <a:latin typeface="Tahoma"/>
                <a:cs typeface="Tahoma"/>
              </a:rPr>
              <a:t>e</a:t>
            </a:r>
            <a:r>
              <a:rPr sz="1588" spc="18" dirty="0">
                <a:solidFill>
                  <a:srgbClr val="BF0000"/>
                </a:solidFill>
                <a:latin typeface="Tahoma"/>
                <a:cs typeface="Tahoma"/>
              </a:rPr>
              <a:t> </a:t>
            </a:r>
            <a:r>
              <a:rPr sz="1588" spc="-9" dirty="0">
                <a:solidFill>
                  <a:srgbClr val="BF0000"/>
                </a:solidFill>
                <a:latin typeface="Tahoma"/>
                <a:cs typeface="Tahoma"/>
              </a:rPr>
              <a:t>pr</a:t>
            </a:r>
            <a:r>
              <a:rPr sz="1588" spc="-13" dirty="0">
                <a:solidFill>
                  <a:srgbClr val="BF0000"/>
                </a:solidFill>
                <a:latin typeface="Tahoma"/>
                <a:cs typeface="Tahoma"/>
              </a:rPr>
              <a:t>o</a:t>
            </a:r>
            <a:r>
              <a:rPr sz="1588" spc="-9" dirty="0">
                <a:solidFill>
                  <a:srgbClr val="BF0000"/>
                </a:solidFill>
                <a:latin typeface="Tahoma"/>
                <a:cs typeface="Tahoma"/>
              </a:rPr>
              <a:t>grams</a:t>
            </a:r>
            <a:endParaRPr sz="1588" dirty="0">
              <a:latin typeface="Tahoma"/>
              <a:cs typeface="Tahoma"/>
            </a:endParaRPr>
          </a:p>
          <a:p>
            <a:pPr marL="308178" indent="-297532">
              <a:lnSpc>
                <a:spcPts val="2885"/>
              </a:lnSpc>
              <a:buSzPct val="150000"/>
              <a:buFont typeface="Arial"/>
              <a:buChar char="•"/>
              <a:tabLst>
                <a:tab pos="308178" algn="l"/>
              </a:tabLst>
            </a:pPr>
            <a:r>
              <a:rPr sz="1941" spc="-9" dirty="0">
                <a:solidFill>
                  <a:srgbClr val="BF0000"/>
                </a:solidFill>
                <a:latin typeface="Tahoma"/>
                <a:cs typeface="Tahoma"/>
              </a:rPr>
              <a:t>Trigg</a:t>
            </a:r>
            <a:r>
              <a:rPr sz="1941" spc="-18" dirty="0">
                <a:solidFill>
                  <a:srgbClr val="BF0000"/>
                </a:solidFill>
                <a:latin typeface="Tahoma"/>
                <a:cs typeface="Tahoma"/>
              </a:rPr>
              <a:t>e</a:t>
            </a:r>
            <a:r>
              <a:rPr sz="1941" spc="-9" dirty="0">
                <a:solidFill>
                  <a:srgbClr val="BF0000"/>
                </a:solidFill>
                <a:latin typeface="Tahoma"/>
                <a:cs typeface="Tahoma"/>
              </a:rPr>
              <a:t>r </a:t>
            </a:r>
            <a:r>
              <a:rPr sz="1941" spc="-18" dirty="0">
                <a:solidFill>
                  <a:srgbClr val="BF0000"/>
                </a:solidFill>
                <a:latin typeface="Tahoma"/>
                <a:cs typeface="Tahoma"/>
              </a:rPr>
              <a:t>me</a:t>
            </a:r>
            <a:r>
              <a:rPr sz="1941" spc="-13" dirty="0">
                <a:solidFill>
                  <a:srgbClr val="BF0000"/>
                </a:solidFill>
                <a:latin typeface="Tahoma"/>
                <a:cs typeface="Tahoma"/>
              </a:rPr>
              <a:t>chanism</a:t>
            </a:r>
            <a:endParaRPr sz="1941" dirty="0">
              <a:latin typeface="Tahoma"/>
              <a:cs typeface="Tahoma"/>
            </a:endParaRPr>
          </a:p>
          <a:p>
            <a:pPr>
              <a:lnSpc>
                <a:spcPts val="882"/>
              </a:lnSpc>
              <a:spcBef>
                <a:spcPts val="70"/>
              </a:spcBef>
              <a:buFont typeface="Arial"/>
              <a:buChar char="•"/>
            </a:pPr>
            <a:endParaRPr sz="882" dirty="0"/>
          </a:p>
          <a:p>
            <a:pPr marL="655019" lvl="1" indent="-247663">
              <a:buClr>
                <a:srgbClr val="FF0000"/>
              </a:buClr>
              <a:buSzPct val="88888"/>
              <a:buFont typeface="Wingdings"/>
              <a:buChar char=""/>
              <a:tabLst>
                <a:tab pos="655019" algn="l"/>
              </a:tabLst>
            </a:pPr>
            <a:r>
              <a:rPr sz="1588" dirty="0">
                <a:latin typeface="Tahoma"/>
                <a:cs typeface="Tahoma"/>
              </a:rPr>
              <a:t>D</a:t>
            </a:r>
            <a:r>
              <a:rPr sz="1588" spc="-9" dirty="0">
                <a:latin typeface="Tahoma"/>
                <a:cs typeface="Tahoma"/>
              </a:rPr>
              <a:t>a</a:t>
            </a:r>
            <a:r>
              <a:rPr sz="1588" spc="-4" dirty="0">
                <a:latin typeface="Tahoma"/>
                <a:cs typeface="Tahoma"/>
              </a:rPr>
              <a:t>t</a:t>
            </a:r>
            <a:r>
              <a:rPr sz="1588" dirty="0">
                <a:latin typeface="Tahoma"/>
                <a:cs typeface="Tahoma"/>
              </a:rPr>
              <a:t>e</a:t>
            </a:r>
          </a:p>
          <a:p>
            <a:pPr marL="655019" lvl="1" indent="-247663">
              <a:buClr>
                <a:srgbClr val="FF0000"/>
              </a:buClr>
              <a:buSzPct val="88888"/>
              <a:buFont typeface="Wingdings"/>
              <a:buChar char=""/>
              <a:tabLst>
                <a:tab pos="655019" algn="l"/>
              </a:tabLst>
            </a:pPr>
            <a:r>
              <a:rPr sz="1588" spc="-13" dirty="0">
                <a:latin typeface="Tahoma"/>
                <a:cs typeface="Tahoma"/>
              </a:rPr>
              <a:t>Number</a:t>
            </a:r>
            <a:r>
              <a:rPr sz="1588" spc="4" dirty="0">
                <a:latin typeface="Tahoma"/>
                <a:cs typeface="Tahoma"/>
              </a:rPr>
              <a:t> </a:t>
            </a:r>
            <a:r>
              <a:rPr sz="1588" spc="-13" dirty="0">
                <a:latin typeface="Tahoma"/>
                <a:cs typeface="Tahoma"/>
              </a:rPr>
              <a:t>o</a:t>
            </a:r>
            <a:r>
              <a:rPr sz="1588" dirty="0">
                <a:latin typeface="Tahoma"/>
                <a:cs typeface="Tahoma"/>
              </a:rPr>
              <a:t>f </a:t>
            </a:r>
            <a:r>
              <a:rPr sz="1588" spc="-9" dirty="0">
                <a:latin typeface="Tahoma"/>
                <a:cs typeface="Tahoma"/>
              </a:rPr>
              <a:t>infe</a:t>
            </a:r>
            <a:r>
              <a:rPr sz="1588" spc="-4" dirty="0">
                <a:latin typeface="Tahoma"/>
                <a:cs typeface="Tahoma"/>
              </a:rPr>
              <a:t>ct</a:t>
            </a:r>
            <a:r>
              <a:rPr sz="1588" spc="-9" dirty="0">
                <a:latin typeface="Tahoma"/>
                <a:cs typeface="Tahoma"/>
              </a:rPr>
              <a:t>i</a:t>
            </a:r>
            <a:r>
              <a:rPr sz="1588" spc="-13" dirty="0">
                <a:latin typeface="Tahoma"/>
                <a:cs typeface="Tahoma"/>
              </a:rPr>
              <a:t>o</a:t>
            </a:r>
            <a:r>
              <a:rPr sz="1588" spc="-9" dirty="0">
                <a:latin typeface="Tahoma"/>
                <a:cs typeface="Tahoma"/>
              </a:rPr>
              <a:t>ns</a:t>
            </a:r>
            <a:endParaRPr sz="1588" dirty="0">
              <a:latin typeface="Tahoma"/>
              <a:cs typeface="Tahoma"/>
            </a:endParaRPr>
          </a:p>
          <a:p>
            <a:pPr marL="655019" lvl="1" indent="-247663">
              <a:lnSpc>
                <a:spcPts val="1849"/>
              </a:lnSpc>
              <a:buClr>
                <a:srgbClr val="FF0000"/>
              </a:buClr>
              <a:buSzPct val="88888"/>
              <a:buFont typeface="Wingdings"/>
              <a:buChar char=""/>
              <a:tabLst>
                <a:tab pos="655019" algn="l"/>
              </a:tabLst>
            </a:pPr>
            <a:r>
              <a:rPr sz="1588" spc="-4" dirty="0">
                <a:latin typeface="Tahoma"/>
                <a:cs typeface="Tahoma"/>
              </a:rPr>
              <a:t>F</a:t>
            </a:r>
            <a:r>
              <a:rPr sz="1588" spc="-9" dirty="0">
                <a:latin typeface="Tahoma"/>
                <a:cs typeface="Tahoma"/>
              </a:rPr>
              <a:t>i</a:t>
            </a:r>
            <a:r>
              <a:rPr sz="1588" dirty="0">
                <a:latin typeface="Tahoma"/>
                <a:cs typeface="Tahoma"/>
              </a:rPr>
              <a:t>rst </a:t>
            </a:r>
            <a:r>
              <a:rPr sz="1588" spc="-9" dirty="0">
                <a:latin typeface="Tahoma"/>
                <a:cs typeface="Tahoma"/>
              </a:rPr>
              <a:t>use</a:t>
            </a:r>
            <a:endParaRPr sz="1588" dirty="0">
              <a:latin typeface="Tahoma"/>
              <a:cs typeface="Tahoma"/>
            </a:endParaRPr>
          </a:p>
          <a:p>
            <a:pPr marL="308178" indent="-297532">
              <a:lnSpc>
                <a:spcPts val="2885"/>
              </a:lnSpc>
              <a:buSzPct val="150000"/>
              <a:buFont typeface="Arial"/>
              <a:buChar char="•"/>
              <a:tabLst>
                <a:tab pos="308178" algn="l"/>
              </a:tabLst>
            </a:pPr>
            <a:r>
              <a:rPr sz="1941" spc="-13" dirty="0">
                <a:solidFill>
                  <a:srgbClr val="BF0000"/>
                </a:solidFill>
                <a:latin typeface="Tahoma"/>
                <a:cs typeface="Tahoma"/>
              </a:rPr>
              <a:t>Eff</a:t>
            </a:r>
            <a:r>
              <a:rPr sz="1941" spc="-18" dirty="0">
                <a:solidFill>
                  <a:srgbClr val="BF0000"/>
                </a:solidFill>
                <a:latin typeface="Tahoma"/>
                <a:cs typeface="Tahoma"/>
              </a:rPr>
              <a:t>e</a:t>
            </a:r>
            <a:r>
              <a:rPr sz="1941" spc="-13" dirty="0">
                <a:solidFill>
                  <a:srgbClr val="BF0000"/>
                </a:solidFill>
                <a:latin typeface="Tahoma"/>
                <a:cs typeface="Tahoma"/>
              </a:rPr>
              <a:t>ct</a:t>
            </a:r>
            <a:r>
              <a:rPr sz="1941" spc="-4" dirty="0">
                <a:solidFill>
                  <a:srgbClr val="BF0000"/>
                </a:solidFill>
                <a:latin typeface="Tahoma"/>
                <a:cs typeface="Tahoma"/>
              </a:rPr>
              <a:t>s</a:t>
            </a:r>
            <a:r>
              <a:rPr sz="1941" spc="-9" dirty="0">
                <a:solidFill>
                  <a:srgbClr val="BF0000"/>
                </a:solidFill>
                <a:latin typeface="Tahoma"/>
                <a:cs typeface="Tahoma"/>
              </a:rPr>
              <a:t>:</a:t>
            </a:r>
            <a:r>
              <a:rPr sz="1941" spc="31" dirty="0">
                <a:solidFill>
                  <a:srgbClr val="BF0000"/>
                </a:solidFill>
                <a:latin typeface="Tahoma"/>
                <a:cs typeface="Tahoma"/>
              </a:rPr>
              <a:t> </a:t>
            </a:r>
            <a:r>
              <a:rPr sz="1941" spc="-13" dirty="0">
                <a:solidFill>
                  <a:srgbClr val="BF0000"/>
                </a:solidFill>
                <a:latin typeface="Tahoma"/>
                <a:cs typeface="Tahoma"/>
              </a:rPr>
              <a:t>I</a:t>
            </a:r>
            <a:r>
              <a:rPr sz="1941" spc="-9" dirty="0">
                <a:solidFill>
                  <a:srgbClr val="BF0000"/>
                </a:solidFill>
                <a:latin typeface="Tahoma"/>
                <a:cs typeface="Tahoma"/>
              </a:rPr>
              <a:t>t</a:t>
            </a:r>
            <a:r>
              <a:rPr sz="1941" spc="4" dirty="0">
                <a:solidFill>
                  <a:srgbClr val="BF0000"/>
                </a:solidFill>
                <a:latin typeface="Tahoma"/>
                <a:cs typeface="Tahoma"/>
              </a:rPr>
              <a:t> </a:t>
            </a:r>
            <a:r>
              <a:rPr sz="1941" spc="-13" dirty="0">
                <a:solidFill>
                  <a:srgbClr val="BF0000"/>
                </a:solidFill>
                <a:latin typeface="Tahoma"/>
                <a:cs typeface="Tahoma"/>
              </a:rPr>
              <a:t>can</a:t>
            </a:r>
            <a:r>
              <a:rPr sz="1941" spc="4" dirty="0">
                <a:solidFill>
                  <a:srgbClr val="BF0000"/>
                </a:solidFill>
                <a:latin typeface="Tahoma"/>
                <a:cs typeface="Tahoma"/>
              </a:rPr>
              <a:t> </a:t>
            </a:r>
            <a:r>
              <a:rPr sz="1941" spc="-13" dirty="0">
                <a:solidFill>
                  <a:srgbClr val="BF0000"/>
                </a:solidFill>
                <a:latin typeface="Tahoma"/>
                <a:cs typeface="Tahoma"/>
              </a:rPr>
              <a:t>be anything</a:t>
            </a:r>
            <a:endParaRPr sz="1941" dirty="0">
              <a:latin typeface="Tahoma"/>
              <a:cs typeface="Tahoma"/>
            </a:endParaRPr>
          </a:p>
          <a:p>
            <a:pPr marL="655019" lvl="1" indent="-247663">
              <a:buClr>
                <a:srgbClr val="FF0000"/>
              </a:buClr>
              <a:buSzPct val="88888"/>
              <a:buFont typeface="Wingdings"/>
              <a:buChar char=""/>
              <a:tabLst>
                <a:tab pos="655019" algn="l"/>
              </a:tabLst>
            </a:pPr>
            <a:r>
              <a:rPr sz="1588" spc="-13" dirty="0" smtClean="0">
                <a:latin typeface="Tahoma"/>
                <a:cs typeface="Tahoma"/>
              </a:rPr>
              <a:t>A</a:t>
            </a:r>
            <a:r>
              <a:rPr sz="1588" spc="-9" dirty="0" smtClean="0">
                <a:latin typeface="Tahoma"/>
                <a:cs typeface="Tahoma"/>
              </a:rPr>
              <a:t> </a:t>
            </a:r>
            <a:r>
              <a:rPr sz="1588" spc="-9" dirty="0">
                <a:latin typeface="Tahoma"/>
                <a:cs typeface="Tahoma"/>
              </a:rPr>
              <a:t>message</a:t>
            </a:r>
            <a:endParaRPr sz="1588" dirty="0">
              <a:latin typeface="Tahoma"/>
              <a:cs typeface="Tahoma"/>
            </a:endParaRPr>
          </a:p>
          <a:p>
            <a:pPr marL="655019" lvl="1" indent="-247663">
              <a:buClr>
                <a:srgbClr val="FF0000"/>
              </a:buClr>
              <a:buSzPct val="88888"/>
              <a:buFont typeface="Wingdings"/>
              <a:buChar char=""/>
              <a:tabLst>
                <a:tab pos="655019" algn="l"/>
              </a:tabLst>
            </a:pPr>
            <a:r>
              <a:rPr sz="1588" dirty="0">
                <a:latin typeface="Tahoma"/>
                <a:cs typeface="Tahoma"/>
              </a:rPr>
              <a:t>D</a:t>
            </a:r>
            <a:r>
              <a:rPr sz="1588" spc="-9" dirty="0">
                <a:latin typeface="Tahoma"/>
                <a:cs typeface="Tahoma"/>
              </a:rPr>
              <a:t>el</a:t>
            </a:r>
            <a:r>
              <a:rPr sz="1588" dirty="0">
                <a:latin typeface="Tahoma"/>
                <a:cs typeface="Tahoma"/>
              </a:rPr>
              <a:t>e</a:t>
            </a:r>
            <a:r>
              <a:rPr sz="1588" spc="-4" dirty="0">
                <a:latin typeface="Tahoma"/>
                <a:cs typeface="Tahoma"/>
              </a:rPr>
              <a:t>t</a:t>
            </a:r>
            <a:r>
              <a:rPr sz="1588" spc="-9" dirty="0">
                <a:latin typeface="Tahoma"/>
                <a:cs typeface="Tahoma"/>
              </a:rPr>
              <a:t>ing</a:t>
            </a:r>
            <a:r>
              <a:rPr sz="1588" spc="18" dirty="0">
                <a:latin typeface="Tahoma"/>
                <a:cs typeface="Tahoma"/>
              </a:rPr>
              <a:t> </a:t>
            </a:r>
            <a:r>
              <a:rPr sz="1588" dirty="0">
                <a:latin typeface="Tahoma"/>
                <a:cs typeface="Tahoma"/>
              </a:rPr>
              <a:t>f</a:t>
            </a:r>
            <a:r>
              <a:rPr sz="1588" spc="-9" dirty="0">
                <a:latin typeface="Tahoma"/>
                <a:cs typeface="Tahoma"/>
              </a:rPr>
              <a:t>il</a:t>
            </a:r>
            <a:r>
              <a:rPr sz="1588" dirty="0">
                <a:latin typeface="Tahoma"/>
                <a:cs typeface="Tahoma"/>
              </a:rPr>
              <a:t>es</a:t>
            </a:r>
          </a:p>
          <a:p>
            <a:pPr marL="655019" lvl="1" indent="-247663">
              <a:buClr>
                <a:srgbClr val="FF0000"/>
              </a:buClr>
              <a:buSzPct val="88888"/>
              <a:buFont typeface="Wingdings"/>
              <a:buChar char=""/>
              <a:tabLst>
                <a:tab pos="655019" algn="l"/>
              </a:tabLst>
            </a:pPr>
            <a:r>
              <a:rPr sz="1588" spc="-4" dirty="0">
                <a:latin typeface="Tahoma"/>
                <a:cs typeface="Tahoma"/>
              </a:rPr>
              <a:t>F</a:t>
            </a:r>
            <a:r>
              <a:rPr sz="1588" spc="-13" dirty="0">
                <a:latin typeface="Tahoma"/>
                <a:cs typeface="Tahoma"/>
              </a:rPr>
              <a:t>orma</a:t>
            </a:r>
            <a:r>
              <a:rPr sz="1588" spc="-4" dirty="0">
                <a:latin typeface="Tahoma"/>
                <a:cs typeface="Tahoma"/>
              </a:rPr>
              <a:t>tt</a:t>
            </a:r>
            <a:r>
              <a:rPr sz="1588" spc="-9" dirty="0">
                <a:latin typeface="Tahoma"/>
                <a:cs typeface="Tahoma"/>
              </a:rPr>
              <a:t>ing</a:t>
            </a:r>
            <a:r>
              <a:rPr sz="1588" spc="18" dirty="0">
                <a:latin typeface="Tahoma"/>
                <a:cs typeface="Tahoma"/>
              </a:rPr>
              <a:t> </a:t>
            </a:r>
            <a:r>
              <a:rPr sz="1588" spc="-9" dirty="0">
                <a:latin typeface="Tahoma"/>
                <a:cs typeface="Tahoma"/>
              </a:rPr>
              <a:t>di</a:t>
            </a:r>
            <a:r>
              <a:rPr sz="1588" dirty="0">
                <a:latin typeface="Tahoma"/>
                <a:cs typeface="Tahoma"/>
              </a:rPr>
              <a:t>sk</a:t>
            </a:r>
          </a:p>
          <a:p>
            <a:pPr marL="655019" lvl="1" indent="-247663">
              <a:buClr>
                <a:srgbClr val="FF0000"/>
              </a:buClr>
              <a:buSzPct val="88888"/>
              <a:buFont typeface="Wingdings"/>
              <a:buChar char=""/>
              <a:tabLst>
                <a:tab pos="655019" algn="l"/>
              </a:tabLst>
            </a:pPr>
            <a:r>
              <a:rPr sz="1588" spc="-9" dirty="0">
                <a:latin typeface="Tahoma"/>
                <a:cs typeface="Tahoma"/>
              </a:rPr>
              <a:t>Overl</a:t>
            </a:r>
            <a:r>
              <a:rPr sz="1588" spc="-13" dirty="0">
                <a:latin typeface="Tahoma"/>
                <a:cs typeface="Tahoma"/>
              </a:rPr>
              <a:t>o</a:t>
            </a:r>
            <a:r>
              <a:rPr sz="1588" spc="-9" dirty="0">
                <a:latin typeface="Tahoma"/>
                <a:cs typeface="Tahoma"/>
              </a:rPr>
              <a:t>ading</a:t>
            </a:r>
            <a:r>
              <a:rPr sz="1588" spc="31" dirty="0">
                <a:latin typeface="Tahoma"/>
                <a:cs typeface="Tahoma"/>
              </a:rPr>
              <a:t> </a:t>
            </a:r>
            <a:r>
              <a:rPr sz="1588" spc="-9" dirty="0">
                <a:latin typeface="Tahoma"/>
                <a:cs typeface="Tahoma"/>
              </a:rPr>
              <a:t>pr</a:t>
            </a:r>
            <a:r>
              <a:rPr sz="1588" spc="-13" dirty="0">
                <a:latin typeface="Tahoma"/>
                <a:cs typeface="Tahoma"/>
              </a:rPr>
              <a:t>o</a:t>
            </a:r>
            <a:r>
              <a:rPr sz="1588" spc="-4" dirty="0">
                <a:latin typeface="Tahoma"/>
                <a:cs typeface="Tahoma"/>
              </a:rPr>
              <a:t>c</a:t>
            </a:r>
            <a:r>
              <a:rPr sz="1588" spc="-9" dirty="0">
                <a:latin typeface="Tahoma"/>
                <a:cs typeface="Tahoma"/>
              </a:rPr>
              <a:t>ess</a:t>
            </a:r>
            <a:r>
              <a:rPr sz="1588" spc="-13" dirty="0">
                <a:latin typeface="Tahoma"/>
                <a:cs typeface="Tahoma"/>
              </a:rPr>
              <a:t>o</a:t>
            </a:r>
            <a:r>
              <a:rPr sz="1588" dirty="0">
                <a:latin typeface="Tahoma"/>
                <a:cs typeface="Tahoma"/>
              </a:rPr>
              <a:t>r</a:t>
            </a:r>
            <a:r>
              <a:rPr sz="1588" spc="-4" dirty="0">
                <a:latin typeface="Tahoma"/>
                <a:cs typeface="Tahoma"/>
              </a:rPr>
              <a:t>/</a:t>
            </a:r>
            <a:r>
              <a:rPr sz="1588" spc="-13" dirty="0">
                <a:latin typeface="Tahoma"/>
                <a:cs typeface="Tahoma"/>
              </a:rPr>
              <a:t>memo</a:t>
            </a:r>
            <a:r>
              <a:rPr sz="1588" dirty="0">
                <a:latin typeface="Tahoma"/>
                <a:cs typeface="Tahoma"/>
              </a:rPr>
              <a:t>ry</a:t>
            </a:r>
          </a:p>
          <a:p>
            <a:pPr marL="655019" lvl="1" indent="-247663">
              <a:lnSpc>
                <a:spcPts val="1862"/>
              </a:lnSpc>
              <a:buClr>
                <a:srgbClr val="FF0000"/>
              </a:buClr>
              <a:buSzPct val="88888"/>
              <a:buFont typeface="Wingdings"/>
              <a:buChar char=""/>
              <a:tabLst>
                <a:tab pos="655019" algn="l"/>
              </a:tabLst>
            </a:pPr>
            <a:r>
              <a:rPr sz="1588" spc="-4" dirty="0">
                <a:latin typeface="Tahoma"/>
                <a:cs typeface="Tahoma"/>
              </a:rPr>
              <a:t>Etc</a:t>
            </a:r>
            <a:r>
              <a:rPr sz="1588" spc="-9" dirty="0">
                <a:latin typeface="Tahoma"/>
                <a:cs typeface="Tahoma"/>
              </a:rPr>
              <a:t>.</a:t>
            </a:r>
            <a:endParaRPr sz="1588" dirty="0">
              <a:latin typeface="Tahoma"/>
              <a:cs typeface="Tahoma"/>
            </a:endParaRPr>
          </a:p>
        </p:txBody>
      </p:sp>
    </p:spTree>
    <p:extLst>
      <p:ext uri="{BB962C8B-B14F-4D97-AF65-F5344CB8AC3E}">
        <p14:creationId xmlns:p14="http://schemas.microsoft.com/office/powerpoint/2010/main" val="2779183439"/>
      </p:ext>
    </p:extLst>
  </p:cSld>
  <p:clrMapOvr>
    <a:masterClrMapping/>
  </p:clrMapOvr>
  <mc:AlternateContent xmlns:mc="http://schemas.openxmlformats.org/markup-compatibility/2006" xmlns:p14="http://schemas.microsoft.com/office/powerpoint/2010/main">
    <mc:Choice Requires="p14">
      <p:transition spd="slow" p14:dur="2000" advTm="160048"/>
    </mc:Choice>
    <mc:Fallback xmlns="">
      <p:transition spd="slow" advTm="16004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9400" y="139062"/>
            <a:ext cx="10515600" cy="1325563"/>
          </a:xfrm>
        </p:spPr>
        <p:txBody>
          <a:bodyPr/>
          <a:lstStyle/>
          <a:p>
            <a:r>
              <a:rPr lang="en-US" b="1" dirty="0" smtClean="0">
                <a:solidFill>
                  <a:schemeClr val="bg1"/>
                </a:solidFill>
              </a:rPr>
              <a:t>History of Malware</a:t>
            </a:r>
            <a:endParaRPr lang="en-US" b="1" dirty="0">
              <a:solidFill>
                <a:schemeClr val="bg1"/>
              </a:solidFill>
            </a:endParaRPr>
          </a:p>
        </p:txBody>
      </p:sp>
      <p:sp>
        <p:nvSpPr>
          <p:cNvPr id="3" name="Slide Number Placeholder 2"/>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10</a:t>
            </a:fld>
            <a:endParaRPr lang="en-US">
              <a:latin typeface="Arial"/>
            </a:endParaRPr>
          </a:p>
        </p:txBody>
      </p:sp>
      <p:graphicFrame>
        <p:nvGraphicFramePr>
          <p:cNvPr id="4" name="Object 3"/>
          <p:cNvGraphicFramePr>
            <a:graphicFrameLocks noChangeAspect="1"/>
          </p:cNvGraphicFramePr>
          <p:nvPr>
            <p:extLst/>
          </p:nvPr>
        </p:nvGraphicFramePr>
        <p:xfrm>
          <a:off x="2342136" y="1464625"/>
          <a:ext cx="7537116" cy="5325321"/>
        </p:xfrm>
        <a:graphic>
          <a:graphicData uri="http://schemas.openxmlformats.org/presentationml/2006/ole">
            <mc:AlternateContent xmlns:mc="http://schemas.openxmlformats.org/markup-compatibility/2006">
              <mc:Choice xmlns:v="urn:schemas-microsoft-com:vml" Requires="v">
                <p:oleObj spid="_x0000_s3113" name="Document" r:id="rId4" imgW="5626100" imgH="3975100" progId="Word.Document.12">
                  <p:embed/>
                </p:oleObj>
              </mc:Choice>
              <mc:Fallback>
                <p:oleObj name="Document" r:id="rId4" imgW="5626100" imgH="3975100" progId="Word.Document.12">
                  <p:embed/>
                  <p:pic>
                    <p:nvPicPr>
                      <p:cNvPr id="0" name=""/>
                      <p:cNvPicPr/>
                      <p:nvPr/>
                    </p:nvPicPr>
                    <p:blipFill>
                      <a:blip r:embed="rId5"/>
                      <a:stretch>
                        <a:fillRect/>
                      </a:stretch>
                    </p:blipFill>
                    <p:spPr>
                      <a:xfrm>
                        <a:off x="2342136" y="1464625"/>
                        <a:ext cx="7537116" cy="5325321"/>
                      </a:xfrm>
                      <a:prstGeom prst="rect">
                        <a:avLst/>
                      </a:prstGeom>
                    </p:spPr>
                  </p:pic>
                </p:oleObj>
              </mc:Fallback>
            </mc:AlternateContent>
          </a:graphicData>
        </a:graphic>
      </p:graphicFrame>
    </p:spTree>
    <p:extLst>
      <p:ext uri="{BB962C8B-B14F-4D97-AF65-F5344CB8AC3E}">
        <p14:creationId xmlns:p14="http://schemas.microsoft.com/office/powerpoint/2010/main" val="2693197788"/>
      </p:ext>
    </p:extLst>
  </p:cSld>
  <p:clrMapOvr>
    <a:masterClrMapping/>
  </p:clrMapOvr>
  <mc:AlternateContent xmlns:mc="http://schemas.openxmlformats.org/markup-compatibility/2006" xmlns:p14="http://schemas.microsoft.com/office/powerpoint/2010/main">
    <mc:Choice Requires="p14">
      <p:transition spd="slow" p14:dur="2000" advTm="206993"/>
    </mc:Choice>
    <mc:Fallback xmlns="">
      <p:transition spd="slow" advTm="20699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466" y="212725"/>
            <a:ext cx="10515600" cy="1325563"/>
          </a:xfrm>
        </p:spPr>
        <p:txBody>
          <a:bodyPr/>
          <a:lstStyle/>
          <a:p>
            <a:r>
              <a:rPr lang="en-US" dirty="0" smtClean="0">
                <a:solidFill>
                  <a:schemeClr val="bg1"/>
                </a:solidFill>
              </a:rPr>
              <a:t>History of Malware (cont.)</a:t>
            </a:r>
            <a:endParaRPr lang="en-US" dirty="0">
              <a:solidFill>
                <a:schemeClr val="bg1"/>
              </a:solidFill>
            </a:endParaRPr>
          </a:p>
        </p:txBody>
      </p:sp>
      <p:sp>
        <p:nvSpPr>
          <p:cNvPr id="3" name="Slide Number Placeholder 2"/>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11</a:t>
            </a:fld>
            <a:endParaRPr lang="en-US">
              <a:latin typeface="Arial"/>
            </a:endParaRPr>
          </a:p>
        </p:txBody>
      </p:sp>
      <p:graphicFrame>
        <p:nvGraphicFramePr>
          <p:cNvPr id="4" name="Object 3"/>
          <p:cNvGraphicFramePr>
            <a:graphicFrameLocks noChangeAspect="1"/>
          </p:cNvGraphicFramePr>
          <p:nvPr>
            <p:extLst/>
          </p:nvPr>
        </p:nvGraphicFramePr>
        <p:xfrm>
          <a:off x="2339466" y="1441445"/>
          <a:ext cx="7548592" cy="5333430"/>
        </p:xfrm>
        <a:graphic>
          <a:graphicData uri="http://schemas.openxmlformats.org/presentationml/2006/ole">
            <mc:AlternateContent xmlns:mc="http://schemas.openxmlformats.org/markup-compatibility/2006">
              <mc:Choice xmlns:v="urn:schemas-microsoft-com:vml" Requires="v">
                <p:oleObj spid="_x0000_s4137" name="Document" r:id="rId4" imgW="5626100" imgH="3975100" progId="Word.Document.12">
                  <p:embed/>
                </p:oleObj>
              </mc:Choice>
              <mc:Fallback>
                <p:oleObj name="Document" r:id="rId4" imgW="5626100" imgH="3975100" progId="Word.Document.12">
                  <p:embed/>
                  <p:pic>
                    <p:nvPicPr>
                      <p:cNvPr id="0" name=""/>
                      <p:cNvPicPr/>
                      <p:nvPr/>
                    </p:nvPicPr>
                    <p:blipFill>
                      <a:blip r:embed="rId5"/>
                      <a:stretch>
                        <a:fillRect/>
                      </a:stretch>
                    </p:blipFill>
                    <p:spPr>
                      <a:xfrm>
                        <a:off x="2339466" y="1441445"/>
                        <a:ext cx="7548592" cy="5333430"/>
                      </a:xfrm>
                      <a:prstGeom prst="rect">
                        <a:avLst/>
                      </a:prstGeom>
                    </p:spPr>
                  </p:pic>
                </p:oleObj>
              </mc:Fallback>
            </mc:AlternateContent>
          </a:graphicData>
        </a:graphic>
      </p:graphicFrame>
    </p:spTree>
    <p:extLst>
      <p:ext uri="{BB962C8B-B14F-4D97-AF65-F5344CB8AC3E}">
        <p14:creationId xmlns:p14="http://schemas.microsoft.com/office/powerpoint/2010/main" val="2696142681"/>
      </p:ext>
    </p:extLst>
  </p:cSld>
  <p:clrMapOvr>
    <a:masterClrMapping/>
  </p:clrMapOvr>
  <mc:AlternateContent xmlns:mc="http://schemas.openxmlformats.org/markup-compatibility/2006" xmlns:p14="http://schemas.microsoft.com/office/powerpoint/2010/main">
    <mc:Choice Requires="p14">
      <p:transition spd="slow" p14:dur="2000" advTm="104187"/>
    </mc:Choice>
    <mc:Fallback xmlns="">
      <p:transition spd="slow" advTm="10418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486" y="159110"/>
            <a:ext cx="10515600" cy="1325563"/>
          </a:xfrm>
        </p:spPr>
        <p:txBody>
          <a:bodyPr/>
          <a:lstStyle/>
          <a:p>
            <a:r>
              <a:rPr lang="en-US" b="1" dirty="0" smtClean="0">
                <a:solidFill>
                  <a:schemeClr val="bg1"/>
                </a:solidFill>
              </a:rPr>
              <a:t>Virus Effects</a:t>
            </a:r>
            <a:endParaRPr lang="en-US" b="1" dirty="0">
              <a:solidFill>
                <a:schemeClr val="bg1"/>
              </a:solidFill>
            </a:endParaRPr>
          </a:p>
        </p:txBody>
      </p:sp>
      <p:sp>
        <p:nvSpPr>
          <p:cNvPr id="3" name="Slide Number Placeholder 2"/>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12</a:t>
            </a:fld>
            <a:endParaRPr lang="en-US">
              <a:latin typeface="Arial"/>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597333288"/>
              </p:ext>
            </p:extLst>
          </p:nvPr>
        </p:nvGraphicFramePr>
        <p:xfrm>
          <a:off x="2026722" y="1382099"/>
          <a:ext cx="7969828" cy="5076825"/>
        </p:xfrm>
        <a:graphic>
          <a:graphicData uri="http://schemas.openxmlformats.org/presentationml/2006/ole">
            <mc:AlternateContent xmlns:mc="http://schemas.openxmlformats.org/markup-compatibility/2006">
              <mc:Choice xmlns:v="urn:schemas-microsoft-com:vml" Requires="v">
                <p:oleObj spid="_x0000_s5162" name="Document" r:id="rId4" imgW="4572000" imgH="4787900" progId="Word.Document.12">
                  <p:embed/>
                </p:oleObj>
              </mc:Choice>
              <mc:Fallback>
                <p:oleObj name="Document" r:id="rId4" imgW="4572000" imgH="4787900" progId="Word.Document.12">
                  <p:embed/>
                  <p:pic>
                    <p:nvPicPr>
                      <p:cNvPr id="0" name=""/>
                      <p:cNvPicPr/>
                      <p:nvPr/>
                    </p:nvPicPr>
                    <p:blipFill>
                      <a:blip r:embed="rId5"/>
                      <a:stretch>
                        <a:fillRect/>
                      </a:stretch>
                    </p:blipFill>
                    <p:spPr>
                      <a:xfrm>
                        <a:off x="2026722" y="1382099"/>
                        <a:ext cx="7969828" cy="5076825"/>
                      </a:xfrm>
                      <a:prstGeom prst="rect">
                        <a:avLst/>
                      </a:prstGeom>
                    </p:spPr>
                  </p:pic>
                </p:oleObj>
              </mc:Fallback>
            </mc:AlternateContent>
          </a:graphicData>
        </a:graphic>
      </p:graphicFrame>
    </p:spTree>
    <p:extLst>
      <p:ext uri="{BB962C8B-B14F-4D97-AF65-F5344CB8AC3E}">
        <p14:creationId xmlns:p14="http://schemas.microsoft.com/office/powerpoint/2010/main" val="2139747920"/>
      </p:ext>
    </p:extLst>
  </p:cSld>
  <p:clrMapOvr>
    <a:masterClrMapping/>
  </p:clrMapOvr>
  <mc:AlternateContent xmlns:mc="http://schemas.openxmlformats.org/markup-compatibility/2006" xmlns:p14="http://schemas.microsoft.com/office/powerpoint/2010/main">
    <mc:Choice Requires="p14">
      <p:transition spd="slow" p14:dur="2000" advTm="200007"/>
    </mc:Choice>
    <mc:Fallback xmlns="">
      <p:transition spd="slow" advTm="20000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7771" y="136525"/>
            <a:ext cx="6472435" cy="1325563"/>
          </a:xfrm>
        </p:spPr>
        <p:txBody>
          <a:bodyPr/>
          <a:lstStyle/>
          <a:p>
            <a:r>
              <a:rPr lang="en-US" b="1" dirty="0" smtClean="0">
                <a:solidFill>
                  <a:schemeClr val="bg1"/>
                </a:solidFill>
              </a:rPr>
              <a:t>Countermeasures for Users</a:t>
            </a:r>
            <a:endParaRPr lang="en-US" b="1" dirty="0">
              <a:solidFill>
                <a:schemeClr val="bg1"/>
              </a:solidFill>
            </a:endParaRPr>
          </a:p>
        </p:txBody>
      </p:sp>
      <p:sp>
        <p:nvSpPr>
          <p:cNvPr id="3" name="Content Placeholder 2"/>
          <p:cNvSpPr>
            <a:spLocks noGrp="1"/>
          </p:cNvSpPr>
          <p:nvPr>
            <p:ph idx="1"/>
          </p:nvPr>
        </p:nvSpPr>
        <p:spPr/>
        <p:txBody>
          <a:bodyPr/>
          <a:lstStyle/>
          <a:p>
            <a:r>
              <a:rPr lang="en-US" dirty="0" smtClean="0"/>
              <a:t>Use software acquired from reliable sources</a:t>
            </a:r>
          </a:p>
          <a:p>
            <a:r>
              <a:rPr lang="en-US" dirty="0" smtClean="0"/>
              <a:t>Test software in an isolated environment</a:t>
            </a:r>
          </a:p>
          <a:p>
            <a:r>
              <a:rPr lang="en-US" dirty="0" smtClean="0"/>
              <a:t>Only open attachments when you know them to be safe</a:t>
            </a:r>
          </a:p>
          <a:p>
            <a:r>
              <a:rPr lang="en-US" dirty="0" smtClean="0"/>
              <a:t>Treat every website as potentially harmful</a:t>
            </a:r>
          </a:p>
          <a:p>
            <a:r>
              <a:rPr lang="en-US" dirty="0" smtClean="0"/>
              <a:t>Create and maintain backups</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13</a:t>
            </a:fld>
            <a:endParaRPr lang="en-US">
              <a:latin typeface="Arial"/>
            </a:endParaRPr>
          </a:p>
        </p:txBody>
      </p:sp>
    </p:spTree>
    <p:extLst>
      <p:ext uri="{BB962C8B-B14F-4D97-AF65-F5344CB8AC3E}">
        <p14:creationId xmlns:p14="http://schemas.microsoft.com/office/powerpoint/2010/main" val="3110115954"/>
      </p:ext>
    </p:extLst>
  </p:cSld>
  <p:clrMapOvr>
    <a:masterClrMapping/>
  </p:clrMapOvr>
  <mc:AlternateContent xmlns:mc="http://schemas.openxmlformats.org/markup-compatibility/2006" xmlns:p14="http://schemas.microsoft.com/office/powerpoint/2010/main">
    <mc:Choice Requires="p14">
      <p:transition spd="slow" p14:dur="2000" advTm="120364"/>
    </mc:Choice>
    <mc:Fallback xmlns="">
      <p:transition spd="slow" advTm="1203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572" y="114753"/>
            <a:ext cx="10515600" cy="1325563"/>
          </a:xfrm>
        </p:spPr>
        <p:txBody>
          <a:bodyPr/>
          <a:lstStyle/>
          <a:p>
            <a:r>
              <a:rPr lang="en-US" b="1" dirty="0" smtClean="0">
                <a:solidFill>
                  <a:schemeClr val="bg1"/>
                </a:solidFill>
              </a:rPr>
              <a:t>Virus Detection</a:t>
            </a:r>
            <a:endParaRPr lang="en-US" b="1" dirty="0">
              <a:solidFill>
                <a:schemeClr val="bg1"/>
              </a:solidFill>
            </a:endParaRPr>
          </a:p>
        </p:txBody>
      </p:sp>
      <p:sp>
        <p:nvSpPr>
          <p:cNvPr id="3" name="Content Placeholder 2"/>
          <p:cNvSpPr>
            <a:spLocks noGrp="1"/>
          </p:cNvSpPr>
          <p:nvPr>
            <p:ph idx="1"/>
          </p:nvPr>
        </p:nvSpPr>
        <p:spPr/>
        <p:txBody>
          <a:bodyPr/>
          <a:lstStyle/>
          <a:p>
            <a:r>
              <a:rPr lang="en-US" dirty="0" smtClean="0"/>
              <a:t>Virus scanners look for signs of malicious code infection using signatures in program files and memory</a:t>
            </a:r>
          </a:p>
          <a:p>
            <a:r>
              <a:rPr lang="en-US" dirty="0" smtClean="0"/>
              <a:t>Traditional virus scanners have trouble keeping up with new malware—detect about 45% of infections</a:t>
            </a:r>
          </a:p>
          <a:p>
            <a:r>
              <a:rPr lang="en-US" dirty="0" smtClean="0"/>
              <a:t>Detection mechanisms:</a:t>
            </a:r>
          </a:p>
          <a:p>
            <a:pPr lvl="1"/>
            <a:r>
              <a:rPr lang="en-US" dirty="0" smtClean="0"/>
              <a:t>Known string patterns in files or memory</a:t>
            </a:r>
          </a:p>
          <a:p>
            <a:pPr lvl="1"/>
            <a:r>
              <a:rPr lang="en-US" dirty="0" smtClean="0"/>
              <a:t>Execution patterns</a:t>
            </a:r>
          </a:p>
          <a:p>
            <a:pPr lvl="1"/>
            <a:r>
              <a:rPr lang="en-US" dirty="0" smtClean="0"/>
              <a:t>Storage patterns</a:t>
            </a:r>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14</a:t>
            </a:fld>
            <a:endParaRPr lang="en-US">
              <a:latin typeface="Arial"/>
            </a:endParaRPr>
          </a:p>
        </p:txBody>
      </p:sp>
    </p:spTree>
    <p:extLst>
      <p:ext uri="{BB962C8B-B14F-4D97-AF65-F5344CB8AC3E}">
        <p14:creationId xmlns:p14="http://schemas.microsoft.com/office/powerpoint/2010/main" val="1326992123"/>
      </p:ext>
    </p:extLst>
  </p:cSld>
  <p:clrMapOvr>
    <a:masterClrMapping/>
  </p:clrMapOvr>
  <mc:AlternateContent xmlns:mc="http://schemas.openxmlformats.org/markup-compatibility/2006" xmlns:p14="http://schemas.microsoft.com/office/powerpoint/2010/main">
    <mc:Choice Requires="p14">
      <p:transition spd="slow" p14:dur="2000" advTm="173792"/>
    </mc:Choice>
    <mc:Fallback xmlns="">
      <p:transition spd="slow" advTm="17379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9543" y="158296"/>
            <a:ext cx="10515600" cy="1325563"/>
          </a:xfrm>
        </p:spPr>
        <p:txBody>
          <a:bodyPr/>
          <a:lstStyle/>
          <a:p>
            <a:r>
              <a:rPr lang="en-US" b="1" dirty="0" smtClean="0">
                <a:solidFill>
                  <a:schemeClr val="bg1"/>
                </a:solidFill>
              </a:rPr>
              <a:t>Virus Signatures</a:t>
            </a:r>
            <a:endParaRPr lang="en-US" b="1" dirty="0">
              <a:solidFill>
                <a:schemeClr val="bg1"/>
              </a:solidFill>
            </a:endParaRPr>
          </a:p>
        </p:txBody>
      </p:sp>
      <p:sp>
        <p:nvSpPr>
          <p:cNvPr id="3" name="Slide Number Placeholder 2"/>
          <p:cNvSpPr>
            <a:spLocks noGrp="1"/>
          </p:cNvSpPr>
          <p:nvPr>
            <p:ph type="sldNum" sz="quarter" idx="4294967295"/>
          </p:nvPr>
        </p:nvSpPr>
        <p:spPr>
          <a:xfrm>
            <a:off x="9448800" y="6356350"/>
            <a:ext cx="2743200" cy="365125"/>
          </a:xfrm>
        </p:spPr>
        <p:txBody>
          <a:bodyPr/>
          <a:lstStyle/>
          <a:p>
            <a:fld id="{FD01F0F2-74A4-EF40-82B3-DFFDF0BA3880}" type="slidenum">
              <a:rPr lang="en-US" smtClean="0">
                <a:latin typeface="Arial"/>
              </a:rPr>
              <a:pPr/>
              <a:t>15</a:t>
            </a:fld>
            <a:endParaRPr lang="en-US">
              <a:latin typeface="Arial"/>
            </a:endParaRPr>
          </a:p>
        </p:txBody>
      </p:sp>
      <p:pic>
        <p:nvPicPr>
          <p:cNvPr id="5" name="Picture 4" descr="fig03-25.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8976" y="1327150"/>
            <a:ext cx="6683248" cy="4583793"/>
          </a:xfrm>
          <a:prstGeom prst="rect">
            <a:avLst/>
          </a:prstGeom>
        </p:spPr>
      </p:pic>
      <p:sp>
        <p:nvSpPr>
          <p:cNvPr id="4" name="TextBox 3"/>
          <p:cNvSpPr txBox="1"/>
          <p:nvPr/>
        </p:nvSpPr>
        <p:spPr>
          <a:xfrm>
            <a:off x="454743" y="2030200"/>
            <a:ext cx="4574457" cy="2585323"/>
          </a:xfrm>
          <a:prstGeom prst="rect">
            <a:avLst/>
          </a:prstGeom>
          <a:noFill/>
        </p:spPr>
        <p:txBody>
          <a:bodyPr wrap="square" rtlCol="0">
            <a:spAutoFit/>
          </a:bodyPr>
          <a:lstStyle/>
          <a:p>
            <a:pPr algn="just"/>
            <a:r>
              <a:rPr lang="en-US" dirty="0"/>
              <a:t>Alternatively known as a </a:t>
            </a:r>
            <a:r>
              <a:rPr lang="en-US" b="1" dirty="0"/>
              <a:t>virus definition</a:t>
            </a:r>
            <a:r>
              <a:rPr lang="en-US" dirty="0"/>
              <a:t>, a </a:t>
            </a:r>
            <a:r>
              <a:rPr lang="en-US" b="1" dirty="0"/>
              <a:t>virus signature</a:t>
            </a:r>
            <a:r>
              <a:rPr lang="en-US" dirty="0"/>
              <a:t> is the fingerprint of a virus. It is a set of unique data, or bits of code, that </a:t>
            </a:r>
            <a:r>
              <a:rPr lang="en-US" dirty="0" smtClean="0"/>
              <a:t>allows </a:t>
            </a:r>
            <a:r>
              <a:rPr lang="en-US" dirty="0"/>
              <a:t>it to be identified. Antivirus software uses a virus signature to find a virus in a computer file system, allowing to detect, quarantine, and remove the virus. In the antivirus software, the virus signature is called a definition file or DAT file.</a:t>
            </a:r>
          </a:p>
        </p:txBody>
      </p:sp>
    </p:spTree>
    <p:extLst>
      <p:ext uri="{BB962C8B-B14F-4D97-AF65-F5344CB8AC3E}">
        <p14:creationId xmlns:p14="http://schemas.microsoft.com/office/powerpoint/2010/main" val="2507536359"/>
      </p:ext>
    </p:extLst>
  </p:cSld>
  <p:clrMapOvr>
    <a:masterClrMapping/>
  </p:clrMapOvr>
  <mc:AlternateContent xmlns:mc="http://schemas.openxmlformats.org/markup-compatibility/2006" xmlns:p14="http://schemas.microsoft.com/office/powerpoint/2010/main">
    <mc:Choice Requires="p14">
      <p:transition spd="slow" p14:dur="2000" advTm="117728"/>
    </mc:Choice>
    <mc:Fallback xmlns="">
      <p:transition spd="slow" advTm="11772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4857" y="180068"/>
            <a:ext cx="10515600" cy="1325563"/>
          </a:xfrm>
        </p:spPr>
        <p:txBody>
          <a:bodyPr>
            <a:normAutofit/>
          </a:bodyPr>
          <a:lstStyle/>
          <a:p>
            <a:r>
              <a:rPr lang="en-US" sz="4000" b="1" dirty="0" smtClean="0">
                <a:solidFill>
                  <a:srgbClr val="FF0000"/>
                </a:solidFill>
              </a:rPr>
              <a:t>Memory and Address Protection</a:t>
            </a:r>
            <a:endParaRPr lang="en-US" sz="4000" dirty="0">
              <a:solidFill>
                <a:srgbClr val="FF0000"/>
              </a:solidFill>
            </a:endParaRPr>
          </a:p>
        </p:txBody>
      </p:sp>
      <p:sp>
        <p:nvSpPr>
          <p:cNvPr id="3" name="Content Placeholder 2"/>
          <p:cNvSpPr>
            <a:spLocks noGrp="1"/>
          </p:cNvSpPr>
          <p:nvPr>
            <p:ph idx="1"/>
          </p:nvPr>
        </p:nvSpPr>
        <p:spPr>
          <a:xfrm>
            <a:off x="1280319" y="1505631"/>
            <a:ext cx="10515600" cy="4351338"/>
          </a:xfrm>
        </p:spPr>
        <p:txBody>
          <a:bodyPr>
            <a:normAutofit fontScale="92500" lnSpcReduction="10000"/>
          </a:bodyPr>
          <a:lstStyle/>
          <a:p>
            <a:pPr algn="just"/>
            <a:r>
              <a:rPr lang="en-US" dirty="0" smtClean="0"/>
              <a:t>The most obvious problem of multiprogramming is preventing one program from affecting the data and programs in the memory space of other users. </a:t>
            </a:r>
          </a:p>
          <a:p>
            <a:r>
              <a:rPr lang="en-US" b="1" dirty="0">
                <a:solidFill>
                  <a:srgbClr val="FF0000"/>
                </a:solidFill>
              </a:rPr>
              <a:t>Fence</a:t>
            </a:r>
          </a:p>
          <a:p>
            <a:r>
              <a:rPr lang="en-US" b="1" dirty="0">
                <a:solidFill>
                  <a:srgbClr val="00B050"/>
                </a:solidFill>
              </a:rPr>
              <a:t>Relocation</a:t>
            </a:r>
          </a:p>
          <a:p>
            <a:r>
              <a:rPr lang="en-US" b="1" dirty="0">
                <a:solidFill>
                  <a:srgbClr val="00B050"/>
                </a:solidFill>
              </a:rPr>
              <a:t>Base/Bounds Registers</a:t>
            </a:r>
          </a:p>
          <a:p>
            <a:r>
              <a:rPr lang="en-US" b="1" dirty="0">
                <a:solidFill>
                  <a:srgbClr val="00B050"/>
                </a:solidFill>
              </a:rPr>
              <a:t>Tagged Architecture</a:t>
            </a:r>
          </a:p>
          <a:p>
            <a:r>
              <a:rPr lang="en-US" b="1" dirty="0"/>
              <a:t>Segmentation</a:t>
            </a:r>
          </a:p>
          <a:p>
            <a:r>
              <a:rPr lang="en-US" b="1" dirty="0"/>
              <a:t>Paging</a:t>
            </a:r>
          </a:p>
          <a:p>
            <a:r>
              <a:rPr lang="en-US" b="1" dirty="0"/>
              <a:t>Combined Paging with Segmentation</a:t>
            </a:r>
            <a:endParaRPr lang="en-US" dirty="0"/>
          </a:p>
          <a:p>
            <a:pPr algn="just"/>
            <a:endParaRPr lang="en-US" dirty="0" smtClean="0"/>
          </a:p>
          <a:p>
            <a:endParaRPr lang="en-US" dirty="0"/>
          </a:p>
        </p:txBody>
      </p:sp>
    </p:spTree>
    <p:extLst>
      <p:ext uri="{BB962C8B-B14F-4D97-AF65-F5344CB8AC3E}">
        <p14:creationId xmlns:p14="http://schemas.microsoft.com/office/powerpoint/2010/main" val="3384077819"/>
      </p:ext>
    </p:extLst>
  </p:cSld>
  <p:clrMapOvr>
    <a:masterClrMapping/>
  </p:clrMapOvr>
  <mc:AlternateContent xmlns:mc="http://schemas.openxmlformats.org/markup-compatibility/2006" xmlns:p14="http://schemas.microsoft.com/office/powerpoint/2010/main">
    <mc:Choice Requires="p14">
      <p:transition spd="slow" p14:dur="2000" advTm="74092"/>
    </mc:Choice>
    <mc:Fallback xmlns="">
      <p:transition spd="slow" advTm="7409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9286" y="190953"/>
            <a:ext cx="10515600" cy="1325563"/>
          </a:xfrm>
        </p:spPr>
        <p:txBody>
          <a:bodyPr/>
          <a:lstStyle/>
          <a:p>
            <a:r>
              <a:rPr lang="en-US" b="1" dirty="0" smtClean="0">
                <a:solidFill>
                  <a:schemeClr val="bg1"/>
                </a:solidFill>
              </a:rPr>
              <a:t>Relocation</a:t>
            </a:r>
            <a:endParaRPr lang="en-US" dirty="0">
              <a:solidFill>
                <a:schemeClr val="bg1"/>
              </a:solidFill>
            </a:endParaRPr>
          </a:p>
        </p:txBody>
      </p:sp>
      <p:sp>
        <p:nvSpPr>
          <p:cNvPr id="3" name="Content Placeholder 2"/>
          <p:cNvSpPr>
            <a:spLocks noGrp="1"/>
          </p:cNvSpPr>
          <p:nvPr>
            <p:ph idx="1"/>
          </p:nvPr>
        </p:nvSpPr>
        <p:spPr/>
        <p:txBody>
          <a:bodyPr/>
          <a:lstStyle/>
          <a:p>
            <a:r>
              <a:rPr lang="en-US" dirty="0" smtClean="0"/>
              <a:t>Is the process of taking a program written as if it began at address 0 and changing all addresses to reflect the actual address at which the program is located in memory.</a:t>
            </a:r>
          </a:p>
          <a:p>
            <a:r>
              <a:rPr lang="en-US" dirty="0" smtClean="0"/>
              <a:t>By adding a constant relocation factor to each address of the program.</a:t>
            </a:r>
          </a:p>
          <a:p>
            <a:r>
              <a:rPr lang="en-US" dirty="0" smtClean="0"/>
              <a:t>The relocation factor is the starting address of the memory assigned for the program.</a:t>
            </a:r>
            <a:endParaRPr lang="en-US" dirty="0"/>
          </a:p>
        </p:txBody>
      </p:sp>
    </p:spTree>
    <p:extLst>
      <p:ext uri="{BB962C8B-B14F-4D97-AF65-F5344CB8AC3E}">
        <p14:creationId xmlns:p14="http://schemas.microsoft.com/office/powerpoint/2010/main" val="2820089442"/>
      </p:ext>
    </p:extLst>
  </p:cSld>
  <p:clrMapOvr>
    <a:masterClrMapping/>
  </p:clrMapOvr>
  <mc:AlternateContent xmlns:mc="http://schemas.openxmlformats.org/markup-compatibility/2006" xmlns:p14="http://schemas.microsoft.com/office/powerpoint/2010/main">
    <mc:Choice Requires="p14">
      <p:transition spd="slow" p14:dur="2000" advTm="171307"/>
    </mc:Choice>
    <mc:Fallback xmlns="">
      <p:transition spd="slow" advTm="17130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5743" y="158296"/>
            <a:ext cx="10515600" cy="1325563"/>
          </a:xfrm>
        </p:spPr>
        <p:txBody>
          <a:bodyPr/>
          <a:lstStyle/>
          <a:p>
            <a:r>
              <a:rPr lang="en-US" b="1" dirty="0" smtClean="0">
                <a:solidFill>
                  <a:schemeClr val="bg1"/>
                </a:solidFill>
              </a:rPr>
              <a:t>Base/Bounds Registers</a:t>
            </a:r>
            <a:endParaRPr lang="en-US" dirty="0">
              <a:solidFill>
                <a:schemeClr val="bg1"/>
              </a:solidFill>
            </a:endParaRPr>
          </a:p>
        </p:txBody>
      </p:sp>
      <p:pic>
        <p:nvPicPr>
          <p:cNvPr id="4098" name="Picture 2"/>
          <p:cNvPicPr>
            <a:picLocks noGrp="1" noChangeAspect="1" noChangeArrowheads="1"/>
          </p:cNvPicPr>
          <p:nvPr>
            <p:ph idx="1"/>
          </p:nvPr>
        </p:nvPicPr>
        <p:blipFill>
          <a:blip r:embed="rId3" cstate="print"/>
          <a:stretch>
            <a:fillRect/>
          </a:stretch>
        </p:blipFill>
        <p:spPr bwMode="auto">
          <a:xfrm>
            <a:off x="1447800" y="1605075"/>
            <a:ext cx="8708571" cy="3903095"/>
          </a:xfrm>
          <a:prstGeom prst="rect">
            <a:avLst/>
          </a:prstGeom>
          <a:noFill/>
          <a:ln w="9525">
            <a:noFill/>
            <a:miter lim="800000"/>
            <a:headEnd/>
            <a:tailEnd/>
          </a:ln>
        </p:spPr>
      </p:pic>
    </p:spTree>
    <p:extLst>
      <p:ext uri="{BB962C8B-B14F-4D97-AF65-F5344CB8AC3E}">
        <p14:creationId xmlns:p14="http://schemas.microsoft.com/office/powerpoint/2010/main" val="553832179"/>
      </p:ext>
    </p:extLst>
  </p:cSld>
  <p:clrMapOvr>
    <a:masterClrMapping/>
  </p:clrMapOvr>
  <mc:AlternateContent xmlns:mc="http://schemas.openxmlformats.org/markup-compatibility/2006" xmlns:p14="http://schemas.microsoft.com/office/powerpoint/2010/main">
    <mc:Choice Requires="p14">
      <p:transition spd="slow" p14:dur="2000" advTm="213401"/>
    </mc:Choice>
    <mc:Fallback xmlns="">
      <p:transition spd="slow" advTm="21340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0172" y="147411"/>
            <a:ext cx="10515600" cy="1325563"/>
          </a:xfrm>
        </p:spPr>
        <p:txBody>
          <a:bodyPr/>
          <a:lstStyle/>
          <a:p>
            <a:r>
              <a:rPr lang="en-US" b="1" dirty="0" smtClean="0">
                <a:solidFill>
                  <a:schemeClr val="bg1"/>
                </a:solidFill>
              </a:rPr>
              <a:t>Base/Bounds Registers(cont.)</a:t>
            </a:r>
            <a:endParaRPr lang="en-US" dirty="0">
              <a:solidFill>
                <a:schemeClr val="bg1"/>
              </a:solidFill>
            </a:endParaRPr>
          </a:p>
        </p:txBody>
      </p:sp>
      <p:sp>
        <p:nvSpPr>
          <p:cNvPr id="3" name="Content Placeholder 2"/>
          <p:cNvSpPr>
            <a:spLocks noGrp="1"/>
          </p:cNvSpPr>
          <p:nvPr>
            <p:ph idx="1"/>
          </p:nvPr>
        </p:nvSpPr>
        <p:spPr/>
        <p:txBody>
          <a:bodyPr>
            <a:normAutofit/>
          </a:bodyPr>
          <a:lstStyle/>
          <a:p>
            <a:r>
              <a:rPr lang="en-US" dirty="0" smtClean="0"/>
              <a:t>By previous methods with two or more users, none can know in advance where a program  will be loaded for execution.</a:t>
            </a:r>
          </a:p>
          <a:p>
            <a:r>
              <a:rPr lang="en-US" dirty="0" smtClean="0"/>
              <a:t>The </a:t>
            </a:r>
            <a:r>
              <a:rPr lang="en-US" b="1" dirty="0" smtClean="0"/>
              <a:t>relocation register </a:t>
            </a:r>
            <a:r>
              <a:rPr lang="en-US" dirty="0" smtClean="0"/>
              <a:t>solves the problem by providing a base or starting address. </a:t>
            </a:r>
          </a:p>
          <a:p>
            <a:r>
              <a:rPr lang="en-US" dirty="0" smtClean="0"/>
              <a:t>All addresses inside a program are offsets from that base address.</a:t>
            </a:r>
          </a:p>
          <a:p>
            <a:r>
              <a:rPr lang="en-US" dirty="0" smtClean="0"/>
              <a:t>A variable fence register is generally known as </a:t>
            </a:r>
            <a:r>
              <a:rPr lang="en-US" b="1" dirty="0" smtClean="0"/>
              <a:t>a base register</a:t>
            </a:r>
            <a:r>
              <a:rPr lang="en-US" dirty="0" smtClean="0"/>
              <a:t>.</a:t>
            </a:r>
          </a:p>
        </p:txBody>
      </p:sp>
    </p:spTree>
    <p:extLst>
      <p:ext uri="{BB962C8B-B14F-4D97-AF65-F5344CB8AC3E}">
        <p14:creationId xmlns:p14="http://schemas.microsoft.com/office/powerpoint/2010/main" val="99698199"/>
      </p:ext>
    </p:extLst>
  </p:cSld>
  <p:clrMapOvr>
    <a:masterClrMapping/>
  </p:clrMapOvr>
  <mc:AlternateContent xmlns:mc="http://schemas.openxmlformats.org/markup-compatibility/2006" xmlns:p14="http://schemas.microsoft.com/office/powerpoint/2010/main">
    <mc:Choice Requires="p14">
      <p:transition spd="slow" p14:dur="2000" advTm="83953"/>
    </mc:Choice>
    <mc:Fallback xmlns="">
      <p:transition spd="slow" advTm="8395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8271" y="565377"/>
            <a:ext cx="7826829" cy="1325563"/>
          </a:xfrm>
        </p:spPr>
        <p:txBody>
          <a:bodyPr>
            <a:normAutofit fontScale="90000"/>
          </a:bodyPr>
          <a:lstStyle/>
          <a:p>
            <a:r>
              <a:rPr lang="en-US" b="1" dirty="0" smtClean="0">
                <a:solidFill>
                  <a:schemeClr val="bg1"/>
                </a:solidFill>
              </a:rPr>
              <a:t>Base/Bounds Registers(cont.)</a:t>
            </a:r>
            <a:br>
              <a:rPr lang="en-US" b="1" dirty="0" smtClean="0">
                <a:solidFill>
                  <a:schemeClr val="bg1"/>
                </a:solidFill>
              </a:rPr>
            </a:br>
            <a:r>
              <a:rPr lang="en-US" b="1" dirty="0" smtClean="0">
                <a:solidFill>
                  <a:schemeClr val="bg1"/>
                </a:solidFill>
              </a:rPr>
              <a:t/>
            </a:r>
            <a:br>
              <a:rPr lang="en-US" b="1" dirty="0" smtClean="0">
                <a:solidFill>
                  <a:schemeClr val="bg1"/>
                </a:solidFill>
              </a:rPr>
            </a:br>
            <a:r>
              <a:rPr lang="en-US" b="1" dirty="0" smtClean="0">
                <a:solidFill>
                  <a:schemeClr val="bg1"/>
                </a:solidFill>
              </a:rPr>
              <a:t> </a:t>
            </a:r>
            <a:r>
              <a:rPr lang="en-US" b="1" dirty="0" smtClean="0"/>
              <a:t>context switch</a:t>
            </a:r>
            <a:endParaRPr lang="en-US" dirty="0"/>
          </a:p>
        </p:txBody>
      </p:sp>
      <p:sp>
        <p:nvSpPr>
          <p:cNvPr id="3" name="Content Placeholder 2"/>
          <p:cNvSpPr>
            <a:spLocks noGrp="1"/>
          </p:cNvSpPr>
          <p:nvPr>
            <p:ph idx="1"/>
          </p:nvPr>
        </p:nvSpPr>
        <p:spPr>
          <a:xfrm>
            <a:off x="1153886" y="1988911"/>
            <a:ext cx="10515600" cy="3802289"/>
          </a:xfrm>
        </p:spPr>
        <p:txBody>
          <a:bodyPr/>
          <a:lstStyle/>
          <a:p>
            <a:r>
              <a:rPr lang="en-US" dirty="0" smtClean="0"/>
              <a:t>When execution changes from one user's program to another's, the operating system must change the contents of the base and bounds registers to reflect the true address space for that user.</a:t>
            </a:r>
          </a:p>
          <a:p>
            <a:r>
              <a:rPr lang="en-US" dirty="0" smtClean="0"/>
              <a:t>This change is part of the general preparation, called a </a:t>
            </a:r>
            <a:r>
              <a:rPr lang="en-US" b="1" dirty="0" smtClean="0"/>
              <a:t>context switch</a:t>
            </a:r>
            <a:r>
              <a:rPr lang="en-US" dirty="0" smtClean="0"/>
              <a:t>.</a:t>
            </a:r>
          </a:p>
          <a:p>
            <a:r>
              <a:rPr lang="en-US" dirty="0"/>
              <a:t>Erroneous addresses inside a user's address space can still affect that program because the base/bounds checking guarantees only that each address is inside the user's address space.</a:t>
            </a:r>
          </a:p>
          <a:p>
            <a:endParaRPr lang="en-US" dirty="0"/>
          </a:p>
        </p:txBody>
      </p:sp>
    </p:spTree>
    <p:extLst>
      <p:ext uri="{BB962C8B-B14F-4D97-AF65-F5344CB8AC3E}">
        <p14:creationId xmlns:p14="http://schemas.microsoft.com/office/powerpoint/2010/main" val="3663041875"/>
      </p:ext>
    </p:extLst>
  </p:cSld>
  <p:clrMapOvr>
    <a:masterClrMapping/>
  </p:clrMapOvr>
  <mc:AlternateContent xmlns:mc="http://schemas.openxmlformats.org/markup-compatibility/2006" xmlns:p14="http://schemas.microsoft.com/office/powerpoint/2010/main">
    <mc:Choice Requires="p14">
      <p:transition spd="slow" p14:dur="2000" advTm="241878"/>
    </mc:Choice>
    <mc:Fallback xmlns="">
      <p:transition spd="slow" advTm="24187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228" y="500062"/>
            <a:ext cx="10515600" cy="1325563"/>
          </a:xfrm>
        </p:spPr>
        <p:txBody>
          <a:bodyPr>
            <a:normAutofit/>
          </a:bodyPr>
          <a:lstStyle/>
          <a:p>
            <a:r>
              <a:rPr lang="en-US" b="1" dirty="0" smtClean="0">
                <a:solidFill>
                  <a:schemeClr val="bg1"/>
                </a:solidFill>
              </a:rPr>
              <a:t>Base/Bounds Registers(cont.)</a:t>
            </a:r>
            <a:br>
              <a:rPr lang="en-US" b="1"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lstStyle/>
          <a:p>
            <a:r>
              <a:rPr lang="en-US" dirty="0"/>
              <a:t>For example, a user error might occur when a subscript is out of range or an undefined variable generates an address reference within the user's space but, unfortunately, inside the executable instructions of the user's program.</a:t>
            </a:r>
          </a:p>
          <a:p>
            <a:r>
              <a:rPr lang="en-US" dirty="0" smtClean="0"/>
              <a:t>We can solve this overwriting problem by using another pair of base/bounds registers, one for the instructions (code) of the program and a second for the data space.</a:t>
            </a:r>
            <a:endParaRPr lang="en-US" dirty="0"/>
          </a:p>
        </p:txBody>
      </p:sp>
    </p:spTree>
    <p:extLst>
      <p:ext uri="{BB962C8B-B14F-4D97-AF65-F5344CB8AC3E}">
        <p14:creationId xmlns:p14="http://schemas.microsoft.com/office/powerpoint/2010/main" val="743744439"/>
      </p:ext>
    </p:extLst>
  </p:cSld>
  <p:clrMapOvr>
    <a:masterClrMapping/>
  </p:clrMapOvr>
  <mc:AlternateContent xmlns:mc="http://schemas.openxmlformats.org/markup-compatibility/2006" xmlns:p14="http://schemas.microsoft.com/office/powerpoint/2010/main">
    <mc:Choice Requires="p14">
      <p:transition spd="slow" p14:dur="2000" advTm="137384"/>
    </mc:Choice>
    <mc:Fallback xmlns="">
      <p:transition spd="slow" advTm="13738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229" y="169182"/>
            <a:ext cx="10515600" cy="1325563"/>
          </a:xfrm>
        </p:spPr>
        <p:txBody>
          <a:bodyPr/>
          <a:lstStyle/>
          <a:p>
            <a:r>
              <a:rPr lang="en-US" dirty="0" smtClean="0">
                <a:solidFill>
                  <a:schemeClr val="bg1"/>
                </a:solidFill>
              </a:rPr>
              <a:t>Two Base/Bounds Registers</a:t>
            </a:r>
            <a:endParaRPr lang="en-US" dirty="0">
              <a:solidFill>
                <a:schemeClr val="bg1"/>
              </a:solidFill>
            </a:endParaRPr>
          </a:p>
        </p:txBody>
      </p:sp>
      <p:pic>
        <p:nvPicPr>
          <p:cNvPr id="5" name="Content Placeholder 4" descr="fig05-08.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621971" y="1719943"/>
            <a:ext cx="8022771" cy="3755571"/>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22</a:t>
            </a:fld>
            <a:endParaRPr lang="en-US">
              <a:latin typeface="Arial"/>
            </a:endParaRPr>
          </a:p>
        </p:txBody>
      </p:sp>
    </p:spTree>
    <p:extLst>
      <p:ext uri="{BB962C8B-B14F-4D97-AF65-F5344CB8AC3E}">
        <p14:creationId xmlns:p14="http://schemas.microsoft.com/office/powerpoint/2010/main" val="610085838"/>
      </p:ext>
    </p:extLst>
  </p:cSld>
  <p:clrMapOvr>
    <a:masterClrMapping/>
  </p:clrMapOvr>
  <mc:AlternateContent xmlns:mc="http://schemas.openxmlformats.org/markup-compatibility/2006" xmlns:p14="http://schemas.microsoft.com/office/powerpoint/2010/main">
    <mc:Choice Requires="p14">
      <p:transition spd="slow" p14:dur="2000" advTm="76008"/>
    </mc:Choice>
    <mc:Fallback xmlns="">
      <p:transition spd="slow" advTm="7600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9543" y="452211"/>
            <a:ext cx="10515600" cy="1325563"/>
          </a:xfrm>
        </p:spPr>
        <p:txBody>
          <a:bodyPr>
            <a:normAutofit/>
          </a:bodyPr>
          <a:lstStyle/>
          <a:p>
            <a:r>
              <a:rPr lang="en-US" sz="4000" b="1" dirty="0" smtClean="0">
                <a:solidFill>
                  <a:schemeClr val="bg1"/>
                </a:solidFill>
              </a:rPr>
              <a:t>Two Base/Bounds Registers(cont.)</a:t>
            </a:r>
            <a:br>
              <a:rPr lang="en-US" sz="4000" b="1" dirty="0" smtClean="0">
                <a:solidFill>
                  <a:schemeClr val="bg1"/>
                </a:solidFill>
              </a:rPr>
            </a:br>
            <a:endParaRPr lang="en-US" sz="4000" dirty="0">
              <a:solidFill>
                <a:schemeClr val="bg1"/>
              </a:solidFill>
            </a:endParaRPr>
          </a:p>
        </p:txBody>
      </p:sp>
      <p:pic>
        <p:nvPicPr>
          <p:cNvPr id="5122" name="Picture 2"/>
          <p:cNvPicPr>
            <a:picLocks noGrp="1" noChangeAspect="1" noChangeArrowheads="1"/>
          </p:cNvPicPr>
          <p:nvPr>
            <p:ph idx="1"/>
          </p:nvPr>
        </p:nvPicPr>
        <p:blipFill>
          <a:blip r:embed="rId3" cstate="print"/>
          <a:stretch>
            <a:fillRect/>
          </a:stretch>
        </p:blipFill>
        <p:spPr bwMode="auto">
          <a:xfrm>
            <a:off x="1665513" y="1777773"/>
            <a:ext cx="8044543" cy="3817483"/>
          </a:xfrm>
          <a:prstGeom prst="rect">
            <a:avLst/>
          </a:prstGeom>
          <a:noFill/>
          <a:ln w="9525">
            <a:noFill/>
            <a:miter lim="800000"/>
            <a:headEnd/>
            <a:tailEnd/>
          </a:ln>
        </p:spPr>
      </p:pic>
    </p:spTree>
    <p:extLst>
      <p:ext uri="{BB962C8B-B14F-4D97-AF65-F5344CB8AC3E}">
        <p14:creationId xmlns:p14="http://schemas.microsoft.com/office/powerpoint/2010/main" val="1369879112"/>
      </p:ext>
    </p:extLst>
  </p:cSld>
  <p:clrMapOvr>
    <a:masterClrMapping/>
  </p:clrMapOvr>
  <mc:AlternateContent xmlns:mc="http://schemas.openxmlformats.org/markup-compatibility/2006" xmlns:p14="http://schemas.microsoft.com/office/powerpoint/2010/main">
    <mc:Choice Requires="p14">
      <p:transition spd="slow" p14:dur="2000" advTm="53188"/>
    </mc:Choice>
    <mc:Fallback xmlns="">
      <p:transition spd="slow" advTm="5318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9029" y="125639"/>
            <a:ext cx="10515600" cy="1325563"/>
          </a:xfrm>
        </p:spPr>
        <p:txBody>
          <a:bodyPr/>
          <a:lstStyle/>
          <a:p>
            <a:r>
              <a:rPr lang="en-US" b="1" dirty="0" smtClean="0">
                <a:solidFill>
                  <a:schemeClr val="bg1"/>
                </a:solidFill>
              </a:rPr>
              <a:t>Tagged Architecture</a:t>
            </a:r>
            <a:endParaRPr lang="en-US" b="1" dirty="0">
              <a:solidFill>
                <a:schemeClr val="bg1"/>
              </a:solidFill>
            </a:endParaRPr>
          </a:p>
        </p:txBody>
      </p:sp>
      <p:pic>
        <p:nvPicPr>
          <p:cNvPr id="5" name="Content Placeholder 4" descr="fig05-10.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2046515" y="1451202"/>
            <a:ext cx="7162800" cy="4427083"/>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24</a:t>
            </a:fld>
            <a:endParaRPr lang="en-US">
              <a:latin typeface="Arial"/>
            </a:endParaRPr>
          </a:p>
        </p:txBody>
      </p:sp>
    </p:spTree>
    <p:extLst>
      <p:ext uri="{BB962C8B-B14F-4D97-AF65-F5344CB8AC3E}">
        <p14:creationId xmlns:p14="http://schemas.microsoft.com/office/powerpoint/2010/main" val="1226826892"/>
      </p:ext>
    </p:extLst>
  </p:cSld>
  <p:clrMapOvr>
    <a:masterClrMapping/>
  </p:clrMapOvr>
  <mc:AlternateContent xmlns:mc="http://schemas.openxmlformats.org/markup-compatibility/2006" xmlns:p14="http://schemas.microsoft.com/office/powerpoint/2010/main">
    <mc:Choice Requires="p14">
      <p:transition spd="slow" p14:dur="2000" advTm="132833"/>
    </mc:Choice>
    <mc:Fallback xmlns="">
      <p:transition spd="slow" advTm="13283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5115" y="234497"/>
            <a:ext cx="10515600" cy="1325563"/>
          </a:xfrm>
        </p:spPr>
        <p:txBody>
          <a:bodyPr>
            <a:normAutofit/>
          </a:bodyPr>
          <a:lstStyle/>
          <a:p>
            <a:r>
              <a:rPr lang="en-US" sz="4000" b="1" dirty="0" smtClean="0">
                <a:solidFill>
                  <a:schemeClr val="bg1"/>
                </a:solidFill>
              </a:rPr>
              <a:t>Overwriting Memory for Execution</a:t>
            </a:r>
            <a:endParaRPr lang="en-US" sz="4000" b="1" dirty="0">
              <a:solidFill>
                <a:schemeClr val="bg1"/>
              </a:solidFill>
            </a:endParaRPr>
          </a:p>
        </p:txBody>
      </p:sp>
      <p:sp>
        <p:nvSpPr>
          <p:cNvPr id="3" name="Content Placeholder 2"/>
          <p:cNvSpPr>
            <a:spLocks noGrp="1"/>
          </p:cNvSpPr>
          <p:nvPr>
            <p:ph idx="1"/>
          </p:nvPr>
        </p:nvSpPr>
        <p:spPr/>
        <p:txBody>
          <a:bodyPr>
            <a:normAutofit/>
          </a:bodyPr>
          <a:lstStyle/>
          <a:p>
            <a:r>
              <a:rPr lang="en-US" sz="3200" dirty="0"/>
              <a:t>Overwrite the program counter stored in the stack</a:t>
            </a:r>
          </a:p>
          <a:p>
            <a:r>
              <a:rPr lang="en-US" sz="3200" dirty="0"/>
              <a:t>Overwrite part of the code in low memory, substituting new instructions</a:t>
            </a:r>
          </a:p>
          <a:p>
            <a:r>
              <a:rPr lang="en-US" sz="3200" dirty="0"/>
              <a:t>Overwrite the program counter and data in the stack so that the program counter points to the stack</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25</a:t>
            </a:fld>
            <a:endParaRPr lang="en-US">
              <a:latin typeface="Arial"/>
            </a:endParaRPr>
          </a:p>
        </p:txBody>
      </p:sp>
    </p:spTree>
    <p:extLst>
      <p:ext uri="{BB962C8B-B14F-4D97-AF65-F5344CB8AC3E}">
        <p14:creationId xmlns:p14="http://schemas.microsoft.com/office/powerpoint/2010/main" val="3570013509"/>
      </p:ext>
    </p:extLst>
  </p:cSld>
  <p:clrMapOvr>
    <a:masterClrMapping/>
  </p:clrMapOvr>
  <mc:AlternateContent xmlns:mc="http://schemas.openxmlformats.org/markup-compatibility/2006" xmlns:p14="http://schemas.microsoft.com/office/powerpoint/2010/main">
    <mc:Choice Requires="p14">
      <p:transition spd="slow" p14:dur="2000" advTm="104054"/>
    </mc:Choice>
    <mc:Fallback xmlns="">
      <p:transition spd="slow" advTm="10405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257" y="158296"/>
            <a:ext cx="10515600" cy="1325563"/>
          </a:xfrm>
        </p:spPr>
        <p:txBody>
          <a:bodyPr/>
          <a:lstStyle/>
          <a:p>
            <a:r>
              <a:rPr lang="en-US" b="1" dirty="0" smtClean="0">
                <a:solidFill>
                  <a:schemeClr val="bg1"/>
                </a:solidFill>
              </a:rPr>
              <a:t>Harm from Buffer Overflows</a:t>
            </a:r>
            <a:endParaRPr lang="en-US" b="1" dirty="0">
              <a:solidFill>
                <a:schemeClr val="bg1"/>
              </a:solidFill>
            </a:endParaRPr>
          </a:p>
        </p:txBody>
      </p:sp>
      <p:sp>
        <p:nvSpPr>
          <p:cNvPr id="3" name="Content Placeholder 2"/>
          <p:cNvSpPr>
            <a:spLocks noGrp="1"/>
          </p:cNvSpPr>
          <p:nvPr>
            <p:ph idx="1"/>
          </p:nvPr>
        </p:nvSpPr>
        <p:spPr>
          <a:xfrm>
            <a:off x="1480457" y="1586139"/>
            <a:ext cx="10515600" cy="4351338"/>
          </a:xfrm>
        </p:spPr>
        <p:txBody>
          <a:bodyPr/>
          <a:lstStyle/>
          <a:p>
            <a:r>
              <a:rPr lang="en-US" dirty="0" smtClean="0"/>
              <a:t>Overwrite:</a:t>
            </a:r>
          </a:p>
          <a:p>
            <a:pPr lvl="1"/>
            <a:r>
              <a:rPr lang="en-US" dirty="0" smtClean="0"/>
              <a:t>Another piece of your program’s data</a:t>
            </a:r>
          </a:p>
          <a:p>
            <a:pPr lvl="1"/>
            <a:r>
              <a:rPr lang="en-US" dirty="0" smtClean="0"/>
              <a:t>An instruction in your program</a:t>
            </a:r>
          </a:p>
          <a:p>
            <a:pPr lvl="1"/>
            <a:r>
              <a:rPr lang="en-US" dirty="0" smtClean="0"/>
              <a:t>Data or code belonging to another program</a:t>
            </a:r>
          </a:p>
          <a:p>
            <a:pPr lvl="1"/>
            <a:r>
              <a:rPr lang="en-US" dirty="0" smtClean="0"/>
              <a:t>Data or code belonging to the operating system</a:t>
            </a:r>
          </a:p>
          <a:p>
            <a:r>
              <a:rPr lang="en-US" dirty="0" smtClean="0"/>
              <a:t>Overwriting a program’s instructions gives attackers that program’s execution privileges</a:t>
            </a:r>
          </a:p>
          <a:p>
            <a:r>
              <a:rPr lang="en-US" dirty="0" smtClean="0"/>
              <a:t>Overwriting operating system instructions gives attackers the operating system’s execution privileges</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26</a:t>
            </a:fld>
            <a:endParaRPr lang="en-US">
              <a:latin typeface="Arial"/>
            </a:endParaRPr>
          </a:p>
        </p:txBody>
      </p:sp>
    </p:spTree>
    <p:extLst>
      <p:ext uri="{BB962C8B-B14F-4D97-AF65-F5344CB8AC3E}">
        <p14:creationId xmlns:p14="http://schemas.microsoft.com/office/powerpoint/2010/main" val="1081042319"/>
      </p:ext>
    </p:extLst>
  </p:cSld>
  <p:clrMapOvr>
    <a:masterClrMapping/>
  </p:clrMapOvr>
  <mc:AlternateContent xmlns:mc="http://schemas.openxmlformats.org/markup-compatibility/2006" xmlns:p14="http://schemas.microsoft.com/office/powerpoint/2010/main">
    <mc:Choice Requires="p14">
      <p:transition spd="slow" p14:dur="2000" advTm="104073"/>
    </mc:Choice>
    <mc:Fallback xmlns="">
      <p:transition spd="slow" advTm="10407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5743" y="201840"/>
            <a:ext cx="10515600" cy="1325563"/>
          </a:xfrm>
        </p:spPr>
        <p:txBody>
          <a:bodyPr/>
          <a:lstStyle/>
          <a:p>
            <a:r>
              <a:rPr lang="en-US" b="1" dirty="0" smtClean="0">
                <a:solidFill>
                  <a:schemeClr val="bg1"/>
                </a:solidFill>
              </a:rPr>
              <a:t>Overflow Countermeasures</a:t>
            </a:r>
            <a:endParaRPr lang="en-US" b="1" dirty="0">
              <a:solidFill>
                <a:schemeClr val="bg1"/>
              </a:solidFill>
            </a:endParaRPr>
          </a:p>
        </p:txBody>
      </p:sp>
      <p:sp>
        <p:nvSpPr>
          <p:cNvPr id="3" name="Content Placeholder 2"/>
          <p:cNvSpPr>
            <a:spLocks noGrp="1"/>
          </p:cNvSpPr>
          <p:nvPr>
            <p:ph idx="1"/>
          </p:nvPr>
        </p:nvSpPr>
        <p:spPr>
          <a:xfrm>
            <a:off x="1480457" y="1497467"/>
            <a:ext cx="10515600" cy="4351338"/>
          </a:xfrm>
        </p:spPr>
        <p:txBody>
          <a:bodyPr/>
          <a:lstStyle/>
          <a:p>
            <a:r>
              <a:rPr lang="en-US" dirty="0" smtClean="0"/>
              <a:t>Staying within bounds</a:t>
            </a:r>
          </a:p>
          <a:p>
            <a:pPr lvl="1"/>
            <a:r>
              <a:rPr lang="en-US" dirty="0" smtClean="0"/>
              <a:t>Check lengths before writing</a:t>
            </a:r>
          </a:p>
          <a:p>
            <a:pPr lvl="1"/>
            <a:r>
              <a:rPr lang="en-US" dirty="0" smtClean="0"/>
              <a:t>Confirm that array subscripts are within limits</a:t>
            </a:r>
          </a:p>
          <a:p>
            <a:pPr lvl="1"/>
            <a:r>
              <a:rPr lang="en-US" dirty="0" smtClean="0"/>
              <a:t>Double-check boundary condition code for off-by-one errors</a:t>
            </a:r>
          </a:p>
          <a:p>
            <a:pPr lvl="1"/>
            <a:r>
              <a:rPr lang="en-US" dirty="0" smtClean="0"/>
              <a:t>Limit input to the number of acceptable characters</a:t>
            </a:r>
          </a:p>
          <a:p>
            <a:pPr lvl="1"/>
            <a:r>
              <a:rPr lang="en-US" dirty="0" smtClean="0"/>
              <a:t>Limit programs’ privileges to reduce potential harm</a:t>
            </a:r>
          </a:p>
          <a:p>
            <a:r>
              <a:rPr lang="en-US" dirty="0" smtClean="0"/>
              <a:t>Many languages have overflow protections</a:t>
            </a:r>
          </a:p>
          <a:p>
            <a:r>
              <a:rPr lang="en-US" dirty="0"/>
              <a:t>C</a:t>
            </a:r>
            <a:r>
              <a:rPr lang="en-US" dirty="0" smtClean="0"/>
              <a:t>ode analyzers can identify many overflow vulnerabilities</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27</a:t>
            </a:fld>
            <a:endParaRPr lang="en-US">
              <a:latin typeface="Arial"/>
            </a:endParaRPr>
          </a:p>
        </p:txBody>
      </p:sp>
    </p:spTree>
    <p:extLst>
      <p:ext uri="{BB962C8B-B14F-4D97-AF65-F5344CB8AC3E}">
        <p14:creationId xmlns:p14="http://schemas.microsoft.com/office/powerpoint/2010/main" val="656439889"/>
      </p:ext>
    </p:extLst>
  </p:cSld>
  <p:clrMapOvr>
    <a:masterClrMapping/>
  </p:clrMapOvr>
  <mc:AlternateContent xmlns:mc="http://schemas.openxmlformats.org/markup-compatibility/2006" xmlns:p14="http://schemas.microsoft.com/office/powerpoint/2010/main">
    <mc:Choice Requires="p14">
      <p:transition spd="slow" p14:dur="2000" advTm="83276"/>
    </mc:Choice>
    <mc:Fallback xmlns="">
      <p:transition spd="slow" advTm="8327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6887" y="349566"/>
            <a:ext cx="10515600" cy="830277"/>
          </a:xfrm>
        </p:spPr>
        <p:txBody>
          <a:bodyPr/>
          <a:lstStyle/>
          <a:p>
            <a:r>
              <a:rPr lang="en-US" sz="3200" b="1" dirty="0">
                <a:solidFill>
                  <a:srgbClr val="C00000"/>
                </a:solidFill>
              </a:rPr>
              <a:t>Memory Corruption Defenses</a:t>
            </a:r>
          </a:p>
        </p:txBody>
      </p:sp>
      <p:pic>
        <p:nvPicPr>
          <p:cNvPr id="7" name="Picture 6" descr="f2.pdf">
            <a:extLst>
              <a:ext uri="{FF2B5EF4-FFF2-40B4-BE49-F238E27FC236}">
                <a16:creationId xmlns="" xmlns:a16="http://schemas.microsoft.com/office/drawing/2014/main" id="{50B3540B-391E-4E66-A77B-01CECFB0D9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44" t="17225" r="3326" b="21834"/>
          <a:stretch/>
        </p:blipFill>
        <p:spPr>
          <a:xfrm>
            <a:off x="8216956" y="1443116"/>
            <a:ext cx="3240360" cy="2736304"/>
          </a:xfrm>
          <a:prstGeom prst="rect">
            <a:avLst/>
          </a:prstGeom>
          <a:solidFill>
            <a:schemeClr val="tx1"/>
          </a:solidFill>
        </p:spPr>
      </p:pic>
      <p:sp>
        <p:nvSpPr>
          <p:cNvPr id="8" name="Rectangle 7">
            <a:extLst>
              <a:ext uri="{FF2B5EF4-FFF2-40B4-BE49-F238E27FC236}">
                <a16:creationId xmlns="" xmlns:a16="http://schemas.microsoft.com/office/drawing/2014/main" id="{EB39AD39-8719-45E1-8FD7-2C129F9E2616}"/>
              </a:ext>
            </a:extLst>
          </p:cNvPr>
          <p:cNvSpPr/>
          <p:nvPr/>
        </p:nvSpPr>
        <p:spPr>
          <a:xfrm>
            <a:off x="1502229" y="1580161"/>
            <a:ext cx="5854756" cy="3693319"/>
          </a:xfrm>
          <a:prstGeom prst="rect">
            <a:avLst/>
          </a:prstGeom>
        </p:spPr>
        <p:txBody>
          <a:bodyPr wrap="square">
            <a:spAutoFit/>
          </a:bodyPr>
          <a:lstStyle/>
          <a:p>
            <a:pPr algn="just"/>
            <a:r>
              <a:rPr lang="en-US" b="1" dirty="0">
                <a:latin typeface="+mj-lt"/>
                <a:ea typeface="ＭＳ Ｐゴシック" pitchFamily="-110" charset="-128"/>
                <a:cs typeface="ＭＳ Ｐゴシック" pitchFamily="-110" charset="-128"/>
              </a:rPr>
              <a:t>Normally a function’s stack looks like </a:t>
            </a:r>
            <a:r>
              <a:rPr lang="en-US" b="1" dirty="0" smtClean="0">
                <a:latin typeface="+mj-lt"/>
                <a:ea typeface="ＭＳ Ｐゴシック" pitchFamily="-110" charset="-128"/>
                <a:cs typeface="ＭＳ Ｐゴシック" pitchFamily="-110" charset="-128"/>
              </a:rPr>
              <a:t>the Figure:</a:t>
            </a:r>
            <a:endParaRPr lang="en-US" b="1" dirty="0">
              <a:latin typeface="+mj-lt"/>
              <a:ea typeface="ＭＳ Ｐゴシック" pitchFamily="-110" charset="-128"/>
              <a:cs typeface="ＭＳ Ｐゴシック" pitchFamily="-110" charset="-128"/>
            </a:endParaRPr>
          </a:p>
          <a:p>
            <a:pPr algn="just"/>
            <a:r>
              <a:rPr lang="en-US" b="1" dirty="0">
                <a:latin typeface="+mj-lt"/>
                <a:ea typeface="ＭＳ Ｐゴシック" pitchFamily="-110" charset="-128"/>
                <a:cs typeface="ＭＳ Ｐゴシック" pitchFamily="-110" charset="-128"/>
              </a:rPr>
              <a:t>Note the stacks EBP (extended base pointer) and EIP (extended instruction pointer). When the function returns, it must continue execution at the next instruction after the instruction that called this function. </a:t>
            </a:r>
          </a:p>
          <a:p>
            <a:pPr algn="just"/>
            <a:endParaRPr lang="en-US" b="1" dirty="0">
              <a:latin typeface="+mj-lt"/>
              <a:ea typeface="ＭＳ Ｐゴシック" pitchFamily="-110" charset="-128"/>
              <a:cs typeface="ＭＳ Ｐゴシック" pitchFamily="-110" charset="-128"/>
            </a:endParaRPr>
          </a:p>
          <a:p>
            <a:pPr algn="just"/>
            <a:r>
              <a:rPr lang="en-US" b="1" dirty="0">
                <a:latin typeface="+mj-lt"/>
                <a:ea typeface="ＭＳ Ｐゴシック" pitchFamily="-110" charset="-128"/>
                <a:cs typeface="ＭＳ Ｐゴシック" pitchFamily="-110" charset="-128"/>
              </a:rPr>
              <a:t>The CPU does this by taking the values off stack &amp; populating the EBP &amp; EIP registers. </a:t>
            </a:r>
          </a:p>
          <a:p>
            <a:pPr algn="just"/>
            <a:endParaRPr lang="en-US" b="1" dirty="0">
              <a:latin typeface="+mj-lt"/>
              <a:ea typeface="ＭＳ Ｐゴシック" pitchFamily="-110" charset="-128"/>
              <a:cs typeface="ＭＳ Ｐゴシック" pitchFamily="-110" charset="-128"/>
            </a:endParaRPr>
          </a:p>
          <a:p>
            <a:pPr algn="just"/>
            <a:r>
              <a:rPr lang="en-US" b="1" dirty="0">
                <a:solidFill>
                  <a:schemeClr val="accent2"/>
                </a:solidFill>
                <a:latin typeface="+mj-lt"/>
                <a:ea typeface="ＭＳ Ｐゴシック" pitchFamily="-110" charset="-128"/>
                <a:cs typeface="ＭＳ Ｐゴシック" pitchFamily="-110" charset="-128"/>
              </a:rPr>
              <a:t>If the attacker can overflow the buffer on the stack, they can overrun the data used to populate the EBP &amp; EIP registers with values &amp; change the application’s execution flow</a:t>
            </a:r>
            <a:r>
              <a:rPr lang="en-US" b="1" dirty="0" smtClean="0">
                <a:solidFill>
                  <a:schemeClr val="accent2"/>
                </a:solidFill>
                <a:latin typeface="+mj-lt"/>
                <a:ea typeface="ＭＳ Ｐゴシック" pitchFamily="-110" charset="-128"/>
                <a:cs typeface="ＭＳ Ｐゴシック" pitchFamily="-110" charset="-128"/>
              </a:rPr>
              <a:t>.</a:t>
            </a:r>
          </a:p>
          <a:p>
            <a:pPr algn="just"/>
            <a:endParaRPr lang="en-US" b="1" dirty="0">
              <a:solidFill>
                <a:schemeClr val="accent2"/>
              </a:solidFill>
              <a:latin typeface="+mj-lt"/>
              <a:ea typeface="ＭＳ Ｐゴシック" pitchFamily="-110" charset="-128"/>
              <a:cs typeface="ＭＳ Ｐゴシック" pitchFamily="-110" charset="-128"/>
            </a:endParaRPr>
          </a:p>
        </p:txBody>
      </p:sp>
    </p:spTree>
    <p:extLst>
      <p:ext uri="{BB962C8B-B14F-4D97-AF65-F5344CB8AC3E}">
        <p14:creationId xmlns:p14="http://schemas.microsoft.com/office/powerpoint/2010/main" val="2942172128"/>
      </p:ext>
    </p:extLst>
  </p:cSld>
  <p:clrMapOvr>
    <a:masterClrMapping/>
  </p:clrMapOvr>
  <p:transition spd="slow" advTm="230697"/>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5" y="158296"/>
            <a:ext cx="10515600" cy="1325563"/>
          </a:xfrm>
        </p:spPr>
        <p:txBody>
          <a:bodyPr>
            <a:normAutofit/>
          </a:bodyPr>
          <a:lstStyle/>
          <a:p>
            <a:r>
              <a:rPr lang="en-US" sz="3600" b="1" dirty="0">
                <a:solidFill>
                  <a:srgbClr val="C00000"/>
                </a:solidFill>
              </a:rPr>
              <a:t>Memory Corruption </a:t>
            </a:r>
            <a:r>
              <a:rPr lang="en-US" sz="3600" b="1" dirty="0" smtClean="0">
                <a:solidFill>
                  <a:srgbClr val="C00000"/>
                </a:solidFill>
              </a:rPr>
              <a:t>Defenses (cont.)</a:t>
            </a:r>
            <a:endParaRPr lang="en-US" sz="3600" dirty="0"/>
          </a:p>
        </p:txBody>
      </p:sp>
      <p:sp>
        <p:nvSpPr>
          <p:cNvPr id="5" name="Rectangle 4">
            <a:extLst>
              <a:ext uri="{FF2B5EF4-FFF2-40B4-BE49-F238E27FC236}">
                <a16:creationId xmlns="" xmlns:a16="http://schemas.microsoft.com/office/drawing/2014/main" id="{DFE04E19-2D22-4E25-B5FF-3BBB4967DE7E}"/>
              </a:ext>
            </a:extLst>
          </p:cNvPr>
          <p:cNvSpPr/>
          <p:nvPr/>
        </p:nvSpPr>
        <p:spPr>
          <a:xfrm>
            <a:off x="956185" y="2091702"/>
            <a:ext cx="7260771" cy="2800767"/>
          </a:xfrm>
          <a:prstGeom prst="rect">
            <a:avLst/>
          </a:prstGeom>
        </p:spPr>
        <p:txBody>
          <a:bodyPr wrap="square">
            <a:spAutoFit/>
          </a:bodyPr>
          <a:lstStyle/>
          <a:p>
            <a:r>
              <a:rPr lang="en-US" sz="1600" b="1" dirty="0">
                <a:latin typeface="+mj-lt"/>
                <a:ea typeface="ＭＳ Ｐゴシック" pitchFamily="-110" charset="-128"/>
                <a:cs typeface="ＭＳ Ｐゴシック" pitchFamily="-110" charset="-128"/>
              </a:rPr>
              <a:t>A cookie has been inserted between stack data and function return address. This random value is checked when the function exits, and if the cookie is corrupted, the application is halted. </a:t>
            </a:r>
          </a:p>
          <a:p>
            <a:endParaRPr lang="en-US" sz="1600" b="1" dirty="0">
              <a:latin typeface="+mj-lt"/>
              <a:ea typeface="ＭＳ Ｐゴシック" pitchFamily="-110" charset="-128"/>
              <a:cs typeface="ＭＳ Ｐゴシック" pitchFamily="-110" charset="-128"/>
            </a:endParaRPr>
          </a:p>
          <a:p>
            <a:r>
              <a:rPr lang="en-US" sz="1600" b="1" dirty="0">
                <a:latin typeface="+mj-lt"/>
                <a:ea typeface="ＭＳ Ｐゴシック" pitchFamily="-110" charset="-128"/>
                <a:cs typeface="ＭＳ Ｐゴシック" pitchFamily="-110" charset="-128"/>
              </a:rPr>
              <a:t>Buffers on the stack are placed in higher memory than </a:t>
            </a:r>
            <a:r>
              <a:rPr lang="en-US" sz="1600" b="1" dirty="0" smtClean="0">
                <a:latin typeface="+mj-lt"/>
                <a:ea typeface="ＭＳ Ｐゴシック" pitchFamily="-110" charset="-128"/>
                <a:cs typeface="ＭＳ Ｐゴシック" pitchFamily="-110" charset="-128"/>
              </a:rPr>
              <a:t>no buffers</a:t>
            </a:r>
            <a:r>
              <a:rPr lang="en-US" sz="1600" b="1" dirty="0">
                <a:latin typeface="+mj-lt"/>
                <a:ea typeface="ＭＳ Ｐゴシック" pitchFamily="-110" charset="-128"/>
                <a:cs typeface="ＭＳ Ｐゴシック" pitchFamily="-110" charset="-128"/>
              </a:rPr>
              <a:t>, such as function pointers, </a:t>
            </a:r>
            <a:r>
              <a:rPr lang="en-US" sz="1600" b="1" dirty="0" smtClean="0">
                <a:latin typeface="+mj-lt"/>
                <a:ea typeface="ＭＳ Ｐゴシック" pitchFamily="-110" charset="-128"/>
                <a:cs typeface="ＭＳ Ｐゴシック" pitchFamily="-110" charset="-128"/>
              </a:rPr>
              <a:t>and </a:t>
            </a:r>
            <a:r>
              <a:rPr lang="en-US" sz="1600" b="1" dirty="0">
                <a:latin typeface="+mj-lt"/>
                <a:ea typeface="ＭＳ Ｐゴシック" pitchFamily="-110" charset="-128"/>
                <a:cs typeface="ＭＳ Ｐゴシック" pitchFamily="-110" charset="-128"/>
              </a:rPr>
              <a:t>scalar values to make it harder for some attacks to succeed. </a:t>
            </a:r>
          </a:p>
          <a:p>
            <a:endParaRPr lang="en-US" sz="1600" b="1" dirty="0">
              <a:latin typeface="+mj-lt"/>
              <a:ea typeface="ＭＳ Ｐゴシック" pitchFamily="-110" charset="-128"/>
              <a:cs typeface="ＭＳ Ｐゴシック" pitchFamily="-110" charset="-128"/>
            </a:endParaRPr>
          </a:p>
          <a:p>
            <a:r>
              <a:rPr lang="en-US" sz="1600" b="1" dirty="0">
                <a:latin typeface="+mj-lt"/>
                <a:ea typeface="ＭＳ Ｐゴシック" pitchFamily="-110" charset="-128"/>
                <a:cs typeface="ＭＳ Ｐゴシック" pitchFamily="-110" charset="-128"/>
              </a:rPr>
              <a:t>By switching the order around, the attacker must take advantage of a buffer underrun, which is rarer, to successfully corrupt the function pointer. There are variants of the buffer overrun that will still corrupt a function pointer, such as corrupting a stack frame in higher memory.</a:t>
            </a:r>
          </a:p>
        </p:txBody>
      </p:sp>
      <p:pic>
        <p:nvPicPr>
          <p:cNvPr id="6" name="Picture 5" descr="f2.pdf">
            <a:extLst>
              <a:ext uri="{FF2B5EF4-FFF2-40B4-BE49-F238E27FC236}">
                <a16:creationId xmlns="" xmlns:a16="http://schemas.microsoft.com/office/drawing/2014/main" id="{50B3540B-391E-4E66-A77B-01CECFB0D9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44" t="17225" r="3326" b="21834"/>
          <a:stretch/>
        </p:blipFill>
        <p:spPr>
          <a:xfrm>
            <a:off x="8216956" y="1443116"/>
            <a:ext cx="3240360" cy="2736304"/>
          </a:xfrm>
          <a:prstGeom prst="rect">
            <a:avLst/>
          </a:prstGeom>
          <a:solidFill>
            <a:schemeClr val="tx1"/>
          </a:solidFill>
        </p:spPr>
      </p:pic>
    </p:spTree>
    <p:extLst>
      <p:ext uri="{BB962C8B-B14F-4D97-AF65-F5344CB8AC3E}">
        <p14:creationId xmlns:p14="http://schemas.microsoft.com/office/powerpoint/2010/main" val="3941168904"/>
      </p:ext>
    </p:extLst>
  </p:cSld>
  <p:clrMapOvr>
    <a:masterClrMapping/>
  </p:clrMapOvr>
  <mc:AlternateContent xmlns:mc="http://schemas.openxmlformats.org/markup-compatibility/2006" xmlns:p14="http://schemas.microsoft.com/office/powerpoint/2010/main">
    <mc:Choice Requires="p14">
      <p:transition spd="slow" p14:dur="2000" advTm="141945"/>
    </mc:Choice>
    <mc:Fallback xmlns="">
      <p:transition spd="slow" advTm="14194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p:cNvSpPr>
            <a:spLocks noGrp="1"/>
          </p:cNvSpPr>
          <p:nvPr>
            <p:ph type="title"/>
          </p:nvPr>
        </p:nvSpPr>
        <p:spPr>
          <a:xfrm>
            <a:off x="2536574" y="219157"/>
            <a:ext cx="10515600" cy="1325563"/>
          </a:xfrm>
        </p:spPr>
        <p:txBody>
          <a:bodyPr/>
          <a:lstStyle/>
          <a:p>
            <a:r>
              <a:rPr lang="en-US" b="1" dirty="0">
                <a:solidFill>
                  <a:srgbClr val="FF0000"/>
                </a:solidFill>
              </a:rPr>
              <a:t>Prevention Strategies</a:t>
            </a:r>
          </a:p>
        </p:txBody>
      </p:sp>
      <p:sp>
        <p:nvSpPr>
          <p:cNvPr id="4" name="Content Placeholder 3"/>
          <p:cNvSpPr>
            <a:spLocks noGrp="1"/>
          </p:cNvSpPr>
          <p:nvPr>
            <p:ph idx="1"/>
          </p:nvPr>
        </p:nvSpPr>
        <p:spPr/>
        <p:txBody>
          <a:bodyPr>
            <a:normAutofit/>
          </a:bodyPr>
          <a:lstStyle/>
          <a:p>
            <a:pPr>
              <a:lnSpc>
                <a:spcPct val="120000"/>
              </a:lnSpc>
            </a:pPr>
            <a:r>
              <a:rPr lang="en-US" sz="2200" dirty="0"/>
              <a:t>The 2010 Australian Signals Directorate (ASD) lists the “Top 35 Mitigation Strategies</a:t>
            </a:r>
            <a:r>
              <a:rPr lang="en-US" sz="2200" dirty="0" smtClean="0"/>
              <a:t>”.</a:t>
            </a:r>
          </a:p>
          <a:p>
            <a:pPr>
              <a:lnSpc>
                <a:spcPct val="120000"/>
              </a:lnSpc>
            </a:pPr>
            <a:r>
              <a:rPr lang="en-US" dirty="0" smtClean="0"/>
              <a:t>  </a:t>
            </a:r>
            <a:r>
              <a:rPr lang="en-US" sz="2000" dirty="0"/>
              <a:t>Note: </a:t>
            </a:r>
            <a:r>
              <a:rPr lang="en-US" sz="2000" i="1" dirty="0">
                <a:solidFill>
                  <a:schemeClr val="tx1"/>
                </a:solidFill>
                <a:latin typeface="Arial" pitchFamily="-107" charset="0"/>
              </a:rPr>
              <a:t>implementing just the top four of these strategies would have prevented at least 85% of the targeted cyber intrusions investigated by ASD</a:t>
            </a:r>
            <a:endParaRPr lang="en-US" sz="2000" i="1" dirty="0"/>
          </a:p>
          <a:p>
            <a:endParaRPr lang="en-US" dirty="0"/>
          </a:p>
          <a:p>
            <a:r>
              <a:rPr lang="en-US" dirty="0"/>
              <a:t>The top four strategies for prevention are:</a:t>
            </a:r>
          </a:p>
          <a:p>
            <a:pPr lvl="1">
              <a:buClr>
                <a:schemeClr val="accent6">
                  <a:lumMod val="40000"/>
                  <a:lumOff val="60000"/>
                </a:schemeClr>
              </a:buClr>
            </a:pPr>
            <a:r>
              <a:rPr lang="en-US" sz="1800" dirty="0"/>
              <a:t>White-list approved applications</a:t>
            </a:r>
          </a:p>
          <a:p>
            <a:pPr lvl="1">
              <a:buClr>
                <a:schemeClr val="accent6">
                  <a:lumMod val="40000"/>
                  <a:lumOff val="60000"/>
                </a:schemeClr>
              </a:buClr>
            </a:pPr>
            <a:r>
              <a:rPr lang="en-US" sz="1800" dirty="0"/>
              <a:t>Patch third-party applications and operating system vulnerabilities</a:t>
            </a:r>
          </a:p>
          <a:p>
            <a:pPr lvl="1">
              <a:buClr>
                <a:schemeClr val="accent6">
                  <a:lumMod val="40000"/>
                  <a:lumOff val="60000"/>
                </a:schemeClr>
              </a:buClr>
            </a:pPr>
            <a:r>
              <a:rPr lang="en-US" sz="1800" dirty="0"/>
              <a:t>Restrict administrative privileges</a:t>
            </a:r>
          </a:p>
          <a:p>
            <a:pPr lvl="1">
              <a:buClr>
                <a:schemeClr val="accent6">
                  <a:lumMod val="40000"/>
                  <a:lumOff val="60000"/>
                </a:schemeClr>
              </a:buClr>
            </a:pPr>
            <a:r>
              <a:rPr lang="en-US" sz="1800" dirty="0"/>
              <a:t>Create a defense-in-depth system</a:t>
            </a:r>
          </a:p>
          <a:p>
            <a:pPr marL="342900" lvl="1" indent="-342900">
              <a:buClr>
                <a:schemeClr val="accent6">
                  <a:lumMod val="40000"/>
                  <a:lumOff val="60000"/>
                </a:schemeClr>
              </a:buClr>
            </a:pPr>
            <a:endParaRPr lang="en-US" dirty="0"/>
          </a:p>
        </p:txBody>
      </p:sp>
    </p:spTree>
    <p:extLst>
      <p:ext uri="{BB962C8B-B14F-4D97-AF65-F5344CB8AC3E}">
        <p14:creationId xmlns:p14="http://schemas.microsoft.com/office/powerpoint/2010/main" val="4023920406"/>
      </p:ext>
    </p:extLst>
  </p:cSld>
  <p:clrMapOvr>
    <a:masterClrMapping/>
  </p:clrMapOvr>
  <p:transition advTm="13786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000"/>
                                        <p:tgtEl>
                                          <p:spTgt spid="4">
                                            <p:txEl>
                                              <p:pRg st="3" end="3"/>
                                            </p:txEl>
                                          </p:spTgt>
                                        </p:tgtEl>
                                      </p:cBhvr>
                                    </p:animEffect>
                                    <p:anim calcmode="lin" valueType="num">
                                      <p:cBhvr>
                                        <p:cTn id="2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1000"/>
                                        <p:tgtEl>
                                          <p:spTgt spid="4">
                                            <p:txEl>
                                              <p:pRg st="4" end="4"/>
                                            </p:txEl>
                                          </p:spTgt>
                                        </p:tgtEl>
                                      </p:cBhvr>
                                    </p:animEffect>
                                    <p:anim calcmode="lin" valueType="num">
                                      <p:cBhvr>
                                        <p:cTn id="2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grpId="0" nodeType="after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Effect transition="in" filter="fade">
                                      <p:cBhvr>
                                        <p:cTn id="31" dur="1000"/>
                                        <p:tgtEl>
                                          <p:spTgt spid="4">
                                            <p:txEl>
                                              <p:pRg st="5" end="5"/>
                                            </p:txEl>
                                          </p:spTgt>
                                        </p:tgtEl>
                                      </p:cBhvr>
                                    </p:animEffect>
                                    <p:anim calcmode="lin" valueType="num">
                                      <p:cBhvr>
                                        <p:cTn id="32"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7" presetClass="entr" presetSubtype="0" fill="hold" grpId="0" nodeType="after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1000"/>
                                        <p:tgtEl>
                                          <p:spTgt spid="4">
                                            <p:txEl>
                                              <p:pRg st="6" end="6"/>
                                            </p:txEl>
                                          </p:spTgt>
                                        </p:tgtEl>
                                      </p:cBhvr>
                                    </p:animEffect>
                                    <p:anim calcmode="lin" valueType="num">
                                      <p:cBhvr>
                                        <p:cTn id="3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7" presetClass="entr" presetSubtype="0" fill="hold" grpId="0" nodeType="afterEffect">
                                  <p:stCondLst>
                                    <p:cond delay="0"/>
                                  </p:stCondLst>
                                  <p:childTnLst>
                                    <p:set>
                                      <p:cBhvr>
                                        <p:cTn id="42" dur="1" fill="hold">
                                          <p:stCondLst>
                                            <p:cond delay="0"/>
                                          </p:stCondLst>
                                        </p:cTn>
                                        <p:tgtEl>
                                          <p:spTgt spid="4">
                                            <p:txEl>
                                              <p:pRg st="7" end="7"/>
                                            </p:txEl>
                                          </p:spTgt>
                                        </p:tgtEl>
                                        <p:attrNameLst>
                                          <p:attrName>style.visibility</p:attrName>
                                        </p:attrNameLst>
                                      </p:cBhvr>
                                      <p:to>
                                        <p:strVal val="visible"/>
                                      </p:to>
                                    </p:set>
                                    <p:animEffect transition="in" filter="fade">
                                      <p:cBhvr>
                                        <p:cTn id="43" dur="1000"/>
                                        <p:tgtEl>
                                          <p:spTgt spid="4">
                                            <p:txEl>
                                              <p:pRg st="7" end="7"/>
                                            </p:txEl>
                                          </p:spTgt>
                                        </p:tgtEl>
                                      </p:cBhvr>
                                    </p:animEffect>
                                    <p:anim calcmode="lin" valueType="num">
                                      <p:cBhvr>
                                        <p:cTn id="44"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bldLvl="2"/>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6629" y="147411"/>
            <a:ext cx="10515600" cy="1325563"/>
          </a:xfrm>
        </p:spPr>
        <p:txBody>
          <a:bodyPr/>
          <a:lstStyle/>
          <a:p>
            <a:r>
              <a:rPr lang="en-US" dirty="0">
                <a:solidFill>
                  <a:srgbClr val="FF0000"/>
                </a:solidFill>
              </a:rPr>
              <a:t>Prevention </a:t>
            </a:r>
            <a:r>
              <a:rPr lang="en-US" dirty="0" smtClean="0">
                <a:solidFill>
                  <a:srgbClr val="FF0000"/>
                </a:solidFill>
              </a:rPr>
              <a:t>Strategies (cont.)</a:t>
            </a:r>
            <a:endParaRPr lang="en-US" dirty="0"/>
          </a:p>
        </p:txBody>
      </p:sp>
      <p:sp>
        <p:nvSpPr>
          <p:cNvPr id="4" name="Content Placeholder 6">
            <a:extLst>
              <a:ext uri="{FF2B5EF4-FFF2-40B4-BE49-F238E27FC236}">
                <a16:creationId xmlns:a16="http://schemas.microsoft.com/office/drawing/2014/main" xmlns="" id="{5FE96748-13B9-4292-B4FC-7CEA18C8E79A}"/>
              </a:ext>
            </a:extLst>
          </p:cNvPr>
          <p:cNvSpPr txBox="1">
            <a:spLocks noGrp="1"/>
          </p:cNvSpPr>
          <p:nvPr>
            <p:ph idx="1"/>
          </p:nvPr>
        </p:nvSpPr>
        <p:spPr>
          <a:xfrm>
            <a:off x="1240971" y="1618797"/>
            <a:ext cx="10515600" cy="4351338"/>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r>
              <a:rPr lang="en-US" dirty="0">
                <a:solidFill>
                  <a:schemeClr val="tx1"/>
                </a:solidFill>
              </a:rPr>
              <a:t>Possible for a system to be compromised during the installation process before it can install the latest patches</a:t>
            </a:r>
          </a:p>
          <a:p>
            <a:endParaRPr lang="en-US" dirty="0">
              <a:solidFill>
                <a:schemeClr val="tx1"/>
              </a:solidFill>
            </a:endParaRPr>
          </a:p>
          <a:p>
            <a:r>
              <a:rPr lang="en-US" dirty="0">
                <a:solidFill>
                  <a:schemeClr val="tx1"/>
                </a:solidFill>
              </a:rPr>
              <a:t>Building and deploying a system should be a planned process designed to counter this threat</a:t>
            </a:r>
          </a:p>
          <a:p>
            <a:endParaRPr lang="en-US" dirty="0">
              <a:solidFill>
                <a:schemeClr val="tx1"/>
              </a:solidFill>
            </a:endParaRPr>
          </a:p>
          <a:p>
            <a:r>
              <a:rPr lang="en-US" dirty="0">
                <a:solidFill>
                  <a:schemeClr val="tx1"/>
                </a:solidFill>
              </a:rPr>
              <a:t>Process must:</a:t>
            </a:r>
          </a:p>
          <a:p>
            <a:pPr lvl="1">
              <a:buClr>
                <a:schemeClr val="accent6">
                  <a:lumMod val="40000"/>
                  <a:lumOff val="60000"/>
                </a:schemeClr>
              </a:buClr>
            </a:pPr>
            <a:r>
              <a:rPr lang="en-US" sz="2200" dirty="0">
                <a:solidFill>
                  <a:schemeClr val="tx1"/>
                </a:solidFill>
              </a:rPr>
              <a:t>Assess risks and plan the system deployment</a:t>
            </a:r>
          </a:p>
          <a:p>
            <a:pPr lvl="1">
              <a:buClr>
                <a:schemeClr val="accent6">
                  <a:lumMod val="40000"/>
                  <a:lumOff val="60000"/>
                </a:schemeClr>
              </a:buClr>
            </a:pPr>
            <a:r>
              <a:rPr lang="en-US" sz="2200" dirty="0">
                <a:solidFill>
                  <a:schemeClr val="tx1"/>
                </a:solidFill>
              </a:rPr>
              <a:t>Secure the underlying OS and then the key applications</a:t>
            </a:r>
          </a:p>
          <a:p>
            <a:pPr lvl="1">
              <a:buClr>
                <a:schemeClr val="accent6">
                  <a:lumMod val="40000"/>
                  <a:lumOff val="60000"/>
                </a:schemeClr>
              </a:buClr>
            </a:pPr>
            <a:r>
              <a:rPr lang="en-US" sz="2200" dirty="0">
                <a:solidFill>
                  <a:schemeClr val="tx1"/>
                </a:solidFill>
              </a:rPr>
              <a:t>Ensure any critical content is secured</a:t>
            </a:r>
          </a:p>
          <a:p>
            <a:pPr lvl="1">
              <a:buClr>
                <a:schemeClr val="accent6">
                  <a:lumMod val="40000"/>
                  <a:lumOff val="60000"/>
                </a:schemeClr>
              </a:buClr>
            </a:pPr>
            <a:r>
              <a:rPr lang="en-US" sz="2200" dirty="0">
                <a:solidFill>
                  <a:schemeClr val="tx1"/>
                </a:solidFill>
              </a:rPr>
              <a:t>Ensure appropriate network protection mechanisms are used</a:t>
            </a:r>
          </a:p>
          <a:p>
            <a:pPr lvl="1">
              <a:buClr>
                <a:schemeClr val="accent6">
                  <a:lumMod val="40000"/>
                  <a:lumOff val="60000"/>
                </a:schemeClr>
              </a:buClr>
            </a:pPr>
            <a:r>
              <a:rPr lang="en-US" sz="2200" dirty="0">
                <a:solidFill>
                  <a:schemeClr val="tx1"/>
                </a:solidFill>
              </a:rPr>
              <a:t>Ensure appropriate processes used to maintain security</a:t>
            </a:r>
          </a:p>
        </p:txBody>
      </p:sp>
    </p:spTree>
    <p:extLst>
      <p:ext uri="{BB962C8B-B14F-4D97-AF65-F5344CB8AC3E}">
        <p14:creationId xmlns:p14="http://schemas.microsoft.com/office/powerpoint/2010/main" val="81294276"/>
      </p:ext>
    </p:extLst>
  </p:cSld>
  <p:clrMapOvr>
    <a:masterClrMapping/>
  </p:clrMapOvr>
  <mc:AlternateContent xmlns:mc="http://schemas.openxmlformats.org/markup-compatibility/2006" xmlns:p14="http://schemas.microsoft.com/office/powerpoint/2010/main">
    <mc:Choice Requires="p14">
      <p:transition spd="slow" p14:dur="2000" advTm="128275"/>
    </mc:Choice>
    <mc:Fallback xmlns="">
      <p:transition spd="slow" advTm="12827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a:xfrm>
            <a:off x="2601685" y="296736"/>
            <a:ext cx="3710339" cy="1325563"/>
          </a:xfrm>
        </p:spPr>
        <p:txBody>
          <a:bodyPr>
            <a:normAutofit/>
          </a:bodyPr>
          <a:lstStyle/>
          <a:p>
            <a:r>
              <a:rPr lang="en-US" sz="3200" b="1" dirty="0">
                <a:ln w="0"/>
                <a:solidFill>
                  <a:schemeClr val="bg1"/>
                </a:solidFill>
                <a:effectLst>
                  <a:outerShdw blurRad="38100" dist="19050" dir="2700000" algn="tl" rotWithShape="0">
                    <a:schemeClr val="dk1">
                      <a:alpha val="40000"/>
                    </a:schemeClr>
                  </a:outerShdw>
                </a:effectLst>
              </a:rPr>
              <a:t>Injection Attacks</a:t>
            </a:r>
          </a:p>
        </p:txBody>
      </p:sp>
      <p:sp>
        <p:nvSpPr>
          <p:cNvPr id="223235" name="Rectangle 3"/>
          <p:cNvSpPr>
            <a:spLocks noGrp="1" noChangeArrowheads="1"/>
          </p:cNvSpPr>
          <p:nvPr>
            <p:ph idx="1"/>
          </p:nvPr>
        </p:nvSpPr>
        <p:spPr>
          <a:xfrm>
            <a:off x="882554" y="1622299"/>
            <a:ext cx="5573486" cy="4351338"/>
          </a:xfrm>
        </p:spPr>
        <p:txBody>
          <a:bodyPr>
            <a:normAutofit/>
          </a:bodyPr>
          <a:lstStyle/>
          <a:p>
            <a:r>
              <a:rPr lang="en-US" sz="1600" dirty="0"/>
              <a:t>Flaws relating to invalid handling of input data, specifically when program input data can accidentally or deliberately influence the flow of execution of the program</a:t>
            </a:r>
          </a:p>
        </p:txBody>
      </p:sp>
      <p:graphicFrame>
        <p:nvGraphicFramePr>
          <p:cNvPr id="4" name="Diagram 3"/>
          <p:cNvGraphicFramePr/>
          <p:nvPr>
            <p:extLst>
              <p:ext uri="{D42A27DB-BD31-4B8C-83A1-F6EECF244321}">
                <p14:modId xmlns:p14="http://schemas.microsoft.com/office/powerpoint/2010/main" val="358737443"/>
              </p:ext>
            </p:extLst>
          </p:nvPr>
        </p:nvGraphicFramePr>
        <p:xfrm>
          <a:off x="6763169" y="1112245"/>
          <a:ext cx="3706687" cy="5100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f2-10.pdf">
            <a:extLst>
              <a:ext uri="{FF2B5EF4-FFF2-40B4-BE49-F238E27FC236}">
                <a16:creationId xmlns:a16="http://schemas.microsoft.com/office/drawing/2014/main" xmlns="" id="{77845490-20FE-403E-92D0-B8EC462CE1D7}"/>
              </a:ext>
            </a:extLst>
          </p:cNvPr>
          <p:cNvPicPr>
            <a:picLocks noChangeAspect="1"/>
          </p:cNvPicPr>
          <p:nvPr/>
        </p:nvPicPr>
        <p:blipFill rotWithShape="1">
          <a:blip r:embed="rId8">
            <a:extLst>
              <a:ext uri="{28A0092B-C50C-407E-A947-70E740481C1C}">
                <a14:useLocalDpi xmlns:a14="http://schemas.microsoft.com/office/drawing/2010/main" val="0"/>
              </a:ext>
            </a:extLst>
          </a:blip>
          <a:srcRect l="6558" t="5673" r="6223" b="8739"/>
          <a:stretch/>
        </p:blipFill>
        <p:spPr>
          <a:xfrm>
            <a:off x="6681612" y="2295568"/>
            <a:ext cx="3869800" cy="3525669"/>
          </a:xfrm>
          <a:prstGeom prst="rect">
            <a:avLst/>
          </a:prstGeom>
          <a:solidFill>
            <a:schemeClr val="tx1"/>
          </a:solidFill>
        </p:spPr>
      </p:pic>
      <p:sp>
        <p:nvSpPr>
          <p:cNvPr id="6" name="Rectangle 5">
            <a:extLst>
              <a:ext uri="{FF2B5EF4-FFF2-40B4-BE49-F238E27FC236}">
                <a16:creationId xmlns:a16="http://schemas.microsoft.com/office/drawing/2014/main" xmlns="" id="{4B140374-0274-402C-80C6-6A3850FE489C}"/>
              </a:ext>
            </a:extLst>
          </p:cNvPr>
          <p:cNvSpPr/>
          <p:nvPr/>
        </p:nvSpPr>
        <p:spPr>
          <a:xfrm>
            <a:off x="1689682" y="2498008"/>
            <a:ext cx="4622342" cy="3139321"/>
          </a:xfrm>
          <a:prstGeom prst="rect">
            <a:avLst/>
          </a:prstGeom>
        </p:spPr>
        <p:txBody>
          <a:bodyPr wrap="square">
            <a:spAutoFit/>
          </a:bodyPr>
          <a:lstStyle/>
          <a:p>
            <a:pPr marL="285750" indent="-285750" algn="just">
              <a:buFont typeface="Arial" panose="020B0604020202020204" pitchFamily="34" charset="0"/>
              <a:buChar char="•"/>
            </a:pPr>
            <a:r>
              <a:rPr lang="en-US" b="1" dirty="0">
                <a:latin typeface="+mj-lt"/>
              </a:rPr>
              <a:t>This script contains a critical vulnerability.</a:t>
            </a:r>
          </a:p>
          <a:p>
            <a:pPr marL="285750" indent="-285750" algn="just">
              <a:buFont typeface="Arial" panose="020B0604020202020204" pitchFamily="34" charset="0"/>
              <a:buChar char="•"/>
            </a:pPr>
            <a:endParaRPr lang="en-US" b="1" dirty="0">
              <a:latin typeface="+mj-lt"/>
            </a:endParaRPr>
          </a:p>
          <a:p>
            <a:pPr marL="285750" indent="-285750" algn="just">
              <a:buFont typeface="Arial" panose="020B0604020202020204" pitchFamily="34" charset="0"/>
              <a:buChar char="•"/>
            </a:pPr>
            <a:r>
              <a:rPr lang="en-US" b="1" dirty="0">
                <a:latin typeface="+mj-lt"/>
              </a:rPr>
              <a:t>The value of the user is passed directly to the finger program as a parameter. </a:t>
            </a:r>
          </a:p>
          <a:p>
            <a:pPr marL="285750" indent="-285750" algn="just">
              <a:buFont typeface="Arial" panose="020B0604020202020204" pitchFamily="34" charset="0"/>
              <a:buChar char="•"/>
            </a:pPr>
            <a:endParaRPr lang="en-US" b="1" dirty="0">
              <a:latin typeface="+mj-lt"/>
            </a:endParaRPr>
          </a:p>
          <a:p>
            <a:pPr marL="285750" indent="-285750" algn="just">
              <a:buFont typeface="Arial" panose="020B0604020202020204" pitchFamily="34" charset="0"/>
              <a:buChar char="•"/>
            </a:pPr>
            <a:r>
              <a:rPr lang="en-US" b="1" dirty="0">
                <a:latin typeface="+mj-lt"/>
              </a:rPr>
              <a:t>If the identifier of a legitimate user is supplied, for example, </a:t>
            </a:r>
            <a:r>
              <a:rPr lang="en-US" b="1" dirty="0" err="1">
                <a:latin typeface="+mj-lt"/>
              </a:rPr>
              <a:t>lpb</a:t>
            </a:r>
            <a:r>
              <a:rPr lang="en-US" b="1" dirty="0">
                <a:latin typeface="+mj-lt"/>
              </a:rPr>
              <a:t>, then the output will be the information on that </a:t>
            </a:r>
            <a:r>
              <a:rPr lang="en-US" b="1" dirty="0" smtClean="0">
                <a:latin typeface="+mj-lt"/>
              </a:rPr>
              <a:t>user.</a:t>
            </a:r>
            <a:endParaRPr lang="en-US" b="1" dirty="0">
              <a:latin typeface="+mj-lt"/>
            </a:endParaRPr>
          </a:p>
          <a:p>
            <a:pPr marL="285750" indent="-285750" algn="just">
              <a:buFont typeface="Arial" panose="020B0604020202020204" pitchFamily="34" charset="0"/>
              <a:buChar char="•"/>
            </a:pPr>
            <a:endParaRPr lang="en-US" b="1" dirty="0">
              <a:latin typeface="+mj-lt"/>
            </a:endParaRPr>
          </a:p>
          <a:p>
            <a:pPr marL="285750" indent="-285750" algn="just">
              <a:buFont typeface="Arial" panose="020B0604020202020204" pitchFamily="34" charset="0"/>
              <a:buChar char="•"/>
            </a:pPr>
            <a:r>
              <a:rPr lang="en-US" b="1" dirty="0" smtClean="0">
                <a:latin typeface="+mj-lt"/>
              </a:rPr>
              <a:t>The </a:t>
            </a:r>
            <a:r>
              <a:rPr lang="en-US" b="1" dirty="0">
                <a:latin typeface="+mj-lt"/>
              </a:rPr>
              <a:t>attacker is able to run any program on the system with the privileges of the Web server. </a:t>
            </a:r>
            <a:endParaRPr lang="en-GB" b="1" dirty="0">
              <a:latin typeface="+mj-lt"/>
            </a:endParaRPr>
          </a:p>
        </p:txBody>
      </p:sp>
    </p:spTree>
    <p:extLst>
      <p:ext uri="{BB962C8B-B14F-4D97-AF65-F5344CB8AC3E}">
        <p14:creationId xmlns:p14="http://schemas.microsoft.com/office/powerpoint/2010/main" val="928909935"/>
      </p:ext>
    </p:extLst>
  </p:cSld>
  <p:clrMapOvr>
    <a:masterClrMapping/>
  </p:clrMapOvr>
  <p:transition spd="slow" advTm="226635"/>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4" y="190953"/>
            <a:ext cx="7456715" cy="1325563"/>
          </a:xfrm>
        </p:spPr>
        <p:txBody>
          <a:bodyPr/>
          <a:lstStyle/>
          <a:p>
            <a:r>
              <a:rPr lang="en-US" b="1" dirty="0">
                <a:ln w="18415" cmpd="sng">
                  <a:solidFill>
                    <a:srgbClr val="FFFFFF"/>
                  </a:solidFill>
                  <a:prstDash val="solid"/>
                </a:ln>
              </a:rPr>
              <a:t>Cross Site Scripting (XSS) Attacks</a:t>
            </a:r>
            <a:endParaRPr lang="en-US" dirty="0"/>
          </a:p>
        </p:txBody>
      </p:sp>
      <p:sp>
        <p:nvSpPr>
          <p:cNvPr id="4" name="Content Placeholder 3">
            <a:extLst>
              <a:ext uri="{FF2B5EF4-FFF2-40B4-BE49-F238E27FC236}">
                <a16:creationId xmlns:a16="http://schemas.microsoft.com/office/drawing/2014/main" xmlns="" id="{FCFC8EDE-EE25-41AF-817E-689886499F5C}"/>
              </a:ext>
            </a:extLst>
          </p:cNvPr>
          <p:cNvSpPr>
            <a:spLocks noGrp="1"/>
          </p:cNvSpPr>
          <p:nvPr>
            <p:ph idx="1"/>
          </p:nvPr>
        </p:nvSpPr>
        <p:spPr>
          <a:xfrm>
            <a:off x="838200" y="1825625"/>
            <a:ext cx="9770806" cy="3136243"/>
          </a:xfrm>
          <a:prstGeom prst="rect">
            <a:avLst/>
          </a:prstGeom>
        </p:spPr>
        <p:txBody>
          <a:bodyPr wrap="square">
            <a:spAutoFit/>
          </a:bodyPr>
          <a:lstStyle/>
          <a:p>
            <a:pPr algn="just"/>
            <a:r>
              <a:rPr lang="en-US" sz="1600" dirty="0">
                <a:latin typeface="Arial" pitchFamily="-110" charset="0"/>
              </a:rPr>
              <a:t>Another broad class of vulnerabilities concerns inputs provided to a program by one user that is subsequently output to another user. Such attacks are known as cross-site scripting (XSS</a:t>
            </a:r>
            <a:r>
              <a:rPr lang="en-US" sz="1600" baseline="30000" dirty="0">
                <a:latin typeface="Arial" pitchFamily="-110" charset="0"/>
              </a:rPr>
              <a:t> </a:t>
            </a:r>
            <a:r>
              <a:rPr lang="en-US" sz="1600" dirty="0">
                <a:latin typeface="Arial" pitchFamily="-110" charset="0"/>
              </a:rPr>
              <a:t>) attacks because they are most commonly seen in scripted Web applications. This vulnerability involves the inclusion of script code in the HTML content of a Web page displayed by a user’s browser</a:t>
            </a:r>
            <a:endParaRPr lang="en-US" sz="1600" b="1" dirty="0" smtClean="0">
              <a:latin typeface="+mj-lt"/>
            </a:endParaRPr>
          </a:p>
          <a:p>
            <a:pPr algn="just"/>
            <a:r>
              <a:rPr lang="en-US" sz="1600" b="1" dirty="0" smtClean="0">
                <a:latin typeface="+mj-lt"/>
              </a:rPr>
              <a:t>Cross-site </a:t>
            </a:r>
            <a:r>
              <a:rPr lang="en-US" sz="1600" b="1" dirty="0">
                <a:latin typeface="+mj-lt"/>
              </a:rPr>
              <a:t>scripting attacks exploit this assumption and attempt to bypass the browser’s security checks to gain elevated access privileges to sensitive data belonging to another site. These data can include page contents, session cookies, and a variety of other objects. </a:t>
            </a:r>
          </a:p>
          <a:p>
            <a:pPr algn="just"/>
            <a:r>
              <a:rPr lang="en-US" sz="1600" b="1" dirty="0" smtClean="0">
                <a:latin typeface="+mj-lt"/>
              </a:rPr>
              <a:t>The </a:t>
            </a:r>
            <a:r>
              <a:rPr lang="en-US" sz="1600" b="1" dirty="0">
                <a:latin typeface="+mj-lt"/>
              </a:rPr>
              <a:t>attacker includes the malicious script content in data supplied to a site. If this content is subsequently displayed to other users without sufficient checking, they will execute the script assuming it is trusted to access any data associated with that site. </a:t>
            </a:r>
          </a:p>
          <a:p>
            <a:pPr algn="just"/>
            <a:r>
              <a:rPr lang="en-US" sz="1600" b="1" dirty="0" smtClean="0">
                <a:latin typeface="+mj-lt"/>
              </a:rPr>
              <a:t>Consider </a:t>
            </a:r>
            <a:r>
              <a:rPr lang="en-US" sz="1600" b="1" dirty="0">
                <a:latin typeface="+mj-lt"/>
              </a:rPr>
              <a:t>the widespread use of guestbook  allowing comments, which are subsequently viewed by other users. Unless the contents of these comments are checked and any dangerous code removed, the attack is possible.</a:t>
            </a:r>
          </a:p>
        </p:txBody>
      </p:sp>
    </p:spTree>
    <p:extLst>
      <p:ext uri="{BB962C8B-B14F-4D97-AF65-F5344CB8AC3E}">
        <p14:creationId xmlns:p14="http://schemas.microsoft.com/office/powerpoint/2010/main" val="3937348150"/>
      </p:ext>
    </p:extLst>
  </p:cSld>
  <p:clrMapOvr>
    <a:masterClrMapping/>
  </p:clrMapOvr>
  <mc:AlternateContent xmlns:mc="http://schemas.openxmlformats.org/markup-compatibility/2006" xmlns:p14="http://schemas.microsoft.com/office/powerpoint/2010/main">
    <mc:Choice Requires="p14">
      <p:transition spd="slow" p14:dur="2000" advTm="267601"/>
    </mc:Choice>
    <mc:Fallback xmlns="">
      <p:transition spd="slow" advTm="26760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a:xfrm>
            <a:off x="2318657" y="151681"/>
            <a:ext cx="10515600" cy="1325563"/>
          </a:xfrm>
        </p:spPr>
        <p:txBody>
          <a:bodyPr>
            <a:normAutofit/>
          </a:bodyPr>
          <a:lstStyle/>
          <a:p>
            <a:r>
              <a:rPr lang="en-US" sz="3600" b="1" dirty="0">
                <a:ln w="18415" cmpd="sng">
                  <a:solidFill>
                    <a:srgbClr val="FFFFFF"/>
                  </a:solidFill>
                  <a:prstDash val="solid"/>
                </a:ln>
              </a:rPr>
              <a:t>Cross Site Scripting (XSS) Attacks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713228562"/>
              </p:ext>
            </p:extLst>
          </p:nvPr>
        </p:nvGraphicFramePr>
        <p:xfrm>
          <a:off x="1426029" y="132488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6911329"/>
      </p:ext>
    </p:extLst>
  </p:cSld>
  <p:clrMapOvr>
    <a:masterClrMapping/>
  </p:clrMapOvr>
  <p:transition spd="slow" advTm="163838"/>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69183"/>
            <a:ext cx="7707086" cy="1325563"/>
          </a:xfrm>
        </p:spPr>
        <p:txBody>
          <a:bodyPr/>
          <a:lstStyle/>
          <a:p>
            <a:r>
              <a:rPr lang="en-US" b="1" dirty="0">
                <a:solidFill>
                  <a:schemeClr val="bg1"/>
                </a:solidFill>
              </a:rPr>
              <a:t>Validating Input Syntax</a:t>
            </a:r>
            <a:endParaRPr lang="en-US" dirty="0"/>
          </a:p>
        </p:txBody>
      </p:sp>
      <p:sp>
        <p:nvSpPr>
          <p:cNvPr id="4" name="Content Placeholder 3">
            <a:extLst>
              <a:ext uri="{FF2B5EF4-FFF2-40B4-BE49-F238E27FC236}">
                <a16:creationId xmlns:a16="http://schemas.microsoft.com/office/drawing/2014/main" xmlns="" id="{4944C20A-2F91-4DB4-914C-38D5E0073956}"/>
              </a:ext>
            </a:extLst>
          </p:cNvPr>
          <p:cNvSpPr>
            <a:spLocks noGrp="1"/>
          </p:cNvSpPr>
          <p:nvPr>
            <p:ph idx="1"/>
          </p:nvPr>
        </p:nvSpPr>
        <p:spPr>
          <a:xfrm>
            <a:off x="1502229" y="1494746"/>
            <a:ext cx="10515600" cy="3929281"/>
          </a:xfrm>
          <a:prstGeom prst="rect">
            <a:avLst/>
          </a:prstGeom>
        </p:spPr>
        <p:txBody>
          <a:bodyPr wrap="square">
            <a:spAutoFit/>
          </a:bodyPr>
          <a:lstStyle/>
          <a:p>
            <a:pPr algn="just"/>
            <a:r>
              <a:rPr lang="en-US" sz="1600" b="1" dirty="0">
                <a:latin typeface="+mj-lt"/>
              </a:rPr>
              <a:t>Given that the programmer cannot control the content of input data, it is necessary to ensure that such data conform with any assumptions made about the data before subsequent use. If the data are textual, these assumptions may be that the data contain only printable characters, have certain HTML markup, are the name of a person, a </a:t>
            </a:r>
            <a:r>
              <a:rPr lang="en-US" sz="1600" b="1" dirty="0" smtClean="0">
                <a:latin typeface="+mj-lt"/>
              </a:rPr>
              <a:t>user-id</a:t>
            </a:r>
            <a:r>
              <a:rPr lang="en-US" sz="1600" b="1" dirty="0">
                <a:latin typeface="+mj-lt"/>
              </a:rPr>
              <a:t>, an e-mail address, a filename, and/or a URL. </a:t>
            </a:r>
          </a:p>
          <a:p>
            <a:pPr algn="just"/>
            <a:r>
              <a:rPr lang="en-US" sz="1600" b="1" dirty="0" smtClean="0">
                <a:latin typeface="+mj-lt"/>
              </a:rPr>
              <a:t>Alternatively</a:t>
            </a:r>
            <a:r>
              <a:rPr lang="en-US" sz="1600" b="1" dirty="0">
                <a:latin typeface="+mj-lt"/>
              </a:rPr>
              <a:t>, the data might represent an integer or other numeric value. A program using such input should confirm that it meets these assumptions. An important principle is that input data should be compared against what is wanted, accepting only valid input. The alternative is to compare the input data with known dangerous values. </a:t>
            </a:r>
          </a:p>
          <a:p>
            <a:pPr algn="just"/>
            <a:r>
              <a:rPr lang="en-US" sz="1600" b="1" dirty="0" smtClean="0">
                <a:latin typeface="+mj-lt"/>
              </a:rPr>
              <a:t>The </a:t>
            </a:r>
            <a:r>
              <a:rPr lang="en-US" sz="1600" b="1" dirty="0">
                <a:latin typeface="+mj-lt"/>
              </a:rPr>
              <a:t>problem with this approach is that new problems and methods of bypassing existing checks continue to be discovered. By trying to block known dangerous input data, an attacker using a new encoding may succeed. By only accepting known safe data, the program is more likely to remain secure.</a:t>
            </a:r>
          </a:p>
          <a:p>
            <a:pPr algn="just"/>
            <a:r>
              <a:rPr lang="en-US" sz="1600" b="1" dirty="0" smtClean="0">
                <a:latin typeface="+mj-lt"/>
              </a:rPr>
              <a:t>This </a:t>
            </a:r>
            <a:r>
              <a:rPr lang="en-US" sz="1600" b="1" dirty="0">
                <a:latin typeface="+mj-lt"/>
              </a:rPr>
              <a:t>type of comparison is commonly done using regular expressions. It may be explicitly coded by the programmer or may be implicitly included in a supplied input processing </a:t>
            </a:r>
            <a:r>
              <a:rPr lang="en-US" sz="1600" b="1" dirty="0" smtClean="0">
                <a:latin typeface="+mj-lt"/>
              </a:rPr>
              <a:t>routine. A </a:t>
            </a:r>
            <a:r>
              <a:rPr lang="en-US" sz="1600" b="1" dirty="0">
                <a:latin typeface="+mj-lt"/>
              </a:rPr>
              <a:t>regular expression is a pattern composed of a sequence of characters that describe allowable input variants. </a:t>
            </a:r>
            <a:r>
              <a:rPr lang="en-US" sz="1600" b="1" dirty="0" smtClean="0">
                <a:latin typeface="+mj-lt"/>
              </a:rPr>
              <a:t>An </a:t>
            </a:r>
            <a:r>
              <a:rPr lang="en-US" sz="1600" b="1" dirty="0">
                <a:latin typeface="+mj-lt"/>
              </a:rPr>
              <a:t>appropriate reference should be consulted for the language in use. </a:t>
            </a:r>
          </a:p>
          <a:p>
            <a:pPr algn="just"/>
            <a:r>
              <a:rPr lang="en-US" sz="1600" b="1" dirty="0" smtClean="0">
                <a:latin typeface="+mj-lt"/>
              </a:rPr>
              <a:t>If </a:t>
            </a:r>
            <a:r>
              <a:rPr lang="en-US" sz="1600" b="1" dirty="0">
                <a:latin typeface="+mj-lt"/>
              </a:rPr>
              <a:t>the input data fail the comparison, they could be rejected. In this case a suitable error message should be sent to the source of the input to allow it to be corrected and reentered. Alternatively, the data may be altered to conform. </a:t>
            </a:r>
          </a:p>
        </p:txBody>
      </p:sp>
    </p:spTree>
    <p:extLst>
      <p:ext uri="{BB962C8B-B14F-4D97-AF65-F5344CB8AC3E}">
        <p14:creationId xmlns:p14="http://schemas.microsoft.com/office/powerpoint/2010/main" val="1333924635"/>
      </p:ext>
    </p:extLst>
  </p:cSld>
  <p:clrMapOvr>
    <a:masterClrMapping/>
  </p:clrMapOvr>
  <mc:AlternateContent xmlns:mc="http://schemas.openxmlformats.org/markup-compatibility/2006" xmlns:p14="http://schemas.microsoft.com/office/powerpoint/2010/main">
    <mc:Choice Requires="p14">
      <p:transition spd="slow" p14:dur="2000" advTm="440763"/>
    </mc:Choice>
    <mc:Fallback xmlns="">
      <p:transition spd="slow" advTm="44076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p:nvPr>
        </p:nvSpPr>
        <p:spPr>
          <a:xfrm>
            <a:off x="2416629" y="147411"/>
            <a:ext cx="10515600" cy="1325563"/>
          </a:xfrm>
        </p:spPr>
        <p:txBody>
          <a:bodyPr>
            <a:normAutofit/>
          </a:bodyPr>
          <a:lstStyle/>
          <a:p>
            <a:r>
              <a:rPr lang="en-US" sz="4000" b="1" dirty="0">
                <a:solidFill>
                  <a:schemeClr val="bg1"/>
                </a:solidFill>
              </a:rPr>
              <a:t>Validating Input Syntax</a:t>
            </a:r>
          </a:p>
        </p:txBody>
      </p:sp>
      <p:graphicFrame>
        <p:nvGraphicFramePr>
          <p:cNvPr id="16" name="Content Placeholder 15"/>
          <p:cNvGraphicFramePr>
            <a:graphicFrameLocks noGrp="1"/>
          </p:cNvGraphicFramePr>
          <p:nvPr>
            <p:ph idx="1"/>
            <p:extLst>
              <p:ext uri="{D42A27DB-BD31-4B8C-83A1-F6EECF244321}">
                <p14:modId xmlns:p14="http://schemas.microsoft.com/office/powerpoint/2010/main" val="766372319"/>
              </p:ext>
            </p:extLst>
          </p:nvPr>
        </p:nvGraphicFramePr>
        <p:xfrm>
          <a:off x="1143000" y="1807028"/>
          <a:ext cx="10515600" cy="35922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0104791"/>
      </p:ext>
    </p:extLst>
  </p:cSld>
  <p:clrMapOvr>
    <a:masterClrMapping/>
  </p:clrMapOvr>
  <p:transition spd="slow" advTm="83021"/>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5743" y="114754"/>
            <a:ext cx="10515600" cy="1325563"/>
          </a:xfrm>
        </p:spPr>
        <p:txBody>
          <a:bodyPr/>
          <a:lstStyle/>
          <a:p>
            <a:r>
              <a:rPr lang="en-US" b="1" dirty="0">
                <a:ln w="18415" cmpd="sng">
                  <a:solidFill>
                    <a:srgbClr val="FFFFFF"/>
                  </a:solidFill>
                  <a:prstDash val="solid"/>
                </a:ln>
                <a:solidFill>
                  <a:srgbClr val="FF0000"/>
                </a:solidFill>
              </a:rPr>
              <a:t>Alternate Encodings</a:t>
            </a:r>
            <a:endParaRPr lang="en-US" dirty="0"/>
          </a:p>
        </p:txBody>
      </p:sp>
      <p:sp>
        <p:nvSpPr>
          <p:cNvPr id="4" name="Content Placeholder 3">
            <a:extLst>
              <a:ext uri="{FF2B5EF4-FFF2-40B4-BE49-F238E27FC236}">
                <a16:creationId xmlns:a16="http://schemas.microsoft.com/office/drawing/2014/main" xmlns="" id="{2537B22C-AB0E-4689-AB7A-4D027B47E669}"/>
              </a:ext>
            </a:extLst>
          </p:cNvPr>
          <p:cNvSpPr>
            <a:spLocks noGrp="1"/>
          </p:cNvSpPr>
          <p:nvPr>
            <p:ph idx="1"/>
          </p:nvPr>
        </p:nvSpPr>
        <p:spPr>
          <a:xfrm>
            <a:off x="1371601" y="1570945"/>
            <a:ext cx="10515600" cy="3846181"/>
          </a:xfrm>
          <a:prstGeom prst="rect">
            <a:avLst/>
          </a:prstGeom>
        </p:spPr>
        <p:txBody>
          <a:bodyPr wrap="square">
            <a:spAutoFit/>
          </a:bodyPr>
          <a:lstStyle/>
          <a:p>
            <a:pPr algn="just"/>
            <a:r>
              <a:rPr lang="en-US" sz="1800" b="1" dirty="0">
                <a:latin typeface="+mj-lt"/>
              </a:rPr>
              <a:t>The issue of multiple, alternative encodings of the input data could occur because the data are encoded in HTML or some other structured encoding that allows multiple representations of characters. </a:t>
            </a:r>
          </a:p>
          <a:p>
            <a:pPr algn="just"/>
            <a:r>
              <a:rPr lang="en-US" sz="1800" b="1" dirty="0" smtClean="0">
                <a:latin typeface="+mj-lt"/>
              </a:rPr>
              <a:t>Growing </a:t>
            </a:r>
            <a:r>
              <a:rPr lang="en-US" sz="1800" b="1" dirty="0">
                <a:latin typeface="+mj-lt"/>
              </a:rPr>
              <a:t>requirement to support users around the </a:t>
            </a:r>
            <a:r>
              <a:rPr lang="en-US" sz="1800" b="1" dirty="0" smtClean="0">
                <a:latin typeface="+mj-lt"/>
              </a:rPr>
              <a:t>globe, </a:t>
            </a:r>
            <a:r>
              <a:rPr lang="en-US" sz="1800" b="1" dirty="0">
                <a:latin typeface="+mj-lt"/>
              </a:rPr>
              <a:t>The Unicode character set is now widely used for this purpose. It is the native character set used in the Java language, for example. It is also the native character set used by operating systems such as Windows XP and later. </a:t>
            </a:r>
            <a:endParaRPr lang="en-US" sz="1800" b="1" dirty="0" smtClean="0">
              <a:latin typeface="+mj-lt"/>
            </a:endParaRPr>
          </a:p>
          <a:p>
            <a:pPr algn="just"/>
            <a:r>
              <a:rPr lang="en-US" sz="1800" b="1" dirty="0">
                <a:latin typeface="+mj-lt"/>
              </a:rPr>
              <a:t>A Unicode character can be encoded to accommodate </a:t>
            </a:r>
            <a:r>
              <a:rPr lang="en-US" sz="1800" b="1" dirty="0" smtClean="0">
                <a:latin typeface="+mj-lt"/>
              </a:rPr>
              <a:t>many </a:t>
            </a:r>
            <a:r>
              <a:rPr lang="en-US" sz="1800" b="1" dirty="0">
                <a:latin typeface="+mj-lt"/>
              </a:rPr>
              <a:t>programs, databases, and other computer and communications </a:t>
            </a:r>
            <a:r>
              <a:rPr lang="en-US" sz="1800" b="1" dirty="0" smtClean="0">
                <a:latin typeface="+mj-lt"/>
              </a:rPr>
              <a:t>applications. Any </a:t>
            </a:r>
            <a:r>
              <a:rPr lang="en-US" sz="1800" b="1" dirty="0">
                <a:latin typeface="+mj-lt"/>
              </a:rPr>
              <a:t>specific character is supposed to have a unique encoding. </a:t>
            </a:r>
            <a:endParaRPr lang="en-US" sz="1800" b="1" dirty="0" smtClean="0">
              <a:latin typeface="+mj-lt"/>
            </a:endParaRPr>
          </a:p>
          <a:p>
            <a:pPr algn="just"/>
            <a:r>
              <a:rPr lang="en-US" sz="1800" b="1" dirty="0" smtClean="0">
                <a:latin typeface="+mj-lt"/>
              </a:rPr>
              <a:t>Consider the consequences of multiple encodings when validating input. There is a class of attacks that attempt to supply an absolute pathname for a file to a script that expects only a simple local filename. The common check to prevent this is to ensure that the supplied filename does not start with “/” and does not contain any “../” parent directory references. </a:t>
            </a:r>
          </a:p>
          <a:p>
            <a:pPr algn="just"/>
            <a:r>
              <a:rPr lang="en-US" sz="1800" b="1" dirty="0" smtClean="0">
                <a:latin typeface="+mj-lt"/>
              </a:rPr>
              <a:t>If </a:t>
            </a:r>
            <a:r>
              <a:rPr lang="en-US" sz="1800" b="1" dirty="0">
                <a:latin typeface="+mj-lt"/>
              </a:rPr>
              <a:t>this check only assumes the correct, </a:t>
            </a:r>
            <a:r>
              <a:rPr lang="en-US" sz="1800" b="1" dirty="0" smtClean="0">
                <a:latin typeface="+mj-lt"/>
              </a:rPr>
              <a:t>encoding </a:t>
            </a:r>
            <a:r>
              <a:rPr lang="en-US" sz="1800" b="1" dirty="0">
                <a:latin typeface="+mj-lt"/>
              </a:rPr>
              <a:t>of slash, then an attacker using one of the longer encodings could avoid this check. </a:t>
            </a:r>
            <a:endParaRPr lang="en-US" sz="1800" b="1" strike="sngStrike" dirty="0">
              <a:latin typeface="+mj-lt"/>
            </a:endParaRPr>
          </a:p>
        </p:txBody>
      </p:sp>
    </p:spTree>
    <p:extLst>
      <p:ext uri="{BB962C8B-B14F-4D97-AF65-F5344CB8AC3E}">
        <p14:creationId xmlns:p14="http://schemas.microsoft.com/office/powerpoint/2010/main" val="1948995249"/>
      </p:ext>
    </p:extLst>
  </p:cSld>
  <p:clrMapOvr>
    <a:masterClrMapping/>
  </p:clrMapOvr>
  <mc:AlternateContent xmlns:mc="http://schemas.openxmlformats.org/markup-compatibility/2006" xmlns:p14="http://schemas.microsoft.com/office/powerpoint/2010/main">
    <mc:Choice Requires="p14">
      <p:transition spd="slow" p14:dur="2000" advTm="328818"/>
    </mc:Choice>
    <mc:Fallback xmlns="">
      <p:transition spd="slow" advTm="32881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503715" y="200957"/>
            <a:ext cx="10515600" cy="1325563"/>
          </a:xfrm>
        </p:spPr>
        <p:txBody>
          <a:bodyPr/>
          <a:lstStyle/>
          <a:p>
            <a:r>
              <a:rPr lang="en-US" sz="3200" b="1" dirty="0">
                <a:ln w="18415" cmpd="sng">
                  <a:solidFill>
                    <a:srgbClr val="FFFFFF"/>
                  </a:solidFill>
                  <a:prstDash val="solid"/>
                </a:ln>
                <a:solidFill>
                  <a:srgbClr val="FF0000"/>
                </a:solidFill>
              </a:rPr>
              <a:t>Alternate Encodings</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2442660603"/>
              </p:ext>
            </p:extLst>
          </p:nvPr>
        </p:nvGraphicFramePr>
        <p:xfrm>
          <a:off x="947058" y="1526520"/>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3080013"/>
      </p:ext>
    </p:extLst>
  </p:cSld>
  <p:clrMapOvr>
    <a:masterClrMapping/>
  </p:clrMapOvr>
  <p:transition spd="slow" advTm="121007"/>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a:xfrm>
            <a:off x="2492829" y="267154"/>
            <a:ext cx="6425029" cy="1325563"/>
          </a:xfrm>
        </p:spPr>
        <p:txBody>
          <a:bodyPr>
            <a:noAutofit/>
          </a:bodyPr>
          <a:lstStyle/>
          <a:p>
            <a:r>
              <a:rPr lang="en-US" sz="3200" b="1" dirty="0">
                <a:ln w="18415" cmpd="sng">
                  <a:solidFill>
                    <a:srgbClr val="FFFFFF"/>
                  </a:solidFill>
                  <a:prstDash val="solid"/>
                </a:ln>
                <a:solidFill>
                  <a:srgbClr val="FF0000"/>
                </a:solidFill>
              </a:rPr>
              <a:t>Vulnerable Compiled Programs</a:t>
            </a:r>
          </a:p>
        </p:txBody>
      </p:sp>
      <p:graphicFrame>
        <p:nvGraphicFramePr>
          <p:cNvPr id="8" name="Diagram 7"/>
          <p:cNvGraphicFramePr/>
          <p:nvPr>
            <p:extLst>
              <p:ext uri="{D42A27DB-BD31-4B8C-83A1-F6EECF244321}">
                <p14:modId xmlns:p14="http://schemas.microsoft.com/office/powerpoint/2010/main" val="3491626853"/>
              </p:ext>
            </p:extLst>
          </p:nvPr>
        </p:nvGraphicFramePr>
        <p:xfrm>
          <a:off x="1837184" y="1109197"/>
          <a:ext cx="8517632" cy="2376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2">
            <a:extLst>
              <a:ext uri="{FF2B5EF4-FFF2-40B4-BE49-F238E27FC236}">
                <a16:creationId xmlns:a16="http://schemas.microsoft.com/office/drawing/2014/main" xmlns="" id="{CC6A9EF1-99B3-4235-9050-F4C8372594CD}"/>
              </a:ext>
            </a:extLst>
          </p:cNvPr>
          <p:cNvSpPr txBox="1">
            <a:spLocks noChangeArrowheads="1"/>
          </p:cNvSpPr>
          <p:nvPr/>
        </p:nvSpPr>
        <p:spPr>
          <a:xfrm>
            <a:off x="1837184" y="3212977"/>
            <a:ext cx="8229600" cy="606901"/>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z="2800" b="1" dirty="0">
                <a:ln w="18415" cmpd="sng">
                  <a:solidFill>
                    <a:srgbClr val="FFFFFF"/>
                  </a:solidFill>
                  <a:prstDash val="solid"/>
                </a:ln>
                <a:solidFill>
                  <a:srgbClr val="FF0000"/>
                </a:solidFill>
                <a:effectLst/>
              </a:rPr>
              <a:t>Use of Least Privilege</a:t>
            </a:r>
          </a:p>
        </p:txBody>
      </p:sp>
      <p:graphicFrame>
        <p:nvGraphicFramePr>
          <p:cNvPr id="5" name="Content Placeholder 3">
            <a:extLst>
              <a:ext uri="{FF2B5EF4-FFF2-40B4-BE49-F238E27FC236}">
                <a16:creationId xmlns:a16="http://schemas.microsoft.com/office/drawing/2014/main" xmlns="" id="{55CBC5FA-68F4-443E-AE9B-B936988A2524}"/>
              </a:ext>
            </a:extLst>
          </p:cNvPr>
          <p:cNvGraphicFramePr>
            <a:graphicFrameLocks/>
          </p:cNvGraphicFramePr>
          <p:nvPr>
            <p:extLst>
              <p:ext uri="{D42A27DB-BD31-4B8C-83A1-F6EECF244321}">
                <p14:modId xmlns:p14="http://schemas.microsoft.com/office/powerpoint/2010/main" val="1099957352"/>
              </p:ext>
            </p:extLst>
          </p:nvPr>
        </p:nvGraphicFramePr>
        <p:xfrm>
          <a:off x="1714500" y="3742111"/>
          <a:ext cx="5461620" cy="218154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 name="Picture 1">
            <a:extLst>
              <a:ext uri="{FF2B5EF4-FFF2-40B4-BE49-F238E27FC236}">
                <a16:creationId xmlns:a16="http://schemas.microsoft.com/office/drawing/2014/main" xmlns="" id="{EA49F54D-59F7-4F19-B3A5-62DFE368A34A}"/>
              </a:ext>
            </a:extLst>
          </p:cNvPr>
          <p:cNvPicPr>
            <a:picLocks noChangeAspect="1"/>
          </p:cNvPicPr>
          <p:nvPr/>
        </p:nvPicPr>
        <p:blipFill>
          <a:blip r:embed="rId13"/>
          <a:stretch>
            <a:fillRect/>
          </a:stretch>
        </p:blipFill>
        <p:spPr>
          <a:xfrm>
            <a:off x="7750629" y="3696497"/>
            <a:ext cx="3516085" cy="2078735"/>
          </a:xfrm>
          <a:prstGeom prst="rect">
            <a:avLst/>
          </a:prstGeom>
        </p:spPr>
      </p:pic>
    </p:spTree>
    <p:extLst>
      <p:ext uri="{BB962C8B-B14F-4D97-AF65-F5344CB8AC3E}">
        <p14:creationId xmlns:p14="http://schemas.microsoft.com/office/powerpoint/2010/main" val="3766599837"/>
      </p:ext>
    </p:extLst>
  </p:cSld>
  <p:clrMapOvr>
    <a:masterClrMapping/>
  </p:clrMapOvr>
  <p:transition spd="slow" advTm="439701"/>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EC46E091-05A4-1C38-1CA9-C889F822FE1E}"/>
              </a:ext>
            </a:extLst>
          </p:cNvPr>
          <p:cNvSpPr>
            <a:spLocks noGrp="1"/>
          </p:cNvSpPr>
          <p:nvPr>
            <p:ph type="title"/>
          </p:nvPr>
        </p:nvSpPr>
        <p:spPr>
          <a:xfrm>
            <a:off x="2351315" y="74781"/>
            <a:ext cx="5638799" cy="1325563"/>
          </a:xfrm>
        </p:spPr>
        <p:txBody>
          <a:bodyPr>
            <a:normAutofit/>
          </a:bodyPr>
          <a:lstStyle/>
          <a:p>
            <a:r>
              <a:rPr lang="en-US" dirty="0">
                <a:solidFill>
                  <a:schemeClr val="bg1"/>
                </a:solidFill>
              </a:rPr>
              <a:t>Safe Temporary Files</a:t>
            </a:r>
          </a:p>
        </p:txBody>
      </p:sp>
      <p:sp>
        <p:nvSpPr>
          <p:cNvPr id="276483" name="Rectangle 3"/>
          <p:cNvSpPr>
            <a:spLocks noGrp="1" noChangeArrowheads="1"/>
          </p:cNvSpPr>
          <p:nvPr>
            <p:ph idx="1"/>
          </p:nvPr>
        </p:nvSpPr>
        <p:spPr>
          <a:xfrm>
            <a:off x="1609564" y="1309345"/>
            <a:ext cx="10515600" cy="4351338"/>
          </a:xfrm>
        </p:spPr>
        <p:txBody>
          <a:bodyPr>
            <a:normAutofit/>
          </a:bodyPr>
          <a:lstStyle/>
          <a:p>
            <a:pPr>
              <a:lnSpc>
                <a:spcPct val="90000"/>
              </a:lnSpc>
              <a:buSzPct val="130000"/>
            </a:pPr>
            <a:r>
              <a:rPr lang="en-US" sz="1800" dirty="0"/>
              <a:t>Many programs use temporary files. Often in common, shared system area</a:t>
            </a:r>
          </a:p>
          <a:p>
            <a:pPr>
              <a:lnSpc>
                <a:spcPct val="90000"/>
              </a:lnSpc>
              <a:buSzPct val="130000"/>
            </a:pPr>
            <a:r>
              <a:rPr lang="en-US" sz="1800" dirty="0"/>
              <a:t>Must be unique, not accessed by others</a:t>
            </a:r>
          </a:p>
          <a:p>
            <a:pPr>
              <a:lnSpc>
                <a:spcPct val="90000"/>
              </a:lnSpc>
              <a:buSzPct val="130000"/>
            </a:pPr>
            <a:r>
              <a:rPr lang="en-US" sz="1800" dirty="0"/>
              <a:t>Commonly create name using process ID</a:t>
            </a:r>
          </a:p>
          <a:p>
            <a:pPr lvl="1">
              <a:lnSpc>
                <a:spcPct val="90000"/>
              </a:lnSpc>
              <a:buClr>
                <a:schemeClr val="accent5">
                  <a:lumMod val="60000"/>
                  <a:lumOff val="40000"/>
                </a:schemeClr>
              </a:buClr>
              <a:buSzPct val="90000"/>
            </a:pPr>
            <a:r>
              <a:rPr lang="en-US" sz="1600" dirty="0"/>
              <a:t>Unique, but predictable</a:t>
            </a:r>
          </a:p>
          <a:p>
            <a:pPr lvl="1">
              <a:lnSpc>
                <a:spcPct val="90000"/>
              </a:lnSpc>
              <a:buClr>
                <a:schemeClr val="accent5">
                  <a:lumMod val="60000"/>
                  <a:lumOff val="40000"/>
                </a:schemeClr>
              </a:buClr>
              <a:buSzPct val="90000"/>
            </a:pPr>
            <a:r>
              <a:rPr lang="en-US" sz="1600" dirty="0"/>
              <a:t>Attacker might guess and attempt to create own file between program checking and creating</a:t>
            </a:r>
          </a:p>
          <a:p>
            <a:pPr>
              <a:lnSpc>
                <a:spcPct val="90000"/>
              </a:lnSpc>
              <a:buSzPct val="130000"/>
            </a:pPr>
            <a:r>
              <a:rPr lang="en-US" sz="1800" dirty="0"/>
              <a:t>Secure temporary file creation/use requires use of random names</a:t>
            </a:r>
          </a:p>
        </p:txBody>
      </p:sp>
      <p:graphicFrame>
        <p:nvGraphicFramePr>
          <p:cNvPr id="5" name="Content Placeholder 3">
            <a:extLst>
              <a:ext uri="{FF2B5EF4-FFF2-40B4-BE49-F238E27FC236}">
                <a16:creationId xmlns:a16="http://schemas.microsoft.com/office/drawing/2014/main" xmlns="" id="{D7FA3764-3E9A-4F36-A7F6-AF0954C2F26D}"/>
              </a:ext>
            </a:extLst>
          </p:cNvPr>
          <p:cNvGraphicFramePr>
            <a:graphicFrameLocks/>
          </p:cNvGraphicFramePr>
          <p:nvPr>
            <p:extLst>
              <p:ext uri="{D42A27DB-BD31-4B8C-83A1-F6EECF244321}">
                <p14:modId xmlns:p14="http://schemas.microsoft.com/office/powerpoint/2010/main" val="3038770025"/>
              </p:ext>
            </p:extLst>
          </p:nvPr>
        </p:nvGraphicFramePr>
        <p:xfrm>
          <a:off x="1847528" y="3284984"/>
          <a:ext cx="10039672" cy="23756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3758"/>
      </p:ext>
    </p:extLst>
  </p:cSld>
  <p:clrMapOvr>
    <a:masterClrMapping/>
  </p:clrMapOvr>
  <p:transition spd="slow" advTm="411198"/>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2828" y="190046"/>
            <a:ext cx="10515600" cy="1325563"/>
          </a:xfrm>
        </p:spPr>
        <p:txBody>
          <a:bodyPr>
            <a:normAutofit/>
          </a:bodyPr>
          <a:lstStyle/>
          <a:p>
            <a:r>
              <a:rPr lang="en-US" sz="5400" b="1" dirty="0" smtClean="0">
                <a:solidFill>
                  <a:schemeClr val="bg1"/>
                </a:solidFill>
              </a:rPr>
              <a:t>Summary</a:t>
            </a:r>
            <a:endParaRPr lang="en-US" sz="5400" b="1" dirty="0">
              <a:solidFill>
                <a:schemeClr val="bg1"/>
              </a:solidFill>
            </a:endParaRPr>
          </a:p>
        </p:txBody>
      </p:sp>
      <p:sp>
        <p:nvSpPr>
          <p:cNvPr id="3" name="Text Placeholder 2"/>
          <p:cNvSpPr>
            <a:spLocks noGrp="1"/>
          </p:cNvSpPr>
          <p:nvPr>
            <p:ph idx="1"/>
          </p:nvPr>
        </p:nvSpPr>
        <p:spPr>
          <a:xfrm>
            <a:off x="1436914" y="1515609"/>
            <a:ext cx="10515600" cy="4351338"/>
          </a:xfrm>
        </p:spPr>
        <p:txBody>
          <a:bodyPr>
            <a:normAutofit fontScale="77500" lnSpcReduction="20000"/>
          </a:bodyPr>
          <a:lstStyle/>
          <a:p>
            <a:pPr marL="342900" indent="-342900">
              <a:lnSpc>
                <a:spcPct val="120000"/>
              </a:lnSpc>
            </a:pPr>
            <a:r>
              <a:rPr lang="en-US" b="1" dirty="0"/>
              <a:t>Types of Malware</a:t>
            </a:r>
          </a:p>
          <a:p>
            <a:pPr marL="403225" indent="-403225"/>
            <a:r>
              <a:rPr lang="en-US" b="1" dirty="0" smtClean="0"/>
              <a:t>Relocation </a:t>
            </a:r>
            <a:r>
              <a:rPr lang="en-US" sz="2700" b="1" dirty="0"/>
              <a:t>Base/Bounds </a:t>
            </a:r>
            <a:r>
              <a:rPr lang="en-US" sz="2700" b="1" dirty="0" smtClean="0"/>
              <a:t>Registers and Tagged Architecture</a:t>
            </a:r>
          </a:p>
          <a:p>
            <a:pPr marL="403225" indent="-403225"/>
            <a:r>
              <a:rPr lang="en-US" altLang="zh-CN" sz="2700" b="1" dirty="0"/>
              <a:t>The difference between t</a:t>
            </a:r>
            <a:r>
              <a:rPr lang="en-US" sz="2700" b="1" dirty="0"/>
              <a:t>ypes of </a:t>
            </a:r>
            <a:r>
              <a:rPr lang="en-US" sz="2700" b="1" dirty="0" smtClean="0"/>
              <a:t>Malware</a:t>
            </a:r>
          </a:p>
          <a:p>
            <a:pPr marL="342900" indent="-342900" algn="just">
              <a:lnSpc>
                <a:spcPct val="120000"/>
              </a:lnSpc>
            </a:pPr>
            <a:r>
              <a:rPr lang="en-US" sz="2700" b="1" dirty="0" smtClean="0"/>
              <a:t>The </a:t>
            </a:r>
            <a:r>
              <a:rPr lang="en-US" sz="2700" b="1" dirty="0"/>
              <a:t>Virus Effects</a:t>
            </a:r>
          </a:p>
          <a:p>
            <a:pPr marL="342900" indent="-342900" algn="just">
              <a:lnSpc>
                <a:spcPct val="120000"/>
              </a:lnSpc>
            </a:pPr>
            <a:r>
              <a:rPr lang="en-US" sz="2700" b="1" dirty="0" smtClean="0"/>
              <a:t>The </a:t>
            </a:r>
            <a:r>
              <a:rPr lang="en-US" sz="2700" b="1" dirty="0"/>
              <a:t>Virus Signatures</a:t>
            </a:r>
          </a:p>
          <a:p>
            <a:pPr marL="342900" indent="-342900" algn="just">
              <a:lnSpc>
                <a:spcPct val="120000"/>
              </a:lnSpc>
            </a:pPr>
            <a:r>
              <a:rPr lang="en-US" sz="2700" b="1" dirty="0" smtClean="0"/>
              <a:t>Protected </a:t>
            </a:r>
            <a:r>
              <a:rPr lang="en-US" sz="2700" b="1" dirty="0"/>
              <a:t>Memory and Address </a:t>
            </a:r>
          </a:p>
          <a:p>
            <a:pPr marL="342900" indent="-342900">
              <a:lnSpc>
                <a:spcPct val="120000"/>
              </a:lnSpc>
            </a:pPr>
            <a:r>
              <a:rPr lang="en-US" b="1" dirty="0" smtClean="0"/>
              <a:t>Buffer </a:t>
            </a:r>
            <a:r>
              <a:rPr lang="en-US" b="1" dirty="0"/>
              <a:t>Overflows</a:t>
            </a:r>
          </a:p>
          <a:p>
            <a:pPr marL="342900" indent="-342900">
              <a:lnSpc>
                <a:spcPct val="120000"/>
              </a:lnSpc>
            </a:pPr>
            <a:r>
              <a:rPr lang="en-US" b="1" dirty="0"/>
              <a:t>Cross Site Scripting (XSS) </a:t>
            </a:r>
            <a:r>
              <a:rPr lang="en-US" b="1" dirty="0" smtClean="0"/>
              <a:t>Attacks</a:t>
            </a:r>
          </a:p>
          <a:p>
            <a:pPr marL="342900" indent="-342900" algn="just">
              <a:lnSpc>
                <a:spcPct val="120000"/>
              </a:lnSpc>
            </a:pPr>
            <a:r>
              <a:rPr lang="en-US" b="1" dirty="0" smtClean="0"/>
              <a:t>The </a:t>
            </a:r>
            <a:r>
              <a:rPr lang="en-US" b="1" dirty="0"/>
              <a:t>memory corruption defenses</a:t>
            </a:r>
          </a:p>
          <a:p>
            <a:pPr marL="342900" indent="-342900" algn="just">
              <a:lnSpc>
                <a:spcPct val="120000"/>
              </a:lnSpc>
            </a:pPr>
            <a:r>
              <a:rPr lang="en-US" b="1" dirty="0" smtClean="0"/>
              <a:t>Validating </a:t>
            </a:r>
            <a:r>
              <a:rPr lang="en-US" b="1" dirty="0"/>
              <a:t>input syntax</a:t>
            </a:r>
          </a:p>
          <a:p>
            <a:pPr marL="342900" indent="-342900">
              <a:lnSpc>
                <a:spcPct val="150000"/>
              </a:lnSpc>
            </a:pPr>
            <a:endParaRPr lang="en-US" b="1" dirty="0"/>
          </a:p>
        </p:txBody>
      </p:sp>
      <p:sp>
        <p:nvSpPr>
          <p:cNvPr id="4" name="Slide Number Placeholder 3"/>
          <p:cNvSpPr>
            <a:spLocks noGrp="1"/>
          </p:cNvSpPr>
          <p:nvPr>
            <p:ph type="sldNum" sz="quarter" idx="4294967295"/>
          </p:nvPr>
        </p:nvSpPr>
        <p:spPr>
          <a:xfrm>
            <a:off x="9448800" y="6356350"/>
            <a:ext cx="2743200" cy="365125"/>
          </a:xfrm>
        </p:spPr>
        <p:txBody>
          <a:bodyPr/>
          <a:lstStyle/>
          <a:p>
            <a:fld id="{FD01F0F2-74A4-EF40-82B3-DFFDF0BA3880}" type="slidenum">
              <a:rPr lang="en-US" smtClean="0">
                <a:latin typeface="Arial"/>
              </a:rPr>
              <a:pPr/>
              <a:t>41</a:t>
            </a:fld>
            <a:endParaRPr lang="en-US">
              <a:latin typeface="Arial"/>
            </a:endParaRPr>
          </a:p>
        </p:txBody>
      </p:sp>
    </p:spTree>
    <p:extLst>
      <p:ext uri="{BB962C8B-B14F-4D97-AF65-F5344CB8AC3E}">
        <p14:creationId xmlns:p14="http://schemas.microsoft.com/office/powerpoint/2010/main" val="118260679"/>
      </p:ext>
    </p:extLst>
  </p:cSld>
  <p:clrMapOvr>
    <a:masterClrMapping/>
  </p:clrMapOvr>
  <mc:AlternateContent xmlns:mc="http://schemas.openxmlformats.org/markup-compatibility/2006" xmlns:p14="http://schemas.microsoft.com/office/powerpoint/2010/main">
    <mc:Choice Requires="p14">
      <p:transition spd="slow" p14:dur="2000" advTm="65731"/>
    </mc:Choice>
    <mc:Fallback xmlns="">
      <p:transition spd="slow" advTm="6573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6469</TotalTime>
  <Words>2816</Words>
  <Application>Microsoft Office PowerPoint</Application>
  <PresentationFormat>Widescreen</PresentationFormat>
  <Paragraphs>348</Paragraphs>
  <Slides>41</Slides>
  <Notes>41</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2</vt:i4>
      </vt:variant>
      <vt:variant>
        <vt:lpstr>Slide Titles</vt:lpstr>
      </vt:variant>
      <vt:variant>
        <vt:i4>41</vt:i4>
      </vt:variant>
    </vt:vector>
  </HeadingPairs>
  <TitlesOfParts>
    <vt:vector size="54" baseType="lpstr">
      <vt:lpstr>MS PGothic</vt:lpstr>
      <vt:lpstr>SimSun</vt:lpstr>
      <vt:lpstr>Arial</vt:lpstr>
      <vt:lpstr>Calibri</vt:lpstr>
      <vt:lpstr>Calibri Light</vt:lpstr>
      <vt:lpstr>Courier New</vt:lpstr>
      <vt:lpstr>Tahoma</vt:lpstr>
      <vt:lpstr>Tajawal Medium</vt:lpstr>
      <vt:lpstr>Times New Roman</vt:lpstr>
      <vt:lpstr>Wingdings</vt:lpstr>
      <vt:lpstr>Office Theme</vt:lpstr>
      <vt:lpstr>Microsoft Word Document</vt:lpstr>
      <vt:lpstr>Document</vt:lpstr>
      <vt:lpstr>PowerPoint Presentation</vt:lpstr>
      <vt:lpstr>PowerPoint Presentation</vt:lpstr>
      <vt:lpstr>PowerPoint Presentation</vt:lpstr>
      <vt:lpstr>PowerPoint Presentation</vt:lpstr>
      <vt:lpstr>Operating system Security attack types</vt:lpstr>
      <vt:lpstr>PowerPoint Presentation</vt:lpstr>
      <vt:lpstr>PowerPoint Presentation</vt:lpstr>
      <vt:lpstr>Types of Malware (cont.)</vt:lpstr>
      <vt:lpstr>Malware attacks…</vt:lpstr>
      <vt:lpstr>History of Malware</vt:lpstr>
      <vt:lpstr>History of Malware (cont.)</vt:lpstr>
      <vt:lpstr>Virus Effects</vt:lpstr>
      <vt:lpstr>Countermeasures for Users</vt:lpstr>
      <vt:lpstr>Virus Detection</vt:lpstr>
      <vt:lpstr>Virus Signatures</vt:lpstr>
      <vt:lpstr>Memory and Address Protection</vt:lpstr>
      <vt:lpstr>Relocation</vt:lpstr>
      <vt:lpstr>Base/Bounds Registers</vt:lpstr>
      <vt:lpstr>Base/Bounds Registers(cont.)</vt:lpstr>
      <vt:lpstr>Base/Bounds Registers(cont.)   context switch</vt:lpstr>
      <vt:lpstr>Base/Bounds Registers(cont.) </vt:lpstr>
      <vt:lpstr>Two Base/Bounds Registers</vt:lpstr>
      <vt:lpstr>Two Base/Bounds Registers(cont.) </vt:lpstr>
      <vt:lpstr>Tagged Architecture</vt:lpstr>
      <vt:lpstr>Overwriting Memory for Execution</vt:lpstr>
      <vt:lpstr>Harm from Buffer Overflows</vt:lpstr>
      <vt:lpstr>Overflow Countermeasures</vt:lpstr>
      <vt:lpstr>Memory Corruption Defenses</vt:lpstr>
      <vt:lpstr>Memory Corruption Defenses (cont.)</vt:lpstr>
      <vt:lpstr>Prevention Strategies</vt:lpstr>
      <vt:lpstr>Prevention Strategies (cont.)</vt:lpstr>
      <vt:lpstr>Injection Attacks</vt:lpstr>
      <vt:lpstr>Cross Site Scripting (XSS) Attacks</vt:lpstr>
      <vt:lpstr>Cross Site Scripting (XSS) Attacks</vt:lpstr>
      <vt:lpstr>Validating Input Syntax</vt:lpstr>
      <vt:lpstr>Validating Input Syntax</vt:lpstr>
      <vt:lpstr>Alternate Encodings</vt:lpstr>
      <vt:lpstr>Alternate Encodings</vt:lpstr>
      <vt:lpstr>Vulnerable Compiled Programs</vt:lpstr>
      <vt:lpstr>Safe Temporary Files</vt:lpstr>
      <vt:lpstr>Summary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Relocation</dc:title>
  <dc:creator>Microsoft account</dc:creator>
  <cp:lastModifiedBy>Microsoft account</cp:lastModifiedBy>
  <cp:revision>105</cp:revision>
  <cp:lastPrinted>2023-02-22T14:24:14Z</cp:lastPrinted>
  <dcterms:created xsi:type="dcterms:W3CDTF">2023-02-12T08:42:53Z</dcterms:created>
  <dcterms:modified xsi:type="dcterms:W3CDTF">2023-02-24T07:33:13Z</dcterms:modified>
</cp:coreProperties>
</file>