
<file path=[Content_Types].xml><?xml version="1.0" encoding="utf-8"?>
<Types xmlns="http://schemas.openxmlformats.org/package/2006/content-types">
  <Default Extension="png" ContentType="image/png"/>
  <Default Extension="tmp"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0"/>
  </p:notesMasterIdLst>
  <p:handoutMasterIdLst>
    <p:handoutMasterId r:id="rId61"/>
  </p:handoutMasterIdLst>
  <p:sldIdLst>
    <p:sldId id="303" r:id="rId5"/>
    <p:sldId id="313" r:id="rId6"/>
    <p:sldId id="499" r:id="rId7"/>
    <p:sldId id="276" r:id="rId8"/>
    <p:sldId id="581" r:id="rId9"/>
    <p:sldId id="582" r:id="rId10"/>
    <p:sldId id="584" r:id="rId11"/>
    <p:sldId id="583" r:id="rId12"/>
    <p:sldId id="585" r:id="rId13"/>
    <p:sldId id="563" r:id="rId14"/>
    <p:sldId id="586" r:id="rId15"/>
    <p:sldId id="587" r:id="rId16"/>
    <p:sldId id="588" r:id="rId17"/>
    <p:sldId id="589" r:id="rId18"/>
    <p:sldId id="590" r:id="rId19"/>
    <p:sldId id="591" r:id="rId20"/>
    <p:sldId id="592" r:id="rId21"/>
    <p:sldId id="593" r:id="rId22"/>
    <p:sldId id="594" r:id="rId23"/>
    <p:sldId id="595" r:id="rId24"/>
    <p:sldId id="596" r:id="rId25"/>
    <p:sldId id="597" r:id="rId26"/>
    <p:sldId id="598" r:id="rId27"/>
    <p:sldId id="599" r:id="rId28"/>
    <p:sldId id="600" r:id="rId29"/>
    <p:sldId id="601" r:id="rId30"/>
    <p:sldId id="602" r:id="rId31"/>
    <p:sldId id="603" r:id="rId32"/>
    <p:sldId id="604" r:id="rId33"/>
    <p:sldId id="605" r:id="rId34"/>
    <p:sldId id="606" r:id="rId35"/>
    <p:sldId id="607" r:id="rId36"/>
    <p:sldId id="608" r:id="rId37"/>
    <p:sldId id="609" r:id="rId38"/>
    <p:sldId id="610" r:id="rId39"/>
    <p:sldId id="611" r:id="rId40"/>
    <p:sldId id="612" r:id="rId41"/>
    <p:sldId id="613" r:id="rId42"/>
    <p:sldId id="614" r:id="rId43"/>
    <p:sldId id="615" r:id="rId44"/>
    <p:sldId id="616" r:id="rId45"/>
    <p:sldId id="617" r:id="rId46"/>
    <p:sldId id="619" r:id="rId47"/>
    <p:sldId id="620" r:id="rId48"/>
    <p:sldId id="621" r:id="rId49"/>
    <p:sldId id="622" r:id="rId50"/>
    <p:sldId id="623" r:id="rId51"/>
    <p:sldId id="624" r:id="rId52"/>
    <p:sldId id="625" r:id="rId53"/>
    <p:sldId id="626" r:id="rId54"/>
    <p:sldId id="627" r:id="rId55"/>
    <p:sldId id="628" r:id="rId56"/>
    <p:sldId id="629" r:id="rId57"/>
    <p:sldId id="541"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499"/>
            <p14:sldId id="276"/>
            <p14:sldId id="581"/>
            <p14:sldId id="582"/>
            <p14:sldId id="584"/>
            <p14:sldId id="583"/>
            <p14:sldId id="585"/>
            <p14:sldId id="563"/>
            <p14:sldId id="586"/>
            <p14:sldId id="587"/>
            <p14:sldId id="588"/>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9"/>
            <p14:sldId id="620"/>
            <p14:sldId id="621"/>
            <p14:sldId id="622"/>
            <p14:sldId id="623"/>
            <p14:sldId id="624"/>
            <p14:sldId id="625"/>
            <p14:sldId id="626"/>
            <p14:sldId id="627"/>
            <p14:sldId id="628"/>
            <p14:sldId id="629"/>
            <p14:sldId id="541"/>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2D3956"/>
    <a:srgbClr val="203E5F"/>
    <a:srgbClr val="FFD200"/>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939EB3-AC11-4203-9EB4-F835FE19BDE2}" v="26" dt="2024-10-15T15:16:01.1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2" d="100"/>
          <a:sy n="72" d="100"/>
        </p:scale>
        <p:origin x="-552"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lahHalawany" userId="93acd4f6-3999-43c0-a02f-17f31116eace" providerId="ADAL" clId="{89939EB3-AC11-4203-9EB4-F835FE19BDE2}"/>
    <pc:docChg chg="undo custSel modSld">
      <pc:chgData name="AbdullahHalawany" userId="93acd4f6-3999-43c0-a02f-17f31116eace" providerId="ADAL" clId="{89939EB3-AC11-4203-9EB4-F835FE19BDE2}" dt="2024-10-15T15:16:01.174" v="382"/>
      <pc:docMkLst>
        <pc:docMk/>
      </pc:docMkLst>
      <pc:sldChg chg="addSp modSp mod modTransition">
        <pc:chgData name="AbdullahHalawany" userId="93acd4f6-3999-43c0-a02f-17f31116eace" providerId="ADAL" clId="{89939EB3-AC11-4203-9EB4-F835FE19BDE2}" dt="2024-10-15T13:05:31.327" v="370"/>
        <pc:sldMkLst>
          <pc:docMk/>
          <pc:sldMk cId="0" sldId="276"/>
        </pc:sldMkLst>
        <pc:spChg chg="mod">
          <ac:chgData name="AbdullahHalawany" userId="93acd4f6-3999-43c0-a02f-17f31116eace" providerId="ADAL" clId="{89939EB3-AC11-4203-9EB4-F835FE19BDE2}" dt="2024-10-15T04:03:33.061" v="54" actId="403"/>
          <ac:spMkLst>
            <pc:docMk/>
            <pc:sldMk cId="0" sldId="276"/>
            <ac:spMk id="3" creationId="{00000000-0000-0000-0000-000000000000}"/>
          </ac:spMkLst>
        </pc:spChg>
        <pc:picChg chg="add mod">
          <ac:chgData name="AbdullahHalawany" userId="93acd4f6-3999-43c0-a02f-17f31116eace" providerId="ADAL" clId="{89939EB3-AC11-4203-9EB4-F835FE19BDE2}" dt="2024-10-15T13:05:31.327" v="370"/>
          <ac:picMkLst>
            <pc:docMk/>
            <pc:sldMk cId="0" sldId="276"/>
            <ac:picMk id="11" creationId="{FEF402A7-B764-E4C2-A344-AF0F4D44674C}"/>
          </ac:picMkLst>
        </pc:picChg>
      </pc:sldChg>
      <pc:sldChg chg="addSp delSp modSp mod modTransition modAnim">
        <pc:chgData name="AbdullahHalawany" userId="93acd4f6-3999-43c0-a02f-17f31116eace" providerId="ADAL" clId="{89939EB3-AC11-4203-9EB4-F835FE19BDE2}" dt="2024-10-15T15:16:01.174" v="382"/>
        <pc:sldMkLst>
          <pc:docMk/>
          <pc:sldMk cId="0" sldId="303"/>
        </pc:sldMkLst>
        <pc:spChg chg="mod">
          <ac:chgData name="AbdullahHalawany" userId="93acd4f6-3999-43c0-a02f-17f31116eace" providerId="ADAL" clId="{89939EB3-AC11-4203-9EB4-F835FE19BDE2}" dt="2024-10-15T03:54:15.038" v="0" actId="14100"/>
          <ac:spMkLst>
            <pc:docMk/>
            <pc:sldMk cId="0" sldId="303"/>
            <ac:spMk id="12" creationId="{00000000-0000-0000-0000-000000000000}"/>
          </ac:spMkLst>
        </pc:spChg>
        <pc:picChg chg="add del mod">
          <ac:chgData name="AbdullahHalawany" userId="93acd4f6-3999-43c0-a02f-17f31116eace" providerId="ADAL" clId="{89939EB3-AC11-4203-9EB4-F835FE19BDE2}" dt="2024-10-15T12:38:55.038" v="363"/>
          <ac:picMkLst>
            <pc:docMk/>
            <pc:sldMk cId="0" sldId="303"/>
            <ac:picMk id="8" creationId="{8C0DB35C-43B4-50EA-3FCC-623F0C534A8C}"/>
          </ac:picMkLst>
        </pc:picChg>
        <pc:picChg chg="add del mod ord">
          <ac:chgData name="AbdullahHalawany" userId="93acd4f6-3999-43c0-a02f-17f31116eace" providerId="ADAL" clId="{89939EB3-AC11-4203-9EB4-F835FE19BDE2}" dt="2024-10-15T12:39:02.216" v="364"/>
          <ac:picMkLst>
            <pc:docMk/>
            <pc:sldMk cId="0" sldId="303"/>
            <ac:picMk id="17" creationId="{CEB2AD8E-1985-CFAE-0768-D8B110440A7C}"/>
          </ac:picMkLst>
        </pc:picChg>
        <pc:picChg chg="add del mod">
          <ac:chgData name="AbdullahHalawany" userId="93acd4f6-3999-43c0-a02f-17f31116eace" providerId="ADAL" clId="{89939EB3-AC11-4203-9EB4-F835FE19BDE2}" dt="2024-10-15T12:39:08.009" v="365"/>
          <ac:picMkLst>
            <pc:docMk/>
            <pc:sldMk cId="0" sldId="303"/>
            <ac:picMk id="18" creationId="{3EA2FC85-D60B-F2EC-1EA1-970361E3D098}"/>
          </ac:picMkLst>
        </pc:picChg>
        <pc:picChg chg="add del mod">
          <ac:chgData name="AbdullahHalawany" userId="93acd4f6-3999-43c0-a02f-17f31116eace" providerId="ADAL" clId="{89939EB3-AC11-4203-9EB4-F835FE19BDE2}" dt="2024-10-15T12:40:16.869" v="367"/>
          <ac:picMkLst>
            <pc:docMk/>
            <pc:sldMk cId="0" sldId="303"/>
            <ac:picMk id="22" creationId="{B4CA5E7B-E403-A49D-81D4-73109659E8CB}"/>
          </ac:picMkLst>
        </pc:picChg>
        <pc:picChg chg="add del mod">
          <ac:chgData name="AbdullahHalawany" userId="93acd4f6-3999-43c0-a02f-17f31116eace" providerId="ADAL" clId="{89939EB3-AC11-4203-9EB4-F835FE19BDE2}" dt="2024-10-15T12:40:43.439" v="369"/>
          <ac:picMkLst>
            <pc:docMk/>
            <pc:sldMk cId="0" sldId="303"/>
            <ac:picMk id="27" creationId="{D72FEBA5-EF5B-12B1-FD71-14A4C9A4BC4C}"/>
          </ac:picMkLst>
        </pc:picChg>
        <pc:picChg chg="add del mod">
          <ac:chgData name="AbdullahHalawany" userId="93acd4f6-3999-43c0-a02f-17f31116eace" providerId="ADAL" clId="{89939EB3-AC11-4203-9EB4-F835FE19BDE2}" dt="2024-10-15T15:16:01.174" v="382"/>
          <ac:picMkLst>
            <pc:docMk/>
            <pc:sldMk cId="0" sldId="303"/>
            <ac:picMk id="32" creationId="{D4AF4017-0365-A041-4468-9E0416DE22EA}"/>
          </ac:picMkLst>
        </pc:picChg>
      </pc:sldChg>
      <pc:sldChg chg="addSp modSp modTransition">
        <pc:chgData name="AbdullahHalawany" userId="93acd4f6-3999-43c0-a02f-17f31116eace" providerId="ADAL" clId="{89939EB3-AC11-4203-9EB4-F835FE19BDE2}" dt="2024-10-15T13:05:31.327" v="370"/>
        <pc:sldMkLst>
          <pc:docMk/>
          <pc:sldMk cId="0" sldId="313"/>
        </pc:sldMkLst>
        <pc:picChg chg="add mod">
          <ac:chgData name="AbdullahHalawany" userId="93acd4f6-3999-43c0-a02f-17f31116eace" providerId="ADAL" clId="{89939EB3-AC11-4203-9EB4-F835FE19BDE2}" dt="2024-10-15T13:05:31.327" v="370"/>
          <ac:picMkLst>
            <pc:docMk/>
            <pc:sldMk cId="0" sldId="313"/>
            <ac:picMk id="22" creationId="{53298EE0-F33B-D483-5194-A0F4F2C16436}"/>
          </ac:picMkLst>
        </pc:picChg>
      </pc:sldChg>
      <pc:sldChg chg="addSp modSp modTransition">
        <pc:chgData name="AbdullahHalawany" userId="93acd4f6-3999-43c0-a02f-17f31116eace" providerId="ADAL" clId="{89939EB3-AC11-4203-9EB4-F835FE19BDE2}" dt="2024-10-15T13:59:35.843" v="381"/>
        <pc:sldMkLst>
          <pc:docMk/>
          <pc:sldMk cId="0" sldId="349"/>
        </pc:sldMkLst>
        <pc:picChg chg="add mod">
          <ac:chgData name="AbdullahHalawany" userId="93acd4f6-3999-43c0-a02f-17f31116eace" providerId="ADAL" clId="{89939EB3-AC11-4203-9EB4-F835FE19BDE2}" dt="2024-10-15T13:59:35.843" v="381"/>
          <ac:picMkLst>
            <pc:docMk/>
            <pc:sldMk cId="0" sldId="349"/>
            <ac:picMk id="5" creationId="{7BE510CD-E5B8-8E7A-F74D-347431B0A27C}"/>
          </ac:picMkLst>
        </pc:picChg>
      </pc:sldChg>
      <pc:sldChg chg="addSp modSp mod modTransition">
        <pc:chgData name="AbdullahHalawany" userId="93acd4f6-3999-43c0-a02f-17f31116eace" providerId="ADAL" clId="{89939EB3-AC11-4203-9EB4-F835FE19BDE2}" dt="2024-10-15T13:05:31.327" v="370"/>
        <pc:sldMkLst>
          <pc:docMk/>
          <pc:sldMk cId="191888453" sldId="499"/>
        </pc:sldMkLst>
        <pc:spChg chg="mod">
          <ac:chgData name="AbdullahHalawany" userId="93acd4f6-3999-43c0-a02f-17f31116eace" providerId="ADAL" clId="{89939EB3-AC11-4203-9EB4-F835FE19BDE2}" dt="2024-10-15T04:02:58.296" v="49" actId="403"/>
          <ac:spMkLst>
            <pc:docMk/>
            <pc:sldMk cId="191888453" sldId="499"/>
            <ac:spMk id="15" creationId="{00000000-0000-0000-0000-000000000000}"/>
          </ac:spMkLst>
        </pc:spChg>
        <pc:picChg chg="add mod">
          <ac:chgData name="AbdullahHalawany" userId="93acd4f6-3999-43c0-a02f-17f31116eace" providerId="ADAL" clId="{89939EB3-AC11-4203-9EB4-F835FE19BDE2}" dt="2024-10-15T13:05:31.327" v="370"/>
          <ac:picMkLst>
            <pc:docMk/>
            <pc:sldMk cId="191888453" sldId="499"/>
            <ac:picMk id="5" creationId="{C1A8F636-C31E-AE7C-5E49-6553D3250ACB}"/>
          </ac:picMkLst>
        </pc:picChg>
      </pc:sldChg>
      <pc:sldChg chg="addSp modSp modTransition">
        <pc:chgData name="AbdullahHalawany" userId="93acd4f6-3999-43c0-a02f-17f31116eace" providerId="ADAL" clId="{89939EB3-AC11-4203-9EB4-F835FE19BDE2}" dt="2024-10-15T13:59:35.843" v="381"/>
        <pc:sldMkLst>
          <pc:docMk/>
          <pc:sldMk cId="3023639722" sldId="541"/>
        </pc:sldMkLst>
        <pc:picChg chg="add mod">
          <ac:chgData name="AbdullahHalawany" userId="93acd4f6-3999-43c0-a02f-17f31116eace" providerId="ADAL" clId="{89939EB3-AC11-4203-9EB4-F835FE19BDE2}" dt="2024-10-15T13:59:35.843" v="381"/>
          <ac:picMkLst>
            <pc:docMk/>
            <pc:sldMk cId="3023639722" sldId="541"/>
            <ac:picMk id="5" creationId="{1383FD24-F110-94D1-4E3C-9B44B370CC41}"/>
          </ac:picMkLst>
        </pc:picChg>
      </pc:sldChg>
      <pc:sldChg chg="addSp modSp modTransition">
        <pc:chgData name="AbdullahHalawany" userId="93acd4f6-3999-43c0-a02f-17f31116eace" providerId="ADAL" clId="{89939EB3-AC11-4203-9EB4-F835FE19BDE2}" dt="2024-10-15T13:05:31.327" v="370"/>
        <pc:sldMkLst>
          <pc:docMk/>
          <pc:sldMk cId="254665307" sldId="563"/>
        </pc:sldMkLst>
        <pc:picChg chg="add mod">
          <ac:chgData name="AbdullahHalawany" userId="93acd4f6-3999-43c0-a02f-17f31116eace" providerId="ADAL" clId="{89939EB3-AC11-4203-9EB4-F835FE19BDE2}" dt="2024-10-15T13:05:31.327" v="370"/>
          <ac:picMkLst>
            <pc:docMk/>
            <pc:sldMk cId="254665307" sldId="563"/>
            <ac:picMk id="4" creationId="{2BFC0C51-5348-0759-943C-AC993E4210AA}"/>
          </ac:picMkLst>
        </pc:picChg>
      </pc:sldChg>
      <pc:sldChg chg="addSp modSp mod modTransition">
        <pc:chgData name="AbdullahHalawany" userId="93acd4f6-3999-43c0-a02f-17f31116eace" providerId="ADAL" clId="{89939EB3-AC11-4203-9EB4-F835FE19BDE2}" dt="2024-10-15T13:05:31.327" v="370"/>
        <pc:sldMkLst>
          <pc:docMk/>
          <pc:sldMk cId="3045731070" sldId="581"/>
        </pc:sldMkLst>
        <pc:spChg chg="mod">
          <ac:chgData name="AbdullahHalawany" userId="93acd4f6-3999-43c0-a02f-17f31116eace" providerId="ADAL" clId="{89939EB3-AC11-4203-9EB4-F835FE19BDE2}" dt="2024-10-15T04:03:59.517" v="60" actId="1076"/>
          <ac:spMkLst>
            <pc:docMk/>
            <pc:sldMk cId="3045731070" sldId="581"/>
            <ac:spMk id="3" creationId="{00000000-0000-0000-0000-000000000000}"/>
          </ac:spMkLst>
        </pc:spChg>
        <pc:picChg chg="add mod">
          <ac:chgData name="AbdullahHalawany" userId="93acd4f6-3999-43c0-a02f-17f31116eace" providerId="ADAL" clId="{89939EB3-AC11-4203-9EB4-F835FE19BDE2}" dt="2024-10-15T13:05:31.327" v="370"/>
          <ac:picMkLst>
            <pc:docMk/>
            <pc:sldMk cId="3045731070" sldId="581"/>
            <ac:picMk id="8" creationId="{D1F86CA8-55E6-0B04-6783-F3CBD203A1A2}"/>
          </ac:picMkLst>
        </pc:picChg>
      </pc:sldChg>
      <pc:sldChg chg="addSp delSp modSp mod modTransition">
        <pc:chgData name="AbdullahHalawany" userId="93acd4f6-3999-43c0-a02f-17f31116eace" providerId="ADAL" clId="{89939EB3-AC11-4203-9EB4-F835FE19BDE2}" dt="2024-10-15T13:05:31.327" v="370"/>
        <pc:sldMkLst>
          <pc:docMk/>
          <pc:sldMk cId="3087732737" sldId="582"/>
        </pc:sldMkLst>
        <pc:spChg chg="mod">
          <ac:chgData name="AbdullahHalawany" userId="93acd4f6-3999-43c0-a02f-17f31116eace" providerId="ADAL" clId="{89939EB3-AC11-4203-9EB4-F835FE19BDE2}" dt="2024-10-15T04:04:04.213" v="61" actId="403"/>
          <ac:spMkLst>
            <pc:docMk/>
            <pc:sldMk cId="3087732737" sldId="582"/>
            <ac:spMk id="3" creationId="{00000000-0000-0000-0000-000000000000}"/>
          </ac:spMkLst>
        </pc:spChg>
        <pc:picChg chg="add mod">
          <ac:chgData name="AbdullahHalawany" userId="93acd4f6-3999-43c0-a02f-17f31116eace" providerId="ADAL" clId="{89939EB3-AC11-4203-9EB4-F835FE19BDE2}" dt="2024-10-15T13:05:31.327" v="370"/>
          <ac:picMkLst>
            <pc:docMk/>
            <pc:sldMk cId="3087732737" sldId="582"/>
            <ac:picMk id="12" creationId="{129657A3-848B-2CB5-3A9A-6C8B3B737074}"/>
          </ac:picMkLst>
        </pc:picChg>
        <pc:picChg chg="mod">
          <ac:chgData name="AbdullahHalawany" userId="93acd4f6-3999-43c0-a02f-17f31116eace" providerId="ADAL" clId="{89939EB3-AC11-4203-9EB4-F835FE19BDE2}" dt="2024-10-15T04:04:08.593" v="63" actId="1076"/>
          <ac:picMkLst>
            <pc:docMk/>
            <pc:sldMk cId="3087732737" sldId="582"/>
            <ac:picMk id="41" creationId="{67CAC995-67ED-4E10-A946-3955885F861F}"/>
          </ac:picMkLst>
        </pc:picChg>
        <pc:cxnChg chg="add mod ord">
          <ac:chgData name="AbdullahHalawany" userId="93acd4f6-3999-43c0-a02f-17f31116eace" providerId="ADAL" clId="{89939EB3-AC11-4203-9EB4-F835FE19BDE2}" dt="2024-10-15T04:04:55.316" v="79" actId="167"/>
          <ac:cxnSpMkLst>
            <pc:docMk/>
            <pc:sldMk cId="3087732737" sldId="582"/>
            <ac:cxnSpMk id="4" creationId="{A29984D4-F7E9-E4F4-A6AB-639229A1234A}"/>
          </ac:cxnSpMkLst>
        </pc:cxnChg>
        <pc:cxnChg chg="add mod ord">
          <ac:chgData name="AbdullahHalawany" userId="93acd4f6-3999-43c0-a02f-17f31116eace" providerId="ADAL" clId="{89939EB3-AC11-4203-9EB4-F835FE19BDE2}" dt="2024-10-15T04:05:08.334" v="84" actId="167"/>
          <ac:cxnSpMkLst>
            <pc:docMk/>
            <pc:sldMk cId="3087732737" sldId="582"/>
            <ac:cxnSpMk id="8" creationId="{26AA46B4-BFD9-B4C5-0CD4-845E5DB84A07}"/>
          </ac:cxnSpMkLst>
        </pc:cxnChg>
        <pc:cxnChg chg="del mod">
          <ac:chgData name="AbdullahHalawany" userId="93acd4f6-3999-43c0-a02f-17f31116eace" providerId="ADAL" clId="{89939EB3-AC11-4203-9EB4-F835FE19BDE2}" dt="2024-10-15T04:04:34.064" v="68" actId="478"/>
          <ac:cxnSpMkLst>
            <pc:docMk/>
            <pc:sldMk cId="3087732737" sldId="582"/>
            <ac:cxnSpMk id="49" creationId="{2F665632-699C-4282-A31F-3FC658B85D4D}"/>
          </ac:cxnSpMkLst>
        </pc:cxnChg>
        <pc:cxnChg chg="del mod">
          <ac:chgData name="AbdullahHalawany" userId="93acd4f6-3999-43c0-a02f-17f31116eace" providerId="ADAL" clId="{89939EB3-AC11-4203-9EB4-F835FE19BDE2}" dt="2024-10-15T04:04:32.812" v="67" actId="478"/>
          <ac:cxnSpMkLst>
            <pc:docMk/>
            <pc:sldMk cId="3087732737" sldId="582"/>
            <ac:cxnSpMk id="50" creationId="{7E6EE80C-2867-4018-A2A0-5E2DF2FCEF78}"/>
          </ac:cxnSpMkLst>
        </pc:cxnChg>
        <pc:cxnChg chg="mod ord">
          <ac:chgData name="AbdullahHalawany" userId="93acd4f6-3999-43c0-a02f-17f31116eace" providerId="ADAL" clId="{89939EB3-AC11-4203-9EB4-F835FE19BDE2}" dt="2024-10-15T04:04:27.083" v="66" actId="167"/>
          <ac:cxnSpMkLst>
            <pc:docMk/>
            <pc:sldMk cId="3087732737" sldId="582"/>
            <ac:cxnSpMk id="51" creationId="{DAEFF9A9-AB21-4182-8CC7-3C923EC53B0D}"/>
          </ac:cxnSpMkLst>
        </pc:cxnChg>
      </pc:sldChg>
      <pc:sldChg chg="addSp modSp mod modTransition">
        <pc:chgData name="AbdullahHalawany" userId="93acd4f6-3999-43c0-a02f-17f31116eace" providerId="ADAL" clId="{89939EB3-AC11-4203-9EB4-F835FE19BDE2}" dt="2024-10-15T13:05:31.327" v="370"/>
        <pc:sldMkLst>
          <pc:docMk/>
          <pc:sldMk cId="3584159843" sldId="583"/>
        </pc:sldMkLst>
        <pc:spChg chg="mod">
          <ac:chgData name="AbdullahHalawany" userId="93acd4f6-3999-43c0-a02f-17f31116eace" providerId="ADAL" clId="{89939EB3-AC11-4203-9EB4-F835FE19BDE2}" dt="2024-10-15T12:33:59.466" v="354" actId="14100"/>
          <ac:spMkLst>
            <pc:docMk/>
            <pc:sldMk cId="3584159843" sldId="583"/>
            <ac:spMk id="12" creationId="{DD0A1FCC-7A9C-490D-A0C7-9FFC7B7B30F1}"/>
          </ac:spMkLst>
        </pc:spChg>
        <pc:picChg chg="add mod">
          <ac:chgData name="AbdullahHalawany" userId="93acd4f6-3999-43c0-a02f-17f31116eace" providerId="ADAL" clId="{89939EB3-AC11-4203-9EB4-F835FE19BDE2}" dt="2024-10-15T13:05:31.327" v="370"/>
          <ac:picMkLst>
            <pc:docMk/>
            <pc:sldMk cId="3584159843" sldId="583"/>
            <ac:picMk id="8" creationId="{B5CB27AA-31B0-9F30-3B20-0494E038489C}"/>
          </ac:picMkLst>
        </pc:picChg>
      </pc:sldChg>
      <pc:sldChg chg="addSp modSp modTransition">
        <pc:chgData name="AbdullahHalawany" userId="93acd4f6-3999-43c0-a02f-17f31116eace" providerId="ADAL" clId="{89939EB3-AC11-4203-9EB4-F835FE19BDE2}" dt="2024-10-15T13:05:31.327" v="370"/>
        <pc:sldMkLst>
          <pc:docMk/>
          <pc:sldMk cId="3748203652" sldId="584"/>
        </pc:sldMkLst>
        <pc:picChg chg="add mod">
          <ac:chgData name="AbdullahHalawany" userId="93acd4f6-3999-43c0-a02f-17f31116eace" providerId="ADAL" clId="{89939EB3-AC11-4203-9EB4-F835FE19BDE2}" dt="2024-10-15T13:05:31.327" v="370"/>
          <ac:picMkLst>
            <pc:docMk/>
            <pc:sldMk cId="3748203652" sldId="584"/>
            <ac:picMk id="5" creationId="{200DD378-F17F-9D27-2373-92ACF0880BD8}"/>
          </ac:picMkLst>
        </pc:picChg>
      </pc:sldChg>
      <pc:sldChg chg="addSp modSp modTransition">
        <pc:chgData name="AbdullahHalawany" userId="93acd4f6-3999-43c0-a02f-17f31116eace" providerId="ADAL" clId="{89939EB3-AC11-4203-9EB4-F835FE19BDE2}" dt="2024-10-15T13:05:31.327" v="370"/>
        <pc:sldMkLst>
          <pc:docMk/>
          <pc:sldMk cId="270266116" sldId="585"/>
        </pc:sldMkLst>
        <pc:picChg chg="add mod">
          <ac:chgData name="AbdullahHalawany" userId="93acd4f6-3999-43c0-a02f-17f31116eace" providerId="ADAL" clId="{89939EB3-AC11-4203-9EB4-F835FE19BDE2}" dt="2024-10-15T13:05:31.327" v="370"/>
          <ac:picMkLst>
            <pc:docMk/>
            <pc:sldMk cId="270266116" sldId="585"/>
            <ac:picMk id="8" creationId="{32A41354-6A9E-0C56-1AAE-26A9E1F34DDF}"/>
          </ac:picMkLst>
        </pc:picChg>
      </pc:sldChg>
      <pc:sldChg chg="addSp modSp mod modTransition">
        <pc:chgData name="AbdullahHalawany" userId="93acd4f6-3999-43c0-a02f-17f31116eace" providerId="ADAL" clId="{89939EB3-AC11-4203-9EB4-F835FE19BDE2}" dt="2024-10-15T13:05:31.327" v="370"/>
        <pc:sldMkLst>
          <pc:docMk/>
          <pc:sldMk cId="1204018064" sldId="586"/>
        </pc:sldMkLst>
        <pc:spChg chg="mod">
          <ac:chgData name="AbdullahHalawany" userId="93acd4f6-3999-43c0-a02f-17f31116eace" providerId="ADAL" clId="{89939EB3-AC11-4203-9EB4-F835FE19BDE2}" dt="2024-10-15T12:35:42.707" v="357" actId="1076"/>
          <ac:spMkLst>
            <pc:docMk/>
            <pc:sldMk cId="1204018064" sldId="586"/>
            <ac:spMk id="12" creationId="{DD0A1FCC-7A9C-490D-A0C7-9FFC7B7B30F1}"/>
          </ac:spMkLst>
        </pc:spChg>
        <pc:picChg chg="add mod">
          <ac:chgData name="AbdullahHalawany" userId="93acd4f6-3999-43c0-a02f-17f31116eace" providerId="ADAL" clId="{89939EB3-AC11-4203-9EB4-F835FE19BDE2}" dt="2024-10-15T13:05:31.327" v="370"/>
          <ac:picMkLst>
            <pc:docMk/>
            <pc:sldMk cId="1204018064" sldId="586"/>
            <ac:picMk id="8" creationId="{988785AA-9F83-42DE-92ED-B0D8BDDBA0D8}"/>
          </ac:picMkLst>
        </pc:picChg>
      </pc:sldChg>
      <pc:sldChg chg="addSp modSp mod modTransition">
        <pc:chgData name="AbdullahHalawany" userId="93acd4f6-3999-43c0-a02f-17f31116eace" providerId="ADAL" clId="{89939EB3-AC11-4203-9EB4-F835FE19BDE2}" dt="2024-10-15T13:05:31.327" v="370"/>
        <pc:sldMkLst>
          <pc:docMk/>
          <pc:sldMk cId="3682207720" sldId="587"/>
        </pc:sldMkLst>
        <pc:spChg chg="mod">
          <ac:chgData name="AbdullahHalawany" userId="93acd4f6-3999-43c0-a02f-17f31116eace" providerId="ADAL" clId="{89939EB3-AC11-4203-9EB4-F835FE19BDE2}" dt="2024-10-15T04:38:26.120" v="340" actId="1036"/>
          <ac:spMkLst>
            <pc:docMk/>
            <pc:sldMk cId="3682207720" sldId="587"/>
            <ac:spMk id="5" creationId="{00000000-0000-0000-0000-000000000000}"/>
          </ac:spMkLst>
        </pc:spChg>
        <pc:spChg chg="mod">
          <ac:chgData name="AbdullahHalawany" userId="93acd4f6-3999-43c0-a02f-17f31116eace" providerId="ADAL" clId="{89939EB3-AC11-4203-9EB4-F835FE19BDE2}" dt="2024-10-15T04:38:41.300" v="344" actId="1076"/>
          <ac:spMkLst>
            <pc:docMk/>
            <pc:sldMk cId="3682207720" sldId="587"/>
            <ac:spMk id="6" creationId="{00000000-0000-0000-0000-000000000000}"/>
          </ac:spMkLst>
        </pc:spChg>
        <pc:spChg chg="mod">
          <ac:chgData name="AbdullahHalawany" userId="93acd4f6-3999-43c0-a02f-17f31116eace" providerId="ADAL" clId="{89939EB3-AC11-4203-9EB4-F835FE19BDE2}" dt="2024-10-15T04:38:37.877" v="343" actId="1076"/>
          <ac:spMkLst>
            <pc:docMk/>
            <pc:sldMk cId="3682207720" sldId="587"/>
            <ac:spMk id="10" creationId="{00000000-0000-0000-0000-000000000000}"/>
          </ac:spMkLst>
        </pc:spChg>
        <pc:spChg chg="mod">
          <ac:chgData name="AbdullahHalawany" userId="93acd4f6-3999-43c0-a02f-17f31116eace" providerId="ADAL" clId="{89939EB3-AC11-4203-9EB4-F835FE19BDE2}" dt="2024-10-15T04:38:45.570" v="347" actId="1035"/>
          <ac:spMkLst>
            <pc:docMk/>
            <pc:sldMk cId="3682207720" sldId="587"/>
            <ac:spMk id="12" creationId="{DD0A1FCC-7A9C-490D-A0C7-9FFC7B7B30F1}"/>
          </ac:spMkLst>
        </pc:spChg>
        <pc:picChg chg="add mod">
          <ac:chgData name="AbdullahHalawany" userId="93acd4f6-3999-43c0-a02f-17f31116eace" providerId="ADAL" clId="{89939EB3-AC11-4203-9EB4-F835FE19BDE2}" dt="2024-10-15T13:05:31.327" v="370"/>
          <ac:picMkLst>
            <pc:docMk/>
            <pc:sldMk cId="3682207720" sldId="587"/>
            <ac:picMk id="8" creationId="{742E1E65-3C05-27D8-A76E-27DF409D9246}"/>
          </ac:picMkLst>
        </pc:picChg>
      </pc:sldChg>
      <pc:sldChg chg="addSp modSp mod modTransition">
        <pc:chgData name="AbdullahHalawany" userId="93acd4f6-3999-43c0-a02f-17f31116eace" providerId="ADAL" clId="{89939EB3-AC11-4203-9EB4-F835FE19BDE2}" dt="2024-10-15T13:05:31.327" v="370"/>
        <pc:sldMkLst>
          <pc:docMk/>
          <pc:sldMk cId="3103374227" sldId="588"/>
        </pc:sldMkLst>
        <pc:spChg chg="mod">
          <ac:chgData name="AbdullahHalawany" userId="93acd4f6-3999-43c0-a02f-17f31116eace" providerId="ADAL" clId="{89939EB3-AC11-4203-9EB4-F835FE19BDE2}" dt="2024-10-15T04:38:14.607" v="329" actId="1035"/>
          <ac:spMkLst>
            <pc:docMk/>
            <pc:sldMk cId="3103374227" sldId="588"/>
            <ac:spMk id="5" creationId="{00000000-0000-0000-0000-000000000000}"/>
          </ac:spMkLst>
        </pc:spChg>
        <pc:spChg chg="mod">
          <ac:chgData name="AbdullahHalawany" userId="93acd4f6-3999-43c0-a02f-17f31116eace" providerId="ADAL" clId="{89939EB3-AC11-4203-9EB4-F835FE19BDE2}" dt="2024-10-15T04:38:06.012" v="321" actId="1076"/>
          <ac:spMkLst>
            <pc:docMk/>
            <pc:sldMk cId="3103374227" sldId="588"/>
            <ac:spMk id="6" creationId="{00000000-0000-0000-0000-000000000000}"/>
          </ac:spMkLst>
        </pc:spChg>
        <pc:spChg chg="mod">
          <ac:chgData name="AbdullahHalawany" userId="93acd4f6-3999-43c0-a02f-17f31116eace" providerId="ADAL" clId="{89939EB3-AC11-4203-9EB4-F835FE19BDE2}" dt="2024-10-15T04:38:10.581" v="322" actId="1076"/>
          <ac:spMkLst>
            <pc:docMk/>
            <pc:sldMk cId="3103374227" sldId="588"/>
            <ac:spMk id="10" creationId="{00000000-0000-0000-0000-000000000000}"/>
          </ac:spMkLst>
        </pc:spChg>
        <pc:spChg chg="mod">
          <ac:chgData name="AbdullahHalawany" userId="93acd4f6-3999-43c0-a02f-17f31116eace" providerId="ADAL" clId="{89939EB3-AC11-4203-9EB4-F835FE19BDE2}" dt="2024-10-15T12:36:16.301" v="360" actId="1076"/>
          <ac:spMkLst>
            <pc:docMk/>
            <pc:sldMk cId="3103374227" sldId="588"/>
            <ac:spMk id="12" creationId="{DD0A1FCC-7A9C-490D-A0C7-9FFC7B7B30F1}"/>
          </ac:spMkLst>
        </pc:spChg>
        <pc:picChg chg="add mod">
          <ac:chgData name="AbdullahHalawany" userId="93acd4f6-3999-43c0-a02f-17f31116eace" providerId="ADAL" clId="{89939EB3-AC11-4203-9EB4-F835FE19BDE2}" dt="2024-10-15T13:05:31.327" v="370"/>
          <ac:picMkLst>
            <pc:docMk/>
            <pc:sldMk cId="3103374227" sldId="588"/>
            <ac:picMk id="8" creationId="{8EBF0618-13C4-F927-6D6A-6EF06605766F}"/>
          </ac:picMkLst>
        </pc:picChg>
      </pc:sldChg>
      <pc:sldChg chg="addSp modSp modTransition">
        <pc:chgData name="AbdullahHalawany" userId="93acd4f6-3999-43c0-a02f-17f31116eace" providerId="ADAL" clId="{89939EB3-AC11-4203-9EB4-F835FE19BDE2}" dt="2024-10-15T13:05:31.327" v="370"/>
        <pc:sldMkLst>
          <pc:docMk/>
          <pc:sldMk cId="3304765385" sldId="589"/>
        </pc:sldMkLst>
        <pc:picChg chg="add mod">
          <ac:chgData name="AbdullahHalawany" userId="93acd4f6-3999-43c0-a02f-17f31116eace" providerId="ADAL" clId="{89939EB3-AC11-4203-9EB4-F835FE19BDE2}" dt="2024-10-15T13:05:31.327" v="370"/>
          <ac:picMkLst>
            <pc:docMk/>
            <pc:sldMk cId="3304765385" sldId="589"/>
            <ac:picMk id="8" creationId="{11510B2D-F5E1-807E-6ABA-B5EC70C158C8}"/>
          </ac:picMkLst>
        </pc:picChg>
      </pc:sldChg>
      <pc:sldChg chg="addSp modSp mod modTransition">
        <pc:chgData name="AbdullahHalawany" userId="93acd4f6-3999-43c0-a02f-17f31116eace" providerId="ADAL" clId="{89939EB3-AC11-4203-9EB4-F835FE19BDE2}" dt="2024-10-15T13:05:31.327" v="370"/>
        <pc:sldMkLst>
          <pc:docMk/>
          <pc:sldMk cId="273336342" sldId="590"/>
        </pc:sldMkLst>
        <pc:spChg chg="mod">
          <ac:chgData name="AbdullahHalawany" userId="93acd4f6-3999-43c0-a02f-17f31116eace" providerId="ADAL" clId="{89939EB3-AC11-4203-9EB4-F835FE19BDE2}" dt="2024-10-15T04:02:39.623" v="47" actId="1076"/>
          <ac:spMkLst>
            <pc:docMk/>
            <pc:sldMk cId="273336342" sldId="590"/>
            <ac:spMk id="11" creationId="{ECD638C1-756B-2B41-8AA8-C71F698C2554}"/>
          </ac:spMkLst>
        </pc:spChg>
        <pc:picChg chg="add mod">
          <ac:chgData name="AbdullahHalawany" userId="93acd4f6-3999-43c0-a02f-17f31116eace" providerId="ADAL" clId="{89939EB3-AC11-4203-9EB4-F835FE19BDE2}" dt="2024-10-15T13:05:31.327" v="370"/>
          <ac:picMkLst>
            <pc:docMk/>
            <pc:sldMk cId="273336342" sldId="590"/>
            <ac:picMk id="8" creationId="{4A4FC596-0973-92D5-5C50-63E6CF4852DB}"/>
          </ac:picMkLst>
        </pc:picChg>
        <pc:picChg chg="mod">
          <ac:chgData name="AbdullahHalawany" userId="93acd4f6-3999-43c0-a02f-17f31116eace" providerId="ADAL" clId="{89939EB3-AC11-4203-9EB4-F835FE19BDE2}" dt="2024-10-15T04:02:29.976" v="44" actId="14100"/>
          <ac:picMkLst>
            <pc:docMk/>
            <pc:sldMk cId="273336342" sldId="590"/>
            <ac:picMk id="13" creationId="{26E52EB5-55AB-4E11-9045-01D6199B1D76}"/>
          </ac:picMkLst>
        </pc:picChg>
        <pc:picChg chg="mod">
          <ac:chgData name="AbdullahHalawany" userId="93acd4f6-3999-43c0-a02f-17f31116eace" providerId="ADAL" clId="{89939EB3-AC11-4203-9EB4-F835FE19BDE2}" dt="2024-10-15T04:02:32.708" v="45" actId="14100"/>
          <ac:picMkLst>
            <pc:docMk/>
            <pc:sldMk cId="273336342" sldId="590"/>
            <ac:picMk id="14" creationId="{62A180BC-422E-4072-A707-DEB77B2D056F}"/>
          </ac:picMkLst>
        </pc:picChg>
      </pc:sldChg>
      <pc:sldChg chg="addSp modSp mod modTransition">
        <pc:chgData name="AbdullahHalawany" userId="93acd4f6-3999-43c0-a02f-17f31116eace" providerId="ADAL" clId="{89939EB3-AC11-4203-9EB4-F835FE19BDE2}" dt="2024-10-15T13:05:31.327" v="370"/>
        <pc:sldMkLst>
          <pc:docMk/>
          <pc:sldMk cId="3553190519" sldId="591"/>
        </pc:sldMkLst>
        <pc:spChg chg="mod">
          <ac:chgData name="AbdullahHalawany" userId="93acd4f6-3999-43c0-a02f-17f31116eace" providerId="ADAL" clId="{89939EB3-AC11-4203-9EB4-F835FE19BDE2}" dt="2024-10-15T04:02:48.919" v="48" actId="14100"/>
          <ac:spMkLst>
            <pc:docMk/>
            <pc:sldMk cId="3553190519" sldId="591"/>
            <ac:spMk id="3" creationId="{00000000-0000-0000-0000-000000000000}"/>
          </ac:spMkLst>
        </pc:spChg>
        <pc:picChg chg="add mod">
          <ac:chgData name="AbdullahHalawany" userId="93acd4f6-3999-43c0-a02f-17f31116eace" providerId="ADAL" clId="{89939EB3-AC11-4203-9EB4-F835FE19BDE2}" dt="2024-10-15T13:05:31.327" v="370"/>
          <ac:picMkLst>
            <pc:docMk/>
            <pc:sldMk cId="3553190519" sldId="591"/>
            <ac:picMk id="8" creationId="{ADEFB261-14A4-61F0-342D-E9B7CC1C38CD}"/>
          </ac:picMkLst>
        </pc:picChg>
      </pc:sldChg>
      <pc:sldChg chg="addSp modSp modTransition">
        <pc:chgData name="AbdullahHalawany" userId="93acd4f6-3999-43c0-a02f-17f31116eace" providerId="ADAL" clId="{89939EB3-AC11-4203-9EB4-F835FE19BDE2}" dt="2024-10-15T13:05:31.327" v="370"/>
        <pc:sldMkLst>
          <pc:docMk/>
          <pc:sldMk cId="3160703807" sldId="592"/>
        </pc:sldMkLst>
        <pc:picChg chg="add mod">
          <ac:chgData name="AbdullahHalawany" userId="93acd4f6-3999-43c0-a02f-17f31116eace" providerId="ADAL" clId="{89939EB3-AC11-4203-9EB4-F835FE19BDE2}" dt="2024-10-15T13:05:31.327" v="370"/>
          <ac:picMkLst>
            <pc:docMk/>
            <pc:sldMk cId="3160703807" sldId="592"/>
            <ac:picMk id="5" creationId="{D38188E3-720E-55BB-82F0-41D2B8102834}"/>
          </ac:picMkLst>
        </pc:picChg>
      </pc:sldChg>
      <pc:sldChg chg="addSp modSp modTransition">
        <pc:chgData name="AbdullahHalawany" userId="93acd4f6-3999-43c0-a02f-17f31116eace" providerId="ADAL" clId="{89939EB3-AC11-4203-9EB4-F835FE19BDE2}" dt="2024-10-15T13:05:31.327" v="370"/>
        <pc:sldMkLst>
          <pc:docMk/>
          <pc:sldMk cId="3152976214" sldId="593"/>
        </pc:sldMkLst>
        <pc:picChg chg="add mod">
          <ac:chgData name="AbdullahHalawany" userId="93acd4f6-3999-43c0-a02f-17f31116eace" providerId="ADAL" clId="{89939EB3-AC11-4203-9EB4-F835FE19BDE2}" dt="2024-10-15T13:05:31.327" v="370"/>
          <ac:picMkLst>
            <pc:docMk/>
            <pc:sldMk cId="3152976214" sldId="593"/>
            <ac:picMk id="8" creationId="{7138D48F-0A08-1C18-3BB9-4924754EB16F}"/>
          </ac:picMkLst>
        </pc:picChg>
      </pc:sldChg>
      <pc:sldChg chg="addSp delSp modSp mod modTransition modAnim">
        <pc:chgData name="AbdullahHalawany" userId="93acd4f6-3999-43c0-a02f-17f31116eace" providerId="ADAL" clId="{89939EB3-AC11-4203-9EB4-F835FE19BDE2}" dt="2024-10-15T13:18:20.350" v="379"/>
        <pc:sldMkLst>
          <pc:docMk/>
          <pc:sldMk cId="600833483" sldId="594"/>
        </pc:sldMkLst>
        <pc:spChg chg="mod">
          <ac:chgData name="AbdullahHalawany" userId="93acd4f6-3999-43c0-a02f-17f31116eace" providerId="ADAL" clId="{89939EB3-AC11-4203-9EB4-F835FE19BDE2}" dt="2024-10-15T13:06:07.433" v="378" actId="1076"/>
          <ac:spMkLst>
            <pc:docMk/>
            <pc:sldMk cId="600833483" sldId="594"/>
            <ac:spMk id="12" creationId="{EF176704-1D77-4B4B-8D7D-B4F54089E2A9}"/>
          </ac:spMkLst>
        </pc:spChg>
        <pc:spChg chg="mod">
          <ac:chgData name="AbdullahHalawany" userId="93acd4f6-3999-43c0-a02f-17f31116eace" providerId="ADAL" clId="{89939EB3-AC11-4203-9EB4-F835FE19BDE2}" dt="2024-10-15T13:05:38.547" v="372" actId="1076"/>
          <ac:spMkLst>
            <pc:docMk/>
            <pc:sldMk cId="600833483" sldId="594"/>
            <ac:spMk id="25" creationId="{00000000-0000-0000-0000-000000000000}"/>
          </ac:spMkLst>
        </pc:spChg>
        <pc:picChg chg="add del mod">
          <ac:chgData name="AbdullahHalawany" userId="93acd4f6-3999-43c0-a02f-17f31116eace" providerId="ADAL" clId="{89939EB3-AC11-4203-9EB4-F835FE19BDE2}" dt="2024-10-15T13:05:55.394" v="377"/>
          <ac:picMkLst>
            <pc:docMk/>
            <pc:sldMk cId="600833483" sldId="594"/>
            <ac:picMk id="8" creationId="{6BA299D9-62EA-7161-D19B-0059DF477F4D}"/>
          </ac:picMkLst>
        </pc:picChg>
        <pc:picChg chg="mod">
          <ac:chgData name="AbdullahHalawany" userId="93acd4f6-3999-43c0-a02f-17f31116eace" providerId="ADAL" clId="{89939EB3-AC11-4203-9EB4-F835FE19BDE2}" dt="2024-10-15T13:05:48.703" v="376" actId="1076"/>
          <ac:picMkLst>
            <pc:docMk/>
            <pc:sldMk cId="600833483" sldId="594"/>
            <ac:picMk id="14" creationId="{85B6909B-3046-4230-884A-A6460E6CA987}"/>
          </ac:picMkLst>
        </pc:picChg>
        <pc:picChg chg="add mod">
          <ac:chgData name="AbdullahHalawany" userId="93acd4f6-3999-43c0-a02f-17f31116eace" providerId="ADAL" clId="{89939EB3-AC11-4203-9EB4-F835FE19BDE2}" dt="2024-10-15T13:18:20.350" v="379"/>
          <ac:picMkLst>
            <pc:docMk/>
            <pc:sldMk cId="600833483" sldId="594"/>
            <ac:picMk id="18" creationId="{2E2D0716-33DC-A4FF-C22C-79A9FF1CEEFA}"/>
          </ac:picMkLst>
        </pc:picChg>
      </pc:sldChg>
      <pc:sldChg chg="addSp modSp modTransition">
        <pc:chgData name="AbdullahHalawany" userId="93acd4f6-3999-43c0-a02f-17f31116eace" providerId="ADAL" clId="{89939EB3-AC11-4203-9EB4-F835FE19BDE2}" dt="2024-10-15T13:18:20.350" v="379"/>
        <pc:sldMkLst>
          <pc:docMk/>
          <pc:sldMk cId="3935727225" sldId="595"/>
        </pc:sldMkLst>
        <pc:picChg chg="add mod">
          <ac:chgData name="AbdullahHalawany" userId="93acd4f6-3999-43c0-a02f-17f31116eace" providerId="ADAL" clId="{89939EB3-AC11-4203-9EB4-F835FE19BDE2}" dt="2024-10-15T13:18:20.350" v="379"/>
          <ac:picMkLst>
            <pc:docMk/>
            <pc:sldMk cId="3935727225" sldId="595"/>
            <ac:picMk id="17" creationId="{2DDCFB92-5CA4-7F28-5CAC-1F8193BC2BC0}"/>
          </ac:picMkLst>
        </pc:picChg>
      </pc:sldChg>
      <pc:sldChg chg="addSp modSp modTransition">
        <pc:chgData name="AbdullahHalawany" userId="93acd4f6-3999-43c0-a02f-17f31116eace" providerId="ADAL" clId="{89939EB3-AC11-4203-9EB4-F835FE19BDE2}" dt="2024-10-15T13:18:20.350" v="379"/>
        <pc:sldMkLst>
          <pc:docMk/>
          <pc:sldMk cId="555829011" sldId="596"/>
        </pc:sldMkLst>
        <pc:picChg chg="add mod">
          <ac:chgData name="AbdullahHalawany" userId="93acd4f6-3999-43c0-a02f-17f31116eace" providerId="ADAL" clId="{89939EB3-AC11-4203-9EB4-F835FE19BDE2}" dt="2024-10-15T13:18:20.350" v="379"/>
          <ac:picMkLst>
            <pc:docMk/>
            <pc:sldMk cId="555829011" sldId="596"/>
            <ac:picMk id="8" creationId="{09B2FABA-36EA-7D0B-BA77-2E45867A0332}"/>
          </ac:picMkLst>
        </pc:picChg>
      </pc:sldChg>
      <pc:sldChg chg="addSp modSp modTransition">
        <pc:chgData name="AbdullahHalawany" userId="93acd4f6-3999-43c0-a02f-17f31116eace" providerId="ADAL" clId="{89939EB3-AC11-4203-9EB4-F835FE19BDE2}" dt="2024-10-15T13:18:20.350" v="379"/>
        <pc:sldMkLst>
          <pc:docMk/>
          <pc:sldMk cId="3712981824" sldId="597"/>
        </pc:sldMkLst>
        <pc:picChg chg="add mod">
          <ac:chgData name="AbdullahHalawany" userId="93acd4f6-3999-43c0-a02f-17f31116eace" providerId="ADAL" clId="{89939EB3-AC11-4203-9EB4-F835FE19BDE2}" dt="2024-10-15T13:18:20.350" v="379"/>
          <ac:picMkLst>
            <pc:docMk/>
            <pc:sldMk cId="3712981824" sldId="597"/>
            <ac:picMk id="8" creationId="{3A5AD631-5F58-545F-F631-F91EC067D0BB}"/>
          </ac:picMkLst>
        </pc:picChg>
      </pc:sldChg>
      <pc:sldChg chg="addSp delSp modSp modTransition modAnim">
        <pc:chgData name="AbdullahHalawany" userId="93acd4f6-3999-43c0-a02f-17f31116eace" providerId="ADAL" clId="{89939EB3-AC11-4203-9EB4-F835FE19BDE2}" dt="2024-10-15T13:59:35.843" v="381"/>
        <pc:sldMkLst>
          <pc:docMk/>
          <pc:sldMk cId="1264076552" sldId="598"/>
        </pc:sldMkLst>
        <pc:picChg chg="add del mod">
          <ac:chgData name="AbdullahHalawany" userId="93acd4f6-3999-43c0-a02f-17f31116eace" providerId="ADAL" clId="{89939EB3-AC11-4203-9EB4-F835FE19BDE2}" dt="2024-10-15T13:19:03.494" v="380"/>
          <ac:picMkLst>
            <pc:docMk/>
            <pc:sldMk cId="1264076552" sldId="598"/>
            <ac:picMk id="12" creationId="{037CC044-09FA-C0AE-2F70-5579570A6D20}"/>
          </ac:picMkLst>
        </pc:picChg>
        <pc:picChg chg="add mod">
          <ac:chgData name="AbdullahHalawany" userId="93acd4f6-3999-43c0-a02f-17f31116eace" providerId="ADAL" clId="{89939EB3-AC11-4203-9EB4-F835FE19BDE2}" dt="2024-10-15T13:59:35.843" v="381"/>
          <ac:picMkLst>
            <pc:docMk/>
            <pc:sldMk cId="1264076552" sldId="598"/>
            <ac:picMk id="18" creationId="{0AD2A488-6E35-6677-32DB-AC8CBF4F8A1C}"/>
          </ac:picMkLst>
        </pc:picChg>
        <pc:inkChg chg="add del">
          <ac:chgData name="AbdullahHalawany" userId="93acd4f6-3999-43c0-a02f-17f31116eace" providerId="ADAL" clId="{89939EB3-AC11-4203-9EB4-F835FE19BDE2}" dt="2024-10-15T13:19:03.494" v="380"/>
          <ac:inkMkLst>
            <pc:docMk/>
            <pc:sldMk cId="1264076552" sldId="598"/>
            <ac:inkMk id="8" creationId="{389FF456-D358-F1D3-848F-5639F8ABFAA9}"/>
          </ac:inkMkLst>
        </pc:inkChg>
        <pc:inkChg chg="add">
          <ac:chgData name="AbdullahHalawany" userId="93acd4f6-3999-43c0-a02f-17f31116eace" providerId="ADAL" clId="{89939EB3-AC11-4203-9EB4-F835FE19BDE2}" dt="2024-10-15T13:59:35.843" v="381"/>
          <ac:inkMkLst>
            <pc:docMk/>
            <pc:sldMk cId="1264076552" sldId="598"/>
            <ac:inkMk id="17" creationId="{432845A5-45FC-2062-ADDD-20BD8AF0F8BD}"/>
          </ac:inkMkLst>
        </pc:inkChg>
      </pc:sldChg>
      <pc:sldChg chg="addSp modSp modTransition">
        <pc:chgData name="AbdullahHalawany" userId="93acd4f6-3999-43c0-a02f-17f31116eace" providerId="ADAL" clId="{89939EB3-AC11-4203-9EB4-F835FE19BDE2}" dt="2024-10-15T13:59:35.843" v="381"/>
        <pc:sldMkLst>
          <pc:docMk/>
          <pc:sldMk cId="121239739" sldId="599"/>
        </pc:sldMkLst>
        <pc:picChg chg="add mod">
          <ac:chgData name="AbdullahHalawany" userId="93acd4f6-3999-43c0-a02f-17f31116eace" providerId="ADAL" clId="{89939EB3-AC11-4203-9EB4-F835FE19BDE2}" dt="2024-10-15T13:59:35.843" v="381"/>
          <ac:picMkLst>
            <pc:docMk/>
            <pc:sldMk cId="121239739" sldId="599"/>
            <ac:picMk id="15" creationId="{EC38C030-C1F5-D24C-BD9B-7FDEE5BD1AF9}"/>
          </ac:picMkLst>
        </pc:picChg>
        <pc:inkChg chg="add">
          <ac:chgData name="AbdullahHalawany" userId="93acd4f6-3999-43c0-a02f-17f31116eace" providerId="ADAL" clId="{89939EB3-AC11-4203-9EB4-F835FE19BDE2}" dt="2024-10-15T13:59:35.843" v="381"/>
          <ac:inkMkLst>
            <pc:docMk/>
            <pc:sldMk cId="121239739" sldId="599"/>
            <ac:inkMk id="14" creationId="{B06F2335-9DFF-BAE3-D174-34D488E62888}"/>
          </ac:inkMkLst>
        </pc:inkChg>
      </pc:sldChg>
      <pc:sldChg chg="addSp modSp modTransition">
        <pc:chgData name="AbdullahHalawany" userId="93acd4f6-3999-43c0-a02f-17f31116eace" providerId="ADAL" clId="{89939EB3-AC11-4203-9EB4-F835FE19BDE2}" dt="2024-10-15T13:59:35.843" v="381"/>
        <pc:sldMkLst>
          <pc:docMk/>
          <pc:sldMk cId="1699569282" sldId="600"/>
        </pc:sldMkLst>
        <pc:picChg chg="add mod">
          <ac:chgData name="AbdullahHalawany" userId="93acd4f6-3999-43c0-a02f-17f31116eace" providerId="ADAL" clId="{89939EB3-AC11-4203-9EB4-F835FE19BDE2}" dt="2024-10-15T13:59:35.843" v="381"/>
          <ac:picMkLst>
            <pc:docMk/>
            <pc:sldMk cId="1699569282" sldId="600"/>
            <ac:picMk id="5" creationId="{2C14134E-2A9B-261E-CCAA-0406B24C805D}"/>
          </ac:picMkLst>
        </pc:picChg>
      </pc:sldChg>
      <pc:sldChg chg="addSp modSp modTransition">
        <pc:chgData name="AbdullahHalawany" userId="93acd4f6-3999-43c0-a02f-17f31116eace" providerId="ADAL" clId="{89939EB3-AC11-4203-9EB4-F835FE19BDE2}" dt="2024-10-15T13:59:35.843" v="381"/>
        <pc:sldMkLst>
          <pc:docMk/>
          <pc:sldMk cId="4178857383" sldId="601"/>
        </pc:sldMkLst>
        <pc:picChg chg="add mod">
          <ac:chgData name="AbdullahHalawany" userId="93acd4f6-3999-43c0-a02f-17f31116eace" providerId="ADAL" clId="{89939EB3-AC11-4203-9EB4-F835FE19BDE2}" dt="2024-10-15T13:59:35.843" v="381"/>
          <ac:picMkLst>
            <pc:docMk/>
            <pc:sldMk cId="4178857383" sldId="601"/>
            <ac:picMk id="11" creationId="{191F56FA-EF59-08E8-7009-A1579102C8DE}"/>
          </ac:picMkLst>
        </pc:picChg>
        <pc:inkChg chg="add">
          <ac:chgData name="AbdullahHalawany" userId="93acd4f6-3999-43c0-a02f-17f31116eace" providerId="ADAL" clId="{89939EB3-AC11-4203-9EB4-F835FE19BDE2}" dt="2024-10-15T13:59:35.843" v="381"/>
          <ac:inkMkLst>
            <pc:docMk/>
            <pc:sldMk cId="4178857383" sldId="601"/>
            <ac:inkMk id="8" creationId="{EDBD8AF4-3314-AE28-6EC5-677ACAFF5BAE}"/>
          </ac:inkMkLst>
        </pc:inkChg>
      </pc:sldChg>
      <pc:sldChg chg="addSp modSp mod modTransition">
        <pc:chgData name="AbdullahHalawany" userId="93acd4f6-3999-43c0-a02f-17f31116eace" providerId="ADAL" clId="{89939EB3-AC11-4203-9EB4-F835FE19BDE2}" dt="2024-10-15T13:59:35.843" v="381"/>
        <pc:sldMkLst>
          <pc:docMk/>
          <pc:sldMk cId="1706237389" sldId="602"/>
        </pc:sldMkLst>
        <pc:spChg chg="mod">
          <ac:chgData name="AbdullahHalawany" userId="93acd4f6-3999-43c0-a02f-17f31116eace" providerId="ADAL" clId="{89939EB3-AC11-4203-9EB4-F835FE19BDE2}" dt="2024-10-15T04:06:33.553" v="89" actId="6549"/>
          <ac:spMkLst>
            <pc:docMk/>
            <pc:sldMk cId="1706237389" sldId="602"/>
            <ac:spMk id="3" creationId="{00000000-0000-0000-0000-000000000000}"/>
          </ac:spMkLst>
        </pc:spChg>
        <pc:spChg chg="mod">
          <ac:chgData name="AbdullahHalawany" userId="93acd4f6-3999-43c0-a02f-17f31116eace" providerId="ADAL" clId="{89939EB3-AC11-4203-9EB4-F835FE19BDE2}" dt="2024-10-15T04:07:17.398" v="100" actId="1076"/>
          <ac:spMkLst>
            <pc:docMk/>
            <pc:sldMk cId="1706237389" sldId="602"/>
            <ac:spMk id="11" creationId="{EF176704-1D77-4B4B-8D7D-B4F54089E2A9}"/>
          </ac:spMkLst>
        </pc:spChg>
        <pc:picChg chg="add mod">
          <ac:chgData name="AbdullahHalawany" userId="93acd4f6-3999-43c0-a02f-17f31116eace" providerId="ADAL" clId="{89939EB3-AC11-4203-9EB4-F835FE19BDE2}" dt="2024-10-15T13:59:35.843" v="381"/>
          <ac:picMkLst>
            <pc:docMk/>
            <pc:sldMk cId="1706237389" sldId="602"/>
            <ac:picMk id="8" creationId="{2B6F3CBB-BDC4-815E-4BE2-EA7DDDB5020B}"/>
          </ac:picMkLst>
        </pc:picChg>
        <pc:picChg chg="mod">
          <ac:chgData name="AbdullahHalawany" userId="93acd4f6-3999-43c0-a02f-17f31116eace" providerId="ADAL" clId="{89939EB3-AC11-4203-9EB4-F835FE19BDE2}" dt="2024-10-15T04:07:20.970" v="102" actId="1076"/>
          <ac:picMkLst>
            <pc:docMk/>
            <pc:sldMk cId="1706237389" sldId="602"/>
            <ac:picMk id="12" creationId="{8CCC1E50-5F07-40AD-8252-2D1E8D0D882B}"/>
          </ac:picMkLst>
        </pc:picChg>
        <pc:picChg chg="mod">
          <ac:chgData name="AbdullahHalawany" userId="93acd4f6-3999-43c0-a02f-17f31116eace" providerId="ADAL" clId="{89939EB3-AC11-4203-9EB4-F835FE19BDE2}" dt="2024-10-15T04:07:55.470" v="113" actId="1076"/>
          <ac:picMkLst>
            <pc:docMk/>
            <pc:sldMk cId="1706237389" sldId="602"/>
            <ac:picMk id="13" creationId="{853A3A52-B8B2-437F-9848-CC77E29BDEB1}"/>
          </ac:picMkLst>
        </pc:picChg>
      </pc:sldChg>
      <pc:sldChg chg="addSp delSp modSp mod modTransition">
        <pc:chgData name="AbdullahHalawany" userId="93acd4f6-3999-43c0-a02f-17f31116eace" providerId="ADAL" clId="{89939EB3-AC11-4203-9EB4-F835FE19BDE2}" dt="2024-10-15T13:59:35.843" v="381"/>
        <pc:sldMkLst>
          <pc:docMk/>
          <pc:sldMk cId="2384221961" sldId="603"/>
        </pc:sldMkLst>
        <pc:spChg chg="mod">
          <ac:chgData name="AbdullahHalawany" userId="93acd4f6-3999-43c0-a02f-17f31116eace" providerId="ADAL" clId="{89939EB3-AC11-4203-9EB4-F835FE19BDE2}" dt="2024-10-15T04:06:55.914" v="95" actId="1076"/>
          <ac:spMkLst>
            <pc:docMk/>
            <pc:sldMk cId="2384221961" sldId="603"/>
            <ac:spMk id="3" creationId="{00000000-0000-0000-0000-000000000000}"/>
          </ac:spMkLst>
        </pc:spChg>
        <pc:spChg chg="mod">
          <ac:chgData name="AbdullahHalawany" userId="93acd4f6-3999-43c0-a02f-17f31116eace" providerId="ADAL" clId="{89939EB3-AC11-4203-9EB4-F835FE19BDE2}" dt="2024-10-15T04:07:41.642" v="110" actId="27636"/>
          <ac:spMkLst>
            <pc:docMk/>
            <pc:sldMk cId="2384221961" sldId="603"/>
            <ac:spMk id="11" creationId="{EF176704-1D77-4B4B-8D7D-B4F54089E2A9}"/>
          </ac:spMkLst>
        </pc:spChg>
        <pc:picChg chg="add mod">
          <ac:chgData name="AbdullahHalawany" userId="93acd4f6-3999-43c0-a02f-17f31116eace" providerId="ADAL" clId="{89939EB3-AC11-4203-9EB4-F835FE19BDE2}" dt="2024-10-15T04:08:02.848" v="116" actId="1076"/>
          <ac:picMkLst>
            <pc:docMk/>
            <pc:sldMk cId="2384221961" sldId="603"/>
            <ac:picMk id="2" creationId="{79CE0518-A3AB-05E1-1843-E233E294154B}"/>
          </ac:picMkLst>
        </pc:picChg>
        <pc:picChg chg="add mod">
          <ac:chgData name="AbdullahHalawany" userId="93acd4f6-3999-43c0-a02f-17f31116eace" providerId="ADAL" clId="{89939EB3-AC11-4203-9EB4-F835FE19BDE2}" dt="2024-10-15T13:59:35.843" v="381"/>
          <ac:picMkLst>
            <pc:docMk/>
            <pc:sldMk cId="2384221961" sldId="603"/>
            <ac:picMk id="12" creationId="{602183D6-D6EE-33B1-E07A-B681860CCB1C}"/>
          </ac:picMkLst>
        </pc:picChg>
        <pc:picChg chg="del mod">
          <ac:chgData name="AbdullahHalawany" userId="93acd4f6-3999-43c0-a02f-17f31116eace" providerId="ADAL" clId="{89939EB3-AC11-4203-9EB4-F835FE19BDE2}" dt="2024-10-15T04:07:58.600" v="114" actId="478"/>
          <ac:picMkLst>
            <pc:docMk/>
            <pc:sldMk cId="2384221961" sldId="603"/>
            <ac:picMk id="13" creationId="{853A3A52-B8B2-437F-9848-CC77E29BDEB1}"/>
          </ac:picMkLst>
        </pc:picChg>
      </pc:sldChg>
      <pc:sldChg chg="addSp delSp modSp mod modTransition">
        <pc:chgData name="AbdullahHalawany" userId="93acd4f6-3999-43c0-a02f-17f31116eace" providerId="ADAL" clId="{89939EB3-AC11-4203-9EB4-F835FE19BDE2}" dt="2024-10-15T13:59:35.843" v="381"/>
        <pc:sldMkLst>
          <pc:docMk/>
          <pc:sldMk cId="1877123294" sldId="604"/>
        </pc:sldMkLst>
        <pc:spChg chg="mod">
          <ac:chgData name="AbdullahHalawany" userId="93acd4f6-3999-43c0-a02f-17f31116eace" providerId="ADAL" clId="{89939EB3-AC11-4203-9EB4-F835FE19BDE2}" dt="2024-10-15T04:08:59.649" v="133" actId="403"/>
          <ac:spMkLst>
            <pc:docMk/>
            <pc:sldMk cId="1877123294" sldId="604"/>
            <ac:spMk id="3" creationId="{00000000-0000-0000-0000-000000000000}"/>
          </ac:spMkLst>
        </pc:spChg>
        <pc:spChg chg="mod">
          <ac:chgData name="AbdullahHalawany" userId="93acd4f6-3999-43c0-a02f-17f31116eace" providerId="ADAL" clId="{89939EB3-AC11-4203-9EB4-F835FE19BDE2}" dt="2024-10-15T04:08:30.996" v="128" actId="14100"/>
          <ac:spMkLst>
            <pc:docMk/>
            <pc:sldMk cId="1877123294" sldId="604"/>
            <ac:spMk id="11" creationId="{EF176704-1D77-4B4B-8D7D-B4F54089E2A9}"/>
          </ac:spMkLst>
        </pc:spChg>
        <pc:picChg chg="add del mod">
          <ac:chgData name="AbdullahHalawany" userId="93acd4f6-3999-43c0-a02f-17f31116eace" providerId="ADAL" clId="{89939EB3-AC11-4203-9EB4-F835FE19BDE2}" dt="2024-10-15T04:09:41.629" v="144" actId="478"/>
          <ac:picMkLst>
            <pc:docMk/>
            <pc:sldMk cId="1877123294" sldId="604"/>
            <ac:picMk id="2" creationId="{50CEF9C6-21AA-7917-2A32-13034D9C7186}"/>
          </ac:picMkLst>
        </pc:picChg>
        <pc:picChg chg="add mod">
          <ac:chgData name="AbdullahHalawany" userId="93acd4f6-3999-43c0-a02f-17f31116eace" providerId="ADAL" clId="{89939EB3-AC11-4203-9EB4-F835FE19BDE2}" dt="2024-10-15T13:59:35.843" v="381"/>
          <ac:picMkLst>
            <pc:docMk/>
            <pc:sldMk cId="1877123294" sldId="604"/>
            <ac:picMk id="12" creationId="{27737856-A693-2D0F-EEB5-C48638AD9A35}"/>
          </ac:picMkLst>
        </pc:picChg>
        <pc:picChg chg="del">
          <ac:chgData name="AbdullahHalawany" userId="93acd4f6-3999-43c0-a02f-17f31116eace" providerId="ADAL" clId="{89939EB3-AC11-4203-9EB4-F835FE19BDE2}" dt="2024-10-15T04:07:50.436" v="112" actId="478"/>
          <ac:picMkLst>
            <pc:docMk/>
            <pc:sldMk cId="1877123294" sldId="604"/>
            <ac:picMk id="13" creationId="{853A3A52-B8B2-437F-9848-CC77E29BDEB1}"/>
          </ac:picMkLst>
        </pc:picChg>
      </pc:sldChg>
      <pc:sldChg chg="addSp delSp modSp mod modTransition">
        <pc:chgData name="AbdullahHalawany" userId="93acd4f6-3999-43c0-a02f-17f31116eace" providerId="ADAL" clId="{89939EB3-AC11-4203-9EB4-F835FE19BDE2}" dt="2024-10-15T13:59:35.843" v="381"/>
        <pc:sldMkLst>
          <pc:docMk/>
          <pc:sldMk cId="4271027582" sldId="605"/>
        </pc:sldMkLst>
        <pc:spChg chg="mod">
          <ac:chgData name="AbdullahHalawany" userId="93acd4f6-3999-43c0-a02f-17f31116eace" providerId="ADAL" clId="{89939EB3-AC11-4203-9EB4-F835FE19BDE2}" dt="2024-10-15T04:10:07.774" v="157" actId="1037"/>
          <ac:spMkLst>
            <pc:docMk/>
            <pc:sldMk cId="4271027582" sldId="605"/>
            <ac:spMk id="3" creationId="{00000000-0000-0000-0000-000000000000}"/>
          </ac:spMkLst>
        </pc:spChg>
        <pc:spChg chg="mod">
          <ac:chgData name="AbdullahHalawany" userId="93acd4f6-3999-43c0-a02f-17f31116eace" providerId="ADAL" clId="{89939EB3-AC11-4203-9EB4-F835FE19BDE2}" dt="2024-10-15T04:09:57.459" v="151" actId="27636"/>
          <ac:spMkLst>
            <pc:docMk/>
            <pc:sldMk cId="4271027582" sldId="605"/>
            <ac:spMk id="11" creationId="{EF176704-1D77-4B4B-8D7D-B4F54089E2A9}"/>
          </ac:spMkLst>
        </pc:spChg>
        <pc:picChg chg="add del mod">
          <ac:chgData name="AbdullahHalawany" userId="93acd4f6-3999-43c0-a02f-17f31116eace" providerId="ADAL" clId="{89939EB3-AC11-4203-9EB4-F835FE19BDE2}" dt="2024-10-15T04:10:12.773" v="158" actId="478"/>
          <ac:picMkLst>
            <pc:docMk/>
            <pc:sldMk cId="4271027582" sldId="605"/>
            <ac:picMk id="2" creationId="{046E9CD1-EE23-6C22-1EC1-1E0E9C568761}"/>
          </ac:picMkLst>
        </pc:picChg>
        <pc:picChg chg="add mod">
          <ac:chgData name="AbdullahHalawany" userId="93acd4f6-3999-43c0-a02f-17f31116eace" providerId="ADAL" clId="{89939EB3-AC11-4203-9EB4-F835FE19BDE2}" dt="2024-10-15T13:59:35.843" v="381"/>
          <ac:picMkLst>
            <pc:docMk/>
            <pc:sldMk cId="4271027582" sldId="605"/>
            <ac:picMk id="8" creationId="{7E842E8A-9182-13D1-08A0-B1792BABEA50}"/>
          </ac:picMkLst>
        </pc:picChg>
        <pc:picChg chg="mod">
          <ac:chgData name="AbdullahHalawany" userId="93acd4f6-3999-43c0-a02f-17f31116eace" providerId="ADAL" clId="{89939EB3-AC11-4203-9EB4-F835FE19BDE2}" dt="2024-10-15T04:10:17.649" v="159" actId="1076"/>
          <ac:picMkLst>
            <pc:docMk/>
            <pc:sldMk cId="4271027582" sldId="605"/>
            <ac:picMk id="12" creationId="{CFE57FDA-2863-43B8-A4BD-6813CA6B6957}"/>
          </ac:picMkLst>
        </pc:picChg>
        <pc:picChg chg="del">
          <ac:chgData name="AbdullahHalawany" userId="93acd4f6-3999-43c0-a02f-17f31116eace" providerId="ADAL" clId="{89939EB3-AC11-4203-9EB4-F835FE19BDE2}" dt="2024-10-15T04:09:45.577" v="145" actId="478"/>
          <ac:picMkLst>
            <pc:docMk/>
            <pc:sldMk cId="4271027582" sldId="605"/>
            <ac:picMk id="13" creationId="{853A3A52-B8B2-437F-9848-CC77E29BDEB1}"/>
          </ac:picMkLst>
        </pc:picChg>
      </pc:sldChg>
      <pc:sldChg chg="addSp modSp mod modTransition">
        <pc:chgData name="AbdullahHalawany" userId="93acd4f6-3999-43c0-a02f-17f31116eace" providerId="ADAL" clId="{89939EB3-AC11-4203-9EB4-F835FE19BDE2}" dt="2024-10-15T13:59:35.843" v="381"/>
        <pc:sldMkLst>
          <pc:docMk/>
          <pc:sldMk cId="990845402" sldId="606"/>
        </pc:sldMkLst>
        <pc:spChg chg="mod">
          <ac:chgData name="AbdullahHalawany" userId="93acd4f6-3999-43c0-a02f-17f31116eace" providerId="ADAL" clId="{89939EB3-AC11-4203-9EB4-F835FE19BDE2}" dt="2024-10-15T04:11:16.428" v="173" actId="14100"/>
          <ac:spMkLst>
            <pc:docMk/>
            <pc:sldMk cId="990845402" sldId="606"/>
            <ac:spMk id="3" creationId="{00000000-0000-0000-0000-000000000000}"/>
          </ac:spMkLst>
        </pc:spChg>
        <pc:picChg chg="add mod">
          <ac:chgData name="AbdullahHalawany" userId="93acd4f6-3999-43c0-a02f-17f31116eace" providerId="ADAL" clId="{89939EB3-AC11-4203-9EB4-F835FE19BDE2}" dt="2024-10-15T13:59:35.843" v="381"/>
          <ac:picMkLst>
            <pc:docMk/>
            <pc:sldMk cId="990845402" sldId="606"/>
            <ac:picMk id="8" creationId="{E7F2DA05-F79B-0128-5990-F39984A33348}"/>
          </ac:picMkLst>
        </pc:picChg>
      </pc:sldChg>
      <pc:sldChg chg="addSp delSp modSp mod modTransition">
        <pc:chgData name="AbdullahHalawany" userId="93acd4f6-3999-43c0-a02f-17f31116eace" providerId="ADAL" clId="{89939EB3-AC11-4203-9EB4-F835FE19BDE2}" dt="2024-10-15T13:59:35.843" v="381"/>
        <pc:sldMkLst>
          <pc:docMk/>
          <pc:sldMk cId="3118352292" sldId="607"/>
        </pc:sldMkLst>
        <pc:spChg chg="add mod">
          <ac:chgData name="AbdullahHalawany" userId="93acd4f6-3999-43c0-a02f-17f31116eace" providerId="ADAL" clId="{89939EB3-AC11-4203-9EB4-F835FE19BDE2}" dt="2024-10-15T04:11:10.981" v="172" actId="14100"/>
          <ac:spMkLst>
            <pc:docMk/>
            <pc:sldMk cId="3118352292" sldId="607"/>
            <ac:spMk id="2" creationId="{9BEBE229-9F5D-E990-63C8-E4A642C40694}"/>
          </ac:spMkLst>
        </pc:spChg>
        <pc:spChg chg="del">
          <ac:chgData name="AbdullahHalawany" userId="93acd4f6-3999-43c0-a02f-17f31116eace" providerId="ADAL" clId="{89939EB3-AC11-4203-9EB4-F835FE19BDE2}" dt="2024-10-15T04:11:07.062" v="170" actId="478"/>
          <ac:spMkLst>
            <pc:docMk/>
            <pc:sldMk cId="3118352292" sldId="607"/>
            <ac:spMk id="3" creationId="{00000000-0000-0000-0000-000000000000}"/>
          </ac:spMkLst>
        </pc:spChg>
        <pc:spChg chg="mod">
          <ac:chgData name="AbdullahHalawany" userId="93acd4f6-3999-43c0-a02f-17f31116eace" providerId="ADAL" clId="{89939EB3-AC11-4203-9EB4-F835FE19BDE2}" dt="2024-10-15T04:13:43.251" v="198" actId="20577"/>
          <ac:spMkLst>
            <pc:docMk/>
            <pc:sldMk cId="3118352292" sldId="607"/>
            <ac:spMk id="14" creationId="{EF176704-1D77-4B4B-8D7D-B4F54089E2A9}"/>
          </ac:spMkLst>
        </pc:spChg>
        <pc:spChg chg="mod">
          <ac:chgData name="AbdullahHalawany" userId="93acd4f6-3999-43c0-a02f-17f31116eace" providerId="ADAL" clId="{89939EB3-AC11-4203-9EB4-F835FE19BDE2}" dt="2024-10-15T04:20:36.448" v="250" actId="2711"/>
          <ac:spMkLst>
            <pc:docMk/>
            <pc:sldMk cId="3118352292" sldId="607"/>
            <ac:spMk id="23" creationId="{43B29F43-5E36-47DB-B1AB-942D619DE87F}"/>
          </ac:spMkLst>
        </pc:spChg>
        <pc:spChg chg="mod">
          <ac:chgData name="AbdullahHalawany" userId="93acd4f6-3999-43c0-a02f-17f31116eace" providerId="ADAL" clId="{89939EB3-AC11-4203-9EB4-F835FE19BDE2}" dt="2024-10-15T04:20:53.809" v="254" actId="20577"/>
          <ac:spMkLst>
            <pc:docMk/>
            <pc:sldMk cId="3118352292" sldId="607"/>
            <ac:spMk id="24" creationId="{DE0DC5FE-6F18-4CA7-9CE7-2FCE7702E9F6}"/>
          </ac:spMkLst>
        </pc:spChg>
        <pc:spChg chg="mod">
          <ac:chgData name="AbdullahHalawany" userId="93acd4f6-3999-43c0-a02f-17f31116eace" providerId="ADAL" clId="{89939EB3-AC11-4203-9EB4-F835FE19BDE2}" dt="2024-10-15T04:12:25.096" v="184" actId="1076"/>
          <ac:spMkLst>
            <pc:docMk/>
            <pc:sldMk cId="3118352292" sldId="607"/>
            <ac:spMk id="25" creationId="{00000000-0000-0000-0000-000000000000}"/>
          </ac:spMkLst>
        </pc:spChg>
        <pc:spChg chg="mod">
          <ac:chgData name="AbdullahHalawany" userId="93acd4f6-3999-43c0-a02f-17f31116eace" providerId="ADAL" clId="{89939EB3-AC11-4203-9EB4-F835FE19BDE2}" dt="2024-10-15T04:20:36.448" v="250" actId="2711"/>
          <ac:spMkLst>
            <pc:docMk/>
            <pc:sldMk cId="3118352292" sldId="607"/>
            <ac:spMk id="26" creationId="{923B98B4-35F7-44FB-8060-E39C1B828C28}"/>
          </ac:spMkLst>
        </pc:spChg>
        <pc:grpChg chg="mod">
          <ac:chgData name="AbdullahHalawany" userId="93acd4f6-3999-43c0-a02f-17f31116eace" providerId="ADAL" clId="{89939EB3-AC11-4203-9EB4-F835FE19BDE2}" dt="2024-10-15T04:12:28.299" v="185" actId="1076"/>
          <ac:grpSpMkLst>
            <pc:docMk/>
            <pc:sldMk cId="3118352292" sldId="607"/>
            <ac:grpSpMk id="22" creationId="{D2AE883E-EE8B-498B-A668-3E4D425FE633}"/>
          </ac:grpSpMkLst>
        </pc:grpChg>
        <pc:picChg chg="add mod">
          <ac:chgData name="AbdullahHalawany" userId="93acd4f6-3999-43c0-a02f-17f31116eace" providerId="ADAL" clId="{89939EB3-AC11-4203-9EB4-F835FE19BDE2}" dt="2024-10-15T13:59:35.843" v="381"/>
          <ac:picMkLst>
            <pc:docMk/>
            <pc:sldMk cId="3118352292" sldId="607"/>
            <ac:picMk id="8" creationId="{BFBFCBB6-61F5-571B-EB0C-35BC453B828C}"/>
          </ac:picMkLst>
        </pc:picChg>
        <pc:cxnChg chg="mod">
          <ac:chgData name="AbdullahHalawany" userId="93acd4f6-3999-43c0-a02f-17f31116eace" providerId="ADAL" clId="{89939EB3-AC11-4203-9EB4-F835FE19BDE2}" dt="2024-10-15T04:13:23.981" v="195" actId="20577"/>
          <ac:cxnSpMkLst>
            <pc:docMk/>
            <pc:sldMk cId="3118352292" sldId="607"/>
            <ac:cxnSpMk id="27" creationId="{5A224F6F-63E0-4C8F-BA2C-058AD0C7AF77}"/>
          </ac:cxnSpMkLst>
        </pc:cxnChg>
      </pc:sldChg>
      <pc:sldChg chg="addSp delSp modSp mod modTransition">
        <pc:chgData name="AbdullahHalawany" userId="93acd4f6-3999-43c0-a02f-17f31116eace" providerId="ADAL" clId="{89939EB3-AC11-4203-9EB4-F835FE19BDE2}" dt="2024-10-15T13:59:35.843" v="381"/>
        <pc:sldMkLst>
          <pc:docMk/>
          <pc:sldMk cId="1289188772" sldId="608"/>
        </pc:sldMkLst>
        <pc:spChg chg="add mod">
          <ac:chgData name="AbdullahHalawany" userId="93acd4f6-3999-43c0-a02f-17f31116eace" providerId="ADAL" clId="{89939EB3-AC11-4203-9EB4-F835FE19BDE2}" dt="2024-10-15T04:14:53.537" v="210"/>
          <ac:spMkLst>
            <pc:docMk/>
            <pc:sldMk cId="1289188772" sldId="608"/>
            <ac:spMk id="2" creationId="{97EE6E28-52DB-0A00-B8F6-C0BDF7710A23}"/>
          </ac:spMkLst>
        </pc:spChg>
        <pc:spChg chg="del">
          <ac:chgData name="AbdullahHalawany" userId="93acd4f6-3999-43c0-a02f-17f31116eace" providerId="ADAL" clId="{89939EB3-AC11-4203-9EB4-F835FE19BDE2}" dt="2024-10-15T04:14:53.275" v="209" actId="478"/>
          <ac:spMkLst>
            <pc:docMk/>
            <pc:sldMk cId="1289188772" sldId="608"/>
            <ac:spMk id="3" creationId="{00000000-0000-0000-0000-000000000000}"/>
          </ac:spMkLst>
        </pc:spChg>
        <pc:spChg chg="mod">
          <ac:chgData name="AbdullahHalawany" userId="93acd4f6-3999-43c0-a02f-17f31116eace" providerId="ADAL" clId="{89939EB3-AC11-4203-9EB4-F835FE19BDE2}" dt="2024-10-15T04:14:41.963" v="208" actId="20577"/>
          <ac:spMkLst>
            <pc:docMk/>
            <pc:sldMk cId="1289188772" sldId="608"/>
            <ac:spMk id="14" creationId="{EF176704-1D77-4B4B-8D7D-B4F54089E2A9}"/>
          </ac:spMkLst>
        </pc:spChg>
        <pc:spChg chg="mod">
          <ac:chgData name="AbdullahHalawany" userId="93acd4f6-3999-43c0-a02f-17f31116eace" providerId="ADAL" clId="{89939EB3-AC11-4203-9EB4-F835FE19BDE2}" dt="2024-10-15T04:18:37.499" v="231" actId="2711"/>
          <ac:spMkLst>
            <pc:docMk/>
            <pc:sldMk cId="1289188772" sldId="608"/>
            <ac:spMk id="23" creationId="{63476331-8887-4DE1-8C68-259A01DAF2D4}"/>
          </ac:spMkLst>
        </pc:spChg>
        <pc:spChg chg="mod">
          <ac:chgData name="AbdullahHalawany" userId="93acd4f6-3999-43c0-a02f-17f31116eace" providerId="ADAL" clId="{89939EB3-AC11-4203-9EB4-F835FE19BDE2}" dt="2024-10-15T04:19:23.559" v="241" actId="20577"/>
          <ac:spMkLst>
            <pc:docMk/>
            <pc:sldMk cId="1289188772" sldId="608"/>
            <ac:spMk id="24" creationId="{7D313546-B45F-45E3-A328-30245F7CF2AC}"/>
          </ac:spMkLst>
        </pc:spChg>
        <pc:spChg chg="mod">
          <ac:chgData name="AbdullahHalawany" userId="93acd4f6-3999-43c0-a02f-17f31116eace" providerId="ADAL" clId="{89939EB3-AC11-4203-9EB4-F835FE19BDE2}" dt="2024-10-15T04:19:39.326" v="249" actId="20577"/>
          <ac:spMkLst>
            <pc:docMk/>
            <pc:sldMk cId="1289188772" sldId="608"/>
            <ac:spMk id="26" creationId="{56BB0151-E20F-49C0-A650-5D827209E24C}"/>
          </ac:spMkLst>
        </pc:spChg>
        <pc:spChg chg="mod">
          <ac:chgData name="AbdullahHalawany" userId="93acd4f6-3999-43c0-a02f-17f31116eace" providerId="ADAL" clId="{89939EB3-AC11-4203-9EB4-F835FE19BDE2}" dt="2024-10-15T04:18:37.499" v="231" actId="2711"/>
          <ac:spMkLst>
            <pc:docMk/>
            <pc:sldMk cId="1289188772" sldId="608"/>
            <ac:spMk id="27" creationId="{E586C249-A8B6-46D2-A3A6-E3BAA4233470}"/>
          </ac:spMkLst>
        </pc:spChg>
        <pc:picChg chg="add mod">
          <ac:chgData name="AbdullahHalawany" userId="93acd4f6-3999-43c0-a02f-17f31116eace" providerId="ADAL" clId="{89939EB3-AC11-4203-9EB4-F835FE19BDE2}" dt="2024-10-15T13:59:35.843" v="381"/>
          <ac:picMkLst>
            <pc:docMk/>
            <pc:sldMk cId="1289188772" sldId="608"/>
            <ac:picMk id="8" creationId="{CEC4FFA4-9464-7464-F276-C8E5F07D4CC4}"/>
          </ac:picMkLst>
        </pc:picChg>
        <pc:cxnChg chg="mod">
          <ac:chgData name="AbdullahHalawany" userId="93acd4f6-3999-43c0-a02f-17f31116eace" providerId="ADAL" clId="{89939EB3-AC11-4203-9EB4-F835FE19BDE2}" dt="2024-10-15T04:14:11.807" v="204" actId="20577"/>
          <ac:cxnSpMkLst>
            <pc:docMk/>
            <pc:sldMk cId="1289188772" sldId="608"/>
            <ac:cxnSpMk id="30" creationId="{47E9FEDD-34B1-47E9-8086-5BF2EB36367B}"/>
          </ac:cxnSpMkLst>
        </pc:cxnChg>
      </pc:sldChg>
      <pc:sldChg chg="addSp delSp modSp mod modTransition">
        <pc:chgData name="AbdullahHalawany" userId="93acd4f6-3999-43c0-a02f-17f31116eace" providerId="ADAL" clId="{89939EB3-AC11-4203-9EB4-F835FE19BDE2}" dt="2024-10-15T13:59:35.843" v="381"/>
        <pc:sldMkLst>
          <pc:docMk/>
          <pc:sldMk cId="175691041" sldId="609"/>
        </pc:sldMkLst>
        <pc:spChg chg="add mod">
          <ac:chgData name="AbdullahHalawany" userId="93acd4f6-3999-43c0-a02f-17f31116eace" providerId="ADAL" clId="{89939EB3-AC11-4203-9EB4-F835FE19BDE2}" dt="2024-10-15T04:15:08.964" v="214"/>
          <ac:spMkLst>
            <pc:docMk/>
            <pc:sldMk cId="175691041" sldId="609"/>
            <ac:spMk id="2" creationId="{A983FDE7-1D09-E636-4970-518E14F411FD}"/>
          </ac:spMkLst>
        </pc:spChg>
        <pc:spChg chg="del">
          <ac:chgData name="AbdullahHalawany" userId="93acd4f6-3999-43c0-a02f-17f31116eace" providerId="ADAL" clId="{89939EB3-AC11-4203-9EB4-F835FE19BDE2}" dt="2024-10-15T04:15:08.117" v="213" actId="478"/>
          <ac:spMkLst>
            <pc:docMk/>
            <pc:sldMk cId="175691041" sldId="609"/>
            <ac:spMk id="3" creationId="{00000000-0000-0000-0000-000000000000}"/>
          </ac:spMkLst>
        </pc:spChg>
        <pc:spChg chg="mod">
          <ac:chgData name="AbdullahHalawany" userId="93acd4f6-3999-43c0-a02f-17f31116eace" providerId="ADAL" clId="{89939EB3-AC11-4203-9EB4-F835FE19BDE2}" dt="2024-10-15T04:16:16.943" v="226" actId="20577"/>
          <ac:spMkLst>
            <pc:docMk/>
            <pc:sldMk cId="175691041" sldId="609"/>
            <ac:spMk id="14" creationId="{EF176704-1D77-4B4B-8D7D-B4F54089E2A9}"/>
          </ac:spMkLst>
        </pc:spChg>
        <pc:spChg chg="mod">
          <ac:chgData name="AbdullahHalawany" userId="93acd4f6-3999-43c0-a02f-17f31116eace" providerId="ADAL" clId="{89939EB3-AC11-4203-9EB4-F835FE19BDE2}" dt="2024-10-15T04:21:42.542" v="256" actId="20577"/>
          <ac:spMkLst>
            <pc:docMk/>
            <pc:sldMk cId="175691041" sldId="609"/>
            <ac:spMk id="20" creationId="{6606E86E-449A-4601-B35D-D7FF7965D31D}"/>
          </ac:spMkLst>
        </pc:spChg>
        <pc:spChg chg="mod">
          <ac:chgData name="AbdullahHalawany" userId="93acd4f6-3999-43c0-a02f-17f31116eace" providerId="ADAL" clId="{89939EB3-AC11-4203-9EB4-F835FE19BDE2}" dt="2024-10-15T04:15:57.134" v="224" actId="20577"/>
          <ac:spMkLst>
            <pc:docMk/>
            <pc:sldMk cId="175691041" sldId="609"/>
            <ac:spMk id="21" creationId="{12D5E7AA-70ED-4468-A7D3-1C51F9317000}"/>
          </ac:spMkLst>
        </pc:spChg>
        <pc:spChg chg="mod">
          <ac:chgData name="AbdullahHalawany" userId="93acd4f6-3999-43c0-a02f-17f31116eace" providerId="ADAL" clId="{89939EB3-AC11-4203-9EB4-F835FE19BDE2}" dt="2024-10-15T04:15:28.423" v="215" actId="20577"/>
          <ac:spMkLst>
            <pc:docMk/>
            <pc:sldMk cId="175691041" sldId="609"/>
            <ac:spMk id="32" creationId="{DF34AF30-29DD-4D48-B417-1CDDAD8A837C}"/>
          </ac:spMkLst>
        </pc:spChg>
        <pc:spChg chg="mod">
          <ac:chgData name="AbdullahHalawany" userId="93acd4f6-3999-43c0-a02f-17f31116eace" providerId="ADAL" clId="{89939EB3-AC11-4203-9EB4-F835FE19BDE2}" dt="2024-10-15T04:15:51.535" v="222" actId="20577"/>
          <ac:spMkLst>
            <pc:docMk/>
            <pc:sldMk cId="175691041" sldId="609"/>
            <ac:spMk id="37" creationId="{667F4CEC-5B8F-40B4-8656-612AD1794913}"/>
          </ac:spMkLst>
        </pc:spChg>
        <pc:picChg chg="add mod">
          <ac:chgData name="AbdullahHalawany" userId="93acd4f6-3999-43c0-a02f-17f31116eace" providerId="ADAL" clId="{89939EB3-AC11-4203-9EB4-F835FE19BDE2}" dt="2024-10-15T13:59:35.843" v="381"/>
          <ac:picMkLst>
            <pc:docMk/>
            <pc:sldMk cId="175691041" sldId="609"/>
            <ac:picMk id="8" creationId="{A4459D23-6CB7-B9DD-3C01-DB4350A961A6}"/>
          </ac:picMkLst>
        </pc:picChg>
      </pc:sldChg>
      <pc:sldChg chg="addSp modSp mod modTransition">
        <pc:chgData name="AbdullahHalawany" userId="93acd4f6-3999-43c0-a02f-17f31116eace" providerId="ADAL" clId="{89939EB3-AC11-4203-9EB4-F835FE19BDE2}" dt="2024-10-15T13:59:35.843" v="381"/>
        <pc:sldMkLst>
          <pc:docMk/>
          <pc:sldMk cId="3621876542" sldId="610"/>
        </pc:sldMkLst>
        <pc:spChg chg="mod">
          <ac:chgData name="AbdullahHalawany" userId="93acd4f6-3999-43c0-a02f-17f31116eace" providerId="ADAL" clId="{89939EB3-AC11-4203-9EB4-F835FE19BDE2}" dt="2024-10-15T04:22:49.251" v="257" actId="403"/>
          <ac:spMkLst>
            <pc:docMk/>
            <pc:sldMk cId="3621876542" sldId="610"/>
            <ac:spMk id="3" creationId="{00000000-0000-0000-0000-000000000000}"/>
          </ac:spMkLst>
        </pc:spChg>
        <pc:picChg chg="add mod">
          <ac:chgData name="AbdullahHalawany" userId="93acd4f6-3999-43c0-a02f-17f31116eace" providerId="ADAL" clId="{89939EB3-AC11-4203-9EB4-F835FE19BDE2}" dt="2024-10-15T13:59:35.843" v="381"/>
          <ac:picMkLst>
            <pc:docMk/>
            <pc:sldMk cId="3621876542" sldId="610"/>
            <ac:picMk id="8" creationId="{1EF4DE06-ED3A-765A-FF9F-F7BBF46ED1A2}"/>
          </ac:picMkLst>
        </pc:picChg>
      </pc:sldChg>
      <pc:sldChg chg="addSp modSp mod modTransition">
        <pc:chgData name="AbdullahHalawany" userId="93acd4f6-3999-43c0-a02f-17f31116eace" providerId="ADAL" clId="{89939EB3-AC11-4203-9EB4-F835FE19BDE2}" dt="2024-10-15T13:59:35.843" v="381"/>
        <pc:sldMkLst>
          <pc:docMk/>
          <pc:sldMk cId="3383676345" sldId="611"/>
        </pc:sldMkLst>
        <pc:spChg chg="mod">
          <ac:chgData name="AbdullahHalawany" userId="93acd4f6-3999-43c0-a02f-17f31116eace" providerId="ADAL" clId="{89939EB3-AC11-4203-9EB4-F835FE19BDE2}" dt="2024-10-15T04:22:52.564" v="258" actId="403"/>
          <ac:spMkLst>
            <pc:docMk/>
            <pc:sldMk cId="3383676345" sldId="611"/>
            <ac:spMk id="3" creationId="{00000000-0000-0000-0000-000000000000}"/>
          </ac:spMkLst>
        </pc:spChg>
        <pc:picChg chg="add mod">
          <ac:chgData name="AbdullahHalawany" userId="93acd4f6-3999-43c0-a02f-17f31116eace" providerId="ADAL" clId="{89939EB3-AC11-4203-9EB4-F835FE19BDE2}" dt="2024-10-15T13:59:35.843" v="381"/>
          <ac:picMkLst>
            <pc:docMk/>
            <pc:sldMk cId="3383676345" sldId="611"/>
            <ac:picMk id="8" creationId="{88BA6A17-3FC6-4119-60D4-5A93BD752AB6}"/>
          </ac:picMkLst>
        </pc:picChg>
      </pc:sldChg>
      <pc:sldChg chg="addSp delSp modSp mod modTransition">
        <pc:chgData name="AbdullahHalawany" userId="93acd4f6-3999-43c0-a02f-17f31116eace" providerId="ADAL" clId="{89939EB3-AC11-4203-9EB4-F835FE19BDE2}" dt="2024-10-15T13:59:35.843" v="381"/>
        <pc:sldMkLst>
          <pc:docMk/>
          <pc:sldMk cId="239923954" sldId="612"/>
        </pc:sldMkLst>
        <pc:spChg chg="mod">
          <ac:chgData name="AbdullahHalawany" userId="93acd4f6-3999-43c0-a02f-17f31116eace" providerId="ADAL" clId="{89939EB3-AC11-4203-9EB4-F835FE19BDE2}" dt="2024-10-15T04:23:36.440" v="268" actId="1076"/>
          <ac:spMkLst>
            <pc:docMk/>
            <pc:sldMk cId="239923954" sldId="612"/>
            <ac:spMk id="3" creationId="{00000000-0000-0000-0000-000000000000}"/>
          </ac:spMkLst>
        </pc:spChg>
        <pc:spChg chg="mod">
          <ac:chgData name="AbdullahHalawany" userId="93acd4f6-3999-43c0-a02f-17f31116eace" providerId="ADAL" clId="{89939EB3-AC11-4203-9EB4-F835FE19BDE2}" dt="2024-10-15T04:23:16.703" v="263" actId="1076"/>
          <ac:spMkLst>
            <pc:docMk/>
            <pc:sldMk cId="239923954" sldId="612"/>
            <ac:spMk id="11" creationId="{EF176704-1D77-4B4B-8D7D-B4F54089E2A9}"/>
          </ac:spMkLst>
        </pc:spChg>
        <pc:picChg chg="add mod">
          <ac:chgData name="AbdullahHalawany" userId="93acd4f6-3999-43c0-a02f-17f31116eace" providerId="ADAL" clId="{89939EB3-AC11-4203-9EB4-F835FE19BDE2}" dt="2024-10-15T04:23:06.951" v="260"/>
          <ac:picMkLst>
            <pc:docMk/>
            <pc:sldMk cId="239923954" sldId="612"/>
            <ac:picMk id="2" creationId="{CE845392-58EA-9EAE-F1DD-9B22578E3C96}"/>
          </ac:picMkLst>
        </pc:picChg>
        <pc:picChg chg="add mod">
          <ac:chgData name="AbdullahHalawany" userId="93acd4f6-3999-43c0-a02f-17f31116eace" providerId="ADAL" clId="{89939EB3-AC11-4203-9EB4-F835FE19BDE2}" dt="2024-10-15T13:59:35.843" v="381"/>
          <ac:picMkLst>
            <pc:docMk/>
            <pc:sldMk cId="239923954" sldId="612"/>
            <ac:picMk id="12" creationId="{864867A4-5F77-D7EA-16CD-B4F67A2E8A15}"/>
          </ac:picMkLst>
        </pc:picChg>
        <pc:picChg chg="del">
          <ac:chgData name="AbdullahHalawany" userId="93acd4f6-3999-43c0-a02f-17f31116eace" providerId="ADAL" clId="{89939EB3-AC11-4203-9EB4-F835FE19BDE2}" dt="2024-10-15T04:23:08.545" v="261" actId="478"/>
          <ac:picMkLst>
            <pc:docMk/>
            <pc:sldMk cId="239923954" sldId="612"/>
            <ac:picMk id="13" creationId="{853A3A52-B8B2-437F-9848-CC77E29BDEB1}"/>
          </ac:picMkLst>
        </pc:picChg>
      </pc:sldChg>
      <pc:sldChg chg="addSp modSp mod modTransition">
        <pc:chgData name="AbdullahHalawany" userId="93acd4f6-3999-43c0-a02f-17f31116eace" providerId="ADAL" clId="{89939EB3-AC11-4203-9EB4-F835FE19BDE2}" dt="2024-10-15T13:59:35.843" v="381"/>
        <pc:sldMkLst>
          <pc:docMk/>
          <pc:sldMk cId="457466590" sldId="613"/>
        </pc:sldMkLst>
        <pc:spChg chg="mod">
          <ac:chgData name="AbdullahHalawany" userId="93acd4f6-3999-43c0-a02f-17f31116eace" providerId="ADAL" clId="{89939EB3-AC11-4203-9EB4-F835FE19BDE2}" dt="2024-10-15T05:05:09.515" v="349" actId="20577"/>
          <ac:spMkLst>
            <pc:docMk/>
            <pc:sldMk cId="457466590" sldId="613"/>
            <ac:spMk id="11" creationId="{EF176704-1D77-4B4B-8D7D-B4F54089E2A9}"/>
          </ac:spMkLst>
        </pc:spChg>
        <pc:picChg chg="add mod">
          <ac:chgData name="AbdullahHalawany" userId="93acd4f6-3999-43c0-a02f-17f31116eace" providerId="ADAL" clId="{89939EB3-AC11-4203-9EB4-F835FE19BDE2}" dt="2024-10-15T13:59:35.843" v="381"/>
          <ac:picMkLst>
            <pc:docMk/>
            <pc:sldMk cId="457466590" sldId="613"/>
            <ac:picMk id="8" creationId="{FA47A416-F504-7CDC-CF33-8A331A1DB957}"/>
          </ac:picMkLst>
        </pc:picChg>
      </pc:sldChg>
      <pc:sldChg chg="addSp modSp modTransition">
        <pc:chgData name="AbdullahHalawany" userId="93acd4f6-3999-43c0-a02f-17f31116eace" providerId="ADAL" clId="{89939EB3-AC11-4203-9EB4-F835FE19BDE2}" dt="2024-10-15T13:59:35.843" v="381"/>
        <pc:sldMkLst>
          <pc:docMk/>
          <pc:sldMk cId="2056376576" sldId="614"/>
        </pc:sldMkLst>
        <pc:picChg chg="add mod">
          <ac:chgData name="AbdullahHalawany" userId="93acd4f6-3999-43c0-a02f-17f31116eace" providerId="ADAL" clId="{89939EB3-AC11-4203-9EB4-F835FE19BDE2}" dt="2024-10-15T13:59:35.843" v="381"/>
          <ac:picMkLst>
            <pc:docMk/>
            <pc:sldMk cId="2056376576" sldId="614"/>
            <ac:picMk id="5" creationId="{A302F953-BF27-2272-AE4F-27B7056FB9CB}"/>
          </ac:picMkLst>
        </pc:picChg>
      </pc:sldChg>
      <pc:sldChg chg="addSp modSp mod modTransition">
        <pc:chgData name="AbdullahHalawany" userId="93acd4f6-3999-43c0-a02f-17f31116eace" providerId="ADAL" clId="{89939EB3-AC11-4203-9EB4-F835FE19BDE2}" dt="2024-10-15T13:59:35.843" v="381"/>
        <pc:sldMkLst>
          <pc:docMk/>
          <pc:sldMk cId="2586292162" sldId="615"/>
        </pc:sldMkLst>
        <pc:spChg chg="mod">
          <ac:chgData name="AbdullahHalawany" userId="93acd4f6-3999-43c0-a02f-17f31116eace" providerId="ADAL" clId="{89939EB3-AC11-4203-9EB4-F835FE19BDE2}" dt="2024-10-15T04:24:27.794" v="279" actId="1076"/>
          <ac:spMkLst>
            <pc:docMk/>
            <pc:sldMk cId="2586292162" sldId="615"/>
            <ac:spMk id="11" creationId="{EF176704-1D77-4B4B-8D7D-B4F54089E2A9}"/>
          </ac:spMkLst>
        </pc:spChg>
        <pc:picChg chg="add mod">
          <ac:chgData name="AbdullahHalawany" userId="93acd4f6-3999-43c0-a02f-17f31116eace" providerId="ADAL" clId="{89939EB3-AC11-4203-9EB4-F835FE19BDE2}" dt="2024-10-15T13:59:35.843" v="381"/>
          <ac:picMkLst>
            <pc:docMk/>
            <pc:sldMk cId="2586292162" sldId="615"/>
            <ac:picMk id="8" creationId="{9324F051-AB47-23E2-81FB-E8673ACDAAFF}"/>
          </ac:picMkLst>
        </pc:picChg>
      </pc:sldChg>
      <pc:sldChg chg="addSp modSp modTransition">
        <pc:chgData name="AbdullahHalawany" userId="93acd4f6-3999-43c0-a02f-17f31116eace" providerId="ADAL" clId="{89939EB3-AC11-4203-9EB4-F835FE19BDE2}" dt="2024-10-15T13:59:35.843" v="381"/>
        <pc:sldMkLst>
          <pc:docMk/>
          <pc:sldMk cId="426879576" sldId="616"/>
        </pc:sldMkLst>
        <pc:picChg chg="add mod">
          <ac:chgData name="AbdullahHalawany" userId="93acd4f6-3999-43c0-a02f-17f31116eace" providerId="ADAL" clId="{89939EB3-AC11-4203-9EB4-F835FE19BDE2}" dt="2024-10-15T13:59:35.843" v="381"/>
          <ac:picMkLst>
            <pc:docMk/>
            <pc:sldMk cId="426879576" sldId="616"/>
            <ac:picMk id="8" creationId="{78D77B75-79EA-1273-B774-7BFD35FAC202}"/>
          </ac:picMkLst>
        </pc:picChg>
      </pc:sldChg>
      <pc:sldChg chg="addSp modSp mod modTransition">
        <pc:chgData name="AbdullahHalawany" userId="93acd4f6-3999-43c0-a02f-17f31116eace" providerId="ADAL" clId="{89939EB3-AC11-4203-9EB4-F835FE19BDE2}" dt="2024-10-15T13:59:35.843" v="381"/>
        <pc:sldMkLst>
          <pc:docMk/>
          <pc:sldMk cId="1068234456" sldId="617"/>
        </pc:sldMkLst>
        <pc:spChg chg="mod">
          <ac:chgData name="AbdullahHalawany" userId="93acd4f6-3999-43c0-a02f-17f31116eace" providerId="ADAL" clId="{89939EB3-AC11-4203-9EB4-F835FE19BDE2}" dt="2024-10-15T05:04:29.905" v="348" actId="20577"/>
          <ac:spMkLst>
            <pc:docMk/>
            <pc:sldMk cId="1068234456" sldId="617"/>
            <ac:spMk id="11" creationId="{EF176704-1D77-4B4B-8D7D-B4F54089E2A9}"/>
          </ac:spMkLst>
        </pc:spChg>
        <pc:picChg chg="add mod">
          <ac:chgData name="AbdullahHalawany" userId="93acd4f6-3999-43c0-a02f-17f31116eace" providerId="ADAL" clId="{89939EB3-AC11-4203-9EB4-F835FE19BDE2}" dt="2024-10-15T13:59:35.843" v="381"/>
          <ac:picMkLst>
            <pc:docMk/>
            <pc:sldMk cId="1068234456" sldId="617"/>
            <ac:picMk id="8" creationId="{3F0EE034-5ADF-9145-C4C6-4C9E035C3FFB}"/>
          </ac:picMkLst>
        </pc:picChg>
        <pc:picChg chg="mod">
          <ac:chgData name="AbdullahHalawany" userId="93acd4f6-3999-43c0-a02f-17f31116eace" providerId="ADAL" clId="{89939EB3-AC11-4203-9EB4-F835FE19BDE2}" dt="2024-10-15T04:34:34.255" v="281" actId="14100"/>
          <ac:picMkLst>
            <pc:docMk/>
            <pc:sldMk cId="1068234456" sldId="617"/>
            <ac:picMk id="12" creationId="{A190AA16-2564-4B86-AF50-6EC1A027E300}"/>
          </ac:picMkLst>
        </pc:picChg>
      </pc:sldChg>
      <pc:sldChg chg="addSp modSp mod modTransition">
        <pc:chgData name="AbdullahHalawany" userId="93acd4f6-3999-43c0-a02f-17f31116eace" providerId="ADAL" clId="{89939EB3-AC11-4203-9EB4-F835FE19BDE2}" dt="2024-10-15T13:59:35.843" v="381"/>
        <pc:sldMkLst>
          <pc:docMk/>
          <pc:sldMk cId="823002130" sldId="619"/>
        </pc:sldMkLst>
        <pc:spChg chg="mod">
          <ac:chgData name="AbdullahHalawany" userId="93acd4f6-3999-43c0-a02f-17f31116eace" providerId="ADAL" clId="{89939EB3-AC11-4203-9EB4-F835FE19BDE2}" dt="2024-10-15T04:35:15.036" v="289" actId="1076"/>
          <ac:spMkLst>
            <pc:docMk/>
            <pc:sldMk cId="823002130" sldId="619"/>
            <ac:spMk id="3" creationId="{00000000-0000-0000-0000-000000000000}"/>
          </ac:spMkLst>
        </pc:spChg>
        <pc:picChg chg="add mod">
          <ac:chgData name="AbdullahHalawany" userId="93acd4f6-3999-43c0-a02f-17f31116eace" providerId="ADAL" clId="{89939EB3-AC11-4203-9EB4-F835FE19BDE2}" dt="2024-10-15T13:59:35.843" v="381"/>
          <ac:picMkLst>
            <pc:docMk/>
            <pc:sldMk cId="823002130" sldId="619"/>
            <ac:picMk id="5" creationId="{4277E6CA-43EE-9B16-DB0D-EBE814767FB7}"/>
          </ac:picMkLst>
        </pc:picChg>
      </pc:sldChg>
      <pc:sldChg chg="addSp modSp mod modTransition">
        <pc:chgData name="AbdullahHalawany" userId="93acd4f6-3999-43c0-a02f-17f31116eace" providerId="ADAL" clId="{89939EB3-AC11-4203-9EB4-F835FE19BDE2}" dt="2024-10-15T13:59:35.843" v="381"/>
        <pc:sldMkLst>
          <pc:docMk/>
          <pc:sldMk cId="3305140629" sldId="620"/>
        </pc:sldMkLst>
        <pc:spChg chg="mod">
          <ac:chgData name="AbdullahHalawany" userId="93acd4f6-3999-43c0-a02f-17f31116eace" providerId="ADAL" clId="{89939EB3-AC11-4203-9EB4-F835FE19BDE2}" dt="2024-10-15T04:35:07.058" v="288" actId="403"/>
          <ac:spMkLst>
            <pc:docMk/>
            <pc:sldMk cId="3305140629" sldId="620"/>
            <ac:spMk id="3" creationId="{00000000-0000-0000-0000-000000000000}"/>
          </ac:spMkLst>
        </pc:spChg>
        <pc:spChg chg="mod">
          <ac:chgData name="AbdullahHalawany" userId="93acd4f6-3999-43c0-a02f-17f31116eace" providerId="ADAL" clId="{89939EB3-AC11-4203-9EB4-F835FE19BDE2}" dt="2024-10-15T04:35:02.034" v="287" actId="14100"/>
          <ac:spMkLst>
            <pc:docMk/>
            <pc:sldMk cId="3305140629" sldId="620"/>
            <ac:spMk id="11" creationId="{EF176704-1D77-4B4B-8D7D-B4F54089E2A9}"/>
          </ac:spMkLst>
        </pc:spChg>
        <pc:picChg chg="add mod">
          <ac:chgData name="AbdullahHalawany" userId="93acd4f6-3999-43c0-a02f-17f31116eace" providerId="ADAL" clId="{89939EB3-AC11-4203-9EB4-F835FE19BDE2}" dt="2024-10-15T13:59:35.843" v="381"/>
          <ac:picMkLst>
            <pc:docMk/>
            <pc:sldMk cId="3305140629" sldId="620"/>
            <ac:picMk id="8" creationId="{29CFE44D-88FA-1551-D069-9877C470E4B2}"/>
          </ac:picMkLst>
        </pc:picChg>
        <pc:picChg chg="mod">
          <ac:chgData name="AbdullahHalawany" userId="93acd4f6-3999-43c0-a02f-17f31116eace" providerId="ADAL" clId="{89939EB3-AC11-4203-9EB4-F835FE19BDE2}" dt="2024-10-15T04:34:59.211" v="286" actId="1076"/>
          <ac:picMkLst>
            <pc:docMk/>
            <pc:sldMk cId="3305140629" sldId="620"/>
            <ac:picMk id="13" creationId="{BE937EBE-3C65-438D-A9A5-B3F70BA460E9}"/>
          </ac:picMkLst>
        </pc:picChg>
      </pc:sldChg>
      <pc:sldChg chg="addSp modSp modTransition">
        <pc:chgData name="AbdullahHalawany" userId="93acd4f6-3999-43c0-a02f-17f31116eace" providerId="ADAL" clId="{89939EB3-AC11-4203-9EB4-F835FE19BDE2}" dt="2024-10-15T13:59:35.843" v="381"/>
        <pc:sldMkLst>
          <pc:docMk/>
          <pc:sldMk cId="161150134" sldId="621"/>
        </pc:sldMkLst>
        <pc:picChg chg="add mod">
          <ac:chgData name="AbdullahHalawany" userId="93acd4f6-3999-43c0-a02f-17f31116eace" providerId="ADAL" clId="{89939EB3-AC11-4203-9EB4-F835FE19BDE2}" dt="2024-10-15T13:59:35.843" v="381"/>
          <ac:picMkLst>
            <pc:docMk/>
            <pc:sldMk cId="161150134" sldId="621"/>
            <ac:picMk id="5" creationId="{D0447A32-0568-531B-1C1B-C7EC0BD9EDF5}"/>
          </ac:picMkLst>
        </pc:picChg>
      </pc:sldChg>
      <pc:sldChg chg="addSp modSp modTransition">
        <pc:chgData name="AbdullahHalawany" userId="93acd4f6-3999-43c0-a02f-17f31116eace" providerId="ADAL" clId="{89939EB3-AC11-4203-9EB4-F835FE19BDE2}" dt="2024-10-15T13:59:35.843" v="381"/>
        <pc:sldMkLst>
          <pc:docMk/>
          <pc:sldMk cId="2547374542" sldId="622"/>
        </pc:sldMkLst>
        <pc:picChg chg="add mod">
          <ac:chgData name="AbdullahHalawany" userId="93acd4f6-3999-43c0-a02f-17f31116eace" providerId="ADAL" clId="{89939EB3-AC11-4203-9EB4-F835FE19BDE2}" dt="2024-10-15T13:59:35.843" v="381"/>
          <ac:picMkLst>
            <pc:docMk/>
            <pc:sldMk cId="2547374542" sldId="622"/>
            <ac:picMk id="5" creationId="{A62C05A4-CE09-6A3C-3039-0297600EDE02}"/>
          </ac:picMkLst>
        </pc:picChg>
      </pc:sldChg>
      <pc:sldChg chg="addSp modSp mod modTransition">
        <pc:chgData name="AbdullahHalawany" userId="93acd4f6-3999-43c0-a02f-17f31116eace" providerId="ADAL" clId="{89939EB3-AC11-4203-9EB4-F835FE19BDE2}" dt="2024-10-15T13:59:35.843" v="381"/>
        <pc:sldMkLst>
          <pc:docMk/>
          <pc:sldMk cId="2998720023" sldId="623"/>
        </pc:sldMkLst>
        <pc:spChg chg="mod">
          <ac:chgData name="AbdullahHalawany" userId="93acd4f6-3999-43c0-a02f-17f31116eace" providerId="ADAL" clId="{89939EB3-AC11-4203-9EB4-F835FE19BDE2}" dt="2024-10-15T04:35:40.999" v="293" actId="1076"/>
          <ac:spMkLst>
            <pc:docMk/>
            <pc:sldMk cId="2998720023" sldId="623"/>
            <ac:spMk id="3" creationId="{00000000-0000-0000-0000-000000000000}"/>
          </ac:spMkLst>
        </pc:spChg>
        <pc:spChg chg="mod">
          <ac:chgData name="AbdullahHalawany" userId="93acd4f6-3999-43c0-a02f-17f31116eace" providerId="ADAL" clId="{89939EB3-AC11-4203-9EB4-F835FE19BDE2}" dt="2024-10-15T04:35:59.689" v="298" actId="1076"/>
          <ac:spMkLst>
            <pc:docMk/>
            <pc:sldMk cId="2998720023" sldId="623"/>
            <ac:spMk id="11" creationId="{EF176704-1D77-4B4B-8D7D-B4F54089E2A9}"/>
          </ac:spMkLst>
        </pc:spChg>
        <pc:picChg chg="add mod">
          <ac:chgData name="AbdullahHalawany" userId="93acd4f6-3999-43c0-a02f-17f31116eace" providerId="ADAL" clId="{89939EB3-AC11-4203-9EB4-F835FE19BDE2}" dt="2024-10-15T13:59:35.843" v="381"/>
          <ac:picMkLst>
            <pc:docMk/>
            <pc:sldMk cId="2998720023" sldId="623"/>
            <ac:picMk id="8" creationId="{988C580D-7D60-93DC-6613-E5251A90FAA2}"/>
          </ac:picMkLst>
        </pc:picChg>
        <pc:picChg chg="mod">
          <ac:chgData name="AbdullahHalawany" userId="93acd4f6-3999-43c0-a02f-17f31116eace" providerId="ADAL" clId="{89939EB3-AC11-4203-9EB4-F835FE19BDE2}" dt="2024-10-15T04:35:50.320" v="296" actId="1076"/>
          <ac:picMkLst>
            <pc:docMk/>
            <pc:sldMk cId="2998720023" sldId="623"/>
            <ac:picMk id="13" creationId="{853A3A52-B8B2-437F-9848-CC77E29BDEB1}"/>
          </ac:picMkLst>
        </pc:picChg>
      </pc:sldChg>
      <pc:sldChg chg="addSp modSp mod modTransition">
        <pc:chgData name="AbdullahHalawany" userId="93acd4f6-3999-43c0-a02f-17f31116eace" providerId="ADAL" clId="{89939EB3-AC11-4203-9EB4-F835FE19BDE2}" dt="2024-10-15T13:59:35.843" v="381"/>
        <pc:sldMkLst>
          <pc:docMk/>
          <pc:sldMk cId="462301185" sldId="624"/>
        </pc:sldMkLst>
        <pc:spChg chg="mod">
          <ac:chgData name="AbdullahHalawany" userId="93acd4f6-3999-43c0-a02f-17f31116eace" providerId="ADAL" clId="{89939EB3-AC11-4203-9EB4-F835FE19BDE2}" dt="2024-10-15T04:36:40.492" v="318" actId="20577"/>
          <ac:spMkLst>
            <pc:docMk/>
            <pc:sldMk cId="462301185" sldId="624"/>
            <ac:spMk id="12" creationId="{EF176704-1D77-4B4B-8D7D-B4F54089E2A9}"/>
          </ac:spMkLst>
        </pc:spChg>
        <pc:picChg chg="add mod">
          <ac:chgData name="AbdullahHalawany" userId="93acd4f6-3999-43c0-a02f-17f31116eace" providerId="ADAL" clId="{89939EB3-AC11-4203-9EB4-F835FE19BDE2}" dt="2024-10-15T13:59:35.843" v="381"/>
          <ac:picMkLst>
            <pc:docMk/>
            <pc:sldMk cId="462301185" sldId="624"/>
            <ac:picMk id="8" creationId="{95C85205-E40A-3E7D-1C81-DE9F0CAABA41}"/>
          </ac:picMkLst>
        </pc:picChg>
      </pc:sldChg>
      <pc:sldChg chg="addSp modSp modTransition">
        <pc:chgData name="AbdullahHalawany" userId="93acd4f6-3999-43c0-a02f-17f31116eace" providerId="ADAL" clId="{89939EB3-AC11-4203-9EB4-F835FE19BDE2}" dt="2024-10-15T13:59:35.843" v="381"/>
        <pc:sldMkLst>
          <pc:docMk/>
          <pc:sldMk cId="2819527218" sldId="625"/>
        </pc:sldMkLst>
        <pc:picChg chg="add mod">
          <ac:chgData name="AbdullahHalawany" userId="93acd4f6-3999-43c0-a02f-17f31116eace" providerId="ADAL" clId="{89939EB3-AC11-4203-9EB4-F835FE19BDE2}" dt="2024-10-15T13:59:35.843" v="381"/>
          <ac:picMkLst>
            <pc:docMk/>
            <pc:sldMk cId="2819527218" sldId="625"/>
            <ac:picMk id="5" creationId="{EAEE7CF1-A5B9-B75E-B8DF-2480F52C44C0}"/>
          </ac:picMkLst>
        </pc:picChg>
      </pc:sldChg>
      <pc:sldChg chg="addSp modSp mod modTransition">
        <pc:chgData name="AbdullahHalawany" userId="93acd4f6-3999-43c0-a02f-17f31116eace" providerId="ADAL" clId="{89939EB3-AC11-4203-9EB4-F835FE19BDE2}" dt="2024-10-15T13:59:35.843" v="381"/>
        <pc:sldMkLst>
          <pc:docMk/>
          <pc:sldMk cId="3845487279" sldId="626"/>
        </pc:sldMkLst>
        <pc:spChg chg="mod">
          <ac:chgData name="AbdullahHalawany" userId="93acd4f6-3999-43c0-a02f-17f31116eace" providerId="ADAL" clId="{89939EB3-AC11-4203-9EB4-F835FE19BDE2}" dt="2024-10-15T04:37:10.151" v="319" actId="14100"/>
          <ac:spMkLst>
            <pc:docMk/>
            <pc:sldMk cId="3845487279" sldId="626"/>
            <ac:spMk id="12" creationId="{EF176704-1D77-4B4B-8D7D-B4F54089E2A9}"/>
          </ac:spMkLst>
        </pc:spChg>
        <pc:picChg chg="add mod">
          <ac:chgData name="AbdullahHalawany" userId="93acd4f6-3999-43c0-a02f-17f31116eace" providerId="ADAL" clId="{89939EB3-AC11-4203-9EB4-F835FE19BDE2}" dt="2024-10-15T13:59:35.843" v="381"/>
          <ac:picMkLst>
            <pc:docMk/>
            <pc:sldMk cId="3845487279" sldId="626"/>
            <ac:picMk id="11" creationId="{DD32D504-FD04-9512-15C4-20AF4119C672}"/>
          </ac:picMkLst>
        </pc:picChg>
      </pc:sldChg>
      <pc:sldChg chg="addSp modSp modTransition">
        <pc:chgData name="AbdullahHalawany" userId="93acd4f6-3999-43c0-a02f-17f31116eace" providerId="ADAL" clId="{89939EB3-AC11-4203-9EB4-F835FE19BDE2}" dt="2024-10-15T13:59:35.843" v="381"/>
        <pc:sldMkLst>
          <pc:docMk/>
          <pc:sldMk cId="3579801371" sldId="627"/>
        </pc:sldMkLst>
        <pc:picChg chg="add mod">
          <ac:chgData name="AbdullahHalawany" userId="93acd4f6-3999-43c0-a02f-17f31116eace" providerId="ADAL" clId="{89939EB3-AC11-4203-9EB4-F835FE19BDE2}" dt="2024-10-15T13:59:35.843" v="381"/>
          <ac:picMkLst>
            <pc:docMk/>
            <pc:sldMk cId="3579801371" sldId="627"/>
            <ac:picMk id="5" creationId="{DC470E3D-B466-D2DB-E00D-B250C055BF30}"/>
          </ac:picMkLst>
        </pc:picChg>
        <pc:picChg chg="mod">
          <ac:chgData name="AbdullahHalawany" userId="93acd4f6-3999-43c0-a02f-17f31116eace" providerId="ADAL" clId="{89939EB3-AC11-4203-9EB4-F835FE19BDE2}" dt="2024-10-15T04:37:27.081" v="320" actId="1076"/>
          <ac:picMkLst>
            <pc:docMk/>
            <pc:sldMk cId="3579801371" sldId="627"/>
            <ac:picMk id="10" creationId="{BF943082-BC55-4251-8206-737E841985D4}"/>
          </ac:picMkLst>
        </pc:picChg>
      </pc:sldChg>
      <pc:sldChg chg="addSp modSp modTransition">
        <pc:chgData name="AbdullahHalawany" userId="93acd4f6-3999-43c0-a02f-17f31116eace" providerId="ADAL" clId="{89939EB3-AC11-4203-9EB4-F835FE19BDE2}" dt="2024-10-15T13:59:35.843" v="381"/>
        <pc:sldMkLst>
          <pc:docMk/>
          <pc:sldMk cId="4143877391" sldId="628"/>
        </pc:sldMkLst>
        <pc:picChg chg="add mod">
          <ac:chgData name="AbdullahHalawany" userId="93acd4f6-3999-43c0-a02f-17f31116eace" providerId="ADAL" clId="{89939EB3-AC11-4203-9EB4-F835FE19BDE2}" dt="2024-10-15T13:59:35.843" v="381"/>
          <ac:picMkLst>
            <pc:docMk/>
            <pc:sldMk cId="4143877391" sldId="628"/>
            <ac:picMk id="5" creationId="{0351FB4D-0E58-A0C1-2C61-94D8644C74B8}"/>
          </ac:picMkLst>
        </pc:picChg>
      </pc:sldChg>
      <pc:sldChg chg="addSp modSp modTransition">
        <pc:chgData name="AbdullahHalawany" userId="93acd4f6-3999-43c0-a02f-17f31116eace" providerId="ADAL" clId="{89939EB3-AC11-4203-9EB4-F835FE19BDE2}" dt="2024-10-15T13:59:35.843" v="381"/>
        <pc:sldMkLst>
          <pc:docMk/>
          <pc:sldMk cId="2334105911" sldId="629"/>
        </pc:sldMkLst>
        <pc:picChg chg="add mod">
          <ac:chgData name="AbdullahHalawany" userId="93acd4f6-3999-43c0-a02f-17f31116eace" providerId="ADAL" clId="{89939EB3-AC11-4203-9EB4-F835FE19BDE2}" dt="2024-10-15T13:59:35.843" v="381"/>
          <ac:picMkLst>
            <pc:docMk/>
            <pc:sldMk cId="2334105911" sldId="629"/>
            <ac:picMk id="7" creationId="{04D4B74B-5B7D-8517-B84A-6983B6AA7B5D}"/>
          </ac:picMkLst>
        </pc:picChg>
      </pc:sld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diagrams/_rels/data2.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0.png"/><Relationship Id="rId12" Type="http://schemas.openxmlformats.org/officeDocument/2006/relationships/image" Target="../media/image19.svg"/><Relationship Id="rId2" Type="http://schemas.openxmlformats.org/officeDocument/2006/relationships/image" Target="../media/image9.svg"/><Relationship Id="rId1" Type="http://schemas.openxmlformats.org/officeDocument/2006/relationships/image" Target="../media/image7.png"/><Relationship Id="rId6" Type="http://schemas.openxmlformats.org/officeDocument/2006/relationships/image" Target="../media/image13.svg"/><Relationship Id="rId11" Type="http://schemas.openxmlformats.org/officeDocument/2006/relationships/image" Target="../media/image12.png"/><Relationship Id="rId5" Type="http://schemas.openxmlformats.org/officeDocument/2006/relationships/image" Target="../media/image9.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1.png"/><Relationship Id="rId14" Type="http://schemas.openxmlformats.org/officeDocument/2006/relationships/image" Target="../media/image21.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0.png"/><Relationship Id="rId12" Type="http://schemas.openxmlformats.org/officeDocument/2006/relationships/image" Target="../media/image19.svg"/><Relationship Id="rId2" Type="http://schemas.openxmlformats.org/officeDocument/2006/relationships/image" Target="../media/image9.svg"/><Relationship Id="rId1" Type="http://schemas.openxmlformats.org/officeDocument/2006/relationships/image" Target="../media/image7.png"/><Relationship Id="rId6" Type="http://schemas.openxmlformats.org/officeDocument/2006/relationships/image" Target="../media/image13.svg"/><Relationship Id="rId11" Type="http://schemas.openxmlformats.org/officeDocument/2006/relationships/image" Target="../media/image12.png"/><Relationship Id="rId5" Type="http://schemas.openxmlformats.org/officeDocument/2006/relationships/image" Target="../media/image9.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1.png"/><Relationship Id="rId1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71BC6C-1DC7-4D16-A3CC-8F6A927E9A6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8CC7B93-9F82-4042-A1CD-FD418701A725}">
      <dgm:prSet custT="1"/>
      <dgm:spPr/>
      <dgm:t>
        <a:bodyPr/>
        <a:lstStyle/>
        <a:p>
          <a:r>
            <a:rPr lang="en-US" sz="2800" b="1" dirty="0"/>
            <a:t>Scheduling</a:t>
          </a:r>
        </a:p>
      </dgm:t>
    </dgm:pt>
    <dgm:pt modelId="{236776CA-0BCB-423D-922E-906E1564C4D7}" type="parTrans" cxnId="{D9BF79C3-3101-45EA-B7EA-E56F3F562678}">
      <dgm:prSet/>
      <dgm:spPr/>
      <dgm:t>
        <a:bodyPr/>
        <a:lstStyle/>
        <a:p>
          <a:pPr>
            <a:lnSpc>
              <a:spcPct val="120000"/>
            </a:lnSpc>
          </a:pPr>
          <a:endParaRPr lang="en-US" sz="2400"/>
        </a:p>
      </dgm:t>
    </dgm:pt>
    <dgm:pt modelId="{834D3694-29DE-42DE-BFEC-8DB79937CD0C}" type="sibTrans" cxnId="{D9BF79C3-3101-45EA-B7EA-E56F3F562678}">
      <dgm:prSet/>
      <dgm:spPr/>
      <dgm:t>
        <a:bodyPr/>
        <a:lstStyle/>
        <a:p>
          <a:pPr>
            <a:lnSpc>
              <a:spcPct val="120000"/>
            </a:lnSpc>
          </a:pPr>
          <a:endParaRPr lang="en-US" sz="2400"/>
        </a:p>
      </dgm:t>
    </dgm:pt>
    <dgm:pt modelId="{7AAFD802-136E-4A7E-9FB1-6123226842A8}">
      <dgm:prSet custT="1"/>
      <dgm:spPr/>
      <dgm:t>
        <a:bodyPr/>
        <a:lstStyle/>
        <a:p>
          <a:pPr>
            <a:lnSpc>
              <a:spcPct val="100000"/>
            </a:lnSpc>
          </a:pPr>
          <a:r>
            <a:rPr lang="en-US" altLang="en-US" sz="2800" dirty="0"/>
            <a:t>Project Scheduling Terms</a:t>
          </a:r>
          <a:endParaRPr lang="en-US" sz="2800" dirty="0">
            <a:solidFill>
              <a:prstClr val="black">
                <a:hueOff val="0"/>
                <a:satOff val="0"/>
                <a:lumOff val="0"/>
                <a:alphaOff val="0"/>
              </a:prstClr>
            </a:solidFill>
            <a:latin typeface="Calibri" panose="020F0502020204030204"/>
            <a:ea typeface="+mn-ea"/>
            <a:cs typeface="+mn-cs"/>
          </a:endParaRPr>
        </a:p>
      </dgm:t>
    </dgm:pt>
    <dgm:pt modelId="{F5E865AC-C9D1-4554-A6E5-AAD8329AB133}" type="parTrans" cxnId="{43903F7C-1DFC-4D85-8E77-7C2DDFD80850}">
      <dgm:prSet/>
      <dgm:spPr/>
      <dgm:t>
        <a:bodyPr/>
        <a:lstStyle/>
        <a:p>
          <a:endParaRPr lang="en-US"/>
        </a:p>
      </dgm:t>
    </dgm:pt>
    <dgm:pt modelId="{5F691B8B-6A21-4E9E-A8B9-4F0DF96861CC}" type="sibTrans" cxnId="{43903F7C-1DFC-4D85-8E77-7C2DDFD80850}">
      <dgm:prSet/>
      <dgm:spPr/>
      <dgm:t>
        <a:bodyPr/>
        <a:lstStyle/>
        <a:p>
          <a:endParaRPr lang="en-US"/>
        </a:p>
      </dgm:t>
    </dgm:pt>
    <dgm:pt modelId="{3C340AE3-390E-4F37-ABDB-968080A88E7C}">
      <dgm:prSet custT="1"/>
      <dgm:spPr/>
      <dgm:t>
        <a:bodyPr/>
        <a:lstStyle/>
        <a:p>
          <a:pPr>
            <a:lnSpc>
              <a:spcPct val="100000"/>
            </a:lnSpc>
          </a:pPr>
          <a:r>
            <a:rPr lang="en-US" altLang="en-US" sz="2800" dirty="0"/>
            <a:t>Project Scheduling Process</a:t>
          </a:r>
          <a:endParaRPr lang="en-US" sz="2800" dirty="0">
            <a:solidFill>
              <a:prstClr val="black">
                <a:hueOff val="0"/>
                <a:satOff val="0"/>
                <a:lumOff val="0"/>
                <a:alphaOff val="0"/>
              </a:prstClr>
            </a:solidFill>
            <a:latin typeface="Calibri" panose="020F0502020204030204"/>
            <a:ea typeface="+mn-ea"/>
            <a:cs typeface="+mn-cs"/>
          </a:endParaRPr>
        </a:p>
      </dgm:t>
    </dgm:pt>
    <dgm:pt modelId="{11613166-88D9-4594-B6F4-2CE479FA78C9}" type="parTrans" cxnId="{35189049-C2CA-4256-B539-B2DF267FBC75}">
      <dgm:prSet/>
      <dgm:spPr/>
      <dgm:t>
        <a:bodyPr/>
        <a:lstStyle/>
        <a:p>
          <a:endParaRPr lang="en-US"/>
        </a:p>
      </dgm:t>
    </dgm:pt>
    <dgm:pt modelId="{7480C715-7467-430B-A33D-096D6A06CB69}" type="sibTrans" cxnId="{35189049-C2CA-4256-B539-B2DF267FBC75}">
      <dgm:prSet/>
      <dgm:spPr/>
      <dgm:t>
        <a:bodyPr/>
        <a:lstStyle/>
        <a:p>
          <a:endParaRPr lang="en-US"/>
        </a:p>
      </dgm:t>
    </dgm:pt>
    <dgm:pt modelId="{0FD0D582-237A-4BFD-94C1-8F6736478EA5}">
      <dgm:prSet custT="1"/>
      <dgm:spPr/>
      <dgm:t>
        <a:bodyPr/>
        <a:lstStyle/>
        <a:p>
          <a:pPr>
            <a:lnSpc>
              <a:spcPct val="100000"/>
            </a:lnSpc>
          </a:pPr>
          <a:r>
            <a:rPr lang="en-US" sz="2800">
              <a:solidFill>
                <a:prstClr val="black">
                  <a:hueOff val="0"/>
                  <a:satOff val="0"/>
                  <a:lumOff val="0"/>
                  <a:alphaOff val="0"/>
                </a:prstClr>
              </a:solidFill>
              <a:latin typeface="Calibri" panose="020F0502020204030204"/>
              <a:ea typeface="+mn-ea"/>
              <a:cs typeface="+mn-cs"/>
            </a:rPr>
            <a:t>Baseline </a:t>
          </a:r>
          <a:endParaRPr lang="en-US" sz="2800" dirty="0">
            <a:solidFill>
              <a:prstClr val="black">
                <a:hueOff val="0"/>
                <a:satOff val="0"/>
                <a:lumOff val="0"/>
                <a:alphaOff val="0"/>
              </a:prstClr>
            </a:solidFill>
            <a:latin typeface="Calibri" panose="020F0502020204030204"/>
            <a:ea typeface="+mn-ea"/>
            <a:cs typeface="+mn-cs"/>
          </a:endParaRPr>
        </a:p>
      </dgm:t>
    </dgm:pt>
    <dgm:pt modelId="{88EB93C7-8EC2-4CC3-9A8C-E59E18E9DEE8}" type="parTrans" cxnId="{515DDD29-AA54-467C-B74A-EE2092900D57}">
      <dgm:prSet/>
      <dgm:spPr/>
      <dgm:t>
        <a:bodyPr/>
        <a:lstStyle/>
        <a:p>
          <a:endParaRPr lang="en-US"/>
        </a:p>
      </dgm:t>
    </dgm:pt>
    <dgm:pt modelId="{4823E352-2CC7-480E-85C5-8464E6CC5BE9}" type="sibTrans" cxnId="{515DDD29-AA54-467C-B74A-EE2092900D57}">
      <dgm:prSet/>
      <dgm:spPr/>
      <dgm:t>
        <a:bodyPr/>
        <a:lstStyle/>
        <a:p>
          <a:endParaRPr lang="en-US"/>
        </a:p>
      </dgm:t>
    </dgm:pt>
    <dgm:pt modelId="{9C2CE5DA-0F98-44AE-BE63-561321E388AF}">
      <dgm:prSet custT="1"/>
      <dgm:spPr/>
      <dgm:t>
        <a:bodyPr/>
        <a:lstStyle/>
        <a:p>
          <a:pPr>
            <a:lnSpc>
              <a:spcPct val="100000"/>
            </a:lnSpc>
          </a:pPr>
          <a:r>
            <a:rPr lang="en-US" sz="2800" dirty="0">
              <a:solidFill>
                <a:prstClr val="black">
                  <a:hueOff val="0"/>
                  <a:satOff val="0"/>
                  <a:lumOff val="0"/>
                  <a:alphaOff val="0"/>
                </a:prstClr>
              </a:solidFill>
              <a:latin typeface="Calibri" panose="020F0502020204030204"/>
              <a:ea typeface="+mn-ea"/>
              <a:cs typeface="+mn-cs"/>
            </a:rPr>
            <a:t>Summary</a:t>
          </a:r>
        </a:p>
      </dgm:t>
    </dgm:pt>
    <dgm:pt modelId="{0DAF1681-6828-4AE3-9D78-4E9854A2AF01}" type="parTrans" cxnId="{B751D90B-5DDB-4EEC-BF0E-5F90AC490EFA}">
      <dgm:prSet/>
      <dgm:spPr/>
      <dgm:t>
        <a:bodyPr/>
        <a:lstStyle/>
        <a:p>
          <a:endParaRPr lang="en-US"/>
        </a:p>
      </dgm:t>
    </dgm:pt>
    <dgm:pt modelId="{06C9E57C-6CBF-4833-A56F-F2D3B7C787CC}" type="sibTrans" cxnId="{B751D90B-5DDB-4EEC-BF0E-5F90AC490EFA}">
      <dgm:prSet/>
      <dgm:spPr/>
      <dgm:t>
        <a:bodyPr/>
        <a:lstStyle/>
        <a:p>
          <a:endParaRPr lang="en-US"/>
        </a:p>
      </dgm:t>
    </dgm:pt>
    <dgm:pt modelId="{369CF301-F8D8-451A-8A2B-048857B536D1}">
      <dgm:prSet custT="1"/>
      <dgm:spPr/>
      <dgm:t>
        <a:bodyPr/>
        <a:lstStyle/>
        <a:p>
          <a:pPr>
            <a:lnSpc>
              <a:spcPct val="100000"/>
            </a:lnSpc>
          </a:pPr>
          <a:r>
            <a:rPr lang="en-US" altLang="en-US" sz="2800" dirty="0"/>
            <a:t>What is Scheduling?</a:t>
          </a:r>
          <a:endParaRPr lang="en-US" sz="2800" dirty="0"/>
        </a:p>
      </dgm:t>
    </dgm:pt>
    <dgm:pt modelId="{DCA72BCD-BAD7-4BE7-A543-23593EA93C82}" type="parTrans" cxnId="{724C0310-3239-494F-BBBC-EEAC2142521E}">
      <dgm:prSet/>
      <dgm:spPr/>
      <dgm:t>
        <a:bodyPr/>
        <a:lstStyle/>
        <a:p>
          <a:endParaRPr lang="en-US"/>
        </a:p>
      </dgm:t>
    </dgm:pt>
    <dgm:pt modelId="{56FA8B9A-073D-4B0A-9C2B-4048E438613F}" type="sibTrans" cxnId="{724C0310-3239-494F-BBBC-EEAC2142521E}">
      <dgm:prSet/>
      <dgm:spPr/>
      <dgm:t>
        <a:bodyPr/>
        <a:lstStyle/>
        <a:p>
          <a:endParaRPr lang="en-US"/>
        </a:p>
      </dgm:t>
    </dgm:pt>
    <dgm:pt modelId="{03A614B2-3006-4202-A0E8-DBB52525346B}">
      <dgm:prSet custT="1"/>
      <dgm:spPr/>
      <dgm:t>
        <a:bodyPr/>
        <a:lstStyle/>
        <a:p>
          <a:pPr>
            <a:lnSpc>
              <a:spcPct val="100000"/>
            </a:lnSpc>
          </a:pPr>
          <a:r>
            <a:rPr lang="en-US" altLang="en-US" sz="2800" dirty="0"/>
            <a:t>Planning vs. Scheduling</a:t>
          </a:r>
          <a:endParaRPr lang="en-US" sz="2800" dirty="0"/>
        </a:p>
      </dgm:t>
    </dgm:pt>
    <dgm:pt modelId="{F62A1842-6BD8-4051-8FE6-187DD90AB9F9}" type="parTrans" cxnId="{06A40575-F329-4260-B6B0-14EEB3FA76AD}">
      <dgm:prSet/>
      <dgm:spPr/>
      <dgm:t>
        <a:bodyPr/>
        <a:lstStyle/>
        <a:p>
          <a:endParaRPr lang="en-US"/>
        </a:p>
      </dgm:t>
    </dgm:pt>
    <dgm:pt modelId="{03AD8635-33A1-4ECF-AB96-CA4163413AA1}" type="sibTrans" cxnId="{06A40575-F329-4260-B6B0-14EEB3FA76AD}">
      <dgm:prSet/>
      <dgm:spPr/>
      <dgm:t>
        <a:bodyPr/>
        <a:lstStyle/>
        <a:p>
          <a:endParaRPr lang="en-US"/>
        </a:p>
      </dgm:t>
    </dgm:pt>
    <dgm:pt modelId="{09E8FE90-B015-4B8D-8DA9-FA66FFA6C6D6}" type="pres">
      <dgm:prSet presAssocID="{DB71BC6C-1DC7-4D16-A3CC-8F6A927E9A64}" presName="linear" presStyleCnt="0">
        <dgm:presLayoutVars>
          <dgm:animLvl val="lvl"/>
          <dgm:resizeHandles val="exact"/>
        </dgm:presLayoutVars>
      </dgm:prSet>
      <dgm:spPr/>
      <dgm:t>
        <a:bodyPr/>
        <a:lstStyle/>
        <a:p>
          <a:pPr rtl="1"/>
          <a:endParaRPr lang="ar-EG"/>
        </a:p>
      </dgm:t>
    </dgm:pt>
    <dgm:pt modelId="{A3AA10BE-60E7-4B26-B05A-3CB6405B4F49}" type="pres">
      <dgm:prSet presAssocID="{58CC7B93-9F82-4042-A1CD-FD418701A725}" presName="parentText" presStyleLbl="node1" presStyleIdx="0" presStyleCnt="1" custScaleY="48602">
        <dgm:presLayoutVars>
          <dgm:chMax val="0"/>
          <dgm:bulletEnabled val="1"/>
        </dgm:presLayoutVars>
      </dgm:prSet>
      <dgm:spPr/>
      <dgm:t>
        <a:bodyPr/>
        <a:lstStyle/>
        <a:p>
          <a:pPr rtl="1"/>
          <a:endParaRPr lang="ar-EG"/>
        </a:p>
      </dgm:t>
    </dgm:pt>
    <dgm:pt modelId="{897CB477-63AF-4C54-A6C6-26EFE54EB411}" type="pres">
      <dgm:prSet presAssocID="{58CC7B93-9F82-4042-A1CD-FD418701A725}" presName="childText" presStyleLbl="revTx" presStyleIdx="0" presStyleCnt="1">
        <dgm:presLayoutVars>
          <dgm:bulletEnabled val="1"/>
        </dgm:presLayoutVars>
      </dgm:prSet>
      <dgm:spPr/>
      <dgm:t>
        <a:bodyPr/>
        <a:lstStyle/>
        <a:p>
          <a:pPr rtl="1"/>
          <a:endParaRPr lang="ar-EG"/>
        </a:p>
      </dgm:t>
    </dgm:pt>
  </dgm:ptLst>
  <dgm:cxnLst>
    <dgm:cxn modelId="{B751D90B-5DDB-4EEC-BF0E-5F90AC490EFA}" srcId="{58CC7B93-9F82-4042-A1CD-FD418701A725}" destId="{9C2CE5DA-0F98-44AE-BE63-561321E388AF}" srcOrd="5" destOrd="0" parTransId="{0DAF1681-6828-4AE3-9D78-4E9854A2AF01}" sibTransId="{06C9E57C-6CBF-4833-A56F-F2D3B7C787CC}"/>
    <dgm:cxn modelId="{75A5BAD2-7388-4DAC-A199-1F47F7C11107}" type="presOf" srcId="{0FD0D582-237A-4BFD-94C1-8F6736478EA5}" destId="{897CB477-63AF-4C54-A6C6-26EFE54EB411}" srcOrd="0" destOrd="4" presId="urn:microsoft.com/office/officeart/2005/8/layout/vList2"/>
    <dgm:cxn modelId="{8EA23806-1FCC-453C-B3D0-4F119B2771BB}" type="presOf" srcId="{58CC7B93-9F82-4042-A1CD-FD418701A725}" destId="{A3AA10BE-60E7-4B26-B05A-3CB6405B4F49}" srcOrd="0" destOrd="0" presId="urn:microsoft.com/office/officeart/2005/8/layout/vList2"/>
    <dgm:cxn modelId="{724C0310-3239-494F-BBBC-EEAC2142521E}" srcId="{58CC7B93-9F82-4042-A1CD-FD418701A725}" destId="{369CF301-F8D8-451A-8A2B-048857B536D1}" srcOrd="0" destOrd="0" parTransId="{DCA72BCD-BAD7-4BE7-A543-23593EA93C82}" sibTransId="{56FA8B9A-073D-4B0A-9C2B-4048E438613F}"/>
    <dgm:cxn modelId="{D9BF79C3-3101-45EA-B7EA-E56F3F562678}" srcId="{DB71BC6C-1DC7-4D16-A3CC-8F6A927E9A64}" destId="{58CC7B93-9F82-4042-A1CD-FD418701A725}" srcOrd="0" destOrd="0" parTransId="{236776CA-0BCB-423D-922E-906E1564C4D7}" sibTransId="{834D3694-29DE-42DE-BFEC-8DB79937CD0C}"/>
    <dgm:cxn modelId="{5FC225C6-6DF3-422B-AE6B-34F9D27DA293}" type="presOf" srcId="{369CF301-F8D8-451A-8A2B-048857B536D1}" destId="{897CB477-63AF-4C54-A6C6-26EFE54EB411}" srcOrd="0" destOrd="0" presId="urn:microsoft.com/office/officeart/2005/8/layout/vList2"/>
    <dgm:cxn modelId="{515DDD29-AA54-467C-B74A-EE2092900D57}" srcId="{58CC7B93-9F82-4042-A1CD-FD418701A725}" destId="{0FD0D582-237A-4BFD-94C1-8F6736478EA5}" srcOrd="4" destOrd="0" parTransId="{88EB93C7-8EC2-4CC3-9A8C-E59E18E9DEE8}" sibTransId="{4823E352-2CC7-480E-85C5-8464E6CC5BE9}"/>
    <dgm:cxn modelId="{397AF0B9-D27D-49FD-A3E8-8555BF348A8D}" type="presOf" srcId="{3C340AE3-390E-4F37-ABDB-968080A88E7C}" destId="{897CB477-63AF-4C54-A6C6-26EFE54EB411}" srcOrd="0" destOrd="3" presId="urn:microsoft.com/office/officeart/2005/8/layout/vList2"/>
    <dgm:cxn modelId="{402807CD-BFDF-4BA5-9BEF-A070CC706F4A}" type="presOf" srcId="{03A614B2-3006-4202-A0E8-DBB52525346B}" destId="{897CB477-63AF-4C54-A6C6-26EFE54EB411}" srcOrd="0" destOrd="1" presId="urn:microsoft.com/office/officeart/2005/8/layout/vList2"/>
    <dgm:cxn modelId="{AA009AC8-295B-47C7-82E8-A587504F7536}" type="presOf" srcId="{7AAFD802-136E-4A7E-9FB1-6123226842A8}" destId="{897CB477-63AF-4C54-A6C6-26EFE54EB411}" srcOrd="0" destOrd="2" presId="urn:microsoft.com/office/officeart/2005/8/layout/vList2"/>
    <dgm:cxn modelId="{4D56B06C-E5B3-4B56-B387-65AD8DDD3AA4}" type="presOf" srcId="{DB71BC6C-1DC7-4D16-A3CC-8F6A927E9A64}" destId="{09E8FE90-B015-4B8D-8DA9-FA66FFA6C6D6}" srcOrd="0" destOrd="0" presId="urn:microsoft.com/office/officeart/2005/8/layout/vList2"/>
    <dgm:cxn modelId="{F69C5F54-F257-4A9C-B284-E6201CF5AEB8}" type="presOf" srcId="{9C2CE5DA-0F98-44AE-BE63-561321E388AF}" destId="{897CB477-63AF-4C54-A6C6-26EFE54EB411}" srcOrd="0" destOrd="5" presId="urn:microsoft.com/office/officeart/2005/8/layout/vList2"/>
    <dgm:cxn modelId="{06A40575-F329-4260-B6B0-14EEB3FA76AD}" srcId="{58CC7B93-9F82-4042-A1CD-FD418701A725}" destId="{03A614B2-3006-4202-A0E8-DBB52525346B}" srcOrd="1" destOrd="0" parTransId="{F62A1842-6BD8-4051-8FE6-187DD90AB9F9}" sibTransId="{03AD8635-33A1-4ECF-AB96-CA4163413AA1}"/>
    <dgm:cxn modelId="{43903F7C-1DFC-4D85-8E77-7C2DDFD80850}" srcId="{58CC7B93-9F82-4042-A1CD-FD418701A725}" destId="{7AAFD802-136E-4A7E-9FB1-6123226842A8}" srcOrd="2" destOrd="0" parTransId="{F5E865AC-C9D1-4554-A6E5-AAD8329AB133}" sibTransId="{5F691B8B-6A21-4E9E-A8B9-4F0DF96861CC}"/>
    <dgm:cxn modelId="{35189049-C2CA-4256-B539-B2DF267FBC75}" srcId="{58CC7B93-9F82-4042-A1CD-FD418701A725}" destId="{3C340AE3-390E-4F37-ABDB-968080A88E7C}" srcOrd="3" destOrd="0" parTransId="{11613166-88D9-4594-B6F4-2CE479FA78C9}" sibTransId="{7480C715-7467-430B-A33D-096D6A06CB69}"/>
    <dgm:cxn modelId="{3681A7F7-4D1C-405E-B0CC-F94DFF22E549}" type="presParOf" srcId="{09E8FE90-B015-4B8D-8DA9-FA66FFA6C6D6}" destId="{A3AA10BE-60E7-4B26-B05A-3CB6405B4F49}" srcOrd="0" destOrd="0" presId="urn:microsoft.com/office/officeart/2005/8/layout/vList2"/>
    <dgm:cxn modelId="{60FD64C6-747D-4D5E-9764-E4312F016A9D}" type="presParOf" srcId="{09E8FE90-B015-4B8D-8DA9-FA66FFA6C6D6}" destId="{897CB477-63AF-4C54-A6C6-26EFE54EB411}" srcOrd="1"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DFEC81A-1FCB-4F18-9E16-6B1C0A49965E}"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F0D504F6-DF83-4053-80D3-517BF5575948}">
      <dgm:prSet custT="1"/>
      <dgm:spPr/>
      <dgm:t>
        <a:bodyPr/>
        <a:lstStyle/>
        <a:p>
          <a:pPr>
            <a:lnSpc>
              <a:spcPct val="100000"/>
            </a:lnSpc>
          </a:pPr>
          <a:r>
            <a:rPr lang="en-US" sz="2000"/>
            <a:t>To support good decisions.</a:t>
          </a:r>
        </a:p>
      </dgm:t>
    </dgm:pt>
    <dgm:pt modelId="{4182E0A2-1943-43F7-B136-257A384BC1EF}" type="parTrans" cxnId="{1306505D-50C1-4EAB-A483-1F96A4A5EDED}">
      <dgm:prSet/>
      <dgm:spPr/>
      <dgm:t>
        <a:bodyPr/>
        <a:lstStyle/>
        <a:p>
          <a:endParaRPr lang="en-US" sz="2400"/>
        </a:p>
      </dgm:t>
    </dgm:pt>
    <dgm:pt modelId="{4568AF5E-904E-4EF7-8351-7BEA4F0630AA}" type="sibTrans" cxnId="{1306505D-50C1-4EAB-A483-1F96A4A5EDED}">
      <dgm:prSet/>
      <dgm:spPr/>
      <dgm:t>
        <a:bodyPr/>
        <a:lstStyle/>
        <a:p>
          <a:pPr>
            <a:lnSpc>
              <a:spcPct val="100000"/>
            </a:lnSpc>
          </a:pPr>
          <a:endParaRPr lang="en-US" sz="2400"/>
        </a:p>
      </dgm:t>
    </dgm:pt>
    <dgm:pt modelId="{84D66CDE-67B0-4EAD-87E2-B1BCAEEE4898}">
      <dgm:prSet custT="1"/>
      <dgm:spPr/>
      <dgm:t>
        <a:bodyPr/>
        <a:lstStyle/>
        <a:p>
          <a:pPr>
            <a:lnSpc>
              <a:spcPct val="100000"/>
            </a:lnSpc>
          </a:pPr>
          <a:r>
            <a:rPr lang="en-US" sz="2000" dirty="0"/>
            <a:t>To schedule work.</a:t>
          </a:r>
        </a:p>
      </dgm:t>
    </dgm:pt>
    <dgm:pt modelId="{6EDE403E-AE0D-4E61-B52B-2570BDBE2932}" type="parTrans" cxnId="{95F26949-B5F2-41EC-937C-DB9CAE7AB8B5}">
      <dgm:prSet/>
      <dgm:spPr/>
      <dgm:t>
        <a:bodyPr/>
        <a:lstStyle/>
        <a:p>
          <a:endParaRPr lang="en-US" sz="2400"/>
        </a:p>
      </dgm:t>
    </dgm:pt>
    <dgm:pt modelId="{7AADD5F8-C987-4217-81E6-C1BE2D04997D}" type="sibTrans" cxnId="{95F26949-B5F2-41EC-937C-DB9CAE7AB8B5}">
      <dgm:prSet/>
      <dgm:spPr/>
      <dgm:t>
        <a:bodyPr/>
        <a:lstStyle/>
        <a:p>
          <a:pPr>
            <a:lnSpc>
              <a:spcPct val="100000"/>
            </a:lnSpc>
          </a:pPr>
          <a:endParaRPr lang="en-US" sz="2400"/>
        </a:p>
      </dgm:t>
    </dgm:pt>
    <dgm:pt modelId="{FB287A28-E421-4707-90AD-B1A7D537F6FA}">
      <dgm:prSet custT="1"/>
      <dgm:spPr/>
      <dgm:t>
        <a:bodyPr/>
        <a:lstStyle/>
        <a:p>
          <a:pPr>
            <a:lnSpc>
              <a:spcPct val="100000"/>
            </a:lnSpc>
          </a:pPr>
          <a:r>
            <a:rPr lang="en-US" sz="2000"/>
            <a:t>To determine how long the project should take and its cost.</a:t>
          </a:r>
        </a:p>
      </dgm:t>
    </dgm:pt>
    <dgm:pt modelId="{A51F39EF-29B9-4478-950B-C367242018D2}" type="parTrans" cxnId="{F76B32DE-11E2-4FA9-B2D3-0001CE0DCB02}">
      <dgm:prSet/>
      <dgm:spPr/>
      <dgm:t>
        <a:bodyPr/>
        <a:lstStyle/>
        <a:p>
          <a:endParaRPr lang="en-US" sz="2400"/>
        </a:p>
      </dgm:t>
    </dgm:pt>
    <dgm:pt modelId="{C7962F05-5712-42E8-B50A-06E4BA18F519}" type="sibTrans" cxnId="{F76B32DE-11E2-4FA9-B2D3-0001CE0DCB02}">
      <dgm:prSet/>
      <dgm:spPr/>
      <dgm:t>
        <a:bodyPr/>
        <a:lstStyle/>
        <a:p>
          <a:pPr>
            <a:lnSpc>
              <a:spcPct val="100000"/>
            </a:lnSpc>
          </a:pPr>
          <a:endParaRPr lang="en-US" sz="2400"/>
        </a:p>
      </dgm:t>
    </dgm:pt>
    <dgm:pt modelId="{78F7E610-6321-49A5-B8F0-65AC0BBA8C73}">
      <dgm:prSet custT="1"/>
      <dgm:spPr/>
      <dgm:t>
        <a:bodyPr/>
        <a:lstStyle/>
        <a:p>
          <a:pPr>
            <a:lnSpc>
              <a:spcPct val="100000"/>
            </a:lnSpc>
          </a:pPr>
          <a:r>
            <a:rPr lang="en-US" sz="2000" dirty="0"/>
            <a:t>To determine whether the project is worth doing.</a:t>
          </a:r>
        </a:p>
      </dgm:t>
    </dgm:pt>
    <dgm:pt modelId="{B0741835-C781-410B-84D4-A7A2FFC797E4}" type="parTrans" cxnId="{B610622E-5AA6-4590-A53A-37AFCCE3C412}">
      <dgm:prSet/>
      <dgm:spPr/>
      <dgm:t>
        <a:bodyPr/>
        <a:lstStyle/>
        <a:p>
          <a:endParaRPr lang="en-US" sz="2400"/>
        </a:p>
      </dgm:t>
    </dgm:pt>
    <dgm:pt modelId="{F8AC7965-7184-4746-BBB9-784E5D7C4CAB}" type="sibTrans" cxnId="{B610622E-5AA6-4590-A53A-37AFCCE3C412}">
      <dgm:prSet/>
      <dgm:spPr/>
      <dgm:t>
        <a:bodyPr/>
        <a:lstStyle/>
        <a:p>
          <a:pPr>
            <a:lnSpc>
              <a:spcPct val="100000"/>
            </a:lnSpc>
          </a:pPr>
          <a:endParaRPr lang="en-US" sz="2400"/>
        </a:p>
      </dgm:t>
    </dgm:pt>
    <dgm:pt modelId="{DACF211E-8457-4CB0-AFDC-0C063F4BE01C}">
      <dgm:prSet custT="1"/>
      <dgm:spPr/>
      <dgm:t>
        <a:bodyPr/>
        <a:lstStyle/>
        <a:p>
          <a:pPr>
            <a:lnSpc>
              <a:spcPct val="100000"/>
            </a:lnSpc>
          </a:pPr>
          <a:r>
            <a:rPr lang="en-US" sz="2000" dirty="0"/>
            <a:t>To develop cash flow needs.</a:t>
          </a:r>
        </a:p>
      </dgm:t>
    </dgm:pt>
    <dgm:pt modelId="{35E30592-4388-408F-BD49-4BBC6BB023BF}" type="parTrans" cxnId="{4EAFCFF1-A922-4B81-BFBC-49F318896D27}">
      <dgm:prSet/>
      <dgm:spPr/>
      <dgm:t>
        <a:bodyPr/>
        <a:lstStyle/>
        <a:p>
          <a:endParaRPr lang="en-US" sz="2400"/>
        </a:p>
      </dgm:t>
    </dgm:pt>
    <dgm:pt modelId="{0EAF1354-5DFD-47D7-8F43-DB01C07630B6}" type="sibTrans" cxnId="{4EAFCFF1-A922-4B81-BFBC-49F318896D27}">
      <dgm:prSet/>
      <dgm:spPr/>
      <dgm:t>
        <a:bodyPr/>
        <a:lstStyle/>
        <a:p>
          <a:pPr>
            <a:lnSpc>
              <a:spcPct val="100000"/>
            </a:lnSpc>
          </a:pPr>
          <a:endParaRPr lang="en-US" sz="2400"/>
        </a:p>
      </dgm:t>
    </dgm:pt>
    <dgm:pt modelId="{C2C91F69-8B30-466D-8D2B-E0BDCBCC1385}">
      <dgm:prSet custT="1"/>
      <dgm:spPr/>
      <dgm:t>
        <a:bodyPr/>
        <a:lstStyle/>
        <a:p>
          <a:pPr>
            <a:lnSpc>
              <a:spcPct val="100000"/>
            </a:lnSpc>
          </a:pPr>
          <a:r>
            <a:rPr lang="en-US" sz="2000"/>
            <a:t>To determine how well the project is progressing.</a:t>
          </a:r>
        </a:p>
      </dgm:t>
    </dgm:pt>
    <dgm:pt modelId="{C0596B36-ABC4-4D18-B90D-B83042D2B314}" type="parTrans" cxnId="{8B9AFF84-03B8-42CF-AC1A-A6A446E3D1A0}">
      <dgm:prSet/>
      <dgm:spPr/>
      <dgm:t>
        <a:bodyPr/>
        <a:lstStyle/>
        <a:p>
          <a:endParaRPr lang="en-US" sz="2400"/>
        </a:p>
      </dgm:t>
    </dgm:pt>
    <dgm:pt modelId="{6B478F17-E5F4-46DC-8BF9-4361C42F7A2B}" type="sibTrans" cxnId="{8B9AFF84-03B8-42CF-AC1A-A6A446E3D1A0}">
      <dgm:prSet/>
      <dgm:spPr/>
      <dgm:t>
        <a:bodyPr/>
        <a:lstStyle/>
        <a:p>
          <a:pPr>
            <a:lnSpc>
              <a:spcPct val="100000"/>
            </a:lnSpc>
          </a:pPr>
          <a:endParaRPr lang="en-US" sz="2400"/>
        </a:p>
      </dgm:t>
    </dgm:pt>
    <dgm:pt modelId="{8106B51C-15CA-4327-9511-164677CFB19D}">
      <dgm:prSet custT="1"/>
      <dgm:spPr/>
      <dgm:t>
        <a:bodyPr/>
        <a:lstStyle/>
        <a:p>
          <a:pPr>
            <a:lnSpc>
              <a:spcPct val="100000"/>
            </a:lnSpc>
          </a:pPr>
          <a:r>
            <a:rPr lang="en-US" sz="2000" dirty="0"/>
            <a:t>To develop time-phased budgets and establish the project baseline.</a:t>
          </a:r>
        </a:p>
      </dgm:t>
    </dgm:pt>
    <dgm:pt modelId="{F8BE1D00-49C5-4B86-BECC-55E16C5EE445}" type="parTrans" cxnId="{FD9E6B31-BC67-47D0-BB8D-C25CEF062BDF}">
      <dgm:prSet/>
      <dgm:spPr/>
      <dgm:t>
        <a:bodyPr/>
        <a:lstStyle/>
        <a:p>
          <a:endParaRPr lang="en-US" sz="2400"/>
        </a:p>
      </dgm:t>
    </dgm:pt>
    <dgm:pt modelId="{EEF2D074-3433-4E11-8601-557D7483CC82}" type="sibTrans" cxnId="{FD9E6B31-BC67-47D0-BB8D-C25CEF062BDF}">
      <dgm:prSet/>
      <dgm:spPr/>
      <dgm:t>
        <a:bodyPr/>
        <a:lstStyle/>
        <a:p>
          <a:endParaRPr lang="en-US" sz="2400"/>
        </a:p>
      </dgm:t>
    </dgm:pt>
    <dgm:pt modelId="{62070F16-AA87-47E6-8510-C6D95974778B}" type="pres">
      <dgm:prSet presAssocID="{1DFEC81A-1FCB-4F18-9E16-6B1C0A49965E}" presName="root" presStyleCnt="0">
        <dgm:presLayoutVars>
          <dgm:dir/>
          <dgm:resizeHandles val="exact"/>
        </dgm:presLayoutVars>
      </dgm:prSet>
      <dgm:spPr/>
      <dgm:t>
        <a:bodyPr/>
        <a:lstStyle/>
        <a:p>
          <a:pPr rtl="1"/>
          <a:endParaRPr lang="ar-EG"/>
        </a:p>
      </dgm:t>
    </dgm:pt>
    <dgm:pt modelId="{2DDED2A6-132A-452F-B769-A0E906FB07F2}" type="pres">
      <dgm:prSet presAssocID="{1DFEC81A-1FCB-4F18-9E16-6B1C0A49965E}" presName="container" presStyleCnt="0">
        <dgm:presLayoutVars>
          <dgm:dir/>
          <dgm:resizeHandles val="exact"/>
        </dgm:presLayoutVars>
      </dgm:prSet>
      <dgm:spPr/>
    </dgm:pt>
    <dgm:pt modelId="{9071B15C-4794-448E-9287-7B09A9B43849}" type="pres">
      <dgm:prSet presAssocID="{F0D504F6-DF83-4053-80D3-517BF5575948}" presName="compNode" presStyleCnt="0"/>
      <dgm:spPr/>
    </dgm:pt>
    <dgm:pt modelId="{BA69EE96-5108-470C-8214-AE4BBF0C100A}" type="pres">
      <dgm:prSet presAssocID="{F0D504F6-DF83-4053-80D3-517BF5575948}" presName="iconBgRect" presStyleLbl="bgShp" presStyleIdx="0" presStyleCnt="7"/>
      <dgm:spPr/>
    </dgm:pt>
    <dgm:pt modelId="{0ED27C88-D53A-4D9A-A8B0-9FF2688DC22B}" type="pres">
      <dgm:prSet presAssocID="{F0D504F6-DF83-4053-80D3-517BF5575948}" presName="iconRect" presStyleLbl="node1" presStyleIdx="0" presStyleCnt="7"/>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dgm:spPr>
      <dgm:t>
        <a:bodyPr/>
        <a:lstStyle/>
        <a:p>
          <a:pPr rtl="1"/>
          <a:endParaRPr lang="ar-EG"/>
        </a:p>
      </dgm:t>
      <dgm:extLst>
        <a:ext uri="{E40237B7-FDA0-4F09-8148-C483321AD2D9}">
          <dgm14:cNvPr xmlns:dgm14="http://schemas.microsoft.com/office/drawing/2010/diagram" id="0" name="" descr="Scales of Justice"/>
        </a:ext>
      </dgm:extLst>
    </dgm:pt>
    <dgm:pt modelId="{722841AB-1A12-4A5F-A621-163A1112EB58}" type="pres">
      <dgm:prSet presAssocID="{F0D504F6-DF83-4053-80D3-517BF5575948}" presName="spaceRect" presStyleCnt="0"/>
      <dgm:spPr/>
    </dgm:pt>
    <dgm:pt modelId="{16F545FF-F3FA-42A9-B8ED-C45AC0EE7DF0}" type="pres">
      <dgm:prSet presAssocID="{F0D504F6-DF83-4053-80D3-517BF5575948}" presName="textRect" presStyleLbl="revTx" presStyleIdx="0" presStyleCnt="7">
        <dgm:presLayoutVars>
          <dgm:chMax val="1"/>
          <dgm:chPref val="1"/>
        </dgm:presLayoutVars>
      </dgm:prSet>
      <dgm:spPr/>
      <dgm:t>
        <a:bodyPr/>
        <a:lstStyle/>
        <a:p>
          <a:pPr rtl="1"/>
          <a:endParaRPr lang="ar-EG"/>
        </a:p>
      </dgm:t>
    </dgm:pt>
    <dgm:pt modelId="{F603811F-FCE0-456C-BBA9-9660015880FC}" type="pres">
      <dgm:prSet presAssocID="{4568AF5E-904E-4EF7-8351-7BEA4F0630AA}" presName="sibTrans" presStyleLbl="sibTrans2D1" presStyleIdx="0" presStyleCnt="0"/>
      <dgm:spPr/>
      <dgm:t>
        <a:bodyPr/>
        <a:lstStyle/>
        <a:p>
          <a:pPr rtl="1"/>
          <a:endParaRPr lang="ar-EG"/>
        </a:p>
      </dgm:t>
    </dgm:pt>
    <dgm:pt modelId="{22139BD8-98CA-456D-9D68-EDC029BCB85A}" type="pres">
      <dgm:prSet presAssocID="{84D66CDE-67B0-4EAD-87E2-B1BCAEEE4898}" presName="compNode" presStyleCnt="0"/>
      <dgm:spPr/>
    </dgm:pt>
    <dgm:pt modelId="{AA06F1C1-8536-464B-A32A-D0D3504AF19D}" type="pres">
      <dgm:prSet presAssocID="{84D66CDE-67B0-4EAD-87E2-B1BCAEEE4898}" presName="iconBgRect" presStyleLbl="bgShp" presStyleIdx="1" presStyleCnt="7"/>
      <dgm:spPr/>
    </dgm:pt>
    <dgm:pt modelId="{E583A1CA-DE78-4B92-875A-0204DB00126D}" type="pres">
      <dgm:prSet presAssocID="{84D66CDE-67B0-4EAD-87E2-B1BCAEEE4898}" presName="iconRect" presStyleLbl="node1" presStyleIdx="1" presStyleCnt="7"/>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dgm:spPr>
      <dgm:t>
        <a:bodyPr/>
        <a:lstStyle/>
        <a:p>
          <a:pPr rtl="1"/>
          <a:endParaRPr lang="ar-EG"/>
        </a:p>
      </dgm:t>
      <dgm:extLst>
        <a:ext uri="{E40237B7-FDA0-4F09-8148-C483321AD2D9}">
          <dgm14:cNvPr xmlns:dgm14="http://schemas.microsoft.com/office/drawing/2010/diagram" id="0" name="" descr="Daily Calendar"/>
        </a:ext>
      </dgm:extLst>
    </dgm:pt>
    <dgm:pt modelId="{7837FE84-1C37-478F-A803-3965B49F6594}" type="pres">
      <dgm:prSet presAssocID="{84D66CDE-67B0-4EAD-87E2-B1BCAEEE4898}" presName="spaceRect" presStyleCnt="0"/>
      <dgm:spPr/>
    </dgm:pt>
    <dgm:pt modelId="{DC22866A-F16C-46F7-B878-BA9170478EB3}" type="pres">
      <dgm:prSet presAssocID="{84D66CDE-67B0-4EAD-87E2-B1BCAEEE4898}" presName="textRect" presStyleLbl="revTx" presStyleIdx="1" presStyleCnt="7">
        <dgm:presLayoutVars>
          <dgm:chMax val="1"/>
          <dgm:chPref val="1"/>
        </dgm:presLayoutVars>
      </dgm:prSet>
      <dgm:spPr/>
      <dgm:t>
        <a:bodyPr/>
        <a:lstStyle/>
        <a:p>
          <a:pPr rtl="1"/>
          <a:endParaRPr lang="ar-EG"/>
        </a:p>
      </dgm:t>
    </dgm:pt>
    <dgm:pt modelId="{A3A0F468-0102-4974-93BF-A234ACF5E184}" type="pres">
      <dgm:prSet presAssocID="{7AADD5F8-C987-4217-81E6-C1BE2D04997D}" presName="sibTrans" presStyleLbl="sibTrans2D1" presStyleIdx="0" presStyleCnt="0"/>
      <dgm:spPr/>
      <dgm:t>
        <a:bodyPr/>
        <a:lstStyle/>
        <a:p>
          <a:pPr rtl="1"/>
          <a:endParaRPr lang="ar-EG"/>
        </a:p>
      </dgm:t>
    </dgm:pt>
    <dgm:pt modelId="{6173536F-FB99-4529-B835-8924FF8E1FB6}" type="pres">
      <dgm:prSet presAssocID="{FB287A28-E421-4707-90AD-B1A7D537F6FA}" presName="compNode" presStyleCnt="0"/>
      <dgm:spPr/>
    </dgm:pt>
    <dgm:pt modelId="{12606FCA-9AD2-4679-97CE-11E460534AA7}" type="pres">
      <dgm:prSet presAssocID="{FB287A28-E421-4707-90AD-B1A7D537F6FA}" presName="iconBgRect" presStyleLbl="bgShp" presStyleIdx="2" presStyleCnt="7"/>
      <dgm:spPr/>
    </dgm:pt>
    <dgm:pt modelId="{765AFB58-CED3-4F4A-89F2-ACFA466E56F7}" type="pres">
      <dgm:prSet presAssocID="{FB287A28-E421-4707-90AD-B1A7D537F6FA}" presName="iconRect" presStyleLbl="node1" presStyleIdx="2" presStyleCnt="7"/>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dgm:spPr>
      <dgm:t>
        <a:bodyPr/>
        <a:lstStyle/>
        <a:p>
          <a:pPr rtl="1"/>
          <a:endParaRPr lang="ar-EG"/>
        </a:p>
      </dgm:t>
      <dgm:extLst>
        <a:ext uri="{E40237B7-FDA0-4F09-8148-C483321AD2D9}">
          <dgm14:cNvPr xmlns:dgm14="http://schemas.microsoft.com/office/drawing/2010/diagram" id="0" name="" descr="Money"/>
        </a:ext>
      </dgm:extLst>
    </dgm:pt>
    <dgm:pt modelId="{36CC2F55-4F75-4083-A06D-1FB34958ED5A}" type="pres">
      <dgm:prSet presAssocID="{FB287A28-E421-4707-90AD-B1A7D537F6FA}" presName="spaceRect" presStyleCnt="0"/>
      <dgm:spPr/>
    </dgm:pt>
    <dgm:pt modelId="{45AE4361-B7BC-4ED6-A018-8AC1ADE43D88}" type="pres">
      <dgm:prSet presAssocID="{FB287A28-E421-4707-90AD-B1A7D537F6FA}" presName="textRect" presStyleLbl="revTx" presStyleIdx="2" presStyleCnt="7">
        <dgm:presLayoutVars>
          <dgm:chMax val="1"/>
          <dgm:chPref val="1"/>
        </dgm:presLayoutVars>
      </dgm:prSet>
      <dgm:spPr/>
      <dgm:t>
        <a:bodyPr/>
        <a:lstStyle/>
        <a:p>
          <a:pPr rtl="1"/>
          <a:endParaRPr lang="ar-EG"/>
        </a:p>
      </dgm:t>
    </dgm:pt>
    <dgm:pt modelId="{3BD3586C-0A2F-45F1-845E-1A14C11E75F7}" type="pres">
      <dgm:prSet presAssocID="{C7962F05-5712-42E8-B50A-06E4BA18F519}" presName="sibTrans" presStyleLbl="sibTrans2D1" presStyleIdx="0" presStyleCnt="0"/>
      <dgm:spPr/>
      <dgm:t>
        <a:bodyPr/>
        <a:lstStyle/>
        <a:p>
          <a:pPr rtl="1"/>
          <a:endParaRPr lang="ar-EG"/>
        </a:p>
      </dgm:t>
    </dgm:pt>
    <dgm:pt modelId="{CB9CC6B5-2C29-4FDE-AA17-00CA2234601D}" type="pres">
      <dgm:prSet presAssocID="{78F7E610-6321-49A5-B8F0-65AC0BBA8C73}" presName="compNode" presStyleCnt="0"/>
      <dgm:spPr/>
    </dgm:pt>
    <dgm:pt modelId="{D56F122B-1441-4F76-8747-38AB1C465131}" type="pres">
      <dgm:prSet presAssocID="{78F7E610-6321-49A5-B8F0-65AC0BBA8C73}" presName="iconBgRect" presStyleLbl="bgShp" presStyleIdx="3" presStyleCnt="7"/>
      <dgm:spPr/>
    </dgm:pt>
    <dgm:pt modelId="{8A43CF11-F66E-45DD-94ED-54E166D03F61}" type="pres">
      <dgm:prSet presAssocID="{78F7E610-6321-49A5-B8F0-65AC0BBA8C73}" presName="iconRect" presStyleLbl="node1" presStyleIdx="3" presStyleCnt="7"/>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dgm:spPr>
      <dgm:t>
        <a:bodyPr/>
        <a:lstStyle/>
        <a:p>
          <a:pPr rtl="1"/>
          <a:endParaRPr lang="ar-EG"/>
        </a:p>
      </dgm:t>
      <dgm:extLst>
        <a:ext uri="{E40237B7-FDA0-4F09-8148-C483321AD2D9}">
          <dgm14:cNvPr xmlns:dgm14="http://schemas.microsoft.com/office/drawing/2010/diagram" id="0" name="" descr="Statistics"/>
        </a:ext>
      </dgm:extLst>
    </dgm:pt>
    <dgm:pt modelId="{8D30059F-0F49-4D05-9087-3DE67099EBD5}" type="pres">
      <dgm:prSet presAssocID="{78F7E610-6321-49A5-B8F0-65AC0BBA8C73}" presName="spaceRect" presStyleCnt="0"/>
      <dgm:spPr/>
    </dgm:pt>
    <dgm:pt modelId="{82D03EE7-849D-46E7-9A85-C42C1DE041C8}" type="pres">
      <dgm:prSet presAssocID="{78F7E610-6321-49A5-B8F0-65AC0BBA8C73}" presName="textRect" presStyleLbl="revTx" presStyleIdx="3" presStyleCnt="7">
        <dgm:presLayoutVars>
          <dgm:chMax val="1"/>
          <dgm:chPref val="1"/>
        </dgm:presLayoutVars>
      </dgm:prSet>
      <dgm:spPr/>
      <dgm:t>
        <a:bodyPr/>
        <a:lstStyle/>
        <a:p>
          <a:pPr rtl="1"/>
          <a:endParaRPr lang="ar-EG"/>
        </a:p>
      </dgm:t>
    </dgm:pt>
    <dgm:pt modelId="{B98E5ED4-5D1A-4885-B6B1-7F9215C63271}" type="pres">
      <dgm:prSet presAssocID="{F8AC7965-7184-4746-BBB9-784E5D7C4CAB}" presName="sibTrans" presStyleLbl="sibTrans2D1" presStyleIdx="0" presStyleCnt="0"/>
      <dgm:spPr/>
      <dgm:t>
        <a:bodyPr/>
        <a:lstStyle/>
        <a:p>
          <a:pPr rtl="1"/>
          <a:endParaRPr lang="ar-EG"/>
        </a:p>
      </dgm:t>
    </dgm:pt>
    <dgm:pt modelId="{9212D063-9232-4CED-8634-9227B8DBB853}" type="pres">
      <dgm:prSet presAssocID="{DACF211E-8457-4CB0-AFDC-0C063F4BE01C}" presName="compNode" presStyleCnt="0"/>
      <dgm:spPr/>
    </dgm:pt>
    <dgm:pt modelId="{254D9E1F-3278-4DBC-BC07-539EDBB5F789}" type="pres">
      <dgm:prSet presAssocID="{DACF211E-8457-4CB0-AFDC-0C063F4BE01C}" presName="iconBgRect" presStyleLbl="bgShp" presStyleIdx="4" presStyleCnt="7"/>
      <dgm:spPr/>
    </dgm:pt>
    <dgm:pt modelId="{C0A66534-5E6F-403C-A577-05049D0AC489}" type="pres">
      <dgm:prSet presAssocID="{DACF211E-8457-4CB0-AFDC-0C063F4BE01C}" presName="iconRect" presStyleLbl="node1" presStyleIdx="4" presStyleCnt="7"/>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a:blipFill>
      </dgm:spPr>
      <dgm:t>
        <a:bodyPr/>
        <a:lstStyle/>
        <a:p>
          <a:pPr rtl="1"/>
          <a:endParaRPr lang="ar-EG"/>
        </a:p>
      </dgm:t>
      <dgm:extLst>
        <a:ext uri="{E40237B7-FDA0-4F09-8148-C483321AD2D9}">
          <dgm14:cNvPr xmlns:dgm14="http://schemas.microsoft.com/office/drawing/2010/diagram" id="0" name="" descr="Dollar"/>
        </a:ext>
      </dgm:extLst>
    </dgm:pt>
    <dgm:pt modelId="{152AB97A-588E-45E1-B060-964CB892242C}" type="pres">
      <dgm:prSet presAssocID="{DACF211E-8457-4CB0-AFDC-0C063F4BE01C}" presName="spaceRect" presStyleCnt="0"/>
      <dgm:spPr/>
    </dgm:pt>
    <dgm:pt modelId="{4ADD03A8-0FB1-48F8-BDD5-ABEB982DC033}" type="pres">
      <dgm:prSet presAssocID="{DACF211E-8457-4CB0-AFDC-0C063F4BE01C}" presName="textRect" presStyleLbl="revTx" presStyleIdx="4" presStyleCnt="7">
        <dgm:presLayoutVars>
          <dgm:chMax val="1"/>
          <dgm:chPref val="1"/>
        </dgm:presLayoutVars>
      </dgm:prSet>
      <dgm:spPr/>
      <dgm:t>
        <a:bodyPr/>
        <a:lstStyle/>
        <a:p>
          <a:pPr rtl="1"/>
          <a:endParaRPr lang="ar-EG"/>
        </a:p>
      </dgm:t>
    </dgm:pt>
    <dgm:pt modelId="{42D903C0-D99E-496E-8DF1-A4F2A3350119}" type="pres">
      <dgm:prSet presAssocID="{0EAF1354-5DFD-47D7-8F43-DB01C07630B6}" presName="sibTrans" presStyleLbl="sibTrans2D1" presStyleIdx="0" presStyleCnt="0"/>
      <dgm:spPr/>
      <dgm:t>
        <a:bodyPr/>
        <a:lstStyle/>
        <a:p>
          <a:pPr rtl="1"/>
          <a:endParaRPr lang="ar-EG"/>
        </a:p>
      </dgm:t>
    </dgm:pt>
    <dgm:pt modelId="{A1CFEDFC-433D-4E5C-B85F-3F38F3B28E93}" type="pres">
      <dgm:prSet presAssocID="{C2C91F69-8B30-466D-8D2B-E0BDCBCC1385}" presName="compNode" presStyleCnt="0"/>
      <dgm:spPr/>
    </dgm:pt>
    <dgm:pt modelId="{8BA0E870-6894-424E-8972-0760F66A66CA}" type="pres">
      <dgm:prSet presAssocID="{C2C91F69-8B30-466D-8D2B-E0BDCBCC1385}" presName="iconBgRect" presStyleLbl="bgShp" presStyleIdx="5" presStyleCnt="7"/>
      <dgm:spPr/>
    </dgm:pt>
    <dgm:pt modelId="{D324DB86-3CF0-473F-A114-46BCBD7264E6}" type="pres">
      <dgm:prSet presAssocID="{C2C91F69-8B30-466D-8D2B-E0BDCBCC1385}" presName="iconRect" presStyleLbl="node1" presStyleIdx="5" presStyleCnt="7"/>
      <dgm:spPr>
        <a:blipFill>
          <a:blip xmlns:r="http://schemas.openxmlformats.org/officeDocument/2006/relationships" r:embed="rId11" cstate="print">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a:blipFill>
      </dgm:spPr>
      <dgm:t>
        <a:bodyPr/>
        <a:lstStyle/>
        <a:p>
          <a:pPr rtl="1"/>
          <a:endParaRPr lang="ar-EG"/>
        </a:p>
      </dgm:t>
      <dgm:extLst>
        <a:ext uri="{E40237B7-FDA0-4F09-8148-C483321AD2D9}">
          <dgm14:cNvPr xmlns:dgm14="http://schemas.microsoft.com/office/drawing/2010/diagram" id="0" name="" descr="Bullseye"/>
        </a:ext>
      </dgm:extLst>
    </dgm:pt>
    <dgm:pt modelId="{765D4FEC-9ABC-4259-AE8D-513DB46434CF}" type="pres">
      <dgm:prSet presAssocID="{C2C91F69-8B30-466D-8D2B-E0BDCBCC1385}" presName="spaceRect" presStyleCnt="0"/>
      <dgm:spPr/>
    </dgm:pt>
    <dgm:pt modelId="{8D04AC87-DC38-4813-B33C-E790D87614A8}" type="pres">
      <dgm:prSet presAssocID="{C2C91F69-8B30-466D-8D2B-E0BDCBCC1385}" presName="textRect" presStyleLbl="revTx" presStyleIdx="5" presStyleCnt="7">
        <dgm:presLayoutVars>
          <dgm:chMax val="1"/>
          <dgm:chPref val="1"/>
        </dgm:presLayoutVars>
      </dgm:prSet>
      <dgm:spPr/>
      <dgm:t>
        <a:bodyPr/>
        <a:lstStyle/>
        <a:p>
          <a:pPr rtl="1"/>
          <a:endParaRPr lang="ar-EG"/>
        </a:p>
      </dgm:t>
    </dgm:pt>
    <dgm:pt modelId="{A4D73A77-56E9-4ADC-A679-7B0FBD39CC7F}" type="pres">
      <dgm:prSet presAssocID="{6B478F17-E5F4-46DC-8BF9-4361C42F7A2B}" presName="sibTrans" presStyleLbl="sibTrans2D1" presStyleIdx="0" presStyleCnt="0"/>
      <dgm:spPr/>
      <dgm:t>
        <a:bodyPr/>
        <a:lstStyle/>
        <a:p>
          <a:pPr rtl="1"/>
          <a:endParaRPr lang="ar-EG"/>
        </a:p>
      </dgm:t>
    </dgm:pt>
    <dgm:pt modelId="{80A86233-E1F6-4895-A897-0D5A6F4CD2B6}" type="pres">
      <dgm:prSet presAssocID="{8106B51C-15CA-4327-9511-164677CFB19D}" presName="compNode" presStyleCnt="0"/>
      <dgm:spPr/>
    </dgm:pt>
    <dgm:pt modelId="{3FA3E94E-8779-4C73-8116-50E824A07B7C}" type="pres">
      <dgm:prSet presAssocID="{8106B51C-15CA-4327-9511-164677CFB19D}" presName="iconBgRect" presStyleLbl="bgShp" presStyleIdx="6" presStyleCnt="7"/>
      <dgm:spPr/>
    </dgm:pt>
    <dgm:pt modelId="{1036B6ED-8881-4502-ACE6-BCA69297CE7B}" type="pres">
      <dgm:prSet presAssocID="{8106B51C-15CA-4327-9511-164677CFB19D}" presName="iconRect" presStyleLbl="node1" presStyleIdx="6" presStyleCnt="7"/>
      <dgm:spPr>
        <a:blipFill>
          <a:blip xmlns:r="http://schemas.openxmlformats.org/officeDocument/2006/relationships" r:embed="rId13" cstate="print">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a:blipFill>
      </dgm:spPr>
      <dgm:t>
        <a:bodyPr/>
        <a:lstStyle/>
        <a:p>
          <a:pPr rtl="1"/>
          <a:endParaRPr lang="ar-EG"/>
        </a:p>
      </dgm:t>
      <dgm:extLst>
        <a:ext uri="{E40237B7-FDA0-4F09-8148-C483321AD2D9}">
          <dgm14:cNvPr xmlns:dgm14="http://schemas.microsoft.com/office/drawing/2010/diagram" id="0" name="" descr="Monthly calendar"/>
        </a:ext>
      </dgm:extLst>
    </dgm:pt>
    <dgm:pt modelId="{05E5B58A-4E48-4B2C-A635-78200F1D0CF5}" type="pres">
      <dgm:prSet presAssocID="{8106B51C-15CA-4327-9511-164677CFB19D}" presName="spaceRect" presStyleCnt="0"/>
      <dgm:spPr/>
    </dgm:pt>
    <dgm:pt modelId="{17C8A4D2-25BF-42ED-9219-6D095134574E}" type="pres">
      <dgm:prSet presAssocID="{8106B51C-15CA-4327-9511-164677CFB19D}" presName="textRect" presStyleLbl="revTx" presStyleIdx="6" presStyleCnt="7">
        <dgm:presLayoutVars>
          <dgm:chMax val="1"/>
          <dgm:chPref val="1"/>
        </dgm:presLayoutVars>
      </dgm:prSet>
      <dgm:spPr/>
      <dgm:t>
        <a:bodyPr/>
        <a:lstStyle/>
        <a:p>
          <a:pPr rtl="1"/>
          <a:endParaRPr lang="ar-EG"/>
        </a:p>
      </dgm:t>
    </dgm:pt>
  </dgm:ptLst>
  <dgm:cxnLst>
    <dgm:cxn modelId="{5325B051-73D9-4BD8-8DD8-6E5A727B24F3}" type="presOf" srcId="{78F7E610-6321-49A5-B8F0-65AC0BBA8C73}" destId="{82D03EE7-849D-46E7-9A85-C42C1DE041C8}" srcOrd="0" destOrd="0" presId="urn:microsoft.com/office/officeart/2018/2/layout/IconCircleList"/>
    <dgm:cxn modelId="{EFB89A3B-6266-452E-B166-68C015CBED53}" type="presOf" srcId="{F0D504F6-DF83-4053-80D3-517BF5575948}" destId="{16F545FF-F3FA-42A9-B8ED-C45AC0EE7DF0}" srcOrd="0" destOrd="0" presId="urn:microsoft.com/office/officeart/2018/2/layout/IconCircleList"/>
    <dgm:cxn modelId="{A5EB72F0-1ED3-47D9-8108-4F61A841EE95}" type="presOf" srcId="{1DFEC81A-1FCB-4F18-9E16-6B1C0A49965E}" destId="{62070F16-AA87-47E6-8510-C6D95974778B}" srcOrd="0" destOrd="0" presId="urn:microsoft.com/office/officeart/2018/2/layout/IconCircleList"/>
    <dgm:cxn modelId="{8770A78D-679F-4FD0-9C86-96082B02AFFE}" type="presOf" srcId="{4568AF5E-904E-4EF7-8351-7BEA4F0630AA}" destId="{F603811F-FCE0-456C-BBA9-9660015880FC}" srcOrd="0" destOrd="0" presId="urn:microsoft.com/office/officeart/2018/2/layout/IconCircleList"/>
    <dgm:cxn modelId="{97246ADE-0E1C-490F-8526-849915E11BFF}" type="presOf" srcId="{0EAF1354-5DFD-47D7-8F43-DB01C07630B6}" destId="{42D903C0-D99E-496E-8DF1-A4F2A3350119}" srcOrd="0" destOrd="0" presId="urn:microsoft.com/office/officeart/2018/2/layout/IconCircleList"/>
    <dgm:cxn modelId="{7C4B3B97-F263-4B8F-AF04-5753E96019EB}" type="presOf" srcId="{FB287A28-E421-4707-90AD-B1A7D537F6FA}" destId="{45AE4361-B7BC-4ED6-A018-8AC1ADE43D88}" srcOrd="0" destOrd="0" presId="urn:microsoft.com/office/officeart/2018/2/layout/IconCircleList"/>
    <dgm:cxn modelId="{83E70CA3-7D84-4354-A3CC-31995837BE49}" type="presOf" srcId="{7AADD5F8-C987-4217-81E6-C1BE2D04997D}" destId="{A3A0F468-0102-4974-93BF-A234ACF5E184}" srcOrd="0" destOrd="0" presId="urn:microsoft.com/office/officeart/2018/2/layout/IconCircleList"/>
    <dgm:cxn modelId="{B610622E-5AA6-4590-A53A-37AFCCE3C412}" srcId="{1DFEC81A-1FCB-4F18-9E16-6B1C0A49965E}" destId="{78F7E610-6321-49A5-B8F0-65AC0BBA8C73}" srcOrd="3" destOrd="0" parTransId="{B0741835-C781-410B-84D4-A7A2FFC797E4}" sibTransId="{F8AC7965-7184-4746-BBB9-784E5D7C4CAB}"/>
    <dgm:cxn modelId="{8B9AFF84-03B8-42CF-AC1A-A6A446E3D1A0}" srcId="{1DFEC81A-1FCB-4F18-9E16-6B1C0A49965E}" destId="{C2C91F69-8B30-466D-8D2B-E0BDCBCC1385}" srcOrd="5" destOrd="0" parTransId="{C0596B36-ABC4-4D18-B90D-B83042D2B314}" sibTransId="{6B478F17-E5F4-46DC-8BF9-4361C42F7A2B}"/>
    <dgm:cxn modelId="{A00E30D8-1FB6-46F1-AF6A-8D169EEE5011}" type="presOf" srcId="{84D66CDE-67B0-4EAD-87E2-B1BCAEEE4898}" destId="{DC22866A-F16C-46F7-B878-BA9170478EB3}" srcOrd="0" destOrd="0" presId="urn:microsoft.com/office/officeart/2018/2/layout/IconCircleList"/>
    <dgm:cxn modelId="{5EC72965-5CF4-4F89-90F1-A78248D4FFB3}" type="presOf" srcId="{F8AC7965-7184-4746-BBB9-784E5D7C4CAB}" destId="{B98E5ED4-5D1A-4885-B6B1-7F9215C63271}" srcOrd="0" destOrd="0" presId="urn:microsoft.com/office/officeart/2018/2/layout/IconCircleList"/>
    <dgm:cxn modelId="{1306505D-50C1-4EAB-A483-1F96A4A5EDED}" srcId="{1DFEC81A-1FCB-4F18-9E16-6B1C0A49965E}" destId="{F0D504F6-DF83-4053-80D3-517BF5575948}" srcOrd="0" destOrd="0" parTransId="{4182E0A2-1943-43F7-B136-257A384BC1EF}" sibTransId="{4568AF5E-904E-4EF7-8351-7BEA4F0630AA}"/>
    <dgm:cxn modelId="{95F26949-B5F2-41EC-937C-DB9CAE7AB8B5}" srcId="{1DFEC81A-1FCB-4F18-9E16-6B1C0A49965E}" destId="{84D66CDE-67B0-4EAD-87E2-B1BCAEEE4898}" srcOrd="1" destOrd="0" parTransId="{6EDE403E-AE0D-4E61-B52B-2570BDBE2932}" sibTransId="{7AADD5F8-C987-4217-81E6-C1BE2D04997D}"/>
    <dgm:cxn modelId="{F76B32DE-11E2-4FA9-B2D3-0001CE0DCB02}" srcId="{1DFEC81A-1FCB-4F18-9E16-6B1C0A49965E}" destId="{FB287A28-E421-4707-90AD-B1A7D537F6FA}" srcOrd="2" destOrd="0" parTransId="{A51F39EF-29B9-4478-950B-C367242018D2}" sibTransId="{C7962F05-5712-42E8-B50A-06E4BA18F519}"/>
    <dgm:cxn modelId="{6F451564-5C04-43D7-818D-69926369BA30}" type="presOf" srcId="{DACF211E-8457-4CB0-AFDC-0C063F4BE01C}" destId="{4ADD03A8-0FB1-48F8-BDD5-ABEB982DC033}" srcOrd="0" destOrd="0" presId="urn:microsoft.com/office/officeart/2018/2/layout/IconCircleList"/>
    <dgm:cxn modelId="{56DF8F22-536F-4AFB-BBCD-7460CBDE1CD4}" type="presOf" srcId="{C7962F05-5712-42E8-B50A-06E4BA18F519}" destId="{3BD3586C-0A2F-45F1-845E-1A14C11E75F7}" srcOrd="0" destOrd="0" presId="urn:microsoft.com/office/officeart/2018/2/layout/IconCircleList"/>
    <dgm:cxn modelId="{67E662B6-341B-4AED-AAB7-305133C1397B}" type="presOf" srcId="{C2C91F69-8B30-466D-8D2B-E0BDCBCC1385}" destId="{8D04AC87-DC38-4813-B33C-E790D87614A8}" srcOrd="0" destOrd="0" presId="urn:microsoft.com/office/officeart/2018/2/layout/IconCircleList"/>
    <dgm:cxn modelId="{94832090-47C6-46B5-B067-FE473C166EBF}" type="presOf" srcId="{8106B51C-15CA-4327-9511-164677CFB19D}" destId="{17C8A4D2-25BF-42ED-9219-6D095134574E}" srcOrd="0" destOrd="0" presId="urn:microsoft.com/office/officeart/2018/2/layout/IconCircleList"/>
    <dgm:cxn modelId="{FD9E6B31-BC67-47D0-BB8D-C25CEF062BDF}" srcId="{1DFEC81A-1FCB-4F18-9E16-6B1C0A49965E}" destId="{8106B51C-15CA-4327-9511-164677CFB19D}" srcOrd="6" destOrd="0" parTransId="{F8BE1D00-49C5-4B86-BECC-55E16C5EE445}" sibTransId="{EEF2D074-3433-4E11-8601-557D7483CC82}"/>
    <dgm:cxn modelId="{4EAFCFF1-A922-4B81-BFBC-49F318896D27}" srcId="{1DFEC81A-1FCB-4F18-9E16-6B1C0A49965E}" destId="{DACF211E-8457-4CB0-AFDC-0C063F4BE01C}" srcOrd="4" destOrd="0" parTransId="{35E30592-4388-408F-BD49-4BBC6BB023BF}" sibTransId="{0EAF1354-5DFD-47D7-8F43-DB01C07630B6}"/>
    <dgm:cxn modelId="{A143FDEE-74F5-4E63-BFBC-47A952BDA797}" type="presOf" srcId="{6B478F17-E5F4-46DC-8BF9-4361C42F7A2B}" destId="{A4D73A77-56E9-4ADC-A679-7B0FBD39CC7F}" srcOrd="0" destOrd="0" presId="urn:microsoft.com/office/officeart/2018/2/layout/IconCircleList"/>
    <dgm:cxn modelId="{BFB0F884-294E-4E08-917B-F09353AF1456}" type="presParOf" srcId="{62070F16-AA87-47E6-8510-C6D95974778B}" destId="{2DDED2A6-132A-452F-B769-A0E906FB07F2}" srcOrd="0" destOrd="0" presId="urn:microsoft.com/office/officeart/2018/2/layout/IconCircleList"/>
    <dgm:cxn modelId="{1ED846E4-A2B1-4E00-B017-B25895832C96}" type="presParOf" srcId="{2DDED2A6-132A-452F-B769-A0E906FB07F2}" destId="{9071B15C-4794-448E-9287-7B09A9B43849}" srcOrd="0" destOrd="0" presId="urn:microsoft.com/office/officeart/2018/2/layout/IconCircleList"/>
    <dgm:cxn modelId="{625B8616-DF70-4458-93B5-121845BBB369}" type="presParOf" srcId="{9071B15C-4794-448E-9287-7B09A9B43849}" destId="{BA69EE96-5108-470C-8214-AE4BBF0C100A}" srcOrd="0" destOrd="0" presId="urn:microsoft.com/office/officeart/2018/2/layout/IconCircleList"/>
    <dgm:cxn modelId="{87FF2436-6ACC-4947-87DB-4296BAD810B4}" type="presParOf" srcId="{9071B15C-4794-448E-9287-7B09A9B43849}" destId="{0ED27C88-D53A-4D9A-A8B0-9FF2688DC22B}" srcOrd="1" destOrd="0" presId="urn:microsoft.com/office/officeart/2018/2/layout/IconCircleList"/>
    <dgm:cxn modelId="{CAE6DD5E-351A-4FCF-884B-33AA56D0DA17}" type="presParOf" srcId="{9071B15C-4794-448E-9287-7B09A9B43849}" destId="{722841AB-1A12-4A5F-A621-163A1112EB58}" srcOrd="2" destOrd="0" presId="urn:microsoft.com/office/officeart/2018/2/layout/IconCircleList"/>
    <dgm:cxn modelId="{4814D0E2-AFB2-4968-8615-3D6249CE75A0}" type="presParOf" srcId="{9071B15C-4794-448E-9287-7B09A9B43849}" destId="{16F545FF-F3FA-42A9-B8ED-C45AC0EE7DF0}" srcOrd="3" destOrd="0" presId="urn:microsoft.com/office/officeart/2018/2/layout/IconCircleList"/>
    <dgm:cxn modelId="{0A1F4F10-6BFE-4A64-BFC5-056640EF97FE}" type="presParOf" srcId="{2DDED2A6-132A-452F-B769-A0E906FB07F2}" destId="{F603811F-FCE0-456C-BBA9-9660015880FC}" srcOrd="1" destOrd="0" presId="urn:microsoft.com/office/officeart/2018/2/layout/IconCircleList"/>
    <dgm:cxn modelId="{B70F8C8B-21E2-4961-B18D-07A8442A37C8}" type="presParOf" srcId="{2DDED2A6-132A-452F-B769-A0E906FB07F2}" destId="{22139BD8-98CA-456D-9D68-EDC029BCB85A}" srcOrd="2" destOrd="0" presId="urn:microsoft.com/office/officeart/2018/2/layout/IconCircleList"/>
    <dgm:cxn modelId="{95DAE76A-C73A-46A7-8296-A0462565AF81}" type="presParOf" srcId="{22139BD8-98CA-456D-9D68-EDC029BCB85A}" destId="{AA06F1C1-8536-464B-A32A-D0D3504AF19D}" srcOrd="0" destOrd="0" presId="urn:microsoft.com/office/officeart/2018/2/layout/IconCircleList"/>
    <dgm:cxn modelId="{03B61369-C21B-4801-94CD-4B76A5294B6F}" type="presParOf" srcId="{22139BD8-98CA-456D-9D68-EDC029BCB85A}" destId="{E583A1CA-DE78-4B92-875A-0204DB00126D}" srcOrd="1" destOrd="0" presId="urn:microsoft.com/office/officeart/2018/2/layout/IconCircleList"/>
    <dgm:cxn modelId="{17F0D6A5-22B0-4935-B2B6-C4E96BE653C6}" type="presParOf" srcId="{22139BD8-98CA-456D-9D68-EDC029BCB85A}" destId="{7837FE84-1C37-478F-A803-3965B49F6594}" srcOrd="2" destOrd="0" presId="urn:microsoft.com/office/officeart/2018/2/layout/IconCircleList"/>
    <dgm:cxn modelId="{D3328EA9-607F-43A9-902F-B5F2465BEC44}" type="presParOf" srcId="{22139BD8-98CA-456D-9D68-EDC029BCB85A}" destId="{DC22866A-F16C-46F7-B878-BA9170478EB3}" srcOrd="3" destOrd="0" presId="urn:microsoft.com/office/officeart/2018/2/layout/IconCircleList"/>
    <dgm:cxn modelId="{50D27880-AC68-481F-8557-5EA51D837296}" type="presParOf" srcId="{2DDED2A6-132A-452F-B769-A0E906FB07F2}" destId="{A3A0F468-0102-4974-93BF-A234ACF5E184}" srcOrd="3" destOrd="0" presId="urn:microsoft.com/office/officeart/2018/2/layout/IconCircleList"/>
    <dgm:cxn modelId="{CD21ECF1-A2BF-4C5D-8443-3905F91AFF36}" type="presParOf" srcId="{2DDED2A6-132A-452F-B769-A0E906FB07F2}" destId="{6173536F-FB99-4529-B835-8924FF8E1FB6}" srcOrd="4" destOrd="0" presId="urn:microsoft.com/office/officeart/2018/2/layout/IconCircleList"/>
    <dgm:cxn modelId="{9432DA24-C7BF-4FF5-9FAB-6C007C98B3AE}" type="presParOf" srcId="{6173536F-FB99-4529-B835-8924FF8E1FB6}" destId="{12606FCA-9AD2-4679-97CE-11E460534AA7}" srcOrd="0" destOrd="0" presId="urn:microsoft.com/office/officeart/2018/2/layout/IconCircleList"/>
    <dgm:cxn modelId="{6A3DC65F-205F-4CFE-BD6E-3D67568FE46F}" type="presParOf" srcId="{6173536F-FB99-4529-B835-8924FF8E1FB6}" destId="{765AFB58-CED3-4F4A-89F2-ACFA466E56F7}" srcOrd="1" destOrd="0" presId="urn:microsoft.com/office/officeart/2018/2/layout/IconCircleList"/>
    <dgm:cxn modelId="{1B486B26-F1F2-49C3-87E3-8317E79933B4}" type="presParOf" srcId="{6173536F-FB99-4529-B835-8924FF8E1FB6}" destId="{36CC2F55-4F75-4083-A06D-1FB34958ED5A}" srcOrd="2" destOrd="0" presId="urn:microsoft.com/office/officeart/2018/2/layout/IconCircleList"/>
    <dgm:cxn modelId="{211ABF38-9EF9-49C5-BC1F-5534DD78FEE1}" type="presParOf" srcId="{6173536F-FB99-4529-B835-8924FF8E1FB6}" destId="{45AE4361-B7BC-4ED6-A018-8AC1ADE43D88}" srcOrd="3" destOrd="0" presId="urn:microsoft.com/office/officeart/2018/2/layout/IconCircleList"/>
    <dgm:cxn modelId="{65883E5A-19D3-44B2-9D8B-C3A8EE278B83}" type="presParOf" srcId="{2DDED2A6-132A-452F-B769-A0E906FB07F2}" destId="{3BD3586C-0A2F-45F1-845E-1A14C11E75F7}" srcOrd="5" destOrd="0" presId="urn:microsoft.com/office/officeart/2018/2/layout/IconCircleList"/>
    <dgm:cxn modelId="{6B783C42-D5B4-4B14-B1FA-FD9AF000092D}" type="presParOf" srcId="{2DDED2A6-132A-452F-B769-A0E906FB07F2}" destId="{CB9CC6B5-2C29-4FDE-AA17-00CA2234601D}" srcOrd="6" destOrd="0" presId="urn:microsoft.com/office/officeart/2018/2/layout/IconCircleList"/>
    <dgm:cxn modelId="{C3CE2D72-98F0-4396-BA56-DF8D66C21836}" type="presParOf" srcId="{CB9CC6B5-2C29-4FDE-AA17-00CA2234601D}" destId="{D56F122B-1441-4F76-8747-38AB1C465131}" srcOrd="0" destOrd="0" presId="urn:microsoft.com/office/officeart/2018/2/layout/IconCircleList"/>
    <dgm:cxn modelId="{9436428A-37BE-4FB3-AC46-991787EEE844}" type="presParOf" srcId="{CB9CC6B5-2C29-4FDE-AA17-00CA2234601D}" destId="{8A43CF11-F66E-45DD-94ED-54E166D03F61}" srcOrd="1" destOrd="0" presId="urn:microsoft.com/office/officeart/2018/2/layout/IconCircleList"/>
    <dgm:cxn modelId="{E227B861-504B-46B5-AFAF-08A1772B5906}" type="presParOf" srcId="{CB9CC6B5-2C29-4FDE-AA17-00CA2234601D}" destId="{8D30059F-0F49-4D05-9087-3DE67099EBD5}" srcOrd="2" destOrd="0" presId="urn:microsoft.com/office/officeart/2018/2/layout/IconCircleList"/>
    <dgm:cxn modelId="{D1C11DFE-65EE-473B-98A6-5DEF88293D99}" type="presParOf" srcId="{CB9CC6B5-2C29-4FDE-AA17-00CA2234601D}" destId="{82D03EE7-849D-46E7-9A85-C42C1DE041C8}" srcOrd="3" destOrd="0" presId="urn:microsoft.com/office/officeart/2018/2/layout/IconCircleList"/>
    <dgm:cxn modelId="{B74EC57D-C501-4A66-9F01-262144895853}" type="presParOf" srcId="{2DDED2A6-132A-452F-B769-A0E906FB07F2}" destId="{B98E5ED4-5D1A-4885-B6B1-7F9215C63271}" srcOrd="7" destOrd="0" presId="urn:microsoft.com/office/officeart/2018/2/layout/IconCircleList"/>
    <dgm:cxn modelId="{A67FF6D6-0C1D-4F94-8736-52C311B1632D}" type="presParOf" srcId="{2DDED2A6-132A-452F-B769-A0E906FB07F2}" destId="{9212D063-9232-4CED-8634-9227B8DBB853}" srcOrd="8" destOrd="0" presId="urn:microsoft.com/office/officeart/2018/2/layout/IconCircleList"/>
    <dgm:cxn modelId="{DFD87832-5CC5-450C-A7E1-F57916ED295F}" type="presParOf" srcId="{9212D063-9232-4CED-8634-9227B8DBB853}" destId="{254D9E1F-3278-4DBC-BC07-539EDBB5F789}" srcOrd="0" destOrd="0" presId="urn:microsoft.com/office/officeart/2018/2/layout/IconCircleList"/>
    <dgm:cxn modelId="{52CD9A9B-C516-4898-9E68-5B2DDC98C428}" type="presParOf" srcId="{9212D063-9232-4CED-8634-9227B8DBB853}" destId="{C0A66534-5E6F-403C-A577-05049D0AC489}" srcOrd="1" destOrd="0" presId="urn:microsoft.com/office/officeart/2018/2/layout/IconCircleList"/>
    <dgm:cxn modelId="{A204F1A9-EFDF-4AA6-BEFD-5EAE86379D22}" type="presParOf" srcId="{9212D063-9232-4CED-8634-9227B8DBB853}" destId="{152AB97A-588E-45E1-B060-964CB892242C}" srcOrd="2" destOrd="0" presId="urn:microsoft.com/office/officeart/2018/2/layout/IconCircleList"/>
    <dgm:cxn modelId="{910D1013-D816-4460-B89A-F2EAB61168F0}" type="presParOf" srcId="{9212D063-9232-4CED-8634-9227B8DBB853}" destId="{4ADD03A8-0FB1-48F8-BDD5-ABEB982DC033}" srcOrd="3" destOrd="0" presId="urn:microsoft.com/office/officeart/2018/2/layout/IconCircleList"/>
    <dgm:cxn modelId="{BA99DEB4-1C3D-46EB-BBEA-DA03F8D47D9E}" type="presParOf" srcId="{2DDED2A6-132A-452F-B769-A0E906FB07F2}" destId="{42D903C0-D99E-496E-8DF1-A4F2A3350119}" srcOrd="9" destOrd="0" presId="urn:microsoft.com/office/officeart/2018/2/layout/IconCircleList"/>
    <dgm:cxn modelId="{4C739666-FEA3-4169-B7FF-1E295618285D}" type="presParOf" srcId="{2DDED2A6-132A-452F-B769-A0E906FB07F2}" destId="{A1CFEDFC-433D-4E5C-B85F-3F38F3B28E93}" srcOrd="10" destOrd="0" presId="urn:microsoft.com/office/officeart/2018/2/layout/IconCircleList"/>
    <dgm:cxn modelId="{69BE6379-B112-45C7-8BF8-F99DB8174A79}" type="presParOf" srcId="{A1CFEDFC-433D-4E5C-B85F-3F38F3B28E93}" destId="{8BA0E870-6894-424E-8972-0760F66A66CA}" srcOrd="0" destOrd="0" presId="urn:microsoft.com/office/officeart/2018/2/layout/IconCircleList"/>
    <dgm:cxn modelId="{7B294DB9-76DB-449E-BB38-A00689EF5C7F}" type="presParOf" srcId="{A1CFEDFC-433D-4E5C-B85F-3F38F3B28E93}" destId="{D324DB86-3CF0-473F-A114-46BCBD7264E6}" srcOrd="1" destOrd="0" presId="urn:microsoft.com/office/officeart/2018/2/layout/IconCircleList"/>
    <dgm:cxn modelId="{A8D7C390-2E20-4A10-B7BD-5106F9E60DB9}" type="presParOf" srcId="{A1CFEDFC-433D-4E5C-B85F-3F38F3B28E93}" destId="{765D4FEC-9ABC-4259-AE8D-513DB46434CF}" srcOrd="2" destOrd="0" presId="urn:microsoft.com/office/officeart/2018/2/layout/IconCircleList"/>
    <dgm:cxn modelId="{9ECF2AC7-9D20-458C-91A4-7019FF1A8D68}" type="presParOf" srcId="{A1CFEDFC-433D-4E5C-B85F-3F38F3B28E93}" destId="{8D04AC87-DC38-4813-B33C-E790D87614A8}" srcOrd="3" destOrd="0" presId="urn:microsoft.com/office/officeart/2018/2/layout/IconCircleList"/>
    <dgm:cxn modelId="{DA962EF4-F4D1-43F2-ADBA-8C6DBA8B837D}" type="presParOf" srcId="{2DDED2A6-132A-452F-B769-A0E906FB07F2}" destId="{A4D73A77-56E9-4ADC-A679-7B0FBD39CC7F}" srcOrd="11" destOrd="0" presId="urn:microsoft.com/office/officeart/2018/2/layout/IconCircleList"/>
    <dgm:cxn modelId="{81B2CE1F-2C66-4101-9591-24189EB2C1E1}" type="presParOf" srcId="{2DDED2A6-132A-452F-B769-A0E906FB07F2}" destId="{80A86233-E1F6-4895-A897-0D5A6F4CD2B6}" srcOrd="12" destOrd="0" presId="urn:microsoft.com/office/officeart/2018/2/layout/IconCircleList"/>
    <dgm:cxn modelId="{2509C597-3A10-48B9-8313-C37F3CA2F97E}" type="presParOf" srcId="{80A86233-E1F6-4895-A897-0D5A6F4CD2B6}" destId="{3FA3E94E-8779-4C73-8116-50E824A07B7C}" srcOrd="0" destOrd="0" presId="urn:microsoft.com/office/officeart/2018/2/layout/IconCircleList"/>
    <dgm:cxn modelId="{C54C5ABB-FA7D-402E-95B2-189FD1B16156}" type="presParOf" srcId="{80A86233-E1F6-4895-A897-0D5A6F4CD2B6}" destId="{1036B6ED-8881-4502-ACE6-BCA69297CE7B}" srcOrd="1" destOrd="0" presId="urn:microsoft.com/office/officeart/2018/2/layout/IconCircleList"/>
    <dgm:cxn modelId="{2D4E6CE2-7F4F-4753-B958-68CFBEE1EA58}" type="presParOf" srcId="{80A86233-E1F6-4895-A897-0D5A6F4CD2B6}" destId="{05E5B58A-4E48-4B2C-A635-78200F1D0CF5}" srcOrd="2" destOrd="0" presId="urn:microsoft.com/office/officeart/2018/2/layout/IconCircleList"/>
    <dgm:cxn modelId="{2552F23C-1716-4408-A967-4752AD014265}" type="presParOf" srcId="{80A86233-E1F6-4895-A897-0D5A6F4CD2B6}" destId="{17C8A4D2-25BF-42ED-9219-6D095134574E}"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5C357E4-EA66-492B-AE90-1335497C814F}" type="doc">
      <dgm:prSet loTypeId="urn:microsoft.com/office/officeart/2016/7/layout/BasicLinearProcessNumbered" loCatId="process" qsTypeId="urn:microsoft.com/office/officeart/2005/8/quickstyle/simple2" qsCatId="simple" csTypeId="urn:microsoft.com/office/officeart/2005/8/colors/colorful1" csCatId="colorful" phldr="1"/>
      <dgm:spPr/>
      <dgm:t>
        <a:bodyPr/>
        <a:lstStyle/>
        <a:p>
          <a:endParaRPr lang="en-US"/>
        </a:p>
      </dgm:t>
    </dgm:pt>
    <dgm:pt modelId="{6C71B12F-189F-4559-918D-A99ACA3DAF81}">
      <dgm:prSet custT="1"/>
      <dgm:spPr/>
      <dgm:t>
        <a:bodyPr tIns="9144" anchor="ctr"/>
        <a:lstStyle/>
        <a:p>
          <a:r>
            <a:rPr lang="en-US" sz="1800" dirty="0"/>
            <a:t>Develop the list of project activities</a:t>
          </a:r>
        </a:p>
      </dgm:t>
    </dgm:pt>
    <dgm:pt modelId="{AC62085B-159E-481C-92F7-644D85AE0E7F}" type="parTrans" cxnId="{00D83C7D-300A-478E-B672-4ACE6654BCEF}">
      <dgm:prSet/>
      <dgm:spPr/>
      <dgm:t>
        <a:bodyPr/>
        <a:lstStyle/>
        <a:p>
          <a:endParaRPr lang="en-US" sz="2800"/>
        </a:p>
      </dgm:t>
    </dgm:pt>
    <dgm:pt modelId="{A2DE2FB8-963C-40F2-A328-FCD3598BFAEE}" type="sibTrans" cxnId="{00D83C7D-300A-478E-B672-4ACE6654BCEF}">
      <dgm:prSet phldrT="1" phldr="0" custT="1"/>
      <dgm:spPr/>
      <dgm:t>
        <a:bodyPr/>
        <a:lstStyle/>
        <a:p>
          <a:r>
            <a:rPr lang="en-US" sz="4400"/>
            <a:t>1</a:t>
          </a:r>
        </a:p>
      </dgm:t>
    </dgm:pt>
    <dgm:pt modelId="{C98DFC34-5D59-4000-AF0A-6F5EB865A870}">
      <dgm:prSet custT="1"/>
      <dgm:spPr/>
      <dgm:t>
        <a:bodyPr tIns="9144" anchor="ctr"/>
        <a:lstStyle/>
        <a:p>
          <a:r>
            <a:rPr lang="en-US" sz="1800" dirty="0"/>
            <a:t>Establish the duration for each activities</a:t>
          </a:r>
        </a:p>
      </dgm:t>
    </dgm:pt>
    <dgm:pt modelId="{DE9BC212-1469-4FEE-9154-F3B55B2C91E1}" type="parTrans" cxnId="{CD315104-C363-421F-8922-39007129D230}">
      <dgm:prSet/>
      <dgm:spPr/>
      <dgm:t>
        <a:bodyPr/>
        <a:lstStyle/>
        <a:p>
          <a:endParaRPr lang="en-US" sz="2800"/>
        </a:p>
      </dgm:t>
    </dgm:pt>
    <dgm:pt modelId="{9940FA3F-8CB1-4264-B5B3-65DF9C39445B}" type="sibTrans" cxnId="{CD315104-C363-421F-8922-39007129D230}">
      <dgm:prSet phldrT="2" phldr="0" custT="1"/>
      <dgm:spPr/>
      <dgm:t>
        <a:bodyPr/>
        <a:lstStyle/>
        <a:p>
          <a:r>
            <a:rPr lang="en-US" sz="4400"/>
            <a:t>2</a:t>
          </a:r>
        </a:p>
      </dgm:t>
    </dgm:pt>
    <dgm:pt modelId="{99971B28-3408-4894-A666-A873737E827B}">
      <dgm:prSet custT="1"/>
      <dgm:spPr/>
      <dgm:t>
        <a:bodyPr tIns="9144" anchor="ctr"/>
        <a:lstStyle/>
        <a:p>
          <a:r>
            <a:rPr lang="en-US" sz="1800" dirty="0"/>
            <a:t>Sequence of project activities</a:t>
          </a:r>
        </a:p>
      </dgm:t>
    </dgm:pt>
    <dgm:pt modelId="{7119FFC9-62C9-4621-93D1-3C04FE13A4A1}" type="parTrans" cxnId="{A9386508-A184-4F8B-86D3-7D7723A7DD19}">
      <dgm:prSet/>
      <dgm:spPr/>
      <dgm:t>
        <a:bodyPr/>
        <a:lstStyle/>
        <a:p>
          <a:endParaRPr lang="en-US" sz="2800"/>
        </a:p>
      </dgm:t>
    </dgm:pt>
    <dgm:pt modelId="{F98D8A97-5D7E-49D4-9FBB-ADF1CE0D4884}" type="sibTrans" cxnId="{A9386508-A184-4F8B-86D3-7D7723A7DD19}">
      <dgm:prSet phldrT="3" phldr="0" custT="1"/>
      <dgm:spPr/>
      <dgm:t>
        <a:bodyPr/>
        <a:lstStyle/>
        <a:p>
          <a:r>
            <a:rPr lang="en-US" sz="4400"/>
            <a:t>3</a:t>
          </a:r>
        </a:p>
      </dgm:t>
    </dgm:pt>
    <dgm:pt modelId="{D79A611B-FA1F-43F2-8C34-6A3ED06B4058}">
      <dgm:prSet custT="1"/>
      <dgm:spPr/>
      <dgm:t>
        <a:bodyPr tIns="9144" anchor="ctr"/>
        <a:lstStyle/>
        <a:p>
          <a:r>
            <a:rPr lang="en-US" sz="1800" dirty="0"/>
            <a:t>Determine the relationships between activities</a:t>
          </a:r>
        </a:p>
      </dgm:t>
    </dgm:pt>
    <dgm:pt modelId="{C2400168-F145-4172-AEC1-14F7D568AF8E}" type="parTrans" cxnId="{CDF1F78B-4A08-49D1-9BA2-7A545CB18BEF}">
      <dgm:prSet/>
      <dgm:spPr/>
      <dgm:t>
        <a:bodyPr/>
        <a:lstStyle/>
        <a:p>
          <a:endParaRPr lang="en-US" sz="2800"/>
        </a:p>
      </dgm:t>
    </dgm:pt>
    <dgm:pt modelId="{0D4B7103-B87D-460B-8275-DD101285D416}" type="sibTrans" cxnId="{CDF1F78B-4A08-49D1-9BA2-7A545CB18BEF}">
      <dgm:prSet phldrT="4" phldr="0" custT="1"/>
      <dgm:spPr/>
      <dgm:t>
        <a:bodyPr/>
        <a:lstStyle/>
        <a:p>
          <a:r>
            <a:rPr lang="en-US" sz="4400"/>
            <a:t>4</a:t>
          </a:r>
        </a:p>
      </dgm:t>
    </dgm:pt>
    <dgm:pt modelId="{CFF5BA88-7F8D-4E92-8E0E-5180BD16CAAE}">
      <dgm:prSet custT="1"/>
      <dgm:spPr/>
      <dgm:t>
        <a:bodyPr tIns="9144" anchor="ctr"/>
        <a:lstStyle/>
        <a:p>
          <a:pPr>
            <a:lnSpc>
              <a:spcPct val="100000"/>
            </a:lnSpc>
          </a:pPr>
          <a:r>
            <a:rPr lang="en-US" sz="1600" dirty="0"/>
            <a:t>Develop graphic representation of the logical relationships of project activities</a:t>
          </a:r>
        </a:p>
      </dgm:t>
    </dgm:pt>
    <dgm:pt modelId="{800593EC-65B8-4790-BC5A-9C9F85025953}" type="parTrans" cxnId="{C50F187D-ACB3-4875-8717-20B3DC266EDF}">
      <dgm:prSet/>
      <dgm:spPr/>
      <dgm:t>
        <a:bodyPr/>
        <a:lstStyle/>
        <a:p>
          <a:endParaRPr lang="en-US" sz="2800"/>
        </a:p>
      </dgm:t>
    </dgm:pt>
    <dgm:pt modelId="{4E6F0FF1-69C6-41A2-A252-1595606B6AA8}" type="sibTrans" cxnId="{C50F187D-ACB3-4875-8717-20B3DC266EDF}">
      <dgm:prSet phldrT="5" phldr="0" custT="1"/>
      <dgm:spPr/>
      <dgm:t>
        <a:bodyPr/>
        <a:lstStyle/>
        <a:p>
          <a:r>
            <a:rPr lang="en-US" sz="4400"/>
            <a:t>5</a:t>
          </a:r>
        </a:p>
      </dgm:t>
    </dgm:pt>
    <dgm:pt modelId="{A8071148-A0BC-4180-829E-18E4F897126B}">
      <dgm:prSet custT="1"/>
      <dgm:spPr/>
      <dgm:t>
        <a:bodyPr tIns="9144" anchor="ctr"/>
        <a:lstStyle/>
        <a:p>
          <a:r>
            <a:rPr lang="en-US" sz="1800" dirty="0"/>
            <a:t>Determine the project duration (start and completion dates)</a:t>
          </a:r>
        </a:p>
      </dgm:t>
    </dgm:pt>
    <dgm:pt modelId="{8CE64F4D-E468-46D4-A5C6-6597151B3C19}" type="parTrans" cxnId="{75E697E2-10FD-427B-8CE4-ABD3F474D931}">
      <dgm:prSet/>
      <dgm:spPr/>
      <dgm:t>
        <a:bodyPr/>
        <a:lstStyle/>
        <a:p>
          <a:endParaRPr lang="en-US" sz="2800"/>
        </a:p>
      </dgm:t>
    </dgm:pt>
    <dgm:pt modelId="{EEFE2E2C-2134-4B2E-87BD-754E92CB434C}" type="sibTrans" cxnId="{75E697E2-10FD-427B-8CE4-ABD3F474D931}">
      <dgm:prSet phldrT="6" phldr="0" custT="1"/>
      <dgm:spPr/>
      <dgm:t>
        <a:bodyPr/>
        <a:lstStyle/>
        <a:p>
          <a:r>
            <a:rPr lang="en-US" sz="4400"/>
            <a:t>6</a:t>
          </a:r>
        </a:p>
      </dgm:t>
    </dgm:pt>
    <dgm:pt modelId="{26E7D94D-5CBD-4781-8237-AE45D0C7A4F9}" type="pres">
      <dgm:prSet presAssocID="{75C357E4-EA66-492B-AE90-1335497C814F}" presName="Name0" presStyleCnt="0">
        <dgm:presLayoutVars>
          <dgm:animLvl val="lvl"/>
          <dgm:resizeHandles val="exact"/>
        </dgm:presLayoutVars>
      </dgm:prSet>
      <dgm:spPr/>
      <dgm:t>
        <a:bodyPr/>
        <a:lstStyle/>
        <a:p>
          <a:pPr rtl="1"/>
          <a:endParaRPr lang="ar-EG"/>
        </a:p>
      </dgm:t>
    </dgm:pt>
    <dgm:pt modelId="{717B2809-DEEB-43FB-BB72-F7F23F498061}" type="pres">
      <dgm:prSet presAssocID="{6C71B12F-189F-4559-918D-A99ACA3DAF81}" presName="compositeNode" presStyleCnt="0">
        <dgm:presLayoutVars>
          <dgm:bulletEnabled val="1"/>
        </dgm:presLayoutVars>
      </dgm:prSet>
      <dgm:spPr/>
    </dgm:pt>
    <dgm:pt modelId="{35A6C138-9F64-405E-B993-4EB641F51DB9}" type="pres">
      <dgm:prSet presAssocID="{6C71B12F-189F-4559-918D-A99ACA3DAF81}" presName="bgRect" presStyleLbl="bgAccFollowNode1" presStyleIdx="0" presStyleCnt="6" custScaleY="109872" custLinFactNeighborX="2253" custLinFactNeighborY="537"/>
      <dgm:spPr/>
      <dgm:t>
        <a:bodyPr/>
        <a:lstStyle/>
        <a:p>
          <a:pPr rtl="1"/>
          <a:endParaRPr lang="ar-EG"/>
        </a:p>
      </dgm:t>
    </dgm:pt>
    <dgm:pt modelId="{4E8BC8C7-C471-4013-96C5-081F68FA3C42}" type="pres">
      <dgm:prSet presAssocID="{A2DE2FB8-963C-40F2-A328-FCD3598BFAEE}" presName="sibTransNodeCircle" presStyleLbl="alignNode1" presStyleIdx="0" presStyleCnt="12" custLinFactY="-6176" custLinFactNeighborY="-100000">
        <dgm:presLayoutVars>
          <dgm:chMax val="0"/>
          <dgm:bulletEnabled/>
        </dgm:presLayoutVars>
      </dgm:prSet>
      <dgm:spPr/>
      <dgm:t>
        <a:bodyPr/>
        <a:lstStyle/>
        <a:p>
          <a:pPr rtl="1"/>
          <a:endParaRPr lang="ar-EG"/>
        </a:p>
      </dgm:t>
    </dgm:pt>
    <dgm:pt modelId="{6A3590D9-D316-4239-AA1B-3F880A1C39B2}" type="pres">
      <dgm:prSet presAssocID="{6C71B12F-189F-4559-918D-A99ACA3DAF81}" presName="bottomLine" presStyleLbl="alignNode1" presStyleIdx="1" presStyleCnt="12" custLinFactY="295600000" custLinFactNeighborY="295616666">
        <dgm:presLayoutVars/>
      </dgm:prSet>
      <dgm:spPr/>
    </dgm:pt>
    <dgm:pt modelId="{C5B0C107-4C72-436D-835B-C5CAC59AEC90}" type="pres">
      <dgm:prSet presAssocID="{6C71B12F-189F-4559-918D-A99ACA3DAF81}" presName="nodeText" presStyleLbl="bgAccFollowNode1" presStyleIdx="0" presStyleCnt="6">
        <dgm:presLayoutVars>
          <dgm:bulletEnabled val="1"/>
        </dgm:presLayoutVars>
      </dgm:prSet>
      <dgm:spPr/>
      <dgm:t>
        <a:bodyPr/>
        <a:lstStyle/>
        <a:p>
          <a:pPr rtl="1"/>
          <a:endParaRPr lang="ar-EG"/>
        </a:p>
      </dgm:t>
    </dgm:pt>
    <dgm:pt modelId="{B32A4327-BC0D-4264-B98A-3ABA1EAF461F}" type="pres">
      <dgm:prSet presAssocID="{A2DE2FB8-963C-40F2-A328-FCD3598BFAEE}" presName="sibTrans" presStyleCnt="0"/>
      <dgm:spPr/>
    </dgm:pt>
    <dgm:pt modelId="{E7D3968C-7EC2-47A8-87F2-7399C3F03203}" type="pres">
      <dgm:prSet presAssocID="{C98DFC34-5D59-4000-AF0A-6F5EB865A870}" presName="compositeNode" presStyleCnt="0">
        <dgm:presLayoutVars>
          <dgm:bulletEnabled val="1"/>
        </dgm:presLayoutVars>
      </dgm:prSet>
      <dgm:spPr/>
    </dgm:pt>
    <dgm:pt modelId="{0F10F2C2-F00E-45FE-A5D9-6EF7004A38B4}" type="pres">
      <dgm:prSet presAssocID="{C98DFC34-5D59-4000-AF0A-6F5EB865A870}" presName="bgRect" presStyleLbl="bgAccFollowNode1" presStyleIdx="1" presStyleCnt="6" custScaleY="109872" custLinFactNeighborX="2253" custLinFactNeighborY="537"/>
      <dgm:spPr/>
      <dgm:t>
        <a:bodyPr/>
        <a:lstStyle/>
        <a:p>
          <a:pPr rtl="1"/>
          <a:endParaRPr lang="ar-EG"/>
        </a:p>
      </dgm:t>
    </dgm:pt>
    <dgm:pt modelId="{0280EB46-F765-4228-8693-9CEA65E28B2E}" type="pres">
      <dgm:prSet presAssocID="{9940FA3F-8CB1-4264-B5B3-65DF9C39445B}" presName="sibTransNodeCircle" presStyleLbl="alignNode1" presStyleIdx="2" presStyleCnt="12" custLinFactY="-6176" custLinFactNeighborY="-100000">
        <dgm:presLayoutVars>
          <dgm:chMax val="0"/>
          <dgm:bulletEnabled/>
        </dgm:presLayoutVars>
      </dgm:prSet>
      <dgm:spPr/>
      <dgm:t>
        <a:bodyPr/>
        <a:lstStyle/>
        <a:p>
          <a:pPr rtl="1"/>
          <a:endParaRPr lang="ar-EG"/>
        </a:p>
      </dgm:t>
    </dgm:pt>
    <dgm:pt modelId="{72AA9E30-463B-44B2-BFEE-B6FF9E89A455}" type="pres">
      <dgm:prSet presAssocID="{C98DFC34-5D59-4000-AF0A-6F5EB865A870}" presName="bottomLine" presStyleLbl="alignNode1" presStyleIdx="3" presStyleCnt="12" custLinFactY="295600000" custLinFactNeighborY="295616666">
        <dgm:presLayoutVars/>
      </dgm:prSet>
      <dgm:spPr/>
    </dgm:pt>
    <dgm:pt modelId="{C456CD54-93B5-44B6-B609-B25D3EAD1F15}" type="pres">
      <dgm:prSet presAssocID="{C98DFC34-5D59-4000-AF0A-6F5EB865A870}" presName="nodeText" presStyleLbl="bgAccFollowNode1" presStyleIdx="1" presStyleCnt="6">
        <dgm:presLayoutVars>
          <dgm:bulletEnabled val="1"/>
        </dgm:presLayoutVars>
      </dgm:prSet>
      <dgm:spPr/>
      <dgm:t>
        <a:bodyPr/>
        <a:lstStyle/>
        <a:p>
          <a:pPr rtl="1"/>
          <a:endParaRPr lang="ar-EG"/>
        </a:p>
      </dgm:t>
    </dgm:pt>
    <dgm:pt modelId="{8D0AC332-3537-4A89-9DCD-E61A3799BAB7}" type="pres">
      <dgm:prSet presAssocID="{9940FA3F-8CB1-4264-B5B3-65DF9C39445B}" presName="sibTrans" presStyleCnt="0"/>
      <dgm:spPr/>
    </dgm:pt>
    <dgm:pt modelId="{D57B68C7-9D90-43D6-BC43-BC17AB7BBA99}" type="pres">
      <dgm:prSet presAssocID="{99971B28-3408-4894-A666-A873737E827B}" presName="compositeNode" presStyleCnt="0">
        <dgm:presLayoutVars>
          <dgm:bulletEnabled val="1"/>
        </dgm:presLayoutVars>
      </dgm:prSet>
      <dgm:spPr/>
    </dgm:pt>
    <dgm:pt modelId="{ACF86056-0FF4-4E67-826A-8FE5CAAB184F}" type="pres">
      <dgm:prSet presAssocID="{99971B28-3408-4894-A666-A873737E827B}" presName="bgRect" presStyleLbl="bgAccFollowNode1" presStyleIdx="2" presStyleCnt="6" custScaleY="109872" custLinFactNeighborX="2253" custLinFactNeighborY="537"/>
      <dgm:spPr/>
      <dgm:t>
        <a:bodyPr/>
        <a:lstStyle/>
        <a:p>
          <a:pPr rtl="1"/>
          <a:endParaRPr lang="ar-EG"/>
        </a:p>
      </dgm:t>
    </dgm:pt>
    <dgm:pt modelId="{E7264107-F36C-47D7-9E0D-CB1D03291D98}" type="pres">
      <dgm:prSet presAssocID="{F98D8A97-5D7E-49D4-9FBB-ADF1CE0D4884}" presName="sibTransNodeCircle" presStyleLbl="alignNode1" presStyleIdx="4" presStyleCnt="12" custLinFactY="-6176" custLinFactNeighborY="-100000">
        <dgm:presLayoutVars>
          <dgm:chMax val="0"/>
          <dgm:bulletEnabled/>
        </dgm:presLayoutVars>
      </dgm:prSet>
      <dgm:spPr/>
      <dgm:t>
        <a:bodyPr/>
        <a:lstStyle/>
        <a:p>
          <a:pPr rtl="1"/>
          <a:endParaRPr lang="ar-EG"/>
        </a:p>
      </dgm:t>
    </dgm:pt>
    <dgm:pt modelId="{8C9854F9-F637-4456-93FD-43694EA3275B}" type="pres">
      <dgm:prSet presAssocID="{99971B28-3408-4894-A666-A873737E827B}" presName="bottomLine" presStyleLbl="alignNode1" presStyleIdx="5" presStyleCnt="12" custLinFactY="295600000" custLinFactNeighborY="295616666">
        <dgm:presLayoutVars/>
      </dgm:prSet>
      <dgm:spPr/>
    </dgm:pt>
    <dgm:pt modelId="{698EDDBD-3182-4A30-9E4F-83150F9E35C0}" type="pres">
      <dgm:prSet presAssocID="{99971B28-3408-4894-A666-A873737E827B}" presName="nodeText" presStyleLbl="bgAccFollowNode1" presStyleIdx="2" presStyleCnt="6">
        <dgm:presLayoutVars>
          <dgm:bulletEnabled val="1"/>
        </dgm:presLayoutVars>
      </dgm:prSet>
      <dgm:spPr/>
      <dgm:t>
        <a:bodyPr/>
        <a:lstStyle/>
        <a:p>
          <a:pPr rtl="1"/>
          <a:endParaRPr lang="ar-EG"/>
        </a:p>
      </dgm:t>
    </dgm:pt>
    <dgm:pt modelId="{C7B4E7D8-DA10-4EB3-AA0F-C506DF0FE544}" type="pres">
      <dgm:prSet presAssocID="{F98D8A97-5D7E-49D4-9FBB-ADF1CE0D4884}" presName="sibTrans" presStyleCnt="0"/>
      <dgm:spPr/>
    </dgm:pt>
    <dgm:pt modelId="{F135E4F7-988F-452E-8EAF-603BFCB68D26}" type="pres">
      <dgm:prSet presAssocID="{D79A611B-FA1F-43F2-8C34-6A3ED06B4058}" presName="compositeNode" presStyleCnt="0">
        <dgm:presLayoutVars>
          <dgm:bulletEnabled val="1"/>
        </dgm:presLayoutVars>
      </dgm:prSet>
      <dgm:spPr/>
    </dgm:pt>
    <dgm:pt modelId="{0136983B-D781-44B2-B5AC-05D2F79065E2}" type="pres">
      <dgm:prSet presAssocID="{D79A611B-FA1F-43F2-8C34-6A3ED06B4058}" presName="bgRect" presStyleLbl="bgAccFollowNode1" presStyleIdx="3" presStyleCnt="6" custScaleY="109872" custLinFactNeighborX="2253" custLinFactNeighborY="537"/>
      <dgm:spPr/>
      <dgm:t>
        <a:bodyPr/>
        <a:lstStyle/>
        <a:p>
          <a:pPr rtl="1"/>
          <a:endParaRPr lang="ar-EG"/>
        </a:p>
      </dgm:t>
    </dgm:pt>
    <dgm:pt modelId="{70E1C108-B0D7-4ABB-B6DC-2097ECBE1667}" type="pres">
      <dgm:prSet presAssocID="{0D4B7103-B87D-460B-8275-DD101285D416}" presName="sibTransNodeCircle" presStyleLbl="alignNode1" presStyleIdx="6" presStyleCnt="12" custLinFactY="-6176" custLinFactNeighborY="-100000">
        <dgm:presLayoutVars>
          <dgm:chMax val="0"/>
          <dgm:bulletEnabled/>
        </dgm:presLayoutVars>
      </dgm:prSet>
      <dgm:spPr/>
      <dgm:t>
        <a:bodyPr/>
        <a:lstStyle/>
        <a:p>
          <a:pPr rtl="1"/>
          <a:endParaRPr lang="ar-EG"/>
        </a:p>
      </dgm:t>
    </dgm:pt>
    <dgm:pt modelId="{E0EF4CF4-D0B2-4D1A-966D-508EA4C1B3D0}" type="pres">
      <dgm:prSet presAssocID="{D79A611B-FA1F-43F2-8C34-6A3ED06B4058}" presName="bottomLine" presStyleLbl="alignNode1" presStyleIdx="7" presStyleCnt="12" custLinFactY="295600000" custLinFactNeighborY="295616666">
        <dgm:presLayoutVars/>
      </dgm:prSet>
      <dgm:spPr/>
    </dgm:pt>
    <dgm:pt modelId="{B3614933-D5CE-4FF5-A1D8-9FDBAB33C437}" type="pres">
      <dgm:prSet presAssocID="{D79A611B-FA1F-43F2-8C34-6A3ED06B4058}" presName="nodeText" presStyleLbl="bgAccFollowNode1" presStyleIdx="3" presStyleCnt="6">
        <dgm:presLayoutVars>
          <dgm:bulletEnabled val="1"/>
        </dgm:presLayoutVars>
      </dgm:prSet>
      <dgm:spPr/>
      <dgm:t>
        <a:bodyPr/>
        <a:lstStyle/>
        <a:p>
          <a:pPr rtl="1"/>
          <a:endParaRPr lang="ar-EG"/>
        </a:p>
      </dgm:t>
    </dgm:pt>
    <dgm:pt modelId="{20EF8840-784E-4ED3-B1AA-85164C5C2012}" type="pres">
      <dgm:prSet presAssocID="{0D4B7103-B87D-460B-8275-DD101285D416}" presName="sibTrans" presStyleCnt="0"/>
      <dgm:spPr/>
    </dgm:pt>
    <dgm:pt modelId="{6478DCB6-4C55-4544-8BB5-47FF3413FD07}" type="pres">
      <dgm:prSet presAssocID="{CFF5BA88-7F8D-4E92-8E0E-5180BD16CAAE}" presName="compositeNode" presStyleCnt="0">
        <dgm:presLayoutVars>
          <dgm:bulletEnabled val="1"/>
        </dgm:presLayoutVars>
      </dgm:prSet>
      <dgm:spPr/>
    </dgm:pt>
    <dgm:pt modelId="{2681D42D-3853-4345-9348-B02DA83100FF}" type="pres">
      <dgm:prSet presAssocID="{CFF5BA88-7F8D-4E92-8E0E-5180BD16CAAE}" presName="bgRect" presStyleLbl="bgAccFollowNode1" presStyleIdx="4" presStyleCnt="6" custScaleY="109872" custLinFactNeighborX="2253" custLinFactNeighborY="537"/>
      <dgm:spPr/>
      <dgm:t>
        <a:bodyPr/>
        <a:lstStyle/>
        <a:p>
          <a:pPr rtl="1"/>
          <a:endParaRPr lang="ar-EG"/>
        </a:p>
      </dgm:t>
    </dgm:pt>
    <dgm:pt modelId="{6F070094-59EC-4969-98C7-0FD5B0A1CD74}" type="pres">
      <dgm:prSet presAssocID="{4E6F0FF1-69C6-41A2-A252-1595606B6AA8}" presName="sibTransNodeCircle" presStyleLbl="alignNode1" presStyleIdx="8" presStyleCnt="12" custLinFactY="-6176" custLinFactNeighborY="-100000">
        <dgm:presLayoutVars>
          <dgm:chMax val="0"/>
          <dgm:bulletEnabled/>
        </dgm:presLayoutVars>
      </dgm:prSet>
      <dgm:spPr/>
      <dgm:t>
        <a:bodyPr/>
        <a:lstStyle/>
        <a:p>
          <a:pPr rtl="1"/>
          <a:endParaRPr lang="ar-EG"/>
        </a:p>
      </dgm:t>
    </dgm:pt>
    <dgm:pt modelId="{987A6E9D-3737-4ED0-8C44-E82D26B7280E}" type="pres">
      <dgm:prSet presAssocID="{CFF5BA88-7F8D-4E92-8E0E-5180BD16CAAE}" presName="bottomLine" presStyleLbl="alignNode1" presStyleIdx="9" presStyleCnt="12" custLinFactY="295600000" custLinFactNeighborY="295616666">
        <dgm:presLayoutVars/>
      </dgm:prSet>
      <dgm:spPr/>
    </dgm:pt>
    <dgm:pt modelId="{8D693335-B4AF-445F-9CC0-7C480F86FB2C}" type="pres">
      <dgm:prSet presAssocID="{CFF5BA88-7F8D-4E92-8E0E-5180BD16CAAE}" presName="nodeText" presStyleLbl="bgAccFollowNode1" presStyleIdx="4" presStyleCnt="6">
        <dgm:presLayoutVars>
          <dgm:bulletEnabled val="1"/>
        </dgm:presLayoutVars>
      </dgm:prSet>
      <dgm:spPr/>
      <dgm:t>
        <a:bodyPr/>
        <a:lstStyle/>
        <a:p>
          <a:pPr rtl="1"/>
          <a:endParaRPr lang="ar-EG"/>
        </a:p>
      </dgm:t>
    </dgm:pt>
    <dgm:pt modelId="{1862EFE5-1222-41AB-BE49-F2715DD7F279}" type="pres">
      <dgm:prSet presAssocID="{4E6F0FF1-69C6-41A2-A252-1595606B6AA8}" presName="sibTrans" presStyleCnt="0"/>
      <dgm:spPr/>
    </dgm:pt>
    <dgm:pt modelId="{652453A3-1B26-4EB7-ABE6-9F0CE1645217}" type="pres">
      <dgm:prSet presAssocID="{A8071148-A0BC-4180-829E-18E4F897126B}" presName="compositeNode" presStyleCnt="0">
        <dgm:presLayoutVars>
          <dgm:bulletEnabled val="1"/>
        </dgm:presLayoutVars>
      </dgm:prSet>
      <dgm:spPr/>
    </dgm:pt>
    <dgm:pt modelId="{64F6658C-FB81-4703-A738-B2099DA1856D}" type="pres">
      <dgm:prSet presAssocID="{A8071148-A0BC-4180-829E-18E4F897126B}" presName="bgRect" presStyleLbl="bgAccFollowNode1" presStyleIdx="5" presStyleCnt="6" custScaleY="109872"/>
      <dgm:spPr/>
      <dgm:t>
        <a:bodyPr/>
        <a:lstStyle/>
        <a:p>
          <a:pPr rtl="1"/>
          <a:endParaRPr lang="ar-EG"/>
        </a:p>
      </dgm:t>
    </dgm:pt>
    <dgm:pt modelId="{42CB5B0F-66F3-4727-B5F1-D6C8B132BBDC}" type="pres">
      <dgm:prSet presAssocID="{EEFE2E2C-2134-4B2E-87BD-754E92CB434C}" presName="sibTransNodeCircle" presStyleLbl="alignNode1" presStyleIdx="10" presStyleCnt="12" custLinFactY="-6176" custLinFactNeighborY="-100000">
        <dgm:presLayoutVars>
          <dgm:chMax val="0"/>
          <dgm:bulletEnabled/>
        </dgm:presLayoutVars>
      </dgm:prSet>
      <dgm:spPr/>
      <dgm:t>
        <a:bodyPr/>
        <a:lstStyle/>
        <a:p>
          <a:pPr rtl="1"/>
          <a:endParaRPr lang="ar-EG"/>
        </a:p>
      </dgm:t>
    </dgm:pt>
    <dgm:pt modelId="{9B33BEA6-5733-42C3-AF22-AF5F26F225CF}" type="pres">
      <dgm:prSet presAssocID="{A8071148-A0BC-4180-829E-18E4F897126B}" presName="bottomLine" presStyleLbl="alignNode1" presStyleIdx="11" presStyleCnt="12" custLinFactY="295600000" custLinFactNeighborY="295616666">
        <dgm:presLayoutVars/>
      </dgm:prSet>
      <dgm:spPr/>
    </dgm:pt>
    <dgm:pt modelId="{DCB93E4A-CF80-4C66-97A0-49F7DE3AFCB4}" type="pres">
      <dgm:prSet presAssocID="{A8071148-A0BC-4180-829E-18E4F897126B}" presName="nodeText" presStyleLbl="bgAccFollowNode1" presStyleIdx="5" presStyleCnt="6">
        <dgm:presLayoutVars>
          <dgm:bulletEnabled val="1"/>
        </dgm:presLayoutVars>
      </dgm:prSet>
      <dgm:spPr/>
      <dgm:t>
        <a:bodyPr/>
        <a:lstStyle/>
        <a:p>
          <a:pPr rtl="1"/>
          <a:endParaRPr lang="ar-EG"/>
        </a:p>
      </dgm:t>
    </dgm:pt>
  </dgm:ptLst>
  <dgm:cxnLst>
    <dgm:cxn modelId="{914EC809-F9EA-46E7-90AE-73656EE981E3}" type="presOf" srcId="{F98D8A97-5D7E-49D4-9FBB-ADF1CE0D4884}" destId="{E7264107-F36C-47D7-9E0D-CB1D03291D98}" srcOrd="0" destOrd="0" presId="urn:microsoft.com/office/officeart/2016/7/layout/BasicLinearProcessNumbered"/>
    <dgm:cxn modelId="{5D9FFC78-52E1-4C9B-8DF2-A587B9ACEC2D}" type="presOf" srcId="{CFF5BA88-7F8D-4E92-8E0E-5180BD16CAAE}" destId="{2681D42D-3853-4345-9348-B02DA83100FF}" srcOrd="0" destOrd="0" presId="urn:microsoft.com/office/officeart/2016/7/layout/BasicLinearProcessNumbered"/>
    <dgm:cxn modelId="{40D525EC-70EA-4F86-84A5-4339C2C74296}" type="presOf" srcId="{4E6F0FF1-69C6-41A2-A252-1595606B6AA8}" destId="{6F070094-59EC-4969-98C7-0FD5B0A1CD74}" srcOrd="0" destOrd="0" presId="urn:microsoft.com/office/officeart/2016/7/layout/BasicLinearProcessNumbered"/>
    <dgm:cxn modelId="{39A72D55-8CA6-485E-A9E2-84E0528AD37F}" type="presOf" srcId="{99971B28-3408-4894-A666-A873737E827B}" destId="{698EDDBD-3182-4A30-9E4F-83150F9E35C0}" srcOrd="1" destOrd="0" presId="urn:microsoft.com/office/officeart/2016/7/layout/BasicLinearProcessNumbered"/>
    <dgm:cxn modelId="{289A83BA-66BA-4845-85D1-3BA2A9DD0B1C}" type="presOf" srcId="{6C71B12F-189F-4559-918D-A99ACA3DAF81}" destId="{35A6C138-9F64-405E-B993-4EB641F51DB9}" srcOrd="0" destOrd="0" presId="urn:microsoft.com/office/officeart/2016/7/layout/BasicLinearProcessNumbered"/>
    <dgm:cxn modelId="{CDF1F78B-4A08-49D1-9BA2-7A545CB18BEF}" srcId="{75C357E4-EA66-492B-AE90-1335497C814F}" destId="{D79A611B-FA1F-43F2-8C34-6A3ED06B4058}" srcOrd="3" destOrd="0" parTransId="{C2400168-F145-4172-AEC1-14F7D568AF8E}" sibTransId="{0D4B7103-B87D-460B-8275-DD101285D416}"/>
    <dgm:cxn modelId="{3C2CFBEC-9B25-4099-9269-7E827A42B142}" type="presOf" srcId="{6C71B12F-189F-4559-918D-A99ACA3DAF81}" destId="{C5B0C107-4C72-436D-835B-C5CAC59AEC90}" srcOrd="1" destOrd="0" presId="urn:microsoft.com/office/officeart/2016/7/layout/BasicLinearProcessNumbered"/>
    <dgm:cxn modelId="{00D83C7D-300A-478E-B672-4ACE6654BCEF}" srcId="{75C357E4-EA66-492B-AE90-1335497C814F}" destId="{6C71B12F-189F-4559-918D-A99ACA3DAF81}" srcOrd="0" destOrd="0" parTransId="{AC62085B-159E-481C-92F7-644D85AE0E7F}" sibTransId="{A2DE2FB8-963C-40F2-A328-FCD3598BFAEE}"/>
    <dgm:cxn modelId="{FF88E75B-65A1-438F-91EC-15BE6C791815}" type="presOf" srcId="{D79A611B-FA1F-43F2-8C34-6A3ED06B4058}" destId="{0136983B-D781-44B2-B5AC-05D2F79065E2}" srcOrd="0" destOrd="0" presId="urn:microsoft.com/office/officeart/2016/7/layout/BasicLinearProcessNumbered"/>
    <dgm:cxn modelId="{D75AD581-D63D-4FCC-ABA2-066D228895E3}" type="presOf" srcId="{75C357E4-EA66-492B-AE90-1335497C814F}" destId="{26E7D94D-5CBD-4781-8237-AE45D0C7A4F9}" srcOrd="0" destOrd="0" presId="urn:microsoft.com/office/officeart/2016/7/layout/BasicLinearProcessNumbered"/>
    <dgm:cxn modelId="{C1A6146B-1C7F-4160-B6CA-B3EDB0C6054F}" type="presOf" srcId="{D79A611B-FA1F-43F2-8C34-6A3ED06B4058}" destId="{B3614933-D5CE-4FF5-A1D8-9FDBAB33C437}" srcOrd="1" destOrd="0" presId="urn:microsoft.com/office/officeart/2016/7/layout/BasicLinearProcessNumbered"/>
    <dgm:cxn modelId="{AF3F4B5F-EF68-4716-96F4-9E039DE6789E}" type="presOf" srcId="{A8071148-A0BC-4180-829E-18E4F897126B}" destId="{DCB93E4A-CF80-4C66-97A0-49F7DE3AFCB4}" srcOrd="1" destOrd="0" presId="urn:microsoft.com/office/officeart/2016/7/layout/BasicLinearProcessNumbered"/>
    <dgm:cxn modelId="{341003AE-E265-4A41-A923-BA3F73B94439}" type="presOf" srcId="{C98DFC34-5D59-4000-AF0A-6F5EB865A870}" destId="{C456CD54-93B5-44B6-B609-B25D3EAD1F15}" srcOrd="1" destOrd="0" presId="urn:microsoft.com/office/officeart/2016/7/layout/BasicLinearProcessNumbered"/>
    <dgm:cxn modelId="{8DA73F58-BDB2-44E6-8A66-CD4A17B9DCFF}" type="presOf" srcId="{CFF5BA88-7F8D-4E92-8E0E-5180BD16CAAE}" destId="{8D693335-B4AF-445F-9CC0-7C480F86FB2C}" srcOrd="1" destOrd="0" presId="urn:microsoft.com/office/officeart/2016/7/layout/BasicLinearProcessNumbered"/>
    <dgm:cxn modelId="{CD315104-C363-421F-8922-39007129D230}" srcId="{75C357E4-EA66-492B-AE90-1335497C814F}" destId="{C98DFC34-5D59-4000-AF0A-6F5EB865A870}" srcOrd="1" destOrd="0" parTransId="{DE9BC212-1469-4FEE-9154-F3B55B2C91E1}" sibTransId="{9940FA3F-8CB1-4264-B5B3-65DF9C39445B}"/>
    <dgm:cxn modelId="{A9386508-A184-4F8B-86D3-7D7723A7DD19}" srcId="{75C357E4-EA66-492B-AE90-1335497C814F}" destId="{99971B28-3408-4894-A666-A873737E827B}" srcOrd="2" destOrd="0" parTransId="{7119FFC9-62C9-4621-93D1-3C04FE13A4A1}" sibTransId="{F98D8A97-5D7E-49D4-9FBB-ADF1CE0D4884}"/>
    <dgm:cxn modelId="{E7AD09EA-7C12-4659-AA1E-9997CEA5470A}" type="presOf" srcId="{0D4B7103-B87D-460B-8275-DD101285D416}" destId="{70E1C108-B0D7-4ABB-B6DC-2097ECBE1667}" srcOrd="0" destOrd="0" presId="urn:microsoft.com/office/officeart/2016/7/layout/BasicLinearProcessNumbered"/>
    <dgm:cxn modelId="{1A7A9F05-82DE-4E4B-81D8-46304B446CB6}" type="presOf" srcId="{9940FA3F-8CB1-4264-B5B3-65DF9C39445B}" destId="{0280EB46-F765-4228-8693-9CEA65E28B2E}" srcOrd="0" destOrd="0" presId="urn:microsoft.com/office/officeart/2016/7/layout/BasicLinearProcessNumbered"/>
    <dgm:cxn modelId="{96C55DB8-9B6A-4CE0-AD45-E9EE68C50638}" type="presOf" srcId="{EEFE2E2C-2134-4B2E-87BD-754E92CB434C}" destId="{42CB5B0F-66F3-4727-B5F1-D6C8B132BBDC}" srcOrd="0" destOrd="0" presId="urn:microsoft.com/office/officeart/2016/7/layout/BasicLinearProcessNumbered"/>
    <dgm:cxn modelId="{15D4BEBE-BB34-41EF-B4A4-041C51A33E56}" type="presOf" srcId="{99971B28-3408-4894-A666-A873737E827B}" destId="{ACF86056-0FF4-4E67-826A-8FE5CAAB184F}" srcOrd="0" destOrd="0" presId="urn:microsoft.com/office/officeart/2016/7/layout/BasicLinearProcessNumbered"/>
    <dgm:cxn modelId="{C50F187D-ACB3-4875-8717-20B3DC266EDF}" srcId="{75C357E4-EA66-492B-AE90-1335497C814F}" destId="{CFF5BA88-7F8D-4E92-8E0E-5180BD16CAAE}" srcOrd="4" destOrd="0" parTransId="{800593EC-65B8-4790-BC5A-9C9F85025953}" sibTransId="{4E6F0FF1-69C6-41A2-A252-1595606B6AA8}"/>
    <dgm:cxn modelId="{32B33562-9C84-48C9-829C-07FC4AAA1D4B}" type="presOf" srcId="{A2DE2FB8-963C-40F2-A328-FCD3598BFAEE}" destId="{4E8BC8C7-C471-4013-96C5-081F68FA3C42}" srcOrd="0" destOrd="0" presId="urn:microsoft.com/office/officeart/2016/7/layout/BasicLinearProcessNumbered"/>
    <dgm:cxn modelId="{075C4F69-378A-4049-BE7F-33BE493FAEFC}" type="presOf" srcId="{A8071148-A0BC-4180-829E-18E4F897126B}" destId="{64F6658C-FB81-4703-A738-B2099DA1856D}" srcOrd="0" destOrd="0" presId="urn:microsoft.com/office/officeart/2016/7/layout/BasicLinearProcessNumbered"/>
    <dgm:cxn modelId="{75E697E2-10FD-427B-8CE4-ABD3F474D931}" srcId="{75C357E4-EA66-492B-AE90-1335497C814F}" destId="{A8071148-A0BC-4180-829E-18E4F897126B}" srcOrd="5" destOrd="0" parTransId="{8CE64F4D-E468-46D4-A5C6-6597151B3C19}" sibTransId="{EEFE2E2C-2134-4B2E-87BD-754E92CB434C}"/>
    <dgm:cxn modelId="{97870468-8185-4B34-B34F-70C14DA29B6C}" type="presOf" srcId="{C98DFC34-5D59-4000-AF0A-6F5EB865A870}" destId="{0F10F2C2-F00E-45FE-A5D9-6EF7004A38B4}" srcOrd="0" destOrd="0" presId="urn:microsoft.com/office/officeart/2016/7/layout/BasicLinearProcessNumbered"/>
    <dgm:cxn modelId="{BDBC78A3-46D7-42DD-993B-F181C77BE0F8}" type="presParOf" srcId="{26E7D94D-5CBD-4781-8237-AE45D0C7A4F9}" destId="{717B2809-DEEB-43FB-BB72-F7F23F498061}" srcOrd="0" destOrd="0" presId="urn:microsoft.com/office/officeart/2016/7/layout/BasicLinearProcessNumbered"/>
    <dgm:cxn modelId="{122F4763-F885-4195-BAD7-9778399B3517}" type="presParOf" srcId="{717B2809-DEEB-43FB-BB72-F7F23F498061}" destId="{35A6C138-9F64-405E-B993-4EB641F51DB9}" srcOrd="0" destOrd="0" presId="urn:microsoft.com/office/officeart/2016/7/layout/BasicLinearProcessNumbered"/>
    <dgm:cxn modelId="{FC6E554F-7149-4540-A997-7073204D3BF1}" type="presParOf" srcId="{717B2809-DEEB-43FB-BB72-F7F23F498061}" destId="{4E8BC8C7-C471-4013-96C5-081F68FA3C42}" srcOrd="1" destOrd="0" presId="urn:microsoft.com/office/officeart/2016/7/layout/BasicLinearProcessNumbered"/>
    <dgm:cxn modelId="{F0E69C5B-1F9F-4C95-B116-D494F8344894}" type="presParOf" srcId="{717B2809-DEEB-43FB-BB72-F7F23F498061}" destId="{6A3590D9-D316-4239-AA1B-3F880A1C39B2}" srcOrd="2" destOrd="0" presId="urn:microsoft.com/office/officeart/2016/7/layout/BasicLinearProcessNumbered"/>
    <dgm:cxn modelId="{9007A152-7BD3-4FCB-BA00-2D6AB3856C48}" type="presParOf" srcId="{717B2809-DEEB-43FB-BB72-F7F23F498061}" destId="{C5B0C107-4C72-436D-835B-C5CAC59AEC90}" srcOrd="3" destOrd="0" presId="urn:microsoft.com/office/officeart/2016/7/layout/BasicLinearProcessNumbered"/>
    <dgm:cxn modelId="{CF3BFF08-A922-4BF5-9C64-2FD6C615BA7F}" type="presParOf" srcId="{26E7D94D-5CBD-4781-8237-AE45D0C7A4F9}" destId="{B32A4327-BC0D-4264-B98A-3ABA1EAF461F}" srcOrd="1" destOrd="0" presId="urn:microsoft.com/office/officeart/2016/7/layout/BasicLinearProcessNumbered"/>
    <dgm:cxn modelId="{1BBB2726-E696-4E0A-AF12-3EBC86D78295}" type="presParOf" srcId="{26E7D94D-5CBD-4781-8237-AE45D0C7A4F9}" destId="{E7D3968C-7EC2-47A8-87F2-7399C3F03203}" srcOrd="2" destOrd="0" presId="urn:microsoft.com/office/officeart/2016/7/layout/BasicLinearProcessNumbered"/>
    <dgm:cxn modelId="{DE972BDC-2F0E-447D-A6AF-9020B14DEA57}" type="presParOf" srcId="{E7D3968C-7EC2-47A8-87F2-7399C3F03203}" destId="{0F10F2C2-F00E-45FE-A5D9-6EF7004A38B4}" srcOrd="0" destOrd="0" presId="urn:microsoft.com/office/officeart/2016/7/layout/BasicLinearProcessNumbered"/>
    <dgm:cxn modelId="{EEC934F4-731E-4DA6-AA8F-0F09C92F658F}" type="presParOf" srcId="{E7D3968C-7EC2-47A8-87F2-7399C3F03203}" destId="{0280EB46-F765-4228-8693-9CEA65E28B2E}" srcOrd="1" destOrd="0" presId="urn:microsoft.com/office/officeart/2016/7/layout/BasicLinearProcessNumbered"/>
    <dgm:cxn modelId="{100CC092-9EF3-48DE-B597-A0BFF6AEB000}" type="presParOf" srcId="{E7D3968C-7EC2-47A8-87F2-7399C3F03203}" destId="{72AA9E30-463B-44B2-BFEE-B6FF9E89A455}" srcOrd="2" destOrd="0" presId="urn:microsoft.com/office/officeart/2016/7/layout/BasicLinearProcessNumbered"/>
    <dgm:cxn modelId="{E32112CD-0A2D-42ED-9AD4-D50871C1599C}" type="presParOf" srcId="{E7D3968C-7EC2-47A8-87F2-7399C3F03203}" destId="{C456CD54-93B5-44B6-B609-B25D3EAD1F15}" srcOrd="3" destOrd="0" presId="urn:microsoft.com/office/officeart/2016/7/layout/BasicLinearProcessNumbered"/>
    <dgm:cxn modelId="{B9695706-4054-4B8D-A51D-B5D03EB4A6D8}" type="presParOf" srcId="{26E7D94D-5CBD-4781-8237-AE45D0C7A4F9}" destId="{8D0AC332-3537-4A89-9DCD-E61A3799BAB7}" srcOrd="3" destOrd="0" presId="urn:microsoft.com/office/officeart/2016/7/layout/BasicLinearProcessNumbered"/>
    <dgm:cxn modelId="{8C880522-D530-498F-BF70-6D54E5B4EA35}" type="presParOf" srcId="{26E7D94D-5CBD-4781-8237-AE45D0C7A4F9}" destId="{D57B68C7-9D90-43D6-BC43-BC17AB7BBA99}" srcOrd="4" destOrd="0" presId="urn:microsoft.com/office/officeart/2016/7/layout/BasicLinearProcessNumbered"/>
    <dgm:cxn modelId="{572CF08A-1016-4220-B351-57A73FC8126A}" type="presParOf" srcId="{D57B68C7-9D90-43D6-BC43-BC17AB7BBA99}" destId="{ACF86056-0FF4-4E67-826A-8FE5CAAB184F}" srcOrd="0" destOrd="0" presId="urn:microsoft.com/office/officeart/2016/7/layout/BasicLinearProcessNumbered"/>
    <dgm:cxn modelId="{A187B8E8-59E4-4A22-9FAA-682D3AE77DFE}" type="presParOf" srcId="{D57B68C7-9D90-43D6-BC43-BC17AB7BBA99}" destId="{E7264107-F36C-47D7-9E0D-CB1D03291D98}" srcOrd="1" destOrd="0" presId="urn:microsoft.com/office/officeart/2016/7/layout/BasicLinearProcessNumbered"/>
    <dgm:cxn modelId="{63208C6B-3D54-43C4-8D13-39E28300B50A}" type="presParOf" srcId="{D57B68C7-9D90-43D6-BC43-BC17AB7BBA99}" destId="{8C9854F9-F637-4456-93FD-43694EA3275B}" srcOrd="2" destOrd="0" presId="urn:microsoft.com/office/officeart/2016/7/layout/BasicLinearProcessNumbered"/>
    <dgm:cxn modelId="{2080A74D-290E-4B29-8629-659EA41310EB}" type="presParOf" srcId="{D57B68C7-9D90-43D6-BC43-BC17AB7BBA99}" destId="{698EDDBD-3182-4A30-9E4F-83150F9E35C0}" srcOrd="3" destOrd="0" presId="urn:microsoft.com/office/officeart/2016/7/layout/BasicLinearProcessNumbered"/>
    <dgm:cxn modelId="{0A1D7565-7C91-4FDA-8025-A9E4EDC0D4AD}" type="presParOf" srcId="{26E7D94D-5CBD-4781-8237-AE45D0C7A4F9}" destId="{C7B4E7D8-DA10-4EB3-AA0F-C506DF0FE544}" srcOrd="5" destOrd="0" presId="urn:microsoft.com/office/officeart/2016/7/layout/BasicLinearProcessNumbered"/>
    <dgm:cxn modelId="{97D5B2C1-213A-424E-AA8A-9D59D0D6CBDA}" type="presParOf" srcId="{26E7D94D-5CBD-4781-8237-AE45D0C7A4F9}" destId="{F135E4F7-988F-452E-8EAF-603BFCB68D26}" srcOrd="6" destOrd="0" presId="urn:microsoft.com/office/officeart/2016/7/layout/BasicLinearProcessNumbered"/>
    <dgm:cxn modelId="{FDA48798-B9FC-42A9-9B85-6E869AD73756}" type="presParOf" srcId="{F135E4F7-988F-452E-8EAF-603BFCB68D26}" destId="{0136983B-D781-44B2-B5AC-05D2F79065E2}" srcOrd="0" destOrd="0" presId="urn:microsoft.com/office/officeart/2016/7/layout/BasicLinearProcessNumbered"/>
    <dgm:cxn modelId="{7DC1B6D9-6969-4D75-B871-0A4ECCB9EFFD}" type="presParOf" srcId="{F135E4F7-988F-452E-8EAF-603BFCB68D26}" destId="{70E1C108-B0D7-4ABB-B6DC-2097ECBE1667}" srcOrd="1" destOrd="0" presId="urn:microsoft.com/office/officeart/2016/7/layout/BasicLinearProcessNumbered"/>
    <dgm:cxn modelId="{77CAC4CD-5680-4D6F-A251-BB037CF56E3B}" type="presParOf" srcId="{F135E4F7-988F-452E-8EAF-603BFCB68D26}" destId="{E0EF4CF4-D0B2-4D1A-966D-508EA4C1B3D0}" srcOrd="2" destOrd="0" presId="urn:microsoft.com/office/officeart/2016/7/layout/BasicLinearProcessNumbered"/>
    <dgm:cxn modelId="{9CCDBA77-0870-4688-BBDA-A28CCF599421}" type="presParOf" srcId="{F135E4F7-988F-452E-8EAF-603BFCB68D26}" destId="{B3614933-D5CE-4FF5-A1D8-9FDBAB33C437}" srcOrd="3" destOrd="0" presId="urn:microsoft.com/office/officeart/2016/7/layout/BasicLinearProcessNumbered"/>
    <dgm:cxn modelId="{E4EBC407-99B1-4E9D-A866-213D3173942F}" type="presParOf" srcId="{26E7D94D-5CBD-4781-8237-AE45D0C7A4F9}" destId="{20EF8840-784E-4ED3-B1AA-85164C5C2012}" srcOrd="7" destOrd="0" presId="urn:microsoft.com/office/officeart/2016/7/layout/BasicLinearProcessNumbered"/>
    <dgm:cxn modelId="{952E99E9-A156-405A-94FE-DEC2EDE17479}" type="presParOf" srcId="{26E7D94D-5CBD-4781-8237-AE45D0C7A4F9}" destId="{6478DCB6-4C55-4544-8BB5-47FF3413FD07}" srcOrd="8" destOrd="0" presId="urn:microsoft.com/office/officeart/2016/7/layout/BasicLinearProcessNumbered"/>
    <dgm:cxn modelId="{D36C743A-83F9-413F-BCC6-01D4A42FB486}" type="presParOf" srcId="{6478DCB6-4C55-4544-8BB5-47FF3413FD07}" destId="{2681D42D-3853-4345-9348-B02DA83100FF}" srcOrd="0" destOrd="0" presId="urn:microsoft.com/office/officeart/2016/7/layout/BasicLinearProcessNumbered"/>
    <dgm:cxn modelId="{660B0D02-9F79-4DA5-A5BD-72BDC262C40C}" type="presParOf" srcId="{6478DCB6-4C55-4544-8BB5-47FF3413FD07}" destId="{6F070094-59EC-4969-98C7-0FD5B0A1CD74}" srcOrd="1" destOrd="0" presId="urn:microsoft.com/office/officeart/2016/7/layout/BasicLinearProcessNumbered"/>
    <dgm:cxn modelId="{00C98091-E29C-4394-903C-F6687596BC73}" type="presParOf" srcId="{6478DCB6-4C55-4544-8BB5-47FF3413FD07}" destId="{987A6E9D-3737-4ED0-8C44-E82D26B7280E}" srcOrd="2" destOrd="0" presId="urn:microsoft.com/office/officeart/2016/7/layout/BasicLinearProcessNumbered"/>
    <dgm:cxn modelId="{DE5237C6-552A-44FC-B55A-53BE391C1C17}" type="presParOf" srcId="{6478DCB6-4C55-4544-8BB5-47FF3413FD07}" destId="{8D693335-B4AF-445F-9CC0-7C480F86FB2C}" srcOrd="3" destOrd="0" presId="urn:microsoft.com/office/officeart/2016/7/layout/BasicLinearProcessNumbered"/>
    <dgm:cxn modelId="{6C1B59FA-7A2F-4864-9BDC-FF073F82706F}" type="presParOf" srcId="{26E7D94D-5CBD-4781-8237-AE45D0C7A4F9}" destId="{1862EFE5-1222-41AB-BE49-F2715DD7F279}" srcOrd="9" destOrd="0" presId="urn:microsoft.com/office/officeart/2016/7/layout/BasicLinearProcessNumbered"/>
    <dgm:cxn modelId="{8EBC73B3-3176-4E58-BDFF-2787DEE3C928}" type="presParOf" srcId="{26E7D94D-5CBD-4781-8237-AE45D0C7A4F9}" destId="{652453A3-1B26-4EB7-ABE6-9F0CE1645217}" srcOrd="10" destOrd="0" presId="urn:microsoft.com/office/officeart/2016/7/layout/BasicLinearProcessNumbered"/>
    <dgm:cxn modelId="{5E15B097-5D46-4F30-8BEC-8CBF157B962B}" type="presParOf" srcId="{652453A3-1B26-4EB7-ABE6-9F0CE1645217}" destId="{64F6658C-FB81-4703-A738-B2099DA1856D}" srcOrd="0" destOrd="0" presId="urn:microsoft.com/office/officeart/2016/7/layout/BasicLinearProcessNumbered"/>
    <dgm:cxn modelId="{316C58A5-9419-4006-B0E2-2A8BC06EF5CE}" type="presParOf" srcId="{652453A3-1B26-4EB7-ABE6-9F0CE1645217}" destId="{42CB5B0F-66F3-4727-B5F1-D6C8B132BBDC}" srcOrd="1" destOrd="0" presId="urn:microsoft.com/office/officeart/2016/7/layout/BasicLinearProcessNumbered"/>
    <dgm:cxn modelId="{578AC45C-3A37-491E-9BCF-5CED63E1B3E2}" type="presParOf" srcId="{652453A3-1B26-4EB7-ABE6-9F0CE1645217}" destId="{9B33BEA6-5733-42C3-AF22-AF5F26F225CF}" srcOrd="2" destOrd="0" presId="urn:microsoft.com/office/officeart/2016/7/layout/BasicLinearProcessNumbered"/>
    <dgm:cxn modelId="{D833F0B9-D2A8-4A71-B451-7CD5AD2C8532}" type="presParOf" srcId="{652453A3-1B26-4EB7-ABE6-9F0CE1645217}" destId="{DCB93E4A-CF80-4C66-97A0-49F7DE3AFCB4}"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AA10BE-60E7-4B26-B05A-3CB6405B4F49}">
      <dsp:nvSpPr>
        <dsp:cNvPr id="0" name=""/>
        <dsp:cNvSpPr/>
      </dsp:nvSpPr>
      <dsp:spPr>
        <a:xfrm>
          <a:off x="0" y="286647"/>
          <a:ext cx="8288037" cy="5822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kern="1200" dirty="0"/>
            <a:t>Scheduling</a:t>
          </a:r>
        </a:p>
      </dsp:txBody>
      <dsp:txXfrm>
        <a:off x="28425" y="315072"/>
        <a:ext cx="8231187" cy="525440"/>
      </dsp:txXfrm>
    </dsp:sp>
    <dsp:sp modelId="{897CB477-63AF-4C54-A6C6-26EFE54EB411}">
      <dsp:nvSpPr>
        <dsp:cNvPr id="0" name=""/>
        <dsp:cNvSpPr/>
      </dsp:nvSpPr>
      <dsp:spPr>
        <a:xfrm>
          <a:off x="0" y="868938"/>
          <a:ext cx="8288037" cy="3113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3145" tIns="35560" rIns="199136" bIns="35560" numCol="1" spcCol="1270" anchor="t" anchorCtr="0">
          <a:noAutofit/>
        </a:bodyPr>
        <a:lstStyle/>
        <a:p>
          <a:pPr marL="285750" lvl="1" indent="-285750" algn="l" defTabSz="1244600">
            <a:lnSpc>
              <a:spcPct val="100000"/>
            </a:lnSpc>
            <a:spcBef>
              <a:spcPct val="0"/>
            </a:spcBef>
            <a:spcAft>
              <a:spcPct val="20000"/>
            </a:spcAft>
            <a:buChar char="••"/>
          </a:pPr>
          <a:r>
            <a:rPr lang="en-US" altLang="en-US" sz="2800" kern="1200" dirty="0"/>
            <a:t>What is Scheduling?</a:t>
          </a:r>
          <a:endParaRPr lang="en-US" sz="2800" kern="1200" dirty="0"/>
        </a:p>
        <a:p>
          <a:pPr marL="285750" lvl="1" indent="-285750" algn="l" defTabSz="1244600">
            <a:lnSpc>
              <a:spcPct val="100000"/>
            </a:lnSpc>
            <a:spcBef>
              <a:spcPct val="0"/>
            </a:spcBef>
            <a:spcAft>
              <a:spcPct val="20000"/>
            </a:spcAft>
            <a:buChar char="••"/>
          </a:pPr>
          <a:r>
            <a:rPr lang="en-US" altLang="en-US" sz="2800" kern="1200" dirty="0"/>
            <a:t>Planning vs. Scheduling</a:t>
          </a:r>
          <a:endParaRPr lang="en-US" sz="2800" kern="1200" dirty="0"/>
        </a:p>
        <a:p>
          <a:pPr marL="285750" lvl="1" indent="-285750" algn="l" defTabSz="1244600">
            <a:lnSpc>
              <a:spcPct val="100000"/>
            </a:lnSpc>
            <a:spcBef>
              <a:spcPct val="0"/>
            </a:spcBef>
            <a:spcAft>
              <a:spcPct val="20000"/>
            </a:spcAft>
            <a:buChar char="••"/>
          </a:pPr>
          <a:r>
            <a:rPr lang="en-US" altLang="en-US" sz="2800" kern="1200" dirty="0"/>
            <a:t>Project Scheduling Terms</a:t>
          </a:r>
          <a:endParaRPr lang="en-US" sz="2800" kern="1200" dirty="0">
            <a:solidFill>
              <a:prstClr val="black">
                <a:hueOff val="0"/>
                <a:satOff val="0"/>
                <a:lumOff val="0"/>
                <a:alphaOff val="0"/>
              </a:prstClr>
            </a:solidFill>
            <a:latin typeface="Calibri" panose="020F0502020204030204"/>
            <a:ea typeface="+mn-ea"/>
            <a:cs typeface="+mn-cs"/>
          </a:endParaRPr>
        </a:p>
        <a:p>
          <a:pPr marL="285750" lvl="1" indent="-285750" algn="l" defTabSz="1244600">
            <a:lnSpc>
              <a:spcPct val="100000"/>
            </a:lnSpc>
            <a:spcBef>
              <a:spcPct val="0"/>
            </a:spcBef>
            <a:spcAft>
              <a:spcPct val="20000"/>
            </a:spcAft>
            <a:buChar char="••"/>
          </a:pPr>
          <a:r>
            <a:rPr lang="en-US" altLang="en-US" sz="2800" kern="1200" dirty="0"/>
            <a:t>Project Scheduling Process</a:t>
          </a:r>
          <a:endParaRPr lang="en-US" sz="2800" kern="1200" dirty="0">
            <a:solidFill>
              <a:prstClr val="black">
                <a:hueOff val="0"/>
                <a:satOff val="0"/>
                <a:lumOff val="0"/>
                <a:alphaOff val="0"/>
              </a:prstClr>
            </a:solidFill>
            <a:latin typeface="Calibri" panose="020F0502020204030204"/>
            <a:ea typeface="+mn-ea"/>
            <a:cs typeface="+mn-cs"/>
          </a:endParaRPr>
        </a:p>
        <a:p>
          <a:pPr marL="285750" lvl="1" indent="-285750" algn="l" defTabSz="1244600">
            <a:lnSpc>
              <a:spcPct val="100000"/>
            </a:lnSpc>
            <a:spcBef>
              <a:spcPct val="0"/>
            </a:spcBef>
            <a:spcAft>
              <a:spcPct val="20000"/>
            </a:spcAft>
            <a:buChar char="••"/>
          </a:pPr>
          <a:r>
            <a:rPr lang="en-US" sz="2800" kern="1200">
              <a:solidFill>
                <a:prstClr val="black">
                  <a:hueOff val="0"/>
                  <a:satOff val="0"/>
                  <a:lumOff val="0"/>
                  <a:alphaOff val="0"/>
                </a:prstClr>
              </a:solidFill>
              <a:latin typeface="Calibri" panose="020F0502020204030204"/>
              <a:ea typeface="+mn-ea"/>
              <a:cs typeface="+mn-cs"/>
            </a:rPr>
            <a:t>Baseline </a:t>
          </a:r>
          <a:endParaRPr lang="en-US" sz="2800" kern="1200" dirty="0">
            <a:solidFill>
              <a:prstClr val="black">
                <a:hueOff val="0"/>
                <a:satOff val="0"/>
                <a:lumOff val="0"/>
                <a:alphaOff val="0"/>
              </a:prstClr>
            </a:solidFill>
            <a:latin typeface="Calibri" panose="020F0502020204030204"/>
            <a:ea typeface="+mn-ea"/>
            <a:cs typeface="+mn-cs"/>
          </a:endParaRPr>
        </a:p>
        <a:p>
          <a:pPr marL="285750" lvl="1" indent="-285750" algn="l" defTabSz="1244600">
            <a:lnSpc>
              <a:spcPct val="100000"/>
            </a:lnSpc>
            <a:spcBef>
              <a:spcPct val="0"/>
            </a:spcBef>
            <a:spcAft>
              <a:spcPct val="20000"/>
            </a:spcAft>
            <a:buChar char="••"/>
          </a:pPr>
          <a:r>
            <a:rPr lang="en-US" sz="2800" kern="1200" dirty="0">
              <a:solidFill>
                <a:prstClr val="black">
                  <a:hueOff val="0"/>
                  <a:satOff val="0"/>
                  <a:lumOff val="0"/>
                  <a:alphaOff val="0"/>
                </a:prstClr>
              </a:solidFill>
              <a:latin typeface="Calibri" panose="020F0502020204030204"/>
              <a:ea typeface="+mn-ea"/>
              <a:cs typeface="+mn-cs"/>
            </a:rPr>
            <a:t>Summary</a:t>
          </a:r>
        </a:p>
      </dsp:txBody>
      <dsp:txXfrm>
        <a:off x="0" y="868938"/>
        <a:ext cx="8288037" cy="31132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69EE96-5108-470C-8214-AE4BBF0C100A}">
      <dsp:nvSpPr>
        <dsp:cNvPr id="0" name=""/>
        <dsp:cNvSpPr/>
      </dsp:nvSpPr>
      <dsp:spPr>
        <a:xfrm>
          <a:off x="356342" y="118996"/>
          <a:ext cx="812992" cy="81299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D27C88-D53A-4D9A-A8B0-9FF2688DC22B}">
      <dsp:nvSpPr>
        <dsp:cNvPr id="0" name=""/>
        <dsp:cNvSpPr/>
      </dsp:nvSpPr>
      <dsp:spPr>
        <a:xfrm>
          <a:off x="527070" y="289724"/>
          <a:ext cx="471535" cy="471535"/>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F545FF-F3FA-42A9-B8ED-C45AC0EE7DF0}">
      <dsp:nvSpPr>
        <dsp:cNvPr id="0" name=""/>
        <dsp:cNvSpPr/>
      </dsp:nvSpPr>
      <dsp:spPr>
        <a:xfrm>
          <a:off x="1343547" y="118996"/>
          <a:ext cx="1916338" cy="812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889000">
            <a:lnSpc>
              <a:spcPct val="100000"/>
            </a:lnSpc>
            <a:spcBef>
              <a:spcPct val="0"/>
            </a:spcBef>
            <a:spcAft>
              <a:spcPct val="35000"/>
            </a:spcAft>
          </a:pPr>
          <a:r>
            <a:rPr lang="en-US" sz="2000" kern="1200"/>
            <a:t>To support good decisions.</a:t>
          </a:r>
        </a:p>
      </dsp:txBody>
      <dsp:txXfrm>
        <a:off x="1343547" y="118996"/>
        <a:ext cx="1916338" cy="812992"/>
      </dsp:txXfrm>
    </dsp:sp>
    <dsp:sp modelId="{AA06F1C1-8536-464B-A32A-D0D3504AF19D}">
      <dsp:nvSpPr>
        <dsp:cNvPr id="0" name=""/>
        <dsp:cNvSpPr/>
      </dsp:nvSpPr>
      <dsp:spPr>
        <a:xfrm>
          <a:off x="3593793" y="118996"/>
          <a:ext cx="812992" cy="81299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83A1CA-DE78-4B92-875A-0204DB00126D}">
      <dsp:nvSpPr>
        <dsp:cNvPr id="0" name=""/>
        <dsp:cNvSpPr/>
      </dsp:nvSpPr>
      <dsp:spPr>
        <a:xfrm>
          <a:off x="3764521" y="289724"/>
          <a:ext cx="471535" cy="471535"/>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22866A-F16C-46F7-B878-BA9170478EB3}">
      <dsp:nvSpPr>
        <dsp:cNvPr id="0" name=""/>
        <dsp:cNvSpPr/>
      </dsp:nvSpPr>
      <dsp:spPr>
        <a:xfrm>
          <a:off x="4580998" y="118996"/>
          <a:ext cx="1916338" cy="812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889000">
            <a:lnSpc>
              <a:spcPct val="100000"/>
            </a:lnSpc>
            <a:spcBef>
              <a:spcPct val="0"/>
            </a:spcBef>
            <a:spcAft>
              <a:spcPct val="35000"/>
            </a:spcAft>
          </a:pPr>
          <a:r>
            <a:rPr lang="en-US" sz="2000" kern="1200" dirty="0"/>
            <a:t>To schedule work.</a:t>
          </a:r>
        </a:p>
      </dsp:txBody>
      <dsp:txXfrm>
        <a:off x="4580998" y="118996"/>
        <a:ext cx="1916338" cy="812992"/>
      </dsp:txXfrm>
    </dsp:sp>
    <dsp:sp modelId="{12606FCA-9AD2-4679-97CE-11E460534AA7}">
      <dsp:nvSpPr>
        <dsp:cNvPr id="0" name=""/>
        <dsp:cNvSpPr/>
      </dsp:nvSpPr>
      <dsp:spPr>
        <a:xfrm>
          <a:off x="6831244" y="118996"/>
          <a:ext cx="812992" cy="81299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5AFB58-CED3-4F4A-89F2-ACFA466E56F7}">
      <dsp:nvSpPr>
        <dsp:cNvPr id="0" name=""/>
        <dsp:cNvSpPr/>
      </dsp:nvSpPr>
      <dsp:spPr>
        <a:xfrm>
          <a:off x="7001972" y="289724"/>
          <a:ext cx="471535" cy="471535"/>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AE4361-B7BC-4ED6-A018-8AC1ADE43D88}">
      <dsp:nvSpPr>
        <dsp:cNvPr id="0" name=""/>
        <dsp:cNvSpPr/>
      </dsp:nvSpPr>
      <dsp:spPr>
        <a:xfrm>
          <a:off x="7818448" y="118996"/>
          <a:ext cx="1916338" cy="812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889000">
            <a:lnSpc>
              <a:spcPct val="100000"/>
            </a:lnSpc>
            <a:spcBef>
              <a:spcPct val="0"/>
            </a:spcBef>
            <a:spcAft>
              <a:spcPct val="35000"/>
            </a:spcAft>
          </a:pPr>
          <a:r>
            <a:rPr lang="en-US" sz="2000" kern="1200"/>
            <a:t>To determine how long the project should take and its cost.</a:t>
          </a:r>
        </a:p>
      </dsp:txBody>
      <dsp:txXfrm>
        <a:off x="7818448" y="118996"/>
        <a:ext cx="1916338" cy="812992"/>
      </dsp:txXfrm>
    </dsp:sp>
    <dsp:sp modelId="{D56F122B-1441-4F76-8747-38AB1C465131}">
      <dsp:nvSpPr>
        <dsp:cNvPr id="0" name=""/>
        <dsp:cNvSpPr/>
      </dsp:nvSpPr>
      <dsp:spPr>
        <a:xfrm>
          <a:off x="356342" y="1621510"/>
          <a:ext cx="812992" cy="81299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A43CF11-F66E-45DD-94ED-54E166D03F61}">
      <dsp:nvSpPr>
        <dsp:cNvPr id="0" name=""/>
        <dsp:cNvSpPr/>
      </dsp:nvSpPr>
      <dsp:spPr>
        <a:xfrm>
          <a:off x="527070" y="1792239"/>
          <a:ext cx="471535" cy="471535"/>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D03EE7-849D-46E7-9A85-C42C1DE041C8}">
      <dsp:nvSpPr>
        <dsp:cNvPr id="0" name=""/>
        <dsp:cNvSpPr/>
      </dsp:nvSpPr>
      <dsp:spPr>
        <a:xfrm>
          <a:off x="1343547" y="1621510"/>
          <a:ext cx="1916338" cy="812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889000">
            <a:lnSpc>
              <a:spcPct val="100000"/>
            </a:lnSpc>
            <a:spcBef>
              <a:spcPct val="0"/>
            </a:spcBef>
            <a:spcAft>
              <a:spcPct val="35000"/>
            </a:spcAft>
          </a:pPr>
          <a:r>
            <a:rPr lang="en-US" sz="2000" kern="1200" dirty="0"/>
            <a:t>To determine whether the project is worth doing.</a:t>
          </a:r>
        </a:p>
      </dsp:txBody>
      <dsp:txXfrm>
        <a:off x="1343547" y="1621510"/>
        <a:ext cx="1916338" cy="812992"/>
      </dsp:txXfrm>
    </dsp:sp>
    <dsp:sp modelId="{254D9E1F-3278-4DBC-BC07-539EDBB5F789}">
      <dsp:nvSpPr>
        <dsp:cNvPr id="0" name=""/>
        <dsp:cNvSpPr/>
      </dsp:nvSpPr>
      <dsp:spPr>
        <a:xfrm>
          <a:off x="3593793" y="1621510"/>
          <a:ext cx="812992" cy="81299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A66534-5E6F-403C-A577-05049D0AC489}">
      <dsp:nvSpPr>
        <dsp:cNvPr id="0" name=""/>
        <dsp:cNvSpPr/>
      </dsp:nvSpPr>
      <dsp:spPr>
        <a:xfrm>
          <a:off x="3764521" y="1792239"/>
          <a:ext cx="471535" cy="471535"/>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ADD03A8-0FB1-48F8-BDD5-ABEB982DC033}">
      <dsp:nvSpPr>
        <dsp:cNvPr id="0" name=""/>
        <dsp:cNvSpPr/>
      </dsp:nvSpPr>
      <dsp:spPr>
        <a:xfrm>
          <a:off x="4580998" y="1621510"/>
          <a:ext cx="1916338" cy="812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889000">
            <a:lnSpc>
              <a:spcPct val="100000"/>
            </a:lnSpc>
            <a:spcBef>
              <a:spcPct val="0"/>
            </a:spcBef>
            <a:spcAft>
              <a:spcPct val="35000"/>
            </a:spcAft>
          </a:pPr>
          <a:r>
            <a:rPr lang="en-US" sz="2000" kern="1200" dirty="0"/>
            <a:t>To develop cash flow needs.</a:t>
          </a:r>
        </a:p>
      </dsp:txBody>
      <dsp:txXfrm>
        <a:off x="4580998" y="1621510"/>
        <a:ext cx="1916338" cy="812992"/>
      </dsp:txXfrm>
    </dsp:sp>
    <dsp:sp modelId="{8BA0E870-6894-424E-8972-0760F66A66CA}">
      <dsp:nvSpPr>
        <dsp:cNvPr id="0" name=""/>
        <dsp:cNvSpPr/>
      </dsp:nvSpPr>
      <dsp:spPr>
        <a:xfrm>
          <a:off x="6831244" y="1621510"/>
          <a:ext cx="812992" cy="81299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24DB86-3CF0-473F-A114-46BCBD7264E6}">
      <dsp:nvSpPr>
        <dsp:cNvPr id="0" name=""/>
        <dsp:cNvSpPr/>
      </dsp:nvSpPr>
      <dsp:spPr>
        <a:xfrm>
          <a:off x="7001972" y="1792239"/>
          <a:ext cx="471535" cy="471535"/>
        </a:xfrm>
        <a:prstGeom prst="rect">
          <a:avLst/>
        </a:prstGeom>
        <a:blipFill>
          <a:blip xmlns:r="http://schemas.openxmlformats.org/officeDocument/2006/relationships" r:embed="rId11" cstate="print">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D04AC87-DC38-4813-B33C-E790D87614A8}">
      <dsp:nvSpPr>
        <dsp:cNvPr id="0" name=""/>
        <dsp:cNvSpPr/>
      </dsp:nvSpPr>
      <dsp:spPr>
        <a:xfrm>
          <a:off x="7818448" y="1621510"/>
          <a:ext cx="1916338" cy="812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889000">
            <a:lnSpc>
              <a:spcPct val="100000"/>
            </a:lnSpc>
            <a:spcBef>
              <a:spcPct val="0"/>
            </a:spcBef>
            <a:spcAft>
              <a:spcPct val="35000"/>
            </a:spcAft>
          </a:pPr>
          <a:r>
            <a:rPr lang="en-US" sz="2000" kern="1200"/>
            <a:t>To determine how well the project is progressing.</a:t>
          </a:r>
        </a:p>
      </dsp:txBody>
      <dsp:txXfrm>
        <a:off x="7818448" y="1621510"/>
        <a:ext cx="1916338" cy="812992"/>
      </dsp:txXfrm>
    </dsp:sp>
    <dsp:sp modelId="{3FA3E94E-8779-4C73-8116-50E824A07B7C}">
      <dsp:nvSpPr>
        <dsp:cNvPr id="0" name=""/>
        <dsp:cNvSpPr/>
      </dsp:nvSpPr>
      <dsp:spPr>
        <a:xfrm>
          <a:off x="356342" y="3124025"/>
          <a:ext cx="812992" cy="81299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36B6ED-8881-4502-ACE6-BCA69297CE7B}">
      <dsp:nvSpPr>
        <dsp:cNvPr id="0" name=""/>
        <dsp:cNvSpPr/>
      </dsp:nvSpPr>
      <dsp:spPr>
        <a:xfrm>
          <a:off x="527070" y="3294753"/>
          <a:ext cx="471535" cy="471535"/>
        </a:xfrm>
        <a:prstGeom prst="rect">
          <a:avLst/>
        </a:prstGeom>
        <a:blipFill>
          <a:blip xmlns:r="http://schemas.openxmlformats.org/officeDocument/2006/relationships" r:embed="rId13" cstate="print">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C8A4D2-25BF-42ED-9219-6D095134574E}">
      <dsp:nvSpPr>
        <dsp:cNvPr id="0" name=""/>
        <dsp:cNvSpPr/>
      </dsp:nvSpPr>
      <dsp:spPr>
        <a:xfrm>
          <a:off x="1343547" y="3124025"/>
          <a:ext cx="1916338" cy="812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889000">
            <a:lnSpc>
              <a:spcPct val="100000"/>
            </a:lnSpc>
            <a:spcBef>
              <a:spcPct val="0"/>
            </a:spcBef>
            <a:spcAft>
              <a:spcPct val="35000"/>
            </a:spcAft>
          </a:pPr>
          <a:r>
            <a:rPr lang="en-US" sz="2000" kern="1200" dirty="0"/>
            <a:t>To develop time-phased budgets and establish the project baseline.</a:t>
          </a:r>
        </a:p>
      </dsp:txBody>
      <dsp:txXfrm>
        <a:off x="1343547" y="3124025"/>
        <a:ext cx="1916338" cy="81299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A6C138-9F64-405E-B993-4EB641F51DB9}">
      <dsp:nvSpPr>
        <dsp:cNvPr id="0" name=""/>
        <dsp:cNvSpPr/>
      </dsp:nvSpPr>
      <dsp:spPr>
        <a:xfrm>
          <a:off x="36901" y="269038"/>
          <a:ext cx="1582155" cy="2433684"/>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351" tIns="9144" rIns="123351" bIns="330200" numCol="1" spcCol="1270" anchor="ctr" anchorCtr="0">
          <a:noAutofit/>
        </a:bodyPr>
        <a:lstStyle/>
        <a:p>
          <a:pPr lvl="0" algn="l" defTabSz="800100">
            <a:lnSpc>
              <a:spcPct val="90000"/>
            </a:lnSpc>
            <a:spcBef>
              <a:spcPct val="0"/>
            </a:spcBef>
            <a:spcAft>
              <a:spcPct val="35000"/>
            </a:spcAft>
          </a:pPr>
          <a:r>
            <a:rPr lang="en-US" sz="1800" kern="1200" dirty="0"/>
            <a:t>Develop the list of project activities</a:t>
          </a:r>
        </a:p>
      </dsp:txBody>
      <dsp:txXfrm>
        <a:off x="36901" y="1193838"/>
        <a:ext cx="1582155" cy="1460210"/>
      </dsp:txXfrm>
    </dsp:sp>
    <dsp:sp modelId="{4E8BC8C7-C471-4013-96C5-081F68FA3C42}">
      <dsp:nvSpPr>
        <dsp:cNvPr id="0" name=""/>
        <dsp:cNvSpPr/>
      </dsp:nvSpPr>
      <dsp:spPr>
        <a:xfrm>
          <a:off x="460080" y="0"/>
          <a:ext cx="664505" cy="664505"/>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51807" tIns="12700" rIns="51807" bIns="12700" numCol="1" spcCol="1270" anchor="ctr" anchorCtr="0">
          <a:noAutofit/>
        </a:bodyPr>
        <a:lstStyle/>
        <a:p>
          <a:pPr lvl="0" algn="ctr" defTabSz="1955800">
            <a:lnSpc>
              <a:spcPct val="90000"/>
            </a:lnSpc>
            <a:spcBef>
              <a:spcPct val="0"/>
            </a:spcBef>
            <a:spcAft>
              <a:spcPct val="35000"/>
            </a:spcAft>
          </a:pPr>
          <a:r>
            <a:rPr lang="en-US" sz="4400" kern="1200"/>
            <a:t>1</a:t>
          </a:r>
        </a:p>
      </dsp:txBody>
      <dsp:txXfrm>
        <a:off x="557395" y="97315"/>
        <a:ext cx="469875" cy="469875"/>
      </dsp:txXfrm>
    </dsp:sp>
    <dsp:sp modelId="{6A3590D9-D316-4239-AA1B-3F880A1C39B2}">
      <dsp:nvSpPr>
        <dsp:cNvPr id="0" name=""/>
        <dsp:cNvSpPr/>
      </dsp:nvSpPr>
      <dsp:spPr>
        <a:xfrm>
          <a:off x="1255" y="2947900"/>
          <a:ext cx="1582155" cy="72"/>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0F10F2C2-F00E-45FE-A5D9-6EF7004A38B4}">
      <dsp:nvSpPr>
        <dsp:cNvPr id="0" name=""/>
        <dsp:cNvSpPr/>
      </dsp:nvSpPr>
      <dsp:spPr>
        <a:xfrm>
          <a:off x="1777273" y="269038"/>
          <a:ext cx="1582155" cy="2433684"/>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351" tIns="9144" rIns="123351" bIns="330200" numCol="1" spcCol="1270" anchor="ctr" anchorCtr="0">
          <a:noAutofit/>
        </a:bodyPr>
        <a:lstStyle/>
        <a:p>
          <a:pPr lvl="0" algn="l" defTabSz="800100">
            <a:lnSpc>
              <a:spcPct val="90000"/>
            </a:lnSpc>
            <a:spcBef>
              <a:spcPct val="0"/>
            </a:spcBef>
            <a:spcAft>
              <a:spcPct val="35000"/>
            </a:spcAft>
          </a:pPr>
          <a:r>
            <a:rPr lang="en-US" sz="1800" kern="1200" dirty="0"/>
            <a:t>Establish the duration for each activities</a:t>
          </a:r>
        </a:p>
      </dsp:txBody>
      <dsp:txXfrm>
        <a:off x="1777273" y="1193838"/>
        <a:ext cx="1582155" cy="1460210"/>
      </dsp:txXfrm>
    </dsp:sp>
    <dsp:sp modelId="{0280EB46-F765-4228-8693-9CEA65E28B2E}">
      <dsp:nvSpPr>
        <dsp:cNvPr id="0" name=""/>
        <dsp:cNvSpPr/>
      </dsp:nvSpPr>
      <dsp:spPr>
        <a:xfrm>
          <a:off x="2200452" y="0"/>
          <a:ext cx="664505" cy="664505"/>
        </a:xfrm>
        <a:prstGeom prst="ellips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51807" tIns="12700" rIns="51807" bIns="12700" numCol="1" spcCol="1270" anchor="ctr" anchorCtr="0">
          <a:noAutofit/>
        </a:bodyPr>
        <a:lstStyle/>
        <a:p>
          <a:pPr lvl="0" algn="ctr" defTabSz="1955800">
            <a:lnSpc>
              <a:spcPct val="90000"/>
            </a:lnSpc>
            <a:spcBef>
              <a:spcPct val="0"/>
            </a:spcBef>
            <a:spcAft>
              <a:spcPct val="35000"/>
            </a:spcAft>
          </a:pPr>
          <a:r>
            <a:rPr lang="en-US" sz="4400" kern="1200"/>
            <a:t>2</a:t>
          </a:r>
        </a:p>
      </dsp:txBody>
      <dsp:txXfrm>
        <a:off x="2297767" y="97315"/>
        <a:ext cx="469875" cy="469875"/>
      </dsp:txXfrm>
    </dsp:sp>
    <dsp:sp modelId="{72AA9E30-463B-44B2-BFEE-B6FF9E89A455}">
      <dsp:nvSpPr>
        <dsp:cNvPr id="0" name=""/>
        <dsp:cNvSpPr/>
      </dsp:nvSpPr>
      <dsp:spPr>
        <a:xfrm>
          <a:off x="1741627" y="2947900"/>
          <a:ext cx="1582155" cy="72"/>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ACF86056-0FF4-4E67-826A-8FE5CAAB184F}">
      <dsp:nvSpPr>
        <dsp:cNvPr id="0" name=""/>
        <dsp:cNvSpPr/>
      </dsp:nvSpPr>
      <dsp:spPr>
        <a:xfrm>
          <a:off x="3517644" y="269038"/>
          <a:ext cx="1582155" cy="2433684"/>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351" tIns="9144" rIns="123351" bIns="330200" numCol="1" spcCol="1270" anchor="ctr" anchorCtr="0">
          <a:noAutofit/>
        </a:bodyPr>
        <a:lstStyle/>
        <a:p>
          <a:pPr lvl="0" algn="l" defTabSz="800100">
            <a:lnSpc>
              <a:spcPct val="90000"/>
            </a:lnSpc>
            <a:spcBef>
              <a:spcPct val="0"/>
            </a:spcBef>
            <a:spcAft>
              <a:spcPct val="35000"/>
            </a:spcAft>
          </a:pPr>
          <a:r>
            <a:rPr lang="en-US" sz="1800" kern="1200" dirty="0"/>
            <a:t>Sequence of project activities</a:t>
          </a:r>
        </a:p>
      </dsp:txBody>
      <dsp:txXfrm>
        <a:off x="3517644" y="1193838"/>
        <a:ext cx="1582155" cy="1460210"/>
      </dsp:txXfrm>
    </dsp:sp>
    <dsp:sp modelId="{E7264107-F36C-47D7-9E0D-CB1D03291D98}">
      <dsp:nvSpPr>
        <dsp:cNvPr id="0" name=""/>
        <dsp:cNvSpPr/>
      </dsp:nvSpPr>
      <dsp:spPr>
        <a:xfrm>
          <a:off x="3940823" y="0"/>
          <a:ext cx="664505" cy="664505"/>
        </a:xfrm>
        <a:prstGeom prst="ellips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51807" tIns="12700" rIns="51807" bIns="12700" numCol="1" spcCol="1270" anchor="ctr" anchorCtr="0">
          <a:noAutofit/>
        </a:bodyPr>
        <a:lstStyle/>
        <a:p>
          <a:pPr lvl="0" algn="ctr" defTabSz="1955800">
            <a:lnSpc>
              <a:spcPct val="90000"/>
            </a:lnSpc>
            <a:spcBef>
              <a:spcPct val="0"/>
            </a:spcBef>
            <a:spcAft>
              <a:spcPct val="35000"/>
            </a:spcAft>
          </a:pPr>
          <a:r>
            <a:rPr lang="en-US" sz="4400" kern="1200"/>
            <a:t>3</a:t>
          </a:r>
        </a:p>
      </dsp:txBody>
      <dsp:txXfrm>
        <a:off x="4038138" y="97315"/>
        <a:ext cx="469875" cy="469875"/>
      </dsp:txXfrm>
    </dsp:sp>
    <dsp:sp modelId="{8C9854F9-F637-4456-93FD-43694EA3275B}">
      <dsp:nvSpPr>
        <dsp:cNvPr id="0" name=""/>
        <dsp:cNvSpPr/>
      </dsp:nvSpPr>
      <dsp:spPr>
        <a:xfrm>
          <a:off x="3481998" y="2947900"/>
          <a:ext cx="1582155" cy="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0136983B-D781-44B2-B5AC-05D2F79065E2}">
      <dsp:nvSpPr>
        <dsp:cNvPr id="0" name=""/>
        <dsp:cNvSpPr/>
      </dsp:nvSpPr>
      <dsp:spPr>
        <a:xfrm>
          <a:off x="5258015" y="269038"/>
          <a:ext cx="1582155" cy="2433684"/>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351" tIns="9144" rIns="123351" bIns="330200" numCol="1" spcCol="1270" anchor="ctr" anchorCtr="0">
          <a:noAutofit/>
        </a:bodyPr>
        <a:lstStyle/>
        <a:p>
          <a:pPr lvl="0" algn="l" defTabSz="800100">
            <a:lnSpc>
              <a:spcPct val="90000"/>
            </a:lnSpc>
            <a:spcBef>
              <a:spcPct val="0"/>
            </a:spcBef>
            <a:spcAft>
              <a:spcPct val="35000"/>
            </a:spcAft>
          </a:pPr>
          <a:r>
            <a:rPr lang="en-US" sz="1800" kern="1200" dirty="0"/>
            <a:t>Determine the relationships between activities</a:t>
          </a:r>
        </a:p>
      </dsp:txBody>
      <dsp:txXfrm>
        <a:off x="5258015" y="1193838"/>
        <a:ext cx="1582155" cy="1460210"/>
      </dsp:txXfrm>
    </dsp:sp>
    <dsp:sp modelId="{70E1C108-B0D7-4ABB-B6DC-2097ECBE1667}">
      <dsp:nvSpPr>
        <dsp:cNvPr id="0" name=""/>
        <dsp:cNvSpPr/>
      </dsp:nvSpPr>
      <dsp:spPr>
        <a:xfrm>
          <a:off x="5681194" y="0"/>
          <a:ext cx="664505" cy="664505"/>
        </a:xfrm>
        <a:prstGeom prst="ellips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51807" tIns="12700" rIns="51807" bIns="12700" numCol="1" spcCol="1270" anchor="ctr" anchorCtr="0">
          <a:noAutofit/>
        </a:bodyPr>
        <a:lstStyle/>
        <a:p>
          <a:pPr lvl="0" algn="ctr" defTabSz="1955800">
            <a:lnSpc>
              <a:spcPct val="90000"/>
            </a:lnSpc>
            <a:spcBef>
              <a:spcPct val="0"/>
            </a:spcBef>
            <a:spcAft>
              <a:spcPct val="35000"/>
            </a:spcAft>
          </a:pPr>
          <a:r>
            <a:rPr lang="en-US" sz="4400" kern="1200"/>
            <a:t>4</a:t>
          </a:r>
        </a:p>
      </dsp:txBody>
      <dsp:txXfrm>
        <a:off x="5778509" y="97315"/>
        <a:ext cx="469875" cy="469875"/>
      </dsp:txXfrm>
    </dsp:sp>
    <dsp:sp modelId="{E0EF4CF4-D0B2-4D1A-966D-508EA4C1B3D0}">
      <dsp:nvSpPr>
        <dsp:cNvPr id="0" name=""/>
        <dsp:cNvSpPr/>
      </dsp:nvSpPr>
      <dsp:spPr>
        <a:xfrm>
          <a:off x="5222369" y="2947900"/>
          <a:ext cx="1582155" cy="72"/>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2681D42D-3853-4345-9348-B02DA83100FF}">
      <dsp:nvSpPr>
        <dsp:cNvPr id="0" name=""/>
        <dsp:cNvSpPr/>
      </dsp:nvSpPr>
      <dsp:spPr>
        <a:xfrm>
          <a:off x="6998387" y="269038"/>
          <a:ext cx="1582155" cy="2433684"/>
        </a:xfrm>
        <a:prstGeom prst="rect">
          <a:avLst/>
        </a:prstGeom>
        <a:solidFill>
          <a:schemeClr val="accent6">
            <a:tint val="40000"/>
            <a:alpha val="90000"/>
            <a:hueOff val="0"/>
            <a:satOff val="0"/>
            <a:lumOff val="0"/>
            <a:alphaOff val="0"/>
          </a:schemeClr>
        </a:solidFill>
        <a:ln w="12700" cap="flat" cmpd="sng" algn="ctr">
          <a:solidFill>
            <a:schemeClr val="accent6">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351" tIns="9144" rIns="123351" bIns="330200" numCol="1" spcCol="1270" anchor="ctr" anchorCtr="0">
          <a:noAutofit/>
        </a:bodyPr>
        <a:lstStyle/>
        <a:p>
          <a:pPr lvl="0" algn="l" defTabSz="711200">
            <a:lnSpc>
              <a:spcPct val="100000"/>
            </a:lnSpc>
            <a:spcBef>
              <a:spcPct val="0"/>
            </a:spcBef>
            <a:spcAft>
              <a:spcPct val="35000"/>
            </a:spcAft>
          </a:pPr>
          <a:r>
            <a:rPr lang="en-US" sz="1600" kern="1200" dirty="0"/>
            <a:t>Develop graphic representation of the logical relationships of project activities</a:t>
          </a:r>
        </a:p>
      </dsp:txBody>
      <dsp:txXfrm>
        <a:off x="6998387" y="1193838"/>
        <a:ext cx="1582155" cy="1460210"/>
      </dsp:txXfrm>
    </dsp:sp>
    <dsp:sp modelId="{6F070094-59EC-4969-98C7-0FD5B0A1CD74}">
      <dsp:nvSpPr>
        <dsp:cNvPr id="0" name=""/>
        <dsp:cNvSpPr/>
      </dsp:nvSpPr>
      <dsp:spPr>
        <a:xfrm>
          <a:off x="7421566" y="0"/>
          <a:ext cx="664505" cy="664505"/>
        </a:xfrm>
        <a:prstGeom prst="ellips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51807" tIns="12700" rIns="51807" bIns="12700" numCol="1" spcCol="1270" anchor="ctr" anchorCtr="0">
          <a:noAutofit/>
        </a:bodyPr>
        <a:lstStyle/>
        <a:p>
          <a:pPr lvl="0" algn="ctr" defTabSz="1955800">
            <a:lnSpc>
              <a:spcPct val="90000"/>
            </a:lnSpc>
            <a:spcBef>
              <a:spcPct val="0"/>
            </a:spcBef>
            <a:spcAft>
              <a:spcPct val="35000"/>
            </a:spcAft>
          </a:pPr>
          <a:r>
            <a:rPr lang="en-US" sz="4400" kern="1200"/>
            <a:t>5</a:t>
          </a:r>
        </a:p>
      </dsp:txBody>
      <dsp:txXfrm>
        <a:off x="7518881" y="97315"/>
        <a:ext cx="469875" cy="469875"/>
      </dsp:txXfrm>
    </dsp:sp>
    <dsp:sp modelId="{987A6E9D-3737-4ED0-8C44-E82D26B7280E}">
      <dsp:nvSpPr>
        <dsp:cNvPr id="0" name=""/>
        <dsp:cNvSpPr/>
      </dsp:nvSpPr>
      <dsp:spPr>
        <a:xfrm>
          <a:off x="6962741" y="2947900"/>
          <a:ext cx="1582155" cy="72"/>
        </a:xfrm>
        <a:prstGeom prst="rect">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64F6658C-FB81-4703-A738-B2099DA1856D}">
      <dsp:nvSpPr>
        <dsp:cNvPr id="0" name=""/>
        <dsp:cNvSpPr/>
      </dsp:nvSpPr>
      <dsp:spPr>
        <a:xfrm>
          <a:off x="8703112" y="257143"/>
          <a:ext cx="1582155" cy="2433684"/>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351" tIns="9144" rIns="123351" bIns="330200" numCol="1" spcCol="1270" anchor="ctr" anchorCtr="0">
          <a:noAutofit/>
        </a:bodyPr>
        <a:lstStyle/>
        <a:p>
          <a:pPr lvl="0" algn="l" defTabSz="800100">
            <a:lnSpc>
              <a:spcPct val="90000"/>
            </a:lnSpc>
            <a:spcBef>
              <a:spcPct val="0"/>
            </a:spcBef>
            <a:spcAft>
              <a:spcPct val="35000"/>
            </a:spcAft>
          </a:pPr>
          <a:r>
            <a:rPr lang="en-US" sz="1800" kern="1200" dirty="0"/>
            <a:t>Determine the project duration (start and completion dates)</a:t>
          </a:r>
        </a:p>
      </dsp:txBody>
      <dsp:txXfrm>
        <a:off x="8703112" y="1181943"/>
        <a:ext cx="1582155" cy="1460210"/>
      </dsp:txXfrm>
    </dsp:sp>
    <dsp:sp modelId="{42CB5B0F-66F3-4727-B5F1-D6C8B132BBDC}">
      <dsp:nvSpPr>
        <dsp:cNvPr id="0" name=""/>
        <dsp:cNvSpPr/>
      </dsp:nvSpPr>
      <dsp:spPr>
        <a:xfrm>
          <a:off x="9161937" y="0"/>
          <a:ext cx="664505" cy="664505"/>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51807" tIns="12700" rIns="51807" bIns="12700" numCol="1" spcCol="1270" anchor="ctr" anchorCtr="0">
          <a:noAutofit/>
        </a:bodyPr>
        <a:lstStyle/>
        <a:p>
          <a:pPr lvl="0" algn="ctr" defTabSz="1955800">
            <a:lnSpc>
              <a:spcPct val="90000"/>
            </a:lnSpc>
            <a:spcBef>
              <a:spcPct val="0"/>
            </a:spcBef>
            <a:spcAft>
              <a:spcPct val="35000"/>
            </a:spcAft>
          </a:pPr>
          <a:r>
            <a:rPr lang="en-US" sz="4400" kern="1200"/>
            <a:t>6</a:t>
          </a:r>
        </a:p>
      </dsp:txBody>
      <dsp:txXfrm>
        <a:off x="9259252" y="97315"/>
        <a:ext cx="469875" cy="469875"/>
      </dsp:txXfrm>
    </dsp:sp>
    <dsp:sp modelId="{9B33BEA6-5733-42C3-AF22-AF5F26F225CF}">
      <dsp:nvSpPr>
        <dsp:cNvPr id="0" name=""/>
        <dsp:cNvSpPr/>
      </dsp:nvSpPr>
      <dsp:spPr>
        <a:xfrm>
          <a:off x="8703112" y="2947900"/>
          <a:ext cx="1582155" cy="72"/>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14/04/1446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16285176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1739600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5.jpe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7.tmp"/><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31.tmp"/><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36.jpeg"/></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6.xml"/><Relationship Id="rId5" Type="http://schemas.openxmlformats.org/officeDocument/2006/relationships/image" Target="../media/image40.png"/><Relationship Id="rId4" Type="http://schemas.openxmlformats.org/officeDocument/2006/relationships/image" Target="../media/image39.png"/></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3.png"/><Relationship Id="rId2" Type="http://schemas.openxmlformats.org/officeDocument/2006/relationships/image" Target="../media/image41.jpeg"/><Relationship Id="rId1" Type="http://schemas.openxmlformats.org/officeDocument/2006/relationships/slideLayout" Target="../slideLayouts/slideLayout15.xml"/><Relationship Id="rId6" Type="http://schemas.openxmlformats.org/officeDocument/2006/relationships/image" Target="../media/image5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Project Resources and Time Management</a:t>
            </a:r>
          </a:p>
        </p:txBody>
      </p:sp>
      <p:sp>
        <p:nvSpPr>
          <p:cNvPr id="10" name="Rectangle: Rounded Corners 9"/>
          <p:cNvSpPr/>
          <p:nvPr/>
        </p:nvSpPr>
        <p:spPr>
          <a:xfrm>
            <a:off x="6384738" y="4273825"/>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11" name="TextBox 10"/>
          <p:cNvSpPr txBox="1"/>
          <p:nvPr/>
        </p:nvSpPr>
        <p:spPr>
          <a:xfrm>
            <a:off x="6384738" y="3803633"/>
            <a:ext cx="3531122" cy="400110"/>
          </a:xfrm>
          <a:prstGeom prst="rect">
            <a:avLst/>
          </a:prstGeom>
          <a:noFill/>
        </p:spPr>
        <p:txBody>
          <a:bodyPr wrap="square" rtlCol="0">
            <a:spAutoFit/>
          </a:bodyPr>
          <a:lstStyle/>
          <a:p>
            <a:r>
              <a:rPr lang="en-US" sz="2000" dirty="0">
                <a:latin typeface="Alexandria" charset="0"/>
                <a:cs typeface="Alexandria" charset="0"/>
              </a:rPr>
              <a:t>PMG 605</a:t>
            </a:r>
          </a:p>
        </p:txBody>
      </p:sp>
      <p:sp>
        <p:nvSpPr>
          <p:cNvPr id="12" name="TextBox 11"/>
          <p:cNvSpPr txBox="1"/>
          <p:nvPr/>
        </p:nvSpPr>
        <p:spPr>
          <a:xfrm>
            <a:off x="459184" y="6187539"/>
            <a:ext cx="6387169"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Eng. Abdullah </a:t>
            </a:r>
            <a:r>
              <a:rPr lang="en-US" sz="2400" b="1" dirty="0" err="1">
                <a:solidFill>
                  <a:srgbClr val="00B0F0"/>
                </a:solidFill>
                <a:latin typeface="Alexandria" charset="0"/>
                <a:cs typeface="Alexandria" charset="0"/>
              </a:rPr>
              <a:t>Jameel</a:t>
            </a:r>
            <a:r>
              <a:rPr lang="en-US" sz="2400" b="1" dirty="0">
                <a:solidFill>
                  <a:srgbClr val="00B0F0"/>
                </a:solidFill>
                <a:latin typeface="Alexandria" charset="0"/>
                <a:cs typeface="Alexandria" charset="0"/>
              </a:rPr>
              <a:t> </a:t>
            </a:r>
            <a:r>
              <a:rPr lang="en-US" sz="2400" b="1" dirty="0" err="1">
                <a:solidFill>
                  <a:srgbClr val="00B0F0"/>
                </a:solidFill>
                <a:latin typeface="Alexandria" charset="0"/>
                <a:cs typeface="Alexandria" charset="0"/>
              </a:rPr>
              <a:t>Halawany</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 xmlns:a16="http://schemas.microsoft.com/office/drawing/2014/main" id="{39C65316-BFB1-4A3F-B8B9-F9622013BFC3}"/>
              </a:ext>
            </a:extLst>
          </p:cNvPr>
          <p:cNvSpPr txBox="1">
            <a:spLocks/>
          </p:cNvSpPr>
          <p:nvPr/>
        </p:nvSpPr>
        <p:spPr>
          <a:xfrm>
            <a:off x="6172783" y="4833682"/>
            <a:ext cx="4973761" cy="653691"/>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dirty="0">
                <a:latin typeface="+mn-lt"/>
              </a:rPr>
              <a:t>Scheduling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Session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graphicFrame>
        <p:nvGraphicFramePr>
          <p:cNvPr id="29" name="Content Placeholder 4">
            <a:extLst>
              <a:ext uri="{FF2B5EF4-FFF2-40B4-BE49-F238E27FC236}">
                <a16:creationId xmlns="" xmlns:a16="http://schemas.microsoft.com/office/drawing/2014/main" id="{6C25496F-2985-4181-9F4C-F2994AC5600B}"/>
              </a:ext>
            </a:extLst>
          </p:cNvPr>
          <p:cNvGraphicFramePr>
            <a:graphicFrameLocks/>
          </p:cNvGraphicFramePr>
          <p:nvPr>
            <p:extLst>
              <p:ext uri="{D42A27DB-BD31-4B8C-83A1-F6EECF244321}">
                <p14:modId xmlns:p14="http://schemas.microsoft.com/office/powerpoint/2010/main" val="4002877538"/>
              </p:ext>
            </p:extLst>
          </p:nvPr>
        </p:nvGraphicFramePr>
        <p:xfrm>
          <a:off x="3416168" y="2173499"/>
          <a:ext cx="8288037" cy="426886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25602"/>
    </mc:Choice>
    <mc:Fallback xmlns="">
      <p:transition spd="slow" advTm="2560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3–</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Management Activities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p:cNvGrpSpPr/>
          <p:nvPr/>
        </p:nvGrpSpPr>
        <p:grpSpPr>
          <a:xfrm>
            <a:off x="942308" y="2261664"/>
            <a:ext cx="10486900" cy="4069869"/>
            <a:chOff x="-682971" y="1293814"/>
            <a:chExt cx="13971934" cy="5187157"/>
          </a:xfrm>
        </p:grpSpPr>
        <p:sp>
          <p:nvSpPr>
            <p:cNvPr id="10" name="Freeform 2"/>
            <p:cNvSpPr>
              <a:spLocks/>
            </p:cNvSpPr>
            <p:nvPr/>
          </p:nvSpPr>
          <p:spPr bwMode="auto">
            <a:xfrm>
              <a:off x="4419600" y="3700464"/>
              <a:ext cx="3333750" cy="1697037"/>
            </a:xfrm>
            <a:custGeom>
              <a:avLst/>
              <a:gdLst>
                <a:gd name="T0" fmla="*/ 2147483647 w 1527"/>
                <a:gd name="T1" fmla="*/ 2147483647 h 777"/>
                <a:gd name="T2" fmla="*/ 2147483647 w 1527"/>
                <a:gd name="T3" fmla="*/ 2147483647 h 777"/>
                <a:gd name="T4" fmla="*/ 2147483647 w 1527"/>
                <a:gd name="T5" fmla="*/ 2147483647 h 777"/>
                <a:gd name="T6" fmla="*/ 2147483647 w 1527"/>
                <a:gd name="T7" fmla="*/ 2147483647 h 777"/>
                <a:gd name="T8" fmla="*/ 2147483647 w 1527"/>
                <a:gd name="T9" fmla="*/ 2147483647 h 777"/>
                <a:gd name="T10" fmla="*/ 2147483647 w 1527"/>
                <a:gd name="T11" fmla="*/ 2147483647 h 777"/>
                <a:gd name="T12" fmla="*/ 2147483647 w 1527"/>
                <a:gd name="T13" fmla="*/ 2147483647 h 777"/>
                <a:gd name="T14" fmla="*/ 2147483647 w 1527"/>
                <a:gd name="T15" fmla="*/ 2147483647 h 777"/>
                <a:gd name="T16" fmla="*/ 2147483647 w 1527"/>
                <a:gd name="T17" fmla="*/ 2147483647 h 777"/>
                <a:gd name="T18" fmla="*/ 2020942292 w 1527"/>
                <a:gd name="T19" fmla="*/ 2147483647 h 777"/>
                <a:gd name="T20" fmla="*/ 1854119486 w 1527"/>
                <a:gd name="T21" fmla="*/ 2147483647 h 777"/>
                <a:gd name="T22" fmla="*/ 1715894440 w 1527"/>
                <a:gd name="T23" fmla="*/ 2147483647 h 777"/>
                <a:gd name="T24" fmla="*/ 1491873934 w 1527"/>
                <a:gd name="T25" fmla="*/ 2147483647 h 777"/>
                <a:gd name="T26" fmla="*/ 1282153400 w 1527"/>
                <a:gd name="T27" fmla="*/ 2147483647 h 777"/>
                <a:gd name="T28" fmla="*/ 1120098434 w 1527"/>
                <a:gd name="T29" fmla="*/ 2147483647 h 777"/>
                <a:gd name="T30" fmla="*/ 953273445 w 1527"/>
                <a:gd name="T31" fmla="*/ 2051204374 h 777"/>
                <a:gd name="T32" fmla="*/ 786450640 w 1527"/>
                <a:gd name="T33" fmla="*/ 1812693215 h 777"/>
                <a:gd name="T34" fmla="*/ 767386923 w 1527"/>
                <a:gd name="T35" fmla="*/ 0 h 777"/>
                <a:gd name="T36" fmla="*/ 2147483647 w 1527"/>
                <a:gd name="T37" fmla="*/ 887266414 h 777"/>
                <a:gd name="T38" fmla="*/ 2147483647 w 1527"/>
                <a:gd name="T39" fmla="*/ 1068534807 h 777"/>
                <a:gd name="T40" fmla="*/ 2147483647 w 1527"/>
                <a:gd name="T41" fmla="*/ 1235493328 h 777"/>
                <a:gd name="T42" fmla="*/ 2147483647 w 1527"/>
                <a:gd name="T43" fmla="*/ 1364289004 h 777"/>
                <a:gd name="T44" fmla="*/ 2147483647 w 1527"/>
                <a:gd name="T45" fmla="*/ 1478776719 h 777"/>
                <a:gd name="T46" fmla="*/ 2147483647 w 1527"/>
                <a:gd name="T47" fmla="*/ 1598032298 h 777"/>
                <a:gd name="T48" fmla="*/ 2147483647 w 1527"/>
                <a:gd name="T49" fmla="*/ 1693437636 h 777"/>
                <a:gd name="T50" fmla="*/ 2147483647 w 1527"/>
                <a:gd name="T51" fmla="*/ 1755450449 h 777"/>
                <a:gd name="T52" fmla="*/ 2147483647 w 1527"/>
                <a:gd name="T53" fmla="*/ 1812693215 h 777"/>
                <a:gd name="T54" fmla="*/ 2147483647 w 1527"/>
                <a:gd name="T55" fmla="*/ 1841313506 h 777"/>
                <a:gd name="T56" fmla="*/ 2147483647 w 1527"/>
                <a:gd name="T57" fmla="*/ 1855625835 h 777"/>
                <a:gd name="T58" fmla="*/ 2147483647 w 1527"/>
                <a:gd name="T59" fmla="*/ 1793610837 h 777"/>
                <a:gd name="T60" fmla="*/ 2147483647 w 1527"/>
                <a:gd name="T61" fmla="*/ 1674355258 h 777"/>
                <a:gd name="T62" fmla="*/ 2147483647 w 1527"/>
                <a:gd name="T63" fmla="*/ 1497856913 h 777"/>
                <a:gd name="T64" fmla="*/ 2147483647 w 1527"/>
                <a:gd name="T65" fmla="*/ 2147483647 h 777"/>
                <a:gd name="T66" fmla="*/ 2147483647 w 1527"/>
                <a:gd name="T67" fmla="*/ 2147483647 h 777"/>
                <a:gd name="T68" fmla="*/ 2147483647 w 1527"/>
                <a:gd name="T69" fmla="*/ 2147483647 h 777"/>
                <a:gd name="T70" fmla="*/ 2147483647 w 1527"/>
                <a:gd name="T71" fmla="*/ 2147483647 h 777"/>
                <a:gd name="T72" fmla="*/ 2147483647 w 1527"/>
                <a:gd name="T73" fmla="*/ 2147483647 h 777"/>
                <a:gd name="T74" fmla="*/ 2147483647 w 1527"/>
                <a:gd name="T75" fmla="*/ 2147483647 h 777"/>
                <a:gd name="T76" fmla="*/ 2147483647 w 1527"/>
                <a:gd name="T77" fmla="*/ 2147483647 h 777"/>
                <a:gd name="T78" fmla="*/ 2147483647 w 1527"/>
                <a:gd name="T79" fmla="*/ 2147483647 h 777"/>
                <a:gd name="T80" fmla="*/ 2147483647 w 1527"/>
                <a:gd name="T81" fmla="*/ 2147483647 h 777"/>
                <a:gd name="T82" fmla="*/ 2147483647 w 1527"/>
                <a:gd name="T83" fmla="*/ 2147483647 h 777"/>
                <a:gd name="T84" fmla="*/ 2147483647 w 1527"/>
                <a:gd name="T85" fmla="*/ 2147483647 h 777"/>
                <a:gd name="T86" fmla="*/ 2147483647 w 1527"/>
                <a:gd name="T87" fmla="*/ 2147483647 h 777"/>
                <a:gd name="T88" fmla="*/ 2147483647 w 1527"/>
                <a:gd name="T89" fmla="*/ 2147483647 h 777"/>
                <a:gd name="T90" fmla="*/ 2147483647 w 1527"/>
                <a:gd name="T91" fmla="*/ 2147483647 h 777"/>
                <a:gd name="T92" fmla="*/ 2147483647 w 1527"/>
                <a:gd name="T93" fmla="*/ 2147483647 h 777"/>
                <a:gd name="T94" fmla="*/ 2147483647 w 1527"/>
                <a:gd name="T95" fmla="*/ 2147483647 h 777"/>
                <a:gd name="T96" fmla="*/ 2147483647 w 1527"/>
                <a:gd name="T97" fmla="*/ 2147483647 h 777"/>
                <a:gd name="T98" fmla="*/ 2147483647 w 1527"/>
                <a:gd name="T99" fmla="*/ 2147483647 h 77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527"/>
                <a:gd name="T151" fmla="*/ 0 h 777"/>
                <a:gd name="T152" fmla="*/ 1527 w 1527"/>
                <a:gd name="T153" fmla="*/ 777 h 777"/>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527" h="777">
                  <a:moveTo>
                    <a:pt x="760" y="767"/>
                  </a:moveTo>
                  <a:lnTo>
                    <a:pt x="744" y="764"/>
                  </a:lnTo>
                  <a:lnTo>
                    <a:pt x="723" y="761"/>
                  </a:lnTo>
                  <a:lnTo>
                    <a:pt x="702" y="757"/>
                  </a:lnTo>
                  <a:lnTo>
                    <a:pt x="687" y="753"/>
                  </a:lnTo>
                  <a:lnTo>
                    <a:pt x="669" y="749"/>
                  </a:lnTo>
                  <a:lnTo>
                    <a:pt x="652" y="744"/>
                  </a:lnTo>
                  <a:lnTo>
                    <a:pt x="634" y="740"/>
                  </a:lnTo>
                  <a:lnTo>
                    <a:pt x="619" y="735"/>
                  </a:lnTo>
                  <a:lnTo>
                    <a:pt x="601" y="728"/>
                  </a:lnTo>
                  <a:lnTo>
                    <a:pt x="579" y="720"/>
                  </a:lnTo>
                  <a:lnTo>
                    <a:pt x="561" y="713"/>
                  </a:lnTo>
                  <a:lnTo>
                    <a:pt x="543" y="705"/>
                  </a:lnTo>
                  <a:lnTo>
                    <a:pt x="523" y="697"/>
                  </a:lnTo>
                  <a:lnTo>
                    <a:pt x="504" y="687"/>
                  </a:lnTo>
                  <a:lnTo>
                    <a:pt x="487" y="679"/>
                  </a:lnTo>
                  <a:lnTo>
                    <a:pt x="471" y="669"/>
                  </a:lnTo>
                  <a:lnTo>
                    <a:pt x="456" y="660"/>
                  </a:lnTo>
                  <a:lnTo>
                    <a:pt x="441" y="650"/>
                  </a:lnTo>
                  <a:lnTo>
                    <a:pt x="424" y="641"/>
                  </a:lnTo>
                  <a:lnTo>
                    <a:pt x="406" y="629"/>
                  </a:lnTo>
                  <a:lnTo>
                    <a:pt x="389" y="617"/>
                  </a:lnTo>
                  <a:lnTo>
                    <a:pt x="374" y="605"/>
                  </a:lnTo>
                  <a:lnTo>
                    <a:pt x="360" y="595"/>
                  </a:lnTo>
                  <a:lnTo>
                    <a:pt x="335" y="577"/>
                  </a:lnTo>
                  <a:lnTo>
                    <a:pt x="313" y="558"/>
                  </a:lnTo>
                  <a:lnTo>
                    <a:pt x="291" y="537"/>
                  </a:lnTo>
                  <a:lnTo>
                    <a:pt x="269" y="512"/>
                  </a:lnTo>
                  <a:lnTo>
                    <a:pt x="253" y="495"/>
                  </a:lnTo>
                  <a:lnTo>
                    <a:pt x="235" y="474"/>
                  </a:lnTo>
                  <a:lnTo>
                    <a:pt x="216" y="452"/>
                  </a:lnTo>
                  <a:lnTo>
                    <a:pt x="200" y="430"/>
                  </a:lnTo>
                  <a:lnTo>
                    <a:pt x="184" y="407"/>
                  </a:lnTo>
                  <a:lnTo>
                    <a:pt x="165" y="380"/>
                  </a:lnTo>
                  <a:lnTo>
                    <a:pt x="0" y="473"/>
                  </a:lnTo>
                  <a:lnTo>
                    <a:pt x="161" y="0"/>
                  </a:lnTo>
                  <a:lnTo>
                    <a:pt x="683" y="90"/>
                  </a:lnTo>
                  <a:lnTo>
                    <a:pt x="508" y="186"/>
                  </a:lnTo>
                  <a:lnTo>
                    <a:pt x="522" y="206"/>
                  </a:lnTo>
                  <a:lnTo>
                    <a:pt x="538" y="224"/>
                  </a:lnTo>
                  <a:lnTo>
                    <a:pt x="554" y="242"/>
                  </a:lnTo>
                  <a:lnTo>
                    <a:pt x="570" y="259"/>
                  </a:lnTo>
                  <a:lnTo>
                    <a:pt x="583" y="271"/>
                  </a:lnTo>
                  <a:lnTo>
                    <a:pt x="597" y="286"/>
                  </a:lnTo>
                  <a:lnTo>
                    <a:pt x="613" y="298"/>
                  </a:lnTo>
                  <a:lnTo>
                    <a:pt x="630" y="310"/>
                  </a:lnTo>
                  <a:lnTo>
                    <a:pt x="651" y="324"/>
                  </a:lnTo>
                  <a:lnTo>
                    <a:pt x="669" y="335"/>
                  </a:lnTo>
                  <a:lnTo>
                    <a:pt x="683" y="343"/>
                  </a:lnTo>
                  <a:lnTo>
                    <a:pt x="705" y="355"/>
                  </a:lnTo>
                  <a:lnTo>
                    <a:pt x="725" y="363"/>
                  </a:lnTo>
                  <a:lnTo>
                    <a:pt x="741" y="368"/>
                  </a:lnTo>
                  <a:lnTo>
                    <a:pt x="759" y="374"/>
                  </a:lnTo>
                  <a:lnTo>
                    <a:pt x="784" y="380"/>
                  </a:lnTo>
                  <a:lnTo>
                    <a:pt x="809" y="384"/>
                  </a:lnTo>
                  <a:lnTo>
                    <a:pt x="835" y="386"/>
                  </a:lnTo>
                  <a:lnTo>
                    <a:pt x="872" y="388"/>
                  </a:lnTo>
                  <a:lnTo>
                    <a:pt x="921" y="389"/>
                  </a:lnTo>
                  <a:lnTo>
                    <a:pt x="958" y="384"/>
                  </a:lnTo>
                  <a:lnTo>
                    <a:pt x="992" y="376"/>
                  </a:lnTo>
                  <a:lnTo>
                    <a:pt x="1032" y="365"/>
                  </a:lnTo>
                  <a:lnTo>
                    <a:pt x="1067" y="351"/>
                  </a:lnTo>
                  <a:lnTo>
                    <a:pt x="1102" y="334"/>
                  </a:lnTo>
                  <a:lnTo>
                    <a:pt x="1133" y="314"/>
                  </a:lnTo>
                  <a:lnTo>
                    <a:pt x="1164" y="288"/>
                  </a:lnTo>
                  <a:lnTo>
                    <a:pt x="1526" y="490"/>
                  </a:lnTo>
                  <a:lnTo>
                    <a:pt x="1511" y="507"/>
                  </a:lnTo>
                  <a:lnTo>
                    <a:pt x="1490" y="527"/>
                  </a:lnTo>
                  <a:lnTo>
                    <a:pt x="1473" y="544"/>
                  </a:lnTo>
                  <a:lnTo>
                    <a:pt x="1455" y="560"/>
                  </a:lnTo>
                  <a:lnTo>
                    <a:pt x="1438" y="576"/>
                  </a:lnTo>
                  <a:lnTo>
                    <a:pt x="1417" y="593"/>
                  </a:lnTo>
                  <a:lnTo>
                    <a:pt x="1397" y="607"/>
                  </a:lnTo>
                  <a:lnTo>
                    <a:pt x="1378" y="620"/>
                  </a:lnTo>
                  <a:lnTo>
                    <a:pt x="1356" y="634"/>
                  </a:lnTo>
                  <a:lnTo>
                    <a:pt x="1335" y="648"/>
                  </a:lnTo>
                  <a:lnTo>
                    <a:pt x="1313" y="662"/>
                  </a:lnTo>
                  <a:lnTo>
                    <a:pt x="1293" y="673"/>
                  </a:lnTo>
                  <a:lnTo>
                    <a:pt x="1273" y="684"/>
                  </a:lnTo>
                  <a:lnTo>
                    <a:pt x="1254" y="693"/>
                  </a:lnTo>
                  <a:lnTo>
                    <a:pt x="1228" y="705"/>
                  </a:lnTo>
                  <a:lnTo>
                    <a:pt x="1203" y="715"/>
                  </a:lnTo>
                  <a:lnTo>
                    <a:pt x="1175" y="725"/>
                  </a:lnTo>
                  <a:lnTo>
                    <a:pt x="1154" y="733"/>
                  </a:lnTo>
                  <a:lnTo>
                    <a:pt x="1134" y="740"/>
                  </a:lnTo>
                  <a:lnTo>
                    <a:pt x="1110" y="747"/>
                  </a:lnTo>
                  <a:lnTo>
                    <a:pt x="1088" y="753"/>
                  </a:lnTo>
                  <a:lnTo>
                    <a:pt x="1065" y="758"/>
                  </a:lnTo>
                  <a:lnTo>
                    <a:pt x="1039" y="763"/>
                  </a:lnTo>
                  <a:lnTo>
                    <a:pt x="1012" y="768"/>
                  </a:lnTo>
                  <a:lnTo>
                    <a:pt x="985" y="771"/>
                  </a:lnTo>
                  <a:lnTo>
                    <a:pt x="957" y="773"/>
                  </a:lnTo>
                  <a:lnTo>
                    <a:pt x="936" y="774"/>
                  </a:lnTo>
                  <a:lnTo>
                    <a:pt x="907" y="776"/>
                  </a:lnTo>
                  <a:lnTo>
                    <a:pt x="879" y="776"/>
                  </a:lnTo>
                  <a:lnTo>
                    <a:pt x="857" y="775"/>
                  </a:lnTo>
                  <a:lnTo>
                    <a:pt x="832" y="774"/>
                  </a:lnTo>
                  <a:lnTo>
                    <a:pt x="805" y="773"/>
                  </a:lnTo>
                  <a:lnTo>
                    <a:pt x="781" y="769"/>
                  </a:lnTo>
                  <a:lnTo>
                    <a:pt x="760" y="767"/>
                  </a:lnTo>
                </a:path>
              </a:pathLst>
            </a:custGeom>
            <a:solidFill>
              <a:schemeClr val="folHlink"/>
            </a:solidFill>
            <a:ln w="12700" cap="rnd" cmpd="sng">
              <a:solidFill>
                <a:schemeClr val="bg2"/>
              </a:solidFill>
              <a:prstDash val="solid"/>
              <a:round/>
              <a:headEnd type="none" w="med" len="med"/>
              <a:tailEnd type="none" w="med" len="med"/>
            </a:ln>
          </p:spPr>
          <p:txBody>
            <a:bodyPr/>
            <a:lstStyle/>
            <a:p>
              <a:pPr defTabSz="457200" fontAlgn="base">
                <a:spcBef>
                  <a:spcPct val="0"/>
                </a:spcBef>
                <a:spcAft>
                  <a:spcPct val="0"/>
                </a:spcAft>
              </a:pPr>
              <a:endParaRPr lang="en-US" sz="1400">
                <a:solidFill>
                  <a:srgbClr val="000000"/>
                </a:solidFill>
                <a:latin typeface="Arial" charset="0"/>
                <a:ea typeface="ＭＳ Ｐゴシック" charset="0"/>
                <a:cs typeface="Arial" charset="0"/>
              </a:endParaRPr>
            </a:p>
          </p:txBody>
        </p:sp>
        <p:sp>
          <p:nvSpPr>
            <p:cNvPr id="11" name="Freeform 3"/>
            <p:cNvSpPr>
              <a:spLocks/>
            </p:cNvSpPr>
            <p:nvPr/>
          </p:nvSpPr>
          <p:spPr bwMode="auto">
            <a:xfrm>
              <a:off x="6646864" y="1847850"/>
              <a:ext cx="1684337" cy="3036888"/>
            </a:xfrm>
            <a:custGeom>
              <a:avLst/>
              <a:gdLst>
                <a:gd name="T0" fmla="*/ 80922365 w 772"/>
                <a:gd name="T1" fmla="*/ 14319254 h 1390"/>
                <a:gd name="T2" fmla="*/ 266570314 w 772"/>
                <a:gd name="T3" fmla="*/ 47733762 h 1390"/>
                <a:gd name="T4" fmla="*/ 428417226 w 772"/>
                <a:gd name="T5" fmla="*/ 90693713 h 1390"/>
                <a:gd name="T6" fmla="*/ 590262024 w 772"/>
                <a:gd name="T7" fmla="*/ 133655831 h 1390"/>
                <a:gd name="T8" fmla="*/ 752108868 w 772"/>
                <a:gd name="T9" fmla="*/ 190935049 h 1390"/>
                <a:gd name="T10" fmla="*/ 932996132 w 772"/>
                <a:gd name="T11" fmla="*/ 262537851 h 1390"/>
                <a:gd name="T12" fmla="*/ 1109122746 w 772"/>
                <a:gd name="T13" fmla="*/ 338912349 h 1390"/>
                <a:gd name="T14" fmla="*/ 1285249632 w 772"/>
                <a:gd name="T15" fmla="*/ 424832216 h 1390"/>
                <a:gd name="T16" fmla="*/ 1432814524 w 772"/>
                <a:gd name="T17" fmla="*/ 515528080 h 1390"/>
                <a:gd name="T18" fmla="*/ 1585140067 w 772"/>
                <a:gd name="T19" fmla="*/ 606221895 h 1390"/>
                <a:gd name="T20" fmla="*/ 1751745380 w 772"/>
                <a:gd name="T21" fmla="*/ 725556258 h 1390"/>
                <a:gd name="T22" fmla="*/ 1894551804 w 772"/>
                <a:gd name="T23" fmla="*/ 830571371 h 1390"/>
                <a:gd name="T24" fmla="*/ 2127799678 w 772"/>
                <a:gd name="T25" fmla="*/ 1035827786 h 1390"/>
                <a:gd name="T26" fmla="*/ 2147483647 w 772"/>
                <a:gd name="T27" fmla="*/ 1231536851 h 1390"/>
                <a:gd name="T28" fmla="*/ 2147483647 w 772"/>
                <a:gd name="T29" fmla="*/ 1412926393 h 1390"/>
                <a:gd name="T30" fmla="*/ 2147483647 w 772"/>
                <a:gd name="T31" fmla="*/ 1622956620 h 1390"/>
                <a:gd name="T32" fmla="*/ 2147483647 w 772"/>
                <a:gd name="T33" fmla="*/ 1856853718 h 1390"/>
                <a:gd name="T34" fmla="*/ 2147483647 w 772"/>
                <a:gd name="T35" fmla="*/ 2081203194 h 1390"/>
                <a:gd name="T36" fmla="*/ 2147483647 w 772"/>
                <a:gd name="T37" fmla="*/ 2147483647 h 1390"/>
                <a:gd name="T38" fmla="*/ 2147483647 w 772"/>
                <a:gd name="T39" fmla="*/ 2147483647 h 1390"/>
                <a:gd name="T40" fmla="*/ 2147483647 w 772"/>
                <a:gd name="T41" fmla="*/ 2147483647 h 1390"/>
                <a:gd name="T42" fmla="*/ 2147483647 w 772"/>
                <a:gd name="T43" fmla="*/ 2147483647 h 1390"/>
                <a:gd name="T44" fmla="*/ 2147483647 w 772"/>
                <a:gd name="T45" fmla="*/ 2147483647 h 1390"/>
                <a:gd name="T46" fmla="*/ 2147483647 w 772"/>
                <a:gd name="T47" fmla="*/ 2147483647 h 1390"/>
                <a:gd name="T48" fmla="*/ 2147483647 w 772"/>
                <a:gd name="T49" fmla="*/ 2147483647 h 1390"/>
                <a:gd name="T50" fmla="*/ 2147483647 w 772"/>
                <a:gd name="T51" fmla="*/ 2147483647 h 1390"/>
                <a:gd name="T52" fmla="*/ 2147483647 w 772"/>
                <a:gd name="T53" fmla="*/ 2147483647 h 1390"/>
                <a:gd name="T54" fmla="*/ 2147483647 w 772"/>
                <a:gd name="T55" fmla="*/ 2147483647 h 1390"/>
                <a:gd name="T56" fmla="*/ 2147483647 w 772"/>
                <a:gd name="T57" fmla="*/ 2147483647 h 1390"/>
                <a:gd name="T58" fmla="*/ 1151964509 w 772"/>
                <a:gd name="T59" fmla="*/ 2147483647 h 1390"/>
                <a:gd name="T60" fmla="*/ 1194806000 w 772"/>
                <a:gd name="T61" fmla="*/ 2147483647 h 1390"/>
                <a:gd name="T62" fmla="*/ 1347131543 w 772"/>
                <a:gd name="T63" fmla="*/ 2147483647 h 1390"/>
                <a:gd name="T64" fmla="*/ 1437575175 w 772"/>
                <a:gd name="T65" fmla="*/ 2147483647 h 1390"/>
                <a:gd name="T66" fmla="*/ 1470895365 w 772"/>
                <a:gd name="T67" fmla="*/ 2147483647 h 1390"/>
                <a:gd name="T68" fmla="*/ 1485177316 w 772"/>
                <a:gd name="T69" fmla="*/ 2147483647 h 1390"/>
                <a:gd name="T70" fmla="*/ 1461376246 w 772"/>
                <a:gd name="T71" fmla="*/ 2147483647 h 1390"/>
                <a:gd name="T72" fmla="*/ 1389973034 w 772"/>
                <a:gd name="T73" fmla="*/ 2147483647 h 1390"/>
                <a:gd name="T74" fmla="*/ 1280488982 w 772"/>
                <a:gd name="T75" fmla="*/ 2147483647 h 1390"/>
                <a:gd name="T76" fmla="*/ 1151964509 w 772"/>
                <a:gd name="T77" fmla="*/ 2147483647 h 1390"/>
                <a:gd name="T78" fmla="*/ 1037719534 w 772"/>
                <a:gd name="T79" fmla="*/ 2147483647 h 1390"/>
                <a:gd name="T80" fmla="*/ 899673761 w 772"/>
                <a:gd name="T81" fmla="*/ 2147483647 h 1390"/>
                <a:gd name="T82" fmla="*/ 766388638 w 772"/>
                <a:gd name="T83" fmla="*/ 2147483647 h 1390"/>
                <a:gd name="T84" fmla="*/ 614063095 w 772"/>
                <a:gd name="T85" fmla="*/ 2147483647 h 1390"/>
                <a:gd name="T86" fmla="*/ 433175695 w 772"/>
                <a:gd name="T87" fmla="*/ 2081203194 h 1390"/>
                <a:gd name="T88" fmla="*/ 257049013 w 772"/>
                <a:gd name="T89" fmla="*/ 1980961893 h 1390"/>
                <a:gd name="T90" fmla="*/ 0 w 772"/>
                <a:gd name="T91" fmla="*/ 1895039841 h 139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72"/>
                <a:gd name="T139" fmla="*/ 0 h 1390"/>
                <a:gd name="T140" fmla="*/ 772 w 772"/>
                <a:gd name="T141" fmla="*/ 1390 h 139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72" h="1390">
                  <a:moveTo>
                    <a:pt x="0" y="0"/>
                  </a:moveTo>
                  <a:lnTo>
                    <a:pt x="17" y="3"/>
                  </a:lnTo>
                  <a:lnTo>
                    <a:pt x="33" y="5"/>
                  </a:lnTo>
                  <a:lnTo>
                    <a:pt x="56" y="10"/>
                  </a:lnTo>
                  <a:lnTo>
                    <a:pt x="72" y="14"/>
                  </a:lnTo>
                  <a:lnTo>
                    <a:pt x="90" y="19"/>
                  </a:lnTo>
                  <a:lnTo>
                    <a:pt x="106" y="24"/>
                  </a:lnTo>
                  <a:lnTo>
                    <a:pt x="124" y="28"/>
                  </a:lnTo>
                  <a:lnTo>
                    <a:pt x="140" y="33"/>
                  </a:lnTo>
                  <a:lnTo>
                    <a:pt x="158" y="40"/>
                  </a:lnTo>
                  <a:lnTo>
                    <a:pt x="179" y="48"/>
                  </a:lnTo>
                  <a:lnTo>
                    <a:pt x="196" y="55"/>
                  </a:lnTo>
                  <a:lnTo>
                    <a:pt x="214" y="63"/>
                  </a:lnTo>
                  <a:lnTo>
                    <a:pt x="233" y="71"/>
                  </a:lnTo>
                  <a:lnTo>
                    <a:pt x="253" y="81"/>
                  </a:lnTo>
                  <a:lnTo>
                    <a:pt x="270" y="89"/>
                  </a:lnTo>
                  <a:lnTo>
                    <a:pt x="287" y="99"/>
                  </a:lnTo>
                  <a:lnTo>
                    <a:pt x="301" y="108"/>
                  </a:lnTo>
                  <a:lnTo>
                    <a:pt x="316" y="118"/>
                  </a:lnTo>
                  <a:lnTo>
                    <a:pt x="333" y="127"/>
                  </a:lnTo>
                  <a:lnTo>
                    <a:pt x="351" y="139"/>
                  </a:lnTo>
                  <a:lnTo>
                    <a:pt x="368" y="152"/>
                  </a:lnTo>
                  <a:lnTo>
                    <a:pt x="383" y="164"/>
                  </a:lnTo>
                  <a:lnTo>
                    <a:pt x="398" y="174"/>
                  </a:lnTo>
                  <a:lnTo>
                    <a:pt x="423" y="194"/>
                  </a:lnTo>
                  <a:lnTo>
                    <a:pt x="447" y="217"/>
                  </a:lnTo>
                  <a:lnTo>
                    <a:pt x="466" y="233"/>
                  </a:lnTo>
                  <a:lnTo>
                    <a:pt x="489" y="258"/>
                  </a:lnTo>
                  <a:lnTo>
                    <a:pt x="504" y="276"/>
                  </a:lnTo>
                  <a:lnTo>
                    <a:pt x="522" y="296"/>
                  </a:lnTo>
                  <a:lnTo>
                    <a:pt x="541" y="319"/>
                  </a:lnTo>
                  <a:lnTo>
                    <a:pt x="557" y="340"/>
                  </a:lnTo>
                  <a:lnTo>
                    <a:pt x="572" y="365"/>
                  </a:lnTo>
                  <a:lnTo>
                    <a:pt x="588" y="389"/>
                  </a:lnTo>
                  <a:lnTo>
                    <a:pt x="604" y="414"/>
                  </a:lnTo>
                  <a:lnTo>
                    <a:pt x="617" y="436"/>
                  </a:lnTo>
                  <a:lnTo>
                    <a:pt x="629" y="464"/>
                  </a:lnTo>
                  <a:lnTo>
                    <a:pt x="641" y="490"/>
                  </a:lnTo>
                  <a:lnTo>
                    <a:pt x="652" y="517"/>
                  </a:lnTo>
                  <a:lnTo>
                    <a:pt x="662" y="547"/>
                  </a:lnTo>
                  <a:lnTo>
                    <a:pt x="675" y="583"/>
                  </a:lnTo>
                  <a:lnTo>
                    <a:pt x="684" y="617"/>
                  </a:lnTo>
                  <a:lnTo>
                    <a:pt x="693" y="652"/>
                  </a:lnTo>
                  <a:lnTo>
                    <a:pt x="697" y="686"/>
                  </a:lnTo>
                  <a:lnTo>
                    <a:pt x="703" y="725"/>
                  </a:lnTo>
                  <a:lnTo>
                    <a:pt x="707" y="774"/>
                  </a:lnTo>
                  <a:lnTo>
                    <a:pt x="708" y="813"/>
                  </a:lnTo>
                  <a:lnTo>
                    <a:pt x="707" y="852"/>
                  </a:lnTo>
                  <a:lnTo>
                    <a:pt x="704" y="888"/>
                  </a:lnTo>
                  <a:lnTo>
                    <a:pt x="700" y="922"/>
                  </a:lnTo>
                  <a:lnTo>
                    <a:pt x="695" y="958"/>
                  </a:lnTo>
                  <a:lnTo>
                    <a:pt x="687" y="994"/>
                  </a:lnTo>
                  <a:lnTo>
                    <a:pt x="677" y="1033"/>
                  </a:lnTo>
                  <a:lnTo>
                    <a:pt x="664" y="1073"/>
                  </a:lnTo>
                  <a:lnTo>
                    <a:pt x="651" y="1111"/>
                  </a:lnTo>
                  <a:lnTo>
                    <a:pt x="636" y="1147"/>
                  </a:lnTo>
                  <a:lnTo>
                    <a:pt x="619" y="1183"/>
                  </a:lnTo>
                  <a:lnTo>
                    <a:pt x="598" y="1217"/>
                  </a:lnTo>
                  <a:lnTo>
                    <a:pt x="771" y="1313"/>
                  </a:lnTo>
                  <a:lnTo>
                    <a:pt x="242" y="1389"/>
                  </a:lnTo>
                  <a:lnTo>
                    <a:pt x="48" y="915"/>
                  </a:lnTo>
                  <a:lnTo>
                    <a:pt x="251" y="1021"/>
                  </a:lnTo>
                  <a:lnTo>
                    <a:pt x="271" y="991"/>
                  </a:lnTo>
                  <a:lnTo>
                    <a:pt x="283" y="964"/>
                  </a:lnTo>
                  <a:lnTo>
                    <a:pt x="294" y="936"/>
                  </a:lnTo>
                  <a:lnTo>
                    <a:pt x="302" y="908"/>
                  </a:lnTo>
                  <a:lnTo>
                    <a:pt x="308" y="880"/>
                  </a:lnTo>
                  <a:lnTo>
                    <a:pt x="309" y="854"/>
                  </a:lnTo>
                  <a:lnTo>
                    <a:pt x="312" y="828"/>
                  </a:lnTo>
                  <a:lnTo>
                    <a:pt x="312" y="801"/>
                  </a:lnTo>
                  <a:lnTo>
                    <a:pt x="310" y="770"/>
                  </a:lnTo>
                  <a:lnTo>
                    <a:pt x="307" y="739"/>
                  </a:lnTo>
                  <a:lnTo>
                    <a:pt x="300" y="706"/>
                  </a:lnTo>
                  <a:lnTo>
                    <a:pt x="292" y="679"/>
                  </a:lnTo>
                  <a:lnTo>
                    <a:pt x="280" y="649"/>
                  </a:lnTo>
                  <a:lnTo>
                    <a:pt x="269" y="622"/>
                  </a:lnTo>
                  <a:lnTo>
                    <a:pt x="254" y="597"/>
                  </a:lnTo>
                  <a:lnTo>
                    <a:pt x="242" y="577"/>
                  </a:lnTo>
                  <a:lnTo>
                    <a:pt x="230" y="561"/>
                  </a:lnTo>
                  <a:lnTo>
                    <a:pt x="218" y="545"/>
                  </a:lnTo>
                  <a:lnTo>
                    <a:pt x="204" y="529"/>
                  </a:lnTo>
                  <a:lnTo>
                    <a:pt x="189" y="512"/>
                  </a:lnTo>
                  <a:lnTo>
                    <a:pt x="176" y="500"/>
                  </a:lnTo>
                  <a:lnTo>
                    <a:pt x="161" y="485"/>
                  </a:lnTo>
                  <a:lnTo>
                    <a:pt x="146" y="473"/>
                  </a:lnTo>
                  <a:lnTo>
                    <a:pt x="129" y="460"/>
                  </a:lnTo>
                  <a:lnTo>
                    <a:pt x="108" y="447"/>
                  </a:lnTo>
                  <a:lnTo>
                    <a:pt x="91" y="436"/>
                  </a:lnTo>
                  <a:lnTo>
                    <a:pt x="76" y="427"/>
                  </a:lnTo>
                  <a:lnTo>
                    <a:pt x="54" y="415"/>
                  </a:lnTo>
                  <a:lnTo>
                    <a:pt x="33" y="407"/>
                  </a:lnTo>
                  <a:lnTo>
                    <a:pt x="0" y="397"/>
                  </a:lnTo>
                  <a:lnTo>
                    <a:pt x="0" y="0"/>
                  </a:lnTo>
                </a:path>
              </a:pathLst>
            </a:custGeom>
            <a:solidFill>
              <a:schemeClr val="hlink"/>
            </a:solidFill>
            <a:ln w="12700" cap="rnd" cmpd="sng">
              <a:solidFill>
                <a:schemeClr val="bg2"/>
              </a:solidFill>
              <a:prstDash val="solid"/>
              <a:round/>
              <a:headEnd type="none" w="med" len="med"/>
              <a:tailEnd type="none" w="med" len="med"/>
            </a:ln>
          </p:spPr>
          <p:txBody>
            <a:bodyPr/>
            <a:lstStyle/>
            <a:p>
              <a:pPr defTabSz="457200" fontAlgn="base">
                <a:spcBef>
                  <a:spcPct val="0"/>
                </a:spcBef>
                <a:spcAft>
                  <a:spcPct val="0"/>
                </a:spcAft>
              </a:pPr>
              <a:endParaRPr lang="en-US" sz="1400">
                <a:solidFill>
                  <a:srgbClr val="000000"/>
                </a:solidFill>
                <a:latin typeface="Arial" charset="0"/>
                <a:ea typeface="ＭＳ Ｐゴシック" charset="0"/>
                <a:cs typeface="Arial" charset="0"/>
              </a:endParaRPr>
            </a:p>
          </p:txBody>
        </p:sp>
        <p:sp>
          <p:nvSpPr>
            <p:cNvPr id="12" name="Freeform 4"/>
            <p:cNvSpPr>
              <a:spLocks/>
            </p:cNvSpPr>
            <p:nvPr/>
          </p:nvSpPr>
          <p:spPr bwMode="auto">
            <a:xfrm>
              <a:off x="4502150" y="1447801"/>
              <a:ext cx="2508250" cy="2747963"/>
            </a:xfrm>
            <a:custGeom>
              <a:avLst/>
              <a:gdLst>
                <a:gd name="T0" fmla="*/ 2147483647 w 1149"/>
                <a:gd name="T1" fmla="*/ 892281862 h 1258"/>
                <a:gd name="T2" fmla="*/ 2147483647 w 1149"/>
                <a:gd name="T3" fmla="*/ 930454067 h 1258"/>
                <a:gd name="T4" fmla="*/ 2147483647 w 1149"/>
                <a:gd name="T5" fmla="*/ 968626273 h 1258"/>
                <a:gd name="T6" fmla="*/ 2147483647 w 1149"/>
                <a:gd name="T7" fmla="*/ 1016342076 h 1258"/>
                <a:gd name="T8" fmla="*/ 2147483647 w 1149"/>
                <a:gd name="T9" fmla="*/ 1068828586 h 1258"/>
                <a:gd name="T10" fmla="*/ 2147483647 w 1149"/>
                <a:gd name="T11" fmla="*/ 1140402291 h 1258"/>
                <a:gd name="T12" fmla="*/ 2147483647 w 1149"/>
                <a:gd name="T13" fmla="*/ 1216749160 h 1258"/>
                <a:gd name="T14" fmla="*/ 2092022051 w 1149"/>
                <a:gd name="T15" fmla="*/ 1302637169 h 1258"/>
                <a:gd name="T16" fmla="*/ 1944292956 w 1149"/>
                <a:gd name="T17" fmla="*/ 1393295884 h 1258"/>
                <a:gd name="T18" fmla="*/ 1796563861 w 1149"/>
                <a:gd name="T19" fmla="*/ 1483954600 h 1258"/>
                <a:gd name="T20" fmla="*/ 1629775130 w 1149"/>
                <a:gd name="T21" fmla="*/ 1598473401 h 1258"/>
                <a:gd name="T22" fmla="*/ 1482046035 w 1149"/>
                <a:gd name="T23" fmla="*/ 1708219312 h 1258"/>
                <a:gd name="T24" fmla="*/ 1253306394 w 1149"/>
                <a:gd name="T25" fmla="*/ 1908623938 h 1258"/>
                <a:gd name="T26" fmla="*/ 1053159207 w 1149"/>
                <a:gd name="T27" fmla="*/ 2104257858 h 1258"/>
                <a:gd name="T28" fmla="*/ 895899203 w 1149"/>
                <a:gd name="T29" fmla="*/ 2147483647 h 1258"/>
                <a:gd name="T30" fmla="*/ 729110472 w 1149"/>
                <a:gd name="T31" fmla="*/ 2147483647 h 1258"/>
                <a:gd name="T32" fmla="*/ 576615923 w 1149"/>
                <a:gd name="T33" fmla="*/ 2147483647 h 1258"/>
                <a:gd name="T34" fmla="*/ 443185238 w 1149"/>
                <a:gd name="T35" fmla="*/ 2147483647 h 1258"/>
                <a:gd name="T36" fmla="*/ 319283417 w 1149"/>
                <a:gd name="T37" fmla="*/ 2147483647 h 1258"/>
                <a:gd name="T38" fmla="*/ 219208800 w 1149"/>
                <a:gd name="T39" fmla="*/ 2147483647 h 1258"/>
                <a:gd name="T40" fmla="*/ 114370946 w 1149"/>
                <a:gd name="T41" fmla="*/ 2147483647 h 1258"/>
                <a:gd name="T42" fmla="*/ 52420018 w 1149"/>
                <a:gd name="T43" fmla="*/ 2147483647 h 1258"/>
                <a:gd name="T44" fmla="*/ 4765457 w 1149"/>
                <a:gd name="T45" fmla="*/ 2147483647 h 1258"/>
                <a:gd name="T46" fmla="*/ 4765457 w 1149"/>
                <a:gd name="T47" fmla="*/ 2147483647 h 1258"/>
                <a:gd name="T48" fmla="*/ 42889109 w 1149"/>
                <a:gd name="T49" fmla="*/ 2147483647 h 1258"/>
                <a:gd name="T50" fmla="*/ 100074582 w 1149"/>
                <a:gd name="T51" fmla="*/ 2147483647 h 1258"/>
                <a:gd name="T52" fmla="*/ 214443346 w 1149"/>
                <a:gd name="T53" fmla="*/ 2147483647 h 1258"/>
                <a:gd name="T54" fmla="*/ 1934762046 w 1149"/>
                <a:gd name="T55" fmla="*/ 2147483647 h 1258"/>
                <a:gd name="T56" fmla="*/ 1896638409 w 1149"/>
                <a:gd name="T57" fmla="*/ 2147483647 h 1258"/>
                <a:gd name="T58" fmla="*/ 1901403864 w 1149"/>
                <a:gd name="T59" fmla="*/ 2147483647 h 1258"/>
                <a:gd name="T60" fmla="*/ 1953823865 w 1149"/>
                <a:gd name="T61" fmla="*/ 2147483647 h 1258"/>
                <a:gd name="T62" fmla="*/ 2049132959 w 1149"/>
                <a:gd name="T63" fmla="*/ 2147483647 h 1258"/>
                <a:gd name="T64" fmla="*/ 2147483647 w 1149"/>
                <a:gd name="T65" fmla="*/ 2147483647 h 1258"/>
                <a:gd name="T66" fmla="*/ 2147483647 w 1149"/>
                <a:gd name="T67" fmla="*/ 2147483647 h 1258"/>
                <a:gd name="T68" fmla="*/ 2147483647 w 1149"/>
                <a:gd name="T69" fmla="*/ 2147483647 h 1258"/>
                <a:gd name="T70" fmla="*/ 2147483647 w 1149"/>
                <a:gd name="T71" fmla="*/ 2147483647 h 1258"/>
                <a:gd name="T72" fmla="*/ 2147483647 w 1149"/>
                <a:gd name="T73" fmla="*/ 2147483647 h 1258"/>
                <a:gd name="T74" fmla="*/ 2147483647 w 1149"/>
                <a:gd name="T75" fmla="*/ 2147483647 h 1258"/>
                <a:gd name="T76" fmla="*/ 2147483647 w 1149"/>
                <a:gd name="T77" fmla="*/ 2147483647 h 1258"/>
                <a:gd name="T78" fmla="*/ 2147483647 w 1149"/>
                <a:gd name="T79" fmla="*/ 2147483647 h 1258"/>
                <a:gd name="T80" fmla="*/ 2147483647 w 1149"/>
                <a:gd name="T81" fmla="*/ 2147483647 h 1258"/>
                <a:gd name="T82" fmla="*/ 2147483647 w 1149"/>
                <a:gd name="T83" fmla="*/ 2147483647 h 1258"/>
                <a:gd name="T84" fmla="*/ 2147483647 w 1149"/>
                <a:gd name="T85" fmla="*/ 2147483647 h 1258"/>
                <a:gd name="T86" fmla="*/ 2147483647 w 1149"/>
                <a:gd name="T87" fmla="*/ 2147483647 h 1258"/>
                <a:gd name="T88" fmla="*/ 2147483647 w 1149"/>
                <a:gd name="T89" fmla="*/ 0 h 1258"/>
                <a:gd name="T90" fmla="*/ 2147483647 w 1149"/>
                <a:gd name="T91" fmla="*/ 844566058 h 1258"/>
                <a:gd name="T92" fmla="*/ 2147483647 w 1149"/>
                <a:gd name="T93" fmla="*/ 854109656 h 1258"/>
                <a:gd name="T94" fmla="*/ 2147483647 w 1149"/>
                <a:gd name="T95" fmla="*/ 877967558 h 125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49"/>
                <a:gd name="T145" fmla="*/ 0 h 1258"/>
                <a:gd name="T146" fmla="*/ 1149 w 1149"/>
                <a:gd name="T147" fmla="*/ 1258 h 125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49" h="1258">
                  <a:moveTo>
                    <a:pt x="711" y="184"/>
                  </a:moveTo>
                  <a:lnTo>
                    <a:pt x="695" y="187"/>
                  </a:lnTo>
                  <a:lnTo>
                    <a:pt x="674" y="190"/>
                  </a:lnTo>
                  <a:lnTo>
                    <a:pt x="654" y="195"/>
                  </a:lnTo>
                  <a:lnTo>
                    <a:pt x="639" y="199"/>
                  </a:lnTo>
                  <a:lnTo>
                    <a:pt x="621" y="203"/>
                  </a:lnTo>
                  <a:lnTo>
                    <a:pt x="605" y="208"/>
                  </a:lnTo>
                  <a:lnTo>
                    <a:pt x="587" y="213"/>
                  </a:lnTo>
                  <a:lnTo>
                    <a:pt x="571" y="217"/>
                  </a:lnTo>
                  <a:lnTo>
                    <a:pt x="553" y="224"/>
                  </a:lnTo>
                  <a:lnTo>
                    <a:pt x="532" y="233"/>
                  </a:lnTo>
                  <a:lnTo>
                    <a:pt x="514" y="239"/>
                  </a:lnTo>
                  <a:lnTo>
                    <a:pt x="496" y="247"/>
                  </a:lnTo>
                  <a:lnTo>
                    <a:pt x="476" y="255"/>
                  </a:lnTo>
                  <a:lnTo>
                    <a:pt x="457" y="265"/>
                  </a:lnTo>
                  <a:lnTo>
                    <a:pt x="439" y="273"/>
                  </a:lnTo>
                  <a:lnTo>
                    <a:pt x="423" y="283"/>
                  </a:lnTo>
                  <a:lnTo>
                    <a:pt x="408" y="292"/>
                  </a:lnTo>
                  <a:lnTo>
                    <a:pt x="393" y="302"/>
                  </a:lnTo>
                  <a:lnTo>
                    <a:pt x="377" y="311"/>
                  </a:lnTo>
                  <a:lnTo>
                    <a:pt x="358" y="323"/>
                  </a:lnTo>
                  <a:lnTo>
                    <a:pt x="342" y="335"/>
                  </a:lnTo>
                  <a:lnTo>
                    <a:pt x="326" y="347"/>
                  </a:lnTo>
                  <a:lnTo>
                    <a:pt x="311" y="358"/>
                  </a:lnTo>
                  <a:lnTo>
                    <a:pt x="287" y="378"/>
                  </a:lnTo>
                  <a:lnTo>
                    <a:pt x="263" y="400"/>
                  </a:lnTo>
                  <a:lnTo>
                    <a:pt x="244" y="417"/>
                  </a:lnTo>
                  <a:lnTo>
                    <a:pt x="221" y="441"/>
                  </a:lnTo>
                  <a:lnTo>
                    <a:pt x="205" y="459"/>
                  </a:lnTo>
                  <a:lnTo>
                    <a:pt x="188" y="480"/>
                  </a:lnTo>
                  <a:lnTo>
                    <a:pt x="169" y="502"/>
                  </a:lnTo>
                  <a:lnTo>
                    <a:pt x="153" y="525"/>
                  </a:lnTo>
                  <a:lnTo>
                    <a:pt x="137" y="549"/>
                  </a:lnTo>
                  <a:lnTo>
                    <a:pt x="121" y="573"/>
                  </a:lnTo>
                  <a:lnTo>
                    <a:pt x="107" y="598"/>
                  </a:lnTo>
                  <a:lnTo>
                    <a:pt x="93" y="620"/>
                  </a:lnTo>
                  <a:lnTo>
                    <a:pt x="80" y="648"/>
                  </a:lnTo>
                  <a:lnTo>
                    <a:pt x="67" y="674"/>
                  </a:lnTo>
                  <a:lnTo>
                    <a:pt x="57" y="701"/>
                  </a:lnTo>
                  <a:lnTo>
                    <a:pt x="46" y="731"/>
                  </a:lnTo>
                  <a:lnTo>
                    <a:pt x="33" y="767"/>
                  </a:lnTo>
                  <a:lnTo>
                    <a:pt x="24" y="801"/>
                  </a:lnTo>
                  <a:lnTo>
                    <a:pt x="16" y="836"/>
                  </a:lnTo>
                  <a:lnTo>
                    <a:pt x="11" y="870"/>
                  </a:lnTo>
                  <a:lnTo>
                    <a:pt x="5" y="909"/>
                  </a:lnTo>
                  <a:lnTo>
                    <a:pt x="1" y="958"/>
                  </a:lnTo>
                  <a:lnTo>
                    <a:pt x="0" y="996"/>
                  </a:lnTo>
                  <a:lnTo>
                    <a:pt x="1" y="1035"/>
                  </a:lnTo>
                  <a:lnTo>
                    <a:pt x="4" y="1071"/>
                  </a:lnTo>
                  <a:lnTo>
                    <a:pt x="9" y="1105"/>
                  </a:lnTo>
                  <a:lnTo>
                    <a:pt x="13" y="1141"/>
                  </a:lnTo>
                  <a:lnTo>
                    <a:pt x="21" y="1177"/>
                  </a:lnTo>
                  <a:lnTo>
                    <a:pt x="31" y="1216"/>
                  </a:lnTo>
                  <a:lnTo>
                    <a:pt x="45" y="1257"/>
                  </a:lnTo>
                  <a:lnTo>
                    <a:pt x="120" y="1030"/>
                  </a:lnTo>
                  <a:lnTo>
                    <a:pt x="406" y="1077"/>
                  </a:lnTo>
                  <a:lnTo>
                    <a:pt x="400" y="1037"/>
                  </a:lnTo>
                  <a:lnTo>
                    <a:pt x="398" y="1012"/>
                  </a:lnTo>
                  <a:lnTo>
                    <a:pt x="398" y="985"/>
                  </a:lnTo>
                  <a:lnTo>
                    <a:pt x="399" y="953"/>
                  </a:lnTo>
                  <a:lnTo>
                    <a:pt x="404" y="923"/>
                  </a:lnTo>
                  <a:lnTo>
                    <a:pt x="410" y="890"/>
                  </a:lnTo>
                  <a:lnTo>
                    <a:pt x="418" y="863"/>
                  </a:lnTo>
                  <a:lnTo>
                    <a:pt x="430" y="833"/>
                  </a:lnTo>
                  <a:lnTo>
                    <a:pt x="441" y="806"/>
                  </a:lnTo>
                  <a:lnTo>
                    <a:pt x="455" y="781"/>
                  </a:lnTo>
                  <a:lnTo>
                    <a:pt x="467" y="761"/>
                  </a:lnTo>
                  <a:lnTo>
                    <a:pt x="480" y="745"/>
                  </a:lnTo>
                  <a:lnTo>
                    <a:pt x="492" y="729"/>
                  </a:lnTo>
                  <a:lnTo>
                    <a:pt x="506" y="713"/>
                  </a:lnTo>
                  <a:lnTo>
                    <a:pt x="522" y="696"/>
                  </a:lnTo>
                  <a:lnTo>
                    <a:pt x="535" y="684"/>
                  </a:lnTo>
                  <a:lnTo>
                    <a:pt x="550" y="670"/>
                  </a:lnTo>
                  <a:lnTo>
                    <a:pt x="564" y="657"/>
                  </a:lnTo>
                  <a:lnTo>
                    <a:pt x="582" y="644"/>
                  </a:lnTo>
                  <a:lnTo>
                    <a:pt x="603" y="631"/>
                  </a:lnTo>
                  <a:lnTo>
                    <a:pt x="620" y="620"/>
                  </a:lnTo>
                  <a:lnTo>
                    <a:pt x="635" y="612"/>
                  </a:lnTo>
                  <a:lnTo>
                    <a:pt x="657" y="599"/>
                  </a:lnTo>
                  <a:lnTo>
                    <a:pt x="676" y="592"/>
                  </a:lnTo>
                  <a:lnTo>
                    <a:pt x="693" y="586"/>
                  </a:lnTo>
                  <a:lnTo>
                    <a:pt x="710" y="581"/>
                  </a:lnTo>
                  <a:lnTo>
                    <a:pt x="737" y="575"/>
                  </a:lnTo>
                  <a:lnTo>
                    <a:pt x="761" y="570"/>
                  </a:lnTo>
                  <a:lnTo>
                    <a:pt x="786" y="568"/>
                  </a:lnTo>
                  <a:lnTo>
                    <a:pt x="812" y="566"/>
                  </a:lnTo>
                  <a:lnTo>
                    <a:pt x="826" y="565"/>
                  </a:lnTo>
                  <a:lnTo>
                    <a:pt x="826" y="770"/>
                  </a:lnTo>
                  <a:lnTo>
                    <a:pt x="1148" y="390"/>
                  </a:lnTo>
                  <a:lnTo>
                    <a:pt x="826" y="0"/>
                  </a:lnTo>
                  <a:lnTo>
                    <a:pt x="826" y="176"/>
                  </a:lnTo>
                  <a:lnTo>
                    <a:pt x="809" y="177"/>
                  </a:lnTo>
                  <a:lnTo>
                    <a:pt x="784" y="177"/>
                  </a:lnTo>
                  <a:lnTo>
                    <a:pt x="757" y="179"/>
                  </a:lnTo>
                  <a:lnTo>
                    <a:pt x="732" y="182"/>
                  </a:lnTo>
                  <a:lnTo>
                    <a:pt x="711" y="184"/>
                  </a:lnTo>
                </a:path>
              </a:pathLst>
            </a:custGeom>
            <a:solidFill>
              <a:schemeClr val="accent2"/>
            </a:solidFill>
            <a:ln w="12700" cap="rnd" cmpd="sng">
              <a:solidFill>
                <a:schemeClr val="bg2"/>
              </a:solidFill>
              <a:prstDash val="solid"/>
              <a:round/>
              <a:headEnd type="none" w="med" len="med"/>
              <a:tailEnd type="none" w="med" len="med"/>
            </a:ln>
          </p:spPr>
          <p:txBody>
            <a:bodyPr/>
            <a:lstStyle/>
            <a:p>
              <a:pPr defTabSz="457200" fontAlgn="base">
                <a:spcBef>
                  <a:spcPct val="0"/>
                </a:spcBef>
                <a:spcAft>
                  <a:spcPct val="0"/>
                </a:spcAft>
              </a:pPr>
              <a:endParaRPr lang="en-US" sz="1400">
                <a:solidFill>
                  <a:srgbClr val="000000"/>
                </a:solidFill>
                <a:latin typeface="Arial" charset="0"/>
                <a:ea typeface="ＭＳ Ｐゴシック" charset="0"/>
                <a:cs typeface="Arial" charset="0"/>
              </a:endParaRPr>
            </a:p>
          </p:txBody>
        </p:sp>
        <p:sp>
          <p:nvSpPr>
            <p:cNvPr id="17" name="Rectangle 5"/>
            <p:cNvSpPr>
              <a:spLocks noChangeArrowheads="1"/>
            </p:cNvSpPr>
            <p:nvPr/>
          </p:nvSpPr>
          <p:spPr bwMode="auto">
            <a:xfrm>
              <a:off x="-682971" y="1293814"/>
              <a:ext cx="5470870" cy="227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75" tIns="44444" rIns="90475" bIns="44444"/>
            <a:lstStyle/>
            <a:p>
              <a:pPr marL="342900" indent="-342900" defTabSz="457200" fontAlgn="base">
                <a:lnSpc>
                  <a:spcPct val="90000"/>
                </a:lnSpc>
                <a:spcBef>
                  <a:spcPct val="0"/>
                </a:spcBef>
                <a:spcAft>
                  <a:spcPct val="40000"/>
                </a:spcAft>
                <a:buClr>
                  <a:srgbClr val="D33320"/>
                </a:buClr>
                <a:buSzPct val="60000"/>
                <a:buFont typeface="Lucida Grande" charset="0"/>
                <a:buChar char="►"/>
              </a:pPr>
              <a:r>
                <a:rPr lang="en-US" b="1" dirty="0">
                  <a:solidFill>
                    <a:srgbClr val="000000"/>
                  </a:solidFill>
                  <a:latin typeface="Arial" charset="0"/>
                  <a:ea typeface="ＭＳ Ｐゴシック" charset="0"/>
                  <a:cs typeface="Arial" charset="0"/>
                </a:rPr>
                <a:t> Planning</a:t>
              </a:r>
            </a:p>
            <a:p>
              <a:pPr marL="800100" lvl="1" indent="-342900" defTabSz="457200" fontAlgn="base">
                <a:lnSpc>
                  <a:spcPct val="90000"/>
                </a:lnSpc>
                <a:spcBef>
                  <a:spcPct val="0"/>
                </a:spcBef>
                <a:spcAft>
                  <a:spcPct val="40000"/>
                </a:spcAft>
                <a:buClr>
                  <a:srgbClr val="D33320"/>
                </a:buClr>
                <a:buSzPct val="60000"/>
                <a:buFont typeface="Lucida Grande" charset="0"/>
                <a:buChar char="►"/>
              </a:pPr>
              <a:r>
                <a:rPr lang="en-US" dirty="0">
                  <a:solidFill>
                    <a:srgbClr val="000000"/>
                  </a:solidFill>
                  <a:latin typeface="Arial" charset="0"/>
                  <a:ea typeface="ＭＳ Ｐゴシック" charset="0"/>
                  <a:cs typeface="Arial" charset="0"/>
                </a:rPr>
                <a:t>Objectives</a:t>
              </a:r>
            </a:p>
            <a:p>
              <a:pPr marL="800100" lvl="1" indent="-342900" defTabSz="457200" fontAlgn="base">
                <a:lnSpc>
                  <a:spcPct val="90000"/>
                </a:lnSpc>
                <a:spcBef>
                  <a:spcPct val="0"/>
                </a:spcBef>
                <a:spcAft>
                  <a:spcPct val="40000"/>
                </a:spcAft>
                <a:buClr>
                  <a:srgbClr val="D33320"/>
                </a:buClr>
                <a:buSzPct val="60000"/>
                <a:buFont typeface="Lucida Grande" charset="0"/>
                <a:buChar char="►"/>
              </a:pPr>
              <a:r>
                <a:rPr lang="en-US" dirty="0">
                  <a:solidFill>
                    <a:srgbClr val="000000"/>
                  </a:solidFill>
                  <a:latin typeface="Arial" charset="0"/>
                  <a:ea typeface="ＭＳ Ｐゴシック" charset="0"/>
                  <a:cs typeface="Arial" charset="0"/>
                </a:rPr>
                <a:t>Resources</a:t>
              </a:r>
            </a:p>
            <a:p>
              <a:pPr marL="800100" lvl="1" indent="-342900" defTabSz="457200" fontAlgn="base">
                <a:lnSpc>
                  <a:spcPct val="90000"/>
                </a:lnSpc>
                <a:spcBef>
                  <a:spcPct val="0"/>
                </a:spcBef>
                <a:spcAft>
                  <a:spcPct val="40000"/>
                </a:spcAft>
                <a:buClr>
                  <a:srgbClr val="D33320"/>
                </a:buClr>
                <a:buSzPct val="60000"/>
                <a:buFont typeface="Lucida Grande" charset="0"/>
                <a:buChar char="►"/>
              </a:pPr>
              <a:r>
                <a:rPr lang="en-US" dirty="0">
                  <a:solidFill>
                    <a:srgbClr val="000000"/>
                  </a:solidFill>
                  <a:latin typeface="Arial" charset="0"/>
                  <a:ea typeface="ＭＳ Ｐゴシック" charset="0"/>
                  <a:cs typeface="Arial" charset="0"/>
                </a:rPr>
                <a:t>Work break-down structure</a:t>
              </a:r>
            </a:p>
            <a:p>
              <a:pPr marL="800100" lvl="1" indent="-342900" defTabSz="457200" fontAlgn="base">
                <a:lnSpc>
                  <a:spcPct val="90000"/>
                </a:lnSpc>
                <a:spcBef>
                  <a:spcPct val="0"/>
                </a:spcBef>
                <a:spcAft>
                  <a:spcPct val="40000"/>
                </a:spcAft>
                <a:buClr>
                  <a:srgbClr val="D33320"/>
                </a:buClr>
                <a:buSzPct val="60000"/>
                <a:buFont typeface="Lucida Grande" charset="0"/>
                <a:buChar char="►"/>
              </a:pPr>
              <a:r>
                <a:rPr lang="en-US" dirty="0">
                  <a:solidFill>
                    <a:srgbClr val="000000"/>
                  </a:solidFill>
                  <a:latin typeface="Arial" charset="0"/>
                  <a:ea typeface="ＭＳ Ｐゴシック" charset="0"/>
                  <a:cs typeface="Arial" charset="0"/>
                </a:rPr>
                <a:t>Organization</a:t>
              </a:r>
            </a:p>
          </p:txBody>
        </p:sp>
        <p:sp>
          <p:nvSpPr>
            <p:cNvPr id="18" name="Rectangle 6"/>
            <p:cNvSpPr>
              <a:spLocks noChangeArrowheads="1"/>
            </p:cNvSpPr>
            <p:nvPr/>
          </p:nvSpPr>
          <p:spPr bwMode="auto">
            <a:xfrm>
              <a:off x="8271672" y="1346201"/>
              <a:ext cx="5017291" cy="298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75" tIns="44444" rIns="90475" bIns="44444"/>
            <a:lstStyle/>
            <a:p>
              <a:pPr marL="342900" indent="-342900" defTabSz="457200" fontAlgn="base">
                <a:lnSpc>
                  <a:spcPct val="90000"/>
                </a:lnSpc>
                <a:spcBef>
                  <a:spcPct val="0"/>
                </a:spcBef>
                <a:spcAft>
                  <a:spcPct val="40000"/>
                </a:spcAft>
                <a:buClr>
                  <a:srgbClr val="D33320"/>
                </a:buClr>
                <a:buSzPct val="60000"/>
                <a:buFont typeface="Lucida Grande" charset="0"/>
                <a:buChar char="►"/>
              </a:pPr>
              <a:r>
                <a:rPr lang="en-US" b="1" dirty="0">
                  <a:solidFill>
                    <a:srgbClr val="000000"/>
                  </a:solidFill>
                  <a:latin typeface="Arial" charset="0"/>
                  <a:ea typeface="ＭＳ Ｐゴシック" charset="0"/>
                  <a:cs typeface="Arial" charset="0"/>
                </a:rPr>
                <a:t>Scheduling</a:t>
              </a:r>
            </a:p>
            <a:p>
              <a:pPr marL="800100" lvl="1" indent="-342900" defTabSz="457200" fontAlgn="base">
                <a:lnSpc>
                  <a:spcPct val="90000"/>
                </a:lnSpc>
                <a:spcBef>
                  <a:spcPct val="0"/>
                </a:spcBef>
                <a:spcAft>
                  <a:spcPct val="40000"/>
                </a:spcAft>
                <a:buClr>
                  <a:srgbClr val="D33320"/>
                </a:buClr>
                <a:buSzPct val="60000"/>
                <a:buFont typeface="Lucida Grande" charset="0"/>
                <a:buChar char="►"/>
              </a:pPr>
              <a:r>
                <a:rPr lang="en-US" dirty="0">
                  <a:solidFill>
                    <a:srgbClr val="000000"/>
                  </a:solidFill>
                  <a:latin typeface="Arial" charset="0"/>
                  <a:ea typeface="ＭＳ Ｐゴシック" charset="0"/>
                  <a:cs typeface="Arial" charset="0"/>
                </a:rPr>
                <a:t>Project activities</a:t>
              </a:r>
            </a:p>
            <a:p>
              <a:pPr marL="800100" lvl="1" indent="-342900" defTabSz="457200" fontAlgn="base">
                <a:lnSpc>
                  <a:spcPct val="90000"/>
                </a:lnSpc>
                <a:spcBef>
                  <a:spcPct val="0"/>
                </a:spcBef>
                <a:spcAft>
                  <a:spcPct val="40000"/>
                </a:spcAft>
                <a:buClr>
                  <a:srgbClr val="D33320"/>
                </a:buClr>
                <a:buSzPct val="60000"/>
                <a:buFont typeface="Lucida Grande" charset="0"/>
                <a:buChar char="►"/>
              </a:pPr>
              <a:r>
                <a:rPr lang="en-US" dirty="0">
                  <a:solidFill>
                    <a:srgbClr val="000000"/>
                  </a:solidFill>
                  <a:latin typeface="Arial" charset="0"/>
                  <a:ea typeface="ＭＳ Ｐゴシック" charset="0"/>
                  <a:cs typeface="Arial" charset="0"/>
                </a:rPr>
                <a:t>Start and end times</a:t>
              </a:r>
            </a:p>
            <a:p>
              <a:pPr marL="800100" lvl="1" indent="-342900" defTabSz="457200" fontAlgn="base">
                <a:lnSpc>
                  <a:spcPct val="90000"/>
                </a:lnSpc>
                <a:spcBef>
                  <a:spcPct val="0"/>
                </a:spcBef>
                <a:spcAft>
                  <a:spcPct val="40000"/>
                </a:spcAft>
                <a:buClr>
                  <a:srgbClr val="D33320"/>
                </a:buClr>
                <a:buSzPct val="60000"/>
                <a:buFont typeface="Lucida Grande" charset="0"/>
                <a:buChar char="►"/>
              </a:pPr>
              <a:r>
                <a:rPr lang="en-US" dirty="0">
                  <a:solidFill>
                    <a:srgbClr val="000000"/>
                  </a:solidFill>
                  <a:latin typeface="Arial" charset="0"/>
                  <a:ea typeface="ＭＳ Ｐゴシック" charset="0"/>
                  <a:cs typeface="Arial" charset="0"/>
                </a:rPr>
                <a:t>Network</a:t>
              </a:r>
            </a:p>
          </p:txBody>
        </p:sp>
        <p:sp>
          <p:nvSpPr>
            <p:cNvPr id="19" name="Rectangle 7"/>
            <p:cNvSpPr>
              <a:spLocks noChangeArrowheads="1"/>
            </p:cNvSpPr>
            <p:nvPr/>
          </p:nvSpPr>
          <p:spPr bwMode="auto">
            <a:xfrm>
              <a:off x="3949700" y="5564984"/>
              <a:ext cx="6032500"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75" tIns="44444" rIns="90475" bIns="44444"/>
            <a:lstStyle/>
            <a:p>
              <a:pPr marL="342900" indent="-342900" defTabSz="457200" fontAlgn="base">
                <a:lnSpc>
                  <a:spcPct val="90000"/>
                </a:lnSpc>
                <a:spcBef>
                  <a:spcPct val="0"/>
                </a:spcBef>
                <a:spcAft>
                  <a:spcPct val="40000"/>
                </a:spcAft>
                <a:buClr>
                  <a:srgbClr val="D33320"/>
                </a:buClr>
                <a:buSzPct val="60000"/>
                <a:buFont typeface="Lucida Grande" charset="0"/>
                <a:buChar char="►"/>
              </a:pPr>
              <a:r>
                <a:rPr lang="en-US" b="1" dirty="0">
                  <a:solidFill>
                    <a:srgbClr val="000000"/>
                  </a:solidFill>
                  <a:latin typeface="Arial" charset="0"/>
                  <a:ea typeface="ＭＳ Ｐゴシック" charset="0"/>
                  <a:cs typeface="Arial" charset="0"/>
                </a:rPr>
                <a:t>Controlling</a:t>
              </a:r>
            </a:p>
            <a:p>
              <a:pPr marL="800100" lvl="1" indent="-342900" defTabSz="457200" fontAlgn="base">
                <a:lnSpc>
                  <a:spcPct val="90000"/>
                </a:lnSpc>
                <a:spcBef>
                  <a:spcPct val="0"/>
                </a:spcBef>
                <a:spcAft>
                  <a:spcPct val="40000"/>
                </a:spcAft>
                <a:buClr>
                  <a:srgbClr val="D33320"/>
                </a:buClr>
                <a:buSzPct val="60000"/>
                <a:buFont typeface="Lucida Grande" charset="0"/>
                <a:buChar char="►"/>
              </a:pPr>
              <a:r>
                <a:rPr lang="en-US" dirty="0">
                  <a:solidFill>
                    <a:srgbClr val="000000"/>
                  </a:solidFill>
                  <a:latin typeface="Arial" charset="0"/>
                  <a:ea typeface="ＭＳ Ｐゴシック" charset="0"/>
                  <a:cs typeface="Arial" charset="0"/>
                </a:rPr>
                <a:t>Monitor, compare, revise, action</a:t>
              </a:r>
            </a:p>
          </p:txBody>
        </p:sp>
      </p:grpSp>
    </p:spTree>
    <p:extLst>
      <p:ext uri="{BB962C8B-B14F-4D97-AF65-F5344CB8AC3E}">
        <p14:creationId xmlns:p14="http://schemas.microsoft.com/office/powerpoint/2010/main" val="191888453"/>
      </p:ext>
    </p:extLst>
  </p:cSld>
  <p:clrMapOvr>
    <a:masterClrMapping/>
  </p:clrMapOvr>
  <p:transition spd="slow" advTm="27764">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120852"/>
            <a:ext cx="928570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Planning, Scheduling, and Controlling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p>
        </p:txBody>
      </p:sp>
      <p:pic>
        <p:nvPicPr>
          <p:cNvPr id="2" name="Picture 1"/>
          <p:cNvPicPr>
            <a:picLocks noChangeAspect="1"/>
          </p:cNvPicPr>
          <p:nvPr/>
        </p:nvPicPr>
        <p:blipFill>
          <a:blip r:embed="rId3"/>
          <a:stretch>
            <a:fillRect/>
          </a:stretch>
        </p:blipFill>
        <p:spPr>
          <a:xfrm>
            <a:off x="1836412" y="1941205"/>
            <a:ext cx="8374456" cy="4283978"/>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6580"/>
    </mc:Choice>
    <mc:Fallback xmlns="">
      <p:transition advTm="16580"/>
    </mc:Fallback>
  </mc:AlternateContent>
  <p:timing>
    <p:tnLst>
      <p:par>
        <p:cTn id="1" dur="indefinite" restart="never" nodeType="tmRoot"/>
      </p:par>
    </p:tnLst>
  </p:timing>
  <p:extLst mod="1">
    <p:ext uri="{3A86A75C-4F4B-4683-9AE1-C65F6400EC91}">
      <p14:laserTraceLst xmlns:p14="http://schemas.microsoft.com/office/powerpoint/2010/main">
        <p14:tracePtLst>
          <p14:tracePt t="5623" x="4446588" y="6681788"/>
          <p14:tracePt t="5641" x="4430713" y="6421438"/>
          <p14:tracePt t="5657" x="4321175" y="6069013"/>
          <p14:tracePt t="5673" x="4162425" y="5565775"/>
          <p14:tracePt t="5690" x="4035425" y="5129213"/>
          <p14:tracePt t="5707" x="3927475" y="4684713"/>
          <p14:tracePt t="5723" x="3843338" y="4171950"/>
          <p14:tracePt t="5740" x="3817938" y="3752850"/>
          <p14:tracePt t="5756" x="3817938" y="3500438"/>
          <p14:tracePt t="5772" x="3817938" y="3324225"/>
          <p14:tracePt t="5790" x="3817938" y="3222625"/>
          <p14:tracePt t="5807" x="3817938" y="3163888"/>
          <p14:tracePt t="5823" x="3817938" y="3105150"/>
          <p14:tracePt t="5839" x="3825875" y="3030538"/>
          <p14:tracePt t="5857" x="3825875" y="2971800"/>
          <p14:tracePt t="5873" x="3835400" y="2913063"/>
          <p14:tracePt t="5889" x="3835400" y="2862263"/>
          <p14:tracePt t="5906" x="3835400" y="2811463"/>
          <p14:tracePt t="5922" x="3817938" y="2786063"/>
          <p14:tracePt t="5940" x="3759200" y="2719388"/>
          <p14:tracePt t="5957" x="3708400" y="2660650"/>
          <p14:tracePt t="5973" x="3683000" y="2619375"/>
          <p14:tracePt t="5973" x="3675063" y="2601913"/>
          <p14:tracePt t="5990" x="3649663" y="2535238"/>
          <p14:tracePt t="6007" x="3649663" y="2492375"/>
          <p14:tracePt t="6023" x="3649663" y="2476500"/>
          <p14:tracePt t="6039" x="3649663" y="2451100"/>
          <p14:tracePt t="6056" x="3649663" y="2433638"/>
          <p14:tracePt t="6073" x="3649663" y="2425700"/>
          <p14:tracePt t="6090" x="3649663" y="2417763"/>
          <p14:tracePt t="6106" x="3649663" y="2392363"/>
          <p14:tracePt t="6122" x="3649663" y="2374900"/>
          <p14:tracePt t="6140" x="3633788" y="2351088"/>
          <p14:tracePt t="6156" x="3600450" y="2333625"/>
          <p14:tracePt t="6173" x="3575050" y="2333625"/>
          <p14:tracePt t="6190" x="3516313" y="2325688"/>
          <p14:tracePt t="6206" x="3465513" y="2325688"/>
          <p14:tracePt t="6223" x="3440113" y="2325688"/>
          <p14:tracePt t="6239" x="3414713" y="2325688"/>
          <p14:tracePt t="6256" x="3398838" y="2325688"/>
          <p14:tracePt t="6273" x="3389313" y="2325688"/>
          <p14:tracePt t="6306" x="3381375" y="2325688"/>
          <p14:tracePt t="6446" x="3389313" y="2325688"/>
          <p14:tracePt t="6453" x="3406775" y="2325688"/>
          <p14:tracePt t="6462" x="3414713" y="2325688"/>
          <p14:tracePt t="6473" x="3424238" y="2325688"/>
          <p14:tracePt t="6490" x="3440113" y="2325688"/>
          <p14:tracePt t="6507" x="3465513" y="2325688"/>
          <p14:tracePt t="6523" x="3473450" y="2325688"/>
          <p14:tracePt t="6539" x="3490913" y="2325688"/>
          <p14:tracePt t="6556" x="3506788" y="2325688"/>
          <p14:tracePt t="7082" x="3498850" y="2325688"/>
          <p14:tracePt t="7090" x="3482975" y="2325688"/>
          <p14:tracePt t="7097" x="3473450" y="2325688"/>
          <p14:tracePt t="7106" x="3457575" y="2325688"/>
          <p14:tracePt t="7123" x="3414713" y="2325688"/>
          <p14:tracePt t="7139" x="3381375" y="2325688"/>
          <p14:tracePt t="7156" x="3373438" y="2325688"/>
          <p14:tracePt t="7173" x="3365500" y="2325688"/>
          <p14:tracePt t="7190" x="3340100" y="2333625"/>
          <p14:tracePt t="7206" x="3330575" y="2333625"/>
          <p14:tracePt t="7223" x="3322638" y="2333625"/>
          <p14:tracePt t="7239" x="3297238" y="2333625"/>
          <p14:tracePt t="7260" x="3297238" y="2341563"/>
          <p14:tracePt t="7351" x="3306763" y="2341563"/>
          <p14:tracePt t="7358" x="3330575" y="2341563"/>
          <p14:tracePt t="7366" x="3355975" y="2341563"/>
          <p14:tracePt t="7374" x="3389313" y="2341563"/>
          <p14:tracePt t="7390" x="3448050" y="2341563"/>
          <p14:tracePt t="7407" x="3557588" y="2341563"/>
          <p14:tracePt t="7424" x="3733800" y="2341563"/>
          <p14:tracePt t="7440" x="3825875" y="2341563"/>
          <p14:tracePt t="7440" x="3927475" y="2341563"/>
          <p14:tracePt t="7456" x="4035425" y="2341563"/>
          <p14:tracePt t="7473" x="4338638" y="2341563"/>
          <p14:tracePt t="7489" x="4481513" y="2341563"/>
          <p14:tracePt t="7506" x="4564063" y="2351088"/>
          <p14:tracePt t="7523" x="4614863" y="2351088"/>
          <p14:tracePt t="7540" x="4648200" y="2351088"/>
          <p14:tracePt t="7556" x="4691063" y="2351088"/>
          <p14:tracePt t="7573" x="4724400" y="2351088"/>
          <p14:tracePt t="7590" x="4749800" y="2351088"/>
          <p14:tracePt t="7606" x="4757738" y="2351088"/>
          <p14:tracePt t="8463" x="4765675" y="2351088"/>
          <p14:tracePt t="8474" x="4765675" y="2359025"/>
          <p14:tracePt t="8482" x="4757738" y="2366963"/>
          <p14:tracePt t="8491" x="4740275" y="2374900"/>
          <p14:tracePt t="8507" x="4732338" y="2400300"/>
          <p14:tracePt t="8523" x="4724400" y="2417763"/>
          <p14:tracePt t="8540" x="4716463" y="2425700"/>
          <p14:tracePt t="8557" x="4706938" y="2443163"/>
          <p14:tracePt t="8573" x="4691063" y="2476500"/>
          <p14:tracePt t="8589" x="4673600" y="2517775"/>
          <p14:tracePt t="8606" x="4614863" y="2593975"/>
          <p14:tracePt t="8623" x="4564063" y="2652713"/>
          <p14:tracePt t="8639" x="4489450" y="2752725"/>
          <p14:tracePt t="8656" x="4379913" y="2854325"/>
          <p14:tracePt t="8673" x="4287838" y="2954338"/>
          <p14:tracePt t="8690" x="4211638" y="3055938"/>
          <p14:tracePt t="8707" x="4144963" y="3155950"/>
          <p14:tracePt t="8723" x="4060825" y="3257550"/>
          <p14:tracePt t="8740" x="3976688" y="3357563"/>
          <p14:tracePt t="8756" x="3894138" y="3475038"/>
          <p14:tracePt t="8773" x="3817938" y="3551238"/>
          <p14:tracePt t="8789" x="3733800" y="3625850"/>
          <p14:tracePt t="8806" x="3641725" y="3702050"/>
          <p14:tracePt t="8822" x="3575050" y="3760788"/>
          <p14:tracePt t="8839" x="3506788" y="3802063"/>
          <p14:tracePt t="8856" x="3448050" y="3835400"/>
          <p14:tracePt t="8873" x="3406775" y="3860800"/>
          <p14:tracePt t="8889" x="3381375" y="3870325"/>
          <p14:tracePt t="8906" x="3381375" y="3878263"/>
          <p14:tracePt t="10339" x="3355975" y="3911600"/>
          <p14:tracePt t="10340" x="3330575" y="3937000"/>
          <p14:tracePt t="10357" x="3197225" y="4071938"/>
          <p14:tracePt t="10374" x="3036888" y="4248150"/>
          <p14:tracePt t="10390" x="2886075" y="4414838"/>
          <p14:tracePt t="10407" x="2760663" y="4565650"/>
          <p14:tracePt t="10423" x="2684463" y="4675188"/>
          <p14:tracePt t="10440" x="2660650" y="4708525"/>
          <p14:tracePt t="10472" x="2660650" y="4718050"/>
          <p14:tracePt t="10479" x="2668588" y="4718050"/>
          <p14:tracePt t="10490" x="2693988" y="4708525"/>
          <p14:tracePt t="10507" x="2844800" y="4616450"/>
          <p14:tracePt t="10523" x="3271838" y="4365625"/>
          <p14:tracePt t="10541" x="3943350" y="3962400"/>
          <p14:tracePt t="10557" x="4908550" y="3441700"/>
          <p14:tracePt t="10574" x="5949950" y="2963863"/>
          <p14:tracePt t="10591" x="6913563" y="2586038"/>
          <p14:tracePt t="10607" x="7778750" y="2333625"/>
          <p14:tracePt t="10624" x="8424863" y="2216150"/>
          <p14:tracePt t="10641" x="8767763" y="2157413"/>
          <p14:tracePt t="10657" x="8861425" y="2139950"/>
          <p14:tracePt t="10683" x="8851900" y="2139950"/>
          <p14:tracePt t="10691" x="8818563" y="2149475"/>
          <p14:tracePt t="10708" x="8759825" y="2182813"/>
          <p14:tracePt t="10724" x="8734425" y="2190750"/>
          <p14:tracePt t="10724" x="8726488" y="2198688"/>
          <p14:tracePt t="10741" x="8709025" y="2224088"/>
          <p14:tracePt t="10757" x="8709025" y="2257425"/>
          <p14:tracePt t="10774" x="8709025" y="2300288"/>
          <p14:tracePt t="10775" x="8709025" y="2316163"/>
          <p14:tracePt t="10791" x="8718550" y="2425700"/>
          <p14:tracePt t="10807" x="8785225" y="2593975"/>
          <p14:tracePt t="10824" x="8943975" y="2879725"/>
          <p14:tracePt t="10841" x="9272588" y="3316288"/>
          <p14:tracePt t="10858" x="9658350" y="3752850"/>
          <p14:tracePt t="10874" x="9959975" y="4021138"/>
          <p14:tracePt t="10891" x="10094913" y="4164013"/>
          <p14:tracePt t="10908" x="10144125" y="4205288"/>
          <p14:tracePt t="10924" x="10153650" y="4230688"/>
          <p14:tracePt t="10941" x="10153650" y="4271963"/>
          <p14:tracePt t="10957" x="10153650" y="4322763"/>
          <p14:tracePt t="10974" x="10102850" y="4381500"/>
          <p14:tracePt t="10991" x="10018713" y="4448175"/>
          <p14:tracePt t="11008" x="9909175" y="4516438"/>
          <p14:tracePt t="11024" x="9809163" y="4565650"/>
          <p14:tracePt t="11041" x="9742488" y="4608513"/>
          <p14:tracePt t="11057" x="9691688" y="4667250"/>
          <p14:tracePt t="11074" x="9658350" y="4725988"/>
          <p14:tracePt t="11091" x="9640888" y="4776788"/>
          <p14:tracePt t="11108" x="9632950" y="4810125"/>
          <p14:tracePt t="11124" x="9625013" y="4818063"/>
          <p14:tracePt t="11141" x="9607550" y="4835525"/>
          <p14:tracePt t="11157" x="9574213" y="4860925"/>
          <p14:tracePt t="11174" x="9490075" y="4894263"/>
          <p14:tracePt t="11191" x="9431338" y="4919663"/>
          <p14:tracePt t="11207" x="9321800" y="4960938"/>
          <p14:tracePt t="11224" x="9204325" y="5011738"/>
          <p14:tracePt t="11241" x="9129713" y="5037138"/>
          <p14:tracePt t="11257" x="9112250" y="5053013"/>
          <p14:tracePt t="11274" x="9104313" y="5060950"/>
          <p14:tracePt t="11295" x="9104313" y="5070475"/>
          <p14:tracePt t="11307" x="9104313" y="5078413"/>
          <p14:tracePt t="11324" x="9112250" y="5060950"/>
          <p14:tracePt t="11341" x="9120188" y="4994275"/>
          <p14:tracePt t="11357" x="9120188" y="4986338"/>
          <p14:tracePt t="11549" x="9120188" y="4968875"/>
          <p14:tracePt t="11556" x="9112250" y="4953000"/>
          <p14:tracePt t="11565" x="9104313" y="4953000"/>
          <p14:tracePt t="11574" x="9061450" y="4943475"/>
          <p14:tracePt t="11591" x="9020175" y="4927600"/>
          <p14:tracePt t="11607" x="9002713" y="4910138"/>
          <p14:tracePt t="11625" x="8986838" y="4910138"/>
          <p14:tracePt t="11642" x="8953500" y="4910138"/>
          <p14:tracePt t="11658" x="8936038" y="4910138"/>
          <p14:tracePt t="11673" x="8920163" y="4919663"/>
          <p14:tracePt t="11691" x="8885238" y="4953000"/>
          <p14:tracePt t="11707" x="8818563" y="4994275"/>
          <p14:tracePt t="11724" x="8751888" y="5002213"/>
          <p14:tracePt t="11740" x="8701088" y="5002213"/>
          <p14:tracePt t="11758" x="8675688" y="4968875"/>
          <p14:tracePt t="11972" x="8667750" y="4968875"/>
          <p14:tracePt t="11988" x="8685213" y="4953000"/>
          <p14:tracePt t="11997" x="8709025" y="4919663"/>
          <p14:tracePt t="12008" x="8709025" y="4910138"/>
          <p14:tracePt t="12024" x="8734425" y="4868863"/>
          <p14:tracePt t="12041" x="8767763" y="4810125"/>
          <p14:tracePt t="12057" x="8777288" y="4792663"/>
          <p14:tracePt t="12119" x="8777288" y="4784725"/>
          <p14:tracePt t="12127" x="8777288" y="4776788"/>
          <p14:tracePt t="12152" x="8767763" y="4767263"/>
          <p14:tracePt t="12160" x="8759825" y="4767263"/>
          <p14:tracePt t="12174" x="8743950" y="4767263"/>
          <p14:tracePt t="12191" x="8709025" y="4767263"/>
          <p14:tracePt t="12207" x="8659813" y="4767263"/>
          <p14:tracePt t="12224" x="8575675" y="4767263"/>
          <p14:tracePt t="12241" x="8516938" y="4767263"/>
          <p14:tracePt t="12257" x="8415338" y="4767263"/>
          <p14:tracePt t="12274" x="8248650" y="4810125"/>
          <p14:tracePt t="12291" x="7970838" y="4902200"/>
          <p14:tracePt t="12307" x="7812088" y="4960938"/>
          <p14:tracePt t="12324" x="7735888" y="5002213"/>
          <p14:tracePt t="12341" x="7727950" y="5002213"/>
          <p14:tracePt t="12372" x="7727950" y="5011738"/>
          <p14:tracePt t="12388" x="7727950" y="5019675"/>
          <p14:tracePt t="12414" x="7727950" y="5037138"/>
          <p14:tracePt t="12448" x="7727950" y="5045075"/>
          <p14:tracePt t="12480" x="7720013" y="5045075"/>
          <p14:tracePt t="12489" x="7720013" y="5053013"/>
          <p14:tracePt t="12505" x="7720013" y="5060950"/>
          <p14:tracePt t="12515" x="7720013" y="5070475"/>
          <p14:tracePt t="12619" x="7720013" y="5078413"/>
          <p14:tracePt t="12627" x="7727950" y="5070475"/>
          <p14:tracePt t="12641" x="7761288" y="5045075"/>
          <p14:tracePt t="12657" x="7794625" y="4968875"/>
          <p14:tracePt t="12674" x="7794625" y="4851400"/>
          <p14:tracePt t="12691" x="7794625" y="4767263"/>
          <p14:tracePt t="12707" x="7794625" y="4684713"/>
          <p14:tracePt t="12724" x="7794625" y="4600575"/>
          <p14:tracePt t="12741" x="7794625" y="4532313"/>
          <p14:tracePt t="12757" x="7812088" y="4473575"/>
          <p14:tracePt t="12773" x="7837488" y="4432300"/>
          <p14:tracePt t="12792" x="7853363" y="4414838"/>
          <p14:tracePt t="12792" x="7870825" y="4389438"/>
          <p14:tracePt t="12807" x="7912100" y="4381500"/>
          <p14:tracePt t="12824" x="7970838" y="4356100"/>
          <p14:tracePt t="12840" x="8105775" y="4322763"/>
          <p14:tracePt t="12857" x="8274050" y="4306888"/>
          <p14:tracePt t="12873" x="8366125" y="4289425"/>
          <p14:tracePt t="12891" x="8601075" y="4256088"/>
          <p14:tracePt t="12907" x="8709025" y="4248150"/>
          <p14:tracePt t="12924" x="8718550" y="4248150"/>
          <p14:tracePt t="12979" x="8693150" y="4248150"/>
          <p14:tracePt t="12988" x="8667750" y="4264025"/>
          <p14:tracePt t="12996" x="8650288" y="4264025"/>
          <p14:tracePt t="13007" x="8634413" y="4264025"/>
          <p14:tracePt t="13024" x="8591550" y="4271963"/>
          <p14:tracePt t="13041" x="8499475" y="4281488"/>
          <p14:tracePt t="13057" x="8391525" y="4297363"/>
          <p14:tracePt t="13074" x="8297863" y="4314825"/>
          <p14:tracePt t="13091" x="8215313" y="4330700"/>
          <p14:tracePt t="13108" x="8205788" y="4340225"/>
          <p14:tracePt t="13135" x="8197850" y="4340225"/>
          <p14:tracePt t="13151" x="8205788" y="4356100"/>
          <p14:tracePt t="13159" x="8248650" y="4373563"/>
          <p14:tracePt t="13173" x="8274050" y="4373563"/>
          <p14:tracePt t="13191" x="8315325" y="4389438"/>
          <p14:tracePt t="13207" x="8332788" y="4389438"/>
          <p14:tracePt t="13266" x="8315325" y="4424363"/>
          <p14:tracePt t="13274" x="8281988" y="4448175"/>
          <p14:tracePt t="13282" x="8248650" y="4457700"/>
          <p14:tracePt t="13291" x="8205788" y="4483100"/>
          <p14:tracePt t="13307" x="8121650" y="4516438"/>
          <p14:tracePt t="13324" x="7820025" y="4649788"/>
          <p14:tracePt t="13342" x="7727950" y="4692650"/>
          <p14:tracePt t="13357" x="7467600" y="4818063"/>
          <p14:tracePt t="13374" x="7224713" y="4953000"/>
          <p14:tracePt t="13391" x="7040563" y="5070475"/>
          <p14:tracePt t="13407" x="6846888" y="5187950"/>
          <p14:tracePt t="13424" x="6662738" y="5338763"/>
          <p14:tracePt t="13441" x="6410325" y="5522913"/>
          <p14:tracePt t="13457" x="6251575" y="5632450"/>
          <p14:tracePt t="13473" x="6183313" y="5673725"/>
          <p14:tracePt t="13491" x="5957888" y="5757863"/>
          <p14:tracePt t="13508" x="5807075" y="5783263"/>
          <p14:tracePt t="13524" x="5680075" y="5791200"/>
          <p14:tracePt t="13540" x="5538788" y="5791200"/>
          <p14:tracePt t="13557" x="5411788" y="5791200"/>
          <p14:tracePt t="13574" x="5337175" y="5791200"/>
          <p14:tracePt t="13591" x="5311775" y="5783263"/>
          <p14:tracePt t="13767" x="5311775" y="5775325"/>
          <p14:tracePt t="13775" x="5311775" y="5767388"/>
          <p14:tracePt t="13791" x="5337175" y="5767388"/>
          <p14:tracePt t="13808" x="5411788" y="5741988"/>
          <p14:tracePt t="13809" x="5470525" y="5732463"/>
          <p14:tracePt t="13824" x="5529263" y="5724525"/>
          <p14:tracePt t="13841" x="5672138" y="5699125"/>
          <p14:tracePt t="13857" x="5715000" y="5699125"/>
          <p14:tracePt t="13874" x="5722938" y="5699125"/>
          <p14:tracePt t="13914" x="5730875" y="5691188"/>
          <p14:tracePt t="13922" x="5730875" y="5683250"/>
          <p14:tracePt t="13938" x="5722938" y="5665788"/>
          <p14:tracePt t="13946" x="5697538" y="5665788"/>
          <p14:tracePt t="13957" x="5697538" y="5657850"/>
          <p14:tracePt t="13974" x="5646738" y="5607050"/>
          <p14:tracePt t="13991" x="5613400" y="5581650"/>
          <p14:tracePt t="14007" x="5554663" y="5556250"/>
          <p14:tracePt t="14024" x="5529263" y="5548313"/>
          <p14:tracePt t="14041" x="5521325" y="5540375"/>
          <p14:tracePt t="14058" x="5513388" y="5540375"/>
          <p14:tracePt t="14077" x="5513388" y="5522913"/>
          <p14:tracePt t="14091" x="5538788" y="5514975"/>
          <p14:tracePt t="14107" x="5638800" y="5481638"/>
          <p14:tracePt t="14124" x="5680075" y="5473700"/>
          <p14:tracePt t="14141" x="5715000" y="5456238"/>
          <p14:tracePt t="14157" x="5738813" y="5448300"/>
          <p14:tracePt t="14191" x="5730875" y="5438775"/>
          <p14:tracePt t="14199" x="5705475" y="5438775"/>
          <p14:tracePt t="14207" x="5680075" y="5438775"/>
          <p14:tracePt t="14224" x="5621338" y="5438775"/>
          <p14:tracePt t="14240" x="5521325" y="5430838"/>
          <p14:tracePt t="14257" x="5429250" y="5422900"/>
          <p14:tracePt t="14275" x="5411788" y="5422900"/>
          <p14:tracePt t="14314" x="5445125" y="5414963"/>
          <p14:tracePt t="14322" x="5480050" y="5414963"/>
          <p14:tracePt t="14329" x="5503863" y="5414963"/>
          <p14:tracePt t="14341" x="5554663" y="5414963"/>
          <p14:tracePt t="14357" x="5656263" y="5414963"/>
          <p14:tracePt t="14374" x="5730875" y="5414963"/>
          <p14:tracePt t="14391" x="5748338" y="5414963"/>
          <p14:tracePt t="14444" x="5738813" y="5414963"/>
          <p14:tracePt t="14918" x="5722938" y="5414963"/>
          <p14:tracePt t="14933" x="5715000" y="5414963"/>
          <p14:tracePt t="14949" x="5705475" y="5414963"/>
          <p14:tracePt t="14966" x="5689600" y="5414963"/>
          <p14:tracePt t="14974" x="5680075" y="5414963"/>
          <p14:tracePt t="14991" x="5672138" y="5422900"/>
          <p14:tracePt t="15008" x="5646738" y="5422900"/>
          <p14:tracePt t="15025" x="5630863" y="5430838"/>
          <p14:tracePt t="15041" x="5621338" y="5430838"/>
          <p14:tracePt t="15057" x="5605463" y="5448300"/>
          <p14:tracePt t="15087" x="5588000" y="5448300"/>
          <p14:tracePt t="15096" x="5580063" y="5448300"/>
          <p14:tracePt t="15107" x="5562600" y="5448300"/>
          <p14:tracePt t="15124" x="5538788" y="5456238"/>
          <p14:tracePt t="15141" x="5521325" y="5456238"/>
          <p14:tracePt t="15157" x="5480050" y="5464175"/>
          <p14:tracePt t="15174" x="5429250" y="5464175"/>
          <p14:tracePt t="15191" x="5362575" y="5464175"/>
          <p14:tracePt t="15208" x="5235575" y="5489575"/>
          <p14:tracePt t="15224" x="5092700" y="5514975"/>
          <p14:tracePt t="15241" x="4933950" y="5532438"/>
          <p14:tracePt t="15258" x="4791075" y="5548313"/>
          <p14:tracePt t="15274" x="4665663" y="5581650"/>
          <p14:tracePt t="15290" x="4540250" y="5607050"/>
          <p14:tracePt t="15308" x="4397375" y="5640388"/>
          <p14:tracePt t="15324" x="4170363" y="5708650"/>
          <p14:tracePt t="15341" x="3994150" y="5783263"/>
          <p14:tracePt t="15357" x="3784600" y="5867400"/>
          <p14:tracePt t="15374" x="3541713" y="5969000"/>
          <p14:tracePt t="15391" x="3248025" y="6094413"/>
          <p14:tracePt t="15407" x="2919413" y="6262688"/>
          <p14:tracePt t="15424" x="2576513" y="6438900"/>
          <p14:tracePt t="15441" x="2206625" y="6630988"/>
          <p14:tracePt t="15457" x="1812925" y="681672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49360" y="1116779"/>
            <a:ext cx="933886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Why Estimating is Important?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p>
        </p:txBody>
      </p:sp>
      <p:graphicFrame>
        <p:nvGraphicFramePr>
          <p:cNvPr id="11" name="Content Placeholder 6">
            <a:extLst>
              <a:ext uri="{FF2B5EF4-FFF2-40B4-BE49-F238E27FC236}">
                <a16:creationId xmlns="" xmlns:a16="http://schemas.microsoft.com/office/drawing/2014/main" id="{395D976C-FCDA-4B1E-A3CB-FCEB542CADC7}"/>
              </a:ext>
            </a:extLst>
          </p:cNvPr>
          <p:cNvGraphicFramePr>
            <a:graphicFrameLocks/>
          </p:cNvGraphicFramePr>
          <p:nvPr>
            <p:extLst>
              <p:ext uri="{D42A27DB-BD31-4B8C-83A1-F6EECF244321}">
                <p14:modId xmlns:p14="http://schemas.microsoft.com/office/powerpoint/2010/main" val="2802331341"/>
              </p:ext>
            </p:extLst>
          </p:nvPr>
        </p:nvGraphicFramePr>
        <p:xfrm>
          <a:off x="895525" y="2192386"/>
          <a:ext cx="10091130" cy="40560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45731070"/>
      </p:ext>
    </p:extLst>
  </p:cSld>
  <p:clrMapOvr>
    <a:masterClrMapping/>
  </p:clrMapOvr>
  <mc:AlternateContent xmlns:mc="http://schemas.openxmlformats.org/markup-compatibility/2006" xmlns:p14="http://schemas.microsoft.com/office/powerpoint/2010/main">
    <mc:Choice Requires="p14">
      <p:transition p14:dur="10" advTm="44687"/>
    </mc:Choice>
    <mc:Fallback xmlns="">
      <p:transition advTm="44687"/>
    </mc:Fallback>
  </mc:AlternateContent>
  <p:timing>
    <p:tnLst>
      <p:par>
        <p:cTn id="1" dur="indefinite" restart="never" nodeType="tmRoot"/>
      </p:par>
    </p:tnLst>
  </p:timing>
  <p:extLst mod="1">
    <p:ext uri="{3A86A75C-4F4B-4683-9AE1-C65F6400EC91}">
      <p14:laserTraceLst xmlns:p14="http://schemas.microsoft.com/office/powerpoint/2010/main">
        <p14:tracePtLst>
          <p14:tracePt t="906" x="1762125" y="6723063"/>
          <p14:tracePt t="913" x="1803400" y="6640513"/>
          <p14:tracePt t="922" x="1862138" y="6564313"/>
          <p14:tracePt t="939" x="1971675" y="6396038"/>
          <p14:tracePt t="955" x="2114550" y="6203950"/>
          <p14:tracePt t="972" x="2257425" y="6010275"/>
          <p14:tracePt t="989" x="2433638" y="5775325"/>
          <p14:tracePt t="1005" x="2625725" y="5497513"/>
          <p14:tracePt t="1022" x="2811463" y="5254625"/>
          <p14:tracePt t="1039" x="3021013" y="5060950"/>
          <p14:tracePt t="1056" x="3255963" y="4902200"/>
          <p14:tracePt t="1072" x="3440113" y="4802188"/>
          <p14:tracePt t="1089" x="3616325" y="4684713"/>
          <p14:tracePt t="1106" x="3776663" y="4600575"/>
          <p14:tracePt t="1122" x="3917950" y="4541838"/>
          <p14:tracePt t="1139" x="4044950" y="4498975"/>
          <p14:tracePt t="1156" x="4170363" y="4473575"/>
          <p14:tracePt t="1172" x="4287838" y="4457700"/>
          <p14:tracePt t="1188" x="4371975" y="4448175"/>
          <p14:tracePt t="1205" x="4413250" y="4448175"/>
          <p14:tracePt t="1222" x="4456113" y="4448175"/>
          <p14:tracePt t="1239" x="4497388" y="4448175"/>
          <p14:tracePt t="1255" x="4564063" y="4483100"/>
          <p14:tracePt t="1272" x="4581525" y="4483100"/>
          <p14:tracePt t="1289" x="4589463" y="4491038"/>
          <p14:tracePt t="1306" x="4606925" y="4498975"/>
          <p14:tracePt t="1322" x="4606925" y="4516438"/>
          <p14:tracePt t="1339" x="4606925" y="4565650"/>
          <p14:tracePt t="1356" x="4614863" y="4624388"/>
          <p14:tracePt t="1793" x="4614863" y="4633913"/>
          <p14:tracePt t="1810" x="4614863" y="4641850"/>
          <p14:tracePt t="1834" x="4614863" y="4649788"/>
          <p14:tracePt t="1842" x="4614863" y="4659313"/>
          <p14:tracePt t="1875" x="4614863" y="4667250"/>
          <p14:tracePt t="1891" x="4614863" y="4675188"/>
          <p14:tracePt t="1924" x="4614863" y="4684713"/>
          <p14:tracePt t="2038" x="4614863" y="4692650"/>
          <p14:tracePt t="2826" x="4622800" y="4692650"/>
          <p14:tracePt t="2885" x="4622800" y="4700588"/>
          <p14:tracePt t="2902" x="4622800" y="4708525"/>
          <p14:tracePt t="2910" x="4622800" y="4718050"/>
          <p14:tracePt t="3269" x="4622800" y="4708525"/>
          <p14:tracePt t="3276" x="4632325" y="4708525"/>
          <p14:tracePt t="3293" x="4648200" y="4700588"/>
          <p14:tracePt t="3310" x="4665663" y="4692650"/>
          <p14:tracePt t="3798" x="4691063" y="4692650"/>
          <p14:tracePt t="3806" x="4706938" y="4684713"/>
          <p14:tracePt t="3823" x="4749800" y="4641850"/>
          <p14:tracePt t="3839" x="4791075" y="4600575"/>
          <p14:tracePt t="3856" x="4926013" y="4465638"/>
          <p14:tracePt t="3873" x="5110163" y="4340225"/>
          <p14:tracePt t="3888" x="5487988" y="4205288"/>
          <p14:tracePt t="3906" x="5965825" y="4079875"/>
          <p14:tracePt t="3923" x="6376988" y="3952875"/>
          <p14:tracePt t="3939" x="6494463" y="3929063"/>
          <p14:tracePt t="4165" x="6535738" y="3903663"/>
          <p14:tracePt t="4173" x="6535738" y="3886200"/>
          <p14:tracePt t="4189" x="6553200" y="3819525"/>
          <p14:tracePt t="4206" x="6611938" y="3794125"/>
          <p14:tracePt t="4222" x="6721475" y="3735388"/>
          <p14:tracePt t="4239" x="6838950" y="3651250"/>
          <p14:tracePt t="4256" x="6938963" y="3551238"/>
          <p14:tracePt t="4272" x="7015163" y="3482975"/>
          <p14:tracePt t="4289" x="7040563" y="3441700"/>
          <p14:tracePt t="4306" x="7048500" y="3408363"/>
          <p14:tracePt t="4322" x="7048500" y="3375025"/>
          <p14:tracePt t="4339" x="6997700" y="3298825"/>
          <p14:tracePt t="4355" x="6956425" y="3222625"/>
          <p14:tracePt t="4372" x="6880225" y="3155950"/>
          <p14:tracePt t="4389" x="6770688" y="3055938"/>
          <p14:tracePt t="4406" x="6604000" y="2954338"/>
          <p14:tracePt t="4422" x="6418263" y="2854325"/>
          <p14:tracePt t="4439" x="6226175" y="2736850"/>
          <p14:tracePt t="4455" x="6024563" y="2609850"/>
          <p14:tracePt t="4473" x="5891213" y="2535238"/>
          <p14:tracePt t="4489" x="5789613" y="2476500"/>
          <p14:tracePt t="4506" x="5748338" y="2468563"/>
          <p14:tracePt t="4522" x="5722938" y="2468563"/>
          <p14:tracePt t="4539" x="5715000" y="2468563"/>
          <p14:tracePt t="4572" x="5715000" y="2476500"/>
          <p14:tracePt t="4580" x="5730875" y="2476500"/>
          <p14:tracePt t="4589" x="5738813" y="2476500"/>
          <p14:tracePt t="4930" x="5756275" y="2476500"/>
          <p14:tracePt t="4963" x="5773738" y="2476500"/>
          <p14:tracePt t="4979" x="5781675" y="2476500"/>
          <p14:tracePt t="4988" x="5789613" y="2476500"/>
          <p14:tracePt t="4996" x="5807075" y="2476500"/>
          <p14:tracePt t="5061" x="5815013" y="2468563"/>
          <p14:tracePt t="5085" x="5832475" y="2459038"/>
          <p14:tracePt t="5248" x="5832475" y="2451100"/>
          <p14:tracePt t="5256" x="5797550" y="2433638"/>
          <p14:tracePt t="5272" x="5773738" y="2425700"/>
          <p14:tracePt t="5289" x="5722938" y="2400300"/>
          <p14:tracePt t="5289" x="5656263" y="2374900"/>
          <p14:tracePt t="5305" x="5521325" y="2325688"/>
          <p14:tracePt t="5322" x="5378450" y="2274888"/>
          <p14:tracePt t="5339" x="5227638" y="2216150"/>
          <p14:tracePt t="5355" x="5051425" y="2173288"/>
          <p14:tracePt t="5373" x="4867275" y="2132013"/>
          <p14:tracePt t="5388" x="4706938" y="2098675"/>
          <p14:tracePt t="5406" x="4581525" y="2073275"/>
          <p14:tracePt t="5422" x="4464050" y="2039938"/>
          <p14:tracePt t="5439" x="4379913" y="2014538"/>
          <p14:tracePt t="5457" x="4305300" y="1963738"/>
          <p14:tracePt t="5472" x="4229100" y="1922463"/>
          <p14:tracePt t="5489" x="4195763" y="1897063"/>
          <p14:tracePt t="5506" x="4162425" y="1863725"/>
          <p14:tracePt t="5522" x="4129088" y="1838325"/>
          <p14:tracePt t="5538" x="4086225" y="1797050"/>
          <p14:tracePt t="5556" x="4052888" y="1771650"/>
          <p14:tracePt t="5572" x="3994150" y="1738313"/>
          <p14:tracePt t="5588" x="3943350" y="1712913"/>
          <p14:tracePt t="5605" x="3876675" y="1687513"/>
          <p14:tracePt t="5622" x="3825875" y="1670050"/>
          <p14:tracePt t="5639" x="3792538" y="1662113"/>
          <p14:tracePt t="5688" x="3800475" y="1662113"/>
          <p14:tracePt t="5696" x="3825875" y="1662113"/>
          <p14:tracePt t="5705" x="3851275" y="1654175"/>
          <p14:tracePt t="5722" x="3917950" y="1654175"/>
          <p14:tracePt t="5739" x="4060825" y="1636713"/>
          <p14:tracePt t="5755" x="4229100" y="1620838"/>
          <p14:tracePt t="5772" x="4379913" y="1603375"/>
          <p14:tracePt t="5789" x="4497388" y="1595438"/>
          <p14:tracePt t="5806" x="4540250" y="1595438"/>
          <p14:tracePt t="6040" x="4548188" y="1603375"/>
          <p14:tracePt t="6047" x="4581525" y="1636713"/>
          <p14:tracePt t="6056" x="4598988" y="1687513"/>
          <p14:tracePt t="6072" x="4632325" y="1720850"/>
          <p14:tracePt t="6089" x="4699000" y="1804988"/>
          <p14:tracePt t="6106" x="4765675" y="1889125"/>
          <p14:tracePt t="6122" x="4833938" y="1989138"/>
          <p14:tracePt t="6139" x="4892675" y="2090738"/>
          <p14:tracePt t="6155" x="4959350" y="2208213"/>
          <p14:tracePt t="6172" x="5059363" y="2366963"/>
          <p14:tracePt t="6189" x="5176838" y="2543175"/>
          <p14:tracePt t="6206" x="5278438" y="2703513"/>
          <p14:tracePt t="6222" x="5345113" y="2820988"/>
          <p14:tracePt t="6239" x="5421313" y="2913063"/>
          <p14:tracePt t="6256" x="5480050" y="2987675"/>
          <p14:tracePt t="6272" x="5538788" y="3081338"/>
          <p14:tracePt t="6289" x="5605463" y="3181350"/>
          <p14:tracePt t="6305" x="5672138" y="3265488"/>
          <p14:tracePt t="6322" x="5715000" y="3306763"/>
          <p14:tracePt t="6339" x="5738813" y="3349625"/>
          <p14:tracePt t="6340" x="5748338" y="3357563"/>
          <p14:tracePt t="6356" x="5756275" y="3375025"/>
          <p14:tracePt t="6372" x="5789613" y="3408363"/>
          <p14:tracePt t="6373" x="5797550" y="3424238"/>
          <p14:tracePt t="6389" x="5807075" y="3449638"/>
          <p14:tracePt t="6406" x="5865813" y="3508375"/>
          <p14:tracePt t="6422" x="5924550" y="3533775"/>
          <p14:tracePt t="6439" x="5983288" y="3576638"/>
          <p14:tracePt t="6456" x="5983288" y="3584575"/>
          <p14:tracePt t="6472" x="5999163" y="3592513"/>
          <p14:tracePt t="6495" x="6008688" y="3592513"/>
          <p14:tracePt t="6740" x="6016625" y="3592513"/>
          <p14:tracePt t="6748" x="6024563" y="3592513"/>
          <p14:tracePt t="6756" x="6042025" y="3592513"/>
          <p14:tracePt t="6780" x="6049963" y="3592513"/>
          <p14:tracePt t="6911" x="6057900" y="3584575"/>
          <p14:tracePt t="6920" x="6067425" y="3584575"/>
          <p14:tracePt t="6927" x="6083300" y="3584575"/>
          <p14:tracePt t="6938" x="6091238" y="3567113"/>
          <p14:tracePt t="6956" x="6116638" y="3559175"/>
          <p14:tracePt t="8097" x="6124575" y="3551238"/>
          <p14:tracePt t="8100" x="6116638" y="3533775"/>
          <p14:tracePt t="8122" x="6100763" y="3500438"/>
          <p14:tracePt t="8138" x="6083300" y="3459163"/>
          <p14:tracePt t="8156" x="6057900" y="3416300"/>
          <p14:tracePt t="8172" x="6032500" y="3382963"/>
          <p14:tracePt t="8189" x="5991225" y="3340100"/>
          <p14:tracePt t="8206" x="5965825" y="3332163"/>
          <p14:tracePt t="8222" x="5949950" y="3316288"/>
          <p14:tracePt t="8239" x="5915025" y="3290888"/>
          <p14:tracePt t="8239" x="5891213" y="3273425"/>
          <p14:tracePt t="8255" x="5832475" y="3232150"/>
          <p14:tracePt t="8272" x="5789613" y="3206750"/>
          <p14:tracePt t="8289" x="5738813" y="3173413"/>
          <p14:tracePt t="8305" x="5689600" y="3140075"/>
          <p14:tracePt t="8322" x="5613400" y="3122613"/>
          <p14:tracePt t="8339" x="5554663" y="3097213"/>
          <p14:tracePt t="8355" x="5495925" y="3089275"/>
          <p14:tracePt t="8372" x="5454650" y="3089275"/>
          <p14:tracePt t="8389" x="5445125" y="3089275"/>
          <p14:tracePt t="8406" x="5429250" y="3089275"/>
          <p14:tracePt t="8435" x="5411788" y="3089275"/>
          <p14:tracePt t="8451" x="5411788" y="3097213"/>
          <p14:tracePt t="8459" x="5403850" y="3097213"/>
          <p14:tracePt t="8475" x="5403850" y="3105150"/>
          <p14:tracePt t="8533" x="5395913" y="3105150"/>
          <p14:tracePt t="8549" x="5386388" y="3105150"/>
          <p14:tracePt t="8557" x="5378450" y="3105150"/>
          <p14:tracePt t="8575" x="5370513" y="3105150"/>
          <p14:tracePt t="8590" x="5362575" y="3105150"/>
          <p14:tracePt t="8614" x="5345113" y="3105150"/>
          <p14:tracePt t="8835" x="5345113" y="3097213"/>
          <p14:tracePt t="8859" x="5337175" y="3097213"/>
          <p14:tracePt t="8956" x="5337175" y="3089275"/>
          <p14:tracePt t="8973" x="5353050" y="3089275"/>
          <p14:tracePt t="8981" x="5362575" y="3089275"/>
          <p14:tracePt t="8989" x="5378450" y="3081338"/>
          <p14:tracePt t="9006" x="5411788" y="3081338"/>
          <p14:tracePt t="9023" x="5462588" y="3081338"/>
          <p14:tracePt t="9040" x="5546725" y="3081338"/>
          <p14:tracePt t="9056" x="5656263" y="3081338"/>
          <p14:tracePt t="9072" x="5815013" y="3081338"/>
          <p14:tracePt t="9089" x="5973763" y="3081338"/>
          <p14:tracePt t="9105" x="6134100" y="3081338"/>
          <p14:tracePt t="9122" x="6292850" y="3081338"/>
          <p14:tracePt t="9139" x="6469063" y="3081338"/>
          <p14:tracePt t="9156" x="6653213" y="3081338"/>
          <p14:tracePt t="9172" x="6821488" y="3071813"/>
          <p14:tracePt t="9189" x="6938963" y="3071813"/>
          <p14:tracePt t="9205" x="7031038" y="3071813"/>
          <p14:tracePt t="9222" x="7115175" y="3071813"/>
          <p14:tracePt t="9239" x="7191375" y="3071813"/>
          <p14:tracePt t="9256" x="7275513" y="3071813"/>
          <p14:tracePt t="9272" x="7350125" y="3071813"/>
          <p14:tracePt t="9289" x="7434263" y="3071813"/>
          <p14:tracePt t="9305" x="7518400" y="3071813"/>
          <p14:tracePt t="9322" x="7577138" y="3071813"/>
          <p14:tracePt t="9339" x="7635875" y="3063875"/>
          <p14:tracePt t="9355" x="7651750" y="3063875"/>
          <p14:tracePt t="9388" x="7661275" y="3063875"/>
          <p14:tracePt t="9511" x="7661275" y="3055938"/>
          <p14:tracePt t="9519" x="7643813" y="3055938"/>
          <p14:tracePt t="9527" x="7627938" y="3046413"/>
          <p14:tracePt t="9539" x="7610475" y="3046413"/>
          <p14:tracePt t="9555" x="7569200" y="3046413"/>
          <p14:tracePt t="9572" x="7475538" y="3046413"/>
          <p14:tracePt t="9589" x="7367588" y="3046413"/>
          <p14:tracePt t="9605" x="7250113" y="3046413"/>
          <p14:tracePt t="9622" x="7132638" y="3046413"/>
          <p14:tracePt t="9639" x="7005638" y="3046413"/>
          <p14:tracePt t="9656" x="6880225" y="3046413"/>
          <p14:tracePt t="9672" x="6737350" y="3046413"/>
          <p14:tracePt t="9689" x="6578600" y="3046413"/>
          <p14:tracePt t="9706" x="6435725" y="3046413"/>
          <p14:tracePt t="9722" x="6259513" y="3046413"/>
          <p14:tracePt t="9739" x="6067425" y="3046413"/>
          <p14:tracePt t="9739" x="5965825" y="3038475"/>
          <p14:tracePt t="9755" x="5756275" y="3022600"/>
          <p14:tracePt t="9773" x="5529263" y="2987675"/>
          <p14:tracePt t="9789" x="5345113" y="2971800"/>
          <p14:tracePt t="9806" x="5194300" y="2954338"/>
          <p14:tracePt t="9822" x="5092700" y="2938463"/>
          <p14:tracePt t="9839" x="5076825" y="2938463"/>
          <p14:tracePt t="9897" x="5084763" y="2938463"/>
          <p14:tracePt t="9906" x="5118100" y="2938463"/>
          <p14:tracePt t="9913" x="5135563" y="2938463"/>
          <p14:tracePt t="9922" x="5160963" y="2938463"/>
          <p14:tracePt t="9939" x="5253038" y="2938463"/>
          <p14:tracePt t="9955" x="5386388" y="2938463"/>
          <p14:tracePt t="9972" x="5572125" y="2938463"/>
          <p14:tracePt t="9988" x="5807075" y="2938463"/>
          <p14:tracePt t="10005" x="6042025" y="2938463"/>
          <p14:tracePt t="10022" x="6267450" y="2938463"/>
          <p14:tracePt t="10039" x="6453188" y="2938463"/>
          <p14:tracePt t="10056" x="6553200" y="2938463"/>
          <p14:tracePt t="10072" x="6578600" y="2938463"/>
          <p14:tracePt t="10322" x="6586538" y="2938463"/>
          <p14:tracePt t="10404" x="6578600" y="2938463"/>
          <p14:tracePt t="10412" x="6545263" y="2938463"/>
          <p14:tracePt t="10423" x="6519863" y="2938463"/>
          <p14:tracePt t="10438" x="6418263" y="2938463"/>
          <p14:tracePt t="10456" x="6200775" y="2938463"/>
          <p14:tracePt t="10472" x="5973763" y="2938463"/>
          <p14:tracePt t="10490" x="5865813" y="2938463"/>
          <p14:tracePt t="10506" x="5848350" y="2938463"/>
          <p14:tracePt t="10576" x="5840413" y="2938463"/>
          <p14:tracePt t="10584" x="5815013" y="2938463"/>
          <p14:tracePt t="10592" x="5773738" y="2938463"/>
          <p14:tracePt t="10605" x="5748338" y="2938463"/>
          <p14:tracePt t="10623" x="5680075" y="2938463"/>
          <p14:tracePt t="10639" x="5597525" y="2938463"/>
          <p14:tracePt t="10656" x="5480050" y="2938463"/>
          <p14:tracePt t="10672" x="5370513" y="2938463"/>
          <p14:tracePt t="10689" x="5268913" y="2938463"/>
          <p14:tracePt t="10705" x="5253038" y="2938463"/>
          <p14:tracePt t="10748" x="5268913" y="2938463"/>
          <p14:tracePt t="10756" x="5294313" y="2938463"/>
          <p14:tracePt t="10764" x="5337175" y="2938463"/>
          <p14:tracePt t="10773" x="5403850" y="2938463"/>
          <p14:tracePt t="10789" x="5588000" y="2938463"/>
          <p14:tracePt t="10805" x="5865813" y="2938463"/>
          <p14:tracePt t="10822" x="6124575" y="2938463"/>
          <p14:tracePt t="10839" x="6402388" y="2938463"/>
          <p14:tracePt t="10856" x="6645275" y="2938463"/>
          <p14:tracePt t="10872" x="6846888" y="2938463"/>
          <p14:tracePt t="10889" x="6989763" y="2971800"/>
          <p14:tracePt t="10906" x="7073900" y="2979738"/>
          <p14:tracePt t="12654" x="7073900" y="2987675"/>
          <p14:tracePt t="12655" x="7048500" y="2997200"/>
          <p14:tracePt t="12703" x="7040563" y="2997200"/>
          <p14:tracePt t="12711" x="7031038" y="3005138"/>
          <p14:tracePt t="12722" x="7015163" y="3013075"/>
          <p14:tracePt t="12738" x="6997700" y="3022600"/>
          <p14:tracePt t="12756" x="6964363" y="3038475"/>
          <p14:tracePt t="12772" x="6938963" y="3081338"/>
          <p14:tracePt t="12788" x="6905625" y="3122613"/>
          <p14:tracePt t="13063" x="6905625" y="3130550"/>
          <p14:tracePt t="13071" x="6905625" y="3148013"/>
          <p14:tracePt t="13079" x="6905625" y="3173413"/>
          <p14:tracePt t="13089" x="6905625" y="3189288"/>
          <p14:tracePt t="13112" x="6897688" y="3189288"/>
          <p14:tracePt t="13300" x="6897688" y="3198813"/>
          <p14:tracePt t="13611" x="6880225" y="3198813"/>
          <p14:tracePt t="13619" x="6854825" y="3206750"/>
          <p14:tracePt t="13627" x="6829425" y="3214688"/>
          <p14:tracePt t="13639" x="6796088" y="3257550"/>
          <p14:tracePt t="13655" x="6737350" y="3298825"/>
          <p14:tracePt t="13672" x="6653213" y="3390900"/>
          <p14:tracePt t="13689" x="6570663" y="3467100"/>
          <p14:tracePt t="13706" x="6469063" y="3567113"/>
          <p14:tracePt t="13722" x="6410325" y="3617913"/>
          <p14:tracePt t="13739" x="6300788" y="3694113"/>
          <p14:tracePt t="13756" x="6234113" y="3768725"/>
          <p14:tracePt t="13772" x="6159500" y="3835400"/>
          <p14:tracePt t="13789" x="6116638" y="3894138"/>
          <p14:tracePt t="13806" x="6075363" y="3962400"/>
          <p14:tracePt t="13822" x="6032500" y="4021138"/>
          <p14:tracePt t="13839" x="5999163" y="4071938"/>
          <p14:tracePt t="13856" x="5965825" y="4095750"/>
          <p14:tracePt t="13873" x="5915025" y="4146550"/>
          <p14:tracePt t="13889" x="5907088" y="4164013"/>
          <p14:tracePt t="13906" x="5891213" y="4179888"/>
          <p14:tracePt t="13923" x="5881688" y="4197350"/>
          <p14:tracePt t="13939" x="5856288" y="4222750"/>
          <p14:tracePt t="13955" x="5848350" y="4238625"/>
          <p14:tracePt t="13972" x="5840413" y="4256088"/>
          <p14:tracePt t="13989" x="5832475" y="4264025"/>
          <p14:tracePt t="14006" x="5822950" y="4271963"/>
          <p14:tracePt t="14022" x="5815013" y="4281488"/>
          <p14:tracePt t="14039" x="5815013" y="4289425"/>
          <p14:tracePt t="14056" x="5797550" y="4306888"/>
          <p14:tracePt t="14072" x="5797550" y="4322763"/>
          <p14:tracePt t="14089" x="5797550" y="4348163"/>
          <p14:tracePt t="14105" x="5797550" y="4365625"/>
          <p14:tracePt t="14122" x="5797550" y="4381500"/>
          <p14:tracePt t="14139" x="5797550" y="4398963"/>
          <p14:tracePt t="14156" x="5797550" y="4414838"/>
          <p14:tracePt t="14172" x="5797550" y="4432300"/>
          <p14:tracePt t="14189" x="5815013" y="4465638"/>
          <p14:tracePt t="14206" x="5822950" y="4473575"/>
          <p14:tracePt t="14222" x="5822950" y="4483100"/>
          <p14:tracePt t="14240" x="5832475" y="4506913"/>
          <p14:tracePt t="14256" x="5832475" y="4516438"/>
          <p14:tracePt t="14272" x="5832475" y="4524375"/>
          <p14:tracePt t="14289" x="5832475" y="4541838"/>
          <p14:tracePt t="14306" x="5822950" y="4583113"/>
          <p14:tracePt t="14322" x="5807075" y="4583113"/>
          <p14:tracePt t="14339" x="5797550" y="4565650"/>
          <p14:tracePt t="14356" x="5797550" y="4549775"/>
          <p14:tracePt t="14372" x="5797550" y="4541838"/>
          <p14:tracePt t="14544" x="5797550" y="4532313"/>
          <p14:tracePt t="14551" x="5807075" y="4532313"/>
          <p14:tracePt t="14568" x="5832475" y="4532313"/>
          <p14:tracePt t="14576" x="5832475" y="4541838"/>
          <p14:tracePt t="14588" x="5848350" y="4541838"/>
          <p14:tracePt t="14606" x="5891213" y="4575175"/>
          <p14:tracePt t="14622" x="5932488" y="4583113"/>
          <p14:tracePt t="14639" x="5940425" y="4616450"/>
          <p14:tracePt t="14656" x="5957888" y="4624388"/>
          <p14:tracePt t="14789" x="5965825" y="4624388"/>
          <p14:tracePt t="15156" x="5973763" y="4624388"/>
          <p14:tracePt t="15165" x="5983288" y="4616450"/>
          <p14:tracePt t="15174" x="5999163" y="4616450"/>
          <p14:tracePt t="15189" x="6008688" y="4616450"/>
          <p14:tracePt t="15206" x="6024563" y="4608513"/>
          <p14:tracePt t="15206" x="6032500" y="4608513"/>
          <p14:tracePt t="15222" x="6067425" y="4591050"/>
          <p14:tracePt t="15239" x="6116638" y="4557713"/>
          <p14:tracePt t="15255" x="6175375" y="4532313"/>
          <p14:tracePt t="15272" x="6242050" y="4498975"/>
          <p14:tracePt t="15289" x="6335713" y="4465638"/>
          <p14:tracePt t="15305" x="6427788" y="4424363"/>
          <p14:tracePt t="15322" x="6477000" y="4414838"/>
          <p14:tracePt t="15339" x="6553200" y="4406900"/>
          <p14:tracePt t="15356" x="6611938" y="4398963"/>
          <p14:tracePt t="15372" x="6619875" y="4398963"/>
          <p14:tracePt t="15590" x="6611938" y="4398963"/>
          <p14:tracePt t="15598" x="6604000" y="4398963"/>
          <p14:tracePt t="15607" x="6594475" y="4398963"/>
          <p14:tracePt t="15622" x="6570663" y="4414838"/>
          <p14:tracePt t="15639" x="6519863" y="4448175"/>
          <p14:tracePt t="15656" x="6376988" y="4532313"/>
          <p14:tracePt t="15672" x="6359525" y="4549775"/>
          <p14:tracePt t="15673" x="6326188" y="4565650"/>
          <p14:tracePt t="15689" x="6200775" y="4624388"/>
          <p14:tracePt t="15705" x="6057900" y="4684713"/>
          <p14:tracePt t="15722" x="5899150" y="4759325"/>
          <p14:tracePt t="15739" x="5722938" y="4851400"/>
          <p14:tracePt t="15756" x="5546725" y="4943475"/>
          <p14:tracePt t="15772" x="5353050" y="5027613"/>
          <p14:tracePt t="15789" x="5176838" y="5119688"/>
          <p14:tracePt t="15806" x="5010150" y="5187950"/>
          <p14:tracePt t="15822" x="4849813" y="5262563"/>
          <p14:tracePt t="15839" x="4691063" y="5338763"/>
          <p14:tracePt t="15855" x="4540250" y="5414963"/>
          <p14:tracePt t="15872" x="4387850" y="5497513"/>
          <p14:tracePt t="15889" x="4229100" y="5591175"/>
          <p14:tracePt t="15905" x="4094163" y="5657850"/>
          <p14:tracePt t="15922" x="3976688" y="5741988"/>
          <p14:tracePt t="15939" x="3843338" y="5808663"/>
          <p14:tracePt t="15956" x="3725863" y="5875338"/>
          <p14:tracePt t="15972" x="3590925" y="5959475"/>
          <p14:tracePt t="15989" x="3457575" y="6043613"/>
          <p14:tracePt t="16005" x="3322638" y="6119813"/>
          <p14:tracePt t="16022" x="3213100" y="6178550"/>
          <p14:tracePt t="16039" x="3163888" y="6194425"/>
          <p14:tracePt t="16056" x="3130550" y="6219825"/>
          <p14:tracePt t="16147" x="3121025" y="6219825"/>
          <p14:tracePt t="16155" x="3113088" y="6219825"/>
          <p14:tracePt t="16163" x="3095625" y="6227763"/>
          <p14:tracePt t="16179" x="3087688" y="6237288"/>
          <p14:tracePt t="16189" x="3079750" y="6237288"/>
          <p14:tracePt t="16206" x="3062288" y="6237288"/>
          <p14:tracePt t="16342" x="3054350" y="6237288"/>
          <p14:tracePt t="16367" x="3046413" y="6237288"/>
          <p14:tracePt t="16383" x="3046413" y="6219825"/>
          <p14:tracePt t="16392" x="3046413" y="6211888"/>
          <p14:tracePt t="16405" x="3036888" y="6211888"/>
          <p14:tracePt t="16422" x="3028950" y="6186488"/>
          <p14:tracePt t="16439" x="3028950" y="6161088"/>
          <p14:tracePt t="16456" x="3013075" y="6127750"/>
          <p14:tracePt t="16472" x="3003550" y="6102350"/>
          <p14:tracePt t="16489" x="2995613" y="6086475"/>
          <p14:tracePt t="16506" x="2978150" y="6069013"/>
          <p14:tracePt t="16522" x="2962275" y="6051550"/>
          <p14:tracePt t="16539" x="2944813" y="6043613"/>
          <p14:tracePt t="16556" x="2928938" y="6027738"/>
          <p14:tracePt t="16572" x="2911475" y="6010275"/>
          <p14:tracePt t="16589" x="2903538" y="5992813"/>
          <p14:tracePt t="16606" x="2895600" y="5959475"/>
          <p14:tracePt t="16623" x="2895600" y="5943600"/>
          <p14:tracePt t="16639" x="2886075" y="5918200"/>
          <p14:tracePt t="16656" x="2852738" y="5892800"/>
          <p14:tracePt t="16672" x="2852738" y="5859463"/>
          <p14:tracePt t="16690" x="2852738" y="5800725"/>
          <p14:tracePt t="16705" x="2852738" y="5775325"/>
          <p14:tracePt t="16940" x="2860675" y="5791200"/>
          <p14:tracePt t="16948" x="2878138" y="5826125"/>
          <p14:tracePt t="16956" x="2895600" y="5842000"/>
          <p14:tracePt t="16972" x="2919413" y="5867400"/>
          <p14:tracePt t="16989" x="2944813" y="5892800"/>
          <p14:tracePt t="17006" x="2962275" y="5900738"/>
          <p14:tracePt t="17029" x="2970213" y="5900738"/>
          <p14:tracePt t="17950" x="2970213" y="5908675"/>
          <p14:tracePt t="18045" x="2987675" y="5908675"/>
          <p14:tracePt t="18052" x="3013075" y="5908675"/>
          <p14:tracePt t="18060" x="3036888" y="5908675"/>
          <p14:tracePt t="18072" x="3079750" y="5908675"/>
          <p14:tracePt t="18089" x="3154363" y="5900738"/>
          <p14:tracePt t="18105" x="3197225" y="5900738"/>
          <p14:tracePt t="18123" x="3248025" y="5900738"/>
          <p14:tracePt t="18139" x="3263900" y="5900738"/>
          <p14:tracePt t="18156" x="3271838" y="5900738"/>
          <p14:tracePt t="18175" x="3271838" y="5867400"/>
          <p14:tracePt t="18189" x="3271838" y="5849938"/>
          <p14:tracePt t="18206" x="3255963" y="5826125"/>
          <p14:tracePt t="18281" x="3248025" y="5816600"/>
          <p14:tracePt t="18298" x="3230563" y="5816600"/>
          <p14:tracePt t="18307" x="3213100" y="5808663"/>
          <p14:tracePt t="18322" x="3197225" y="5800725"/>
          <p14:tracePt t="18339" x="3197225" y="5783263"/>
          <p14:tracePt t="18356" x="3189288" y="5767388"/>
          <p14:tracePt t="18372" x="3179763" y="5749925"/>
          <p14:tracePt t="18413" x="3197225" y="5749925"/>
          <p14:tracePt t="18422" x="3205163" y="5749925"/>
          <p14:tracePt t="19248" x="3213100" y="5749925"/>
          <p14:tracePt t="19249" x="3222625" y="5749925"/>
          <p14:tracePt t="19257" x="3238500" y="5708650"/>
          <p14:tracePt t="19272" x="3263900" y="5673725"/>
          <p14:tracePt t="19289" x="3271838" y="5614988"/>
          <p14:tracePt t="19306" x="3289300" y="5522913"/>
          <p14:tracePt t="19322" x="3297238" y="5414963"/>
          <p14:tracePt t="19339" x="3314700" y="5295900"/>
          <p14:tracePt t="19355" x="3314700" y="5060950"/>
          <p14:tracePt t="19372" x="3314700" y="4919663"/>
          <p14:tracePt t="19389" x="3314700" y="4802188"/>
          <p14:tracePt t="19405" x="3322638" y="4692650"/>
          <p14:tracePt t="19422" x="3355975" y="4557713"/>
          <p14:tracePt t="19439" x="3406775" y="4432300"/>
          <p14:tracePt t="19456" x="3448050" y="4297363"/>
          <p14:tracePt t="19472" x="3524250" y="4179888"/>
          <p14:tracePt t="19489" x="3590925" y="4071938"/>
          <p14:tracePt t="19506" x="3675063" y="3962400"/>
          <p14:tracePt t="19522" x="3810000" y="3819525"/>
          <p14:tracePt t="19539" x="3994150" y="3643313"/>
          <p14:tracePt t="19556" x="4229100" y="3482975"/>
          <p14:tracePt t="19572" x="4422775" y="3349625"/>
          <p14:tracePt t="19589" x="4606925" y="3222625"/>
          <p14:tracePt t="19606" x="4775200" y="3097213"/>
          <p14:tracePt t="19622" x="4908550" y="3013075"/>
          <p14:tracePt t="19638" x="5033963" y="2928938"/>
          <p14:tracePt t="19656" x="5168900" y="2846388"/>
          <p14:tracePt t="19672" x="5286375" y="2762250"/>
          <p14:tracePt t="19689" x="5386388" y="2703513"/>
          <p14:tracePt t="19706" x="5445125" y="2668588"/>
          <p14:tracePt t="19723" x="5521325" y="2644775"/>
          <p14:tracePt t="19739" x="5554663" y="2635250"/>
          <p14:tracePt t="19756" x="5597525" y="2619375"/>
          <p14:tracePt t="19772" x="5630863" y="2619375"/>
          <p14:tracePt t="19789" x="5638800" y="2619375"/>
          <p14:tracePt t="19805" x="5664200" y="2619375"/>
          <p14:tracePt t="19822" x="5680075" y="2619375"/>
          <p14:tracePt t="20443" x="5689600" y="2619375"/>
          <p14:tracePt t="20509" x="5697538" y="2619375"/>
          <p14:tracePt t="20574" x="5697538" y="2627313"/>
          <p14:tracePt t="20599" x="5697538" y="2635250"/>
          <p14:tracePt t="20623" x="5697538" y="2652713"/>
          <p14:tracePt t="20632" x="5697538" y="2660650"/>
          <p14:tracePt t="20640" x="5697538" y="2678113"/>
          <p14:tracePt t="20655" x="5697538" y="2686050"/>
          <p14:tracePt t="20672" x="5697538" y="2727325"/>
          <p14:tracePt t="20689" x="5697538" y="2736850"/>
          <p14:tracePt t="20738" x="5697538" y="2744788"/>
          <p14:tracePt t="20754" x="5697538" y="2770188"/>
          <p14:tracePt t="20762" x="5697538" y="2778125"/>
          <p14:tracePt t="20772" x="5697538" y="2786063"/>
          <p14:tracePt t="20789" x="5689600" y="2795588"/>
          <p14:tracePt t="20805" x="5672138" y="2820988"/>
          <p14:tracePt t="20822" x="5656263" y="2836863"/>
          <p14:tracePt t="20844" x="5656263" y="2862263"/>
          <p14:tracePt t="20855" x="5646738" y="2870200"/>
          <p14:tracePt t="20872" x="5638800" y="2887663"/>
          <p14:tracePt t="20889" x="5638800" y="2905125"/>
          <p14:tracePt t="20905" x="5638800" y="2921000"/>
          <p14:tracePt t="20922" x="5638800" y="2938463"/>
          <p14:tracePt t="20939" x="5638800" y="2979738"/>
          <p14:tracePt t="20955" x="5638800" y="2997200"/>
          <p14:tracePt t="20972" x="5638800" y="3030538"/>
          <p14:tracePt t="20989" x="5656263" y="3071813"/>
          <p14:tracePt t="21005" x="5697538" y="3122613"/>
          <p14:tracePt t="21022" x="5756275" y="3140075"/>
          <p14:tracePt t="21039" x="5891213" y="3155950"/>
          <p14:tracePt t="21055" x="6100763" y="3155950"/>
          <p14:tracePt t="21072" x="6561138" y="3155950"/>
          <p14:tracePt t="21089" x="6721475" y="3155950"/>
          <p14:tracePt t="21105" x="7031038" y="3130550"/>
          <p14:tracePt t="21123" x="7148513" y="3114675"/>
          <p14:tracePt t="21139" x="7216775" y="3097213"/>
          <p14:tracePt t="21155" x="7224713" y="3089275"/>
          <p14:tracePt t="21172" x="7240588" y="3081338"/>
          <p14:tracePt t="21189" x="7258050" y="3071813"/>
          <p14:tracePt t="21205" x="7283450" y="3055938"/>
          <p14:tracePt t="21222" x="7316788" y="3055938"/>
          <p14:tracePt t="21238" x="7358063" y="3030538"/>
          <p14:tracePt t="21256" x="7392988" y="3005138"/>
          <p14:tracePt t="21272" x="7416800" y="2987675"/>
          <p14:tracePt t="21289" x="7434263" y="2971800"/>
          <p14:tracePt t="21305" x="7459663" y="2954338"/>
          <p14:tracePt t="21322" x="7475538" y="2938463"/>
          <p14:tracePt t="21339" x="7485063" y="2928938"/>
          <p14:tracePt t="21356" x="7493000" y="2913063"/>
          <p14:tracePt t="21373" x="7493000" y="2905125"/>
          <p14:tracePt t="21390" x="7493000" y="2895600"/>
          <p14:tracePt t="21415" x="7493000" y="2879725"/>
          <p14:tracePt t="21489" x="7493000" y="2870200"/>
          <p14:tracePt t="21496" x="7510463" y="2862263"/>
          <p14:tracePt t="21520" x="7510463" y="2854325"/>
          <p14:tracePt t="21530" x="7518400" y="2854325"/>
          <p14:tracePt t="21904" x="7518400" y="2846388"/>
          <p14:tracePt t="21922" x="7534275" y="2846388"/>
          <p14:tracePt t="21945" x="7534275" y="2836863"/>
          <p14:tracePt t="22059" x="7543800" y="2836863"/>
          <p14:tracePt t="22083" x="7543800" y="2846388"/>
          <p14:tracePt t="22093" x="7543800" y="2854325"/>
          <p14:tracePt t="22124" x="7543800" y="2870200"/>
          <p14:tracePt t="22132" x="7543800" y="2879725"/>
          <p14:tracePt t="22140" x="7543800" y="2887663"/>
          <p14:tracePt t="22155" x="7534275" y="2905125"/>
          <p14:tracePt t="22172" x="7493000" y="2905125"/>
          <p14:tracePt t="22189" x="7459663" y="2905125"/>
          <p14:tracePt t="22205" x="7400925" y="2895600"/>
          <p14:tracePt t="22397" x="7392988" y="2895600"/>
          <p14:tracePt t="22422" x="7392988" y="2905125"/>
          <p14:tracePt t="22430" x="7392988" y="2928938"/>
          <p14:tracePt t="22439" x="7392988" y="2938463"/>
          <p14:tracePt t="22456" x="7451725" y="2954338"/>
          <p14:tracePt t="22472" x="7475538" y="2954338"/>
          <p14:tracePt t="22489" x="7526338" y="2938463"/>
          <p14:tracePt t="22505" x="7602538" y="2921000"/>
          <p14:tracePt t="22522" x="7635875" y="2905125"/>
          <p14:tracePt t="22539" x="7677150" y="2895600"/>
          <p14:tracePt t="22555" x="7686675" y="2879725"/>
          <p14:tracePt t="22573" x="7702550" y="2862263"/>
          <p14:tracePt t="22589" x="7720013" y="2846388"/>
          <p14:tracePt t="22606" x="7727950" y="2836863"/>
          <p14:tracePt t="22855" x="7727950" y="2820988"/>
          <p14:tracePt t="22864" x="7735888" y="2811463"/>
          <p14:tracePt t="22873" x="7735888" y="2803525"/>
          <p14:tracePt t="22889" x="7735888" y="2786063"/>
          <p14:tracePt t="22906" x="7753350" y="2762250"/>
          <p14:tracePt t="22922" x="7753350" y="2752725"/>
          <p14:tracePt t="22939" x="7753350" y="2744788"/>
          <p14:tracePt t="22956" x="7753350" y="2736850"/>
          <p14:tracePt t="23003" x="7753350" y="2727325"/>
          <p14:tracePt t="23035" x="7753350" y="2719388"/>
          <p14:tracePt t="23043" x="7753350" y="2711450"/>
          <p14:tracePt t="23060" x="7753350" y="2703513"/>
          <p14:tracePt t="23614" x="7753350" y="2693988"/>
          <p14:tracePt t="23623" x="7753350" y="2678113"/>
          <p14:tracePt t="23639" x="7745413" y="2660650"/>
          <p14:tracePt t="23647" x="7735888" y="2652713"/>
          <p14:tracePt t="23663" x="7727950" y="2635250"/>
          <p14:tracePt t="23673" x="7710488" y="2619375"/>
          <p14:tracePt t="23696" x="7702550" y="2601913"/>
          <p14:tracePt t="23705" x="7694613" y="2593975"/>
          <p14:tracePt t="23722" x="7677150" y="2576513"/>
          <p14:tracePt t="23739" x="7635875" y="2551113"/>
          <p14:tracePt t="23755" x="7610475" y="2527300"/>
          <p14:tracePt t="23772" x="7577138" y="2501900"/>
          <p14:tracePt t="23789" x="7526338" y="2468563"/>
          <p14:tracePt t="23806" x="7485063" y="2443163"/>
          <p14:tracePt t="23822" x="7442200" y="2417763"/>
          <p14:tracePt t="23839" x="7400925" y="2374900"/>
          <p14:tracePt t="23856" x="7324725" y="2351088"/>
          <p14:tracePt t="23872" x="7265988" y="2333625"/>
          <p14:tracePt t="23889" x="7191375" y="2308225"/>
          <p14:tracePt t="23905" x="7132638" y="2274888"/>
          <p14:tracePt t="23922" x="7056438" y="2266950"/>
          <p14:tracePt t="23939" x="7005638" y="2249488"/>
          <p14:tracePt t="23956" x="6923088" y="2249488"/>
          <p14:tracePt t="23972" x="6880225" y="2241550"/>
          <p14:tracePt t="23989" x="6796088" y="2224088"/>
          <p14:tracePt t="24005" x="6762750" y="2216150"/>
          <p14:tracePt t="24023" x="6637338" y="2190750"/>
          <p14:tracePt t="24038" x="6586538" y="2190750"/>
          <p14:tracePt t="24056" x="6469063" y="2173288"/>
          <p14:tracePt t="24072" x="6384925" y="2157413"/>
          <p14:tracePt t="24089" x="6310313" y="2139950"/>
          <p14:tracePt t="24105" x="6242050" y="2132013"/>
          <p14:tracePt t="24122" x="6167438" y="2132013"/>
          <p14:tracePt t="24139" x="6083300" y="2132013"/>
          <p14:tracePt t="24155" x="5999163" y="2132013"/>
          <p14:tracePt t="24172" x="5907088" y="2132013"/>
          <p14:tracePt t="24188" x="5815013" y="2132013"/>
          <p14:tracePt t="24206" x="5715000" y="2132013"/>
          <p14:tracePt t="24222" x="5613400" y="2132013"/>
          <p14:tracePt t="24239" x="5513388" y="2132013"/>
          <p14:tracePt t="24255" x="5429250" y="2132013"/>
          <p14:tracePt t="24272" x="5362575" y="2132013"/>
          <p14:tracePt t="24289" x="5303838" y="2132013"/>
          <p14:tracePt t="24305" x="5253038" y="2149475"/>
          <p14:tracePt t="24322" x="5194300" y="2165350"/>
          <p14:tracePt t="24339" x="5127625" y="2208213"/>
          <p14:tracePt t="24355" x="5051425" y="2241550"/>
          <p14:tracePt t="24372" x="4975225" y="2300288"/>
          <p14:tracePt t="24389" x="4908550" y="2351088"/>
          <p14:tracePt t="24406" x="4824413" y="2417763"/>
          <p14:tracePt t="24423" x="4808538" y="2451100"/>
          <p14:tracePt t="24439" x="4791075" y="2476500"/>
          <p14:tracePt t="24457" x="4791075" y="2509838"/>
          <p14:tracePt t="24472" x="4791075" y="2551113"/>
          <p14:tracePt t="24489" x="4791075" y="2593975"/>
          <p14:tracePt t="24505" x="4808538" y="2678113"/>
          <p14:tracePt t="24522" x="4824413" y="2752725"/>
          <p14:tracePt t="24539" x="4841875" y="2803525"/>
          <p14:tracePt t="24555" x="4875213" y="2854325"/>
          <p14:tracePt t="24572" x="4892675" y="2887663"/>
          <p14:tracePt t="24589" x="4916488" y="2938463"/>
          <p14:tracePt t="24606" x="4933950" y="2963863"/>
          <p14:tracePt t="24622" x="4975225" y="3005138"/>
          <p14:tracePt t="24639" x="4992688" y="3022600"/>
          <p14:tracePt t="24656" x="5026025" y="3055938"/>
          <p14:tracePt t="24672" x="5084763" y="3081338"/>
          <p14:tracePt t="24689" x="5118100" y="3114675"/>
          <p14:tracePt t="24705" x="5176838" y="3163888"/>
          <p14:tracePt t="24722" x="5245100" y="3214688"/>
          <p14:tracePt t="24739" x="5311775" y="3257550"/>
          <p14:tracePt t="24756" x="5411788" y="3298825"/>
          <p14:tracePt t="24772" x="5521325" y="3316288"/>
          <p14:tracePt t="24789" x="5638800" y="3324225"/>
          <p14:tracePt t="24806" x="5756275" y="3324225"/>
          <p14:tracePt t="24822" x="5924550" y="3324225"/>
          <p14:tracePt t="24839" x="6134100" y="3324225"/>
          <p14:tracePt t="24856" x="6343650" y="3298825"/>
          <p14:tracePt t="24872" x="6527800" y="3265488"/>
          <p14:tracePt t="24889" x="6711950" y="3206750"/>
          <p14:tracePt t="24905" x="6864350" y="3163888"/>
          <p14:tracePt t="24923" x="6972300" y="3122613"/>
          <p14:tracePt t="24939" x="6989763" y="3114675"/>
          <p14:tracePt t="25089" x="6997700" y="3122613"/>
          <p14:tracePt t="25098" x="7048500" y="3130550"/>
          <p14:tracePt t="25106" x="7089775" y="3148013"/>
          <p14:tracePt t="25122" x="7132638" y="3155950"/>
          <p14:tracePt t="25122" x="7158038" y="3155950"/>
          <p14:tracePt t="25139" x="7275513" y="3173413"/>
          <p14:tracePt t="25156" x="7493000" y="3214688"/>
          <p14:tracePt t="25172" x="7618413" y="3222625"/>
          <p14:tracePt t="25189" x="7970838" y="3240088"/>
          <p14:tracePt t="25206" x="8215313" y="3240088"/>
          <p14:tracePt t="25222" x="8458200" y="3240088"/>
          <p14:tracePt t="25239" x="8693150" y="3240088"/>
          <p14:tracePt t="25255" x="8936038" y="3240088"/>
          <p14:tracePt t="25272" x="9137650" y="3240088"/>
          <p14:tracePt t="25289" x="9339263" y="3222625"/>
          <p14:tracePt t="25306" x="9574213" y="3181350"/>
          <p14:tracePt t="25322" x="9817100" y="3155950"/>
          <p14:tracePt t="25339" x="10052050" y="3114675"/>
          <p14:tracePt t="25356" x="10329863" y="3071813"/>
          <p14:tracePt t="25372" x="10588625" y="3030538"/>
          <p14:tracePt t="25389" x="10848975" y="2979738"/>
          <p14:tracePt t="25405" x="11058525" y="2928938"/>
          <p14:tracePt t="25422" x="11252200" y="2862263"/>
          <p14:tracePt t="25439" x="11436350" y="2795588"/>
          <p14:tracePt t="25455" x="11587163" y="2727325"/>
          <p14:tracePt t="25473" x="11688763" y="2668588"/>
          <p14:tracePt t="25489" x="11730038" y="2635250"/>
          <p14:tracePt t="25505" x="11739563" y="2586038"/>
          <p14:tracePt t="25522" x="11739563" y="2543175"/>
          <p14:tracePt t="25539" x="11739563" y="2501900"/>
          <p14:tracePt t="25539" x="11739563" y="2492375"/>
          <p14:tracePt t="25556" x="11730038" y="2451100"/>
          <p14:tracePt t="25572" x="11722100" y="2400300"/>
          <p14:tracePt t="25588" x="11696700" y="2341563"/>
          <p14:tracePt t="25605" x="11645900" y="2241550"/>
          <p14:tracePt t="25623" x="11587163" y="2173288"/>
          <p14:tracePt t="25639" x="11563350" y="2132013"/>
          <p14:tracePt t="25656" x="11512550" y="2090738"/>
          <p14:tracePt t="25672" x="11453813" y="2047875"/>
          <p14:tracePt t="25689" x="11387138" y="2022475"/>
          <p14:tracePt t="25706" x="11310938" y="1981200"/>
          <p14:tracePt t="25721" x="11277600" y="1981200"/>
          <p14:tracePt t="25739" x="11218863" y="1963738"/>
          <p14:tracePt t="25755" x="11134725" y="1930400"/>
          <p14:tracePt t="25772" x="11034713" y="1914525"/>
          <p14:tracePt t="25789" x="10917238" y="1905000"/>
          <p14:tracePt t="25805" x="10815638" y="1905000"/>
          <p14:tracePt t="25822" x="10715625" y="1905000"/>
          <p14:tracePt t="25838" x="10623550" y="1905000"/>
          <p14:tracePt t="25856" x="10529888" y="1905000"/>
          <p14:tracePt t="25872" x="10421938" y="1905000"/>
          <p14:tracePt t="25889" x="10294938" y="1905000"/>
          <p14:tracePt t="25906" x="10153650" y="1905000"/>
          <p14:tracePt t="25922" x="10010775" y="1905000"/>
          <p14:tracePt t="25939" x="9875838" y="1905000"/>
          <p14:tracePt t="25956" x="9742488" y="1905000"/>
          <p14:tracePt t="25972" x="9607550" y="1905000"/>
          <p14:tracePt t="25989" x="9413875" y="1914525"/>
          <p14:tracePt t="26005" x="9355138" y="1930400"/>
          <p14:tracePt t="26022" x="9255125" y="1938338"/>
          <p14:tracePt t="26039" x="9129713" y="1955800"/>
          <p14:tracePt t="26056" x="9070975" y="1963738"/>
          <p14:tracePt t="26072" x="9020175" y="1981200"/>
          <p14:tracePt t="26089" x="8978900" y="1989138"/>
          <p14:tracePt t="26107" x="8943975" y="1997075"/>
          <p14:tracePt t="26122" x="8894763" y="2014538"/>
          <p14:tracePt t="26139" x="8826500" y="2032000"/>
          <p14:tracePt t="26156" x="8785225" y="2065338"/>
          <p14:tracePt t="26172" x="8718550" y="2106613"/>
          <p14:tracePt t="26189" x="8675688" y="2132013"/>
          <p14:tracePt t="26206" x="8616950" y="2165350"/>
          <p14:tracePt t="26223" x="8575675" y="2182813"/>
          <p14:tracePt t="26239" x="8532813" y="2208213"/>
          <p14:tracePt t="26256" x="8491538" y="2241550"/>
          <p14:tracePt t="26272" x="8466138" y="2266950"/>
          <p14:tracePt t="26289" x="8432800" y="2300288"/>
          <p14:tracePt t="26306" x="8415338" y="2316163"/>
          <p14:tracePt t="26322" x="8382000" y="2359025"/>
          <p14:tracePt t="26339" x="8366125" y="2392363"/>
          <p14:tracePt t="26356" x="8348663" y="2443163"/>
          <p14:tracePt t="26372" x="8315325" y="2492375"/>
          <p14:tracePt t="26389" x="8281988" y="2551113"/>
          <p14:tracePt t="26405" x="8264525" y="2593975"/>
          <p14:tracePt t="26422" x="8248650" y="2660650"/>
          <p14:tracePt t="26438" x="8248650" y="2711450"/>
          <p14:tracePt t="26455" x="8239125" y="2786063"/>
          <p14:tracePt t="26472" x="8239125" y="2905125"/>
          <p14:tracePt t="26488" x="8239125" y="2946400"/>
          <p14:tracePt t="26506" x="8239125" y="3005138"/>
          <p14:tracePt t="26522" x="8239125" y="3071813"/>
          <p14:tracePt t="26539" x="8239125" y="3130550"/>
          <p14:tracePt t="26555" x="8239125" y="3198813"/>
          <p14:tracePt t="26572" x="8256588" y="3257550"/>
          <p14:tracePt t="26589" x="8274050" y="3306763"/>
          <p14:tracePt t="26606" x="8323263" y="3365500"/>
          <p14:tracePt t="26622" x="8374063" y="3408363"/>
          <p14:tracePt t="26638" x="8424863" y="3459163"/>
          <p14:tracePt t="26656" x="8499475" y="3500438"/>
          <p14:tracePt t="26672" x="8591550" y="3525838"/>
          <p14:tracePt t="26689" x="8685213" y="3541713"/>
          <p14:tracePt t="26706" x="8810625" y="3567113"/>
          <p14:tracePt t="26723" x="8969375" y="3584575"/>
          <p14:tracePt t="26739" x="9155113" y="3600450"/>
          <p14:tracePt t="26755" x="9339263" y="3600450"/>
          <p14:tracePt t="26772" x="9548813" y="3600450"/>
          <p14:tracePt t="26788" x="9742488" y="3600450"/>
          <p14:tracePt t="26806" x="9952038" y="3600450"/>
          <p14:tracePt t="26822" x="10177463" y="3600450"/>
          <p14:tracePt t="26839" x="10337800" y="3584575"/>
          <p14:tracePt t="26855" x="10488613" y="3541713"/>
          <p14:tracePt t="26872" x="10631488" y="3467100"/>
          <p14:tracePt t="26889" x="10741025" y="3382963"/>
          <p14:tracePt t="26889" x="10790238" y="3332163"/>
          <p14:tracePt t="26905" x="10823575" y="3281363"/>
          <p14:tracePt t="26922" x="10891838" y="3148013"/>
          <p14:tracePt t="26939" x="10925175" y="3005138"/>
          <p14:tracePt t="26955" x="10941050" y="2921000"/>
          <p14:tracePt t="26972" x="10941050" y="2870200"/>
          <p14:tracePt t="26989" x="10941050" y="2786063"/>
          <p14:tracePt t="27006" x="10941050" y="2627313"/>
          <p14:tracePt t="27022" x="10941050" y="2476500"/>
          <p14:tracePt t="27039" x="10941050" y="2341563"/>
          <p14:tracePt t="27055" x="10941050" y="2224088"/>
          <p14:tracePt t="27072" x="10925175" y="2114550"/>
          <p14:tracePt t="27089" x="10858500" y="2006600"/>
          <p14:tracePt t="27105" x="10764838" y="1905000"/>
          <p14:tracePt t="27122" x="10631488" y="1838325"/>
          <p14:tracePt t="27139" x="10488613" y="1787525"/>
          <p14:tracePt t="27155" x="10379075" y="1754188"/>
          <p14:tracePt t="27172" x="10253663" y="1728788"/>
          <p14:tracePt t="27189" x="10136188" y="1728788"/>
          <p14:tracePt t="27206" x="10010775" y="1728788"/>
          <p14:tracePt t="27222" x="9875838" y="1728788"/>
          <p14:tracePt t="27239" x="9717088" y="1728788"/>
          <p14:tracePt t="27256" x="9556750" y="1728788"/>
          <p14:tracePt t="27272" x="9380538" y="1762125"/>
          <p14:tracePt t="27289" x="9196388" y="1812925"/>
          <p14:tracePt t="27306" x="8994775" y="1855788"/>
          <p14:tracePt t="27307" x="8910638" y="1879600"/>
          <p14:tracePt t="27322" x="8818563" y="1897063"/>
          <p14:tracePt t="27338" x="8642350" y="1963738"/>
          <p14:tracePt t="27355" x="8466138" y="2055813"/>
          <p14:tracePt t="27372" x="8231188" y="2190750"/>
          <p14:tracePt t="27389" x="8097838" y="2282825"/>
          <p14:tracePt t="27405" x="8054975" y="2325688"/>
          <p14:tracePt t="27422" x="7970838" y="2443163"/>
          <p14:tracePt t="27439" x="7954963" y="2527300"/>
          <p14:tracePt t="27456" x="7945438" y="2601913"/>
          <p14:tracePt t="27472" x="7945438" y="2678113"/>
          <p14:tracePt t="27489" x="7945438" y="2778125"/>
          <p14:tracePt t="27505" x="7980363" y="2879725"/>
          <p14:tracePt t="27523" x="8021638" y="2987675"/>
          <p14:tracePt t="27539" x="8072438" y="3097213"/>
          <p14:tracePt t="27555" x="8131175" y="3189288"/>
          <p14:tracePt t="27572" x="8180388" y="3265488"/>
          <p14:tracePt t="27589" x="8239125" y="3349625"/>
          <p14:tracePt t="27605" x="8297863" y="3416300"/>
          <p14:tracePt t="27622" x="8374063" y="3467100"/>
          <p14:tracePt t="27639" x="8483600" y="3517900"/>
          <p14:tracePt t="27655" x="8634413" y="3567113"/>
          <p14:tracePt t="27672" x="8810625" y="3592513"/>
          <p14:tracePt t="27689" x="9012238" y="3592513"/>
          <p14:tracePt t="27706" x="9204325" y="3592513"/>
          <p14:tracePt t="27722" x="9390063" y="3592513"/>
          <p14:tracePt t="27739" x="9574213" y="3592513"/>
          <p14:tracePt t="27755" x="9725025" y="3592513"/>
          <p14:tracePt t="27772" x="9850438" y="3592513"/>
          <p14:tracePt t="27789" x="9942513" y="3592513"/>
          <p14:tracePt t="27805" x="9993313" y="3592513"/>
          <p14:tracePt t="27822" x="10010775" y="3584575"/>
          <p14:tracePt t="27839" x="10018713" y="3576638"/>
          <p14:tracePt t="27863" x="10026650" y="3576638"/>
          <p14:tracePt t="27896" x="10026650" y="3567113"/>
          <p14:tracePt t="28183" x="10036175" y="3567113"/>
          <p14:tracePt t="28198" x="10044113" y="3567113"/>
          <p14:tracePt t="28280" x="10052050" y="3567113"/>
          <p14:tracePt t="28296" x="10059988" y="3567113"/>
          <p14:tracePt t="28321" x="10069513" y="3567113"/>
          <p14:tracePt t="29242" x="10085388" y="3567113"/>
          <p14:tracePt t="29245" x="10128250" y="3567113"/>
          <p14:tracePt t="29256" x="10177463" y="3567113"/>
          <p14:tracePt t="29272" x="10236200" y="3559175"/>
          <p14:tracePt t="29289" x="10271125" y="3551238"/>
          <p14:tracePt t="29306" x="10320338" y="3525838"/>
          <p14:tracePt t="29322" x="10371138" y="3508375"/>
          <p14:tracePt t="29339" x="10437813" y="3449638"/>
          <p14:tracePt t="29355" x="10488613" y="3408363"/>
          <p14:tracePt t="29373" x="10572750" y="3332163"/>
          <p14:tracePt t="29389" x="10606088" y="3257550"/>
          <p14:tracePt t="29405" x="10647363" y="3198813"/>
          <p14:tracePt t="29422" x="10682288" y="3105150"/>
          <p14:tracePt t="29439" x="10706100" y="2997200"/>
          <p14:tracePt t="29456" x="10715625" y="2895600"/>
          <p14:tracePt t="29472" x="10715625" y="2811463"/>
          <p14:tracePt t="29489" x="10715625" y="2744788"/>
          <p14:tracePt t="29506" x="10682288" y="2686050"/>
          <p14:tracePt t="29522" x="10623550" y="2609850"/>
          <p14:tracePt t="29538" x="10529888" y="2551113"/>
          <p14:tracePt t="29556" x="10412413" y="2484438"/>
          <p14:tracePt t="29556" x="10363200" y="2459038"/>
          <p14:tracePt t="29572" x="10304463" y="2433638"/>
          <p14:tracePt t="29589" x="10169525" y="2384425"/>
          <p14:tracePt t="29605" x="9952038" y="2316163"/>
          <p14:tracePt t="29622" x="9859963" y="2282825"/>
          <p14:tracePt t="29639" x="9556750" y="2249488"/>
          <p14:tracePt t="29656" x="9339263" y="2224088"/>
          <p14:tracePt t="29672" x="9120188" y="2216150"/>
          <p14:tracePt t="29689" x="8877300" y="2216150"/>
          <p14:tracePt t="29705" x="8675688" y="2216150"/>
          <p14:tracePt t="29722" x="8524875" y="2257425"/>
          <p14:tracePt t="29740" x="8374063" y="2351088"/>
          <p14:tracePt t="29756" x="8248650" y="2468563"/>
          <p14:tracePt t="29772" x="8180388" y="2568575"/>
          <p14:tracePt t="29789" x="8164513" y="2619375"/>
          <p14:tracePt t="29805" x="8156575" y="2644775"/>
          <p14:tracePt t="29822" x="8156575" y="2652713"/>
          <p14:tracePt t="29875" x="8147050" y="2660650"/>
          <p14:tracePt t="29908" x="8139113" y="2660650"/>
          <p14:tracePt t="30006" x="8131175" y="2668588"/>
          <p14:tracePt t="30014" x="8121650" y="2686050"/>
          <p14:tracePt t="30023" x="8121650" y="2703513"/>
          <p14:tracePt t="30039" x="8121650" y="2719388"/>
          <p14:tracePt t="30055" x="8121650" y="2795588"/>
          <p14:tracePt t="30072" x="8121650" y="2836863"/>
          <p14:tracePt t="30089" x="8139113" y="2895600"/>
          <p14:tracePt t="30105" x="8156575" y="2946400"/>
          <p14:tracePt t="30122" x="8172450" y="2979738"/>
          <p14:tracePt t="30139" x="8256588" y="3097213"/>
          <p14:tracePt t="30155" x="8315325" y="3173413"/>
          <p14:tracePt t="30172" x="8366125" y="3232150"/>
          <p14:tracePt t="30189" x="8440738" y="3316288"/>
          <p14:tracePt t="30205" x="8542338" y="3382963"/>
          <p14:tracePt t="30222" x="8601075" y="3408363"/>
          <p14:tracePt t="30239" x="8726488" y="3433763"/>
          <p14:tracePt t="30256" x="8894763" y="3449638"/>
          <p14:tracePt t="30272" x="9070975" y="3449638"/>
          <p14:tracePt t="30289" x="9221788" y="3441700"/>
          <p14:tracePt t="30306" x="9339263" y="3408363"/>
          <p14:tracePt t="30322" x="9398000" y="3382963"/>
          <p14:tracePt t="30339" x="9464675" y="3357563"/>
          <p14:tracePt t="30355" x="9498013" y="3332163"/>
          <p14:tracePt t="30372" x="9523413" y="3316288"/>
          <p14:tracePt t="30389" x="9540875" y="3290888"/>
          <p14:tracePt t="30406" x="9556750" y="3248025"/>
          <p14:tracePt t="30422" x="9574213" y="3232150"/>
          <p14:tracePt t="30439" x="9582150" y="3222625"/>
          <p14:tracePt t="30456" x="9599613" y="3198813"/>
          <p14:tracePt t="30963" x="9590088" y="3181350"/>
          <p14:tracePt t="30973" x="9574213" y="3173413"/>
          <p14:tracePt t="30980" x="9531350" y="3155950"/>
          <p14:tracePt t="30989" x="9464675" y="3130550"/>
          <p14:tracePt t="31005" x="9272588" y="3046413"/>
          <p14:tracePt t="31022" x="9137650" y="2997200"/>
          <p14:tracePt t="31039" x="8532813" y="2736850"/>
          <p14:tracePt t="31057" x="8062913" y="2551113"/>
          <p14:tracePt t="31073" x="7643813" y="2392363"/>
          <p14:tracePt t="31089" x="7299325" y="2224088"/>
          <p14:tracePt t="31105" x="7031038" y="2081213"/>
          <p14:tracePt t="31122" x="6872288" y="1981200"/>
          <p14:tracePt t="31139" x="6737350" y="1889125"/>
          <p14:tracePt t="31156" x="6645275" y="1812925"/>
          <p14:tracePt t="31172" x="6604000" y="1779588"/>
          <p14:tracePt t="31189" x="6604000" y="1771650"/>
          <p14:tracePt t="31206" x="6604000" y="1754188"/>
          <p14:tracePt t="31222" x="6604000" y="1712913"/>
          <p14:tracePt t="31239" x="6604000" y="1636713"/>
          <p14:tracePt t="31255" x="6604000" y="1562100"/>
          <p14:tracePt t="31272" x="6586538" y="1511300"/>
          <p14:tracePt t="31289" x="6578600" y="1468438"/>
          <p14:tracePt t="31305" x="6570663" y="1452563"/>
          <p14:tracePt t="31322" x="6561138" y="1452563"/>
          <p14:tracePt t="31338" x="6545263" y="1435100"/>
          <p14:tracePt t="31355" x="6535738" y="1427163"/>
          <p14:tracePt t="31372" x="6527800" y="1427163"/>
          <p14:tracePt t="31405" x="6519863" y="1427163"/>
          <p14:tracePt t="31421" x="6511925" y="1427163"/>
          <p14:tracePt t="31430" x="6502400" y="1427163"/>
          <p14:tracePt t="31439" x="6502400" y="1443038"/>
          <p14:tracePt t="31455" x="6486525" y="1452563"/>
          <p14:tracePt t="31472" x="6461125" y="1477963"/>
          <p14:tracePt t="31489" x="6427788" y="1501775"/>
          <p14:tracePt t="31505" x="6384925" y="1519238"/>
          <p14:tracePt t="31522" x="6351588" y="1552575"/>
          <p14:tracePt t="31538" x="6318250" y="1562100"/>
          <p14:tracePt t="31555" x="6300788" y="1585913"/>
          <p14:tracePt t="31572" x="6267450" y="1603375"/>
          <p14:tracePt t="31589" x="6242050" y="1611313"/>
          <p14:tracePt t="31605" x="6208713" y="1611313"/>
          <p14:tracePt t="31622" x="6134100" y="1611313"/>
          <p14:tracePt t="31638" x="6067425" y="1611313"/>
          <p14:tracePt t="31655" x="5899150" y="1611313"/>
          <p14:tracePt t="31673" x="5689600" y="1611313"/>
          <p14:tracePt t="31689" x="5386388" y="1611313"/>
          <p14:tracePt t="31706" x="4933950" y="1611313"/>
          <p14:tracePt t="31722" x="4540250" y="1611313"/>
          <p14:tracePt t="31739" x="4129088" y="1611313"/>
          <p14:tracePt t="31756" x="3917950" y="1611313"/>
          <p14:tracePt t="31772" x="3792538" y="1611313"/>
          <p14:tracePt t="31888" x="3800475" y="1620838"/>
          <p14:tracePt t="31896" x="3817938" y="1636713"/>
          <p14:tracePt t="31906" x="3843338" y="1636713"/>
          <p14:tracePt t="31922" x="3868738" y="1654175"/>
          <p14:tracePt t="31938" x="3927475" y="1662113"/>
          <p14:tracePt t="31956" x="3976688" y="1662113"/>
          <p14:tracePt t="31972" x="4111625" y="1679575"/>
          <p14:tracePt t="31988" x="4313238" y="1712913"/>
          <p14:tracePt t="32005" x="4540250" y="1728788"/>
          <p14:tracePt t="32022" x="4808538" y="1728788"/>
          <p14:tracePt t="32039" x="5068888" y="1728788"/>
          <p14:tracePt t="32056" x="5294313" y="1728788"/>
          <p14:tracePt t="32071" x="5462588" y="1728788"/>
          <p14:tracePt t="32089" x="5572125" y="1728788"/>
          <p14:tracePt t="32106" x="5630863" y="1728788"/>
          <p14:tracePt t="32166" x="5638800" y="1728788"/>
          <p14:tracePt t="32174" x="5646738" y="1728788"/>
          <p14:tracePt t="32183" x="5664200" y="1728788"/>
          <p14:tracePt t="32190" x="5680075" y="1738313"/>
          <p14:tracePt t="32205" x="5705475" y="1738313"/>
          <p14:tracePt t="32223" x="5730875" y="1746250"/>
          <p14:tracePt t="32239" x="5748338" y="1754188"/>
          <p14:tracePt t="32255" x="5764213" y="1771650"/>
          <p14:tracePt t="32273" x="5773738" y="1779588"/>
          <p14:tracePt t="32289" x="5789613" y="1787525"/>
          <p14:tracePt t="32306" x="5797550" y="1804988"/>
          <p14:tracePt t="32322" x="5807075" y="1812925"/>
          <p14:tracePt t="32340" x="5832475" y="1855788"/>
          <p14:tracePt t="32355" x="5840413" y="1889125"/>
          <p14:tracePt t="32372" x="5865813" y="1947863"/>
          <p14:tracePt t="32389" x="5899150" y="2014538"/>
          <p14:tracePt t="32406" x="5924550" y="2081213"/>
          <p14:tracePt t="32422" x="5957888" y="2157413"/>
          <p14:tracePt t="32439" x="5983288" y="2216150"/>
          <p14:tracePt t="32456" x="6024563" y="2316163"/>
          <p14:tracePt t="32472" x="6049963" y="2351088"/>
          <p14:tracePt t="32489" x="6083300" y="2409825"/>
          <p14:tracePt t="32505" x="6108700" y="2468563"/>
          <p14:tracePt t="32522" x="6159500" y="2517775"/>
          <p14:tracePt t="32539" x="6175375" y="2543175"/>
          <p14:tracePt t="32556" x="6200775" y="2576513"/>
          <p14:tracePt t="32572" x="6234113" y="2601913"/>
          <p14:tracePt t="32589" x="6284913" y="2635250"/>
          <p14:tracePt t="32606" x="6318250" y="2652713"/>
          <p14:tracePt t="32622" x="6351588" y="2678113"/>
          <p14:tracePt t="32639" x="6384925" y="2693988"/>
          <p14:tracePt t="32655" x="6402388" y="2703513"/>
          <p14:tracePt t="32714" x="6402388" y="2711450"/>
          <p14:tracePt t="32722" x="6394450" y="2727325"/>
          <p14:tracePt t="32730" x="6359525" y="2744788"/>
          <p14:tracePt t="32739" x="6335713" y="2752725"/>
          <p14:tracePt t="32755" x="6276975" y="2762250"/>
          <p14:tracePt t="32772" x="6116638" y="2762250"/>
          <p14:tracePt t="32789" x="5822950" y="2762250"/>
          <p14:tracePt t="32806" x="5454650" y="2762250"/>
          <p14:tracePt t="32822" x="5260975" y="2762250"/>
          <p14:tracePt t="32861" x="5286375" y="2762250"/>
          <p14:tracePt t="32869" x="5319713" y="2762250"/>
          <p14:tracePt t="32877" x="5429250" y="2762250"/>
          <p14:tracePt t="32889" x="5621338" y="2770188"/>
          <p14:tracePt t="32906" x="5915025" y="2803525"/>
          <p14:tracePt t="32922" x="6343650" y="2828925"/>
          <p14:tracePt t="32938" x="6637338" y="2828925"/>
          <p14:tracePt t="32955" x="6821488" y="2836863"/>
          <p14:tracePt t="32972" x="6872288" y="2836863"/>
          <p14:tracePt t="32992" x="6854825" y="2836863"/>
          <p14:tracePt t="33005" x="6813550" y="2836863"/>
          <p14:tracePt t="33022" x="6604000" y="2836863"/>
          <p14:tracePt t="33040" x="6284913" y="2836863"/>
          <p14:tracePt t="33056" x="5999163" y="2846388"/>
          <p14:tracePt t="33072" x="5815013" y="2862263"/>
          <p14:tracePt t="33089" x="5807075" y="2870200"/>
          <p14:tracePt t="33106" x="5797550" y="2879725"/>
          <p14:tracePt t="33123" x="5815013" y="2879725"/>
          <p14:tracePt t="33139" x="6016625" y="2913063"/>
          <p14:tracePt t="33155" x="6208713" y="2928938"/>
          <p14:tracePt t="33172" x="6335713" y="2946400"/>
          <p14:tracePt t="33229" x="6326188" y="2946400"/>
          <p14:tracePt t="33237" x="6292850" y="2946400"/>
          <p14:tracePt t="33245" x="6242050" y="2946400"/>
          <p14:tracePt t="33255" x="6200775" y="2946400"/>
          <p14:tracePt t="33272" x="6159500" y="2954338"/>
          <p14:tracePt t="33289" x="6149975" y="2954338"/>
          <p14:tracePt t="33311" x="6142038" y="2963863"/>
          <p14:tracePt t="33322" x="6142038" y="2979738"/>
          <p14:tracePt t="33339" x="6142038" y="3038475"/>
          <p14:tracePt t="33355" x="6142038" y="3055938"/>
          <p14:tracePt t="33374" x="6124575" y="3046413"/>
          <p14:tracePt t="33394" x="6142038" y="3046413"/>
          <p14:tracePt t="33406" x="6149975" y="3063875"/>
          <p14:tracePt t="33540" x="6159500" y="3063875"/>
          <p14:tracePt t="33548" x="6167438" y="3063875"/>
          <p14:tracePt t="33613" x="6175375" y="3063875"/>
          <p14:tracePt t="33639" x="6183313" y="3055938"/>
          <p14:tracePt t="34753" x="6167438" y="3055938"/>
          <p14:tracePt t="34761" x="6108700" y="3055938"/>
          <p14:tracePt t="34772" x="6032500" y="3038475"/>
          <p14:tracePt t="34789" x="5915025" y="2987675"/>
          <p14:tracePt t="34805" x="5881688" y="2979738"/>
          <p14:tracePt t="34822" x="5840413" y="2954338"/>
          <p14:tracePt t="34997" x="5856288" y="2971800"/>
          <p14:tracePt t="35006" x="5865813" y="2997200"/>
          <p14:tracePt t="35013" x="5891213" y="3038475"/>
          <p14:tracePt t="35022" x="5907088" y="3063875"/>
          <p14:tracePt t="35039" x="5924550" y="3105150"/>
          <p14:tracePt t="35055" x="5932488" y="3105150"/>
          <p14:tracePt t="39739" x="5907088" y="3114675"/>
          <p14:tracePt t="39757" x="5873750" y="3114675"/>
          <p14:tracePt t="39763" x="5856288" y="3089275"/>
          <p14:tracePt t="39773" x="5848350" y="3055938"/>
          <p14:tracePt t="39789" x="5848350" y="2987675"/>
          <p14:tracePt t="40008" x="5840413" y="2987675"/>
          <p14:tracePt t="40026" x="5832475" y="2997200"/>
          <p14:tracePt t="40033" x="5832475" y="3005138"/>
          <p14:tracePt t="40090" x="5822950" y="3005138"/>
          <p14:tracePt t="40098" x="5815013" y="3022600"/>
          <p14:tracePt t="40115" x="5807075" y="3022600"/>
          <p14:tracePt t="40166" x="5789613" y="3030538"/>
          <p14:tracePt t="40172" x="5789613" y="3038475"/>
          <p14:tracePt t="40189" x="5764213" y="3055938"/>
          <p14:tracePt t="40205" x="5756275" y="3055938"/>
          <p14:tracePt t="40254" x="5738813" y="3055938"/>
          <p14:tracePt t="40262" x="5738813" y="3063875"/>
          <p14:tracePt t="40272" x="5730875" y="3063875"/>
          <p14:tracePt t="40289" x="5705475" y="3081338"/>
          <p14:tracePt t="40305" x="5664200" y="3114675"/>
          <p14:tracePt t="40322" x="5621338" y="3140075"/>
          <p14:tracePt t="40339" x="5605463" y="3155950"/>
          <p14:tracePt t="40356" x="5562600" y="3173413"/>
          <p14:tracePt t="40372" x="5538788" y="3181350"/>
          <p14:tracePt t="40389" x="5521325" y="3198813"/>
          <p14:tracePt t="40405" x="5495925" y="3206750"/>
          <p14:tracePt t="40422" x="5454650" y="3222625"/>
          <p14:tracePt t="40439" x="5395913" y="3240088"/>
          <p14:tracePt t="40456" x="5303838" y="3281363"/>
          <p14:tracePt t="40472" x="5245100" y="3306763"/>
          <p14:tracePt t="40489" x="5084763" y="3382963"/>
          <p14:tracePt t="40506" x="4900613" y="3467100"/>
          <p14:tracePt t="40522" x="4665663" y="3584575"/>
          <p14:tracePt t="40539" x="4338638" y="3768725"/>
          <p14:tracePt t="40555" x="3902075" y="4054475"/>
          <p14:tracePt t="40573" x="3348038" y="4465638"/>
          <p14:tracePt t="40589" x="2954338" y="4868863"/>
          <p14:tracePt t="40606" x="2584450" y="5430838"/>
          <p14:tracePt t="40623" x="2198688" y="6102350"/>
          <p14:tracePt t="40639" x="2132013" y="6227763"/>
          <p14:tracePt t="40655" x="2055813" y="6362700"/>
          <p14:tracePt t="40672" x="2014538" y="6454775"/>
          <p14:tracePt t="40696" x="2005013" y="6462713"/>
          <p14:tracePt t="40705" x="1997075" y="6462713"/>
          <p14:tracePt t="40722" x="1997075" y="6472238"/>
          <p14:tracePt t="40738" x="1997075" y="6488113"/>
          <p14:tracePt t="40755" x="1979613" y="6513513"/>
          <p14:tracePt t="40772" x="1971675" y="6538913"/>
          <p14:tracePt t="40789" x="1963738" y="6564313"/>
          <p14:tracePt t="40805" x="1955800" y="6597650"/>
          <p14:tracePt t="40822" x="1955800" y="6605588"/>
          <p14:tracePt t="40839" x="1946275" y="6630988"/>
          <p14:tracePt t="40855" x="1946275" y="6640513"/>
          <p14:tracePt t="40872" x="1946275" y="6648450"/>
          <p14:tracePt t="40889" x="1946275" y="6656388"/>
          <p14:tracePt t="41154" x="1938338" y="6664325"/>
          <p14:tracePt t="41162" x="1938338" y="6681788"/>
          <p14:tracePt t="41172" x="1938338" y="6689725"/>
          <p14:tracePt t="41190" x="1938338" y="6707188"/>
          <p14:tracePt t="41206" x="1920875" y="6740525"/>
          <p14:tracePt t="41222" x="1920875" y="6748463"/>
          <p14:tracePt t="41239" x="1905000" y="6765925"/>
          <p14:tracePt t="41255" x="1905000" y="6781800"/>
          <p14:tracePt t="41273" x="1905000" y="6791325"/>
          <p14:tracePt t="41289" x="1897063" y="6807200"/>
          <p14:tracePt t="41465" x="1887538" y="6807200"/>
          <p14:tracePt t="42869" x="1879600" y="6807200"/>
          <p14:tracePt t="42879" x="1871663" y="6816725"/>
          <p14:tracePt t="42889" x="1862138" y="6824663"/>
          <p14:tracePt t="42906" x="1838325" y="6840538"/>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Connector: Elbow 32">
            <a:extLst>
              <a:ext uri="{FF2B5EF4-FFF2-40B4-BE49-F238E27FC236}">
                <a16:creationId xmlns="" xmlns:a16="http://schemas.microsoft.com/office/drawing/2014/main" id="{26AA46B4-BFD9-B4C5-0CD4-845E5DB84A07}"/>
              </a:ext>
            </a:extLst>
          </p:cNvPr>
          <p:cNvCxnSpPr>
            <a:cxnSpLocks/>
          </p:cNvCxnSpPr>
          <p:nvPr/>
        </p:nvCxnSpPr>
        <p:spPr>
          <a:xfrm rot="5400000">
            <a:off x="1595569" y="5980632"/>
            <a:ext cx="479294" cy="3"/>
          </a:xfrm>
          <a:prstGeom prst="bentConnector3">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4" name="Connector: Elbow 32">
            <a:extLst>
              <a:ext uri="{FF2B5EF4-FFF2-40B4-BE49-F238E27FC236}">
                <a16:creationId xmlns="" xmlns:a16="http://schemas.microsoft.com/office/drawing/2014/main" id="{A29984D4-F7E9-E4F4-A6AB-639229A1234A}"/>
              </a:ext>
            </a:extLst>
          </p:cNvPr>
          <p:cNvCxnSpPr>
            <a:cxnSpLocks/>
          </p:cNvCxnSpPr>
          <p:nvPr/>
        </p:nvCxnSpPr>
        <p:spPr>
          <a:xfrm rot="5400000">
            <a:off x="5629964" y="6033399"/>
            <a:ext cx="479294" cy="3"/>
          </a:xfrm>
          <a:prstGeom prst="bentConnector3">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51" name="Connector: Elbow 32">
            <a:extLst>
              <a:ext uri="{FF2B5EF4-FFF2-40B4-BE49-F238E27FC236}">
                <a16:creationId xmlns="" xmlns:a16="http://schemas.microsoft.com/office/drawing/2014/main" id="{DAEFF9A9-AB21-4182-8CC7-3C923EC53B0D}"/>
              </a:ext>
            </a:extLst>
          </p:cNvPr>
          <p:cNvCxnSpPr>
            <a:cxnSpLocks/>
          </p:cNvCxnSpPr>
          <p:nvPr/>
        </p:nvCxnSpPr>
        <p:spPr>
          <a:xfrm rot="5400000">
            <a:off x="9710843" y="6021016"/>
            <a:ext cx="479294" cy="3"/>
          </a:xfrm>
          <a:prstGeom prst="bentConnector3">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2416163" y="1088344"/>
            <a:ext cx="709632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Estimating Process Output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63200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lang="en-US" sz="1600" dirty="0">
                <a:solidFill>
                  <a:srgbClr val="44546A"/>
                </a:solidFill>
              </a:rPr>
              <a:t>6</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40" name="Rectangle: Rounded Corners 4">
            <a:extLst>
              <a:ext uri="{FF2B5EF4-FFF2-40B4-BE49-F238E27FC236}">
                <a16:creationId xmlns="" xmlns:a16="http://schemas.microsoft.com/office/drawing/2014/main" id="{2EDEC484-B0AA-4D46-BE07-C01B7665644B}"/>
              </a:ext>
            </a:extLst>
          </p:cNvPr>
          <p:cNvSpPr/>
          <p:nvPr/>
        </p:nvSpPr>
        <p:spPr>
          <a:xfrm>
            <a:off x="118036" y="4967153"/>
            <a:ext cx="3401568" cy="92964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000" dirty="0"/>
              <a:t>Required </a:t>
            </a:r>
            <a:r>
              <a:rPr lang="en-US" sz="2000" b="1" i="1" dirty="0">
                <a:solidFill>
                  <a:schemeClr val="accent2">
                    <a:lumMod val="60000"/>
                    <a:lumOff val="40000"/>
                  </a:schemeClr>
                </a:solidFill>
              </a:rPr>
              <a:t>Time</a:t>
            </a:r>
            <a:r>
              <a:rPr lang="en-US" sz="2000" dirty="0"/>
              <a:t> fore each Task (Work Package / Activity) </a:t>
            </a:r>
          </a:p>
        </p:txBody>
      </p:sp>
      <p:pic>
        <p:nvPicPr>
          <p:cNvPr id="41" name="Picture 40">
            <a:extLst>
              <a:ext uri="{FF2B5EF4-FFF2-40B4-BE49-F238E27FC236}">
                <a16:creationId xmlns="" xmlns:a16="http://schemas.microsoft.com/office/drawing/2014/main" id="{67CAC995-67ED-4E10-A946-3955885F861F}"/>
              </a:ext>
            </a:extLst>
          </p:cNvPr>
          <p:cNvPicPr>
            <a:picLocks noChangeAspect="1"/>
          </p:cNvPicPr>
          <p:nvPr/>
        </p:nvPicPr>
        <p:blipFill>
          <a:blip r:embed="rId3"/>
          <a:stretch>
            <a:fillRect/>
          </a:stretch>
        </p:blipFill>
        <p:spPr>
          <a:xfrm>
            <a:off x="3458531" y="1819953"/>
            <a:ext cx="4791173" cy="2694317"/>
          </a:xfrm>
          <a:prstGeom prst="rect">
            <a:avLst/>
          </a:prstGeom>
          <a:ln>
            <a:solidFill>
              <a:schemeClr val="tx1"/>
            </a:solidFill>
            <a:prstDash val="dashDot"/>
          </a:ln>
        </p:spPr>
      </p:pic>
      <p:sp>
        <p:nvSpPr>
          <p:cNvPr id="42" name="Rectangle: Rounded Corners 11">
            <a:extLst>
              <a:ext uri="{FF2B5EF4-FFF2-40B4-BE49-F238E27FC236}">
                <a16:creationId xmlns="" xmlns:a16="http://schemas.microsoft.com/office/drawing/2014/main" id="{FE9DB9DF-60D1-447F-99D8-4BC54D3CB1C9}"/>
              </a:ext>
            </a:extLst>
          </p:cNvPr>
          <p:cNvSpPr/>
          <p:nvPr/>
        </p:nvSpPr>
        <p:spPr>
          <a:xfrm>
            <a:off x="4159684" y="4942769"/>
            <a:ext cx="3401568" cy="92964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000" dirty="0"/>
              <a:t>Required </a:t>
            </a:r>
            <a:r>
              <a:rPr lang="en-US" sz="2000" i="1" dirty="0">
                <a:solidFill>
                  <a:schemeClr val="accent6">
                    <a:lumMod val="60000"/>
                    <a:lumOff val="40000"/>
                  </a:schemeClr>
                </a:solidFill>
              </a:rPr>
              <a:t>Resources</a:t>
            </a:r>
            <a:r>
              <a:rPr lang="en-US" sz="2000" dirty="0"/>
              <a:t> fore each Task (Work Package / Activity) </a:t>
            </a:r>
          </a:p>
        </p:txBody>
      </p:sp>
      <p:sp>
        <p:nvSpPr>
          <p:cNvPr id="43" name="Rectangle: Rounded Corners 12">
            <a:extLst>
              <a:ext uri="{FF2B5EF4-FFF2-40B4-BE49-F238E27FC236}">
                <a16:creationId xmlns="" xmlns:a16="http://schemas.microsoft.com/office/drawing/2014/main" id="{9829665A-A0E1-4FC3-AC5C-979FB014F5B4}"/>
              </a:ext>
            </a:extLst>
          </p:cNvPr>
          <p:cNvSpPr/>
          <p:nvPr/>
        </p:nvSpPr>
        <p:spPr>
          <a:xfrm>
            <a:off x="8231812" y="4967153"/>
            <a:ext cx="3401568" cy="92964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000" dirty="0"/>
              <a:t>Required </a:t>
            </a:r>
            <a:r>
              <a:rPr lang="en-US" sz="2000" b="1" i="1" dirty="0">
                <a:solidFill>
                  <a:srgbClr val="FF0000"/>
                </a:solidFill>
              </a:rPr>
              <a:t>Cost</a:t>
            </a:r>
            <a:r>
              <a:rPr lang="en-US" sz="2000" dirty="0"/>
              <a:t>  fore each Task (Work Package / Activity) </a:t>
            </a:r>
          </a:p>
        </p:txBody>
      </p:sp>
      <p:cxnSp>
        <p:nvCxnSpPr>
          <p:cNvPr id="44" name="Connector: Elbow 14">
            <a:extLst>
              <a:ext uri="{FF2B5EF4-FFF2-40B4-BE49-F238E27FC236}">
                <a16:creationId xmlns="" xmlns:a16="http://schemas.microsoft.com/office/drawing/2014/main" id="{6472ABFF-A6EA-49EB-B5A1-DF968FBB2968}"/>
              </a:ext>
            </a:extLst>
          </p:cNvPr>
          <p:cNvCxnSpPr>
            <a:endCxn id="40" idx="0"/>
          </p:cNvCxnSpPr>
          <p:nvPr/>
        </p:nvCxnSpPr>
        <p:spPr>
          <a:xfrm rot="5400000">
            <a:off x="3616955" y="2729990"/>
            <a:ext cx="439028" cy="4035298"/>
          </a:xfrm>
          <a:prstGeom prst="bentConnector3">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45" name="Connector: Elbow 19">
            <a:extLst>
              <a:ext uri="{FF2B5EF4-FFF2-40B4-BE49-F238E27FC236}">
                <a16:creationId xmlns="" xmlns:a16="http://schemas.microsoft.com/office/drawing/2014/main" id="{CB52DAB5-AFEB-45A0-BC48-F451C4D68D60}"/>
              </a:ext>
            </a:extLst>
          </p:cNvPr>
          <p:cNvCxnSpPr>
            <a:endCxn id="43" idx="0"/>
          </p:cNvCxnSpPr>
          <p:nvPr/>
        </p:nvCxnSpPr>
        <p:spPr>
          <a:xfrm rot="16200000" flipH="1">
            <a:off x="7673843" y="2708400"/>
            <a:ext cx="439028" cy="4078478"/>
          </a:xfrm>
          <a:prstGeom prst="bentConnector3">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46" name="Rectangle: Rounded Corners 24">
            <a:extLst>
              <a:ext uri="{FF2B5EF4-FFF2-40B4-BE49-F238E27FC236}">
                <a16:creationId xmlns="" xmlns:a16="http://schemas.microsoft.com/office/drawing/2014/main" id="{36862A49-839E-4BAB-8909-DB9DE1AA22E9}"/>
              </a:ext>
            </a:extLst>
          </p:cNvPr>
          <p:cNvSpPr/>
          <p:nvPr/>
        </p:nvSpPr>
        <p:spPr>
          <a:xfrm>
            <a:off x="148120" y="6206278"/>
            <a:ext cx="3401568" cy="5984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Project Scheduling</a:t>
            </a:r>
          </a:p>
          <a:p>
            <a:pPr algn="ctr"/>
            <a:r>
              <a:rPr lang="en-US" altLang="en-US" sz="2000" dirty="0">
                <a:latin typeface="Arial" panose="020B0604020202020204" pitchFamily="34" charset="0"/>
              </a:rPr>
              <a:t>Project Schedule Baseline</a:t>
            </a:r>
            <a:r>
              <a:rPr lang="en-US" sz="2000" b="1" dirty="0"/>
              <a:t> </a:t>
            </a:r>
          </a:p>
        </p:txBody>
      </p:sp>
      <p:sp>
        <p:nvSpPr>
          <p:cNvPr id="47" name="Rectangle: Rounded Corners 25">
            <a:extLst>
              <a:ext uri="{FF2B5EF4-FFF2-40B4-BE49-F238E27FC236}">
                <a16:creationId xmlns="" xmlns:a16="http://schemas.microsoft.com/office/drawing/2014/main" id="{DB899EEA-7D08-428E-BFF7-B9DC9FA99FCC}"/>
              </a:ext>
            </a:extLst>
          </p:cNvPr>
          <p:cNvSpPr/>
          <p:nvPr/>
        </p:nvSpPr>
        <p:spPr>
          <a:xfrm>
            <a:off x="4171225" y="6250832"/>
            <a:ext cx="3401568" cy="55389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Resources Planning </a:t>
            </a:r>
          </a:p>
        </p:txBody>
      </p:sp>
      <p:sp>
        <p:nvSpPr>
          <p:cNvPr id="48" name="Rectangle: Rounded Corners 26">
            <a:extLst>
              <a:ext uri="{FF2B5EF4-FFF2-40B4-BE49-F238E27FC236}">
                <a16:creationId xmlns="" xmlns:a16="http://schemas.microsoft.com/office/drawing/2014/main" id="{6E16781A-BA4B-4A2E-A3DA-2EB57763DF9F}"/>
              </a:ext>
            </a:extLst>
          </p:cNvPr>
          <p:cNvSpPr/>
          <p:nvPr/>
        </p:nvSpPr>
        <p:spPr>
          <a:xfrm>
            <a:off x="8249704" y="6250832"/>
            <a:ext cx="3401568" cy="55389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Project Budget</a:t>
            </a:r>
          </a:p>
          <a:p>
            <a:pPr algn="ctr"/>
            <a:r>
              <a:rPr lang="en-US" sz="1600" dirty="0">
                <a:latin typeface="Arial" panose="020B0604020202020204" pitchFamily="34" charset="0"/>
              </a:rPr>
              <a:t>Project Cost Baseline</a:t>
            </a:r>
          </a:p>
        </p:txBody>
      </p:sp>
    </p:spTree>
    <p:extLst>
      <p:ext uri="{BB962C8B-B14F-4D97-AF65-F5344CB8AC3E}">
        <p14:creationId xmlns:p14="http://schemas.microsoft.com/office/powerpoint/2010/main" val="3087732737"/>
      </p:ext>
    </p:extLst>
  </p:cSld>
  <p:clrMapOvr>
    <a:masterClrMapping/>
  </p:clrMapOvr>
  <mc:AlternateContent xmlns:mc="http://schemas.openxmlformats.org/markup-compatibility/2006" xmlns:p14="http://schemas.microsoft.com/office/powerpoint/2010/main">
    <mc:Choice Requires="p14">
      <p:transition p14:dur="10" advTm="71401"/>
    </mc:Choice>
    <mc:Fallback xmlns="">
      <p:transition advTm="71401"/>
    </mc:Fallback>
  </mc:AlternateContent>
  <p:timing>
    <p:tnLst>
      <p:par>
        <p:cTn id="1" dur="indefinite" restart="never" nodeType="tmRoot"/>
      </p:par>
    </p:tnLst>
  </p:timing>
  <p:extLst mod="1">
    <p:ext uri="{3A86A75C-4F4B-4683-9AE1-C65F6400EC91}">
      <p14:laserTraceLst xmlns:p14="http://schemas.microsoft.com/office/powerpoint/2010/main">
        <p14:tracePtLst>
          <p14:tracePt t="882" x="1946275" y="6773863"/>
          <p14:tracePt t="891" x="2014538" y="6715125"/>
          <p14:tracePt t="903" x="2106613" y="6630988"/>
          <p14:tracePt t="920" x="2332038" y="6370638"/>
          <p14:tracePt t="937" x="2625725" y="5976938"/>
          <p14:tracePt t="953" x="2936875" y="5532438"/>
          <p14:tracePt t="971" x="3281363" y="5037138"/>
          <p14:tracePt t="987" x="3649663" y="4549775"/>
          <p14:tracePt t="1002" x="3994150" y="4105275"/>
          <p14:tracePt t="1018" x="4211638" y="3717925"/>
          <p14:tracePt t="1035" x="4364038" y="3416300"/>
          <p14:tracePt t="1052" x="4456113" y="3214688"/>
          <p14:tracePt t="1070" x="4530725" y="2987675"/>
          <p14:tracePt t="1085" x="4540250" y="2954338"/>
          <p14:tracePt t="1103" x="4548188" y="2905125"/>
          <p14:tracePt t="1120" x="4548188" y="2895600"/>
          <p14:tracePt t="1120" x="4548188" y="2887663"/>
          <p14:tracePt t="1135" x="4548188" y="2870200"/>
          <p14:tracePt t="1152" x="4540250" y="2846388"/>
          <p14:tracePt t="1169" x="4540250" y="2795588"/>
          <p14:tracePt t="1185" x="4514850" y="2752725"/>
          <p14:tracePt t="1202" x="4489450" y="2668588"/>
          <p14:tracePt t="1218" x="4464050" y="2601913"/>
          <p14:tracePt t="1235" x="4413250" y="2535238"/>
          <p14:tracePt t="1252" x="4354513" y="2484438"/>
          <p14:tracePt t="1269" x="4279900" y="2425700"/>
          <p14:tracePt t="1285" x="4211638" y="2392363"/>
          <p14:tracePt t="1302" x="4086225" y="2325688"/>
          <p14:tracePt t="1319" x="3910013" y="2241550"/>
          <p14:tracePt t="1336" x="3717925" y="2114550"/>
          <p14:tracePt t="1352" x="3465513" y="1930400"/>
          <p14:tracePt t="1369" x="3222625" y="1746250"/>
          <p14:tracePt t="1386" x="3021013" y="1644650"/>
          <p14:tracePt t="1402" x="2852738" y="1611313"/>
          <p14:tracePt t="1419" x="2676525" y="1595438"/>
          <p14:tracePt t="1435" x="2566988" y="1585913"/>
          <p14:tracePt t="1452" x="2525713" y="1585913"/>
          <p14:tracePt t="1469" x="2508250" y="1577975"/>
          <p14:tracePt t="1559" x="2543175" y="1570038"/>
          <p14:tracePt t="1567" x="2576513" y="1570038"/>
          <p14:tracePt t="1575" x="2601913" y="1570038"/>
          <p14:tracePt t="1585" x="2643188" y="1570038"/>
          <p14:tracePt t="1602" x="2811463" y="1570038"/>
          <p14:tracePt t="1619" x="3054350" y="1570038"/>
          <p14:tracePt t="1636" x="3432175" y="1570038"/>
          <p14:tracePt t="1652" x="3884613" y="1570038"/>
          <p14:tracePt t="1669" x="4438650" y="1570038"/>
          <p14:tracePt t="1685" x="4941888" y="1570038"/>
          <p14:tracePt t="1702" x="5353050" y="1570038"/>
          <p14:tracePt t="1718" x="5672138" y="1570038"/>
          <p14:tracePt t="1736" x="5932488" y="1570038"/>
          <p14:tracePt t="1752" x="6142038" y="1570038"/>
          <p14:tracePt t="1768" x="6326188" y="1570038"/>
          <p14:tracePt t="1785" x="6453188" y="1577975"/>
          <p14:tracePt t="1802" x="6553200" y="1603375"/>
          <p14:tracePt t="1819" x="6594475" y="1620838"/>
          <p14:tracePt t="1835" x="6629400" y="1644650"/>
          <p14:tracePt t="1852" x="6704013" y="1728788"/>
          <p14:tracePt t="1870" x="6746875" y="1754188"/>
          <p14:tracePt t="1885" x="6780213" y="1779588"/>
          <p14:tracePt t="1902" x="6813550" y="1797050"/>
          <p14:tracePt t="1919" x="6872288" y="1830388"/>
          <p14:tracePt t="1936" x="6931025" y="1863725"/>
          <p14:tracePt t="1952" x="6997700" y="1914525"/>
          <p14:tracePt t="1969" x="7056438" y="1963738"/>
          <p14:tracePt t="1985" x="7148513" y="2039938"/>
          <p14:tracePt t="2002" x="7191375" y="2090738"/>
          <p14:tracePt t="2019" x="7258050" y="2182813"/>
          <p14:tracePt t="2035" x="7342188" y="2300288"/>
          <p14:tracePt t="2052" x="7400925" y="2400300"/>
          <p14:tracePt t="2069" x="7459663" y="2501900"/>
          <p14:tracePt t="2085" x="7500938" y="2601913"/>
          <p14:tracePt t="2102" x="7534275" y="2678113"/>
          <p14:tracePt t="2118" x="7559675" y="2762250"/>
          <p14:tracePt t="2135" x="7593013" y="2846388"/>
          <p14:tracePt t="2152" x="7610475" y="2895600"/>
          <p14:tracePt t="2168" x="7635875" y="2954338"/>
          <p14:tracePt t="2186" x="7635875" y="2971800"/>
          <p14:tracePt t="2187" x="7643813" y="2971800"/>
          <p14:tracePt t="2365" x="7651750" y="2971800"/>
          <p14:tracePt t="2374" x="7661275" y="2971800"/>
          <p14:tracePt t="2382" x="7669213" y="2971800"/>
          <p14:tracePt t="2455" x="7669213" y="2963863"/>
          <p14:tracePt t="2463" x="7669213" y="2921000"/>
          <p14:tracePt t="2471" x="7669213" y="2913063"/>
          <p14:tracePt t="2485" x="7669213" y="2870200"/>
          <p14:tracePt t="2502" x="7602538" y="2795588"/>
          <p14:tracePt t="2519" x="7510463" y="2736850"/>
          <p14:tracePt t="2535" x="7350125" y="2678113"/>
          <p14:tracePt t="2553" x="6946900" y="2543175"/>
          <p14:tracePt t="2569" x="6788150" y="2492375"/>
          <p14:tracePt t="2585" x="6284913" y="2351088"/>
          <p14:tracePt t="2602" x="6142038" y="2300288"/>
          <p14:tracePt t="2619" x="5680075" y="2114550"/>
          <p14:tracePt t="2635" x="5429250" y="2039938"/>
          <p14:tracePt t="2652" x="5219700" y="2006600"/>
          <p14:tracePt t="2669" x="5068888" y="1989138"/>
          <p14:tracePt t="2685" x="4941888" y="1973263"/>
          <p14:tracePt t="2702" x="4841875" y="1955800"/>
          <p14:tracePt t="2719" x="4799013" y="1947863"/>
          <p14:tracePt t="2735" x="4757738" y="1922463"/>
          <p14:tracePt t="2752" x="4706938" y="1889125"/>
          <p14:tracePt t="2768" x="4648200" y="1879600"/>
          <p14:tracePt t="2785" x="4581525" y="1830388"/>
          <p14:tracePt t="2802" x="4530725" y="1820863"/>
          <p14:tracePt t="2819" x="4438650" y="1787525"/>
          <p14:tracePt t="2835" x="4354513" y="1762125"/>
          <p14:tracePt t="2852" x="4313238" y="1754188"/>
          <p14:tracePt t="2903" x="4329113" y="1754188"/>
          <p14:tracePt t="2911" x="4397375" y="1754188"/>
          <p14:tracePt t="2919" x="4497388" y="1754188"/>
          <p14:tracePt t="2936" x="4749800" y="1754188"/>
          <p14:tracePt t="2952" x="4984750" y="1771650"/>
          <p14:tracePt t="2969" x="5151438" y="1787525"/>
          <p14:tracePt t="2985" x="5260975" y="1804988"/>
          <p14:tracePt t="3002" x="5268913" y="1812925"/>
          <p14:tracePt t="3025" x="5278438" y="1812925"/>
          <p14:tracePt t="3042" x="5278438" y="1855788"/>
          <p14:tracePt t="3052" x="5278438" y="1871663"/>
          <p14:tracePt t="3069" x="5227638" y="1963738"/>
          <p14:tracePt t="3085" x="5202238" y="2032000"/>
          <p14:tracePt t="3102" x="5143500" y="2157413"/>
          <p14:tracePt t="3119" x="5033963" y="2384425"/>
          <p14:tracePt t="3135" x="4892675" y="2686050"/>
          <p14:tracePt t="3152" x="4740275" y="2987675"/>
          <p14:tracePt t="3169" x="4581525" y="3290888"/>
          <p14:tracePt t="3185" x="4364038" y="3635375"/>
          <p14:tracePt t="3203" x="4137025" y="3978275"/>
          <p14:tracePt t="3219" x="3910013" y="4322763"/>
          <p14:tracePt t="3235" x="3683000" y="4667250"/>
          <p14:tracePt t="3253" x="3506788" y="4935538"/>
          <p14:tracePt t="3255" x="3432175" y="5070475"/>
          <p14:tracePt t="3271" x="3330575" y="5254625"/>
          <p14:tracePt t="3287" x="3297238" y="5338763"/>
          <p14:tracePt t="3288" x="3255963" y="5405438"/>
          <p14:tracePt t="3304" x="3205163" y="5514975"/>
          <p14:tracePt t="3320" x="3189288" y="5556250"/>
          <p14:tracePt t="3321" x="3179763" y="5591175"/>
          <p14:tracePt t="3336" x="3163888" y="5607050"/>
          <p14:tracePt t="3352" x="3138488" y="5649913"/>
          <p14:tracePt t="3370" x="3121025" y="5673725"/>
          <p14:tracePt t="3387" x="3121025" y="5699125"/>
          <p14:tracePt t="3403" x="3121025" y="5716588"/>
          <p14:tracePt t="3420" x="3121025" y="5724525"/>
          <p14:tracePt t="3435" x="3121025" y="5741988"/>
          <p14:tracePt t="3457" x="3130550" y="5741988"/>
          <p14:tracePt t="3469" x="3138488" y="5741988"/>
          <p14:tracePt t="3679" x="3146425" y="5741988"/>
          <p14:tracePt t="3695" x="3163888" y="5741988"/>
          <p14:tracePt t="3702" x="3171825" y="5741988"/>
          <p14:tracePt t="3710" x="3197225" y="5741988"/>
          <p14:tracePt t="3720" x="3205163" y="5757863"/>
          <p14:tracePt t="3736" x="3222625" y="5757863"/>
          <p14:tracePt t="3754" x="3230563" y="5757863"/>
          <p14:tracePt t="4519" x="3263900" y="5732463"/>
          <p14:tracePt t="4525" x="3289300" y="5699125"/>
          <p14:tracePt t="4537" x="3340100" y="5640388"/>
          <p14:tracePt t="4552" x="3557588" y="5422900"/>
          <p14:tracePt t="4569" x="3927475" y="5162550"/>
          <p14:tracePt t="4586" x="4430713" y="4935538"/>
          <p14:tracePt t="4603" x="5033963" y="4692650"/>
          <p14:tracePt t="4620" x="5738813" y="4473575"/>
          <p14:tracePt t="4637" x="6453188" y="4248150"/>
          <p14:tracePt t="4652" x="7115175" y="4037013"/>
          <p14:tracePt t="4669" x="7651750" y="3827463"/>
          <p14:tracePt t="4685" x="8105775" y="3643313"/>
          <p14:tracePt t="4703" x="8323263" y="3508375"/>
          <p14:tracePt t="4720" x="8424863" y="3441700"/>
          <p14:tracePt t="4722" x="8458200" y="3416300"/>
          <p14:tracePt t="4738" x="8474075" y="3398838"/>
          <p14:tracePt t="4754" x="8483600" y="3398838"/>
          <p14:tracePt t="4754" x="8483600" y="3390900"/>
          <p14:tracePt t="4770" x="8491538" y="3390900"/>
          <p14:tracePt t="4772" x="8491538" y="3375025"/>
          <p14:tracePt t="4785" x="8509000" y="3365500"/>
          <p14:tracePt t="4802" x="8567738" y="3306763"/>
          <p14:tracePt t="4819" x="8616950" y="3248025"/>
          <p14:tracePt t="4820" x="8634413" y="3240088"/>
          <p14:tracePt t="4836" x="8709025" y="3189288"/>
          <p14:tracePt t="4853" x="8767763" y="3140075"/>
          <p14:tracePt t="4870" x="8818563" y="3097213"/>
          <p14:tracePt t="4886" x="8826500" y="3089275"/>
          <p14:tracePt t="5349" x="8818563" y="3089275"/>
          <p14:tracePt t="5356" x="8810625" y="3089275"/>
          <p14:tracePt t="5370" x="8802688" y="3105150"/>
          <p14:tracePt t="5387" x="8793163" y="3114675"/>
          <p14:tracePt t="5404" x="8767763" y="3148013"/>
          <p14:tracePt t="5420" x="8718550" y="3206750"/>
          <p14:tracePt t="5438" x="8650288" y="3316288"/>
          <p14:tracePt t="5454" x="8626475" y="3316288"/>
          <p14:tracePt t="5454" x="8601075" y="3324225"/>
          <p14:tracePt t="5470" x="8575675" y="3324225"/>
          <p14:tracePt t="5486" x="8567738" y="3332163"/>
          <p14:tracePt t="5503" x="8550275" y="3332163"/>
          <p14:tracePt t="5846" x="8542338" y="3340100"/>
          <p14:tracePt t="5854" x="8542338" y="3349625"/>
          <p14:tracePt t="5862" x="8524875" y="3349625"/>
          <p14:tracePt t="5877" x="8524875" y="3357563"/>
          <p14:tracePt t="5911" x="8516938" y="3365500"/>
          <p14:tracePt t="5943" x="8524875" y="3365500"/>
          <p14:tracePt t="5951" x="8532813" y="3365500"/>
          <p14:tracePt t="5959" x="8532813" y="3382963"/>
          <p14:tracePt t="6000" x="8550275" y="3382963"/>
          <p14:tracePt t="6467" x="8532813" y="3382963"/>
          <p14:tracePt t="6473" x="8516938" y="3382963"/>
          <p14:tracePt t="6487" x="8483600" y="3382963"/>
          <p14:tracePt t="6504" x="8432800" y="3382963"/>
          <p14:tracePt t="6520" x="8407400" y="3382963"/>
          <p14:tracePt t="6537" x="8399463" y="3382963"/>
          <p14:tracePt t="6554" x="8382000" y="3382963"/>
          <p14:tracePt t="6571" x="8374063" y="3382963"/>
          <p14:tracePt t="6587" x="8366125" y="3382963"/>
          <p14:tracePt t="6604" x="8356600" y="3382963"/>
          <p14:tracePt t="6621" x="8340725" y="3382963"/>
          <p14:tracePt t="6637" x="8332788" y="3390900"/>
          <p14:tracePt t="6654" x="8307388" y="3398838"/>
          <p14:tracePt t="6670" x="8297863" y="3398838"/>
          <p14:tracePt t="6687" x="8289925" y="3398838"/>
          <p14:tracePt t="6704" x="8281988" y="3408363"/>
          <p14:tracePt t="6720" x="8274050" y="3408363"/>
          <p14:tracePt t="6737" x="8264525" y="3408363"/>
          <p14:tracePt t="6754" x="8248650" y="3416300"/>
          <p14:tracePt t="6771" x="8239125" y="3424238"/>
          <p14:tracePt t="6787" x="8215313" y="3441700"/>
          <p14:tracePt t="6804" x="8180388" y="3459163"/>
          <p14:tracePt t="6820" x="8139113" y="3482975"/>
          <p14:tracePt t="6837" x="8105775" y="3492500"/>
          <p14:tracePt t="6854" x="8080375" y="3492500"/>
          <p14:tracePt t="6870" x="8072438" y="3492500"/>
          <p14:tracePt t="7271" x="8072438" y="3500438"/>
          <p14:tracePt t="7288" x="8072438" y="3508375"/>
          <p14:tracePt t="7320" x="8072438" y="3517900"/>
          <p14:tracePt t="7336" x="8072438" y="3533775"/>
          <p14:tracePt t="7369" x="8062913" y="3533775"/>
          <p14:tracePt t="7393" x="8062913" y="3541713"/>
          <p14:tracePt t="7410" x="8062913" y="3551238"/>
          <p14:tracePt t="7622" x="8054975" y="3559175"/>
          <p14:tracePt t="7630" x="8047038" y="3559175"/>
          <p14:tracePt t="7638" x="8029575" y="3559175"/>
          <p14:tracePt t="7654" x="8013700" y="3567113"/>
          <p14:tracePt t="7670" x="7937500" y="3567113"/>
          <p14:tracePt t="7687" x="7853363" y="3567113"/>
          <p14:tracePt t="7704" x="7745413" y="3567113"/>
          <p14:tracePt t="7720" x="7559675" y="3551238"/>
          <p14:tracePt t="7737" x="7334250" y="3492500"/>
          <p14:tracePt t="7753" x="7081838" y="3449638"/>
          <p14:tracePt t="7771" x="6838950" y="3390900"/>
          <p14:tracePt t="7787" x="6511925" y="3340100"/>
          <p14:tracePt t="7804" x="6234113" y="3298825"/>
          <p14:tracePt t="7821" x="5957888" y="3265488"/>
          <p14:tracePt t="7837" x="5715000" y="3265488"/>
          <p14:tracePt t="7854" x="5495925" y="3265488"/>
          <p14:tracePt t="7871" x="5303838" y="3265488"/>
          <p14:tracePt t="7887" x="5135563" y="3306763"/>
          <p14:tracePt t="7904" x="4992688" y="3375025"/>
          <p14:tracePt t="7921" x="4849813" y="3449638"/>
          <p14:tracePt t="7937" x="4716463" y="3584575"/>
          <p14:tracePt t="7953" x="4589463" y="3709988"/>
          <p14:tracePt t="7971" x="4464050" y="3844925"/>
          <p14:tracePt t="7987" x="4338638" y="3970338"/>
          <p14:tracePt t="8004" x="4229100" y="4087813"/>
          <p14:tracePt t="8021" x="4111625" y="4179888"/>
          <p14:tracePt t="8021" x="4060825" y="4230688"/>
          <p14:tracePt t="8037" x="3952875" y="4348163"/>
          <p14:tracePt t="8053" x="3851275" y="4483100"/>
          <p14:tracePt t="8071" x="3741738" y="4641850"/>
          <p14:tracePt t="8087" x="3633788" y="4784725"/>
          <p14:tracePt t="8104" x="3575050" y="4894263"/>
          <p14:tracePt t="8120" x="3549650" y="4960938"/>
          <p14:tracePt t="8137" x="3516313" y="5011738"/>
          <p14:tracePt t="8154" x="3506788" y="5045075"/>
          <p14:tracePt t="8171" x="3490913" y="5086350"/>
          <p14:tracePt t="8187" x="3473450" y="5095875"/>
          <p14:tracePt t="8208" x="3465513" y="5103813"/>
          <p14:tracePt t="8420" x="3498850" y="5095875"/>
          <p14:tracePt t="8428" x="3549650" y="5086350"/>
          <p14:tracePt t="8438" x="3575050" y="5086350"/>
          <p14:tracePt t="8454" x="3582988" y="5086350"/>
          <p14:tracePt t="8542" x="3582988" y="5078413"/>
          <p14:tracePt t="8789" x="3582988" y="5095875"/>
          <p14:tracePt t="8821" x="3582988" y="5111750"/>
          <p14:tracePt t="8829" x="3582988" y="5119688"/>
          <p14:tracePt t="8862" x="3575050" y="5119688"/>
          <p14:tracePt t="8869" x="3565525" y="5129213"/>
          <p14:tracePt t="8895" x="3557588" y="5129213"/>
          <p14:tracePt t="8992" x="3541713" y="5129213"/>
          <p14:tracePt t="9058" x="3532188" y="5129213"/>
          <p14:tracePt t="9066" x="3524250" y="5129213"/>
          <p14:tracePt t="9073" x="3516313" y="5129213"/>
          <p14:tracePt t="9087" x="3506788" y="5129213"/>
          <p14:tracePt t="9104" x="3498850" y="5129213"/>
          <p14:tracePt t="9120" x="3490913" y="5129213"/>
          <p14:tracePt t="9137" x="3448050" y="5137150"/>
          <p14:tracePt t="9154" x="3440113" y="5137150"/>
          <p14:tracePt t="9155" x="3414713" y="5145088"/>
          <p14:tracePt t="9171" x="3406775" y="5145088"/>
          <p14:tracePt t="9187" x="3389313" y="5154613"/>
          <p14:tracePt t="9205" x="3381375" y="5154613"/>
          <p14:tracePt t="9245" x="3373438" y="5154613"/>
          <p14:tracePt t="9260" x="3348038" y="5154613"/>
          <p14:tracePt t="9268" x="3330575" y="5154613"/>
          <p14:tracePt t="9278" x="3314700" y="5154613"/>
          <p14:tracePt t="9287" x="3289300" y="5154613"/>
          <p14:tracePt t="9304" x="3238500" y="5154613"/>
          <p14:tracePt t="9321" x="3113088" y="5162550"/>
          <p14:tracePt t="9337" x="2944813" y="5170488"/>
          <p14:tracePt t="9355" x="2768600" y="5195888"/>
          <p14:tracePt t="9370" x="2643188" y="5203825"/>
          <p14:tracePt t="9387" x="2625725" y="5203825"/>
          <p14:tracePt t="9404" x="2617788" y="5203825"/>
          <p14:tracePt t="9709" x="2609850" y="5203825"/>
          <p14:tracePt t="9720" x="2592388" y="5203825"/>
          <p14:tracePt t="9726" x="2584450" y="5203825"/>
          <p14:tracePt t="9737" x="2576513" y="5203825"/>
          <p14:tracePt t="9753" x="2566988" y="5178425"/>
          <p14:tracePt t="9771" x="2559050" y="5111750"/>
          <p14:tracePt t="9787" x="2559050" y="5002213"/>
          <p14:tracePt t="9804" x="2559050" y="4927600"/>
          <p14:tracePt t="10035" x="2566988" y="4927600"/>
          <p14:tracePt t="10052" x="2576513" y="4927600"/>
          <p14:tracePt t="10060" x="2584450" y="4935538"/>
          <p14:tracePt t="10084" x="2584450" y="4943475"/>
          <p14:tracePt t="10133" x="2584450" y="4953000"/>
          <p14:tracePt t="10198" x="2584450" y="4960938"/>
          <p14:tracePt t="10215" x="2576513" y="4960938"/>
          <p14:tracePt t="10223" x="2566988" y="4968875"/>
          <p14:tracePt t="10236" x="2559050" y="4968875"/>
          <p14:tracePt t="10254" x="2543175" y="4994275"/>
          <p14:tracePt t="10270" x="2533650" y="5002213"/>
          <p14:tracePt t="11052" x="2533650" y="4994275"/>
          <p14:tracePt t="11062" x="2533650" y="4986338"/>
          <p14:tracePt t="11071" x="2566988" y="4968875"/>
          <p14:tracePt t="11087" x="2609850" y="4943475"/>
          <p14:tracePt t="11103" x="2651125" y="4919663"/>
          <p14:tracePt t="11120" x="2978150" y="4751388"/>
          <p14:tracePt t="11137" x="3314700" y="4608513"/>
          <p14:tracePt t="11153" x="3759200" y="4432300"/>
          <p14:tracePt t="11170" x="4229100" y="4248150"/>
          <p14:tracePt t="11186" x="4640263" y="4079875"/>
          <p14:tracePt t="11203" x="5033963" y="3937000"/>
          <p14:tracePt t="11220" x="5411788" y="3802063"/>
          <p14:tracePt t="11237" x="5664200" y="3694113"/>
          <p14:tracePt t="11253" x="5865813" y="3600450"/>
          <p14:tracePt t="11270" x="6042025" y="3517900"/>
          <p14:tracePt t="11287" x="6192838" y="3467100"/>
          <p14:tracePt t="11303" x="6318250" y="3433763"/>
          <p14:tracePt t="11320" x="6418263" y="3408363"/>
          <p14:tracePt t="11337" x="6511925" y="3390900"/>
          <p14:tracePt t="11354" x="6594475" y="3375025"/>
          <p14:tracePt t="11371" x="6688138" y="3375025"/>
          <p14:tracePt t="11386" x="6762750" y="3357563"/>
          <p14:tracePt t="11404" x="6829425" y="3357563"/>
          <p14:tracePt t="11404" x="6838950" y="3357563"/>
          <p14:tracePt t="11510" x="6829425" y="3357563"/>
          <p14:tracePt t="11518" x="6805613" y="3357563"/>
          <p14:tracePt t="11527" x="6780213" y="3357563"/>
          <p14:tracePt t="11537" x="6754813" y="3357563"/>
          <p14:tracePt t="11553" x="6704013" y="3357563"/>
          <p14:tracePt t="11570" x="6586538" y="3357563"/>
          <p14:tracePt t="11587" x="6376988" y="3357563"/>
          <p14:tracePt t="11603" x="6116638" y="3357563"/>
          <p14:tracePt t="11620" x="5797550" y="3357563"/>
          <p14:tracePt t="11637" x="5411788" y="3390900"/>
          <p14:tracePt t="11654" x="4951413" y="3467100"/>
          <p14:tracePt t="11670" x="4446588" y="3609975"/>
          <p14:tracePt t="11687" x="3859213" y="3768725"/>
          <p14:tracePt t="11703" x="3440113" y="3894138"/>
          <p14:tracePt t="11720" x="3138488" y="4011613"/>
          <p14:tracePt t="11736" x="2878138" y="4130675"/>
          <p14:tracePt t="11754" x="2625725" y="4256088"/>
          <p14:tracePt t="11770" x="2474913" y="4365625"/>
          <p14:tracePt t="11787" x="2425700" y="4432300"/>
          <p14:tracePt t="11803" x="2408238" y="4473575"/>
          <p14:tracePt t="11820" x="2400300" y="4498975"/>
          <p14:tracePt t="11836" x="2400300" y="4506913"/>
          <p14:tracePt t="11853" x="2425700" y="4506913"/>
          <p14:tracePt t="11870" x="2459038" y="4506913"/>
          <p14:tracePt t="11887" x="2492375" y="4506913"/>
          <p14:tracePt t="11903" x="2584450" y="4491038"/>
          <p14:tracePt t="11920" x="2760663" y="4448175"/>
          <p14:tracePt t="11936" x="2978150" y="4389438"/>
          <p14:tracePt t="11953" x="3213100" y="4314825"/>
          <p14:tracePt t="11970" x="3414713" y="4256088"/>
          <p14:tracePt t="11987" x="3582988" y="4222750"/>
          <p14:tracePt t="12003" x="3700463" y="4197350"/>
          <p14:tracePt t="12020" x="3784600" y="4171950"/>
          <p14:tracePt t="12037" x="3851275" y="4146550"/>
          <p14:tracePt t="12054" x="3910013" y="4138613"/>
          <p14:tracePt t="12070" x="3968750" y="4105275"/>
          <p14:tracePt t="12086" x="4002088" y="4087813"/>
          <p14:tracePt t="12103" x="4044950" y="4071938"/>
          <p14:tracePt t="12120" x="4086225" y="4054475"/>
          <p14:tracePt t="12137" x="4170363" y="4029075"/>
          <p14:tracePt t="12154" x="4262438" y="4021138"/>
          <p14:tracePt t="12170" x="4321175" y="4011613"/>
          <p14:tracePt t="12186" x="4364038" y="3978275"/>
          <p14:tracePt t="12203" x="4430713" y="3952875"/>
          <p14:tracePt t="12431" x="4456113" y="3952875"/>
          <p14:tracePt t="12440" x="4497388" y="3952875"/>
          <p14:tracePt t="12448" x="4522788" y="3952875"/>
          <p14:tracePt t="12456" x="4564063" y="3952875"/>
          <p14:tracePt t="12470" x="4622800" y="3952875"/>
          <p14:tracePt t="12487" x="4757738" y="3952875"/>
          <p14:tracePt t="12503" x="4933950" y="3952875"/>
          <p14:tracePt t="12520" x="5176838" y="3911600"/>
          <p14:tracePt t="12536" x="5503863" y="3835400"/>
          <p14:tracePt t="12554" x="5973763" y="3735388"/>
          <p14:tracePt t="12570" x="6226175" y="3676650"/>
          <p14:tracePt t="12586" x="6453188" y="3625850"/>
          <p14:tracePt t="12604" x="6535738" y="3600450"/>
          <p14:tracePt t="12604" x="6629400" y="3584575"/>
          <p14:tracePt t="12620" x="6754813" y="3559175"/>
          <p14:tracePt t="12637" x="6838950" y="3551238"/>
          <p14:tracePt t="12653" x="6888163" y="3541713"/>
          <p14:tracePt t="12670" x="6931025" y="3541713"/>
          <p14:tracePt t="12686" x="6946900" y="3541713"/>
          <p14:tracePt t="12703" x="6964363" y="3541713"/>
          <p14:tracePt t="12720" x="6981825" y="3541713"/>
          <p14:tracePt t="12737" x="6997700" y="3541713"/>
          <p14:tracePt t="12753" x="7031038" y="3533775"/>
          <p14:tracePt t="12770" x="7107238" y="3525838"/>
          <p14:tracePt t="12786" x="7132638" y="3517900"/>
          <p14:tracePt t="12803" x="7140575" y="3517900"/>
          <p14:tracePt t="12847" x="7132638" y="3517900"/>
          <p14:tracePt t="12855" x="7115175" y="3517900"/>
          <p14:tracePt t="12863" x="7107238" y="3517900"/>
          <p14:tracePt t="12872" x="7099300" y="3517900"/>
          <p14:tracePt t="12929" x="7089775" y="3517900"/>
          <p14:tracePt t="12945" x="7081838" y="3517900"/>
          <p14:tracePt t="12953" x="7073900" y="3517900"/>
          <p14:tracePt t="12969" x="7056438" y="3517900"/>
          <p14:tracePt t="12986" x="7048500" y="3517900"/>
          <p14:tracePt t="12994" x="7040563" y="3517900"/>
          <p14:tracePt t="13003" x="7031038" y="3517900"/>
          <p14:tracePt t="13189" x="7023100" y="3517900"/>
          <p14:tracePt t="13198" x="6997700" y="3517900"/>
          <p14:tracePt t="13206" x="6972300" y="3517900"/>
          <p14:tracePt t="13221" x="6931025" y="3517900"/>
          <p14:tracePt t="13237" x="6864350" y="3525838"/>
          <p14:tracePt t="13238" x="6788150" y="3541713"/>
          <p14:tracePt t="13254" x="6696075" y="3559175"/>
          <p14:tracePt t="13271" x="6091238" y="3651250"/>
          <p14:tracePt t="13287" x="5337175" y="3811588"/>
          <p14:tracePt t="13303" x="4883150" y="3929063"/>
          <p14:tracePt t="13320" x="3516313" y="4348163"/>
          <p14:tracePt t="13337" x="2668588" y="4649788"/>
          <p14:tracePt t="13353" x="1971675" y="4935538"/>
          <p14:tracePt t="13370" x="1476375" y="5137150"/>
          <p14:tracePt t="13387" x="1233488" y="5254625"/>
          <p14:tracePt t="13404" x="1108075" y="5321300"/>
          <p14:tracePt t="13420" x="1065213" y="5330825"/>
          <p14:tracePt t="13437" x="1065213" y="5338763"/>
          <p14:tracePt t="13483" x="1049338" y="5356225"/>
          <p14:tracePt t="13491" x="1039813" y="5364163"/>
          <p14:tracePt t="13503" x="1023938" y="5372100"/>
          <p14:tracePt t="13520" x="973138" y="5405438"/>
          <p14:tracePt t="13536" x="914400" y="5448300"/>
          <p14:tracePt t="13553" x="847725" y="5489575"/>
          <p14:tracePt t="13570" x="781050" y="5540375"/>
          <p14:tracePt t="13587" x="687388" y="5624513"/>
          <p14:tracePt t="13603" x="628650" y="5724525"/>
          <p14:tracePt t="13621" x="604838" y="5816600"/>
          <p14:tracePt t="13638" x="604838" y="5834063"/>
          <p14:tracePt t="13654" x="604838" y="5842000"/>
          <p14:tracePt t="13670" x="638175" y="5849938"/>
          <p14:tracePt t="13687" x="679450" y="5849938"/>
          <p14:tracePt t="13687" x="704850" y="5849938"/>
          <p14:tracePt t="13704" x="771525" y="5849938"/>
          <p14:tracePt t="13720" x="855663" y="5849938"/>
          <p14:tracePt t="13737" x="922338" y="5849938"/>
          <p14:tracePt t="13753" x="973138" y="5842000"/>
          <p14:tracePt t="13770" x="981075" y="5834063"/>
          <p14:tracePt t="13786" x="990600" y="5834063"/>
          <p14:tracePt t="13825" x="957263" y="5834063"/>
          <p14:tracePt t="13833" x="914400" y="5834063"/>
          <p14:tracePt t="13842" x="889000" y="5834063"/>
          <p14:tracePt t="13853" x="855663" y="5816600"/>
          <p14:tracePt t="13870" x="796925" y="5775325"/>
          <p14:tracePt t="13886" x="781050" y="5775325"/>
          <p14:tracePt t="13972" x="796925" y="5775325"/>
          <p14:tracePt t="13980" x="814388" y="5775325"/>
          <p14:tracePt t="13989" x="830263" y="5775325"/>
          <p14:tracePt t="14003" x="847725" y="5775325"/>
          <p14:tracePt t="14020" x="906463" y="5757863"/>
          <p14:tracePt t="14037" x="965200" y="5757863"/>
          <p14:tracePt t="14054" x="1031875" y="5741988"/>
          <p14:tracePt t="14071" x="1133475" y="5716588"/>
          <p14:tracePt t="14087" x="1200150" y="5708650"/>
          <p14:tracePt t="14103" x="1325563" y="5683250"/>
          <p14:tracePt t="14120" x="1476375" y="5640388"/>
          <p14:tracePt t="14137" x="1611313" y="5614988"/>
          <p14:tracePt t="14153" x="1762125" y="5591175"/>
          <p14:tracePt t="14170" x="1946275" y="5573713"/>
          <p14:tracePt t="14186" x="2122488" y="5540375"/>
          <p14:tracePt t="14203" x="2273300" y="5514975"/>
          <p14:tracePt t="14221" x="2374900" y="5497513"/>
          <p14:tracePt t="14237" x="2484438" y="5481638"/>
          <p14:tracePt t="14253" x="2551113" y="5473700"/>
          <p14:tracePt t="14270" x="2592388" y="5456238"/>
          <p14:tracePt t="14285" x="2609850" y="5456238"/>
          <p14:tracePt t="14351" x="2617788" y="5456238"/>
          <p14:tracePt t="14359" x="2625725" y="5448300"/>
          <p14:tracePt t="14371" x="2635250" y="5448300"/>
          <p14:tracePt t="14387" x="2660650" y="5448300"/>
          <p14:tracePt t="14404" x="2676525" y="5448300"/>
          <p14:tracePt t="14420" x="2735263" y="5448300"/>
          <p14:tracePt t="14437" x="2819400" y="5448300"/>
          <p14:tracePt t="14453" x="2903538" y="5448300"/>
          <p14:tracePt t="14470" x="2954338" y="5448300"/>
          <p14:tracePt t="14485" x="2970213" y="5448300"/>
          <p14:tracePt t="14621" x="2987675" y="5448300"/>
          <p14:tracePt t="14637" x="2995613" y="5448300"/>
          <p14:tracePt t="14670" x="3013075" y="5448300"/>
          <p14:tracePt t="14678" x="3021013" y="5438775"/>
          <p14:tracePt t="14687" x="3021013" y="5430838"/>
          <p14:tracePt t="14842" x="3013075" y="5430838"/>
          <p14:tracePt t="14850" x="2987675" y="5430838"/>
          <p14:tracePt t="14858" x="2962275" y="5430838"/>
          <p14:tracePt t="14870" x="2944813" y="5448300"/>
          <p14:tracePt t="14887" x="2911475" y="5473700"/>
          <p14:tracePt t="14903" x="2836863" y="5514975"/>
          <p14:tracePt t="14920" x="2760663" y="5556250"/>
          <p14:tracePt t="14937" x="2643188" y="5599113"/>
          <p14:tracePt t="14954" x="2466975" y="5632450"/>
          <p14:tracePt t="14970" x="2282825" y="5683250"/>
          <p14:tracePt t="14986" x="2097088" y="5716588"/>
          <p14:tracePt t="15003" x="1912938" y="5749925"/>
          <p14:tracePt t="15020" x="1754188" y="5775325"/>
          <p14:tracePt t="15037" x="1611313" y="5808663"/>
          <p14:tracePt t="15053" x="1485900" y="5816600"/>
          <p14:tracePt t="15070" x="1384300" y="5816600"/>
          <p14:tracePt t="15087" x="1292225" y="5816600"/>
          <p14:tracePt t="15087" x="1258888" y="5816600"/>
          <p14:tracePt t="15103" x="1216025" y="5816600"/>
          <p14:tracePt t="15120" x="1074738" y="5816600"/>
          <p14:tracePt t="15137" x="990600" y="5816600"/>
          <p14:tracePt t="15154" x="873125" y="5816600"/>
          <p14:tracePt t="15170" x="763588" y="5816600"/>
          <p14:tracePt t="15186" x="730250" y="5816600"/>
          <p14:tracePt t="15187" x="704850" y="5816600"/>
          <p14:tracePt t="15204" x="687388" y="5816600"/>
          <p14:tracePt t="15366" x="696913" y="5816600"/>
          <p14:tracePt t="15374" x="704850" y="5816600"/>
          <p14:tracePt t="15387" x="712788" y="5816600"/>
          <p14:tracePt t="15403" x="771525" y="5816600"/>
          <p14:tracePt t="15420" x="822325" y="5816600"/>
          <p14:tracePt t="15437" x="881063" y="5816600"/>
          <p14:tracePt t="15453" x="939800" y="5816600"/>
          <p14:tracePt t="15470" x="998538" y="5816600"/>
          <p14:tracePt t="15487" x="1065213" y="5816600"/>
          <p14:tracePt t="15503" x="1157288" y="5816600"/>
          <p14:tracePt t="15520" x="1216025" y="5816600"/>
          <p14:tracePt t="15536" x="1325563" y="5816600"/>
          <p14:tracePt t="15553" x="1401763" y="5816600"/>
          <p14:tracePt t="15571" x="1450975" y="5816600"/>
          <p14:tracePt t="15571" x="1468438" y="5816600"/>
          <p14:tracePt t="15587" x="1476375" y="5816600"/>
          <p14:tracePt t="15603" x="1519238" y="5816600"/>
          <p14:tracePt t="15620" x="1568450" y="5808663"/>
          <p14:tracePt t="15637" x="1577975" y="5808663"/>
          <p14:tracePt t="15637" x="1603375" y="5808663"/>
          <p14:tracePt t="15654" x="1644650" y="5800725"/>
          <p14:tracePt t="15670" x="1662113" y="5800725"/>
          <p14:tracePt t="15767" x="1677988" y="5800725"/>
          <p14:tracePt t="15775" x="1695450" y="5800725"/>
          <p14:tracePt t="15786" x="1720850" y="5800725"/>
          <p14:tracePt t="15804" x="1762125" y="5800725"/>
          <p14:tracePt t="15820" x="1854200" y="5800725"/>
          <p14:tracePt t="15837" x="1963738" y="5800725"/>
          <p14:tracePt t="15853" x="2081213" y="5800725"/>
          <p14:tracePt t="15871" x="2181225" y="5800725"/>
          <p14:tracePt t="15887" x="2214563" y="5800725"/>
          <p14:tracePt t="15903" x="2249488" y="5800725"/>
          <p14:tracePt t="15920" x="2257425" y="5800725"/>
          <p14:tracePt t="15937" x="2273300" y="5800725"/>
          <p14:tracePt t="15963" x="2282825" y="5800725"/>
          <p14:tracePt t="16004" x="2290763" y="5800725"/>
          <p14:tracePt t="16020" x="2298700" y="5800725"/>
          <p14:tracePt t="16028" x="2308225" y="5808663"/>
          <p14:tracePt t="16045" x="2324100" y="5816600"/>
          <p14:tracePt t="16054" x="2332038" y="5816600"/>
          <p14:tracePt t="16070" x="2366963" y="5842000"/>
          <p14:tracePt t="16087" x="2390775" y="5867400"/>
          <p14:tracePt t="16104" x="2408238" y="5867400"/>
          <p14:tracePt t="16120" x="2433638" y="5867400"/>
          <p14:tracePt t="16137" x="2441575" y="5875338"/>
          <p14:tracePt t="16357" x="2449513" y="5884863"/>
          <p14:tracePt t="16364" x="2459038" y="5900738"/>
          <p14:tracePt t="16372" x="2466975" y="5900738"/>
          <p14:tracePt t="16387" x="2466975" y="5908675"/>
          <p14:tracePt t="16403" x="2466975" y="5926138"/>
          <p14:tracePt t="16420" x="2474913" y="5943600"/>
          <p14:tracePt t="17010" x="2466975" y="5943600"/>
          <p14:tracePt t="17018" x="2459038" y="5943600"/>
          <p14:tracePt t="17027" x="2441575" y="5934075"/>
          <p14:tracePt t="17037" x="2425700" y="5926138"/>
          <p14:tracePt t="17053" x="2382838" y="5918200"/>
          <p14:tracePt t="17070" x="2308225" y="5875338"/>
          <p14:tracePt t="17086" x="2249488" y="5859463"/>
          <p14:tracePt t="17103" x="2190750" y="5849938"/>
          <p14:tracePt t="17120" x="2139950" y="5816600"/>
          <p14:tracePt t="17136" x="2097088" y="5791200"/>
          <p14:tracePt t="17153" x="2038350" y="5749925"/>
          <p14:tracePt t="17170" x="1971675" y="5691188"/>
          <p14:tracePt t="17187" x="1938338" y="5640388"/>
          <p14:tracePt t="17203" x="1920875" y="5581650"/>
          <p14:tracePt t="17219" x="1920875" y="5540375"/>
          <p14:tracePt t="17237" x="1912938" y="5481638"/>
          <p14:tracePt t="17254" x="1912938" y="5422900"/>
          <p14:tracePt t="17270" x="1912938" y="5346700"/>
          <p14:tracePt t="17285" x="1912938" y="5280025"/>
          <p14:tracePt t="17303" x="1912938" y="5221288"/>
          <p14:tracePt t="17320" x="1912938" y="5162550"/>
          <p14:tracePt t="17337" x="1912938" y="5145088"/>
          <p14:tracePt t="17353" x="1912938" y="5119688"/>
          <p14:tracePt t="17370" x="1905000" y="5103813"/>
          <p14:tracePt t="17387" x="1897063" y="5095875"/>
          <p14:tracePt t="17387" x="1897063" y="5086350"/>
          <p14:tracePt t="17404" x="1887538" y="5078413"/>
          <p14:tracePt t="17420" x="1871663" y="5060950"/>
          <p14:tracePt t="17437" x="1838325" y="5045075"/>
          <p14:tracePt t="17454" x="1803400" y="5027613"/>
          <p14:tracePt t="17470" x="1728788" y="5011738"/>
          <p14:tracePt t="17487" x="1677988" y="5002213"/>
          <p14:tracePt t="17503" x="1603375" y="4986338"/>
          <p14:tracePt t="17520" x="1560513" y="4968875"/>
          <p14:tracePt t="17536" x="1501775" y="4953000"/>
          <p14:tracePt t="17554" x="1468438" y="4953000"/>
          <p14:tracePt t="17570" x="1417638" y="4943475"/>
          <p14:tracePt t="17587" x="1333500" y="4935538"/>
          <p14:tracePt t="17603" x="1258888" y="4927600"/>
          <p14:tracePt t="17620" x="1192213" y="4919663"/>
          <p14:tracePt t="17636" x="1141413" y="4910138"/>
          <p14:tracePt t="17653" x="1065213" y="4902200"/>
          <p14:tracePt t="17670" x="1006475" y="4902200"/>
          <p14:tracePt t="17687" x="981075" y="4902200"/>
          <p14:tracePt t="17703" x="947738" y="4902200"/>
          <p14:tracePt t="17720" x="939800" y="4902200"/>
          <p14:tracePt t="17737" x="931863" y="4902200"/>
          <p14:tracePt t="17753" x="906463" y="4902200"/>
          <p14:tracePt t="17770" x="873125" y="4902200"/>
          <p14:tracePt t="17787" x="814388" y="4919663"/>
          <p14:tracePt t="17803" x="755650" y="4927600"/>
          <p14:tracePt t="17820" x="712788" y="4953000"/>
          <p14:tracePt t="17836" x="663575" y="4968875"/>
          <p14:tracePt t="17853" x="612775" y="4994275"/>
          <p14:tracePt t="17870" x="579438" y="5019675"/>
          <p14:tracePt t="17886" x="561975" y="5045075"/>
          <p14:tracePt t="17903" x="528638" y="5095875"/>
          <p14:tracePt t="17920" x="503238" y="5145088"/>
          <p14:tracePt t="17936" x="477838" y="5221288"/>
          <p14:tracePt t="17953" x="444500" y="5313363"/>
          <p14:tracePt t="17970" x="436563" y="5372100"/>
          <p14:tracePt t="17987" x="419100" y="5438775"/>
          <p14:tracePt t="18004" x="419100" y="5514975"/>
          <p14:tracePt t="18020" x="419100" y="5591175"/>
          <p14:tracePt t="18037" x="428625" y="5657850"/>
          <p14:tracePt t="18054" x="487363" y="5732463"/>
          <p14:tracePt t="18070" x="546100" y="5783263"/>
          <p14:tracePt t="18086" x="638175" y="5849938"/>
          <p14:tracePt t="18104" x="738188" y="5918200"/>
          <p14:tracePt t="18120" x="855663" y="5976938"/>
          <p14:tracePt t="18136" x="998538" y="6043613"/>
          <p14:tracePt t="18153" x="1166813" y="6094413"/>
          <p14:tracePt t="18170" x="1358900" y="6119813"/>
          <p14:tracePt t="18187" x="1544638" y="6145213"/>
          <p14:tracePt t="18204" x="1754188" y="6145213"/>
          <p14:tracePt t="18220" x="1979613" y="6145213"/>
          <p14:tracePt t="18237" x="2224088" y="6145213"/>
          <p14:tracePt t="18254" x="2449513" y="6145213"/>
          <p14:tracePt t="18270" x="2625725" y="6110288"/>
          <p14:tracePt t="18270" x="2693988" y="6086475"/>
          <p14:tracePt t="18287" x="2752725" y="6061075"/>
          <p14:tracePt t="18304" x="2844800" y="5992813"/>
          <p14:tracePt t="18320" x="2860675" y="5959475"/>
          <p14:tracePt t="18336" x="2886075" y="5926138"/>
          <p14:tracePt t="18353" x="2903538" y="5892800"/>
          <p14:tracePt t="18370" x="2911475" y="5875338"/>
          <p14:tracePt t="18386" x="2919413" y="5867400"/>
          <p14:tracePt t="18403" x="2928938" y="5849938"/>
          <p14:tracePt t="18420" x="2936875" y="5842000"/>
          <p14:tracePt t="18493" x="2944813" y="5859463"/>
          <p14:tracePt t="18500" x="2944813" y="5875338"/>
          <p14:tracePt t="18508" x="2944813" y="5900738"/>
          <p14:tracePt t="18520" x="2944813" y="5934075"/>
          <p14:tracePt t="18537" x="2944813" y="5992813"/>
          <p14:tracePt t="18553" x="2936875" y="6043613"/>
          <p14:tracePt t="18570" x="2903538" y="6076950"/>
          <p14:tracePt t="18587" x="2870200" y="6119813"/>
          <p14:tracePt t="18603" x="2836863" y="6145213"/>
          <p14:tracePt t="18620" x="2819400" y="6169025"/>
          <p14:tracePt t="18637" x="2801938" y="6178550"/>
          <p14:tracePt t="18653" x="2801938" y="6186488"/>
          <p14:tracePt t="18671" x="2801938" y="6194425"/>
          <p14:tracePt t="18687" x="2801938" y="6211888"/>
          <p14:tracePt t="18703" x="2827338" y="6245225"/>
          <p14:tracePt t="18720" x="2911475" y="6286500"/>
          <p14:tracePt t="18737" x="3054350" y="6296025"/>
          <p14:tracePt t="18754" x="3179763" y="6303963"/>
          <p14:tracePt t="18770" x="3281363" y="6303963"/>
          <p14:tracePt t="18787" x="3314700" y="6303963"/>
          <p14:tracePt t="18803" x="3330575" y="6303963"/>
          <p14:tracePt t="18852" x="3340100" y="6303963"/>
          <p14:tracePt t="18867" x="3330575" y="6286500"/>
          <p14:tracePt t="18884" x="3330575" y="6278563"/>
          <p14:tracePt t="18893" x="3322638" y="6270625"/>
          <p14:tracePt t="18909" x="3322638" y="6262688"/>
          <p14:tracePt t="18920" x="3314700" y="6253163"/>
          <p14:tracePt t="18937" x="3297238" y="6227763"/>
          <p14:tracePt t="18953" x="3281363" y="6203950"/>
          <p14:tracePt t="18970" x="3255963" y="6178550"/>
          <p14:tracePt t="18987" x="3213100" y="6161088"/>
          <p14:tracePt t="19004" x="3171825" y="6145213"/>
          <p14:tracePt t="19020" x="3087688" y="6110288"/>
          <p14:tracePt t="19037" x="2954338" y="6076950"/>
          <p14:tracePt t="19054" x="2801938" y="6035675"/>
          <p14:tracePt t="19070" x="2668588" y="6002338"/>
          <p14:tracePt t="19086" x="2525713" y="5976938"/>
          <p14:tracePt t="19104" x="2400300" y="5959475"/>
          <p14:tracePt t="19120" x="2298700" y="5943600"/>
          <p14:tracePt t="19136" x="2190750" y="5926138"/>
          <p14:tracePt t="19154" x="2089150" y="5908675"/>
          <p14:tracePt t="19154" x="2030413" y="5900738"/>
          <p14:tracePt t="19170" x="1971675" y="5892800"/>
          <p14:tracePt t="19187" x="1862138" y="5892800"/>
          <p14:tracePt t="19187" x="1787525" y="5884863"/>
          <p14:tracePt t="19203" x="1670050" y="5884863"/>
          <p14:tracePt t="19220" x="1544638" y="5884863"/>
          <p14:tracePt t="19237" x="1427163" y="5884863"/>
          <p14:tracePt t="19253" x="1343025" y="5884863"/>
          <p14:tracePt t="19270" x="1233488" y="5892800"/>
          <p14:tracePt t="19287" x="1123950" y="5918200"/>
          <p14:tracePt t="19303" x="1031875" y="5934075"/>
          <p14:tracePt t="19320" x="947738" y="5951538"/>
          <p14:tracePt t="19336" x="898525" y="5969000"/>
          <p14:tracePt t="19353" x="855663" y="5984875"/>
          <p14:tracePt t="19370" x="804863" y="5992813"/>
          <p14:tracePt t="19387" x="771525" y="6010275"/>
          <p14:tracePt t="19403" x="746125" y="6027738"/>
          <p14:tracePt t="19420" x="738188" y="6043613"/>
          <p14:tracePt t="19437" x="712788" y="6061075"/>
          <p14:tracePt t="19454" x="687388" y="6094413"/>
          <p14:tracePt t="19471" x="671513" y="6127750"/>
          <p14:tracePt t="19487" x="654050" y="6178550"/>
          <p14:tracePt t="19503" x="638175" y="6227763"/>
          <p14:tracePt t="19521" x="638175" y="6270625"/>
          <p14:tracePt t="19538" x="638175" y="6303963"/>
          <p14:tracePt t="19554" x="638175" y="6345238"/>
          <p14:tracePt t="19570" x="638175" y="6388100"/>
          <p14:tracePt t="19587" x="654050" y="6421438"/>
          <p14:tracePt t="19604" x="687388" y="6454775"/>
          <p14:tracePt t="19620" x="755650" y="6480175"/>
          <p14:tracePt t="19635" x="804863" y="6497638"/>
          <p14:tracePt t="19654" x="922338" y="6521450"/>
          <p14:tracePt t="19670" x="1065213" y="6546850"/>
          <p14:tracePt t="19687" x="1258888" y="6581775"/>
          <p14:tracePt t="19704" x="1476375" y="6597650"/>
          <p14:tracePt t="19704" x="1585913" y="6597650"/>
          <p14:tracePt t="19720" x="1711325" y="6597650"/>
          <p14:tracePt t="19737" x="1971675" y="6597650"/>
          <p14:tracePt t="19737" x="2089150" y="6597650"/>
          <p14:tracePt t="19753" x="2324100" y="6597650"/>
          <p14:tracePt t="19770" x="2533650" y="6597650"/>
          <p14:tracePt t="19787" x="2701925" y="6597650"/>
          <p14:tracePt t="19803" x="2827338" y="6581775"/>
          <p14:tracePt t="19820" x="2852738" y="6556375"/>
          <p14:tracePt t="19837" x="2886075" y="6538913"/>
          <p14:tracePt t="19853" x="2895600" y="6530975"/>
          <p14:tracePt t="19870" x="2903538" y="6521450"/>
          <p14:tracePt t="19887" x="2903538" y="6505575"/>
          <p14:tracePt t="19903" x="2911475" y="6480175"/>
          <p14:tracePt t="19920" x="2911475" y="6472238"/>
          <p14:tracePt t="19937" x="2928938" y="6454775"/>
          <p14:tracePt t="19953" x="2936875" y="6438900"/>
          <p14:tracePt t="19971" x="2944813" y="6429375"/>
          <p14:tracePt t="19987" x="2944813" y="6421438"/>
          <p14:tracePt t="20022" x="2944813" y="6413500"/>
          <p14:tracePt t="20097" x="2944813" y="6403975"/>
          <p14:tracePt t="21684" x="2970213" y="6403975"/>
          <p14:tracePt t="21685" x="2987675" y="6403975"/>
          <p14:tracePt t="21703" x="3036888" y="6403975"/>
          <p14:tracePt t="21720" x="3113088" y="6403975"/>
          <p14:tracePt t="21737" x="3381375" y="6370638"/>
          <p14:tracePt t="21754" x="3952875" y="6286500"/>
          <p14:tracePt t="21771" x="4732338" y="6127750"/>
          <p14:tracePt t="21787" x="5495925" y="5951538"/>
          <p14:tracePt t="21803" x="6159500" y="5767388"/>
          <p14:tracePt t="21820" x="6637338" y="5649913"/>
          <p14:tracePt t="21837" x="6897688" y="5599113"/>
          <p14:tracePt t="21853" x="7040563" y="5581650"/>
          <p14:tracePt t="21870" x="7040563" y="5591175"/>
          <p14:tracePt t="21886" x="6997700" y="5607050"/>
          <p14:tracePt t="21903" x="6897688" y="5649913"/>
          <p14:tracePt t="21920" x="6821488" y="5673725"/>
          <p14:tracePt t="21937" x="6813550" y="5673725"/>
          <p14:tracePt t="22068" x="6805613" y="5673725"/>
          <p14:tracePt t="22076" x="6805613" y="5665788"/>
          <p14:tracePt t="22088" x="6805613" y="5649913"/>
          <p14:tracePt t="22103" x="6821488" y="5640388"/>
          <p14:tracePt t="22120" x="6829425" y="5632450"/>
          <p14:tracePt t="22182" x="6838950" y="5632450"/>
          <p14:tracePt t="22361" x="6854825" y="5607050"/>
          <p14:tracePt t="22369" x="6864350" y="5607050"/>
          <p14:tracePt t="22387" x="6888163" y="5599113"/>
          <p14:tracePt t="22426" x="6897688" y="5599113"/>
          <p14:tracePt t="22436" x="6905625" y="5591175"/>
          <p14:tracePt t="22442" x="6905625" y="5581650"/>
          <p14:tracePt t="22453" x="6923088" y="5581650"/>
          <p14:tracePt t="22470" x="6931025" y="5565775"/>
          <p14:tracePt t="22487" x="6938963" y="5556250"/>
          <p14:tracePt t="22503" x="6938963" y="5540375"/>
          <p14:tracePt t="22521" x="6946900" y="5532438"/>
          <p14:tracePt t="22537" x="6964363" y="5497513"/>
          <p14:tracePt t="22553" x="6989763" y="5448300"/>
          <p14:tracePt t="22570" x="6989763" y="5430838"/>
          <p14:tracePt t="22587" x="7005638" y="5397500"/>
          <p14:tracePt t="22603" x="7005638" y="5372100"/>
          <p14:tracePt t="22620" x="7005638" y="5330825"/>
          <p14:tracePt t="22636" x="7005638" y="5280025"/>
          <p14:tracePt t="22653" x="6964363" y="5221288"/>
          <p14:tracePt t="22670" x="6913563" y="5162550"/>
          <p14:tracePt t="22687" x="6829425" y="5119688"/>
          <p14:tracePt t="22687" x="6780213" y="5086350"/>
          <p14:tracePt t="22703" x="6729413" y="5070475"/>
          <p14:tracePt t="22720" x="6611938" y="5037138"/>
          <p14:tracePt t="22737" x="6469063" y="4978400"/>
          <p14:tracePt t="22754" x="6343650" y="4935538"/>
          <p14:tracePt t="22770" x="6208713" y="4884738"/>
          <p14:tracePt t="22787" x="6100763" y="4843463"/>
          <p14:tracePt t="22804" x="6008688" y="4802188"/>
          <p14:tracePt t="22820" x="5899150" y="4759325"/>
          <p14:tracePt t="22837" x="5822950" y="4725988"/>
          <p14:tracePt t="22853" x="5748338" y="4708525"/>
          <p14:tracePt t="22870" x="5672138" y="4675188"/>
          <p14:tracePt t="22887" x="5597525" y="4667250"/>
          <p14:tracePt t="22904" x="5521325" y="4667250"/>
          <p14:tracePt t="22920" x="5445125" y="4667250"/>
          <p14:tracePt t="22937" x="5370513" y="4667250"/>
          <p14:tracePt t="22953" x="5303838" y="4667250"/>
          <p14:tracePt t="22970" x="5235575" y="4667250"/>
          <p14:tracePt t="22987" x="5176838" y="4667250"/>
          <p14:tracePt t="23004" x="5118100" y="4667250"/>
          <p14:tracePt t="23020" x="5084763" y="4667250"/>
          <p14:tracePt t="23037" x="5043488" y="4667250"/>
          <p14:tracePt t="23054" x="5000625" y="4667250"/>
          <p14:tracePt t="23070" x="4992688" y="4667250"/>
          <p14:tracePt t="23087" x="4926013" y="4675188"/>
          <p14:tracePt t="23103" x="4883150" y="4684713"/>
          <p14:tracePt t="23120" x="4841875" y="4700588"/>
          <p14:tracePt t="23136" x="4799013" y="4700588"/>
          <p14:tracePt t="23153" x="4765675" y="4700588"/>
          <p14:tracePt t="23170" x="4724400" y="4725988"/>
          <p14:tracePt t="23186" x="4699000" y="4725988"/>
          <p14:tracePt t="23203" x="4673600" y="4733925"/>
          <p14:tracePt t="23220" x="4622800" y="4733925"/>
          <p14:tracePt t="23237" x="4606925" y="4743450"/>
          <p14:tracePt t="23253" x="4573588" y="4751388"/>
          <p14:tracePt t="23270" x="4530725" y="4759325"/>
          <p14:tracePt t="23287" x="4489450" y="4784725"/>
          <p14:tracePt t="23303" x="4430713" y="4802188"/>
          <p14:tracePt t="23320" x="4413250" y="4810125"/>
          <p14:tracePt t="23338" x="4379913" y="4835525"/>
          <p14:tracePt t="23353" x="4346575" y="4860925"/>
          <p14:tracePt t="23370" x="4305300" y="4902200"/>
          <p14:tracePt t="23386" x="4262438" y="4968875"/>
          <p14:tracePt t="23403" x="4229100" y="5027613"/>
          <p14:tracePt t="23420" x="4170363" y="5119688"/>
          <p14:tracePt t="23436" x="4152900" y="5195888"/>
          <p14:tracePt t="23453" x="4119563" y="5287963"/>
          <p14:tracePt t="23470" x="4119563" y="5330825"/>
          <p14:tracePt t="23486" x="4119563" y="5372100"/>
          <p14:tracePt t="23503" x="4119563" y="5397500"/>
          <p14:tracePt t="23520" x="4137025" y="5456238"/>
          <p14:tracePt t="23537" x="4170363" y="5507038"/>
          <p14:tracePt t="23553" x="4203700" y="5540375"/>
          <p14:tracePt t="23570" x="4237038" y="5581650"/>
          <p14:tracePt t="23587" x="4262438" y="5607050"/>
          <p14:tracePt t="23604" x="4338638" y="5649913"/>
          <p14:tracePt t="23620" x="4397375" y="5683250"/>
          <p14:tracePt t="23636" x="4446588" y="5708650"/>
          <p14:tracePt t="23654" x="4530725" y="5732463"/>
          <p14:tracePt t="23670" x="4632325" y="5767388"/>
          <p14:tracePt t="23686" x="4740275" y="5791200"/>
          <p14:tracePt t="23703" x="4849813" y="5808663"/>
          <p14:tracePt t="23720" x="4959350" y="5826125"/>
          <p14:tracePt t="23737" x="5051425" y="5842000"/>
          <p14:tracePt t="23738" x="5102225" y="5849938"/>
          <p14:tracePt t="23753" x="5143500" y="5849938"/>
          <p14:tracePt t="23770" x="5235575" y="5849938"/>
          <p14:tracePt t="23785" x="5370513" y="5849938"/>
          <p14:tracePt t="23804" x="5605463" y="5849938"/>
          <p14:tracePt t="23820" x="5764213" y="5849938"/>
          <p14:tracePt t="23837" x="5940425" y="5849938"/>
          <p14:tracePt t="23854" x="6142038" y="5849938"/>
          <p14:tracePt t="23870" x="6343650" y="5849938"/>
          <p14:tracePt t="23887" x="6494463" y="5849938"/>
          <p14:tracePt t="23903" x="6653213" y="5849938"/>
          <p14:tracePt t="23921" x="6796088" y="5849938"/>
          <p14:tracePt t="23937" x="6956425" y="5842000"/>
          <p14:tracePt t="23953" x="7123113" y="5816600"/>
          <p14:tracePt t="23970" x="7308850" y="5783263"/>
          <p14:tracePt t="23987" x="7493000" y="5749925"/>
          <p14:tracePt t="24003" x="7627938" y="5708650"/>
          <p14:tracePt t="24020" x="7735888" y="5665788"/>
          <p14:tracePt t="24037" x="7769225" y="5640388"/>
          <p14:tracePt t="24053" x="7778750" y="5632450"/>
          <p14:tracePt t="24154" x="7786688" y="5632450"/>
          <p14:tracePt t="24170" x="7794625" y="5632450"/>
          <p14:tracePt t="24252" x="7794625" y="5624513"/>
          <p14:tracePt t="24277" x="7804150" y="5624513"/>
          <p14:tracePt t="24292" x="7820025" y="5607050"/>
          <p14:tracePt t="24300" x="7827963" y="5607050"/>
          <p14:tracePt t="24309" x="7837488" y="5591175"/>
          <p14:tracePt t="24325" x="7853363" y="5573713"/>
          <p14:tracePt t="24337" x="7853363" y="5565775"/>
          <p14:tracePt t="24353" x="7878763" y="5514975"/>
          <p14:tracePt t="24371" x="7886700" y="5430838"/>
          <p14:tracePt t="24387" x="7896225" y="5372100"/>
          <p14:tracePt t="24404" x="7896225" y="5246688"/>
          <p14:tracePt t="24421" x="7896225" y="5111750"/>
          <p14:tracePt t="24437" x="7870825" y="4935538"/>
          <p14:tracePt t="24455" x="7702550" y="4675188"/>
          <p14:tracePt t="24470" x="7610475" y="4575175"/>
          <p14:tracePt t="24488" x="7367588" y="4365625"/>
          <p14:tracePt t="24504" x="6989763" y="4105275"/>
          <p14:tracePt t="24520" x="6746875" y="3962400"/>
          <p14:tracePt t="24537" x="6502400" y="3827463"/>
          <p14:tracePt t="24555" x="6318250" y="3743325"/>
          <p14:tracePt t="24571" x="6134100" y="3676650"/>
          <p14:tracePt t="24587" x="5957888" y="3635375"/>
          <p14:tracePt t="24603" x="5848350" y="3617913"/>
          <p14:tracePt t="24620" x="5605463" y="3576638"/>
          <p14:tracePt t="24637" x="5454650" y="3567113"/>
          <p14:tracePt t="24654" x="5294313" y="3559175"/>
          <p14:tracePt t="24670" x="5143500" y="3551238"/>
          <p14:tracePt t="24687" x="4967288" y="3525838"/>
          <p14:tracePt t="24704" x="4799013" y="3508375"/>
          <p14:tracePt t="24721" x="4632325" y="3475038"/>
          <p14:tracePt t="24736" x="4471988" y="3441700"/>
          <p14:tracePt t="24754" x="4346575" y="3416300"/>
          <p14:tracePt t="24770" x="4237038" y="3408363"/>
          <p14:tracePt t="24786" x="4187825" y="3408363"/>
          <p14:tracePt t="24804" x="4152900" y="3408363"/>
          <p14:tracePt t="24820" x="4144963" y="3408363"/>
          <p14:tracePt t="24969" x="4137025" y="3408363"/>
          <p14:tracePt t="25002" x="4137025" y="3398838"/>
          <p14:tracePt t="25009" x="4152900" y="3398838"/>
          <p14:tracePt t="25019" x="4170363" y="3398838"/>
          <p14:tracePt t="25037" x="4262438" y="3398838"/>
          <p14:tracePt t="25054" x="4438650" y="3398838"/>
          <p14:tracePt t="25070" x="4673600" y="3398838"/>
          <p14:tracePt t="25087" x="4892675" y="3398838"/>
          <p14:tracePt t="25103" x="5194300" y="3398838"/>
          <p14:tracePt t="25120" x="5437188" y="3398838"/>
          <p14:tracePt t="25136" x="5680075" y="3398838"/>
          <p14:tracePt t="25153" x="5907088" y="3398838"/>
          <p14:tracePt t="25170" x="6124575" y="3398838"/>
          <p14:tracePt t="25187" x="6326188" y="3398838"/>
          <p14:tracePt t="25203" x="6502400" y="3398838"/>
          <p14:tracePt t="25220" x="6645275" y="3398838"/>
          <p14:tracePt t="25237" x="6746875" y="3398838"/>
          <p14:tracePt t="25237" x="6788150" y="3398838"/>
          <p14:tracePt t="25254" x="6821488" y="3398838"/>
          <p14:tracePt t="25270" x="6888163" y="3382963"/>
          <p14:tracePt t="25287" x="6905625" y="3375025"/>
          <p14:tracePt t="25303" x="6913563" y="3375025"/>
          <p14:tracePt t="25320" x="6923088" y="3375025"/>
          <p14:tracePt t="25337" x="6964363" y="3375025"/>
          <p14:tracePt t="25352" x="7015163" y="3375025"/>
          <p14:tracePt t="25370" x="7107238" y="3375025"/>
          <p14:tracePt t="25386" x="7265988" y="3375025"/>
          <p14:tracePt t="25403" x="7434263" y="3375025"/>
          <p14:tracePt t="25419" x="7569200" y="3375025"/>
          <p14:tracePt t="25437" x="7694613" y="3375025"/>
          <p14:tracePt t="25453" x="7794625" y="3375025"/>
          <p14:tracePt t="25470" x="7886700" y="3375025"/>
          <p14:tracePt t="25486" x="7912100" y="3375025"/>
          <p14:tracePt t="25563" x="7921625" y="3375025"/>
          <p14:tracePt t="25572" x="7929563" y="3375025"/>
          <p14:tracePt t="25587" x="7945438" y="3375025"/>
          <p14:tracePt t="25604" x="7954963" y="3375025"/>
          <p14:tracePt t="25677" x="7962900" y="3375025"/>
          <p14:tracePt t="25694" x="7970838" y="3375025"/>
          <p14:tracePt t="25718" x="7980363" y="3375025"/>
          <p14:tracePt t="26368" x="7988300" y="3375025"/>
          <p14:tracePt t="26378" x="7996238" y="3375025"/>
          <p14:tracePt t="26388" x="8004175" y="3375025"/>
          <p14:tracePt t="26404" x="8029575" y="3382963"/>
          <p14:tracePt t="26420" x="8062913" y="3382963"/>
          <p14:tracePt t="26437" x="8080375" y="3390900"/>
          <p14:tracePt t="26455" x="8088313" y="3390900"/>
          <p14:tracePt t="26470" x="8088313" y="3398838"/>
          <p14:tracePt t="26487" x="8097838" y="3398838"/>
          <p14:tracePt t="26503" x="8105775" y="3433763"/>
          <p14:tracePt t="26520" x="8105775" y="3459163"/>
          <p14:tracePt t="26537" x="8105775" y="3482975"/>
          <p14:tracePt t="26553" x="8105775" y="3500438"/>
          <p14:tracePt t="26571" x="8105775" y="3508375"/>
          <p14:tracePt t="26721" x="8121650" y="3508375"/>
          <p14:tracePt t="26745" x="8131175" y="3492500"/>
          <p14:tracePt t="26794" x="8131175" y="3482975"/>
          <p14:tracePt t="26818" x="8121650" y="3475038"/>
          <p14:tracePt t="26826" x="8105775" y="3467100"/>
          <p14:tracePt t="26837" x="8080375" y="3459163"/>
          <p14:tracePt t="26853" x="8039100" y="3398838"/>
          <p14:tracePt t="26870" x="7970838" y="3340100"/>
          <p14:tracePt t="26886" x="7878763" y="3281363"/>
          <p14:tracePt t="26904" x="7794625" y="3232150"/>
          <p14:tracePt t="26920" x="7702550" y="3189288"/>
          <p14:tracePt t="26937" x="7643813" y="3181350"/>
          <p14:tracePt t="26955" x="7526338" y="3173413"/>
          <p14:tracePt t="26970" x="7426325" y="3173413"/>
          <p14:tracePt t="26987" x="7392988" y="3173413"/>
          <p14:tracePt t="27004" x="7350125" y="3198813"/>
          <p14:tracePt t="27021" x="7291388" y="3257550"/>
          <p14:tracePt t="27037" x="7258050" y="3324225"/>
          <p14:tracePt t="27053" x="7199313" y="3475038"/>
          <p14:tracePt t="27070" x="7140575" y="3684588"/>
          <p14:tracePt t="27087" x="7099300" y="3894138"/>
          <p14:tracePt t="27087" x="7081838" y="3995738"/>
          <p14:tracePt t="27104" x="7073900" y="4087813"/>
          <p14:tracePt t="27120" x="7073900" y="4256088"/>
          <p14:tracePt t="27137" x="7073900" y="4457700"/>
          <p14:tracePt t="27153" x="7073900" y="4498975"/>
          <p14:tracePt t="27154" x="7073900" y="4549775"/>
          <p14:tracePt t="27170" x="7073900" y="4600575"/>
          <p14:tracePt t="27187" x="7073900" y="4684713"/>
          <p14:tracePt t="27203" x="7064375" y="4776788"/>
          <p14:tracePt t="27220" x="7040563" y="4910138"/>
          <p14:tracePt t="27236" x="7023100" y="5078413"/>
          <p14:tracePt t="27253" x="7005638" y="5287963"/>
          <p14:tracePt t="27270" x="6989763" y="5514975"/>
          <p14:tracePt t="27286" x="6972300" y="5691188"/>
          <p14:tracePt t="27303" x="6972300" y="5816600"/>
          <p14:tracePt t="27320" x="6972300" y="5875338"/>
          <p14:tracePt t="27337" x="6972300" y="5884863"/>
          <p14:tracePt t="27438" x="6972300" y="5875338"/>
          <p14:tracePt t="27462" x="6972300" y="5867400"/>
          <p14:tracePt t="27487" x="6972300" y="5859463"/>
          <p14:tracePt t="27511" x="6972300" y="5849938"/>
          <p14:tracePt t="27518" x="6972300" y="5834063"/>
          <p14:tracePt t="27536" x="6972300" y="5816600"/>
          <p14:tracePt t="27544" x="6972300" y="5800725"/>
          <p14:tracePt t="27554" x="6964363" y="5783263"/>
          <p14:tracePt t="27570" x="6956425" y="5749925"/>
          <p14:tracePt t="27586" x="6956425" y="5691188"/>
          <p14:tracePt t="27603" x="6956425" y="5640388"/>
          <p14:tracePt t="27620" x="6956425" y="5599113"/>
          <p14:tracePt t="27636" x="6956425" y="5591175"/>
          <p14:tracePt t="27653" x="6964363" y="5556250"/>
          <p14:tracePt t="27670" x="6964363" y="5548313"/>
          <p14:tracePt t="27687" x="6964363" y="5540375"/>
          <p14:tracePt t="27703" x="6964363" y="5532438"/>
          <p14:tracePt t="27720" x="6964363" y="5497513"/>
          <p14:tracePt t="27736" x="6946900" y="5456238"/>
          <p14:tracePt t="27753" x="6897688" y="5380038"/>
          <p14:tracePt t="27770" x="6846888" y="5321300"/>
          <p14:tracePt t="27787" x="6762750" y="5254625"/>
          <p14:tracePt t="27803" x="6721475" y="5229225"/>
          <p14:tracePt t="27820" x="6645275" y="5178425"/>
          <p14:tracePt t="27837" x="6594475" y="5145088"/>
          <p14:tracePt t="27837" x="6535738" y="5111750"/>
          <p14:tracePt t="27853" x="6519863" y="5103813"/>
          <p14:tracePt t="27870" x="6418263" y="5045075"/>
          <p14:tracePt t="27888" x="6351588" y="5011738"/>
          <p14:tracePt t="27903" x="6276975" y="4994275"/>
          <p14:tracePt t="27920" x="6218238" y="4978400"/>
          <p14:tracePt t="27936" x="6149975" y="4960938"/>
          <p14:tracePt t="27953" x="6116638" y="4943475"/>
          <p14:tracePt t="27970" x="6057900" y="4927600"/>
          <p14:tracePt t="27987" x="6024563" y="4927600"/>
          <p14:tracePt t="28004" x="5991225" y="4910138"/>
          <p14:tracePt t="28020" x="5957888" y="4910138"/>
          <p14:tracePt t="28036" x="5932488" y="4910138"/>
          <p14:tracePt t="28053" x="5891213" y="4902200"/>
          <p14:tracePt t="28071" x="5815013" y="4902200"/>
          <p14:tracePt t="28086" x="5748338" y="4884738"/>
          <p14:tracePt t="28103" x="5664200" y="4868863"/>
          <p14:tracePt t="28121" x="5597525" y="4868863"/>
          <p14:tracePt t="28137" x="5546725" y="4860925"/>
          <p14:tracePt t="28153" x="5529263" y="4860925"/>
          <p14:tracePt t="28170" x="5487988" y="4860925"/>
          <p14:tracePt t="28186" x="5470525" y="4860925"/>
          <p14:tracePt t="28203" x="5462588" y="4860925"/>
          <p14:tracePt t="28220" x="5403850" y="4860925"/>
          <p14:tracePt t="28237" x="5378450" y="4860925"/>
          <p14:tracePt t="28254" x="5337175" y="4868863"/>
          <p14:tracePt t="28270" x="5278438" y="4876800"/>
          <p14:tracePt t="28287" x="5235575" y="4876800"/>
          <p14:tracePt t="28304" x="5194300" y="4884738"/>
          <p14:tracePt t="28320" x="5127625" y="4894263"/>
          <p14:tracePt t="28337" x="5102225" y="4902200"/>
          <p14:tracePt t="28353" x="5084763" y="4902200"/>
          <p14:tracePt t="28370" x="5068888" y="4902200"/>
          <p14:tracePt t="28388" x="5051425" y="4902200"/>
          <p14:tracePt t="28403" x="5043488" y="4902200"/>
          <p14:tracePt t="28420" x="5010150" y="4919663"/>
          <p14:tracePt t="28436" x="4941888" y="4927600"/>
          <p14:tracePt t="28453" x="4908550" y="4927600"/>
          <p14:tracePt t="28470" x="4883150" y="4927600"/>
          <p14:tracePt t="28486" x="4867275" y="4927600"/>
          <p14:tracePt t="28503" x="4849813" y="4935538"/>
          <p14:tracePt t="28520" x="4841875" y="4935538"/>
          <p14:tracePt t="28537" x="4833938" y="4935538"/>
          <p14:tracePt t="28553" x="4824413" y="4935538"/>
          <p14:tracePt t="28587" x="4816475" y="4935538"/>
          <p14:tracePt t="28603" x="4808538" y="4935538"/>
          <p14:tracePt t="28701" x="4799013" y="4935538"/>
          <p14:tracePt t="28717" x="4783138" y="4935538"/>
          <p14:tracePt t="28726" x="4775200" y="4935538"/>
          <p14:tracePt t="28737" x="4765675" y="4935538"/>
          <p14:tracePt t="28753" x="4699000" y="4935538"/>
          <p14:tracePt t="28770" x="4614863" y="4935538"/>
          <p14:tracePt t="28786" x="4522788" y="4935538"/>
          <p14:tracePt t="28803" x="4456113" y="4935538"/>
          <p14:tracePt t="28821" x="4321175" y="4935538"/>
          <p14:tracePt t="28837" x="4178300" y="4935538"/>
          <p14:tracePt t="28853" x="4086225" y="4935538"/>
          <p14:tracePt t="28870" x="4078288" y="4943475"/>
          <p14:tracePt t="28886" x="4078288" y="4953000"/>
          <p14:tracePt t="28904" x="4103688" y="4978400"/>
          <p14:tracePt t="28920" x="4129088" y="5002213"/>
          <p14:tracePt t="28937" x="4162425" y="5037138"/>
          <p14:tracePt t="28953" x="4162425" y="5078413"/>
          <p14:tracePt t="28970" x="4162425" y="5154613"/>
          <p14:tracePt t="28986" x="4162425" y="5195888"/>
          <p14:tracePt t="29004" x="4144963" y="5254625"/>
          <p14:tracePt t="29020" x="4137025" y="5287963"/>
          <p14:tracePt t="29036" x="4137025" y="5338763"/>
          <p14:tracePt t="29053" x="4129088" y="5372100"/>
          <p14:tracePt t="29070" x="4129088" y="5389563"/>
          <p14:tracePt t="29087" x="4129088" y="5414963"/>
          <p14:tracePt t="29103" x="4129088" y="5422900"/>
          <p14:tracePt t="29120" x="4129088" y="5438775"/>
          <p14:tracePt t="29137" x="4129088" y="5456238"/>
          <p14:tracePt t="29153" x="4144963" y="5473700"/>
          <p14:tracePt t="29170" x="4152900" y="5473700"/>
          <p14:tracePt t="29187" x="4170363" y="5473700"/>
          <p14:tracePt t="29288" x="4178300" y="5473700"/>
          <p14:tracePt t="29378" x="4178300" y="5464175"/>
          <p14:tracePt t="29386" x="4178300" y="5456238"/>
          <p14:tracePt t="29435" x="4178300" y="5448300"/>
          <p14:tracePt t="29451" x="4170363" y="5438775"/>
          <p14:tracePt t="29459" x="4152900" y="5438775"/>
          <p14:tracePt t="29470" x="4144963" y="5430838"/>
          <p14:tracePt t="29487" x="4094163" y="5430838"/>
          <p14:tracePt t="29504" x="4027488" y="5430838"/>
          <p14:tracePt t="29520" x="3960813" y="5430838"/>
          <p14:tracePt t="29537" x="3792538" y="5430838"/>
          <p14:tracePt t="29553" x="3600450" y="5414963"/>
          <p14:tracePt t="29570" x="3389313" y="5397500"/>
          <p14:tracePt t="29587" x="3205163" y="5380038"/>
          <p14:tracePt t="29603" x="3105150" y="5364163"/>
          <p14:tracePt t="29622" x="3095625" y="5356225"/>
          <p14:tracePt t="29637" x="3087688" y="5346700"/>
          <p14:tracePt t="29653" x="3087688" y="5338763"/>
          <p14:tracePt t="29670" x="3087688" y="5330825"/>
          <p14:tracePt t="29671" x="3095625" y="5321300"/>
          <p14:tracePt t="29687" x="3095625" y="5295900"/>
          <p14:tracePt t="29703" x="3105150" y="5287963"/>
          <p14:tracePt t="29720" x="3113088" y="5272088"/>
          <p14:tracePt t="29737" x="3130550" y="5246688"/>
          <p14:tracePt t="29754" x="3146425" y="5221288"/>
          <p14:tracePt t="29770" x="3163888" y="5195888"/>
          <p14:tracePt t="29787" x="3205163" y="5170488"/>
          <p14:tracePt t="29803" x="3255963" y="5137150"/>
          <p14:tracePt t="29820" x="3314700" y="5129213"/>
          <p14:tracePt t="29837" x="3440113" y="5103813"/>
          <p14:tracePt t="29853" x="3600450" y="5070475"/>
          <p14:tracePt t="29870" x="3792538" y="5045075"/>
          <p14:tracePt t="29887" x="3994150" y="5027613"/>
          <p14:tracePt t="29904" x="4195763" y="5019675"/>
          <p14:tracePt t="29920" x="4371975" y="5019675"/>
          <p14:tracePt t="29937" x="4540250" y="5019675"/>
          <p14:tracePt t="29953" x="4716463" y="5019675"/>
          <p14:tracePt t="29970" x="4900613" y="5019675"/>
          <p14:tracePt t="29987" x="5084763" y="5019675"/>
          <p14:tracePt t="30003" x="5294313" y="5019675"/>
          <p14:tracePt t="30020" x="5521325" y="5037138"/>
          <p14:tracePt t="30038" x="5781675" y="5095875"/>
          <p14:tracePt t="30053" x="5865813" y="5119688"/>
          <p14:tracePt t="30070" x="6042025" y="5195888"/>
          <p14:tracePt t="30087" x="6083300" y="5221288"/>
          <p14:tracePt t="30087" x="6091238" y="5229225"/>
          <p14:tracePt t="30103" x="6124575" y="5254625"/>
          <p14:tracePt t="30120" x="6159500" y="5287963"/>
          <p14:tracePt t="30137" x="6175375" y="5330825"/>
          <p14:tracePt t="30154" x="6183313" y="5338763"/>
          <p14:tracePt t="30171" x="6183313" y="5346700"/>
          <p14:tracePt t="30187" x="6200775" y="5372100"/>
          <p14:tracePt t="30204" x="6218238" y="5397500"/>
          <p14:tracePt t="30220" x="6234113" y="5422900"/>
          <p14:tracePt t="30237" x="6242050" y="5448300"/>
          <p14:tracePt t="30253" x="6251575" y="5481638"/>
          <p14:tracePt t="30270" x="6251575" y="5497513"/>
          <p14:tracePt t="30287" x="6259513" y="5522913"/>
          <p14:tracePt t="30305" x="6259513" y="5565775"/>
          <p14:tracePt t="30320" x="6259513" y="5591175"/>
          <p14:tracePt t="30337" x="6259513" y="5607050"/>
          <p14:tracePt t="30353" x="6259513" y="5632450"/>
          <p14:tracePt t="30739" x="6267450" y="5632450"/>
          <p14:tracePt t="31187" x="6242050" y="5632450"/>
          <p14:tracePt t="31195" x="6200775" y="5632450"/>
          <p14:tracePt t="31204" x="6134100" y="5624513"/>
          <p14:tracePt t="31220" x="6024563" y="5607050"/>
          <p14:tracePt t="31237" x="5160963" y="5556250"/>
          <p14:tracePt t="31253" x="4221163" y="5481638"/>
          <p14:tracePt t="31270" x="3440113" y="5448300"/>
          <p14:tracePt t="31286" x="2954338" y="5448300"/>
          <p14:tracePt t="31303" x="2760663" y="5448300"/>
          <p14:tracePt t="31320" x="2625725" y="5448300"/>
          <p14:tracePt t="31336" x="2533650" y="5464175"/>
          <p14:tracePt t="31353" x="2474913" y="5481638"/>
          <p14:tracePt t="31370" x="2441575" y="5507038"/>
          <p14:tracePt t="31387" x="2416175" y="5522913"/>
          <p14:tracePt t="31403" x="2408238" y="5532438"/>
          <p14:tracePt t="31420" x="2400300" y="5540375"/>
          <p14:tracePt t="31439" x="2400300" y="5548313"/>
          <p14:tracePt t="31513" x="2408238" y="5548313"/>
          <p14:tracePt t="31521" x="2408238" y="5540375"/>
          <p14:tracePt t="31538" x="2416175" y="5532438"/>
          <p14:tracePt t="31538" x="2416175" y="5514975"/>
          <p14:tracePt t="31553" x="2425700" y="5497513"/>
          <p14:tracePt t="31570" x="2433638" y="5481638"/>
          <p14:tracePt t="31587" x="2441575" y="5448300"/>
          <p14:tracePt t="31603" x="2449513" y="5438775"/>
          <p14:tracePt t="31620" x="2466975" y="5430838"/>
          <p14:tracePt t="31637" x="2484438" y="5414963"/>
          <p14:tracePt t="31654" x="2525713" y="5397500"/>
          <p14:tracePt t="31670" x="2566988" y="5372100"/>
          <p14:tracePt t="31686" x="2635250" y="5346700"/>
          <p14:tracePt t="31703" x="2727325" y="5305425"/>
          <p14:tracePt t="31720" x="2852738" y="5262563"/>
          <p14:tracePt t="31736" x="3028950" y="5221288"/>
          <p14:tracePt t="31753" x="3238500" y="5170488"/>
          <p14:tracePt t="31770" x="3432175" y="5129213"/>
          <p14:tracePt t="31786" x="3624263" y="5086350"/>
          <p14:tracePt t="31803" x="3810000" y="5070475"/>
          <p14:tracePt t="31820" x="4035425" y="5053013"/>
          <p14:tracePt t="31837" x="4279900" y="5045075"/>
          <p14:tracePt t="31853" x="4665663" y="5045075"/>
          <p14:tracePt t="31870" x="5278438" y="5045075"/>
          <p14:tracePt t="31886" x="6049963" y="5045075"/>
          <p14:tracePt t="31903" x="6780213" y="5045075"/>
          <p14:tracePt t="31920" x="7400925" y="5027613"/>
          <p14:tracePt t="31936" x="7853363" y="5027613"/>
          <p14:tracePt t="31937" x="8013700" y="5027613"/>
          <p14:tracePt t="31953" x="8131175" y="5027613"/>
          <p14:tracePt t="31953" x="8239125" y="5027613"/>
          <p14:tracePt t="31969" x="8323263" y="5027613"/>
          <p14:tracePt t="31987" x="8474075" y="5027613"/>
          <p14:tracePt t="32003" x="8532813" y="5037138"/>
          <p14:tracePt t="32020" x="8583613" y="5053013"/>
          <p14:tracePt t="32037" x="8591550" y="5060950"/>
          <p14:tracePt t="32059" x="8601075" y="5070475"/>
          <p14:tracePt t="32092" x="8609013" y="5086350"/>
          <p14:tracePt t="32101" x="8616950" y="5095875"/>
          <p14:tracePt t="32108" x="8642350" y="5111750"/>
          <p14:tracePt t="32120" x="8667750" y="5111750"/>
          <p14:tracePt t="32137" x="8734425" y="5137150"/>
          <p14:tracePt t="32154" x="8793163" y="5145088"/>
          <p14:tracePt t="32170" x="8910638" y="5162550"/>
          <p14:tracePt t="32187" x="9104313" y="5195888"/>
          <p14:tracePt t="32203" x="9355138" y="5237163"/>
          <p14:tracePt t="32220" x="9640888" y="5287963"/>
          <p14:tracePt t="32237" x="9842500" y="5330825"/>
          <p14:tracePt t="32253" x="9977438" y="5372100"/>
          <p14:tracePt t="32270" x="10059988" y="5405438"/>
          <p14:tracePt t="32287" x="10094913" y="5438775"/>
          <p14:tracePt t="32303" x="10102850" y="5456238"/>
          <p14:tracePt t="32320" x="10110788" y="5481638"/>
          <p14:tracePt t="32443" x="10118725" y="5481638"/>
          <p14:tracePt t="32500" x="10136188" y="5481638"/>
          <p14:tracePt t="32672" x="10144125" y="5481638"/>
          <p14:tracePt t="32754" x="10144125" y="5489575"/>
          <p14:tracePt t="32964" x="10118725" y="5464175"/>
          <p14:tracePt t="32974" x="10077450" y="5422900"/>
          <p14:tracePt t="32987" x="10069513" y="5405438"/>
          <p14:tracePt t="33004" x="9918700" y="5246688"/>
          <p14:tracePt t="33020" x="9515475" y="4943475"/>
          <p14:tracePt t="33037" x="8936038" y="4591050"/>
          <p14:tracePt t="33054" x="8172450" y="4138613"/>
          <p14:tracePt t="33070" x="7720013" y="3852863"/>
          <p14:tracePt t="33087" x="7467600" y="3676650"/>
          <p14:tracePt t="33104" x="7299325" y="3567113"/>
          <p14:tracePt t="33121" x="7158038" y="3475038"/>
          <p14:tracePt t="33138" x="7031038" y="3408363"/>
          <p14:tracePt t="33154" x="6931025" y="3357563"/>
          <p14:tracePt t="33170" x="6829425" y="3298825"/>
          <p14:tracePt t="33187" x="6788150" y="3281363"/>
          <p14:tracePt t="33206" x="6770688" y="3265488"/>
          <p14:tracePt t="33221" x="6754813" y="3265488"/>
          <p14:tracePt t="33237" x="6746875" y="3257550"/>
          <p14:tracePt t="33254" x="6737350" y="3257550"/>
          <p14:tracePt t="33271" x="6704013" y="3240088"/>
          <p14:tracePt t="33331" x="6704013" y="3232150"/>
          <p14:tracePt t="33356" x="6721475" y="3232150"/>
          <p14:tracePt t="33364" x="6737350" y="3232150"/>
          <p14:tracePt t="33371" x="6770688" y="3240088"/>
          <p14:tracePt t="33388" x="6796088" y="3273425"/>
          <p14:tracePt t="33405" x="6838950" y="3298825"/>
          <p14:tracePt t="33421" x="6880225" y="3332163"/>
          <p14:tracePt t="33437" x="6931025" y="3375025"/>
          <p14:tracePt t="33455" x="7005638" y="3449638"/>
          <p14:tracePt t="33471" x="7115175" y="3551238"/>
          <p14:tracePt t="33487" x="7232650" y="3625850"/>
          <p14:tracePt t="33504" x="7485063" y="3786188"/>
          <p14:tracePt t="33521" x="7878763" y="3995738"/>
          <p14:tracePt t="33538" x="8197850" y="4154488"/>
          <p14:tracePt t="33553" x="8516938" y="4330700"/>
          <p14:tracePt t="33570" x="8826500" y="4506913"/>
          <p14:tracePt t="33587" x="9078913" y="4675188"/>
          <p14:tracePt t="33603" x="9221788" y="4792663"/>
          <p14:tracePt t="33620" x="9313863" y="4876800"/>
          <p14:tracePt t="33637" x="9398000" y="4953000"/>
          <p14:tracePt t="33653" x="9456738" y="5019675"/>
          <p14:tracePt t="33670" x="9515475" y="5078413"/>
          <p14:tracePt t="33687" x="9540875" y="5095875"/>
          <p14:tracePt t="33704" x="9566275" y="5111750"/>
          <p14:tracePt t="33720" x="9574213" y="5119688"/>
          <p14:tracePt t="33928" x="9582150" y="5145088"/>
          <p14:tracePt t="33935" x="9607550" y="5178425"/>
          <p14:tracePt t="33954" x="9625013" y="5229225"/>
          <p14:tracePt t="33971" x="9699625" y="5338763"/>
          <p14:tracePt t="33987" x="9775825" y="5456238"/>
          <p14:tracePt t="34004" x="9791700" y="5481638"/>
          <p14:tracePt t="34107" x="9801225" y="5489575"/>
          <p14:tracePt t="34115" x="9801225" y="5507038"/>
          <p14:tracePt t="34123" x="9801225" y="5540375"/>
          <p14:tracePt t="34137" x="9801225" y="5581650"/>
          <p14:tracePt t="34155" x="9817100" y="5632450"/>
          <p14:tracePt t="34179" x="9817100" y="5624513"/>
          <p14:tracePt t="34187" x="9817100" y="5614988"/>
          <p14:tracePt t="34417" x="9834563" y="5614988"/>
          <p14:tracePt t="34423" x="9842500" y="5599113"/>
          <p14:tracePt t="34473" x="9842500" y="5591175"/>
          <p14:tracePt t="34481" x="9842500" y="5581650"/>
          <p14:tracePt t="34489" x="9825038" y="5581650"/>
          <p14:tracePt t="34504" x="9809163" y="5565775"/>
          <p14:tracePt t="34520" x="9766300" y="5540375"/>
          <p14:tracePt t="34537" x="9707563" y="5514975"/>
          <p14:tracePt t="34553" x="9658350" y="5497513"/>
          <p14:tracePt t="34570" x="9607550" y="5489575"/>
          <p14:tracePt t="34587" x="9556750" y="5481638"/>
          <p14:tracePt t="34587" x="9531350" y="5481638"/>
          <p14:tracePt t="34603" x="9490075" y="5473700"/>
          <p14:tracePt t="34620" x="9390063" y="5473700"/>
          <p14:tracePt t="34636" x="9355138" y="5473700"/>
          <p14:tracePt t="34637" x="9313863" y="5473700"/>
          <p14:tracePt t="34653" x="9188450" y="5473700"/>
          <p14:tracePt t="34670" x="9053513" y="5473700"/>
          <p14:tracePt t="34686" x="8910638" y="5473700"/>
          <p14:tracePt t="34703" x="8759825" y="5473700"/>
          <p14:tracePt t="34721" x="8616950" y="5473700"/>
          <p14:tracePt t="34737" x="8440738" y="5473700"/>
          <p14:tracePt t="34753" x="8231188" y="5473700"/>
          <p14:tracePt t="34771" x="7929563" y="5473700"/>
          <p14:tracePt t="34787" x="7569200" y="5473700"/>
          <p14:tracePt t="34804" x="7216775" y="5473700"/>
          <p14:tracePt t="34820" x="6897688" y="5473700"/>
          <p14:tracePt t="34837" x="6637338" y="5473700"/>
          <p14:tracePt t="34853" x="6418263" y="5473700"/>
          <p14:tracePt t="34870" x="6200775" y="5473700"/>
          <p14:tracePt t="34887" x="6016625" y="5464175"/>
          <p14:tracePt t="34903" x="5815013" y="5456238"/>
          <p14:tracePt t="34920" x="5605463" y="5448300"/>
          <p14:tracePt t="34937" x="5337175" y="5438775"/>
          <p14:tracePt t="34954" x="5043488" y="5414963"/>
          <p14:tracePt t="34955" x="4892675" y="5405438"/>
          <p14:tracePt t="34971" x="4699000" y="5397500"/>
          <p14:tracePt t="34987" x="4338638" y="5397500"/>
          <p14:tracePt t="35003" x="3986213" y="5397500"/>
          <p14:tracePt t="35021" x="3524250" y="5389563"/>
          <p14:tracePt t="35038" x="3205163" y="5389563"/>
          <p14:tracePt t="35053" x="2878138" y="5389563"/>
          <p14:tracePt t="35070" x="2625725" y="5389563"/>
          <p14:tracePt t="35087" x="2441575" y="5389563"/>
          <p14:tracePt t="35103" x="2324100" y="5372100"/>
          <p14:tracePt t="35120" x="2308225" y="5364163"/>
          <p14:tracePt t="35175" x="2308225" y="5356225"/>
          <p14:tracePt t="35183" x="2308225" y="5346700"/>
          <p14:tracePt t="35191" x="2324100" y="5346700"/>
          <p14:tracePt t="35203" x="2357438" y="5346700"/>
          <p14:tracePt t="35220" x="2400300" y="5346700"/>
          <p14:tracePt t="35236" x="2449513" y="5346700"/>
          <p14:tracePt t="35253" x="2559050" y="5346700"/>
          <p14:tracePt t="35270" x="2760663" y="5346700"/>
          <p14:tracePt t="35286" x="3079750" y="5346700"/>
          <p14:tracePt t="35303" x="3465513" y="5346700"/>
          <p14:tracePt t="35320" x="4246563" y="5346700"/>
          <p14:tracePt t="35337" x="5235575" y="5346700"/>
          <p14:tracePt t="35354" x="6284913" y="5346700"/>
          <p14:tracePt t="35354" x="6805613" y="5346700"/>
          <p14:tracePt t="35370" x="7350125" y="5346700"/>
          <p14:tracePt t="35387" x="9002713" y="5346700"/>
          <p14:tracePt t="35403" x="9893300" y="5346700"/>
          <p14:tracePt t="35420" x="10412413" y="5346700"/>
          <p14:tracePt t="35437" x="10664825" y="5346700"/>
          <p14:tracePt t="35453" x="10723563" y="5346700"/>
          <p14:tracePt t="35485" x="10715625" y="5346700"/>
          <p14:tracePt t="35493" x="10690225" y="5346700"/>
          <p14:tracePt t="35503" x="10656888" y="5346700"/>
          <p14:tracePt t="35519" x="10598150" y="5346700"/>
          <p14:tracePt t="35537" x="10539413" y="5338763"/>
          <p14:tracePt t="35553" x="10480675" y="5338763"/>
          <p14:tracePt t="35570" x="10455275" y="5330825"/>
          <p14:tracePt t="35586" x="10437813" y="5280025"/>
          <p14:tracePt t="35603" x="10529888" y="5213350"/>
          <p14:tracePt t="35723" x="10539413" y="5213350"/>
          <p14:tracePt t="35730" x="10547350" y="5213350"/>
          <p14:tracePt t="35804" x="10539413" y="5213350"/>
          <p14:tracePt t="35812" x="10521950" y="5203825"/>
          <p14:tracePt t="35820" x="10514013" y="5203825"/>
          <p14:tracePt t="35837" x="10463213" y="5187950"/>
          <p14:tracePt t="35853" x="10437813" y="5178425"/>
          <p14:tracePt t="35870" x="10320338" y="5178425"/>
          <p14:tracePt t="35887" x="10136188" y="5154613"/>
          <p14:tracePt t="35903" x="9817100" y="5154613"/>
          <p14:tracePt t="35920" x="9380538" y="5154613"/>
          <p14:tracePt t="35937" x="9037638" y="5154613"/>
          <p14:tracePt t="35953" x="8818563" y="5154613"/>
          <p14:tracePt t="35970" x="8675688" y="5187950"/>
          <p14:tracePt t="35987" x="8601075" y="5195888"/>
          <p14:tracePt t="36004" x="8591550" y="5203825"/>
          <p14:tracePt t="36020" x="8591550" y="5221288"/>
          <p14:tracePt t="36037" x="8591550" y="5254625"/>
          <p14:tracePt t="36053" x="8583613" y="5287963"/>
          <p14:tracePt t="36070" x="8567738" y="5313363"/>
          <p14:tracePt t="36087" x="8524875" y="5356225"/>
          <p14:tracePt t="36103" x="8424863" y="5430838"/>
          <p14:tracePt t="36121" x="8256588" y="5522913"/>
          <p14:tracePt t="36137" x="8047038" y="5607050"/>
          <p14:tracePt t="36154" x="7720013" y="5683250"/>
          <p14:tracePt t="36170" x="7099300" y="5775325"/>
          <p14:tracePt t="36187" x="6335713" y="5867400"/>
          <p14:tracePt t="36204" x="4791075" y="6002338"/>
          <p14:tracePt t="36221" x="4279900" y="6051550"/>
          <p14:tracePt t="36221" x="3800475" y="6086475"/>
          <p14:tracePt t="36237" x="3079750" y="6145213"/>
          <p14:tracePt t="36253" x="2625725" y="6186488"/>
          <p14:tracePt t="36270" x="2374900" y="6194425"/>
          <p14:tracePt t="36286" x="2181225" y="6194425"/>
          <p14:tracePt t="36303" x="2063750" y="6194425"/>
          <p14:tracePt t="36320" x="1997075" y="6203950"/>
          <p14:tracePt t="36336" x="1979613" y="6211888"/>
          <p14:tracePt t="36353" x="1963738" y="6211888"/>
          <p14:tracePt t="36370" x="1955800" y="6211888"/>
          <p14:tracePt t="36622" x="1955800" y="6227763"/>
          <p14:tracePt t="36687" x="1963738" y="6227763"/>
          <p14:tracePt t="36696" x="1971675" y="6237288"/>
          <p14:tracePt t="36704" x="1997075" y="6237288"/>
          <p14:tracePt t="36720" x="2063750" y="6262688"/>
          <p14:tracePt t="36737" x="2073275" y="6270625"/>
          <p14:tracePt t="36754" x="2081213" y="6278563"/>
          <p14:tracePt t="36786" x="2081213" y="6286500"/>
          <p14:tracePt t="36794" x="2081213" y="6303963"/>
          <p14:tracePt t="36803" x="2073275" y="6311900"/>
          <p14:tracePt t="36820" x="2022475" y="6337300"/>
          <p14:tracePt t="36837" x="1955800" y="6354763"/>
          <p14:tracePt t="36853" x="1862138" y="6362700"/>
          <p14:tracePt t="36870" x="1754188" y="6380163"/>
          <p14:tracePt t="36886" x="1644650" y="6388100"/>
          <p14:tracePt t="36904" x="1560513" y="6388100"/>
          <p14:tracePt t="36920" x="1501775" y="6388100"/>
          <p14:tracePt t="36936" x="1450975" y="6396038"/>
          <p14:tracePt t="36953" x="1401763" y="6403975"/>
          <p14:tracePt t="36970" x="1343025" y="6413500"/>
          <p14:tracePt t="36987" x="1258888" y="6421438"/>
          <p14:tracePt t="37003" x="1166813" y="6438900"/>
          <p14:tracePt t="37020" x="1074738" y="6446838"/>
          <p14:tracePt t="37037" x="990600" y="6462713"/>
          <p14:tracePt t="37053" x="914400" y="6472238"/>
          <p14:tracePt t="37070" x="855663" y="6480175"/>
          <p14:tracePt t="37089" x="781050" y="6497638"/>
          <p14:tracePt t="37103" x="763588" y="6505575"/>
          <p14:tracePt t="37547" x="763588" y="6513513"/>
          <p14:tracePt t="37563" x="771525" y="6513513"/>
          <p14:tracePt t="37571" x="781050" y="6513513"/>
          <p14:tracePt t="37586" x="796925" y="6513513"/>
          <p14:tracePt t="37603" x="839788" y="6521450"/>
          <p14:tracePt t="37620" x="889000" y="6521450"/>
          <p14:tracePt t="37637" x="1023938" y="6538913"/>
          <p14:tracePt t="37653" x="1090613" y="6538913"/>
          <p14:tracePt t="37670" x="1216025" y="6538913"/>
          <p14:tracePt t="37687" x="1300163" y="6538913"/>
          <p14:tracePt t="37687" x="1401763" y="6538913"/>
          <p14:tracePt t="37703" x="1577975" y="6538913"/>
          <p14:tracePt t="37720" x="1770063" y="6538913"/>
          <p14:tracePt t="37737" x="1930400" y="6538913"/>
          <p14:tracePt t="37753" x="2081213" y="6538913"/>
          <p14:tracePt t="37771" x="2232025" y="6546850"/>
          <p14:tracePt t="37787" x="2374900" y="6556375"/>
          <p14:tracePt t="37803" x="2533650" y="6564313"/>
          <p14:tracePt t="37820" x="2668588" y="6564313"/>
          <p14:tracePt t="37836" x="2794000" y="6564313"/>
          <p14:tracePt t="37853" x="2870200" y="6564313"/>
          <p14:tracePt t="37870" x="2903538" y="6564313"/>
          <p14:tracePt t="37887" x="2911475" y="6564313"/>
          <p14:tracePt t="40033" x="2919413" y="6564313"/>
          <p14:tracePt t="40042" x="2911475" y="6572250"/>
          <p14:tracePt t="40053" x="2895600" y="6581775"/>
          <p14:tracePt t="40070" x="2860675" y="6581775"/>
          <p14:tracePt t="40087" x="2778125" y="6597650"/>
          <p14:tracePt t="40103" x="2709863" y="6597650"/>
          <p14:tracePt t="40120" x="2601913" y="6597650"/>
          <p14:tracePt t="40137" x="2474913" y="6597650"/>
          <p14:tracePt t="40153" x="2357438" y="6597650"/>
          <p14:tracePt t="40170" x="2282825" y="6615113"/>
          <p14:tracePt t="40187" x="2224088" y="6623050"/>
          <p14:tracePt t="40203" x="2190750" y="6630988"/>
          <p14:tracePt t="40220" x="2155825" y="6630988"/>
          <p14:tracePt t="40236" x="2106613" y="6640513"/>
          <p14:tracePt t="40253" x="2047875" y="6656388"/>
          <p14:tracePt t="40270" x="1979613" y="6664325"/>
          <p14:tracePt t="40286" x="1887538" y="6673850"/>
          <p14:tracePt t="40304" x="1787525" y="6689725"/>
          <p14:tracePt t="40320" x="1652588" y="6707188"/>
          <p14:tracePt t="40337" x="1560513" y="6723063"/>
          <p14:tracePt t="40353" x="1485900" y="6740525"/>
          <p14:tracePt t="40370" x="1409700" y="6748463"/>
          <p14:tracePt t="40386" x="1358900" y="6757988"/>
          <p14:tracePt t="40404" x="1309688" y="6765925"/>
          <p14:tracePt t="40420" x="1274763" y="6773863"/>
          <p14:tracePt t="40436" x="1250950" y="6773863"/>
          <p14:tracePt t="40453" x="1225550" y="6773863"/>
          <p14:tracePt t="40470" x="1200150" y="6781800"/>
          <p14:tracePt t="40486" x="1182688" y="6791325"/>
          <p14:tracePt t="40503" x="1157288" y="6791325"/>
          <p14:tracePt t="40590" x="1149350" y="6791325"/>
          <p14:tracePt t="40606" x="1157288" y="6781800"/>
          <p14:tracePt t="40615" x="1166813" y="6773863"/>
          <p14:tracePt t="40623" x="1182688" y="6765925"/>
          <p14:tracePt t="40637" x="1200150" y="6765925"/>
          <p14:tracePt t="40654" x="1250950" y="6740525"/>
          <p14:tracePt t="40670" x="1284288" y="6732588"/>
          <p14:tracePt t="40686" x="1333500" y="6715125"/>
          <p14:tracePt t="40703" x="1384300" y="6715125"/>
          <p14:tracePt t="40720" x="1427163" y="6715125"/>
          <p14:tracePt t="40736" x="1468438" y="6715125"/>
          <p14:tracePt t="40753" x="1501775" y="6715125"/>
          <p14:tracePt t="40770" x="1560513" y="6740525"/>
          <p14:tracePt t="40787" x="1619250" y="6748463"/>
          <p14:tracePt t="40803" x="1677988" y="6765925"/>
          <p14:tracePt t="40820" x="1795463" y="6781800"/>
          <p14:tracePt t="40837" x="1979613" y="6799263"/>
          <p14:tracePt t="40853" x="2232025" y="6807200"/>
          <p14:tracePt t="40870" x="2559050" y="6807200"/>
          <p14:tracePt t="40886" x="2903538" y="6807200"/>
          <p14:tracePt t="40903" x="3138488" y="6807200"/>
          <p14:tracePt t="40920" x="3289300" y="6807200"/>
          <p14:tracePt t="40937" x="3340100" y="6807200"/>
          <p14:tracePt t="41261" x="3340100" y="6799263"/>
          <p14:tracePt t="41482" x="3340100" y="6791325"/>
          <p14:tracePt t="42398" x="3340100" y="6799263"/>
          <p14:tracePt t="42407" x="3340100" y="6824663"/>
          <p14:tracePt t="42420" x="3330575" y="6832600"/>
          <p14:tracePt t="42437" x="3297238" y="6840538"/>
          <p14:tracePt t="42453" x="3271838" y="6840538"/>
          <p14:tracePt t="42471" x="3230563" y="6840538"/>
          <p14:tracePt t="42487" x="3189288" y="6799263"/>
          <p14:tracePt t="42670" x="3197225" y="6799263"/>
          <p14:tracePt t="42686" x="3205163" y="6799263"/>
          <p14:tracePt t="42694" x="3213100" y="6799263"/>
          <p14:tracePt t="42727" x="3230563" y="6799263"/>
          <p14:tracePt t="42874" x="3230563" y="6791325"/>
          <p14:tracePt t="42899" x="3230563" y="6781800"/>
          <p14:tracePt t="42907" x="3230563" y="6765925"/>
          <p14:tracePt t="42920" x="3230563" y="6748463"/>
          <p14:tracePt t="42936" x="3230563" y="6715125"/>
          <p14:tracePt t="42953" x="3230563" y="6673850"/>
          <p14:tracePt t="42970" x="3230563" y="6623050"/>
          <p14:tracePt t="42986" x="3230563" y="6564313"/>
          <p14:tracePt t="43003" x="3238500" y="6505575"/>
          <p14:tracePt t="43020" x="3255963" y="6446838"/>
          <p14:tracePt t="43036" x="3271838" y="6388100"/>
          <p14:tracePt t="43053" x="3306763" y="6311900"/>
          <p14:tracePt t="43070" x="3340100" y="6227763"/>
          <p14:tracePt t="43087" x="3381375" y="6153150"/>
          <p14:tracePt t="43103" x="3498850" y="5984875"/>
          <p14:tracePt t="43120" x="3600450" y="5867400"/>
          <p14:tracePt t="43137" x="3725863" y="5716588"/>
          <p14:tracePt t="43153" x="3868738" y="5591175"/>
          <p14:tracePt t="43170" x="4027488" y="5456238"/>
          <p14:tracePt t="43186" x="4229100" y="5346700"/>
          <p14:tracePt t="43204" x="4456113" y="5246688"/>
          <p14:tracePt t="43220" x="4883150" y="5145088"/>
          <p14:tracePt t="43237" x="5445125" y="5070475"/>
          <p14:tracePt t="43253" x="6024563" y="5045075"/>
          <p14:tracePt t="43270" x="6486525" y="5045075"/>
          <p14:tracePt t="43287" x="6854825" y="5045075"/>
          <p14:tracePt t="43303" x="7064375" y="5045075"/>
          <p14:tracePt t="43320" x="7199313" y="5045075"/>
          <p14:tracePt t="43337" x="7265988" y="5070475"/>
          <p14:tracePt t="43353" x="7275513" y="5078413"/>
          <p14:tracePt t="43370" x="7291388" y="5103813"/>
          <p14:tracePt t="43386" x="7316788" y="5178425"/>
          <p14:tracePt t="43403" x="7350125" y="5254625"/>
          <p14:tracePt t="43420" x="7392988" y="5356225"/>
          <p14:tracePt t="43437" x="7434263" y="5430838"/>
          <p14:tracePt t="43453" x="7459663" y="5522913"/>
          <p14:tracePt t="43470" x="7467600" y="5614988"/>
          <p14:tracePt t="43486" x="7467600" y="5673725"/>
          <p14:tracePt t="43503" x="7485063" y="5757863"/>
          <p14:tracePt t="43520" x="7493000" y="5900738"/>
          <p14:tracePt t="43537" x="7493000" y="5951538"/>
          <p14:tracePt t="43537" x="7493000" y="5992813"/>
          <p14:tracePt t="43553" x="7493000" y="6076950"/>
          <p14:tracePt t="43570" x="7467600" y="6119813"/>
          <p14:tracePt t="43587" x="7434263" y="6161088"/>
          <p14:tracePt t="43603" x="7416800" y="6178550"/>
          <p14:tracePt t="43621" x="7400925" y="6186488"/>
          <p14:tracePt t="43636" x="7392988" y="6203950"/>
          <p14:tracePt t="43653" x="7383463" y="6211888"/>
          <p14:tracePt t="43670" x="7367588" y="6237288"/>
          <p14:tracePt t="43686" x="7358063" y="6245225"/>
          <p14:tracePt t="43703" x="7358063" y="6253163"/>
          <p14:tracePt t="43899" x="7350125" y="6262688"/>
          <p14:tracePt t="44011" x="7350125" y="6270625"/>
          <p14:tracePt t="44044" x="7358063" y="6270625"/>
          <p14:tracePt t="44109" x="7367588" y="6270625"/>
          <p14:tracePt t="44158" x="7375525" y="6270625"/>
          <p14:tracePt t="44167" x="7375525" y="6262688"/>
          <p14:tracePt t="44175" x="7367588" y="6262688"/>
          <p14:tracePt t="44186" x="7350125" y="6253163"/>
          <p14:tracePt t="44203" x="7299325" y="6245225"/>
          <p14:tracePt t="44220" x="7224713" y="6227763"/>
          <p14:tracePt t="44237" x="7099300" y="6194425"/>
          <p14:tracePt t="44253" x="6905625" y="6145213"/>
          <p14:tracePt t="44270" x="6688138" y="6094413"/>
          <p14:tracePt t="44286" x="6461125" y="6061075"/>
          <p14:tracePt t="44304" x="6251575" y="6027738"/>
          <p14:tracePt t="44320" x="6049963" y="6002338"/>
          <p14:tracePt t="44336" x="5865813" y="5976938"/>
          <p14:tracePt t="44353" x="5697538" y="5951538"/>
          <p14:tracePt t="44371" x="5480050" y="5926138"/>
          <p14:tracePt t="44386" x="5411788" y="5918200"/>
          <p14:tracePt t="44404" x="5245100" y="5908675"/>
          <p14:tracePt t="44420" x="5151438" y="5908675"/>
          <p14:tracePt t="44437" x="5068888" y="5908675"/>
          <p14:tracePt t="44453" x="5000625" y="5908675"/>
          <p14:tracePt t="44470" x="4908550" y="5908675"/>
          <p14:tracePt t="44487" x="4816475" y="5908675"/>
          <p14:tracePt t="44503" x="4724400" y="5926138"/>
          <p14:tracePt t="44520" x="4614863" y="5959475"/>
          <p14:tracePt t="44537" x="4540250" y="5992813"/>
          <p14:tracePt t="44554" x="4422775" y="6051550"/>
          <p14:tracePt t="44570" x="4329113" y="6110288"/>
          <p14:tracePt t="44586" x="4262438" y="6161088"/>
          <p14:tracePt t="44603" x="4221163" y="6194425"/>
          <p14:tracePt t="44619" x="4211638" y="6203950"/>
          <p14:tracePt t="44636" x="4195763" y="6227763"/>
          <p14:tracePt t="44654" x="4187825" y="6253163"/>
          <p14:tracePt t="44670" x="4187825" y="6278563"/>
          <p14:tracePt t="44686" x="4178300" y="6311900"/>
          <p14:tracePt t="44703" x="4170363" y="6354763"/>
          <p14:tracePt t="44720" x="4170363" y="6403975"/>
          <p14:tracePt t="44736" x="4170363" y="6446838"/>
          <p14:tracePt t="44753" x="4170363" y="6472238"/>
          <p14:tracePt t="44770" x="4178300" y="6497638"/>
          <p14:tracePt t="44786" x="4254500" y="6538913"/>
          <p14:tracePt t="44803" x="4354513" y="6581775"/>
          <p14:tracePt t="44820" x="4413250" y="6589713"/>
          <p14:tracePt t="44837" x="4589463" y="6597650"/>
          <p14:tracePt t="44837" x="4699000" y="6605588"/>
          <p14:tracePt t="44853" x="4833938" y="6605588"/>
          <p14:tracePt t="44870" x="5268913" y="6605588"/>
          <p14:tracePt t="44886" x="5572125" y="6605588"/>
          <p14:tracePt t="44903" x="5815013" y="6605588"/>
          <p14:tracePt t="44920" x="6057900" y="6605588"/>
          <p14:tracePt t="44937" x="6251575" y="6605588"/>
          <p14:tracePt t="44953" x="6394450" y="6605588"/>
          <p14:tracePt t="44969" x="6502400" y="6605588"/>
          <p14:tracePt t="44987" x="6619875" y="6605588"/>
          <p14:tracePt t="45004" x="6721475" y="6605588"/>
          <p14:tracePt t="45020" x="6788150" y="6605588"/>
          <p14:tracePt t="45036" x="6838950" y="6605588"/>
          <p14:tracePt t="45053" x="6864350" y="6605588"/>
          <p14:tracePt t="45071" x="6872288" y="6605588"/>
          <p14:tracePt t="45087" x="6880225" y="6605588"/>
          <p14:tracePt t="45103" x="6888163" y="6605588"/>
          <p14:tracePt t="45121" x="6923088" y="6605588"/>
          <p14:tracePt t="45137" x="6946900" y="6605588"/>
          <p14:tracePt t="45153" x="6964363" y="6605588"/>
          <p14:tracePt t="45170" x="6981825" y="6605588"/>
          <p14:tracePt t="45186" x="6989763" y="6605588"/>
          <p14:tracePt t="45203" x="6997700" y="6605588"/>
          <p14:tracePt t="45410" x="7005638" y="6605588"/>
          <p14:tracePt t="45418" x="7023100" y="6605588"/>
          <p14:tracePt t="45426" x="7031038" y="6605588"/>
          <p14:tracePt t="45436" x="7040563" y="6605588"/>
          <p14:tracePt t="45453" x="7123113" y="6605588"/>
          <p14:tracePt t="45470" x="7199313" y="6605588"/>
          <p14:tracePt t="45486" x="7240588" y="6605588"/>
          <p14:tracePt t="45503" x="7324725" y="6597650"/>
          <p14:tracePt t="45520" x="7408863" y="6572250"/>
          <p14:tracePt t="45537" x="7451725" y="6564313"/>
          <p14:tracePt t="45553" x="7475538" y="6546850"/>
          <p14:tracePt t="45570" x="7493000" y="6530975"/>
          <p14:tracePt t="45586" x="7493000" y="6521450"/>
          <p14:tracePt t="45603" x="7510463" y="6505575"/>
          <p14:tracePt t="45620" x="7510463" y="6497638"/>
          <p14:tracePt t="45637" x="7518400" y="6462713"/>
          <p14:tracePt t="45653" x="7518400" y="6446838"/>
          <p14:tracePt t="45670" x="7534275" y="6413500"/>
          <p14:tracePt t="45686" x="7534275" y="6396038"/>
          <p14:tracePt t="45703" x="7534275" y="6362700"/>
          <p14:tracePt t="45720" x="7534275" y="6345238"/>
          <p14:tracePt t="45737" x="7518400" y="6311900"/>
          <p14:tracePt t="45753" x="7510463" y="6296025"/>
          <p14:tracePt t="45770" x="7493000" y="6278563"/>
          <p14:tracePt t="45787" x="7485063" y="6270625"/>
          <p14:tracePt t="45803" x="7475538" y="6253163"/>
          <p14:tracePt t="45820" x="7434263" y="6219825"/>
          <p14:tracePt t="45836" x="7400925" y="6194425"/>
          <p14:tracePt t="45853" x="7316788" y="6145213"/>
          <p14:tracePt t="45870" x="7232650" y="6110288"/>
          <p14:tracePt t="45886" x="7191375" y="6086475"/>
          <p14:tracePt t="45903" x="7107238" y="6069013"/>
          <p14:tracePt t="45920" x="7031038" y="6035675"/>
          <p14:tracePt t="45937" x="6956425" y="6010275"/>
          <p14:tracePt t="45954" x="6888163" y="5992813"/>
          <p14:tracePt t="45970" x="6813550" y="5969000"/>
          <p14:tracePt t="45987" x="6746875" y="5959475"/>
          <p14:tracePt t="46003" x="6670675" y="5951538"/>
          <p14:tracePt t="46020" x="6578600" y="5934075"/>
          <p14:tracePt t="46037" x="6486525" y="5926138"/>
          <p14:tracePt t="46053" x="6376988" y="5926138"/>
          <p14:tracePt t="46070" x="6234113" y="5918200"/>
          <p14:tracePt t="46086" x="6067425" y="5908675"/>
          <p14:tracePt t="46103" x="5915025" y="5900738"/>
          <p14:tracePt t="46121" x="5748338" y="5900738"/>
          <p14:tracePt t="46137" x="5588000" y="5900738"/>
          <p14:tracePt t="46138" x="5513388" y="5900738"/>
          <p14:tracePt t="46153" x="5445125" y="5900738"/>
          <p14:tracePt t="46171" x="5311775" y="5900738"/>
          <p14:tracePt t="46171" x="5253038" y="5900738"/>
          <p14:tracePt t="46187" x="5118100" y="5900738"/>
          <p14:tracePt t="46204" x="4984750" y="5900738"/>
          <p14:tracePt t="46220" x="4833938" y="5900738"/>
          <p14:tracePt t="46236" x="4691063" y="5900738"/>
          <p14:tracePt t="46253" x="4548188" y="5900738"/>
          <p14:tracePt t="46270" x="4422775" y="5900738"/>
          <p14:tracePt t="46287" x="4313238" y="5918200"/>
          <p14:tracePt t="46303" x="4246563" y="5943600"/>
          <p14:tracePt t="46320" x="4178300" y="6002338"/>
          <p14:tracePt t="46336" x="4119563" y="6051550"/>
          <p14:tracePt t="46353" x="4060825" y="6119813"/>
          <p14:tracePt t="46370" x="4002088" y="6178550"/>
          <p14:tracePt t="46387" x="3976688" y="6245225"/>
          <p14:tracePt t="46403" x="3976688" y="6270625"/>
          <p14:tracePt t="46420" x="3960813" y="6321425"/>
          <p14:tracePt t="46436" x="3943350" y="6380163"/>
          <p14:tracePt t="46453" x="3943350" y="6413500"/>
          <p14:tracePt t="46470" x="3943350" y="6446838"/>
          <p14:tracePt t="46488" x="3943350" y="6472238"/>
          <p14:tracePt t="46503" x="4027488" y="6513513"/>
          <p14:tracePt t="46520" x="4103688" y="6530975"/>
          <p14:tracePt t="46536" x="4221163" y="6546850"/>
          <p14:tracePt t="46553" x="4405313" y="6572250"/>
          <p14:tracePt t="46570" x="4622800" y="6581775"/>
          <p14:tracePt t="46586" x="4883150" y="6605588"/>
          <p14:tracePt t="46603" x="5194300" y="6615113"/>
          <p14:tracePt t="46620" x="5562600" y="6615113"/>
          <p14:tracePt t="46637" x="6042025" y="6615113"/>
          <p14:tracePt t="46637" x="6267450" y="6615113"/>
          <p14:tracePt t="46653" x="6611938" y="6615113"/>
          <p14:tracePt t="46670" x="6872288" y="6615113"/>
          <p14:tracePt t="46687" x="7115175" y="6615113"/>
          <p14:tracePt t="46703" x="7324725" y="6615113"/>
          <p14:tracePt t="46720" x="7493000" y="6615113"/>
          <p14:tracePt t="46737" x="7610475" y="6615113"/>
          <p14:tracePt t="46753" x="7627938" y="6615113"/>
          <p14:tracePt t="46817" x="7627938" y="6623050"/>
          <p14:tracePt t="46840" x="7618413" y="6623050"/>
          <p14:tracePt t="46850" x="7610475" y="6623050"/>
          <p14:tracePt t="48959" x="7585075" y="6623050"/>
          <p14:tracePt t="48960" x="7569200" y="6623050"/>
          <p14:tracePt t="48969" x="7543800" y="6623050"/>
          <p14:tracePt t="48977" x="7510463" y="6623050"/>
          <p14:tracePt t="48986" x="7475538" y="6615113"/>
          <p14:tracePt t="49003" x="7383463" y="6605588"/>
          <p14:tracePt t="49019" x="7299325" y="6589713"/>
          <p14:tracePt t="49037" x="7232650" y="6572250"/>
          <p14:tracePt t="49053" x="7173913" y="6556375"/>
          <p14:tracePt t="49070" x="7123113" y="6546850"/>
          <p14:tracePt t="49086" x="7081838" y="6530975"/>
          <p14:tracePt t="49103" x="7005638" y="6513513"/>
          <p14:tracePt t="49119" x="6931025" y="6497638"/>
          <p14:tracePt t="49137" x="6838950" y="6472238"/>
          <p14:tracePt t="49153" x="6721475" y="6438900"/>
          <p14:tracePt t="49170" x="6570663" y="6403975"/>
          <p14:tracePt t="49186" x="6410325" y="6370638"/>
          <p14:tracePt t="49203" x="6242050" y="6345238"/>
          <p14:tracePt t="49219" x="6083300" y="6311900"/>
          <p14:tracePt t="49237" x="5932488" y="6286500"/>
          <p14:tracePt t="49254" x="5773738" y="6270625"/>
          <p14:tracePt t="49270" x="5597525" y="6270625"/>
          <p14:tracePt t="49287" x="5319713" y="6270625"/>
          <p14:tracePt t="49304" x="5102225" y="6270625"/>
          <p14:tracePt t="49320" x="4908550" y="6270625"/>
          <p14:tracePt t="49337" x="4716463" y="6270625"/>
          <p14:tracePt t="49353" x="4556125" y="6270625"/>
          <p14:tracePt t="49370" x="4430713" y="6296025"/>
          <p14:tracePt t="49387" x="4329113" y="6321425"/>
          <p14:tracePt t="49403" x="4270375" y="6345238"/>
          <p14:tracePt t="49420" x="4254500" y="6354763"/>
          <p14:tracePt t="49459" x="4254500" y="6362700"/>
          <p14:tracePt t="49467" x="4254500" y="6370638"/>
          <p14:tracePt t="49475" x="4254500" y="6380163"/>
          <p14:tracePt t="49486" x="4254500" y="6396038"/>
          <p14:tracePt t="49503" x="4295775" y="6413500"/>
          <p14:tracePt t="49520" x="4346575" y="6413500"/>
          <p14:tracePt t="49537" x="4481513" y="6429375"/>
          <p14:tracePt t="49553" x="4699000" y="6446838"/>
          <p14:tracePt t="49570" x="5033963" y="6446838"/>
          <p14:tracePt t="49587" x="5421313" y="6446838"/>
          <p14:tracePt t="49604" x="5697538" y="6446838"/>
          <p14:tracePt t="49620" x="5899150" y="6446838"/>
          <p14:tracePt t="49636" x="6057900" y="6446838"/>
          <p14:tracePt t="49653" x="6124575" y="6446838"/>
          <p14:tracePt t="49670" x="6142038" y="6446838"/>
          <p14:tracePt t="51173" x="6159500" y="6446838"/>
          <p14:tracePt t="51177" x="6183313" y="6446838"/>
          <p14:tracePt t="51187" x="6234113" y="6446838"/>
          <p14:tracePt t="51203" x="6292850" y="6446838"/>
          <p14:tracePt t="51220" x="6418263" y="6438900"/>
          <p14:tracePt t="51237" x="6578600" y="6429375"/>
          <p14:tracePt t="51253" x="6796088" y="6421438"/>
          <p14:tracePt t="51270" x="7031038" y="6421438"/>
          <p14:tracePt t="51287" x="7308850" y="6421438"/>
          <p14:tracePt t="51303" x="7735888" y="6421438"/>
          <p14:tracePt t="51320" x="8223250" y="6403975"/>
          <p14:tracePt t="51337" x="8693150" y="6362700"/>
          <p14:tracePt t="51353" x="9070975" y="6345238"/>
          <p14:tracePt t="51370" x="9355138" y="6345238"/>
          <p14:tracePt t="51386" x="9590088" y="6345238"/>
          <p14:tracePt t="51403" x="9775825" y="6345238"/>
          <p14:tracePt t="51420" x="9918700" y="6345238"/>
          <p14:tracePt t="51437" x="10001250" y="6345238"/>
          <p14:tracePt t="51453" x="10077450" y="6345238"/>
          <p14:tracePt t="51470" x="10085388" y="6345238"/>
          <p14:tracePt t="51512" x="10094913" y="6345238"/>
          <p14:tracePt t="51520" x="10110788" y="6345238"/>
          <p14:tracePt t="51529" x="10128250" y="6345238"/>
          <p14:tracePt t="51537" x="10144125" y="6354763"/>
          <p14:tracePt t="51553" x="10212388" y="6362700"/>
          <p14:tracePt t="51570" x="10253663" y="6362700"/>
          <p14:tracePt t="51570" x="10304463" y="6370638"/>
          <p14:tracePt t="51586" x="10437813" y="6370638"/>
          <p14:tracePt t="51603" x="10588625" y="6370638"/>
          <p14:tracePt t="51620" x="10748963" y="6370638"/>
          <p14:tracePt t="51637" x="10882313" y="6370638"/>
          <p14:tracePt t="51654" x="10999788" y="6370638"/>
          <p14:tracePt t="51670" x="11042650" y="6370638"/>
          <p14:tracePt t="51686" x="11050588" y="6370638"/>
          <p14:tracePt t="52175" x="11042650" y="6370638"/>
          <p14:tracePt t="52199" x="11034713" y="6370638"/>
          <p14:tracePt t="52206" x="11017250" y="6370638"/>
          <p14:tracePt t="52220" x="11009313" y="6370638"/>
          <p14:tracePt t="52237" x="10991850" y="6370638"/>
          <p14:tracePt t="52253" x="10950575" y="6370638"/>
          <p14:tracePt t="52270" x="10925175" y="6370638"/>
          <p14:tracePt t="52286" x="10891838" y="6370638"/>
          <p14:tracePt t="52304" x="10841038" y="6370638"/>
          <p14:tracePt t="52320" x="10799763" y="6370638"/>
          <p14:tracePt t="52337" x="10741025" y="6370638"/>
          <p14:tracePt t="52353" x="10672763" y="6370638"/>
          <p14:tracePt t="52370" x="10606088" y="6370638"/>
          <p14:tracePt t="52387" x="10480675" y="6370638"/>
          <p14:tracePt t="52387" x="10388600" y="6370638"/>
          <p14:tracePt t="52403" x="10279063" y="6370638"/>
          <p14:tracePt t="52404" x="10128250" y="6370638"/>
          <p14:tracePt t="52420" x="9901238" y="6370638"/>
          <p14:tracePt t="52438" x="9280525" y="6370638"/>
          <p14:tracePt t="52454" x="9053513" y="6370638"/>
          <p14:tracePt t="52470" x="8902700" y="6396038"/>
          <p14:tracePt t="52487" x="8843963" y="6403975"/>
          <p14:tracePt t="52706" x="8836025" y="6403975"/>
          <p14:tracePt t="52756" x="8826500" y="6403975"/>
          <p14:tracePt t="52780" x="8818563" y="6403975"/>
          <p14:tracePt t="52935" x="8810625" y="6403975"/>
          <p14:tracePt t="52945" x="8851900" y="6429375"/>
          <p14:tracePt t="52953" x="8877300" y="6462713"/>
          <p14:tracePt t="52970" x="8961438" y="6513513"/>
          <p14:tracePt t="52987" x="9037638" y="6564313"/>
          <p14:tracePt t="53003" x="9129713" y="6615113"/>
          <p14:tracePt t="53020" x="9221788" y="6648450"/>
          <p14:tracePt t="53037" x="9321800" y="6689725"/>
          <p14:tracePt t="53053" x="9380538" y="6699250"/>
          <p14:tracePt t="53070" x="9456738" y="6699250"/>
          <p14:tracePt t="53088" x="9498013" y="6699250"/>
          <p14:tracePt t="53173" x="9472613" y="6699250"/>
          <p14:tracePt t="53180" x="9464675" y="6699250"/>
          <p14:tracePt t="53188" x="9448800" y="6699250"/>
          <p14:tracePt t="53203" x="9439275" y="6699250"/>
          <p14:tracePt t="53220" x="9405938" y="6699250"/>
          <p14:tracePt t="53236" x="9364663" y="6699250"/>
          <p14:tracePt t="53253" x="9313863" y="6699250"/>
          <p14:tracePt t="53270" x="9288463" y="6699250"/>
          <p14:tracePt t="53286" x="9229725" y="6699250"/>
          <p14:tracePt t="53303" x="9145588" y="6699250"/>
          <p14:tracePt t="53320" x="9096375" y="6699250"/>
          <p14:tracePt t="53337" x="9061450" y="6699250"/>
          <p14:tracePt t="53353" x="9045575" y="6707188"/>
          <p14:tracePt t="53434" x="9053513" y="6707188"/>
          <p14:tracePt t="53443" x="9086850" y="6723063"/>
          <p14:tracePt t="53454" x="9120188" y="6723063"/>
          <p14:tracePt t="53470" x="9188450" y="6723063"/>
          <p14:tracePt t="53487" x="9255125" y="6723063"/>
          <p14:tracePt t="53504" x="9380538" y="6723063"/>
          <p14:tracePt t="53520" x="9531350" y="6723063"/>
          <p14:tracePt t="53537" x="9725025" y="6723063"/>
          <p14:tracePt t="53554" x="9901238" y="6723063"/>
          <p14:tracePt t="53570" x="10077450" y="6723063"/>
          <p14:tracePt t="53587" x="10245725" y="6723063"/>
          <p14:tracePt t="53603" x="10404475" y="6723063"/>
          <p14:tracePt t="53620" x="10529888" y="6723063"/>
          <p14:tracePt t="53637" x="10631488" y="6723063"/>
          <p14:tracePt t="53654" x="10656888" y="6723063"/>
          <p14:tracePt t="53670" x="10672763" y="6723063"/>
          <p14:tracePt t="53802" x="10672763" y="6740525"/>
          <p14:tracePt t="53811" x="10672763" y="6765925"/>
          <p14:tracePt t="53819" x="10672763" y="6781800"/>
          <p14:tracePt t="53850" x="10664825" y="6781800"/>
          <p14:tracePt t="53859" x="10664825" y="6773863"/>
          <p14:tracePt t="54138" x="10656888" y="6773863"/>
          <p14:tracePt t="54146" x="10639425" y="6773863"/>
          <p14:tracePt t="54154" x="10614025" y="6791325"/>
          <p14:tracePt t="54170" x="10547350" y="6799263"/>
          <p14:tracePt t="54187" x="10488613" y="6807200"/>
          <p14:tracePt t="54203" x="10329863" y="6824663"/>
          <p14:tracePt t="54220" x="10261600" y="6824663"/>
          <p14:tracePt t="54220" x="10202863" y="6824663"/>
          <p14:tracePt t="54237" x="10110788" y="6824663"/>
          <p14:tracePt t="54254" x="10036175" y="6824663"/>
          <p14:tracePt t="54270" x="9952038" y="6832600"/>
          <p14:tracePt t="54286" x="9883775" y="6832600"/>
          <p14:tracePt t="54303" x="9809163" y="6840538"/>
          <p14:tracePt t="54498" x="9817100" y="6850063"/>
          <p14:tracePt t="54507" x="9859963" y="6840538"/>
          <p14:tracePt t="54520" x="9893300" y="6840538"/>
          <p14:tracePt t="54537" x="9985375" y="6832600"/>
          <p14:tracePt t="54553" x="10036175" y="6832600"/>
          <p14:tracePt t="54570" x="10059988" y="6824663"/>
          <p14:tracePt t="54587" x="10069513" y="6824663"/>
          <p14:tracePt t="54645" x="10085388" y="6824663"/>
          <p14:tracePt t="54653" x="10094913" y="6824663"/>
          <p14:tracePt t="54660" x="10102850" y="6816725"/>
          <p14:tracePt t="54670" x="10110788" y="6816725"/>
          <p14:tracePt t="54687" x="10128250" y="6816725"/>
          <p14:tracePt t="54703" x="10144125" y="6816725"/>
          <p14:tracePt t="54720" x="10161588" y="6807200"/>
          <p14:tracePt t="54736" x="10169525" y="6807200"/>
          <p14:tracePt t="54753" x="10186988" y="6807200"/>
          <p14:tracePt t="54890" x="10194925" y="6807200"/>
          <p14:tracePt t="55103" x="10177463" y="6807200"/>
          <p14:tracePt t="55111" x="10161588" y="6807200"/>
          <p14:tracePt t="55120" x="10136188" y="6807200"/>
          <p14:tracePt t="55185" x="10118725" y="6807200"/>
          <p14:tracePt t="55193" x="10110788" y="6807200"/>
          <p14:tracePt t="55204" x="10102850" y="6807200"/>
          <p14:tracePt t="55220" x="10069513" y="6807200"/>
          <p14:tracePt t="55242" x="10052050" y="6807200"/>
          <p14:tracePt t="55253" x="10044113" y="6807200"/>
          <p14:tracePt t="55407" x="10052050" y="6799263"/>
          <p14:tracePt t="55414" x="10069513" y="6791325"/>
          <p14:tracePt t="55421" x="10077450" y="6791325"/>
          <p14:tracePt t="55437" x="10085388" y="6791325"/>
          <p14:tracePt t="55454" x="10136188" y="6781800"/>
          <p14:tracePt t="55470" x="10194925" y="6757988"/>
          <p14:tracePt t="55487" x="10245725" y="6757988"/>
          <p14:tracePt t="55487" x="10261600" y="6757988"/>
          <p14:tracePt t="55503" x="10279063" y="6748463"/>
          <p14:tracePt t="55520" x="10294938" y="6748463"/>
          <p14:tracePt t="55585" x="10304463" y="6748463"/>
          <p14:tracePt t="55594" x="10320338" y="6748463"/>
          <p14:tracePt t="55604" x="10337800" y="6748463"/>
          <p14:tracePt t="55621" x="10379075" y="6740525"/>
          <p14:tracePt t="55636" x="10429875" y="6740525"/>
          <p14:tracePt t="55653" x="10496550" y="6732588"/>
          <p14:tracePt t="55670" x="10539413" y="6723063"/>
          <p14:tracePt t="55686" x="10564813" y="6715125"/>
          <p14:tracePt t="55806" x="10555288" y="6715125"/>
          <p14:tracePt t="60704" x="10564813" y="6715125"/>
          <p14:tracePt t="60711" x="10580688" y="6715125"/>
          <p14:tracePt t="60720" x="10598150" y="6715125"/>
          <p14:tracePt t="60737" x="10698163" y="6715125"/>
          <p14:tracePt t="60753" x="10782300" y="6715125"/>
          <p14:tracePt t="60770" x="10790238" y="6715125"/>
          <p14:tracePt t="60817" x="10799763" y="6715125"/>
          <p14:tracePt t="60834" x="10807700" y="6715125"/>
          <p14:tracePt t="60866" x="10807700" y="6699250"/>
          <p14:tracePt t="60882" x="10807700" y="6689725"/>
          <p14:tracePt t="60899" x="10807700" y="6681788"/>
          <p14:tracePt t="60915" x="10807700" y="6673850"/>
          <p14:tracePt t="60931" x="10807700" y="6664325"/>
          <p14:tracePt t="60948" x="10807700" y="6656388"/>
          <p14:tracePt t="60980" x="10807700" y="6648450"/>
          <p14:tracePt t="60988" x="10799763" y="6640513"/>
          <p14:tracePt t="60996" x="10782300" y="6640513"/>
          <p14:tracePt t="61005" x="10756900" y="6640513"/>
          <p14:tracePt t="61020" x="10715625" y="6630988"/>
          <p14:tracePt t="61037" x="10664825" y="6623050"/>
          <p14:tracePt t="61038" x="10623550" y="6605588"/>
          <p14:tracePt t="61053" x="10580688" y="6597650"/>
          <p14:tracePt t="61070" x="10447338" y="6589713"/>
          <p14:tracePt t="61087" x="10379075" y="6589713"/>
          <p14:tracePt t="61104" x="10304463" y="6589713"/>
          <p14:tracePt t="61120" x="10228263" y="6589713"/>
          <p14:tracePt t="61136" x="10161588" y="6589713"/>
          <p14:tracePt t="61153" x="10110788" y="6589713"/>
          <p14:tracePt t="61170" x="10085388" y="6589713"/>
          <p14:tracePt t="61187" x="10069513" y="6589713"/>
          <p14:tracePt t="61203" x="10059988" y="6589713"/>
          <p14:tracePt t="61266" x="10077450" y="6589713"/>
          <p14:tracePt t="61274" x="10110788" y="6589713"/>
          <p14:tracePt t="61287" x="10136188" y="6589713"/>
          <p14:tracePt t="61304" x="10153650" y="6589713"/>
          <p14:tracePt t="61320" x="10169525" y="6589713"/>
          <p14:tracePt t="61364" x="10136188" y="6589713"/>
          <p14:tracePt t="61374" x="10118725" y="6589713"/>
          <p14:tracePt t="61386" x="10069513" y="6589713"/>
          <p14:tracePt t="61403" x="9867900" y="6589713"/>
          <p14:tracePt t="61420" x="9423400" y="6597650"/>
          <p14:tracePt t="61436" x="8743950" y="6597650"/>
          <p14:tracePt t="61437" x="8332788" y="6597650"/>
          <p14:tracePt t="61453" x="7577138" y="6630988"/>
          <p14:tracePt t="61469" x="7299325" y="6640513"/>
          <p14:tracePt t="61486" x="6604000" y="6656388"/>
          <p14:tracePt t="61503" x="6167438" y="6656388"/>
          <p14:tracePt t="61519" x="5781675" y="6656388"/>
          <p14:tracePt t="61536" x="5429250" y="6640513"/>
          <p14:tracePt t="61552" x="5068888" y="6605588"/>
          <p14:tracePt t="61570" x="4749800" y="6572250"/>
          <p14:tracePt t="61586" x="4556125" y="6564313"/>
          <p14:tracePt t="61603" x="4413250" y="6564313"/>
          <p14:tracePt t="61620" x="4295775" y="6556375"/>
          <p14:tracePt t="61637" x="4203700" y="6538913"/>
          <p14:tracePt t="61654" x="4144963" y="6538913"/>
          <p14:tracePt t="61670" x="4070350" y="6538913"/>
          <p14:tracePt t="61686" x="3952875" y="6521450"/>
          <p14:tracePt t="61703" x="3800475" y="6513513"/>
          <p14:tracePt t="61720" x="3616325" y="6505575"/>
          <p14:tracePt t="61736" x="3414713" y="6488113"/>
          <p14:tracePt t="61754" x="3213100" y="6472238"/>
          <p14:tracePt t="61770" x="2987675" y="6446838"/>
          <p14:tracePt t="61787" x="2778125" y="6429375"/>
          <p14:tracePt t="61803" x="2543175" y="6413500"/>
          <p14:tracePt t="61820" x="2357438" y="6403975"/>
          <p14:tracePt t="61836" x="2239963" y="6403975"/>
          <p14:tracePt t="61853" x="2181225" y="6403975"/>
          <p14:tracePt t="61870" x="2173288" y="6403975"/>
          <p14:tracePt t="61911" x="2190750" y="6403975"/>
          <p14:tracePt t="61919" x="2214563" y="6403975"/>
          <p14:tracePt t="61928" x="2239963" y="6403975"/>
          <p14:tracePt t="61937" x="2273300" y="6403975"/>
          <p14:tracePt t="61953" x="2341563" y="6403975"/>
          <p14:tracePt t="61970" x="2433638" y="6403975"/>
          <p14:tracePt t="61987" x="2533650" y="6403975"/>
          <p14:tracePt t="62003" x="2668588" y="6403975"/>
          <p14:tracePt t="62019" x="2836863" y="6403975"/>
          <p14:tracePt t="62036" x="3071813" y="6403975"/>
          <p14:tracePt t="62053" x="3348038" y="6421438"/>
          <p14:tracePt t="62070" x="3776663" y="6462713"/>
          <p14:tracePt t="62086" x="4329113" y="6488113"/>
          <p14:tracePt t="62103" x="5018088" y="6505575"/>
          <p14:tracePt t="62120" x="5748338" y="6505575"/>
          <p14:tracePt t="62136" x="6469063" y="6505575"/>
          <p14:tracePt t="62153" x="7089775" y="6505575"/>
          <p14:tracePt t="62170" x="7677150" y="6505575"/>
          <p14:tracePt t="62186" x="8223250" y="6505575"/>
          <p14:tracePt t="62203" x="8616950" y="6505575"/>
          <p14:tracePt t="62220" x="8902700" y="6513513"/>
          <p14:tracePt t="62237" x="9112250" y="6530975"/>
          <p14:tracePt t="62253" x="9272588" y="6556375"/>
          <p14:tracePt t="62270" x="9431338" y="6581775"/>
          <p14:tracePt t="62287" x="9498013" y="6589713"/>
          <p14:tracePt t="62303" x="9515475" y="6597650"/>
          <p14:tracePt t="62327" x="9523413" y="6597650"/>
          <p14:tracePt t="62337" x="9531350" y="6597650"/>
          <p14:tracePt t="62354" x="9548813" y="6597650"/>
          <p14:tracePt t="62370" x="9574213" y="6597650"/>
          <p14:tracePt t="62387" x="9615488" y="6605588"/>
          <p14:tracePt t="62403" x="9658350" y="6605588"/>
          <p14:tracePt t="62420" x="9674225" y="6630988"/>
          <p14:tracePt t="62437" x="9691688" y="6630988"/>
          <p14:tracePt t="62979" x="9674225" y="6630988"/>
          <p14:tracePt t="62987" x="9666288" y="6630988"/>
          <p14:tracePt t="63004" x="9640888" y="6623050"/>
          <p14:tracePt t="63110" x="9658350" y="6623050"/>
          <p14:tracePt t="63150" x="9658350" y="6615113"/>
          <p14:tracePt t="63158" x="9658350" y="6605588"/>
          <p14:tracePt t="63171" x="9658350" y="6581775"/>
          <p14:tracePt t="63187" x="9658350" y="6538913"/>
          <p14:tracePt t="63203" x="9632950" y="6505575"/>
          <p14:tracePt t="63220" x="9615488" y="6480175"/>
          <p14:tracePt t="63238" x="9590088" y="6454775"/>
          <p14:tracePt t="63254" x="9582150" y="6446838"/>
          <p14:tracePt t="63270" x="9582150" y="6438900"/>
          <p14:tracePt t="68232" x="9625013" y="6438900"/>
          <p14:tracePt t="68242" x="9640888" y="6438900"/>
          <p14:tracePt t="68254" x="9666288" y="6438900"/>
          <p14:tracePt t="68271" x="9683750" y="6438900"/>
          <p14:tracePt t="68545" x="9674225" y="6438900"/>
          <p14:tracePt t="68554" x="9640888" y="6438900"/>
          <p14:tracePt t="68561" x="9607550" y="6438900"/>
          <p14:tracePt t="68594" x="9607550" y="6413500"/>
          <p14:tracePt t="68602" x="9632950" y="6388100"/>
          <p14:tracePt t="68610" x="9674225" y="6345238"/>
          <p14:tracePt t="68620" x="9725025" y="6311900"/>
          <p14:tracePt t="68637" x="9809163" y="6253163"/>
          <p14:tracePt t="68653" x="9859963" y="6203950"/>
          <p14:tracePt t="68670" x="9893300" y="6145213"/>
          <p14:tracePt t="68687" x="9909175" y="6119813"/>
          <p14:tracePt t="68704" x="9909175" y="6076950"/>
          <p14:tracePt t="68720" x="9909175" y="6069013"/>
          <p14:tracePt t="68736" x="9909175" y="6035675"/>
          <p14:tracePt t="68790" x="9952038" y="6027738"/>
          <p14:tracePt t="68798" x="9977438" y="6018213"/>
          <p14:tracePt t="68807" x="10026650" y="5992813"/>
          <p14:tracePt t="68820" x="10102850" y="5969000"/>
          <p14:tracePt t="68837" x="10396538" y="5892800"/>
          <p14:tracePt t="68853" x="10833100" y="5775325"/>
          <p14:tracePt t="68870" x="11109325" y="5691188"/>
          <p14:tracePt t="68887" x="11168063" y="5673725"/>
          <p14:tracePt t="68904" x="11101388" y="5683250"/>
          <p14:tracePt t="68920" x="10991850" y="5699125"/>
          <p14:tracePt t="68937" x="9817100" y="5969000"/>
          <p14:tracePt t="68954" x="9188450" y="6110288"/>
          <p14:tracePt t="68971" x="7107238" y="6497638"/>
          <p14:tracePt t="68987" x="5656263" y="6681788"/>
          <p14:tracePt t="69004" x="4321175" y="6824663"/>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16364"/>
            <a:ext cx="4222539" cy="1360822"/>
          </a:xfrm>
          <a:prstGeom prst="rect">
            <a:avLst/>
          </a:prstGeom>
        </p:spPr>
        <p:txBody>
          <a:bodyPr wrap="square">
            <a:spAutoFit/>
          </a:bodyPr>
          <a:lstStyle/>
          <a:p>
            <a:pPr>
              <a:lnSpc>
                <a:spcPct val="120000"/>
              </a:lnSpc>
            </a:pPr>
            <a:r>
              <a:rPr lang="en-US" sz="3600" dirty="0">
                <a:solidFill>
                  <a:schemeClr val="bg1"/>
                </a:solidFill>
                <a:latin typeface="Alexandria" charset="0"/>
                <a:cs typeface="Alexandria" charset="0"/>
              </a:rPr>
              <a:t>What is Scheduling?</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4066026"/>
              <a:ext cx="421088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Scheduling</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48203652"/>
      </p:ext>
    </p:extLst>
  </p:cSld>
  <p:clrMapOvr>
    <a:masterClrMapping/>
  </p:clrMapOvr>
  <p:transition spd="slow" advTm="1737">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3" y="1088344"/>
            <a:ext cx="709632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Scheduling?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3-8</a:t>
            </a:r>
          </a:p>
        </p:txBody>
      </p:sp>
      <p:sp>
        <p:nvSpPr>
          <p:cNvPr id="12" name="Rectangle 3">
            <a:extLst>
              <a:ext uri="{FF2B5EF4-FFF2-40B4-BE49-F238E27FC236}">
                <a16:creationId xmlns="" xmlns:a16="http://schemas.microsoft.com/office/drawing/2014/main" id="{DD0A1FCC-7A9C-490D-A0C7-9FFC7B7B30F1}"/>
              </a:ext>
            </a:extLst>
          </p:cNvPr>
          <p:cNvSpPr txBox="1">
            <a:spLocks noChangeArrowheads="1"/>
          </p:cNvSpPr>
          <p:nvPr/>
        </p:nvSpPr>
        <p:spPr>
          <a:xfrm>
            <a:off x="942308" y="2095404"/>
            <a:ext cx="10266019" cy="441623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tx1"/>
              </a:buClr>
            </a:pPr>
            <a:r>
              <a:rPr lang="en-US" altLang="en-US" sz="2000" dirty="0">
                <a:latin typeface="Arial" panose="020B0604020202020204" pitchFamily="34" charset="0"/>
              </a:rPr>
              <a:t>There are multiple ways of defining scheduling. </a:t>
            </a:r>
            <a:endParaRPr lang="ar-SA" altLang="en-US" sz="2000" dirty="0">
              <a:latin typeface="Arial" panose="020B0604020202020204" pitchFamily="34" charset="0"/>
            </a:endParaRPr>
          </a:p>
          <a:p>
            <a:pPr>
              <a:buClr>
                <a:schemeClr val="tx1"/>
              </a:buClr>
            </a:pPr>
            <a:r>
              <a:rPr lang="en-US" altLang="en-US" sz="2000" dirty="0">
                <a:latin typeface="Arial" panose="020B0604020202020204" pitchFamily="34" charset="0"/>
              </a:rPr>
              <a:t>Scheduling is:</a:t>
            </a:r>
          </a:p>
          <a:p>
            <a:pPr lvl="1">
              <a:lnSpc>
                <a:spcPct val="120000"/>
              </a:lnSpc>
              <a:buClr>
                <a:schemeClr val="tx1"/>
              </a:buClr>
              <a:buFont typeface="Arial" panose="020B0604020202020204" pitchFamily="34" charset="0"/>
              <a:buChar char="–"/>
            </a:pPr>
            <a:r>
              <a:rPr lang="en-US" altLang="en-US" sz="1800" dirty="0">
                <a:latin typeface="Arial" panose="020B0604020202020204" pitchFamily="34" charset="0"/>
              </a:rPr>
              <a:t>Planned completion of a project based on the logical arrangement of activities, resources…</a:t>
            </a:r>
          </a:p>
          <a:p>
            <a:pPr lvl="1">
              <a:lnSpc>
                <a:spcPct val="120000"/>
              </a:lnSpc>
              <a:spcBef>
                <a:spcPct val="50000"/>
              </a:spcBef>
              <a:buClr>
                <a:schemeClr val="tx1"/>
              </a:buClr>
              <a:buFont typeface="Arial" panose="020B0604020202020204" pitchFamily="34" charset="0"/>
              <a:buChar char="–"/>
            </a:pPr>
            <a:r>
              <a:rPr lang="en-US" altLang="en-US" sz="1800" dirty="0">
                <a:latin typeface="Arial" panose="020B0604020202020204" pitchFamily="34" charset="0"/>
              </a:rPr>
              <a:t>Placing the project and its activities in a workable sequenced timetable…</a:t>
            </a:r>
          </a:p>
          <a:p>
            <a:pPr lvl="1">
              <a:lnSpc>
                <a:spcPct val="120000"/>
              </a:lnSpc>
              <a:spcBef>
                <a:spcPct val="50000"/>
              </a:spcBef>
              <a:buClr>
                <a:schemeClr val="tx1"/>
              </a:buClr>
              <a:buFont typeface="Arial" panose="020B0604020202020204" pitchFamily="34" charset="0"/>
              <a:buChar char="–"/>
            </a:pPr>
            <a:r>
              <a:rPr lang="en-US" altLang="en-US" sz="1800" dirty="0">
                <a:latin typeface="Arial" panose="020B0604020202020204" pitchFamily="34" charset="0"/>
              </a:rPr>
              <a:t>A detailed outline of activities/tasks with respect to time…</a:t>
            </a:r>
          </a:p>
          <a:p>
            <a:pPr>
              <a:buClr>
                <a:schemeClr val="tx1"/>
              </a:buClr>
            </a:pPr>
            <a:r>
              <a:rPr lang="en-US" altLang="en-US" sz="2000" dirty="0">
                <a:latin typeface="Arial" panose="020B0604020202020204" pitchFamily="34" charset="0"/>
              </a:rPr>
              <a:t>While scheduling is all of these things, the main thing to remember is that </a:t>
            </a:r>
          </a:p>
          <a:p>
            <a:pPr algn="ctr">
              <a:buClr>
                <a:schemeClr val="tx1"/>
              </a:buClr>
              <a:buFont typeface="Arial" panose="020B0604020202020204" pitchFamily="34" charset="0"/>
              <a:buNone/>
            </a:pPr>
            <a:r>
              <a:rPr lang="en-US" altLang="en-US" sz="2000" b="1" dirty="0">
                <a:latin typeface="Arial" panose="020B0604020202020204" pitchFamily="34" charset="0"/>
              </a:rPr>
              <a:t>scheduling is the development of planned dates </a:t>
            </a:r>
          </a:p>
          <a:p>
            <a:pPr algn="ctr">
              <a:buClr>
                <a:schemeClr val="tx1"/>
              </a:buClr>
              <a:buFont typeface="Arial" panose="020B0604020202020204" pitchFamily="34" charset="0"/>
              <a:buNone/>
            </a:pPr>
            <a:r>
              <a:rPr lang="en-US" altLang="en-US" sz="2000" b="1" dirty="0">
                <a:latin typeface="Arial" panose="020B0604020202020204" pitchFamily="34" charset="0"/>
              </a:rPr>
              <a:t>for performing project activities and meeting milestones.</a:t>
            </a:r>
          </a:p>
          <a:p>
            <a:pPr>
              <a:buClr>
                <a:schemeClr val="tx1"/>
              </a:buClr>
            </a:pPr>
            <a:r>
              <a:rPr lang="en-US" altLang="en-US" sz="2000" dirty="0">
                <a:latin typeface="Arial" panose="020B0604020202020204" pitchFamily="34" charset="0"/>
              </a:rPr>
              <a:t>By looking at the abovementioned definitions of scheduling, do you see a difference between planning and scheduling?</a:t>
            </a:r>
          </a:p>
        </p:txBody>
      </p:sp>
    </p:spTree>
    <p:extLst>
      <p:ext uri="{BB962C8B-B14F-4D97-AF65-F5344CB8AC3E}">
        <p14:creationId xmlns:p14="http://schemas.microsoft.com/office/powerpoint/2010/main" val="3584159843"/>
      </p:ext>
    </p:extLst>
  </p:cSld>
  <p:clrMapOvr>
    <a:masterClrMapping/>
  </p:clrMapOvr>
  <mc:AlternateContent xmlns:mc="http://schemas.openxmlformats.org/markup-compatibility/2006" xmlns:p14="http://schemas.microsoft.com/office/powerpoint/2010/main">
    <mc:Choice Requires="p14">
      <p:transition p14:dur="10" advTm="105087"/>
    </mc:Choice>
    <mc:Fallback xmlns="">
      <p:transition advTm="105087"/>
    </mc:Fallback>
  </mc:AlternateContent>
  <p:timing>
    <p:tnLst>
      <p:par>
        <p:cTn id="1" dur="indefinite" restart="never" nodeType="tmRoot"/>
      </p:par>
    </p:tnLst>
  </p:timing>
  <p:extLst mod="1">
    <p:ext uri="{3A86A75C-4F4B-4683-9AE1-C65F6400EC91}">
      <p14:laserTraceLst xmlns:p14="http://schemas.microsoft.com/office/powerpoint/2010/main">
        <p14:tracePtLst>
          <p14:tracePt t="4290" x="2911475" y="6623050"/>
          <p14:tracePt t="4299" x="3230563" y="6380163"/>
          <p14:tracePt t="4310" x="3541713" y="6127750"/>
          <p14:tracePt t="4327" x="3894138" y="5849938"/>
          <p14:tracePt t="4342" x="4035425" y="5767388"/>
          <p14:tracePt t="4358" x="4152900" y="5741988"/>
          <p14:tracePt t="4375" x="4221163" y="5741988"/>
          <p14:tracePt t="4392" x="4270375" y="5741988"/>
          <p14:tracePt t="4409" x="4321175" y="5791200"/>
          <p14:tracePt t="4425" x="4364038" y="5918200"/>
          <p14:tracePt t="4442" x="4379913" y="6069013"/>
          <p14:tracePt t="4608" x="4422775" y="6069013"/>
          <p14:tracePt t="4616" x="4430713" y="6069013"/>
          <p14:tracePt t="4625" x="4438650" y="6076950"/>
          <p14:tracePt t="4642" x="4456113" y="6086475"/>
          <p14:tracePt t="4665" x="4464050" y="6086475"/>
          <p14:tracePt t="4676" x="4464050" y="6076950"/>
          <p14:tracePt t="4692" x="4489450" y="5992813"/>
          <p14:tracePt t="4709" x="4497388" y="5918200"/>
          <p14:tracePt t="4725" x="4497388" y="5867400"/>
          <p14:tracePt t="4742" x="4481513" y="5749925"/>
          <p14:tracePt t="4759" x="4430713" y="5614988"/>
          <p14:tracePt t="4775" x="4364038" y="5514975"/>
          <p14:tracePt t="4792" x="4321175" y="5456238"/>
          <p14:tracePt t="4809" x="4305300" y="5438775"/>
          <p14:tracePt t="4836" x="4279900" y="5438775"/>
          <p14:tracePt t="4845" x="4270375" y="5438775"/>
          <p14:tracePt t="4858" x="4262438" y="5438775"/>
          <p14:tracePt t="5123" x="4246563" y="5438775"/>
          <p14:tracePt t="5130" x="4211638" y="5438775"/>
          <p14:tracePt t="5138" x="4195763" y="5438775"/>
          <p14:tracePt t="5146" x="4170363" y="5438775"/>
          <p14:tracePt t="5162" x="4162425" y="5438775"/>
          <p14:tracePt t="5195" x="4152900" y="5430838"/>
          <p14:tracePt t="5203" x="4144963" y="5414963"/>
          <p14:tracePt t="5211" x="4144963" y="5405438"/>
          <p14:tracePt t="5225" x="4137025" y="5397500"/>
          <p14:tracePt t="5242" x="4129088" y="5397500"/>
          <p14:tracePt t="5259" x="4111625" y="5397500"/>
          <p14:tracePt t="5276" x="4027488" y="5364163"/>
          <p14:tracePt t="5292" x="4011613" y="5338763"/>
          <p14:tracePt t="5309" x="3943350" y="5321300"/>
          <p14:tracePt t="5506" x="3927475" y="5321300"/>
          <p14:tracePt t="5513" x="3910013" y="5321300"/>
          <p14:tracePt t="5521" x="3876675" y="5321300"/>
          <p14:tracePt t="5529" x="3851275" y="5313363"/>
          <p14:tracePt t="5542" x="3851275" y="5305425"/>
          <p14:tracePt t="5562" x="3843338" y="5280025"/>
          <p14:tracePt t="5594" x="3843338" y="5272088"/>
          <p14:tracePt t="5602" x="3843338" y="5254625"/>
          <p14:tracePt t="5619" x="3859213" y="5237163"/>
          <p14:tracePt t="5627" x="3859213" y="5229225"/>
          <p14:tracePt t="5643" x="3868738" y="5221288"/>
          <p14:tracePt t="5659" x="3876675" y="5213350"/>
          <p14:tracePt t="5676" x="3876675" y="5203825"/>
          <p14:tracePt t="5676" x="3876675" y="5187950"/>
          <p14:tracePt t="5692" x="3876675" y="5178425"/>
          <p14:tracePt t="5709" x="3876675" y="5154613"/>
          <p14:tracePt t="5726" x="3876675" y="5137150"/>
          <p14:tracePt t="5742" x="3876675" y="5119688"/>
          <p14:tracePt t="5815" x="3876675" y="5103813"/>
          <p14:tracePt t="5822" x="3902075" y="5070475"/>
          <p14:tracePt t="5830" x="3910013" y="5045075"/>
          <p14:tracePt t="5842" x="3917950" y="4994275"/>
          <p14:tracePt t="5858" x="3935413" y="4860925"/>
          <p14:tracePt t="5875" x="3935413" y="4733925"/>
          <p14:tracePt t="5892" x="3902075" y="4624388"/>
          <p14:tracePt t="5908" x="3810000" y="4491038"/>
          <p14:tracePt t="5925" x="3667125" y="4322763"/>
          <p14:tracePt t="5942" x="3506788" y="4171950"/>
          <p14:tracePt t="5959" x="3365500" y="4046538"/>
          <p14:tracePt t="5977" x="3248025" y="3937000"/>
          <p14:tracePt t="5978" x="3205163" y="3894138"/>
          <p14:tracePt t="5992" x="3163888" y="3870325"/>
          <p14:tracePt t="6009" x="3079750" y="3786188"/>
          <p14:tracePt t="6026" x="3021013" y="3709988"/>
          <p14:tracePt t="6026" x="2987675" y="3676650"/>
          <p14:tracePt t="6042" x="2954338" y="3635375"/>
          <p14:tracePt t="6059" x="2886075" y="3551238"/>
          <p14:tracePt t="6059" x="2836863" y="3500438"/>
          <p14:tracePt t="6075" x="2735263" y="3390900"/>
          <p14:tracePt t="6092" x="2609850" y="3290888"/>
          <p14:tracePt t="6109" x="2474913" y="3189288"/>
          <p14:tracePt t="6127" x="2341563" y="3089275"/>
          <p14:tracePt t="6142" x="2224088" y="3005138"/>
          <p14:tracePt t="6159" x="2114550" y="2913063"/>
          <p14:tracePt t="6176" x="2022475" y="2836863"/>
          <p14:tracePt t="6193" x="1955800" y="2778125"/>
          <p14:tracePt t="6209" x="1920875" y="2736850"/>
          <p14:tracePt t="6225" x="1905000" y="2719388"/>
          <p14:tracePt t="6376" x="1938338" y="2719388"/>
          <p14:tracePt t="6384" x="1955800" y="2719388"/>
          <p14:tracePt t="6393" x="1989138" y="2719388"/>
          <p14:tracePt t="6408" x="2030413" y="2719388"/>
          <p14:tracePt t="6425" x="2190750" y="2719388"/>
          <p14:tracePt t="6442" x="2282825" y="2719388"/>
          <p14:tracePt t="6442" x="2390775" y="2719388"/>
          <p14:tracePt t="6459" x="2609850" y="2719388"/>
          <p14:tracePt t="6476" x="2811463" y="2719388"/>
          <p14:tracePt t="6492" x="2962275" y="2719388"/>
          <p14:tracePt t="6509" x="3036888" y="2719388"/>
          <p14:tracePt t="6525" x="3046413" y="2719388"/>
          <p14:tracePt t="6564" x="3046413" y="2727325"/>
          <p14:tracePt t="6572" x="3046413" y="2744788"/>
          <p14:tracePt t="6580" x="3046413" y="2752725"/>
          <p14:tracePt t="6592" x="3046413" y="2778125"/>
          <p14:tracePt t="6609" x="3046413" y="2828925"/>
          <p14:tracePt t="6625" x="3046413" y="2879725"/>
          <p14:tracePt t="6642" x="3071813" y="2921000"/>
          <p14:tracePt t="6659" x="3113088" y="2979738"/>
          <p14:tracePt t="6675" x="3197225" y="3030538"/>
          <p14:tracePt t="6692" x="3255963" y="3081338"/>
          <p14:tracePt t="6709" x="3314700" y="3114675"/>
          <p14:tracePt t="6726" x="3330575" y="3122613"/>
          <p14:tracePt t="6865" x="3314700" y="3122613"/>
          <p14:tracePt t="6874" x="3281363" y="3122613"/>
          <p14:tracePt t="6882" x="3213100" y="3122613"/>
          <p14:tracePt t="6892" x="3138488" y="3122613"/>
          <p14:tracePt t="6909" x="2978150" y="3122613"/>
          <p14:tracePt t="6925" x="2870200" y="3122613"/>
          <p14:tracePt t="6943" x="2752725" y="3148013"/>
          <p14:tracePt t="6959" x="2584450" y="3173413"/>
          <p14:tracePt t="6975" x="2382838" y="3232150"/>
          <p14:tracePt t="6992" x="2181225" y="3257550"/>
          <p14:tracePt t="7009" x="2014538" y="3298825"/>
          <p14:tracePt t="7025" x="1871663" y="3316288"/>
          <p14:tracePt t="7042" x="1770063" y="3316288"/>
          <p14:tracePt t="7059" x="1754188" y="3316288"/>
          <p14:tracePt t="7265" x="1762125" y="3316288"/>
          <p14:tracePt t="7305" x="1770063" y="3316288"/>
          <p14:tracePt t="7313" x="1770063" y="3306763"/>
          <p14:tracePt t="7321" x="1787525" y="3306763"/>
          <p14:tracePt t="7330" x="1812925" y="3306763"/>
          <p14:tracePt t="7343" x="1838325" y="3306763"/>
          <p14:tracePt t="7359" x="1912938" y="3298825"/>
          <p14:tracePt t="7376" x="2005013" y="3298825"/>
          <p14:tracePt t="7393" x="2063750" y="3298825"/>
          <p14:tracePt t="7409" x="2132013" y="3298825"/>
          <p14:tracePt t="7426" x="2190750" y="3298825"/>
          <p14:tracePt t="7761" x="2198688" y="3298825"/>
          <p14:tracePt t="7778" x="2214563" y="3298825"/>
          <p14:tracePt t="7786" x="2239963" y="3298825"/>
          <p14:tracePt t="7794" x="2273300" y="3298825"/>
          <p14:tracePt t="7808" x="2308225" y="3298825"/>
          <p14:tracePt t="7827" x="2374900" y="3298825"/>
          <p14:tracePt t="7843" x="2484438" y="3298825"/>
          <p14:tracePt t="7859" x="2743200" y="3298825"/>
          <p14:tracePt t="7877" x="2886075" y="3298825"/>
          <p14:tracePt t="7893" x="3013075" y="3298825"/>
          <p14:tracePt t="7909" x="3105150" y="3298825"/>
          <p14:tracePt t="7926" x="3163888" y="3298825"/>
          <p14:tracePt t="7943" x="3179763" y="3290888"/>
          <p14:tracePt t="7960" x="3189288" y="3290888"/>
          <p14:tracePt t="7976" x="3197225" y="3290888"/>
          <p14:tracePt t="7994" x="3213100" y="3290888"/>
          <p14:tracePt t="8009" x="3230563" y="3290888"/>
          <p14:tracePt t="8026" x="3281363" y="3290888"/>
          <p14:tracePt t="8043" x="3289300" y="3290888"/>
          <p14:tracePt t="8060" x="3306763" y="3290888"/>
          <p14:tracePt t="8076" x="3330575" y="3290888"/>
          <p14:tracePt t="8093" x="3348038" y="3290888"/>
          <p14:tracePt t="8110" x="3373438" y="3290888"/>
          <p14:tracePt t="8193" x="3381375" y="3290888"/>
          <p14:tracePt t="8201" x="3389313" y="3290888"/>
          <p14:tracePt t="8212" x="3398838" y="3290888"/>
          <p14:tracePt t="8227" x="3424238" y="3290888"/>
          <p14:tracePt t="8243" x="3473450" y="3290888"/>
          <p14:tracePt t="8260" x="3524250" y="3290888"/>
          <p14:tracePt t="8276" x="3582988" y="3290888"/>
          <p14:tracePt t="8293" x="3649663" y="3290888"/>
          <p14:tracePt t="8310" x="3741738" y="3290888"/>
          <p14:tracePt t="8326" x="3859213" y="3290888"/>
          <p14:tracePt t="8343" x="3968750" y="3290888"/>
          <p14:tracePt t="8360" x="4078288" y="3290888"/>
          <p14:tracePt t="8376" x="4170363" y="3290888"/>
          <p14:tracePt t="8393" x="4246563" y="3290888"/>
          <p14:tracePt t="8410" x="4270375" y="3290888"/>
          <p14:tracePt t="8427" x="4287838" y="3290888"/>
          <p14:tracePt t="8443" x="4329113" y="3290888"/>
          <p14:tracePt t="8460" x="4364038" y="3281363"/>
          <p14:tracePt t="8476" x="4405313" y="3281363"/>
          <p14:tracePt t="8493" x="4446588" y="3273425"/>
          <p14:tracePt t="8510" x="4489450" y="3273425"/>
          <p14:tracePt t="8526" x="4530725" y="3265488"/>
          <p14:tracePt t="8543" x="4589463" y="3265488"/>
          <p14:tracePt t="8560" x="4648200" y="3265488"/>
          <p14:tracePt t="8560" x="4665663" y="3265488"/>
          <p14:tracePt t="8576" x="4691063" y="3265488"/>
          <p14:tracePt t="8594" x="4740275" y="3265488"/>
          <p14:tracePt t="8609" x="4765675" y="3265488"/>
          <p14:tracePt t="8715" x="4775200" y="3265488"/>
          <p14:tracePt t="8723" x="4791075" y="3265488"/>
          <p14:tracePt t="8731" x="4799013" y="3265488"/>
          <p14:tracePt t="8743" x="4816475" y="3265488"/>
          <p14:tracePt t="8760" x="4875213" y="3265488"/>
          <p14:tracePt t="8777" x="4933950" y="3265488"/>
          <p14:tracePt t="8793" x="5010150" y="3265488"/>
          <p14:tracePt t="8810" x="5084763" y="3265488"/>
          <p14:tracePt t="8826" x="5127625" y="3273425"/>
          <p14:tracePt t="8843" x="5168900" y="3273425"/>
          <p14:tracePt t="8860" x="5176838" y="3273425"/>
          <p14:tracePt t="8876" x="5186363" y="3273425"/>
          <p14:tracePt t="8919" x="5194300" y="3273425"/>
          <p14:tracePt t="8935" x="5210175" y="3273425"/>
          <p14:tracePt t="8943" x="5219700" y="3273425"/>
          <p14:tracePt t="8951" x="5235575" y="3273425"/>
          <p14:tracePt t="8960" x="5253038" y="3273425"/>
          <p14:tracePt t="8976" x="5294313" y="3273425"/>
          <p14:tracePt t="8977" x="5319713" y="3273425"/>
          <p14:tracePt t="8993" x="5370513" y="3273425"/>
          <p14:tracePt t="9010" x="5429250" y="3273425"/>
          <p14:tracePt t="9026" x="5487988" y="3273425"/>
          <p14:tracePt t="9043" x="5538788" y="3273425"/>
          <p14:tracePt t="9060" x="5572125" y="3273425"/>
          <p14:tracePt t="9076" x="5605463" y="3265488"/>
          <p14:tracePt t="9554" x="5621338" y="3265488"/>
          <p14:tracePt t="9562" x="5638800" y="3265488"/>
          <p14:tracePt t="9570" x="5664200" y="3265488"/>
          <p14:tracePt t="9578" x="5697538" y="3265488"/>
          <p14:tracePt t="9594" x="5730875" y="3265488"/>
          <p14:tracePt t="9611" x="5773738" y="3265488"/>
          <p14:tracePt t="9625" x="5848350" y="3265488"/>
          <p14:tracePt t="9642" x="5907088" y="3265488"/>
          <p14:tracePt t="9659" x="5932488" y="3265488"/>
          <p14:tracePt t="9677" x="5940425" y="3265488"/>
          <p14:tracePt t="9692" x="5949950" y="3265488"/>
          <p14:tracePt t="9709" x="5965825" y="3265488"/>
          <p14:tracePt t="9725" x="5973763" y="3265488"/>
          <p14:tracePt t="9742" x="6024563" y="3265488"/>
          <p14:tracePt t="9758" x="6108700" y="3281363"/>
          <p14:tracePt t="9775" x="6175375" y="3281363"/>
          <p14:tracePt t="9792" x="6267450" y="3281363"/>
          <p14:tracePt t="9809" x="6369050" y="3281363"/>
          <p14:tracePt t="9825" x="6461125" y="3281363"/>
          <p14:tracePt t="9842" x="6511925" y="3281363"/>
          <p14:tracePt t="10052" x="6519863" y="3290888"/>
          <p14:tracePt t="10059" x="6527800" y="3306763"/>
          <p14:tracePt t="10067" x="6527800" y="3324225"/>
          <p14:tracePt t="10075" x="6535738" y="3324225"/>
          <p14:tracePt t="10093" x="6553200" y="3324225"/>
          <p14:tracePt t="10321" x="6561138" y="3324225"/>
          <p14:tracePt t="10328" x="6586538" y="3324225"/>
          <p14:tracePt t="10336" x="6611938" y="3324225"/>
          <p14:tracePt t="10344" x="6637338" y="3324225"/>
          <p14:tracePt t="10359" x="6678613" y="3324225"/>
          <p14:tracePt t="10376" x="6762750" y="3324225"/>
          <p14:tracePt t="10392" x="6829425" y="3332163"/>
          <p14:tracePt t="10409" x="6872288" y="3340100"/>
          <p14:tracePt t="10426" x="6888163" y="3340100"/>
          <p14:tracePt t="10458" x="6905625" y="3340100"/>
          <p14:tracePt t="10475" x="6923088" y="3340100"/>
          <p14:tracePt t="10483" x="6931025" y="3340100"/>
          <p14:tracePt t="10492" x="6938963" y="3340100"/>
          <p14:tracePt t="10509" x="6972300" y="3340100"/>
          <p14:tracePt t="10526" x="7005638" y="3340100"/>
          <p14:tracePt t="10542" x="7040563" y="3349625"/>
          <p14:tracePt t="10558" x="7064375" y="3349625"/>
          <p14:tracePt t="10575" x="7099300" y="3349625"/>
          <p14:tracePt t="10592" x="7148513" y="3349625"/>
          <p14:tracePt t="10609" x="7191375" y="3349625"/>
          <p14:tracePt t="10625" x="7283450" y="3349625"/>
          <p14:tracePt t="10642" x="7350125" y="3332163"/>
          <p14:tracePt t="10659" x="7434263" y="3324225"/>
          <p14:tracePt t="10675" x="7534275" y="3306763"/>
          <p14:tracePt t="10693" x="7635875" y="3290888"/>
          <p14:tracePt t="10709" x="7694613" y="3290888"/>
          <p14:tracePt t="10725" x="7761288" y="3273425"/>
          <p14:tracePt t="10742" x="7778750" y="3265488"/>
          <p14:tracePt t="10825" x="7786688" y="3257550"/>
          <p14:tracePt t="11012" x="7794625" y="3257550"/>
          <p14:tracePt t="11021" x="7820025" y="3257550"/>
          <p14:tracePt t="11029" x="7827963" y="3257550"/>
          <p14:tracePt t="11042" x="7845425" y="3257550"/>
          <p14:tracePt t="11060" x="7878763" y="3273425"/>
          <p14:tracePt t="11076" x="7937500" y="3281363"/>
          <p14:tracePt t="11093" x="8021638" y="3298825"/>
          <p14:tracePt t="11109" x="8062913" y="3298825"/>
          <p14:tracePt t="11126" x="8164513" y="3306763"/>
          <p14:tracePt t="11142" x="8281988" y="3306763"/>
          <p14:tracePt t="11159" x="8432800" y="3316288"/>
          <p14:tracePt t="11159" x="8524875" y="3316288"/>
          <p14:tracePt t="11175" x="8659813" y="3316288"/>
          <p14:tracePt t="11192" x="8726488" y="3316288"/>
          <p14:tracePt t="11208" x="8826500" y="3316288"/>
          <p14:tracePt t="11226" x="8843963" y="3316288"/>
          <p14:tracePt t="11242" x="8861425" y="3316288"/>
          <p14:tracePt t="11259" x="8885238" y="3316288"/>
          <p14:tracePt t="11276" x="8902700" y="3316288"/>
          <p14:tracePt t="11292" x="8936038" y="3316288"/>
          <p14:tracePt t="11309" x="8969375" y="3316288"/>
          <p14:tracePt t="11325" x="9012238" y="3316288"/>
          <p14:tracePt t="11342" x="9061450" y="3316288"/>
          <p14:tracePt t="11358" x="9112250" y="3316288"/>
          <p14:tracePt t="11375" x="9163050" y="3316288"/>
          <p14:tracePt t="11392" x="9170988" y="3316288"/>
          <p14:tracePt t="11420" x="9178925" y="3316288"/>
          <p14:tracePt t="11697" x="9188450" y="3316288"/>
          <p14:tracePt t="11706" x="9229725" y="3316288"/>
          <p14:tracePt t="11713" x="9272588" y="3298825"/>
          <p14:tracePt t="11726" x="9288463" y="3290888"/>
          <p14:tracePt t="11742" x="9372600" y="3257550"/>
          <p14:tracePt t="11760" x="9498013" y="3206750"/>
          <p14:tracePt t="11775" x="9607550" y="3163888"/>
          <p14:tracePt t="11792" x="9674225" y="3140075"/>
          <p14:tracePt t="11810" x="9742488" y="3114675"/>
          <p14:tracePt t="11825" x="9758363" y="3105150"/>
          <p14:tracePt t="11842" x="9783763" y="3105150"/>
          <p14:tracePt t="11859" x="9859963" y="3105150"/>
          <p14:tracePt t="11876" x="9952038" y="3105150"/>
          <p14:tracePt t="11892" x="10018713" y="3105150"/>
          <p14:tracePt t="11909" x="10169525" y="3105150"/>
          <p14:tracePt t="11909" x="10236200" y="3105150"/>
          <p14:tracePt t="11925" x="10353675" y="3105150"/>
          <p14:tracePt t="11942" x="10404475" y="3105150"/>
          <p14:tracePt t="12055" x="10412413" y="3122613"/>
          <p14:tracePt t="12064" x="10447338" y="3122613"/>
          <p14:tracePt t="12072" x="10463213" y="3122613"/>
          <p14:tracePt t="12080" x="10480675" y="3122613"/>
          <p14:tracePt t="12096" x="10488613" y="3130550"/>
          <p14:tracePt t="12109" x="10496550" y="3130550"/>
          <p14:tracePt t="12125" x="10539413" y="3130550"/>
          <p14:tracePt t="12142" x="10631488" y="3130550"/>
          <p14:tracePt t="12159" x="10774363" y="3130550"/>
          <p14:tracePt t="12175" x="10907713" y="3130550"/>
          <p14:tracePt t="12192" x="11025188" y="3130550"/>
          <p14:tracePt t="12209" x="11042650" y="3130550"/>
          <p14:tracePt t="12389" x="11050588" y="3130550"/>
          <p14:tracePt t="12398" x="11068050" y="3130550"/>
          <p14:tracePt t="12406" x="11093450" y="3130550"/>
          <p14:tracePt t="12414" x="11126788" y="3140075"/>
          <p14:tracePt t="12426" x="11142663" y="3140075"/>
          <p14:tracePt t="12442" x="11176000" y="3148013"/>
          <p14:tracePt t="12512" x="11185525" y="3148013"/>
          <p14:tracePt t="12528" x="11185525" y="3155950"/>
          <p14:tracePt t="12544" x="11176000" y="3173413"/>
          <p14:tracePt t="12552" x="11134725" y="3206750"/>
          <p14:tracePt t="12561" x="11093450" y="3257550"/>
          <p14:tracePt t="12575" x="11075988" y="3273425"/>
          <p14:tracePt t="12592" x="11017250" y="3290888"/>
          <p14:tracePt t="12608" x="10933113" y="3290888"/>
          <p14:tracePt t="12625" x="10917238" y="3290888"/>
          <p14:tracePt t="12742" x="10925175" y="3290888"/>
          <p14:tracePt t="12758" x="10933113" y="3290888"/>
          <p14:tracePt t="12766" x="10941050" y="3273425"/>
          <p14:tracePt t="12775" x="10950575" y="3257550"/>
          <p14:tracePt t="12792" x="10958513" y="3257550"/>
          <p14:tracePt t="12808" x="10966450" y="3248025"/>
          <p14:tracePt t="12827" x="10958513" y="3240088"/>
          <p14:tracePt t="12843" x="10941050" y="3240088"/>
          <p14:tracePt t="12859" x="10891838" y="3240088"/>
          <p14:tracePt t="12876" x="10841038" y="3240088"/>
          <p14:tracePt t="12893" x="10807700" y="3240088"/>
          <p14:tracePt t="12910" x="10774363" y="3240088"/>
          <p14:tracePt t="12926" x="10731500" y="3232150"/>
          <p14:tracePt t="12943" x="10682288" y="3214688"/>
          <p14:tracePt t="12960" x="10639425" y="3189288"/>
          <p14:tracePt t="12976" x="10614025" y="3173413"/>
          <p14:tracePt t="12993" x="10572750" y="3148013"/>
          <p14:tracePt t="13010" x="10572750" y="3140075"/>
          <p14:tracePt t="13026" x="10564813" y="3130550"/>
          <p14:tracePt t="13100" x="10588625" y="3130550"/>
          <p14:tracePt t="13108" x="10623550" y="3130550"/>
          <p14:tracePt t="13116" x="10672763" y="3140075"/>
          <p14:tracePt t="13126" x="10715625" y="3140075"/>
          <p14:tracePt t="13143" x="10774363" y="3148013"/>
          <p14:tracePt t="13160" x="10882313" y="3148013"/>
          <p14:tracePt t="13176" x="10983913" y="3148013"/>
          <p14:tracePt t="13193" x="11042650" y="3148013"/>
          <p14:tracePt t="13210" x="11050588" y="3148013"/>
          <p14:tracePt t="13271" x="11068050" y="3148013"/>
          <p14:tracePt t="13287" x="11083925" y="3140075"/>
          <p14:tracePt t="13295" x="11101388" y="3130550"/>
          <p14:tracePt t="13303" x="11117263" y="3130550"/>
          <p14:tracePt t="13312" x="11142663" y="3114675"/>
          <p14:tracePt t="13326" x="11185525" y="3114675"/>
          <p14:tracePt t="13343" x="11226800" y="3097213"/>
          <p14:tracePt t="13360" x="11303000" y="3081338"/>
          <p14:tracePt t="13376" x="11369675" y="3063875"/>
          <p14:tracePt t="13393" x="11504613" y="3055938"/>
          <p14:tracePt t="13409" x="11545888" y="3046413"/>
          <p14:tracePt t="13427" x="11553825" y="3046413"/>
          <p14:tracePt t="13427" x="11563350" y="3038475"/>
          <p14:tracePt t="13833" x="11553825" y="3038475"/>
          <p14:tracePt t="13843" x="11545888" y="3030538"/>
          <p14:tracePt t="13849" x="11520488" y="3030538"/>
          <p14:tracePt t="13860" x="11479213" y="3030538"/>
          <p14:tracePt t="13876" x="11410950" y="3030538"/>
          <p14:tracePt t="13893" x="11277600" y="3030538"/>
          <p14:tracePt t="13910" x="11117263" y="3030538"/>
          <p14:tracePt t="13927" x="10958513" y="3030538"/>
          <p14:tracePt t="13943" x="10823575" y="3030538"/>
          <p14:tracePt t="13960" x="10690225" y="3030538"/>
          <p14:tracePt t="13976" x="10588625" y="3030538"/>
          <p14:tracePt t="13993" x="10488613" y="3030538"/>
          <p14:tracePt t="14010" x="10404475" y="3030538"/>
          <p14:tracePt t="14026" x="10363200" y="3030538"/>
          <p14:tracePt t="14044" x="10345738" y="3030538"/>
          <p14:tracePt t="14060" x="10345738" y="3038475"/>
          <p14:tracePt t="14078" x="10345738" y="3046413"/>
          <p14:tracePt t="14093" x="10379075" y="3046413"/>
          <p14:tracePt t="14110" x="10480675" y="3046413"/>
          <p14:tracePt t="14127" x="10598150" y="3046413"/>
          <p14:tracePt t="14144" x="10698163" y="3046413"/>
          <p14:tracePt t="14159" x="10799763" y="3046413"/>
          <p14:tracePt t="14176" x="10858500" y="3046413"/>
          <p14:tracePt t="14194" x="10917238" y="3046413"/>
          <p14:tracePt t="14210" x="10933113" y="3046413"/>
          <p14:tracePt t="14226" x="10958513" y="3046413"/>
          <p14:tracePt t="14244" x="11009313" y="3046413"/>
          <p14:tracePt t="14260" x="11058525" y="3046413"/>
          <p14:tracePt t="14276" x="11109325" y="3046413"/>
          <p14:tracePt t="14293" x="11201400" y="3046413"/>
          <p14:tracePt t="14310" x="11328400" y="3046413"/>
          <p14:tracePt t="14326" x="11469688" y="3046413"/>
          <p14:tracePt t="14343" x="11630025" y="3046413"/>
          <p14:tracePt t="14360" x="11763375" y="3046413"/>
          <p14:tracePt t="14377" x="11872913" y="3046413"/>
          <p14:tracePt t="14393" x="11923713" y="3046413"/>
          <p14:tracePt t="14453" x="11931650" y="3046413"/>
          <p14:tracePt t="14460" x="11939588" y="3046413"/>
          <p14:tracePt t="14469" x="11949113" y="3046413"/>
          <p14:tracePt t="14477" x="11957050" y="3046413"/>
          <p14:tracePt t="14493" x="11990388" y="3046413"/>
          <p14:tracePt t="14510" x="12007850" y="3046413"/>
          <p14:tracePt t="14534" x="12015788" y="3038475"/>
          <p14:tracePt t="19407" x="12007850" y="3046413"/>
          <p14:tracePt t="19415" x="11964988" y="3046413"/>
          <p14:tracePt t="19427" x="11939588" y="3055938"/>
          <p14:tracePt t="19443" x="11880850" y="3063875"/>
          <p14:tracePt t="19460" x="11747500" y="3089275"/>
          <p14:tracePt t="19477" x="11645900" y="3105150"/>
          <p14:tracePt t="19493" x="11630025" y="3114675"/>
          <p14:tracePt t="19538" x="11663363" y="3114675"/>
          <p14:tracePt t="19546" x="11688763" y="3114675"/>
          <p14:tracePt t="19554" x="11730038" y="3105150"/>
          <p14:tracePt t="19562" x="11772900" y="3097213"/>
          <p14:tracePt t="19577" x="11780838" y="3097213"/>
          <p14:tracePt t="19603" x="11739563" y="3130550"/>
          <p14:tracePt t="19612" x="11696700" y="3140075"/>
          <p14:tracePt t="19627" x="11604625" y="3155950"/>
          <p14:tracePt t="19644" x="11160125" y="3206750"/>
          <p14:tracePt t="19660" x="10437813" y="3281363"/>
          <p14:tracePt t="19661" x="10110788" y="3324225"/>
          <p14:tracePt t="19677" x="9825038" y="3349625"/>
          <p14:tracePt t="19693" x="9364663" y="3433763"/>
          <p14:tracePt t="19710" x="8667750" y="3541713"/>
          <p14:tracePt t="19727" x="8156575" y="3635375"/>
          <p14:tracePt t="19744" x="8147050" y="3635375"/>
          <p14:tracePt t="19963" x="8121650" y="3643313"/>
          <p14:tracePt t="19971" x="8105775" y="3643313"/>
          <p14:tracePt t="19980" x="8080375" y="3635375"/>
          <p14:tracePt t="19994" x="8072438" y="3625850"/>
          <p14:tracePt t="20020" x="8062913" y="3617913"/>
          <p14:tracePt t="20029" x="8054975" y="3617913"/>
          <p14:tracePt t="20043" x="8021638" y="3600450"/>
          <p14:tracePt t="20060" x="8004175" y="3592513"/>
          <p14:tracePt t="20078" x="7988300" y="3592513"/>
          <p14:tracePt t="20094" x="7970838" y="3592513"/>
          <p14:tracePt t="20110" x="7954963" y="3592513"/>
          <p14:tracePt t="20127" x="7929563" y="3584575"/>
          <p14:tracePt t="20144" x="7921625" y="3576638"/>
          <p14:tracePt t="20160" x="7912100" y="3576638"/>
          <p14:tracePt t="20177" x="7912100" y="3567113"/>
          <p14:tracePt t="20194" x="7912100" y="3533775"/>
          <p14:tracePt t="20210" x="7954963" y="3517900"/>
          <p14:tracePt t="20577" x="7929563" y="3517900"/>
          <p14:tracePt t="20585" x="7904163" y="3533775"/>
          <p14:tracePt t="20594" x="7853363" y="3559175"/>
          <p14:tracePt t="20610" x="7769225" y="3584575"/>
          <p14:tracePt t="20627" x="7710488" y="3609975"/>
          <p14:tracePt t="20644" x="7702550" y="3609975"/>
          <p14:tracePt t="20660" x="7643813" y="3609975"/>
          <p14:tracePt t="20677" x="7569200" y="3609975"/>
          <p14:tracePt t="20693" x="7426325" y="3592513"/>
          <p14:tracePt t="20710" x="7308850" y="3559175"/>
          <p14:tracePt t="20727" x="7181850" y="3517900"/>
          <p14:tracePt t="20743" x="7073900" y="3459163"/>
          <p14:tracePt t="20761" x="6997700" y="3408363"/>
          <p14:tracePt t="20777" x="6956425" y="3375025"/>
          <p14:tracePt t="20794" x="6923088" y="3357563"/>
          <p14:tracePt t="20810" x="6897688" y="3332163"/>
          <p14:tracePt t="20827" x="6880225" y="3324225"/>
          <p14:tracePt t="20844" x="6838950" y="3306763"/>
          <p14:tracePt t="20860" x="6762750" y="3281363"/>
          <p14:tracePt t="20877" x="6678613" y="3265488"/>
          <p14:tracePt t="20893" x="6611938" y="3248025"/>
          <p14:tracePt t="20910" x="6570663" y="3240088"/>
          <p14:tracePt t="20927" x="6553200" y="3240088"/>
          <p14:tracePt t="20943" x="6545263" y="3240088"/>
          <p14:tracePt t="20960" x="6527800" y="3240088"/>
          <p14:tracePt t="21044" x="6527800" y="3232150"/>
          <p14:tracePt t="21051" x="6535738" y="3232150"/>
          <p14:tracePt t="21061" x="6545263" y="3232150"/>
          <p14:tracePt t="21077" x="6604000" y="3232150"/>
          <p14:tracePt t="21093" x="6670675" y="3232150"/>
          <p14:tracePt t="21110" x="6796088" y="3232150"/>
          <p14:tracePt t="21127" x="6972300" y="3232150"/>
          <p14:tracePt t="21144" x="7173913" y="3232150"/>
          <p14:tracePt t="21160" x="7375525" y="3214688"/>
          <p14:tracePt t="21177" x="7543800" y="3206750"/>
          <p14:tracePt t="21193" x="7694613" y="3198813"/>
          <p14:tracePt t="21211" x="7794625" y="3198813"/>
          <p14:tracePt t="21227" x="7921625" y="3198813"/>
          <p14:tracePt t="21243" x="8062913" y="3198813"/>
          <p14:tracePt t="21260" x="8189913" y="3198813"/>
          <p14:tracePt t="21277" x="8289925" y="3198813"/>
          <p14:tracePt t="21293" x="8382000" y="3198813"/>
          <p14:tracePt t="21310" x="8466138" y="3181350"/>
          <p14:tracePt t="21327" x="8491538" y="3181350"/>
          <p14:tracePt t="21345" x="8499475" y="3163888"/>
          <p14:tracePt t="21412" x="8509000" y="3163888"/>
          <p14:tracePt t="21419" x="8516938" y="3163888"/>
          <p14:tracePt t="21444" x="8524875" y="3163888"/>
          <p14:tracePt t="21461" x="8532813" y="3163888"/>
          <p14:tracePt t="21509" x="8550275" y="3173413"/>
          <p14:tracePt t="21525" x="8558213" y="3173413"/>
          <p14:tracePt t="22317" x="8583613" y="3173413"/>
          <p14:tracePt t="22319" x="8675688" y="3173413"/>
          <p14:tracePt t="22327" x="8777288" y="3173413"/>
          <p14:tracePt t="22343" x="8920163" y="3173413"/>
          <p14:tracePt t="22360" x="9012238" y="3173413"/>
          <p14:tracePt t="22376" x="9078913" y="3173413"/>
          <p14:tracePt t="22393" x="9155113" y="3173413"/>
          <p14:tracePt t="22410" x="9221788" y="3173413"/>
          <p14:tracePt t="22426" x="9288463" y="3173413"/>
          <p14:tracePt t="22444" x="9347200" y="3173413"/>
          <p14:tracePt t="22460" x="9380538" y="3173413"/>
          <p14:tracePt t="22477" x="9413875" y="3173413"/>
          <p14:tracePt t="22494" x="9439275" y="3173413"/>
          <p14:tracePt t="22510" x="9464675" y="3173413"/>
          <p14:tracePt t="22527" x="9498013" y="3173413"/>
          <p14:tracePt t="22544" x="9515475" y="3173413"/>
          <p14:tracePt t="22561" x="9523413" y="3173413"/>
          <p14:tracePt t="22577" x="9531350" y="3173413"/>
          <p14:tracePt t="22594" x="9548813" y="3173413"/>
          <p14:tracePt t="22610" x="9574213" y="3173413"/>
          <p14:tracePt t="22627" x="9607550" y="3173413"/>
          <p14:tracePt t="22643" x="9632950" y="3173413"/>
          <p14:tracePt t="22737" x="9625013" y="3173413"/>
          <p14:tracePt t="22744" x="9590088" y="3181350"/>
          <p14:tracePt t="22752" x="9540875" y="3181350"/>
          <p14:tracePt t="22761" x="9498013" y="3181350"/>
          <p14:tracePt t="22777" x="9448800" y="3181350"/>
          <p14:tracePt t="22793" x="9405938" y="3189288"/>
          <p14:tracePt t="22794" x="9372600" y="3189288"/>
          <p14:tracePt t="22810" x="9321800" y="3198813"/>
          <p14:tracePt t="22827" x="9196388" y="3222625"/>
          <p14:tracePt t="22843" x="9112250" y="3232150"/>
          <p14:tracePt t="22860" x="9045575" y="3240088"/>
          <p14:tracePt t="22877" x="8961438" y="3248025"/>
          <p14:tracePt t="22894" x="8877300" y="3265488"/>
          <p14:tracePt t="22911" x="8818563" y="3273425"/>
          <p14:tracePt t="22927" x="8767763" y="3281363"/>
          <p14:tracePt t="22944" x="8743950" y="3281363"/>
          <p14:tracePt t="22960" x="8726488" y="3290888"/>
          <p14:tracePt t="24624" x="8718550" y="3290888"/>
          <p14:tracePt t="24634" x="8743950" y="3290888"/>
          <p14:tracePt t="24643" x="8767763" y="3290888"/>
          <p14:tracePt t="24675" x="8785225" y="3290888"/>
          <p14:tracePt t="24683" x="8802688" y="3290888"/>
          <p14:tracePt t="24693" x="8826500" y="3290888"/>
          <p14:tracePt t="24710" x="8902700" y="3290888"/>
          <p14:tracePt t="24726" x="8986838" y="3290888"/>
          <p14:tracePt t="24744" x="9053513" y="3290888"/>
          <p14:tracePt t="24760" x="9104313" y="3290888"/>
          <p14:tracePt t="24777" x="9120188" y="3290888"/>
          <p14:tracePt t="24896" x="9129713" y="3298825"/>
          <p14:tracePt t="24912" x="9137650" y="3306763"/>
          <p14:tracePt t="24920" x="9155113" y="3306763"/>
          <p14:tracePt t="26474" x="9163050" y="3306763"/>
          <p14:tracePt t="26482" x="9178925" y="3306763"/>
          <p14:tracePt t="26494" x="9213850" y="3306763"/>
          <p14:tracePt t="26510" x="9313863" y="3290888"/>
          <p14:tracePt t="26526" x="9448800" y="3265488"/>
          <p14:tracePt t="26543" x="9599613" y="3232150"/>
          <p14:tracePt t="26560" x="9766300" y="3206750"/>
          <p14:tracePt t="26577" x="9952038" y="3181350"/>
          <p14:tracePt t="26593" x="10118725" y="3163888"/>
          <p14:tracePt t="26610" x="10245725" y="3148013"/>
          <p14:tracePt t="26627" x="10337800" y="3140075"/>
          <p14:tracePt t="26644" x="10437813" y="3140075"/>
          <p14:tracePt t="26660" x="10514013" y="3140075"/>
          <p14:tracePt t="26676" x="10580688" y="3130550"/>
          <p14:tracePt t="26693" x="10606088" y="3130550"/>
          <p14:tracePt t="26710" x="10614025" y="3130550"/>
          <p14:tracePt t="26842" x="10631488" y="3130550"/>
          <p14:tracePt t="26858" x="10647363" y="3148013"/>
          <p14:tracePt t="33211" x="10614025" y="3148013"/>
          <p14:tracePt t="33215" x="10606088" y="3148013"/>
          <p14:tracePt t="33226" x="10572750" y="3148013"/>
          <p14:tracePt t="33244" x="10396538" y="3148013"/>
          <p14:tracePt t="33260" x="10177463" y="3148013"/>
          <p14:tracePt t="33277" x="9926638" y="3148013"/>
          <p14:tracePt t="33293" x="9666288" y="3148013"/>
          <p14:tracePt t="33311" x="9213850" y="3148013"/>
          <p14:tracePt t="33326" x="8575675" y="3148013"/>
          <p14:tracePt t="33343" x="7886700" y="3148013"/>
          <p14:tracePt t="33360" x="7115175" y="3148013"/>
          <p14:tracePt t="33377" x="6410325" y="3148013"/>
          <p14:tracePt t="33393" x="5865813" y="3148013"/>
          <p14:tracePt t="33410" x="5470525" y="3148013"/>
          <p14:tracePt t="33427" x="5227638" y="3163888"/>
          <p14:tracePt t="33443" x="4959350" y="3198813"/>
          <p14:tracePt t="33460" x="4816475" y="3214688"/>
          <p14:tracePt t="33477" x="4681538" y="3232150"/>
          <p14:tracePt t="33494" x="4556125" y="3257550"/>
          <p14:tracePt t="33510" x="4422775" y="3281363"/>
          <p14:tracePt t="33526" x="4279900" y="3324225"/>
          <p14:tracePt t="33543" x="4129088" y="3349625"/>
          <p14:tracePt t="33560" x="3994150" y="3365500"/>
          <p14:tracePt t="33576" x="3876675" y="3382963"/>
          <p14:tracePt t="33593" x="3767138" y="3416300"/>
          <p14:tracePt t="33610" x="3675063" y="3441700"/>
          <p14:tracePt t="33627" x="3590925" y="3459163"/>
          <p14:tracePt t="33643" x="3490913" y="3508375"/>
          <p14:tracePt t="33660" x="3406775" y="3551238"/>
          <p14:tracePt t="33676" x="3355975" y="3567113"/>
          <p14:tracePt t="33694" x="3330575" y="3584575"/>
          <p14:tracePt t="33737" x="3348038" y="3584575"/>
          <p14:tracePt t="33745" x="3355975" y="3584575"/>
          <p14:tracePt t="33948" x="3381375" y="3609975"/>
          <p14:tracePt t="33974" x="3381375" y="3617913"/>
          <p14:tracePt t="33981" x="3381375" y="3635375"/>
          <p14:tracePt t="33997" x="3381375" y="3659188"/>
          <p14:tracePt t="34014" x="3381375" y="3676650"/>
          <p14:tracePt t="34027" x="3381375" y="3694113"/>
          <p14:tracePt t="34044" x="3381375" y="3709988"/>
          <p14:tracePt t="34060" x="3414713" y="3709988"/>
          <p14:tracePt t="34077" x="3432175" y="3709988"/>
          <p14:tracePt t="34152" x="3414713" y="3709988"/>
          <p14:tracePt t="34161" x="3389313" y="3709988"/>
          <p14:tracePt t="34168" x="3355975" y="3709988"/>
          <p14:tracePt t="34178" x="3322638" y="3709988"/>
          <p14:tracePt t="34194" x="3248025" y="3709988"/>
          <p14:tracePt t="34210" x="3197225" y="3709988"/>
          <p14:tracePt t="34227" x="3163888" y="3709988"/>
          <p14:tracePt t="34243" x="3154363" y="3709988"/>
          <p14:tracePt t="34260" x="3138488" y="3709988"/>
          <p14:tracePt t="34682" x="3130550" y="3709988"/>
          <p14:tracePt t="34690" x="3113088" y="3709988"/>
          <p14:tracePt t="34698" x="3087688" y="3717925"/>
          <p14:tracePt t="34710" x="3071813" y="3717925"/>
          <p14:tracePt t="34727" x="3046413" y="3727450"/>
          <p14:tracePt t="34743" x="3036888" y="3735388"/>
          <p14:tracePt t="34760" x="3013075" y="3735388"/>
          <p14:tracePt t="34777" x="2995613" y="3735388"/>
          <p14:tracePt t="34794" x="2936875" y="3735388"/>
          <p14:tracePt t="34810" x="2886075" y="3735388"/>
          <p14:tracePt t="34826" x="2801938" y="3735388"/>
          <p14:tracePt t="34843" x="2693988" y="3735388"/>
          <p14:tracePt t="34860" x="2576513" y="3735388"/>
          <p14:tracePt t="34877" x="2449513" y="3735388"/>
          <p14:tracePt t="34893" x="2433638" y="3735388"/>
          <p14:tracePt t="34910" x="2416175" y="3743325"/>
          <p14:tracePt t="35187" x="2425700" y="3743325"/>
          <p14:tracePt t="35195" x="2449513" y="3743325"/>
          <p14:tracePt t="35211" x="2492375" y="3743325"/>
          <p14:tracePt t="35227" x="2576513" y="3743325"/>
          <p14:tracePt t="35244" x="2643188" y="3743325"/>
          <p14:tracePt t="35260" x="2768600" y="3735388"/>
          <p14:tracePt t="35260" x="2836863" y="3735388"/>
          <p14:tracePt t="35278" x="3003550" y="3735388"/>
          <p14:tracePt t="35293" x="3095625" y="3735388"/>
          <p14:tracePt t="35310" x="3271838" y="3735388"/>
          <p14:tracePt t="35327" x="3355975" y="3735388"/>
          <p14:tracePt t="35343" x="3389313" y="3735388"/>
          <p14:tracePt t="35360" x="3406775" y="3735388"/>
          <p14:tracePt t="35377" x="3424238" y="3743325"/>
          <p14:tracePt t="35393" x="3448050" y="3743325"/>
          <p14:tracePt t="35410" x="3498850" y="3743325"/>
          <p14:tracePt t="35427" x="3557588" y="3743325"/>
          <p14:tracePt t="35443" x="3624263" y="3743325"/>
          <p14:tracePt t="35459" x="3675063" y="3743325"/>
          <p14:tracePt t="35476" x="3725863" y="3743325"/>
          <p14:tracePt t="35493" x="3776663" y="3743325"/>
          <p14:tracePt t="35510" x="3810000" y="3743325"/>
          <p14:tracePt t="35526" x="3825875" y="3743325"/>
          <p14:tracePt t="35594" x="3835400" y="3743325"/>
          <p14:tracePt t="35603" x="3851275" y="3743325"/>
          <p14:tracePt t="35611" x="3859213" y="3743325"/>
          <p14:tracePt t="35627" x="3884613" y="3743325"/>
          <p14:tracePt t="35643" x="3894138" y="3743325"/>
          <p14:tracePt t="35660" x="3917950" y="3743325"/>
          <p14:tracePt t="35677" x="3935413" y="3743325"/>
          <p14:tracePt t="35693" x="3968750" y="3743325"/>
          <p14:tracePt t="35710" x="3986213" y="3743325"/>
          <p14:tracePt t="35726" x="3994150" y="3752850"/>
          <p14:tracePt t="35758" x="4002088" y="3752850"/>
          <p14:tracePt t="35774" x="4011613" y="3752850"/>
          <p14:tracePt t="35790" x="4019550" y="3752850"/>
          <p14:tracePt t="35798" x="4035425" y="3752850"/>
          <p14:tracePt t="35810" x="4060825" y="3752850"/>
          <p14:tracePt t="35827" x="4094163" y="3760788"/>
          <p14:tracePt t="35844" x="4137025" y="3760788"/>
          <p14:tracePt t="35860" x="4187825" y="3768725"/>
          <p14:tracePt t="35877" x="4229100" y="3768725"/>
          <p14:tracePt t="35894" x="4287838" y="3768725"/>
          <p14:tracePt t="35910" x="4354513" y="3768725"/>
          <p14:tracePt t="35927" x="4438650" y="3768725"/>
          <p14:tracePt t="35943" x="4481513" y="3768725"/>
          <p14:tracePt t="35960" x="4530725" y="3768725"/>
          <p14:tracePt t="35977" x="4632325" y="3768725"/>
          <p14:tracePt t="35993" x="4657725" y="3768725"/>
          <p14:tracePt t="36010" x="4699000" y="3768725"/>
          <p14:tracePt t="36027" x="4740275" y="3768725"/>
          <p14:tracePt t="36043" x="4757738" y="3776663"/>
          <p14:tracePt t="36060" x="4799013" y="3776663"/>
          <p14:tracePt t="36076" x="4841875" y="3794125"/>
          <p14:tracePt t="36092" x="4867275" y="3794125"/>
          <p14:tracePt t="36110" x="4908550" y="3802063"/>
          <p14:tracePt t="36126" x="4941888" y="3811588"/>
          <p14:tracePt t="36143" x="4967288" y="3811588"/>
          <p14:tracePt t="36160" x="5010150" y="3811588"/>
          <p14:tracePt t="36176" x="5043488" y="3819525"/>
          <p14:tracePt t="36193" x="5076825" y="3819525"/>
          <p14:tracePt t="36210" x="5135563" y="3819525"/>
          <p14:tracePt t="36226" x="5194300" y="3819525"/>
          <p14:tracePt t="36243" x="5253038" y="3811588"/>
          <p14:tracePt t="36260" x="5311775" y="3802063"/>
          <p14:tracePt t="36276" x="5353050" y="3802063"/>
          <p14:tracePt t="36293" x="5370513" y="3802063"/>
          <p14:tracePt t="36385" x="5386388" y="3802063"/>
          <p14:tracePt t="36393" x="5395913" y="3794125"/>
          <p14:tracePt t="36401" x="5403850" y="3786188"/>
          <p14:tracePt t="36417" x="5411788" y="3786188"/>
          <p14:tracePt t="36427" x="5421313" y="3786188"/>
          <p14:tracePt t="36443" x="5437188" y="3786188"/>
          <p14:tracePt t="36460" x="5437188" y="3776663"/>
          <p14:tracePt t="36477" x="5445125" y="3776663"/>
          <p14:tracePt t="36499" x="5462588" y="3768725"/>
          <p14:tracePt t="36510" x="5470525" y="3760788"/>
          <p14:tracePt t="36527" x="5480050" y="3760788"/>
          <p14:tracePt t="36543" x="5487988" y="3760788"/>
          <p14:tracePt t="36560" x="5495925" y="3752850"/>
          <p14:tracePt t="36577" x="5521325" y="3743325"/>
          <p14:tracePt t="36594" x="5529263" y="3735388"/>
          <p14:tracePt t="36610" x="5562600" y="3717925"/>
          <p14:tracePt t="36627" x="5630863" y="3702050"/>
          <p14:tracePt t="36644" x="5672138" y="3702050"/>
          <p14:tracePt t="36660" x="5738813" y="3694113"/>
          <p14:tracePt t="36676" x="5789613" y="3684588"/>
          <p14:tracePt t="36693" x="5848350" y="3684588"/>
          <p14:tracePt t="36710" x="5899150" y="3684588"/>
          <p14:tracePt t="36727" x="5932488" y="3684588"/>
          <p14:tracePt t="36727" x="5949950" y="3684588"/>
          <p14:tracePt t="36743" x="5973763" y="3684588"/>
          <p14:tracePt t="37085" x="5983288" y="3684588"/>
          <p14:tracePt t="37094" x="5991225" y="3684588"/>
          <p14:tracePt t="37111" x="6016625" y="3684588"/>
          <p14:tracePt t="37126" x="6032500" y="3684588"/>
          <p14:tracePt t="37144" x="6083300" y="3684588"/>
          <p14:tracePt t="37160" x="6124575" y="3684588"/>
          <p14:tracePt t="37176" x="6183313" y="3684588"/>
          <p14:tracePt t="37193" x="6267450" y="3684588"/>
          <p14:tracePt t="37210" x="6394450" y="3684588"/>
          <p14:tracePt t="37227" x="6511925" y="3684588"/>
          <p14:tracePt t="37243" x="6594475" y="3684588"/>
          <p14:tracePt t="37260" x="6678613" y="3684588"/>
          <p14:tracePt t="37276" x="6711950" y="3684588"/>
          <p14:tracePt t="37292" x="6721475" y="3684588"/>
          <p14:tracePt t="37354" x="6729413" y="3684588"/>
          <p14:tracePt t="37362" x="6737350" y="3684588"/>
          <p14:tracePt t="37371" x="6746875" y="3684588"/>
          <p14:tracePt t="37379" x="6762750" y="3684588"/>
          <p14:tracePt t="37394" x="6780213" y="3684588"/>
          <p14:tracePt t="37411" x="6821488" y="3684588"/>
          <p14:tracePt t="37427" x="6838950" y="3684588"/>
          <p14:tracePt t="37443" x="6888163" y="3684588"/>
          <p14:tracePt t="37460" x="6981825" y="3684588"/>
          <p14:tracePt t="37476" x="7015163" y="3684588"/>
          <p14:tracePt t="37493" x="7089775" y="3684588"/>
          <p14:tracePt t="37510" x="7173913" y="3684588"/>
          <p14:tracePt t="37527" x="7207250" y="3684588"/>
          <p14:tracePt t="37544" x="7316788" y="3684588"/>
          <p14:tracePt t="37560" x="7375525" y="3684588"/>
          <p14:tracePt t="37576" x="7426325" y="3684588"/>
          <p14:tracePt t="37593" x="7467600" y="3684588"/>
          <p14:tracePt t="37610" x="7500938" y="3684588"/>
          <p14:tracePt t="37626" x="7526338" y="3684588"/>
          <p14:tracePt t="37643" x="7543800" y="3684588"/>
          <p14:tracePt t="37660" x="7551738" y="3684588"/>
          <p14:tracePt t="37677" x="7559675" y="3684588"/>
          <p14:tracePt t="37754" x="7577138" y="3684588"/>
          <p14:tracePt t="37762" x="7585075" y="3684588"/>
          <p14:tracePt t="37777" x="7593013" y="3684588"/>
          <p14:tracePt t="37793" x="7627938" y="3684588"/>
          <p14:tracePt t="37810" x="7686675" y="3684588"/>
          <p14:tracePt t="37827" x="7778750" y="3684588"/>
          <p14:tracePt t="37843" x="7862888" y="3684588"/>
          <p14:tracePt t="37860" x="7921625" y="3684588"/>
          <p14:tracePt t="37876" x="8021638" y="3684588"/>
          <p14:tracePt t="37893" x="8047038" y="3684588"/>
          <p14:tracePt t="37910" x="8062913" y="3709988"/>
          <p14:tracePt t="37926" x="8088313" y="3709988"/>
          <p14:tracePt t="37943" x="8131175" y="3709988"/>
          <p14:tracePt t="37960" x="8164513" y="3717925"/>
          <p14:tracePt t="37977" x="8189913" y="3727450"/>
          <p14:tracePt t="37993" x="8223250" y="3727450"/>
          <p14:tracePt t="38580" x="8256588" y="3727450"/>
          <p14:tracePt t="38588" x="8274050" y="3727450"/>
          <p14:tracePt t="38596" x="8323263" y="3727450"/>
          <p14:tracePt t="38610" x="8407400" y="3717925"/>
          <p14:tracePt t="38627" x="8567738" y="3702050"/>
          <p14:tracePt t="38643" x="8701088" y="3684588"/>
          <p14:tracePt t="38660" x="8793163" y="3684588"/>
          <p14:tracePt t="38677" x="8877300" y="3676650"/>
          <p14:tracePt t="38693" x="8943975" y="3676650"/>
          <p14:tracePt t="38710" x="9020175" y="3676650"/>
          <p14:tracePt t="38727" x="9096375" y="3676650"/>
          <p14:tracePt t="38727" x="9104313" y="3676650"/>
          <p14:tracePt t="38825" x="9086850" y="3694113"/>
          <p14:tracePt t="38833" x="9078913" y="3694113"/>
          <p14:tracePt t="38844" x="9061450" y="3709988"/>
          <p14:tracePt t="38860" x="9053513" y="3709988"/>
          <p14:tracePt t="39439" x="9053513" y="3717925"/>
          <p14:tracePt t="39447" x="9112250" y="3717925"/>
          <p14:tracePt t="39460" x="9178925" y="3752850"/>
          <p14:tracePt t="39476" x="9263063" y="3776663"/>
          <p14:tracePt t="39496" x="9272588" y="3786188"/>
          <p14:tracePt t="39510" x="9255125" y="3794125"/>
          <p14:tracePt t="39526" x="9120188" y="3802063"/>
          <p14:tracePt t="39543" x="8943975" y="3802063"/>
          <p14:tracePt t="39560" x="8751888" y="3802063"/>
          <p14:tracePt t="39576" x="8601075" y="3802063"/>
          <p14:tracePt t="39593" x="8474075" y="3802063"/>
          <p14:tracePt t="39610" x="8382000" y="3802063"/>
          <p14:tracePt t="39627" x="8348663" y="3802063"/>
          <p14:tracePt t="39692" x="8340725" y="3802063"/>
          <p14:tracePt t="39709" x="8323263" y="3802063"/>
          <p14:tracePt t="39717" x="8297863" y="3802063"/>
          <p14:tracePt t="39727" x="8274050" y="3802063"/>
          <p14:tracePt t="39743" x="8215313" y="3802063"/>
          <p14:tracePt t="39760" x="8113713" y="3802063"/>
          <p14:tracePt t="39776" x="7996238" y="3802063"/>
          <p14:tracePt t="39793" x="7912100" y="3819525"/>
          <p14:tracePt t="39810" x="7862888" y="3827463"/>
          <p14:tracePt t="39827" x="7853363" y="3827463"/>
          <p14:tracePt t="39843" x="7837488" y="3827463"/>
          <p14:tracePt t="39860" x="7820025" y="3827463"/>
          <p14:tracePt t="39876" x="7769225" y="3827463"/>
          <p14:tracePt t="39893" x="7686675" y="3827463"/>
          <p14:tracePt t="39910" x="7627938" y="3827463"/>
          <p14:tracePt t="39927" x="7618413" y="3827463"/>
          <p14:tracePt t="39987" x="7610475" y="3827463"/>
          <p14:tracePt t="40003" x="7610475" y="3811588"/>
          <p14:tracePt t="40011" x="7610475" y="3794125"/>
          <p14:tracePt t="40020" x="7635875" y="3768725"/>
          <p14:tracePt t="40028" x="7651750" y="3768725"/>
          <p14:tracePt t="40043" x="7677150" y="3735388"/>
          <p14:tracePt t="40059" x="7753350" y="3717925"/>
          <p14:tracePt t="40077" x="7804150" y="3709988"/>
          <p14:tracePt t="40093" x="8029575" y="3676650"/>
          <p14:tracePt t="40110" x="8131175" y="3676650"/>
          <p14:tracePt t="40127" x="8458200" y="3676650"/>
          <p14:tracePt t="40143" x="8685213" y="3676650"/>
          <p14:tracePt t="40160" x="8851900" y="3676650"/>
          <p14:tracePt t="40177" x="8961438" y="3676650"/>
          <p14:tracePt t="40193" x="9020175" y="3676650"/>
          <p14:tracePt t="40210" x="9028113" y="3676650"/>
          <p14:tracePt t="40257" x="9045575" y="3676650"/>
          <p14:tracePt t="40265" x="9070975" y="3676650"/>
          <p14:tracePt t="40277" x="9086850" y="3676650"/>
          <p14:tracePt t="40293" x="9129713" y="3684588"/>
          <p14:tracePt t="40310" x="9178925" y="3694113"/>
          <p14:tracePt t="40326" x="9213850" y="3702050"/>
          <p14:tracePt t="40343" x="9229725" y="3702050"/>
          <p14:tracePt t="40478" x="9221788" y="3702050"/>
          <p14:tracePt t="40487" x="9204325" y="3702050"/>
          <p14:tracePt t="40494" x="9188450" y="3702050"/>
          <p14:tracePt t="40510" x="9178925" y="3702050"/>
          <p14:tracePt t="40528" x="9112250" y="3702050"/>
          <p14:tracePt t="40543" x="9012238" y="3709988"/>
          <p14:tracePt t="40560" x="8810625" y="3717925"/>
          <p14:tracePt t="40576" x="8575675" y="3735388"/>
          <p14:tracePt t="40593" x="8432800" y="3752850"/>
          <p14:tracePt t="40593" x="8323263" y="3768725"/>
          <p14:tracePt t="40610" x="8164513" y="3794125"/>
          <p14:tracePt t="40626" x="8047038" y="3802063"/>
          <p14:tracePt t="40699" x="8039100" y="3802063"/>
          <p14:tracePt t="40707" x="8029575" y="3802063"/>
          <p14:tracePt t="40715" x="8004175" y="3802063"/>
          <p14:tracePt t="40727" x="7988300" y="3802063"/>
          <p14:tracePt t="40743" x="7921625" y="3802063"/>
          <p14:tracePt t="40760" x="7870825" y="3802063"/>
          <p14:tracePt t="40776" x="7837488" y="3802063"/>
          <p14:tracePt t="40793" x="7820025" y="3802063"/>
          <p14:tracePt t="40838" x="7853363" y="3802063"/>
          <p14:tracePt t="40846" x="7886700" y="3802063"/>
          <p14:tracePt t="40854" x="7954963" y="3802063"/>
          <p14:tracePt t="40863" x="8054975" y="3802063"/>
          <p14:tracePt t="40877" x="8164513" y="3794125"/>
          <p14:tracePt t="40893" x="8382000" y="3768725"/>
          <p14:tracePt t="40910" x="8550275" y="3743325"/>
          <p14:tracePt t="40926" x="8675688" y="3727450"/>
          <p14:tracePt t="41590" x="8591550" y="3717925"/>
          <p14:tracePt t="41593" x="8374063" y="3676650"/>
          <p14:tracePt t="41610" x="7510463" y="3567113"/>
          <p14:tracePt t="41627" x="6477000" y="3500438"/>
          <p14:tracePt t="41643" x="5538788" y="3482975"/>
          <p14:tracePt t="41660" x="4926013" y="3482975"/>
          <p14:tracePt t="41676" x="4665663" y="3482975"/>
          <p14:tracePt t="41693" x="4530725" y="3482975"/>
          <p14:tracePt t="41710" x="4471988" y="3482975"/>
          <p14:tracePt t="41727" x="4438650" y="3475038"/>
          <p14:tracePt t="41743" x="4422775" y="3475038"/>
          <p14:tracePt t="41760" x="4397375" y="3475038"/>
          <p14:tracePt t="41777" x="4379913" y="3475038"/>
          <p14:tracePt t="41793" x="4354513" y="3467100"/>
          <p14:tracePt t="41886" x="4346575" y="3459163"/>
          <p14:tracePt t="41894" x="4321175" y="3459163"/>
          <p14:tracePt t="41910" x="4295775" y="3459163"/>
          <p14:tracePt t="41927" x="4229100" y="3441700"/>
          <p14:tracePt t="41943" x="4195763" y="3433763"/>
          <p14:tracePt t="41960" x="4187825" y="3433763"/>
          <p14:tracePt t="41993" x="4195763" y="3416300"/>
          <p14:tracePt t="42001" x="4211638" y="3416300"/>
          <p14:tracePt t="42010" x="4229100" y="3398838"/>
          <p14:tracePt t="42027" x="4287838" y="3390900"/>
          <p14:tracePt t="42044" x="4354513" y="3375025"/>
          <p14:tracePt t="42060" x="4430713" y="3365500"/>
          <p14:tracePt t="42077" x="4540250" y="3357563"/>
          <p14:tracePt t="42093" x="4665663" y="3357563"/>
          <p14:tracePt t="42110" x="4791075" y="3357563"/>
          <p14:tracePt t="42126" x="4857750" y="3357563"/>
          <p14:tracePt t="42143" x="5000625" y="3357563"/>
          <p14:tracePt t="42160" x="5168900" y="3357563"/>
          <p14:tracePt t="42176" x="5286375" y="3357563"/>
          <p14:tracePt t="42193" x="5345113" y="3357563"/>
          <p14:tracePt t="42210" x="5362575" y="3357563"/>
          <p14:tracePt t="42282" x="5362575" y="3349625"/>
          <p14:tracePt t="42396" x="5362575" y="3340100"/>
          <p14:tracePt t="42405" x="5370513" y="3340100"/>
          <p14:tracePt t="42413" x="5378450" y="3332163"/>
          <p14:tracePt t="42427" x="5403850" y="3324225"/>
          <p14:tracePt t="42443" x="5462588" y="3316288"/>
          <p14:tracePt t="42460" x="5572125" y="3290888"/>
          <p14:tracePt t="42477" x="5748338" y="3248025"/>
          <p14:tracePt t="42493" x="5915025" y="3214688"/>
          <p14:tracePt t="42510" x="6134100" y="3181350"/>
          <p14:tracePt t="42526" x="6183313" y="3173413"/>
          <p14:tracePt t="42543" x="6183313" y="3163888"/>
          <p14:tracePt t="42608" x="6175375" y="3163888"/>
          <p14:tracePt t="42616" x="6149975" y="3163888"/>
          <p14:tracePt t="42627" x="6124575" y="3173413"/>
          <p14:tracePt t="42643" x="6057900" y="3181350"/>
          <p14:tracePt t="42660" x="5991225" y="3181350"/>
          <p14:tracePt t="42676" x="5832475" y="3181350"/>
          <p14:tracePt t="42693" x="5630863" y="3189288"/>
          <p14:tracePt t="42710" x="5370513" y="3198813"/>
          <p14:tracePt t="42726" x="5000625" y="3198813"/>
          <p14:tracePt t="42743" x="4740275" y="3198813"/>
          <p14:tracePt t="42760" x="4581525" y="3198813"/>
          <p14:tracePt t="42796" x="4573588" y="3198813"/>
          <p14:tracePt t="42812" x="4564063" y="3198813"/>
          <p14:tracePt t="42820" x="4548188" y="3189288"/>
          <p14:tracePt t="42828" x="4540250" y="3181350"/>
          <p14:tracePt t="42843" x="4530725" y="3181350"/>
          <p14:tracePt t="42861" x="4481513" y="3163888"/>
          <p14:tracePt t="42861" x="4464050" y="3155950"/>
          <p14:tracePt t="42877" x="4446588" y="3155950"/>
          <p14:tracePt t="42893" x="4405313" y="3140075"/>
          <p14:tracePt t="42910" x="4354513" y="3130550"/>
          <p14:tracePt t="42926" x="4229100" y="3130550"/>
          <p14:tracePt t="42943" x="4187825" y="3130550"/>
          <p14:tracePt t="42961" x="4111625" y="3130550"/>
          <p14:tracePt t="42976" x="4027488" y="3140075"/>
          <p14:tracePt t="42993" x="3917950" y="3140075"/>
          <p14:tracePt t="43010" x="3767138" y="3140075"/>
          <p14:tracePt t="43026" x="3590925" y="3140075"/>
          <p14:tracePt t="43043" x="3414713" y="3148013"/>
          <p14:tracePt t="43060" x="3222625" y="3148013"/>
          <p14:tracePt t="43076" x="3087688" y="3163888"/>
          <p14:tracePt t="43093" x="3028950" y="3163888"/>
          <p14:tracePt t="43110" x="3021013" y="3163888"/>
          <p14:tracePt t="43162" x="3013075" y="3163888"/>
          <p14:tracePt t="43170" x="3003550" y="3163888"/>
          <p14:tracePt t="43179" x="2987675" y="3163888"/>
          <p14:tracePt t="43193" x="2978150" y="3163888"/>
          <p14:tracePt t="43210" x="2919413" y="3163888"/>
          <p14:tracePt t="43227" x="2878138" y="3155950"/>
          <p14:tracePt t="43243" x="2836863" y="3140075"/>
          <p14:tracePt t="43259" x="2819400" y="3130550"/>
          <p14:tracePt t="43301" x="2852738" y="3130550"/>
          <p14:tracePt t="43309" x="2878138" y="3130550"/>
          <p14:tracePt t="43317" x="2928938" y="3130550"/>
          <p14:tracePt t="43327" x="3003550" y="3130550"/>
          <p14:tracePt t="43343" x="3197225" y="3130550"/>
          <p14:tracePt t="43360" x="3373438" y="3130550"/>
          <p14:tracePt t="43376" x="3524250" y="3130550"/>
          <p14:tracePt t="43393" x="3659188" y="3130550"/>
          <p14:tracePt t="43410" x="3776663" y="3130550"/>
          <p14:tracePt t="43426" x="3868738" y="3130550"/>
          <p14:tracePt t="43443" x="3910013" y="3130550"/>
          <p14:tracePt t="43460" x="3960813" y="3148013"/>
          <p14:tracePt t="43477" x="4011613" y="3155950"/>
          <p14:tracePt t="43493" x="4078288" y="3173413"/>
          <p14:tracePt t="43510" x="4162425" y="3189288"/>
          <p14:tracePt t="43527" x="4305300" y="3206750"/>
          <p14:tracePt t="43543" x="4489450" y="3222625"/>
          <p14:tracePt t="43560" x="4724400" y="3232150"/>
          <p14:tracePt t="43576" x="4975225" y="3232150"/>
          <p14:tracePt t="43593" x="5194300" y="3232150"/>
          <p14:tracePt t="43610" x="5386388" y="3232150"/>
          <p14:tracePt t="43757" x="5395913" y="3232150"/>
          <p14:tracePt t="43773" x="5403850" y="3232150"/>
          <p14:tracePt t="43782" x="5411788" y="3232150"/>
          <p14:tracePt t="43871" x="5386388" y="3232150"/>
          <p14:tracePt t="43879" x="5378450" y="3232150"/>
          <p14:tracePt t="43894" x="5337175" y="3232150"/>
          <p14:tracePt t="43911" x="5278438" y="3232150"/>
          <p14:tracePt t="43927" x="5194300" y="3232150"/>
          <p14:tracePt t="43944" x="5068888" y="3232150"/>
          <p14:tracePt t="43960" x="4959350" y="3232150"/>
          <p14:tracePt t="43977" x="4916488" y="3232150"/>
          <p14:tracePt t="44018" x="4908550" y="3232150"/>
          <p14:tracePt t="44034" x="4908550" y="3222625"/>
          <p14:tracePt t="44076" x="4908550" y="3214688"/>
          <p14:tracePt t="44107" x="4908550" y="3206750"/>
          <p14:tracePt t="44164" x="4900613" y="3206750"/>
          <p14:tracePt t="44181" x="4883150" y="3206750"/>
          <p14:tracePt t="44189" x="4867275" y="3206750"/>
          <p14:tracePt t="44197" x="4857750" y="3206750"/>
          <p14:tracePt t="44211" x="4833938" y="3206750"/>
          <p14:tracePt t="44227" x="4799013" y="3206750"/>
          <p14:tracePt t="44245" x="4716463" y="3206750"/>
          <p14:tracePt t="44260" x="4673600" y="3198813"/>
          <p14:tracePt t="44277" x="4573588" y="3198813"/>
          <p14:tracePt t="44293" x="4446588" y="3189288"/>
          <p14:tracePt t="44311" x="4338638" y="3189288"/>
          <p14:tracePt t="44311" x="4287838" y="3189288"/>
          <p14:tracePt t="44327" x="4254500" y="3189288"/>
          <p14:tracePt t="44342" x="4162425" y="3189288"/>
          <p14:tracePt t="44361" x="4060825" y="3189288"/>
          <p14:tracePt t="44377" x="3994150" y="3189288"/>
          <p14:tracePt t="44394" x="3960813" y="3189288"/>
          <p14:tracePt t="44411" x="3935413" y="3189288"/>
          <p14:tracePt t="44427" x="3917950" y="3189288"/>
          <p14:tracePt t="44444" x="3894138" y="3189288"/>
          <p14:tracePt t="44460" x="3851275" y="3189288"/>
          <p14:tracePt t="44477" x="3810000" y="3189288"/>
          <p14:tracePt t="44494" x="3741738" y="3189288"/>
          <p14:tracePt t="44510" x="3667125" y="3189288"/>
          <p14:tracePt t="44528" x="3624263" y="3181350"/>
          <p14:tracePt t="44544" x="3549650" y="3181350"/>
          <p14:tracePt t="44560" x="3473450" y="3181350"/>
          <p14:tracePt t="44578" x="3465513" y="3181350"/>
          <p14:tracePt t="44629" x="3473450" y="3173413"/>
          <p14:tracePt t="44646" x="3482975" y="3173413"/>
          <p14:tracePt t="44792" x="3498850" y="3173413"/>
          <p14:tracePt t="44800" x="3524250" y="3163888"/>
          <p14:tracePt t="44811" x="3549650" y="3155950"/>
          <p14:tracePt t="44827" x="3741738" y="3155950"/>
          <p14:tracePt t="44842" x="4187825" y="3155950"/>
          <p14:tracePt t="44860" x="4732338" y="3155950"/>
          <p14:tracePt t="44877" x="5327650" y="3155950"/>
          <p14:tracePt t="44893" x="5807075" y="3148013"/>
          <p14:tracePt t="44911" x="6049963" y="3148013"/>
          <p14:tracePt t="44927" x="6159500" y="3148013"/>
          <p14:tracePt t="44944" x="6167438" y="3148013"/>
          <p14:tracePt t="44996" x="6183313" y="3148013"/>
          <p14:tracePt t="45004" x="6200775" y="3148013"/>
          <p14:tracePt t="45012" x="6226175" y="3148013"/>
          <p14:tracePt t="45027" x="6251575" y="3148013"/>
          <p14:tracePt t="45044" x="6310313" y="3163888"/>
          <p14:tracePt t="45061" x="6369050" y="3163888"/>
          <p14:tracePt t="45077" x="6427788" y="3181350"/>
          <p14:tracePt t="45094" x="6435725" y="3181350"/>
          <p14:tracePt t="45167" x="6410325" y="3181350"/>
          <p14:tracePt t="45175" x="6402388" y="3181350"/>
          <p14:tracePt t="45183" x="6384925" y="3181350"/>
          <p14:tracePt t="45194" x="6359525" y="3181350"/>
          <p14:tracePt t="45211" x="6310313" y="3181350"/>
          <p14:tracePt t="45227" x="6234113" y="3181350"/>
          <p14:tracePt t="45243" x="6116638" y="3181350"/>
          <p14:tracePt t="45260" x="5999163" y="3181350"/>
          <p14:tracePt t="45277" x="5907088" y="3181350"/>
          <p14:tracePt t="45294" x="5899150" y="3181350"/>
          <p14:tracePt t="45311" x="5891213" y="3181350"/>
          <p14:tracePt t="45327" x="5891213" y="3173413"/>
          <p14:tracePt t="45344" x="5891213" y="3148013"/>
          <p14:tracePt t="45360" x="5891213" y="3114675"/>
          <p14:tracePt t="45377" x="5932488" y="3089275"/>
          <p14:tracePt t="45393" x="5983288" y="3089275"/>
          <p14:tracePt t="45410" x="6042025" y="3089275"/>
          <p14:tracePt t="45427" x="6108700" y="3089275"/>
          <p14:tracePt t="45444" x="6183313" y="3089275"/>
          <p14:tracePt t="45460" x="6251575" y="3114675"/>
          <p14:tracePt t="45477" x="6251575" y="3130550"/>
          <p14:tracePt t="45477" x="6251575" y="3148013"/>
          <p14:tracePt t="45493" x="6251575" y="3163888"/>
          <p14:tracePt t="45510" x="6226175" y="3173413"/>
          <p14:tracePt t="45527" x="6200775" y="3181350"/>
          <p14:tracePt t="45544" x="6124575" y="3181350"/>
          <p14:tracePt t="45560" x="6075363" y="3130550"/>
          <p14:tracePt t="45577" x="6075363" y="3097213"/>
          <p14:tracePt t="45593" x="6091238" y="3038475"/>
          <p14:tracePt t="45610" x="6183313" y="2979738"/>
          <p14:tracePt t="45627" x="6284913" y="2954338"/>
          <p14:tracePt t="45644" x="6502400" y="2938463"/>
          <p14:tracePt t="45660" x="6762750" y="2928938"/>
          <p14:tracePt t="45677" x="7064375" y="2928938"/>
          <p14:tracePt t="45694" x="7265988" y="2979738"/>
          <p14:tracePt t="45710" x="7434263" y="3081338"/>
          <p14:tracePt t="45727" x="7500938" y="3163888"/>
          <p14:tracePt t="45744" x="7510463" y="3206750"/>
          <p14:tracePt t="45760" x="7510463" y="3214688"/>
          <p14:tracePt t="45777" x="7475538" y="3214688"/>
          <p14:tracePt t="45793" x="7416800" y="3163888"/>
          <p14:tracePt t="45810" x="7408863" y="3089275"/>
          <p14:tracePt t="45827" x="7408863" y="3013075"/>
          <p14:tracePt t="45843" x="7459663" y="2928938"/>
          <p14:tracePt t="45860" x="7551738" y="2862263"/>
          <p14:tracePt t="45877" x="7643813" y="2846388"/>
          <p14:tracePt t="45893" x="7745413" y="2846388"/>
          <p14:tracePt t="45910" x="7837488" y="2854325"/>
          <p14:tracePt t="45927" x="7886700" y="2895600"/>
          <p14:tracePt t="45944" x="7886700" y="2921000"/>
          <p14:tracePt t="45982" x="7878763" y="2938463"/>
          <p14:tracePt t="45990" x="7862888" y="2938463"/>
          <p14:tracePt t="45998" x="7845425" y="2921000"/>
          <p14:tracePt t="46010" x="7827963" y="2905125"/>
          <p14:tracePt t="46027" x="7820025" y="2887663"/>
          <p14:tracePt t="46043" x="7820025" y="2854325"/>
          <p14:tracePt t="46060" x="7837488" y="2828925"/>
          <p14:tracePt t="46077" x="7886700" y="2820988"/>
          <p14:tracePt t="46093" x="7929563" y="2820988"/>
          <p14:tracePt t="46110" x="7988300" y="2854325"/>
          <p14:tracePt t="46127" x="8021638" y="2905125"/>
          <p14:tracePt t="46143" x="8021638" y="2938463"/>
          <p14:tracePt t="46160" x="8021638" y="2963863"/>
          <p14:tracePt t="46177" x="8021638" y="2971800"/>
          <p14:tracePt t="46291" x="8021638" y="2979738"/>
          <p14:tracePt t="46299" x="8013700" y="2997200"/>
          <p14:tracePt t="48355" x="7970838" y="3013075"/>
          <p14:tracePt t="48363" x="7921625" y="3046413"/>
          <p14:tracePt t="48377" x="7870825" y="3071813"/>
          <p14:tracePt t="48393" x="7786688" y="3140075"/>
          <p14:tracePt t="48410" x="7686675" y="3222625"/>
          <p14:tracePt t="48427" x="7551738" y="3332163"/>
          <p14:tracePt t="48442" x="7400925" y="3459163"/>
          <p14:tracePt t="48460" x="7207250" y="3600450"/>
          <p14:tracePt t="48477" x="6997700" y="3768725"/>
          <p14:tracePt t="48494" x="6737350" y="3962400"/>
          <p14:tracePt t="48510" x="6486525" y="4121150"/>
          <p14:tracePt t="48527" x="6242050" y="4248150"/>
          <p14:tracePt t="48544" x="6049963" y="4330700"/>
          <p14:tracePt t="48561" x="5807075" y="4424363"/>
          <p14:tracePt t="48578" x="5705475" y="4465638"/>
          <p14:tracePt t="48594" x="5672138" y="4483100"/>
          <p14:tracePt t="48610" x="5646738" y="4483100"/>
          <p14:tracePt t="48627" x="5588000" y="4414838"/>
          <p14:tracePt t="48643" x="5580063" y="4398963"/>
          <p14:tracePt t="48938" x="5605463" y="4406900"/>
          <p14:tracePt t="48945" x="5646738" y="4448175"/>
          <p14:tracePt t="48961" x="5672138" y="4457700"/>
          <p14:tracePt t="48977" x="5715000" y="4473575"/>
          <p14:tracePt t="48994" x="5722938" y="4473575"/>
          <p14:tracePt t="49068" x="5697538" y="4473575"/>
          <p14:tracePt t="49077" x="5680075" y="4473575"/>
          <p14:tracePt t="49084" x="5656263" y="4465638"/>
          <p14:tracePt t="49094" x="5621338" y="4457700"/>
          <p14:tracePt t="49110" x="5538788" y="4424363"/>
          <p14:tracePt t="49127" x="5470525" y="4424363"/>
          <p14:tracePt t="49143" x="5327650" y="4389438"/>
          <p14:tracePt t="49160" x="5118100" y="4348163"/>
          <p14:tracePt t="49177" x="4892675" y="4297363"/>
          <p14:tracePt t="49193" x="4598988" y="4264025"/>
          <p14:tracePt t="49210" x="4329113" y="4248150"/>
          <p14:tracePt t="49226" x="4111625" y="4213225"/>
          <p14:tracePt t="49243" x="3917950" y="4189413"/>
          <p14:tracePt t="49260" x="3776663" y="4164013"/>
          <p14:tracePt t="49276" x="3649663" y="4146550"/>
          <p14:tracePt t="49293" x="3498850" y="4121150"/>
          <p14:tracePt t="49310" x="3365500" y="4105275"/>
          <p14:tracePt t="49326" x="3222625" y="4079875"/>
          <p14:tracePt t="49343" x="3087688" y="4062413"/>
          <p14:tracePt t="49360" x="2954338" y="4046538"/>
          <p14:tracePt t="49376" x="2801938" y="4029075"/>
          <p14:tracePt t="49393" x="2643188" y="4029075"/>
          <p14:tracePt t="49410" x="2508250" y="4029075"/>
          <p14:tracePt t="49426" x="2408238" y="4029075"/>
          <p14:tracePt t="49443" x="2332038" y="4029075"/>
          <p14:tracePt t="49460" x="2239963" y="4037013"/>
          <p14:tracePt t="49477" x="2214563" y="4054475"/>
          <p14:tracePt t="49493" x="2198688" y="4054475"/>
          <p14:tracePt t="49510" x="2181225" y="4071938"/>
          <p14:tracePt t="49526" x="2173288" y="4071938"/>
          <p14:tracePt t="49543" x="2155825" y="4071938"/>
          <p14:tracePt t="49560" x="2132013" y="4071938"/>
          <p14:tracePt t="49577" x="2089150" y="4071938"/>
          <p14:tracePt t="49593" x="2055813" y="4071938"/>
          <p14:tracePt t="49610" x="2022475" y="4079875"/>
          <p14:tracePt t="49627" x="1979613" y="4079875"/>
          <p14:tracePt t="49643" x="1963738" y="4079875"/>
          <p14:tracePt t="49661" x="1955800" y="4079875"/>
          <p14:tracePt t="50049" x="1938338" y="4079875"/>
          <p14:tracePt t="50058" x="1930400" y="4087813"/>
          <p14:tracePt t="50065" x="1920875" y="4095750"/>
          <p14:tracePt t="50077" x="1920875" y="4105275"/>
          <p14:tracePt t="50093" x="1920875" y="4121150"/>
          <p14:tracePt t="50110" x="1920875" y="4130675"/>
          <p14:tracePt t="50127" x="1930400" y="4146550"/>
          <p14:tracePt t="50143" x="1938338" y="4146550"/>
          <p14:tracePt t="50160" x="1955800" y="4146550"/>
          <p14:tracePt t="50176" x="1997075" y="4146550"/>
          <p14:tracePt t="50193" x="2022475" y="4146550"/>
          <p14:tracePt t="50210" x="2073275" y="4146550"/>
          <p14:tracePt t="50227" x="2139950" y="4146550"/>
          <p14:tracePt t="50243" x="2198688" y="4146550"/>
          <p14:tracePt t="50260" x="2239963" y="4146550"/>
          <p14:tracePt t="50277" x="2257425" y="4146550"/>
          <p14:tracePt t="50293" x="2265363" y="4146550"/>
          <p14:tracePt t="50310" x="2273300" y="4146550"/>
          <p14:tracePt t="50327" x="2282825" y="4146550"/>
          <p14:tracePt t="50344" x="2290763" y="4146550"/>
          <p14:tracePt t="50360" x="2298700" y="4154488"/>
          <p14:tracePt t="50385" x="2308225" y="4164013"/>
          <p14:tracePt t="50720" x="2316163" y="4164013"/>
          <p14:tracePt t="50728" x="2341563" y="4164013"/>
          <p14:tracePt t="50744" x="2382838" y="4164013"/>
          <p14:tracePt t="50760" x="2459038" y="4164013"/>
          <p14:tracePt t="50777" x="2617788" y="4164013"/>
          <p14:tracePt t="50793" x="2676525" y="4164013"/>
          <p14:tracePt t="50810" x="2786063" y="4164013"/>
          <p14:tracePt t="50827" x="2844800" y="4164013"/>
          <p14:tracePt t="50843" x="2903538" y="4164013"/>
          <p14:tracePt t="50860" x="2962275" y="4164013"/>
          <p14:tracePt t="50877" x="2987675" y="4164013"/>
          <p14:tracePt t="50893" x="3054350" y="4164013"/>
          <p14:tracePt t="50910" x="3105150" y="4164013"/>
          <p14:tracePt t="50927" x="3146425" y="4164013"/>
          <p14:tracePt t="50942" x="3171825" y="4164013"/>
          <p14:tracePt t="50960" x="3197225" y="4164013"/>
          <p14:tracePt t="51039" x="3205163" y="4164013"/>
          <p14:tracePt t="51047" x="3213100" y="4164013"/>
          <p14:tracePt t="51060" x="3222625" y="4164013"/>
          <p14:tracePt t="51077" x="3238500" y="4164013"/>
          <p14:tracePt t="51342" x="3248025" y="4164013"/>
          <p14:tracePt t="51350" x="3281363" y="4154488"/>
          <p14:tracePt t="51361" x="3322638" y="4154488"/>
          <p14:tracePt t="51377" x="3381375" y="4154488"/>
          <p14:tracePt t="51394" x="3482975" y="4154488"/>
          <p14:tracePt t="51410" x="3600450" y="4154488"/>
          <p14:tracePt t="51427" x="3675063" y="4154488"/>
          <p14:tracePt t="51443" x="3759200" y="4154488"/>
          <p14:tracePt t="51460" x="3859213" y="4154488"/>
          <p14:tracePt t="51476" x="3943350" y="4154488"/>
          <p14:tracePt t="51493" x="3994150" y="4154488"/>
          <p14:tracePt t="51510" x="4078288" y="4154488"/>
          <p14:tracePt t="51526" x="4144963" y="4164013"/>
          <p14:tracePt t="51544" x="4195763" y="4171950"/>
          <p14:tracePt t="51560" x="4246563" y="4179888"/>
          <p14:tracePt t="51577" x="4262438" y="4179888"/>
          <p14:tracePt t="51702" x="4270375" y="4179888"/>
          <p14:tracePt t="51710" x="4279900" y="4179888"/>
          <p14:tracePt t="51726" x="4295775" y="4179888"/>
          <p14:tracePt t="51742" x="4321175" y="4179888"/>
          <p14:tracePt t="51760" x="4354513" y="4179888"/>
          <p14:tracePt t="51777" x="4387850" y="4179888"/>
          <p14:tracePt t="51793" x="4413250" y="4189413"/>
          <p14:tracePt t="51810" x="4422775" y="4189413"/>
          <p14:tracePt t="51865" x="4422775" y="4197350"/>
          <p14:tracePt t="51898" x="4413250" y="4197350"/>
          <p14:tracePt t="51906" x="4371975" y="4197350"/>
          <p14:tracePt t="51914" x="4364038" y="4197350"/>
          <p14:tracePt t="51927" x="4338638" y="4197350"/>
          <p14:tracePt t="52038" x="4329113" y="4197350"/>
          <p14:tracePt t="52070" x="4346575" y="4189413"/>
          <p14:tracePt t="52078" x="4387850" y="4164013"/>
          <p14:tracePt t="52086" x="4413250" y="4164013"/>
          <p14:tracePt t="52094" x="4446588" y="4154488"/>
          <p14:tracePt t="52110" x="4497388" y="4146550"/>
          <p14:tracePt t="52127" x="4589463" y="4130675"/>
          <p14:tracePt t="52143" x="4765675" y="4071938"/>
          <p14:tracePt t="52160" x="4824413" y="4046538"/>
          <p14:tracePt t="52176" x="4926013" y="4003675"/>
          <p14:tracePt t="52193" x="4933950" y="3995738"/>
          <p14:tracePt t="52210" x="4933950" y="3978275"/>
          <p14:tracePt t="52299" x="4926013" y="3978275"/>
          <p14:tracePt t="52307" x="4916488" y="3978275"/>
          <p14:tracePt t="52315" x="4892675" y="3995738"/>
          <p14:tracePt t="52327" x="4867275" y="4011613"/>
          <p14:tracePt t="52343" x="4808538" y="4079875"/>
          <p14:tracePt t="52360" x="4783138" y="4121150"/>
          <p14:tracePt t="52377" x="4757738" y="4164013"/>
          <p14:tracePt t="52393" x="4740275" y="4179888"/>
          <p14:tracePt t="52455" x="4749800" y="4179888"/>
          <p14:tracePt t="52462" x="4765675" y="4171950"/>
          <p14:tracePt t="52476" x="4775200" y="4164013"/>
          <p14:tracePt t="52493" x="4824413" y="4138613"/>
          <p14:tracePt t="52510" x="4867275" y="4121150"/>
          <p14:tracePt t="52527" x="4941888" y="4105275"/>
          <p14:tracePt t="52543" x="4975225" y="4087813"/>
          <p14:tracePt t="52560" x="4984750" y="4087813"/>
          <p14:tracePt t="52593" x="4984750" y="4079875"/>
          <p14:tracePt t="53312" x="4967288" y="4071938"/>
          <p14:tracePt t="53321" x="4951413" y="4071938"/>
          <p14:tracePt t="53329" x="4916488" y="4079875"/>
          <p14:tracePt t="53344" x="4857750" y="4087813"/>
          <p14:tracePt t="53360" x="4691063" y="4105275"/>
          <p14:tracePt t="53377" x="4481513" y="4121150"/>
          <p14:tracePt t="53394" x="4237038" y="4121150"/>
          <p14:tracePt t="53410" x="3884613" y="4121150"/>
          <p14:tracePt t="53427" x="3825875" y="4121150"/>
          <p14:tracePt t="53492" x="3835400" y="4121150"/>
          <p14:tracePt t="53500" x="3843338" y="4113213"/>
          <p14:tracePt t="53581" x="3817938" y="4113213"/>
          <p14:tracePt t="53590" x="3784600" y="4113213"/>
          <p14:tracePt t="53598" x="3759200" y="4113213"/>
          <p14:tracePt t="53610" x="3751263" y="4113213"/>
          <p14:tracePt t="53627" x="3741738" y="4113213"/>
          <p14:tracePt t="53643" x="3725863" y="4121150"/>
          <p14:tracePt t="55152" x="3751263" y="4121150"/>
          <p14:tracePt t="55154" x="3776663" y="4121150"/>
          <p14:tracePt t="55177" x="3894138" y="4121150"/>
          <p14:tracePt t="55193" x="4078288" y="4121150"/>
          <p14:tracePt t="55210" x="4279900" y="4121150"/>
          <p14:tracePt t="55227" x="4471988" y="4121150"/>
          <p14:tracePt t="55243" x="4673600" y="4121150"/>
          <p14:tracePt t="55260" x="4857750" y="4121150"/>
          <p14:tracePt t="55276" x="5110163" y="4095750"/>
          <p14:tracePt t="55294" x="5253038" y="4079875"/>
          <p14:tracePt t="55310" x="5337175" y="4071938"/>
          <p14:tracePt t="55327" x="5386388" y="4054475"/>
          <p14:tracePt t="55343" x="5395913" y="4054475"/>
          <p14:tracePt t="55360" x="5411788" y="4046538"/>
          <p14:tracePt t="55376" x="5429250" y="4029075"/>
          <p14:tracePt t="55393" x="5429250" y="4021138"/>
          <p14:tracePt t="55456" x="5437188" y="4021138"/>
          <p14:tracePt t="55464" x="5445125" y="4021138"/>
          <p14:tracePt t="55477" x="5480050" y="4021138"/>
          <p14:tracePt t="55493" x="5513388" y="4021138"/>
          <p14:tracePt t="55510" x="5572125" y="4021138"/>
          <p14:tracePt t="55527" x="5638800" y="4029075"/>
          <p14:tracePt t="55543" x="5715000" y="4037013"/>
          <p14:tracePt t="55560" x="5807075" y="4046538"/>
          <p14:tracePt t="55576" x="5891213" y="4054475"/>
          <p14:tracePt t="55594" x="5932488" y="4054475"/>
          <p14:tracePt t="55611" x="5973763" y="4054475"/>
          <p14:tracePt t="55627" x="5991225" y="4062413"/>
          <p14:tracePt t="55643" x="6042025" y="4062413"/>
          <p14:tracePt t="55660" x="6108700" y="4079875"/>
          <p14:tracePt t="55677" x="6167438" y="4095750"/>
          <p14:tracePt t="55693" x="6208713" y="4105275"/>
          <p14:tracePt t="55710" x="6384925" y="4113213"/>
          <p14:tracePt t="55727" x="6511925" y="4121150"/>
          <p14:tracePt t="55743" x="6645275" y="4130675"/>
          <p14:tracePt t="55760" x="6780213" y="4138613"/>
          <p14:tracePt t="55776" x="6880225" y="4138613"/>
          <p14:tracePt t="55793" x="6923088" y="4138613"/>
          <p14:tracePt t="55810" x="6946900" y="4138613"/>
          <p14:tracePt t="55881" x="6956425" y="4138613"/>
          <p14:tracePt t="55888" x="6972300" y="4138613"/>
          <p14:tracePt t="55986" x="6972300" y="4154488"/>
          <p14:tracePt t="55994" x="6964363" y="4154488"/>
          <p14:tracePt t="56002" x="6946900" y="4154488"/>
          <p14:tracePt t="56010" x="6913563" y="4154488"/>
          <p14:tracePt t="56027" x="6846888" y="4164013"/>
          <p14:tracePt t="56043" x="6780213" y="4164013"/>
          <p14:tracePt t="56060" x="6611938" y="4171950"/>
          <p14:tracePt t="56077" x="6427788" y="4171950"/>
          <p14:tracePt t="56093" x="6251575" y="4171950"/>
          <p14:tracePt t="56110" x="6091238" y="4171950"/>
          <p14:tracePt t="56126" x="6008688" y="4171950"/>
          <p14:tracePt t="56143" x="5999163" y="4171950"/>
          <p14:tracePt t="56198" x="5991225" y="4171950"/>
          <p14:tracePt t="56214" x="5983288" y="4171950"/>
          <p14:tracePt t="56222" x="5965825" y="4171950"/>
          <p14:tracePt t="56230" x="5949950" y="4171950"/>
          <p14:tracePt t="56244" x="5907088" y="4171950"/>
          <p14:tracePt t="56260" x="5856288" y="4171950"/>
          <p14:tracePt t="56277" x="5789613" y="4171950"/>
          <p14:tracePt t="56293" x="5748338" y="4179888"/>
          <p14:tracePt t="56310" x="5697538" y="4189413"/>
          <p14:tracePt t="56326" x="5672138" y="4205288"/>
          <p14:tracePt t="56394" x="5697538" y="4205288"/>
          <p14:tracePt t="56401" x="5722938" y="4205288"/>
          <p14:tracePt t="56411" x="5764213" y="4205288"/>
          <p14:tracePt t="56427" x="5832475" y="4205288"/>
          <p14:tracePt t="56444" x="6008688" y="4205288"/>
          <p14:tracePt t="56460" x="6218238" y="4205288"/>
          <p14:tracePt t="56477" x="6335713" y="4205288"/>
          <p14:tracePt t="56477" x="6443663" y="4205288"/>
          <p14:tracePt t="56493" x="6678613" y="4205288"/>
          <p14:tracePt t="56510" x="6888163" y="4205288"/>
          <p14:tracePt t="56527" x="7031038" y="4205288"/>
          <p14:tracePt t="56543" x="7123113" y="4205288"/>
          <p14:tracePt t="56560" x="7148513" y="4205288"/>
          <p14:tracePt t="56576" x="7165975" y="4205288"/>
          <p14:tracePt t="56662" x="7140575" y="4213225"/>
          <p14:tracePt t="56670" x="7115175" y="4213225"/>
          <p14:tracePt t="56679" x="7089775" y="4230688"/>
          <p14:tracePt t="56694" x="7064375" y="4238625"/>
          <p14:tracePt t="56710" x="7048500" y="4238625"/>
          <p14:tracePt t="58225" x="7031038" y="4238625"/>
          <p14:tracePt t="58226" x="7015163" y="4238625"/>
          <p14:tracePt t="58244" x="6972300" y="4238625"/>
          <p14:tracePt t="58300" x="6956425" y="4256088"/>
          <p14:tracePt t="58308" x="6946900" y="4256088"/>
          <p14:tracePt t="58316" x="6923088" y="4271963"/>
          <p14:tracePt t="58326" x="6905625" y="4271963"/>
          <p14:tracePt t="58343" x="6838950" y="4297363"/>
          <p14:tracePt t="58360" x="6780213" y="4314825"/>
          <p14:tracePt t="58376" x="6586538" y="4340225"/>
          <p14:tracePt t="58393" x="6292850" y="4356100"/>
          <p14:tracePt t="58410" x="5705475" y="4406900"/>
          <p14:tracePt t="58427" x="4908550" y="4414838"/>
          <p14:tracePt t="58443" x="4111625" y="4414838"/>
          <p14:tracePt t="58460" x="3473450" y="4414838"/>
          <p14:tracePt t="58477" x="3021013" y="4414838"/>
          <p14:tracePt t="58494" x="2778125" y="4414838"/>
          <p14:tracePt t="58510" x="2609850" y="4414838"/>
          <p14:tracePt t="58527" x="2517775" y="4414838"/>
          <p14:tracePt t="58543" x="2492375" y="4424363"/>
          <p14:tracePt t="58595" x="2484438" y="4424363"/>
          <p14:tracePt t="58603" x="2474913" y="4432300"/>
          <p14:tracePt t="58619" x="2466975" y="4440238"/>
          <p14:tracePt t="58627" x="2459038" y="4440238"/>
          <p14:tracePt t="58643" x="2459038" y="4448175"/>
          <p14:tracePt t="58660" x="2449513" y="4465638"/>
          <p14:tracePt t="58693" x="2441575" y="4473575"/>
          <p14:tracePt t="58701" x="2425700" y="4483100"/>
          <p14:tracePt t="61031" x="2382838" y="4483100"/>
          <p14:tracePt t="61032" x="2308225" y="4473575"/>
          <p14:tracePt t="61044" x="2206625" y="4457700"/>
          <p14:tracePt t="61060" x="1979613" y="4440238"/>
          <p14:tracePt t="61076" x="1820863" y="4414838"/>
          <p14:tracePt t="61093" x="1770063" y="4406900"/>
          <p14:tracePt t="61110" x="1770063" y="4398963"/>
          <p14:tracePt t="61127" x="1887538" y="4389438"/>
          <p14:tracePt t="61144" x="2316163" y="4373563"/>
          <p14:tracePt t="61160" x="2978150" y="4373563"/>
          <p14:tracePt t="61177" x="3506788" y="4373563"/>
          <p14:tracePt t="61193" x="3835400" y="4381500"/>
          <p14:tracePt t="61210" x="4103688" y="4398963"/>
          <p14:tracePt t="61227" x="4313238" y="4448175"/>
          <p14:tracePt t="61243" x="4505325" y="4498975"/>
          <p14:tracePt t="61260" x="4699000" y="4583113"/>
          <p14:tracePt t="61276" x="4883150" y="4659313"/>
          <p14:tracePt t="61293" x="5076825" y="4733925"/>
          <p14:tracePt t="61310" x="5327650" y="4818063"/>
          <p14:tracePt t="61327" x="5386388" y="4835525"/>
          <p14:tracePt t="61343" x="5480050" y="4860925"/>
          <p14:tracePt t="61482" x="5487988" y="4868863"/>
          <p14:tracePt t="61498" x="5503863" y="4876800"/>
          <p14:tracePt t="61507" x="5521325" y="4884738"/>
          <p14:tracePt t="61515" x="5538788" y="4894263"/>
          <p14:tracePt t="61527" x="5554663" y="4894263"/>
          <p14:tracePt t="61543" x="5630863" y="4919663"/>
          <p14:tracePt t="61560" x="5689600" y="4935538"/>
          <p14:tracePt t="61577" x="5748338" y="4953000"/>
          <p14:tracePt t="61593" x="5756275" y="4960938"/>
          <p14:tracePt t="62341" x="5764213" y="4968875"/>
          <p14:tracePt t="62349" x="5781675" y="4968875"/>
          <p14:tracePt t="62360" x="5797550" y="4978400"/>
          <p14:tracePt t="62376" x="5856288" y="4978400"/>
          <p14:tracePt t="62393" x="5924550" y="4978400"/>
          <p14:tracePt t="62410" x="5991225" y="4978400"/>
          <p14:tracePt t="62426" x="6124575" y="4978400"/>
          <p14:tracePt t="62443" x="6267450" y="4978400"/>
          <p14:tracePt t="62460" x="6410325" y="4986338"/>
          <p14:tracePt t="62477" x="6545263" y="4994275"/>
          <p14:tracePt t="62493" x="6670675" y="5011738"/>
          <p14:tracePt t="62510" x="6770688" y="5019675"/>
          <p14:tracePt t="62526" x="6821488" y="5019675"/>
          <p14:tracePt t="62544" x="6838950" y="5019675"/>
          <p14:tracePt t="62560" x="6854825" y="5019675"/>
          <p14:tracePt t="62577" x="6913563" y="5027613"/>
          <p14:tracePt t="62593" x="6956425" y="5027613"/>
          <p14:tracePt t="62610" x="7023100" y="5027613"/>
          <p14:tracePt t="62627" x="7123113" y="5019675"/>
          <p14:tracePt t="62643" x="7165975" y="5019675"/>
          <p14:tracePt t="62669" x="7207250" y="5019675"/>
          <p14:tracePt t="62678" x="7358063" y="5002213"/>
          <p14:tracePt t="62693" x="7442200" y="4994275"/>
          <p14:tracePt t="62710" x="7467600" y="4994275"/>
          <p14:tracePt t="62726" x="7493000" y="4994275"/>
          <p14:tracePt t="62751" x="7510463" y="4994275"/>
          <p14:tracePt t="62760" x="7518400" y="4994275"/>
          <p14:tracePt t="62776" x="7543800" y="4994275"/>
          <p14:tracePt t="62793" x="7585075" y="4978400"/>
          <p14:tracePt t="62810" x="7627938" y="4978400"/>
          <p14:tracePt t="62826" x="7661275" y="4978400"/>
          <p14:tracePt t="62843" x="7694613" y="4978400"/>
          <p14:tracePt t="62860" x="7710488" y="4978400"/>
          <p14:tracePt t="62876" x="7735888" y="4978400"/>
          <p14:tracePt t="62894" x="7753350" y="4978400"/>
          <p14:tracePt t="62910" x="7786688" y="4978400"/>
          <p14:tracePt t="62926" x="7820025" y="4978400"/>
          <p14:tracePt t="62944" x="7878763" y="4978400"/>
          <p14:tracePt t="62960" x="7970838" y="4978400"/>
          <p14:tracePt t="62977" x="8021638" y="4978400"/>
          <p14:tracePt t="62993" x="8105775" y="4978400"/>
          <p14:tracePt t="63010" x="8172450" y="4978400"/>
          <p14:tracePt t="63027" x="8239125" y="4978400"/>
          <p14:tracePt t="63043" x="8307388" y="4978400"/>
          <p14:tracePt t="63060" x="8356600" y="4978400"/>
          <p14:tracePt t="63077" x="8391525" y="4978400"/>
          <p14:tracePt t="63094" x="8432800" y="4978400"/>
          <p14:tracePt t="63110" x="8450263" y="4978400"/>
          <p14:tracePt t="63127" x="8491538" y="4978400"/>
          <p14:tracePt t="63143" x="8550275" y="4978400"/>
          <p14:tracePt t="63160" x="8634413" y="4978400"/>
          <p14:tracePt t="63178" x="8709025" y="4978400"/>
          <p14:tracePt t="63193" x="8802688" y="4978400"/>
          <p14:tracePt t="63210" x="8851900" y="4978400"/>
          <p14:tracePt t="63250" x="8861425" y="4978400"/>
          <p14:tracePt t="63512" x="8869363" y="4978400"/>
          <p14:tracePt t="63528" x="8885238" y="4978400"/>
          <p14:tracePt t="63545" x="8894763" y="4978400"/>
          <p14:tracePt t="63553" x="8910638" y="4978400"/>
          <p14:tracePt t="63561" x="8920163" y="4978400"/>
          <p14:tracePt t="63577" x="8936038" y="4978400"/>
          <p14:tracePt t="63593" x="8943975" y="4978400"/>
          <p14:tracePt t="63610" x="8953500" y="4978400"/>
          <p14:tracePt t="63610" x="8961438" y="4978400"/>
          <p14:tracePt t="63700" x="8953500" y="4978400"/>
          <p14:tracePt t="63708" x="8936038" y="4978400"/>
          <p14:tracePt t="63716" x="8902700" y="4978400"/>
          <p14:tracePt t="63727" x="8836025" y="4978400"/>
          <p14:tracePt t="63744" x="8693150" y="4978400"/>
          <p14:tracePt t="63760" x="8524875" y="4978400"/>
          <p14:tracePt t="63776" x="8366125" y="4978400"/>
          <p14:tracePt t="63794" x="8205788" y="4978400"/>
          <p14:tracePt t="63810" x="8062913" y="4978400"/>
          <p14:tracePt t="63826" x="7954963" y="4978400"/>
          <p14:tracePt t="63843" x="7862888" y="4978400"/>
          <p14:tracePt t="63860" x="7745413" y="4978400"/>
          <p14:tracePt t="63876" x="7635875" y="4986338"/>
          <p14:tracePt t="63893" x="7534275" y="5002213"/>
          <p14:tracePt t="63910" x="7475538" y="5011738"/>
          <p14:tracePt t="63926" x="7426325" y="5011738"/>
          <p14:tracePt t="63943" x="7400925" y="5027613"/>
          <p14:tracePt t="63959" x="7367588" y="5027613"/>
          <p14:tracePt t="63977" x="7308850" y="5045075"/>
          <p14:tracePt t="63993" x="7258050" y="5053013"/>
          <p14:tracePt t="64010" x="7191375" y="5060950"/>
          <p14:tracePt t="64026" x="7158038" y="5060950"/>
          <p14:tracePt t="64043" x="7132638" y="5060950"/>
          <p14:tracePt t="64061" x="7123113" y="5060950"/>
          <p14:tracePt t="64183" x="7099300" y="5060950"/>
          <p14:tracePt t="64199" x="7089775" y="5060950"/>
          <p14:tracePt t="64207" x="7073900" y="5060950"/>
          <p14:tracePt t="64453" x="7040563" y="5060950"/>
          <p14:tracePt t="64461" x="7023100" y="5060950"/>
          <p14:tracePt t="64469" x="6997700" y="5060950"/>
          <p14:tracePt t="64478" x="6956425" y="5060950"/>
          <p14:tracePt t="64493" x="6897688" y="5060950"/>
          <p14:tracePt t="64510" x="6796088" y="5060950"/>
          <p14:tracePt t="64527" x="6611938" y="5060950"/>
          <p14:tracePt t="64543" x="6477000" y="5060950"/>
          <p14:tracePt t="64560" x="6326188" y="5060950"/>
          <p14:tracePt t="64577" x="6116638" y="5060950"/>
          <p14:tracePt t="64594" x="5899150" y="5060950"/>
          <p14:tracePt t="64610" x="5689600" y="5060950"/>
          <p14:tracePt t="64627" x="5470525" y="5060950"/>
          <p14:tracePt t="64643" x="5268913" y="5060950"/>
          <p14:tracePt t="64660" x="5076825" y="5060950"/>
          <p14:tracePt t="64677" x="4933950" y="5060950"/>
          <p14:tracePt t="64693" x="4824413" y="5060950"/>
          <p14:tracePt t="64710" x="4706938" y="5060950"/>
          <p14:tracePt t="64727" x="4606925" y="5060950"/>
          <p14:tracePt t="64743" x="4514850" y="5060950"/>
          <p14:tracePt t="64760" x="4422775" y="5060950"/>
          <p14:tracePt t="64777" x="4313238" y="5060950"/>
          <p14:tracePt t="64793" x="4187825" y="5060950"/>
          <p14:tracePt t="64810" x="4060825" y="5060950"/>
          <p14:tracePt t="64827" x="3943350" y="5060950"/>
          <p14:tracePt t="64843" x="3835400" y="5060950"/>
          <p14:tracePt t="64860" x="3776663" y="5060950"/>
          <p14:tracePt t="64876" x="3717925" y="5070475"/>
          <p14:tracePt t="64893" x="3659188" y="5078413"/>
          <p14:tracePt t="64910" x="3590925" y="5078413"/>
          <p14:tracePt t="64911" x="3557588" y="5078413"/>
          <p14:tracePt t="64927" x="3498850" y="5086350"/>
          <p14:tracePt t="64944" x="3473450" y="5086350"/>
          <p14:tracePt t="64959" x="3448050" y="5086350"/>
          <p14:tracePt t="64976" x="3414713" y="5086350"/>
          <p14:tracePt t="64993" x="3398838" y="5086350"/>
          <p14:tracePt t="65010" x="3381375" y="5086350"/>
          <p14:tracePt t="65026" x="3348038" y="5086350"/>
          <p14:tracePt t="65043" x="3322638" y="5086350"/>
          <p14:tracePt t="65442" x="3330575" y="5086350"/>
          <p14:tracePt t="65459" x="3348038" y="5086350"/>
          <p14:tracePt t="65467" x="3355975" y="5078413"/>
          <p14:tracePt t="65477" x="3373438" y="5078413"/>
          <p14:tracePt t="65493" x="3424238" y="5078413"/>
          <p14:tracePt t="65510" x="3457575" y="5078413"/>
          <p14:tracePt t="65527" x="3498850" y="5078413"/>
          <p14:tracePt t="65543" x="3549650" y="5078413"/>
          <p14:tracePt t="65560" x="3616325" y="5078413"/>
          <p14:tracePt t="65577" x="3692525" y="5078413"/>
          <p14:tracePt t="65594" x="3776663" y="5078413"/>
          <p14:tracePt t="65610" x="3868738" y="5078413"/>
          <p14:tracePt t="65626" x="3917950" y="5078413"/>
          <p14:tracePt t="65643" x="3927475" y="5078413"/>
          <p14:tracePt t="65696" x="3935413" y="5078413"/>
          <p14:tracePt t="65712" x="3943350" y="5078413"/>
          <p14:tracePt t="65720" x="3960813" y="5078413"/>
          <p14:tracePt t="65728" x="3994150" y="5070475"/>
          <p14:tracePt t="65743" x="4011613" y="5070475"/>
          <p14:tracePt t="65760" x="4086225" y="5060950"/>
          <p14:tracePt t="65777" x="4162425" y="5060950"/>
          <p14:tracePt t="65793" x="4305300" y="5053013"/>
          <p14:tracePt t="65809" x="4471988" y="5045075"/>
          <p14:tracePt t="65828" x="4681538" y="5045075"/>
          <p14:tracePt t="65843" x="4740275" y="5037138"/>
          <p14:tracePt t="65860" x="4799013" y="5027613"/>
          <p14:tracePt t="65884" x="4808538" y="5037138"/>
          <p14:tracePt t="65894" x="4808538" y="5045075"/>
          <p14:tracePt t="65910" x="4749800" y="5070475"/>
          <p14:tracePt t="65926" x="4673600" y="5070475"/>
          <p14:tracePt t="65943" x="4589463" y="5070475"/>
          <p14:tracePt t="66081" x="4581525" y="5070475"/>
          <p14:tracePt t="66105" x="4581525" y="5060950"/>
          <p14:tracePt t="66113" x="4598988" y="5060950"/>
          <p14:tracePt t="66127" x="4614863" y="5060950"/>
          <p14:tracePt t="66143" x="4673600" y="5053013"/>
          <p14:tracePt t="66161" x="4791075" y="5037138"/>
          <p14:tracePt t="66177" x="4883150" y="5027613"/>
          <p14:tracePt t="66194" x="4984750" y="5027613"/>
          <p14:tracePt t="66210" x="5110163" y="5027613"/>
          <p14:tracePt t="66226" x="5260975" y="5027613"/>
          <p14:tracePt t="66243" x="5386388" y="5027613"/>
          <p14:tracePt t="66260" x="5487988" y="5019675"/>
          <p14:tracePt t="66276" x="5597525" y="5019675"/>
          <p14:tracePt t="66293" x="5613400" y="5019675"/>
          <p14:tracePt t="66366" x="5605463" y="5019675"/>
          <p14:tracePt t="66377" x="5597525" y="5019675"/>
          <p14:tracePt t="66383" x="5562600" y="5019675"/>
          <p14:tracePt t="66393" x="5554663" y="5019675"/>
          <p14:tracePt t="66410" x="5538788" y="5019675"/>
          <p14:tracePt t="66489" x="5546725" y="5019675"/>
          <p14:tracePt t="66505" x="5562600" y="5019675"/>
          <p14:tracePt t="66514" x="5572125" y="5019675"/>
          <p14:tracePt t="66527" x="5580063" y="5019675"/>
          <p14:tracePt t="66543" x="5597525" y="5019675"/>
          <p14:tracePt t="66560" x="5605463" y="5019675"/>
          <p14:tracePt t="66577" x="5613400" y="5019675"/>
          <p14:tracePt t="66593" x="5621338" y="5019675"/>
          <p14:tracePt t="66612" x="5630863" y="5019675"/>
          <p14:tracePt t="66628" x="5646738" y="5019675"/>
          <p14:tracePt t="66734" x="5656263" y="5019675"/>
          <p14:tracePt t="66744" x="5664200" y="5019675"/>
          <p14:tracePt t="66759" x="5680075" y="5011738"/>
          <p14:tracePt t="66767" x="5689600" y="5011738"/>
          <p14:tracePt t="67217" x="5715000" y="5011738"/>
          <p14:tracePt t="67225" x="5738813" y="5011738"/>
          <p14:tracePt t="67233" x="5773738" y="5011738"/>
          <p14:tracePt t="67243" x="5840413" y="5011738"/>
          <p14:tracePt t="67259" x="6057900" y="5045075"/>
          <p14:tracePt t="67276" x="6376988" y="5078413"/>
          <p14:tracePt t="67293" x="6796088" y="5086350"/>
          <p14:tracePt t="67310" x="7181850" y="5086350"/>
          <p14:tracePt t="67326" x="7467600" y="5086350"/>
          <p14:tracePt t="67343" x="7635875" y="5086350"/>
          <p14:tracePt t="67360" x="7694613" y="5086350"/>
          <p14:tracePt t="67479" x="7702550" y="5095875"/>
          <p14:tracePt t="67487" x="7710488" y="5095875"/>
          <p14:tracePt t="67495" x="7710488" y="5111750"/>
          <p14:tracePt t="67510" x="7720013" y="5111750"/>
          <p14:tracePt t="67526" x="7761288" y="5111750"/>
          <p14:tracePt t="67544" x="7794625" y="5119688"/>
          <p14:tracePt t="67560" x="7812088" y="5119688"/>
          <p14:tracePt t="67577" x="7820025" y="5119688"/>
          <p14:tracePt t="67749" x="7853363" y="5119688"/>
          <p14:tracePt t="67757" x="7896225" y="5111750"/>
          <p14:tracePt t="67765" x="7904163" y="5111750"/>
          <p14:tracePt t="67776" x="7921625" y="5103813"/>
          <p14:tracePt t="67794" x="7954963" y="5103813"/>
          <p14:tracePt t="67810" x="7988300" y="5103813"/>
          <p14:tracePt t="67826" x="7988300" y="5111750"/>
          <p14:tracePt t="67843" x="7988300" y="5129213"/>
          <p14:tracePt t="67860" x="7996238" y="5129213"/>
          <p14:tracePt t="67937" x="8004175" y="5129213"/>
          <p14:tracePt t="67961" x="8021638" y="5129213"/>
          <p14:tracePt t="67978" x="8039100" y="5129213"/>
          <p14:tracePt t="67986" x="8062913" y="5129213"/>
          <p14:tracePt t="67994" x="8080375" y="5119688"/>
          <p14:tracePt t="68010" x="8113713" y="5111750"/>
          <p14:tracePt t="68027" x="8139113" y="5103813"/>
          <p14:tracePt t="68044" x="8156575" y="5103813"/>
          <p14:tracePt t="68060" x="8180388" y="5095875"/>
          <p14:tracePt t="68078" x="8215313" y="5095875"/>
          <p14:tracePt t="68094" x="8231188" y="5095875"/>
          <p14:tracePt t="68110" x="8248650" y="5086350"/>
          <p14:tracePt t="68127" x="8264525" y="5086350"/>
          <p14:tracePt t="68174" x="8248650" y="5086350"/>
          <p14:tracePt t="68182" x="8239125" y="5086350"/>
          <p14:tracePt t="68194" x="8231188" y="5086350"/>
          <p14:tracePt t="68210" x="8197850" y="5086350"/>
          <p14:tracePt t="68227" x="8156575" y="5086350"/>
          <p14:tracePt t="68244" x="8105775" y="5078413"/>
          <p14:tracePt t="68260" x="8054975" y="5078413"/>
          <p14:tracePt t="68277" x="8013700" y="5078413"/>
          <p14:tracePt t="68294" x="7996238" y="5078413"/>
          <p14:tracePt t="68311" x="7980363" y="5078413"/>
          <p14:tracePt t="68327" x="7962900" y="5078413"/>
          <p14:tracePt t="68344" x="7945438" y="5078413"/>
          <p14:tracePt t="68361" x="7921625" y="5070475"/>
          <p14:tracePt t="68377" x="7896225" y="5070475"/>
          <p14:tracePt t="68394" x="7853363" y="5070475"/>
          <p14:tracePt t="68410" x="7812088" y="5070475"/>
          <p14:tracePt t="68427" x="7727950" y="5070475"/>
          <p14:tracePt t="68443" x="7686675" y="5070475"/>
          <p14:tracePt t="68461" x="7610475" y="5070475"/>
          <p14:tracePt t="68477" x="7602538" y="5070475"/>
          <p14:tracePt t="68477" x="7593013" y="5070475"/>
          <p14:tracePt t="68534" x="7577138" y="5070475"/>
          <p14:tracePt t="68550" x="7569200" y="5070475"/>
          <p14:tracePt t="68560" x="7551738" y="5060950"/>
          <p14:tracePt t="68575" x="7543800" y="5060950"/>
          <p14:tracePt t="68583" x="7534275" y="5060950"/>
          <p14:tracePt t="68649" x="7526338" y="5060950"/>
          <p14:tracePt t="68673" x="7518400" y="5060950"/>
          <p14:tracePt t="68698" x="7510463" y="5060950"/>
          <p14:tracePt t="68771" x="7510463" y="5053013"/>
          <p14:tracePt t="68779" x="7534275" y="5053013"/>
          <p14:tracePt t="68794" x="7585075" y="5045075"/>
          <p14:tracePt t="68810" x="7643813" y="5045075"/>
          <p14:tracePt t="68827" x="7778750" y="5037138"/>
          <p14:tracePt t="68844" x="7945438" y="5019675"/>
          <p14:tracePt t="68861" x="8088313" y="5011738"/>
          <p14:tracePt t="68877" x="8239125" y="5002213"/>
          <p14:tracePt t="68894" x="8374063" y="5002213"/>
          <p14:tracePt t="68894" x="8432800" y="5002213"/>
          <p14:tracePt t="68910" x="8550275" y="5002213"/>
          <p14:tracePt t="68927" x="8609013" y="5002213"/>
          <p14:tracePt t="68945" x="8659813" y="5002213"/>
          <p14:tracePt t="68961" x="8701088" y="5002213"/>
          <p14:tracePt t="68977" x="8751888" y="4986338"/>
          <p14:tracePt t="68994" x="8793163" y="4986338"/>
          <p14:tracePt t="69010" x="8843963" y="4986338"/>
          <p14:tracePt t="69027" x="8894763" y="4986338"/>
          <p14:tracePt t="69044" x="8928100" y="4986338"/>
          <p14:tracePt t="69060" x="8936038" y="4986338"/>
          <p14:tracePt t="69077" x="8943975" y="4986338"/>
          <p14:tracePt t="69094" x="8961438" y="4986338"/>
          <p14:tracePt t="69247" x="8953500" y="4986338"/>
          <p14:tracePt t="69262" x="8943975" y="4986338"/>
          <p14:tracePt t="69270" x="8936038" y="4986338"/>
          <p14:tracePt t="69287" x="8920163" y="4986338"/>
          <p14:tracePt t="69303" x="8910638" y="4986338"/>
          <p14:tracePt t="69311" x="8885238" y="4986338"/>
          <p14:tracePt t="69327" x="8861425" y="4986338"/>
          <p14:tracePt t="69343" x="8851900" y="4986338"/>
          <p14:tracePt t="69361" x="8759825" y="4986338"/>
          <p14:tracePt t="69377" x="8701088" y="4986338"/>
          <p14:tracePt t="69394" x="8650288" y="4986338"/>
          <p14:tracePt t="69410" x="8575675" y="4986338"/>
          <p14:tracePt t="69427" x="8483600" y="4986338"/>
          <p14:tracePt t="69444" x="8340725" y="4986338"/>
          <p14:tracePt t="69460" x="8205788" y="4986338"/>
          <p14:tracePt t="69477" x="8080375" y="4994275"/>
          <p14:tracePt t="69493" x="7970838" y="4994275"/>
          <p14:tracePt t="69510" x="7912100" y="4994275"/>
          <p14:tracePt t="69527" x="7853363" y="4994275"/>
          <p14:tracePt t="69544" x="7820025" y="4994275"/>
          <p14:tracePt t="69560" x="7753350" y="4994275"/>
          <p14:tracePt t="69577" x="7694613" y="4994275"/>
          <p14:tracePt t="69594" x="7651750" y="4994275"/>
          <p14:tracePt t="69610" x="7610475" y="4994275"/>
          <p14:tracePt t="69627" x="7585075" y="4994275"/>
          <p14:tracePt t="69644" x="7543800" y="4994275"/>
          <p14:tracePt t="69660" x="7518400" y="4994275"/>
          <p14:tracePt t="69676" x="7485063" y="4994275"/>
          <p14:tracePt t="69694" x="7459663" y="4994275"/>
          <p14:tracePt t="69710" x="7442200" y="4994275"/>
          <p14:tracePt t="69727" x="7434263" y="4994275"/>
          <p14:tracePt t="69744" x="7416800" y="4994275"/>
          <p14:tracePt t="69760" x="7392988" y="4994275"/>
          <p14:tracePt t="69777" x="7375525" y="4994275"/>
          <p14:tracePt t="69793" x="7350125" y="4994275"/>
          <p14:tracePt t="69810" x="7342188" y="4994275"/>
          <p14:tracePt t="69827" x="7324725" y="5002213"/>
          <p14:tracePt t="69845" x="7316788" y="5002213"/>
          <p14:tracePt t="69860" x="7299325" y="5002213"/>
          <p14:tracePt t="69877" x="7299325" y="5011738"/>
          <p14:tracePt t="69957" x="7316788" y="5011738"/>
          <p14:tracePt t="69965" x="7334250" y="5011738"/>
          <p14:tracePt t="69977" x="7358063" y="5011738"/>
          <p14:tracePt t="69994" x="7426325" y="5011738"/>
          <p14:tracePt t="70010" x="7526338" y="5011738"/>
          <p14:tracePt t="70027" x="7686675" y="5011738"/>
          <p14:tracePt t="70043" x="7870825" y="5011738"/>
          <p14:tracePt t="70060" x="8062913" y="5011738"/>
          <p14:tracePt t="70077" x="8231188" y="5011738"/>
          <p14:tracePt t="70093" x="8374063" y="5011738"/>
          <p14:tracePt t="70110" x="8499475" y="5011738"/>
          <p14:tracePt t="70127" x="8601075" y="5011738"/>
          <p14:tracePt t="70143" x="8693150" y="5011738"/>
          <p14:tracePt t="70160" x="8759825" y="5011738"/>
          <p14:tracePt t="70177" x="8810625" y="5011738"/>
          <p14:tracePt t="70194" x="8836025" y="5011738"/>
          <p14:tracePt t="70293" x="8843963" y="5011738"/>
          <p14:tracePt t="70301" x="8851900" y="5011738"/>
          <p14:tracePt t="70317" x="8861425" y="5011738"/>
          <p14:tracePt t="70449" x="8851900" y="5011738"/>
          <p14:tracePt t="71021" x="8836025" y="5019675"/>
          <p14:tracePt t="71029" x="8818563" y="5027613"/>
          <p14:tracePt t="71044" x="8767763" y="5037138"/>
          <p14:tracePt t="71061" x="8616950" y="5078413"/>
          <p14:tracePt t="71077" x="8466138" y="5111750"/>
          <p14:tracePt t="71094" x="8281988" y="5137150"/>
          <p14:tracePt t="71110" x="8105775" y="5154613"/>
          <p14:tracePt t="71127" x="7837488" y="5187950"/>
          <p14:tracePt t="71143" x="7643813" y="5203825"/>
          <p14:tracePt t="71160" x="7451725" y="5221288"/>
          <p14:tracePt t="71177" x="7258050" y="5229225"/>
          <p14:tracePt t="71193" x="7056438" y="5254625"/>
          <p14:tracePt t="71210" x="6872288" y="5272088"/>
          <p14:tracePt t="71227" x="6688138" y="5287963"/>
          <p14:tracePt t="71244" x="6486525" y="5313363"/>
          <p14:tracePt t="71260" x="6259513" y="5338763"/>
          <p14:tracePt t="71277" x="6057900" y="5364163"/>
          <p14:tracePt t="71294" x="5881688" y="5380038"/>
          <p14:tracePt t="71310" x="5730875" y="5414963"/>
          <p14:tracePt t="71327" x="5613400" y="5430838"/>
          <p14:tracePt t="71343" x="5513388" y="5438775"/>
          <p14:tracePt t="71361" x="5403850" y="5448300"/>
          <p14:tracePt t="71377" x="5286375" y="5448300"/>
          <p14:tracePt t="71394" x="5160963" y="5448300"/>
          <p14:tracePt t="71410" x="5026025" y="5448300"/>
          <p14:tracePt t="71427" x="4908550" y="5448300"/>
          <p14:tracePt t="71444" x="4808538" y="5448300"/>
          <p14:tracePt t="71460" x="4699000" y="5448300"/>
          <p14:tracePt t="71477" x="4598988" y="5448300"/>
          <p14:tracePt t="71494" x="4464050" y="5448300"/>
          <p14:tracePt t="71511" x="4305300" y="5448300"/>
          <p14:tracePt t="71527" x="4129088" y="5456238"/>
          <p14:tracePt t="71544" x="3927475" y="5456238"/>
          <p14:tracePt t="71560" x="3692525" y="5456238"/>
          <p14:tracePt t="71577" x="3633788" y="5456238"/>
          <p14:tracePt t="71594" x="3541713" y="5456238"/>
          <p14:tracePt t="71611" x="3506788" y="5456238"/>
          <p14:tracePt t="71627" x="3465513" y="5456238"/>
          <p14:tracePt t="71643" x="3414713" y="5456238"/>
          <p14:tracePt t="71660" x="3355975" y="5456238"/>
          <p14:tracePt t="71677" x="3281363" y="5456238"/>
          <p14:tracePt t="71693" x="3205163" y="5456238"/>
          <p14:tracePt t="71710" x="3138488" y="5456238"/>
          <p14:tracePt t="71727" x="3087688" y="5456238"/>
          <p14:tracePt t="71743" x="3046413" y="5456238"/>
          <p14:tracePt t="71760" x="3013075" y="5456238"/>
          <p14:tracePt t="71961" x="3003550" y="5456238"/>
          <p14:tracePt t="71970" x="2995613" y="5456238"/>
          <p14:tracePt t="72076" x="2987675" y="5456238"/>
          <p14:tracePt t="72084" x="2970213" y="5456238"/>
          <p14:tracePt t="72101" x="2954338" y="5456238"/>
          <p14:tracePt t="72110" x="2944813" y="5456238"/>
          <p14:tracePt t="72128" x="2911475" y="5456238"/>
          <p14:tracePt t="72143" x="2886075" y="5456238"/>
          <p14:tracePt t="72160" x="2844800" y="5456238"/>
          <p14:tracePt t="72177" x="2819400" y="5456238"/>
          <p14:tracePt t="72194" x="2801938" y="5456238"/>
          <p14:tracePt t="72337" x="2819400" y="5456238"/>
          <p14:tracePt t="72354" x="2827338" y="5456238"/>
          <p14:tracePt t="72363" x="2844800" y="5456238"/>
          <p14:tracePt t="72370" x="2870200" y="5456238"/>
          <p14:tracePt t="72378" x="2903538" y="5456238"/>
          <p14:tracePt t="72394" x="2928938" y="5456238"/>
          <p14:tracePt t="72410" x="2970213" y="5456238"/>
          <p14:tracePt t="72427" x="3163888" y="5456238"/>
          <p14:tracePt t="72444" x="3255963" y="5456238"/>
          <p14:tracePt t="72444" x="3355975" y="5456238"/>
          <p14:tracePt t="72461" x="3590925" y="5456238"/>
          <p14:tracePt t="72477" x="3817938" y="5456238"/>
          <p14:tracePt t="72493" x="4052888" y="5456238"/>
          <p14:tracePt t="72511" x="4211638" y="5456238"/>
          <p14:tracePt t="72527" x="4321175" y="5456238"/>
          <p14:tracePt t="72544" x="4338638" y="5456238"/>
          <p14:tracePt t="72560" x="4371975" y="5456238"/>
          <p14:tracePt t="72577" x="4379913" y="5456238"/>
          <p14:tracePt t="72594" x="4397375" y="5456238"/>
          <p14:tracePt t="72610" x="4405313" y="5456238"/>
          <p14:tracePt t="72763" x="4413250" y="5438775"/>
          <p14:tracePt t="72828" x="4422775" y="5438775"/>
          <p14:tracePt t="72836" x="4430713" y="5438775"/>
          <p14:tracePt t="72845" x="4446588" y="5448300"/>
          <p14:tracePt t="72861" x="4471988" y="5473700"/>
          <p14:tracePt t="72877" x="4505325" y="5473700"/>
          <p14:tracePt t="72894" x="4540250" y="5473700"/>
          <p14:tracePt t="73065" x="4556125" y="5473700"/>
          <p14:tracePt t="73074" x="4564063" y="5464175"/>
          <p14:tracePt t="73082" x="4573588" y="5464175"/>
          <p14:tracePt t="73094" x="4581525" y="5464175"/>
          <p14:tracePt t="73111" x="4614863" y="5448300"/>
          <p14:tracePt t="73127" x="4632325" y="5438775"/>
          <p14:tracePt t="73144" x="4640263" y="5438775"/>
          <p14:tracePt t="73160" x="4657725" y="5430838"/>
          <p14:tracePt t="73177" x="4673600" y="5430838"/>
          <p14:tracePt t="73433" x="4657725" y="5430838"/>
          <p14:tracePt t="73442" x="4632325" y="5422900"/>
          <p14:tracePt t="73450" x="4622800" y="5422900"/>
          <p14:tracePt t="73460" x="4614863" y="5414963"/>
          <p14:tracePt t="73477" x="4606925" y="5414963"/>
          <p14:tracePt t="73493" x="4589463" y="5414963"/>
          <p14:tracePt t="73663" x="4606925" y="5414963"/>
          <p14:tracePt t="73671" x="4640263" y="5414963"/>
          <p14:tracePt t="73679" x="4657725" y="5414963"/>
          <p14:tracePt t="73694" x="4699000" y="5414963"/>
          <p14:tracePt t="73711" x="4867275" y="5414963"/>
          <p14:tracePt t="73727" x="5092700" y="5414963"/>
          <p14:tracePt t="73743" x="5337175" y="5414963"/>
          <p14:tracePt t="73760" x="5597525" y="5414963"/>
          <p14:tracePt t="73777" x="5822950" y="5414963"/>
          <p14:tracePt t="73794" x="6091238" y="5414963"/>
          <p14:tracePt t="73811" x="6208713" y="5414963"/>
          <p14:tracePt t="73827" x="6292850" y="5414963"/>
          <p14:tracePt t="73843" x="6369050" y="5414963"/>
          <p14:tracePt t="73860" x="6435725" y="5414963"/>
          <p14:tracePt t="73877" x="6527800" y="5397500"/>
          <p14:tracePt t="73895" x="6611938" y="5389563"/>
          <p14:tracePt t="73911" x="6696075" y="5380038"/>
          <p14:tracePt t="73927" x="6754813" y="5372100"/>
          <p14:tracePt t="73943" x="6762750" y="5372100"/>
          <p14:tracePt t="74137" x="6762750" y="5380038"/>
          <p14:tracePt t="74153" x="6754813" y="5389563"/>
          <p14:tracePt t="76443" x="6746875" y="5389563"/>
          <p14:tracePt t="76468" x="6737350" y="5389563"/>
          <p14:tracePt t="76476" x="6729413" y="5389563"/>
          <p14:tracePt t="76484" x="6721475" y="5389563"/>
          <p14:tracePt t="76493" x="6704013" y="5389563"/>
          <p14:tracePt t="76510" x="6678613" y="5397500"/>
          <p14:tracePt t="76527" x="6662738" y="5397500"/>
          <p14:tracePt t="76543" x="6645275" y="5397500"/>
          <p14:tracePt t="76560" x="6619875" y="5397500"/>
          <p14:tracePt t="76577" x="6578600" y="5397500"/>
          <p14:tracePt t="76594" x="6545263" y="5397500"/>
          <p14:tracePt t="76610" x="6486525" y="5397500"/>
          <p14:tracePt t="76627" x="6435725" y="5397500"/>
          <p14:tracePt t="76643" x="6359525" y="5397500"/>
          <p14:tracePt t="76660" x="6226175" y="5397500"/>
          <p14:tracePt t="76677" x="6075363" y="5397500"/>
          <p14:tracePt t="76693" x="5932488" y="5397500"/>
          <p14:tracePt t="76710" x="5807075" y="5397500"/>
          <p14:tracePt t="76727" x="5715000" y="5397500"/>
          <p14:tracePt t="76743" x="5664200" y="5397500"/>
          <p14:tracePt t="76760" x="5638800" y="5397500"/>
          <p14:tracePt t="76777" x="5597525" y="5397500"/>
          <p14:tracePt t="76793" x="5554663" y="5397500"/>
          <p14:tracePt t="76810" x="5513388" y="5397500"/>
          <p14:tracePt t="76826" x="5454650" y="5397500"/>
          <p14:tracePt t="76844" x="5311775" y="5397500"/>
          <p14:tracePt t="76860" x="5186363" y="5397500"/>
          <p14:tracePt t="76877" x="5033963" y="5397500"/>
          <p14:tracePt t="76894" x="4908550" y="5397500"/>
          <p14:tracePt t="76910" x="4808538" y="5397500"/>
          <p14:tracePt t="76927" x="4724400" y="5397500"/>
          <p14:tracePt t="76943" x="4716463" y="5397500"/>
          <p14:tracePt t="76960" x="4706938" y="5397500"/>
          <p14:tracePt t="77016" x="4699000" y="5397500"/>
          <p14:tracePt t="77024" x="4691063" y="5405438"/>
          <p14:tracePt t="77032" x="4665663" y="5405438"/>
          <p14:tracePt t="77044" x="4657725" y="5405438"/>
          <p14:tracePt t="77060" x="4606925" y="5405438"/>
          <p14:tracePt t="77077" x="4573588" y="5414963"/>
          <p14:tracePt t="77286" x="4564063" y="5414963"/>
          <p14:tracePt t="77760" x="4556125" y="5414963"/>
          <p14:tracePt t="77768" x="4548188" y="5414963"/>
          <p14:tracePt t="77777" x="4540250" y="5414963"/>
          <p14:tracePt t="77793" x="4505325" y="5414963"/>
          <p14:tracePt t="77811" x="4497388" y="5414963"/>
          <p14:tracePt t="83352" x="4522788" y="5430838"/>
          <p14:tracePt t="83356" x="4530725" y="5430838"/>
          <p14:tracePt t="83364" x="4548188" y="5430838"/>
          <p14:tracePt t="83377" x="4606925" y="5438775"/>
          <p14:tracePt t="83394" x="4749800" y="5456238"/>
          <p14:tracePt t="83410" x="4900613" y="5464175"/>
          <p14:tracePt t="83428" x="5102225" y="5497513"/>
          <p14:tracePt t="83444" x="5429250" y="5540375"/>
          <p14:tracePt t="83461" x="6008688" y="5599113"/>
          <p14:tracePt t="83477" x="6662738" y="5640388"/>
          <p14:tracePt t="83494" x="7283450" y="5665788"/>
          <p14:tracePt t="83511" x="8072438" y="5699125"/>
          <p14:tracePt t="83527" x="8391525" y="5699125"/>
          <p14:tracePt t="83544" x="8601075" y="5699125"/>
          <p14:tracePt t="83561" x="8734425" y="5699125"/>
          <p14:tracePt t="83575" x="8785225" y="5699125"/>
          <p14:tracePt t="83632" x="8793163" y="5699125"/>
          <p14:tracePt t="83641" x="8802688" y="5699125"/>
          <p14:tracePt t="83649" x="8826500" y="5699125"/>
          <p14:tracePt t="83661" x="8843963" y="5699125"/>
          <p14:tracePt t="83677" x="8894763" y="5699125"/>
          <p14:tracePt t="83694" x="8978900" y="5691188"/>
          <p14:tracePt t="83710" x="9104313" y="5665788"/>
          <p14:tracePt t="83727" x="9221788" y="5632450"/>
          <p14:tracePt t="83743" x="9305925" y="5607050"/>
          <p14:tracePt t="83760" x="9313863" y="5599113"/>
          <p14:tracePt t="83787" x="9313863" y="5591175"/>
          <p14:tracePt t="83796" x="9288463" y="5581650"/>
          <p14:tracePt t="83810" x="9255125" y="5581650"/>
          <p14:tracePt t="83827" x="9170988" y="5581650"/>
          <p14:tracePt t="83843" x="9037638" y="5565775"/>
          <p14:tracePt t="83860" x="8843963" y="5532438"/>
          <p14:tracePt t="83877" x="8509000" y="5497513"/>
          <p14:tracePt t="83894" x="8281988" y="5481638"/>
          <p14:tracePt t="83910" x="8072438" y="5448300"/>
          <p14:tracePt t="83927" x="7870825" y="5430838"/>
          <p14:tracePt t="83944" x="7720013" y="5414963"/>
          <p14:tracePt t="83960" x="7602538" y="5397500"/>
          <p14:tracePt t="83977" x="7534275" y="5389563"/>
          <p14:tracePt t="83994" x="7475538" y="5380038"/>
          <p14:tracePt t="84032" x="7467600" y="5380038"/>
          <p14:tracePt t="84040" x="7451725" y="5380038"/>
          <p14:tracePt t="84048" x="7434263" y="5380038"/>
          <p14:tracePt t="84060" x="7426325" y="5380038"/>
          <p14:tracePt t="84077" x="7400925" y="5380038"/>
          <p14:tracePt t="84094" x="7383463" y="5389563"/>
          <p14:tracePt t="84110" x="7367588" y="5389563"/>
          <p14:tracePt t="84127" x="7342188" y="5389563"/>
          <p14:tracePt t="84143" x="7334250" y="5397500"/>
          <p14:tracePt t="84160" x="7316788" y="5414963"/>
          <p14:tracePt t="84176" x="7308850" y="5414963"/>
          <p14:tracePt t="84334" x="7316788" y="5414963"/>
          <p14:tracePt t="84342" x="7334250" y="5414963"/>
          <p14:tracePt t="84349" x="7367588" y="5414963"/>
          <p14:tracePt t="84360" x="7434263" y="5414963"/>
          <p14:tracePt t="84378" x="7635875" y="5414963"/>
          <p14:tracePt t="84394" x="7870825" y="5414963"/>
          <p14:tracePt t="84410" x="8131175" y="5414963"/>
          <p14:tracePt t="84427" x="8374063" y="5414963"/>
          <p14:tracePt t="84444" x="8616950" y="5414963"/>
          <p14:tracePt t="84460" x="8818563" y="5414963"/>
          <p14:tracePt t="84477" x="8961438" y="5422900"/>
          <p14:tracePt t="84494" x="9053513" y="5422900"/>
          <p14:tracePt t="84510" x="9086850" y="5430838"/>
          <p14:tracePt t="84527" x="9120188" y="5430838"/>
          <p14:tracePt t="84659" x="9112250" y="5430838"/>
          <p14:tracePt t="84667" x="9096375" y="5430838"/>
          <p14:tracePt t="84677" x="9078913" y="5430838"/>
          <p14:tracePt t="84694" x="9020175" y="5414963"/>
          <p14:tracePt t="84710" x="9012238" y="5414963"/>
          <p14:tracePt t="84727" x="9002713" y="5414963"/>
          <p14:tracePt t="84903" x="8994775" y="5414963"/>
          <p14:tracePt t="84912" x="8986838" y="5414963"/>
          <p14:tracePt t="84977" x="8978900" y="5414963"/>
          <p14:tracePt t="85001" x="8969375" y="5414963"/>
          <p14:tracePt t="85050" x="8961438" y="5414963"/>
          <p14:tracePt t="85066" x="8953500" y="5414963"/>
          <p14:tracePt t="85091" x="8936038" y="5414963"/>
          <p14:tracePt t="85125" x="8928100" y="5414963"/>
          <p14:tracePt t="85148" x="8920163" y="5414963"/>
          <p14:tracePt t="85156" x="8910638" y="5414963"/>
          <p14:tracePt t="85189" x="8920163" y="5422900"/>
          <p14:tracePt t="85197" x="8936038" y="5438775"/>
          <p14:tracePt t="85210" x="8936038" y="5473700"/>
          <p14:tracePt t="85254" x="8928100" y="5473700"/>
          <p14:tracePt t="85426" x="8910638" y="5473700"/>
          <p14:tracePt t="85433" x="8894763" y="5456238"/>
          <p14:tracePt t="85443" x="8877300" y="5448300"/>
          <p14:tracePt t="85461" x="8869363" y="5438775"/>
          <p14:tracePt t="85477" x="8861425" y="5438775"/>
          <p14:tracePt t="85493" x="8843963" y="5438775"/>
          <p14:tracePt t="85510" x="8836025" y="5438775"/>
          <p14:tracePt t="85527" x="8826500" y="5438775"/>
          <p14:tracePt t="85544" x="8810625" y="5456238"/>
          <p14:tracePt t="92663" x="8810625" y="5464175"/>
          <p14:tracePt t="92812" x="8802688" y="5464175"/>
          <p14:tracePt t="93303" x="8793163" y="5464175"/>
          <p14:tracePt t="93352" x="8785225" y="5464175"/>
          <p14:tracePt t="93377" x="8777288" y="5473700"/>
          <p14:tracePt t="93548" x="8759825" y="5473700"/>
          <p14:tracePt t="93614" x="8759825" y="5481638"/>
          <p14:tracePt t="93622" x="8751888" y="5481638"/>
          <p14:tracePt t="93630" x="8734425" y="5481638"/>
          <p14:tracePt t="93679" x="8726488" y="5481638"/>
          <p14:tracePt t="93696" x="8726488" y="5489575"/>
          <p14:tracePt t="93737" x="8718550" y="5489575"/>
          <p14:tracePt t="93753" x="8709025" y="5497513"/>
          <p14:tracePt t="93761" x="8701088" y="5507038"/>
          <p14:tracePt t="93769" x="8693150" y="5522913"/>
          <p14:tracePt t="93777" x="8667750" y="5540375"/>
          <p14:tracePt t="93794" x="8659813" y="5565775"/>
          <p14:tracePt t="93794" x="8650288" y="5573713"/>
          <p14:tracePt t="93809" x="8634413" y="5599113"/>
          <p14:tracePt t="93826" x="8634413" y="5624513"/>
          <p14:tracePt t="93843" x="8626475" y="5632450"/>
          <p14:tracePt t="93860" x="8634413" y="5665788"/>
          <p14:tracePt t="93876" x="8642350" y="5665788"/>
          <p14:tracePt t="94031" x="8659813" y="5665788"/>
          <p14:tracePt t="94039" x="8685213" y="5683250"/>
          <p14:tracePt t="94047" x="8701088" y="5699125"/>
          <p14:tracePt t="94060" x="8743950" y="5716588"/>
          <p14:tracePt t="94077" x="8836025" y="5741988"/>
          <p14:tracePt t="94093" x="8910638" y="5757863"/>
          <p14:tracePt t="94110" x="8936038" y="5783263"/>
          <p14:tracePt t="94127" x="8961438" y="5800725"/>
          <p14:tracePt t="94144" x="8986838" y="5816600"/>
          <p14:tracePt t="94160" x="8994775" y="5816600"/>
          <p14:tracePt t="94186" x="9012238" y="5816600"/>
          <p14:tracePt t="94203" x="9020175" y="5816600"/>
          <p14:tracePt t="94211" x="9028113" y="5800725"/>
          <p14:tracePt t="94228" x="9053513" y="5783263"/>
          <p14:tracePt t="94243" x="9061450" y="5775325"/>
          <p14:tracePt t="94260" x="9070975" y="5757863"/>
          <p14:tracePt t="94277" x="9078913" y="5724525"/>
          <p14:tracePt t="94294" x="9078913" y="5716588"/>
          <p14:tracePt t="94311" x="9078913" y="5665788"/>
          <p14:tracePt t="94327" x="9053513" y="5614988"/>
          <p14:tracePt t="94343" x="9020175" y="5573713"/>
          <p14:tracePt t="94344" x="8994775" y="5522913"/>
          <p14:tracePt t="94360" x="8943975" y="5456238"/>
          <p14:tracePt t="94377" x="8851900" y="5346700"/>
          <p14:tracePt t="94394" x="8726488" y="5237163"/>
          <p14:tracePt t="94410" x="8575675" y="5095875"/>
          <p14:tracePt t="94427" x="8432800" y="4927600"/>
          <p14:tracePt t="94444" x="8264525" y="4725988"/>
          <p14:tracePt t="94460" x="8097838" y="4506913"/>
          <p14:tracePt t="94476" x="7962900" y="4306888"/>
          <p14:tracePt t="94494" x="7878763" y="4197350"/>
          <p14:tracePt t="94510" x="7820025" y="4154488"/>
          <p14:tracePt t="94541" x="7804150" y="4146550"/>
          <p14:tracePt t="94548" x="7794625" y="4146550"/>
          <p14:tracePt t="94564" x="7761288" y="4189413"/>
          <p14:tracePt t="94580" x="7745413" y="4230688"/>
          <p14:tracePt t="94594" x="7735888" y="4230688"/>
          <p14:tracePt t="94793" x="7745413" y="4230688"/>
          <p14:tracePt t="94801" x="7761288" y="4230688"/>
          <p14:tracePt t="94810" x="7769225" y="4230688"/>
          <p14:tracePt t="94828" x="7794625" y="4230688"/>
          <p14:tracePt t="94844" x="7804150" y="4238625"/>
          <p14:tracePt t="94898" x="7794625" y="4248150"/>
          <p14:tracePt t="94914" x="7778750" y="4248150"/>
          <p14:tracePt t="95371" x="7769225" y="4248150"/>
          <p14:tracePt t="95379" x="7761288" y="4248150"/>
          <p14:tracePt t="95394" x="7753350" y="4256088"/>
          <p14:tracePt t="95410" x="7745413" y="4256088"/>
          <p14:tracePt t="95427" x="7735888" y="4256088"/>
          <p14:tracePt t="95444" x="7727950" y="4256088"/>
          <p14:tracePt t="95461" x="7720013" y="4256088"/>
          <p14:tracePt t="95478" x="7710488" y="4256088"/>
          <p14:tracePt t="95493" x="7702550" y="4256088"/>
          <p14:tracePt t="95510" x="7694613" y="4256088"/>
          <p14:tracePt t="95527" x="7686675" y="4256088"/>
          <p14:tracePt t="95544" x="7669213" y="4256088"/>
          <p14:tracePt t="95560" x="7661275" y="4256088"/>
          <p14:tracePt t="95577" x="7651750" y="4256088"/>
          <p14:tracePt t="95594" x="7643813" y="4256088"/>
          <p14:tracePt t="95610" x="7618413" y="4248150"/>
          <p14:tracePt t="95625" x="7610475" y="4238625"/>
          <p14:tracePt t="95644" x="7593013" y="4222750"/>
          <p14:tracePt t="95660" x="7569200" y="4197350"/>
          <p14:tracePt t="95677" x="7551738" y="4154488"/>
          <p14:tracePt t="95694" x="7534275" y="4121150"/>
          <p14:tracePt t="95710" x="7526338" y="4079875"/>
          <p14:tracePt t="95726" x="7500938" y="4037013"/>
          <p14:tracePt t="95743" x="7485063" y="3978275"/>
          <p14:tracePt t="95760" x="7459663" y="3929063"/>
          <p14:tracePt t="95777" x="7434263" y="3852863"/>
          <p14:tracePt t="95794" x="7400925" y="3776663"/>
          <p14:tracePt t="95811" x="7383463" y="3727450"/>
          <p14:tracePt t="95827" x="7342188" y="3643313"/>
          <p14:tracePt t="95844" x="7324725" y="3559175"/>
          <p14:tracePt t="95861" x="7291388" y="3482975"/>
          <p14:tracePt t="95877" x="7265988" y="3382963"/>
          <p14:tracePt t="95894" x="7224713" y="3290888"/>
          <p14:tracePt t="95911" x="7199313" y="3214688"/>
          <p14:tracePt t="95927" x="7165975" y="3122613"/>
          <p14:tracePt t="95943" x="7132638" y="3046413"/>
          <p14:tracePt t="95960" x="7089775" y="2971800"/>
          <p14:tracePt t="95977" x="7040563" y="2879725"/>
          <p14:tracePt t="95994" x="6997700" y="2803525"/>
          <p14:tracePt t="96009" x="6946900" y="2736850"/>
          <p14:tracePt t="96027" x="6888163" y="2668588"/>
          <p14:tracePt t="96044" x="6805613" y="2609850"/>
          <p14:tracePt t="96061" x="6688138" y="2527300"/>
          <p14:tracePt t="96077" x="6553200" y="2459038"/>
          <p14:tracePt t="96094" x="6384925" y="2384425"/>
          <p14:tracePt t="96110" x="6200775" y="2316163"/>
          <p14:tracePt t="96126" x="6008688" y="2257425"/>
          <p14:tracePt t="96144" x="5822950" y="2224088"/>
          <p14:tracePt t="96161" x="5646738" y="2198688"/>
          <p14:tracePt t="96177" x="5503863" y="2198688"/>
          <p14:tracePt t="96194" x="5370513" y="2198688"/>
          <p14:tracePt t="96195" x="5303838" y="2198688"/>
          <p14:tracePt t="96211" x="5186363" y="2198688"/>
          <p14:tracePt t="96227" x="5068888" y="2216150"/>
          <p14:tracePt t="96244" x="4941888" y="2266950"/>
          <p14:tracePt t="96261" x="4799013" y="2316163"/>
          <p14:tracePt t="96277" x="4716463" y="2341563"/>
          <p14:tracePt t="96277" x="4640263" y="2366963"/>
          <p14:tracePt t="96294" x="4471988" y="2459038"/>
          <p14:tracePt t="96311" x="4305300" y="2586038"/>
          <p14:tracePt t="96327" x="4162425" y="2693988"/>
          <p14:tracePt t="96344" x="4011613" y="2820988"/>
          <p14:tracePt t="96361" x="3884613" y="2938463"/>
          <p14:tracePt t="96377" x="3776663" y="3081338"/>
          <p14:tracePt t="96394" x="3692525" y="3248025"/>
          <p14:tracePt t="96410" x="3659188" y="3398838"/>
          <p14:tracePt t="96427" x="3649663" y="3541713"/>
          <p14:tracePt t="96444" x="3649663" y="3668713"/>
          <p14:tracePt t="96460" x="3649663" y="3776663"/>
          <p14:tracePt t="96477" x="3675063" y="3886200"/>
          <p14:tracePt t="96494" x="3708400" y="4003675"/>
          <p14:tracePt t="96510" x="3751263" y="4105275"/>
          <p14:tracePt t="96527" x="3792538" y="4179888"/>
          <p14:tracePt t="96544" x="3843338" y="4289425"/>
          <p14:tracePt t="96560" x="3894138" y="4381500"/>
          <p14:tracePt t="96561" x="3943350" y="4440238"/>
          <p14:tracePt t="96577" x="3976688" y="4491038"/>
          <p14:tracePt t="96577" x="4027488" y="4549775"/>
          <p14:tracePt t="96594" x="4111625" y="4659313"/>
          <p14:tracePt t="96610" x="4221163" y="4759325"/>
          <p14:tracePt t="96627" x="4329113" y="4876800"/>
          <p14:tracePt t="96644" x="4405313" y="4927600"/>
          <p14:tracePt t="96661" x="4622800" y="5086350"/>
          <p14:tracePt t="96677" x="4757738" y="5162550"/>
          <p14:tracePt t="96694" x="4875213" y="5213350"/>
          <p14:tracePt t="96710" x="4975225" y="5254625"/>
          <p14:tracePt t="96727" x="5033963" y="5272088"/>
          <p14:tracePt t="96743" x="5084763" y="5280025"/>
          <p14:tracePt t="96761" x="5110163" y="5280025"/>
          <p14:tracePt t="97131" x="5118100" y="5280025"/>
          <p14:tracePt t="97139" x="5127625" y="5280025"/>
          <p14:tracePt t="97147" x="5135563" y="5280025"/>
          <p14:tracePt t="97160" x="5160963" y="5280025"/>
          <p14:tracePt t="97177" x="5219700" y="5280025"/>
          <p14:tracePt t="97194" x="5268913" y="5287963"/>
          <p14:tracePt t="97211" x="5362575" y="5287963"/>
          <p14:tracePt t="97227" x="5495925" y="5295900"/>
          <p14:tracePt t="97244" x="5689600" y="5305425"/>
          <p14:tracePt t="97260" x="5873750" y="5321300"/>
          <p14:tracePt t="97277" x="6067425" y="5338763"/>
          <p14:tracePt t="97293" x="6192838" y="5356225"/>
          <p14:tracePt t="97294" x="6251575" y="5356225"/>
          <p14:tracePt t="97310" x="6310313" y="5356225"/>
          <p14:tracePt t="97327" x="6384925" y="5356225"/>
          <p14:tracePt t="97344" x="6427788" y="5356225"/>
          <p14:tracePt t="97361" x="6477000" y="5346700"/>
          <p14:tracePt t="97377" x="6527800" y="5313363"/>
          <p14:tracePt t="97393" x="6586538" y="5272088"/>
          <p14:tracePt t="97410" x="6645275" y="5237163"/>
          <p14:tracePt t="97427" x="6704013" y="5187950"/>
          <p14:tracePt t="97444" x="6754813" y="5137150"/>
          <p14:tracePt t="97460" x="6780213" y="5095875"/>
          <p14:tracePt t="97477" x="6796088" y="5053013"/>
          <p14:tracePt t="97494" x="6821488" y="4986338"/>
          <p14:tracePt t="97511" x="6838950" y="4935538"/>
          <p14:tracePt t="97527" x="6864350" y="4851400"/>
          <p14:tracePt t="97544" x="6880225" y="4751388"/>
          <p14:tracePt t="97560" x="6905625" y="4659313"/>
          <p14:tracePt t="97577" x="6931025" y="4565650"/>
          <p14:tracePt t="97593" x="6938963" y="4457700"/>
          <p14:tracePt t="97610" x="6956425" y="4356100"/>
          <p14:tracePt t="97627" x="6972300" y="4230688"/>
          <p14:tracePt t="97643" x="6972300" y="4079875"/>
          <p14:tracePt t="97660" x="6972300" y="3878263"/>
          <p14:tracePt t="97677" x="6972300" y="3768725"/>
          <p14:tracePt t="97694" x="6972300" y="3659188"/>
          <p14:tracePt t="97710" x="6972300" y="3600450"/>
          <p14:tracePt t="97727" x="6964363" y="3551238"/>
          <p14:tracePt t="97744" x="6964363" y="3541713"/>
          <p14:tracePt t="97760" x="6964363" y="3533775"/>
          <p14:tracePt t="98084" x="6956425" y="3525838"/>
          <p14:tracePt t="98109" x="6938963" y="3525838"/>
          <p14:tracePt t="98127" x="6931025" y="3525838"/>
          <p14:tracePt t="98141" x="6923088" y="3525838"/>
          <p14:tracePt t="98182" x="6913563" y="3525838"/>
          <p14:tracePt t="98206" x="6905625" y="3525838"/>
          <p14:tracePt t="98214" x="6897688" y="3533775"/>
          <p14:tracePt t="98227" x="6897688" y="3541713"/>
          <p14:tracePt t="98243" x="6897688" y="3551238"/>
          <p14:tracePt t="98261" x="6897688" y="3584575"/>
          <p14:tracePt t="98277" x="6888163" y="3609975"/>
          <p14:tracePt t="98293" x="6872288" y="3625850"/>
          <p14:tracePt t="98311" x="6872288" y="3635375"/>
          <p14:tracePt t="98337" x="6872288" y="3643313"/>
          <p14:tracePt t="98394" x="6880225" y="3668713"/>
          <p14:tracePt t="98402" x="6897688" y="3676650"/>
          <p14:tracePt t="98410" x="6931025" y="3694113"/>
          <p14:tracePt t="98427" x="6946900" y="3717925"/>
          <p14:tracePt t="98444" x="6964363" y="3727450"/>
          <p14:tracePt t="98460" x="6981825" y="3743325"/>
          <p14:tracePt t="98477" x="6989763" y="3752850"/>
          <p14:tracePt t="98494" x="6989763" y="3768725"/>
          <p14:tracePt t="98510" x="6989763" y="3794125"/>
          <p14:tracePt t="98526" x="6989763" y="3827463"/>
          <p14:tracePt t="98544" x="6989763" y="3844925"/>
          <p14:tracePt t="98561" x="6997700" y="3844925"/>
          <p14:tracePt t="98687" x="7005638" y="3844925"/>
          <p14:tracePt t="98899" x="7015163" y="3844925"/>
          <p14:tracePt t="98907" x="7023100" y="3835400"/>
          <p14:tracePt t="98915" x="7031038" y="3827463"/>
          <p14:tracePt t="98931" x="7031038" y="3819525"/>
          <p14:tracePt t="98943" x="7040563" y="3811588"/>
          <p14:tracePt t="98961" x="7048500" y="3802063"/>
          <p14:tracePt t="98977" x="7064375" y="3776663"/>
          <p14:tracePt t="98994" x="7073900" y="3768725"/>
          <p14:tracePt t="99010" x="7081838" y="3760788"/>
          <p14:tracePt t="99027" x="7089775" y="3752850"/>
          <p14:tracePt t="99043" x="7099300" y="3743325"/>
          <p14:tracePt t="99061" x="7107238" y="3735388"/>
          <p14:tracePt t="99077" x="7123113" y="3709988"/>
          <p14:tracePt t="99094" x="7165975" y="3609975"/>
          <p14:tracePt t="99110" x="7165975" y="3592513"/>
          <p14:tracePt t="99127" x="7173913" y="3517900"/>
          <p14:tracePt t="99145" x="7173913" y="3433763"/>
          <p14:tracePt t="99160" x="7173913" y="3316288"/>
          <p14:tracePt t="99177" x="7123113" y="3198813"/>
          <p14:tracePt t="99194" x="7048500" y="3081338"/>
          <p14:tracePt t="99210" x="6938963" y="2963863"/>
          <p14:tracePt t="99227" x="6829425" y="2887663"/>
          <p14:tracePt t="99243" x="6670675" y="2836863"/>
          <p14:tracePt t="99260" x="6511925" y="2811463"/>
          <p14:tracePt t="99277" x="6359525" y="2795588"/>
          <p14:tracePt t="99293" x="6226175" y="2795588"/>
          <p14:tracePt t="99310" x="6108700" y="2795588"/>
          <p14:tracePt t="99327" x="5999163" y="2795588"/>
          <p14:tracePt t="99344" x="5907088" y="2795588"/>
          <p14:tracePt t="99360" x="5856288" y="2795588"/>
          <p14:tracePt t="99377" x="5797550" y="2795588"/>
          <p14:tracePt t="99393" x="5738813" y="2795588"/>
          <p14:tracePt t="99410" x="5664200" y="2795588"/>
          <p14:tracePt t="99427" x="5562600" y="2803525"/>
          <p14:tracePt t="99444" x="5470525" y="2820988"/>
          <p14:tracePt t="99460" x="5337175" y="2854325"/>
          <p14:tracePt t="99477" x="5102225" y="2921000"/>
          <p14:tracePt t="99494" x="5018088" y="2954338"/>
          <p14:tracePt t="99494" x="4951413" y="2971800"/>
          <p14:tracePt t="99510" x="4791075" y="3030538"/>
          <p14:tracePt t="99525" x="4716463" y="3071813"/>
          <p14:tracePt t="99544" x="4522788" y="3155950"/>
          <p14:tracePt t="99560" x="4438650" y="3206750"/>
          <p14:tracePt t="99577" x="4364038" y="3240088"/>
          <p14:tracePt t="99594" x="4287838" y="3298825"/>
          <p14:tracePt t="99610" x="4229100" y="3340100"/>
          <p14:tracePt t="99627" x="4187825" y="3390900"/>
          <p14:tracePt t="99644" x="4144963" y="3459163"/>
          <p14:tracePt t="99661" x="4103688" y="3517900"/>
          <p14:tracePt t="99677" x="4060825" y="3600450"/>
          <p14:tracePt t="99694" x="4019550" y="3694113"/>
          <p14:tracePt t="99710" x="3986213" y="3786188"/>
          <p14:tracePt t="99727" x="3952875" y="3886200"/>
          <p14:tracePt t="99743" x="3927475" y="3978275"/>
          <p14:tracePt t="99761" x="3902075" y="4062413"/>
          <p14:tracePt t="99777" x="3884613" y="4146550"/>
          <p14:tracePt t="99795" x="3876675" y="4264025"/>
          <p14:tracePt t="99810" x="3876675" y="4297363"/>
          <p14:tracePt t="99827" x="3876675" y="4356100"/>
          <p14:tracePt t="99843" x="3876675" y="4406900"/>
          <p14:tracePt t="99860" x="3876675" y="4448175"/>
          <p14:tracePt t="99860" x="3876675" y="4473575"/>
          <p14:tracePt t="99877" x="3894138" y="4498975"/>
          <p14:tracePt t="99894" x="3952875" y="4600575"/>
          <p14:tracePt t="99910" x="4002088" y="4667250"/>
          <p14:tracePt t="99927" x="4035425" y="4718050"/>
          <p14:tracePt t="99944" x="4094163" y="4767263"/>
          <p14:tracePt t="99960" x="4111625" y="4784725"/>
          <p14:tracePt t="99977" x="4178300" y="4851400"/>
          <p14:tracePt t="99994" x="4246563" y="4894263"/>
          <p14:tracePt t="100010" x="4295775" y="4927600"/>
          <p14:tracePt t="100027" x="4329113" y="4960938"/>
          <p14:tracePt t="100044" x="4379913" y="4986338"/>
          <p14:tracePt t="100060" x="4430713" y="5002213"/>
          <p14:tracePt t="100077" x="4497388" y="5019675"/>
          <p14:tracePt t="100094" x="4589463" y="5037138"/>
          <p14:tracePt t="100111" x="4681538" y="5045075"/>
          <p14:tracePt t="100126" x="4791075" y="5053013"/>
          <p14:tracePt t="100144" x="4941888" y="5053013"/>
          <p14:tracePt t="100160" x="5084763" y="5053013"/>
          <p14:tracePt t="100177" x="5219700" y="5053013"/>
          <p14:tracePt t="100194" x="5319713" y="5053013"/>
          <p14:tracePt t="100210" x="5411788" y="5060950"/>
          <p14:tracePt t="100227" x="5503863" y="5070475"/>
          <p14:tracePt t="100244" x="5513388" y="5070475"/>
          <p14:tracePt t="100375" x="5521325" y="5070475"/>
          <p14:tracePt t="100398" x="5538788" y="5078413"/>
          <p14:tracePt t="100414" x="5546725" y="5078413"/>
          <p14:tracePt t="100431" x="5554663" y="5086350"/>
          <p14:tracePt t="100553" x="5562600" y="5086350"/>
          <p14:tracePt t="100561" x="5580063" y="5086350"/>
          <p14:tracePt t="100569" x="5605463" y="5086350"/>
          <p14:tracePt t="100577" x="5630863" y="5086350"/>
          <p14:tracePt t="100594" x="5672138" y="5086350"/>
          <p14:tracePt t="100610" x="5807075" y="5095875"/>
          <p14:tracePt t="100627" x="5865813" y="5103813"/>
          <p14:tracePt t="100644" x="5899150" y="5103813"/>
          <p14:tracePt t="100661" x="5915025" y="5103813"/>
          <p14:tracePt t="100740" x="5924550" y="5103813"/>
          <p14:tracePt t="100749" x="5932488" y="5060950"/>
          <p14:tracePt t="100761" x="5940425" y="5045075"/>
          <p14:tracePt t="100777" x="5940425" y="4968875"/>
          <p14:tracePt t="100794" x="5940425" y="4902200"/>
          <p14:tracePt t="100811" x="5915025" y="4733925"/>
          <p14:tracePt t="100827" x="5822950" y="4491038"/>
          <p14:tracePt t="100843" x="5697538" y="4238625"/>
          <p14:tracePt t="100861" x="5529263" y="3987800"/>
          <p14:tracePt t="100877" x="5395913" y="3835400"/>
          <p14:tracePt t="100894" x="5253038" y="3709988"/>
          <p14:tracePt t="100910" x="5110163" y="3592513"/>
          <p14:tracePt t="100927" x="4975225" y="3492500"/>
          <p14:tracePt t="100943" x="4849813" y="3382963"/>
          <p14:tracePt t="100960" x="4699000" y="3257550"/>
          <p14:tracePt t="100977" x="4622800" y="3189288"/>
          <p14:tracePt t="100994" x="4581525" y="3148013"/>
          <p14:tracePt t="101010" x="4556125" y="3122613"/>
          <p14:tracePt t="101027" x="4540250" y="3114675"/>
          <p14:tracePt t="101044" x="4530725" y="3097213"/>
          <p14:tracePt t="101060" x="4530725" y="3071813"/>
          <p14:tracePt t="101077" x="4522788" y="3063875"/>
          <p14:tracePt t="101094" x="4522788" y="3055938"/>
          <p14:tracePt t="101110" x="4522788" y="3046413"/>
          <p14:tracePt t="101127" x="4522788" y="3030538"/>
          <p14:tracePt t="102867" x="4530725" y="3030538"/>
          <p14:tracePt t="102868" x="4556125" y="3046413"/>
          <p14:tracePt t="102877" x="4606925" y="3105150"/>
          <p14:tracePt t="102894" x="4775200" y="3306763"/>
          <p14:tracePt t="102910" x="5026025" y="3567113"/>
          <p14:tracePt t="102927" x="5227638" y="3827463"/>
          <p14:tracePt t="102943" x="5411788" y="4105275"/>
          <p14:tracePt t="102960" x="5554663" y="4365625"/>
          <p14:tracePt t="102976" x="5705475" y="4649788"/>
          <p14:tracePt t="102994" x="5789613" y="4843463"/>
          <p14:tracePt t="103011" x="5840413" y="4978400"/>
          <p14:tracePt t="103027" x="5865813" y="5070475"/>
          <p14:tracePt t="103044" x="5865813" y="5154613"/>
          <p14:tracePt t="103060" x="5865813" y="5229225"/>
          <p14:tracePt t="103077" x="5865813" y="5287963"/>
          <p14:tracePt t="103094" x="5856288" y="5346700"/>
          <p14:tracePt t="103110" x="5848350" y="5397500"/>
          <p14:tracePt t="103126" x="5822950" y="5430838"/>
          <p14:tracePt t="103144" x="5807075" y="5473700"/>
          <p14:tracePt t="103160" x="5748338" y="5532438"/>
          <p14:tracePt t="103178" x="5656263" y="5591175"/>
          <p14:tracePt t="103179" x="5630863" y="5599113"/>
          <p14:tracePt t="103193" x="5588000" y="5632450"/>
          <p14:tracePt t="103210" x="5362575" y="5800725"/>
          <p14:tracePt t="103227" x="5194300" y="5943600"/>
          <p14:tracePt t="103244" x="5026025" y="6069013"/>
          <p14:tracePt t="103260" x="4875213" y="6178550"/>
          <p14:tracePt t="103277" x="4757738" y="6270625"/>
          <p14:tracePt t="103294" x="4648200" y="6354763"/>
          <p14:tracePt t="103311" x="4556125" y="6421438"/>
          <p14:tracePt t="103328" x="4456113" y="6488113"/>
          <p14:tracePt t="103343" x="4354513" y="6546850"/>
          <p14:tracePt t="103361" x="4229100" y="6597650"/>
          <p14:tracePt t="103377" x="4103688" y="6623050"/>
          <p14:tracePt t="103394" x="3994150" y="6640513"/>
          <p14:tracePt t="103410" x="3902075" y="6648450"/>
          <p14:tracePt t="103427" x="3859213" y="6656388"/>
          <p14:tracePt t="103520" x="3851275" y="6656388"/>
          <p14:tracePt t="103610" x="3835400" y="6656388"/>
          <p14:tracePt t="103634" x="3825875" y="6656388"/>
          <p14:tracePt t="103651" x="3817938" y="6656388"/>
          <p14:tracePt t="103708" x="3800475" y="6648450"/>
          <p14:tracePt t="103740" x="3792538" y="6648450"/>
          <p14:tracePt t="103757" x="3784600" y="6648450"/>
          <p14:tracePt t="103773" x="3776663" y="6648450"/>
          <p14:tracePt t="103789" x="3767138" y="6648450"/>
          <p14:tracePt t="103797" x="3759200" y="6648450"/>
          <p14:tracePt t="103810" x="3751263" y="6648450"/>
          <p14:tracePt t="103827" x="3741738" y="6648450"/>
          <p14:tracePt t="103843" x="3717925" y="6648450"/>
          <p14:tracePt t="103860" x="3708400" y="6648450"/>
          <p14:tracePt t="103877" x="3692525" y="6648450"/>
          <p14:tracePt t="103894" x="3675063" y="6648450"/>
          <p14:tracePt t="103910" x="3659188" y="6648450"/>
          <p14:tracePt t="103927" x="3616325" y="6648450"/>
          <p14:tracePt t="103944" x="3557588" y="6681788"/>
          <p14:tracePt t="103960" x="3482975" y="6689725"/>
          <p14:tracePt t="103977" x="3398838" y="6723063"/>
          <p14:tracePt t="103994" x="3289300" y="6773863"/>
          <p14:tracePt t="104010" x="3171825" y="6816725"/>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3" y="1088344"/>
            <a:ext cx="709632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Scheduling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3-9</a:t>
            </a:r>
          </a:p>
        </p:txBody>
      </p:sp>
      <p:sp>
        <p:nvSpPr>
          <p:cNvPr id="11" name="Content Placeholder 3">
            <a:extLst>
              <a:ext uri="{FF2B5EF4-FFF2-40B4-BE49-F238E27FC236}">
                <a16:creationId xmlns="" xmlns:a16="http://schemas.microsoft.com/office/drawing/2014/main" id="{6D877561-0674-4391-ACF7-EF1F5898C697}"/>
              </a:ext>
            </a:extLst>
          </p:cNvPr>
          <p:cNvSpPr txBox="1">
            <a:spLocks/>
          </p:cNvSpPr>
          <p:nvPr/>
        </p:nvSpPr>
        <p:spPr>
          <a:xfrm>
            <a:off x="942308" y="2141974"/>
            <a:ext cx="9475616" cy="2135737"/>
          </a:xfrm>
          <a:prstGeom prst="rect">
            <a:avLst/>
          </a:prstGeom>
          <a:solidFill>
            <a:schemeClr val="accent1">
              <a:lumMod val="40000"/>
              <a:lumOff val="60000"/>
            </a:schemeClr>
          </a:solidFill>
          <a:ln>
            <a:solidFill>
              <a:schemeClr val="accent1">
                <a:lumMod val="20000"/>
                <a:lumOff val="80000"/>
              </a:schemeClr>
            </a:solid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Clr>
                <a:schemeClr val="accent3"/>
              </a:buClr>
              <a:buFont typeface="Arial" panose="020B0604020202020204" pitchFamily="34" charset="0"/>
              <a:buNone/>
              <a:defRPr/>
            </a:pPr>
            <a:r>
              <a:rPr lang="en-US" b="1" i="1" dirty="0">
                <a:solidFill>
                  <a:schemeClr val="accent5">
                    <a:lumMod val="75000"/>
                  </a:schemeClr>
                </a:solidFill>
              </a:rPr>
              <a:t>Project Planning</a:t>
            </a:r>
            <a:r>
              <a:rPr lang="en-US" dirty="0"/>
              <a:t>, as it relates to the scheduling process, has been defined by the </a:t>
            </a:r>
            <a:r>
              <a:rPr lang="en-US" dirty="0" err="1"/>
              <a:t>PMBoK</a:t>
            </a:r>
            <a:r>
              <a:rPr lang="en-US" dirty="0"/>
              <a:t> as:</a:t>
            </a:r>
          </a:p>
          <a:p>
            <a:pPr marL="393192" lvl="1" indent="0">
              <a:spcBef>
                <a:spcPts val="2000"/>
              </a:spcBef>
              <a:buFont typeface="Arial" panose="020B0604020202020204" pitchFamily="34" charset="0"/>
              <a:buNone/>
              <a:defRPr/>
            </a:pPr>
            <a:r>
              <a:rPr lang="en-US" i="1" dirty="0"/>
              <a:t>The identification of the project objectives and the ordered activity necessary to complete the project including the identification of resource types and quantities required to carry out each activity or task.</a:t>
            </a:r>
          </a:p>
        </p:txBody>
      </p:sp>
      <p:sp>
        <p:nvSpPr>
          <p:cNvPr id="13" name="TextBox 12">
            <a:extLst>
              <a:ext uri="{FF2B5EF4-FFF2-40B4-BE49-F238E27FC236}">
                <a16:creationId xmlns="" xmlns:a16="http://schemas.microsoft.com/office/drawing/2014/main" id="{A8B6B419-3EE2-4943-A1C0-56B740F92252}"/>
              </a:ext>
            </a:extLst>
          </p:cNvPr>
          <p:cNvSpPr txBox="1"/>
          <p:nvPr/>
        </p:nvSpPr>
        <p:spPr>
          <a:xfrm>
            <a:off x="1847427" y="4425177"/>
            <a:ext cx="9475615" cy="1938992"/>
          </a:xfrm>
          <a:prstGeom prst="rect">
            <a:avLst/>
          </a:prstGeom>
          <a:solidFill>
            <a:schemeClr val="accent1">
              <a:lumMod val="40000"/>
              <a:lumOff val="60000"/>
            </a:schemeClr>
          </a:solidFill>
          <a:ln>
            <a:solidFill>
              <a:schemeClr val="accent1">
                <a:lumMod val="20000"/>
                <a:lumOff val="80000"/>
              </a:schemeClr>
            </a:solidFill>
          </a:ln>
        </p:spPr>
        <p:txBody>
          <a:bodyPr wrap="square">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r>
              <a:rPr lang="en-US" altLang="en-US" b="1" i="1" dirty="0">
                <a:solidFill>
                  <a:srgbClr val="C00000"/>
                </a:solidFill>
              </a:rPr>
              <a:t>Project Scheduling </a:t>
            </a:r>
            <a:r>
              <a:rPr lang="en-US" altLang="en-US" dirty="0"/>
              <a:t>requires us to follow some carefully laid-out steps, in order, for the schedule to take shape. </a:t>
            </a:r>
          </a:p>
          <a:p>
            <a:r>
              <a:rPr lang="en-US" altLang="en-US" dirty="0" err="1"/>
              <a:t>PMBoK</a:t>
            </a:r>
            <a:r>
              <a:rPr lang="en-US" altLang="en-US" dirty="0"/>
              <a:t> states, </a:t>
            </a:r>
          </a:p>
          <a:p>
            <a:r>
              <a:rPr lang="ja-JP" altLang="en-US" i="1" dirty="0">
                <a:latin typeface="+mn-lt"/>
                <a:ea typeface="+mn-ea"/>
              </a:rPr>
              <a:t>“</a:t>
            </a:r>
            <a:r>
              <a:rPr lang="en-US" altLang="ja-JP" i="1" dirty="0">
                <a:latin typeface="+mn-lt"/>
                <a:ea typeface="+mn-ea"/>
              </a:rPr>
              <a:t>an output of a </a:t>
            </a:r>
            <a:r>
              <a:rPr lang="en-US" altLang="ja-JP" i="1" u="sng" dirty="0">
                <a:latin typeface="+mn-lt"/>
                <a:ea typeface="+mn-ea"/>
              </a:rPr>
              <a:t>schedule model </a:t>
            </a:r>
            <a:r>
              <a:rPr lang="en-US" altLang="ja-JP" i="1" dirty="0">
                <a:latin typeface="+mn-lt"/>
                <a:ea typeface="+mn-ea"/>
              </a:rPr>
              <a:t>that presents linked </a:t>
            </a:r>
            <a:r>
              <a:rPr lang="en-US" altLang="en-US" i="1" dirty="0">
                <a:latin typeface="+mn-lt"/>
                <a:ea typeface="+mn-ea"/>
              </a:rPr>
              <a:t>activities with planned dates, durations, milestones, and resources.</a:t>
            </a:r>
            <a:r>
              <a:rPr lang="ja-JP" altLang="en-US" i="1" dirty="0">
                <a:latin typeface="+mn-lt"/>
                <a:ea typeface="+mn-ea"/>
              </a:rPr>
              <a:t>”</a:t>
            </a:r>
            <a:endParaRPr lang="en-US" altLang="en-US" i="1" dirty="0">
              <a:latin typeface="+mn-lt"/>
              <a:ea typeface="+mn-ea"/>
            </a:endParaRPr>
          </a:p>
        </p:txBody>
      </p:sp>
    </p:spTree>
    <p:extLst>
      <p:ext uri="{BB962C8B-B14F-4D97-AF65-F5344CB8AC3E}">
        <p14:creationId xmlns:p14="http://schemas.microsoft.com/office/powerpoint/2010/main" val="270266116"/>
      </p:ext>
    </p:extLst>
  </p:cSld>
  <p:clrMapOvr>
    <a:masterClrMapping/>
  </p:clrMapOvr>
  <mc:AlternateContent xmlns:mc="http://schemas.openxmlformats.org/markup-compatibility/2006" xmlns:p14="http://schemas.microsoft.com/office/powerpoint/2010/main">
    <mc:Choice Requires="p14">
      <p:transition p14:dur="10" advTm="169662"/>
    </mc:Choice>
    <mc:Fallback xmlns="">
      <p:transition advTm="169662"/>
    </mc:Fallback>
  </mc:AlternateContent>
  <p:timing>
    <p:tnLst>
      <p:par>
        <p:cTn id="1" dur="indefinite" restart="never" nodeType="tmRoot"/>
      </p:par>
    </p:tnLst>
  </p:timing>
  <p:extLst mod="1">
    <p:ext uri="{3A86A75C-4F4B-4683-9AE1-C65F6400EC91}">
      <p14:laserTraceLst xmlns:p14="http://schemas.microsoft.com/office/powerpoint/2010/main">
        <p14:tracePtLst>
          <p14:tracePt t="608" x="2198688" y="6740525"/>
          <p14:tracePt t="621" x="2206625" y="6673850"/>
          <p14:tracePt t="637" x="2232025" y="6505575"/>
          <p14:tracePt t="654" x="2249488" y="6303963"/>
          <p14:tracePt t="671" x="2273300" y="6102350"/>
          <p14:tracePt t="687" x="2332038" y="5834063"/>
          <p14:tracePt t="704" x="2492375" y="5514975"/>
          <p14:tracePt t="721" x="2794000" y="5119688"/>
          <p14:tracePt t="737" x="3163888" y="4708525"/>
          <p14:tracePt t="755" x="3952875" y="4087813"/>
          <p14:tracePt t="770" x="4221163" y="3937000"/>
          <p14:tracePt t="787" x="4783138" y="3702050"/>
          <p14:tracePt t="804" x="5362575" y="3508375"/>
          <p14:tracePt t="804" x="5605463" y="3441700"/>
          <p14:tracePt t="821" x="6100763" y="3332163"/>
          <p14:tracePt t="837" x="6318250" y="3290888"/>
          <p14:tracePt t="854" x="6872288" y="3198813"/>
          <p14:tracePt t="871" x="7123113" y="3163888"/>
          <p14:tracePt t="888" x="7299325" y="3155950"/>
          <p14:tracePt t="904" x="7400925" y="3155950"/>
          <p14:tracePt t="921" x="7416800" y="3155950"/>
          <p14:tracePt t="938" x="7426325" y="3155950"/>
          <p14:tracePt t="968" x="7426325" y="3163888"/>
          <p14:tracePt t="985" x="7416800" y="3163888"/>
          <p14:tracePt t="992" x="7416800" y="3173413"/>
          <p14:tracePt t="1004" x="7400925" y="3173413"/>
          <p14:tracePt t="1021" x="7392988" y="3173413"/>
          <p14:tracePt t="1048" x="7392988" y="3181350"/>
          <p14:tracePt t="1057" x="7392988" y="3189288"/>
          <p14:tracePt t="1071" x="7392988" y="3214688"/>
          <p14:tracePt t="1088" x="7392988" y="3232150"/>
          <p14:tracePt t="1549" x="7383463" y="3232150"/>
          <p14:tracePt t="1555" x="7375525" y="3232150"/>
          <p14:tracePt t="1587" x="7367588" y="3222625"/>
          <p14:tracePt t="1611" x="7367588" y="3214688"/>
          <p14:tracePt t="1627" x="7358063" y="3214688"/>
          <p14:tracePt t="1637" x="7342188" y="3214688"/>
          <p14:tracePt t="1652" x="7324725" y="3214688"/>
          <p14:tracePt t="1668" x="7316788" y="3214688"/>
          <p14:tracePt t="1702" x="7308850" y="3214688"/>
          <p14:tracePt t="1709" x="7299325" y="3214688"/>
          <p14:tracePt t="1749" x="7291388" y="3214688"/>
          <p14:tracePt t="1758" x="7283450" y="3214688"/>
          <p14:tracePt t="1774" x="7283450" y="3222625"/>
          <p14:tracePt t="1787" x="7275513" y="3222625"/>
          <p14:tracePt t="1805" x="7240588" y="3232150"/>
          <p14:tracePt t="1821" x="7216775" y="3232150"/>
          <p14:tracePt t="1837" x="7199313" y="3232150"/>
          <p14:tracePt t="1854" x="7191375" y="3232150"/>
          <p14:tracePt t="1954" x="7181850" y="3232150"/>
          <p14:tracePt t="1969" x="7173913" y="3232150"/>
          <p14:tracePt t="3997" x="7165975" y="3232150"/>
          <p14:tracePt t="4030" x="7148513" y="3232150"/>
          <p14:tracePt t="4037" x="7132638" y="3232150"/>
          <p14:tracePt t="4046" x="7123113" y="3232150"/>
          <p14:tracePt t="4054" x="7107238" y="3232150"/>
          <p14:tracePt t="4071" x="7081838" y="3232150"/>
          <p14:tracePt t="4088" x="7048500" y="3240088"/>
          <p14:tracePt t="4105" x="7023100" y="3240088"/>
          <p14:tracePt t="4121" x="6989763" y="3240088"/>
          <p14:tracePt t="4137" x="6964363" y="3240088"/>
          <p14:tracePt t="4154" x="6956425" y="3240088"/>
          <p14:tracePt t="4175" x="6956425" y="3222625"/>
          <p14:tracePt t="4372" x="6946900" y="3222625"/>
          <p14:tracePt t="4494" x="6946900" y="3232150"/>
          <p14:tracePt t="6948" x="6938963" y="3232150"/>
          <p14:tracePt t="6979" x="6931025" y="3240088"/>
          <p14:tracePt t="7011" x="6931025" y="3222625"/>
          <p14:tracePt t="7019" x="6931025" y="3214688"/>
          <p14:tracePt t="7036" x="6931025" y="3206750"/>
          <p14:tracePt t="7253" x="6913563" y="3214688"/>
          <p14:tracePt t="7261" x="6913563" y="3232150"/>
          <p14:tracePt t="7277" x="6913563" y="3248025"/>
          <p14:tracePt t="7287" x="6913563" y="3265488"/>
          <p14:tracePt t="7304" x="6913563" y="3281363"/>
          <p14:tracePt t="7321" x="6913563" y="3298825"/>
          <p14:tracePt t="7337" x="6888163" y="3332163"/>
          <p14:tracePt t="7776" x="6880225" y="3332163"/>
          <p14:tracePt t="7785" x="6864350" y="3332163"/>
          <p14:tracePt t="7806" x="6846888" y="3332163"/>
          <p14:tracePt t="7822" x="6813550" y="3340100"/>
          <p14:tracePt t="7838" x="6780213" y="3349625"/>
          <p14:tracePt t="7854" x="6729413" y="3357563"/>
          <p14:tracePt t="7871" x="6678613" y="3375025"/>
          <p14:tracePt t="7888" x="6611938" y="3390900"/>
          <p14:tracePt t="7905" x="6578600" y="3390900"/>
          <p14:tracePt t="7920" x="6502400" y="3398838"/>
          <p14:tracePt t="7938" x="6394450" y="3408363"/>
          <p14:tracePt t="7954" x="6234113" y="3424238"/>
          <p14:tracePt t="7971" x="6100763" y="3441700"/>
          <p14:tracePt t="7988" x="5915025" y="3441700"/>
          <p14:tracePt t="8005" x="5840413" y="3441700"/>
          <p14:tracePt t="8021" x="5580063" y="3467100"/>
          <p14:tracePt t="8037" x="5421313" y="3475038"/>
          <p14:tracePt t="8054" x="5311775" y="3482975"/>
          <p14:tracePt t="8071" x="5210175" y="3500438"/>
          <p14:tracePt t="8088" x="5151438" y="3525838"/>
          <p14:tracePt t="8104" x="5127625" y="3533775"/>
          <p14:tracePt t="8120" x="5102225" y="3541713"/>
          <p14:tracePt t="8138" x="5068888" y="3559175"/>
          <p14:tracePt t="8154" x="5059363" y="3567113"/>
          <p14:tracePt t="8172" x="5033963" y="3567113"/>
          <p14:tracePt t="8188" x="5033963" y="3559175"/>
          <p14:tracePt t="8204" x="5033963" y="3525838"/>
          <p14:tracePt t="8221" x="5043488" y="3500438"/>
          <p14:tracePt t="8400" x="5051425" y="3500438"/>
          <p14:tracePt t="8408" x="5068888" y="3517900"/>
          <p14:tracePt t="8425" x="5068888" y="3541713"/>
          <p14:tracePt t="8438" x="5068888" y="3551238"/>
          <p14:tracePt t="8454" x="5076825" y="3567113"/>
          <p14:tracePt t="8473" x="5076825" y="3576638"/>
          <p14:tracePt t="8522" x="5084763" y="3576638"/>
          <p14:tracePt t="8546" x="5092700" y="3576638"/>
          <p14:tracePt t="8571" x="5110163" y="3576638"/>
          <p14:tracePt t="8678" x="5110163" y="3559175"/>
          <p14:tracePt t="8694" x="5110163" y="3551238"/>
          <p14:tracePt t="8702" x="5110163" y="3533775"/>
          <p14:tracePt t="8709" x="5092700" y="3525838"/>
          <p14:tracePt t="8721" x="5084763" y="3508375"/>
          <p14:tracePt t="8737" x="5033963" y="3492500"/>
          <p14:tracePt t="8754" x="4992688" y="3467100"/>
          <p14:tracePt t="8771" x="4933950" y="3433763"/>
          <p14:tracePt t="8788" x="4900613" y="3408363"/>
          <p14:tracePt t="8804" x="4849813" y="3375025"/>
          <p14:tracePt t="8821" x="4816475" y="3357563"/>
          <p14:tracePt t="8837" x="4799013" y="3349625"/>
          <p14:tracePt t="8854" x="4757738" y="3332163"/>
          <p14:tracePt t="8871" x="4716463" y="3306763"/>
          <p14:tracePt t="8888" x="4657725" y="3273425"/>
          <p14:tracePt t="8904" x="4564063" y="3222625"/>
          <p14:tracePt t="8920" x="4438650" y="3140075"/>
          <p14:tracePt t="8938" x="4203700" y="3030538"/>
          <p14:tracePt t="8954" x="4111625" y="2997200"/>
          <p14:tracePt t="8971" x="3810000" y="2913063"/>
          <p14:tracePt t="8987" x="3600450" y="2862263"/>
          <p14:tracePt t="9004" x="3432175" y="2820988"/>
          <p14:tracePt t="9021" x="3263900" y="2786063"/>
          <p14:tracePt t="9037" x="3113088" y="2770188"/>
          <p14:tracePt t="9054" x="2987675" y="2752725"/>
          <p14:tracePt t="9071" x="2903538" y="2744788"/>
          <p14:tracePt t="9087" x="2836863" y="2744788"/>
          <p14:tracePt t="9104" x="2786063" y="2744788"/>
          <p14:tracePt t="9120" x="2727325" y="2744788"/>
          <p14:tracePt t="9137" x="2676525" y="2744788"/>
          <p14:tracePt t="9154" x="2625725" y="2744788"/>
          <p14:tracePt t="9171" x="2559050" y="2744788"/>
          <p14:tracePt t="9188" x="2459038" y="2744788"/>
          <p14:tracePt t="9204" x="2324100" y="2744788"/>
          <p14:tracePt t="9220" x="2165350" y="2744788"/>
          <p14:tracePt t="9237" x="1989138" y="2744788"/>
          <p14:tracePt t="9254" x="1803400" y="2744788"/>
          <p14:tracePt t="9271" x="1652588" y="2744788"/>
          <p14:tracePt t="9287" x="1501775" y="2727325"/>
          <p14:tracePt t="9304" x="1401763" y="2719388"/>
          <p14:tracePt t="9305" x="1350963" y="2719388"/>
          <p14:tracePt t="9321" x="1317625" y="2711450"/>
          <p14:tracePt t="9338" x="1292225" y="2703513"/>
          <p14:tracePt t="9354" x="1266825" y="2703513"/>
          <p14:tracePt t="9371" x="1250950" y="2693988"/>
          <p14:tracePt t="9410" x="1241425" y="2686050"/>
          <p14:tracePt t="9525" x="1233488" y="2686050"/>
          <p14:tracePt t="9867" x="1266825" y="2686050"/>
          <p14:tracePt t="9874" x="1274763" y="2686050"/>
          <p14:tracePt t="9888" x="1284288" y="2686050"/>
          <p14:tracePt t="9904" x="1300163" y="2686050"/>
          <p14:tracePt t="9922" x="1317625" y="2686050"/>
          <p14:tracePt t="9937" x="1325563" y="2686050"/>
          <p14:tracePt t="9955" x="1333500" y="2686050"/>
          <p14:tracePt t="9971" x="1343025" y="2686050"/>
          <p14:tracePt t="10022" x="1358900" y="2686050"/>
          <p14:tracePt t="10038" x="1376363" y="2678113"/>
          <p14:tracePt t="10062" x="1384300" y="2678113"/>
          <p14:tracePt t="10078" x="1401763" y="2678113"/>
          <p14:tracePt t="10104" x="1417638" y="2668588"/>
          <p14:tracePt t="10119" x="1427163" y="2668588"/>
          <p14:tracePt t="10127" x="1443038" y="2668588"/>
          <p14:tracePt t="10138" x="1443038" y="2660650"/>
          <p14:tracePt t="10154" x="1468438" y="2660650"/>
          <p14:tracePt t="10171" x="1501775" y="2660650"/>
          <p14:tracePt t="10187" x="1560513" y="2652713"/>
          <p14:tracePt t="10204" x="1662113" y="2652713"/>
          <p14:tracePt t="10220" x="1828800" y="2652713"/>
          <p14:tracePt t="10238" x="2030413" y="2652713"/>
          <p14:tracePt t="10254" x="2206625" y="2652713"/>
          <p14:tracePt t="10271" x="2374900" y="2652713"/>
          <p14:tracePt t="10287" x="2492375" y="2652713"/>
          <p14:tracePt t="10305" x="2584450" y="2652713"/>
          <p14:tracePt t="10321" x="2617788" y="2652713"/>
          <p14:tracePt t="10338" x="2635250" y="2652713"/>
          <p14:tracePt t="10354" x="2660650" y="2644775"/>
          <p14:tracePt t="10370" x="2684463" y="2635250"/>
          <p14:tracePt t="10387" x="2735263" y="2635250"/>
          <p14:tracePt t="10404" x="2778125" y="2619375"/>
          <p14:tracePt t="10421" x="2852738" y="2609850"/>
          <p14:tracePt t="10438" x="2860675" y="2609850"/>
          <p14:tracePt t="10454" x="2870200" y="2609850"/>
          <p14:tracePt t="10471" x="2878138" y="2609850"/>
          <p14:tracePt t="10488" x="2895600" y="2609850"/>
          <p14:tracePt t="10504" x="2928938" y="2609850"/>
          <p14:tracePt t="10521" x="2978150" y="2609850"/>
          <p14:tracePt t="10537" x="3021013" y="2609850"/>
          <p14:tracePt t="10554" x="3062288" y="2609850"/>
          <p14:tracePt t="10571" x="3079750" y="2609850"/>
          <p14:tracePt t="10587" x="3095625" y="2609850"/>
          <p14:tracePt t="10604" x="3105150" y="2609850"/>
          <p14:tracePt t="10620" x="3113088" y="2609850"/>
          <p14:tracePt t="10638" x="3121025" y="2609850"/>
          <p14:tracePt t="11171" x="3138488" y="2609850"/>
          <p14:tracePt t="11179" x="3146425" y="2619375"/>
          <p14:tracePt t="11188" x="3154363" y="2652713"/>
          <p14:tracePt t="11205" x="3163888" y="2719388"/>
          <p14:tracePt t="11220" x="3179763" y="2778125"/>
          <p14:tracePt t="11238" x="3189288" y="2862263"/>
          <p14:tracePt t="11254" x="3197225" y="2954338"/>
          <p14:tracePt t="11271" x="3197225" y="3022600"/>
          <p14:tracePt t="11288" x="3197225" y="3071813"/>
          <p14:tracePt t="11304" x="3197225" y="3105150"/>
          <p14:tracePt t="11321" x="3197225" y="3140075"/>
          <p14:tracePt t="11338" x="3197225" y="3163888"/>
          <p14:tracePt t="11354" x="3189288" y="3222625"/>
          <p14:tracePt t="11371" x="3179763" y="3265488"/>
          <p14:tracePt t="11388" x="3171825" y="3324225"/>
          <p14:tracePt t="11404" x="3163888" y="3357563"/>
          <p14:tracePt t="11420" x="3163888" y="3382963"/>
          <p14:tracePt t="11437" x="3163888" y="3408363"/>
          <p14:tracePt t="11454" x="3154363" y="3433763"/>
          <p14:tracePt t="11470" x="3146425" y="3459163"/>
          <p14:tracePt t="11488" x="3146425" y="3500438"/>
          <p14:tracePt t="11504" x="3146425" y="3551238"/>
          <p14:tracePt t="11505" x="3146425" y="3584575"/>
          <p14:tracePt t="11521" x="3105150" y="3676650"/>
          <p14:tracePt t="11545" x="3095625" y="3684588"/>
          <p14:tracePt t="11823" x="3087688" y="3694113"/>
          <p14:tracePt t="11847" x="3087688" y="3709988"/>
          <p14:tracePt t="11855" x="3087688" y="3717925"/>
          <p14:tracePt t="12149" x="3079750" y="3717925"/>
          <p14:tracePt t="12157" x="3046413" y="3717925"/>
          <p14:tracePt t="12171" x="3021013" y="3717925"/>
          <p14:tracePt t="12188" x="2944813" y="3717925"/>
          <p14:tracePt t="12204" x="2844800" y="3717925"/>
          <p14:tracePt t="12221" x="2727325" y="3717925"/>
          <p14:tracePt t="12238" x="2592388" y="3717925"/>
          <p14:tracePt t="12254" x="2459038" y="3717925"/>
          <p14:tracePt t="12255" x="2390775" y="3717925"/>
          <p14:tracePt t="12271" x="2282825" y="3717925"/>
          <p14:tracePt t="12288" x="2190750" y="3717925"/>
          <p14:tracePt t="12304" x="2097088" y="3717925"/>
          <p14:tracePt t="12321" x="2030413" y="3717925"/>
          <p14:tracePt t="12337" x="1979613" y="3717925"/>
          <p14:tracePt t="12352" x="1946275" y="3717925"/>
          <p14:tracePt t="12369" x="1897063" y="3717925"/>
          <p14:tracePt t="12386" x="1846263" y="3717925"/>
          <p14:tracePt t="12402" x="1820863" y="3717925"/>
          <p14:tracePt t="12419" x="1795463" y="3717925"/>
          <p14:tracePt t="12436" x="1779588" y="3717925"/>
          <p14:tracePt t="12457" x="1770063" y="3717925"/>
          <p14:tracePt t="12469" x="1762125" y="3717925"/>
          <p14:tracePt t="12486" x="1754188" y="3717925"/>
          <p14:tracePt t="12502" x="1744663" y="3717925"/>
          <p14:tracePt t="12519" x="1736725" y="3717925"/>
          <p14:tracePt t="12536" x="1720850" y="3717925"/>
          <p14:tracePt t="12552" x="1703388" y="3717925"/>
          <p14:tracePt t="12569" x="1695450" y="3717925"/>
          <p14:tracePt t="12587" x="1685925" y="3717925"/>
          <p14:tracePt t="12654" x="1677988" y="3717925"/>
          <p14:tracePt t="12662" x="1670050" y="3717925"/>
          <p14:tracePt t="12686" x="1662113" y="3717925"/>
          <p14:tracePt t="12718" x="1652588" y="3717925"/>
          <p14:tracePt t="12726" x="1644650" y="3717925"/>
          <p14:tracePt t="12742" x="1636713" y="3717925"/>
          <p14:tracePt t="12801" x="1627188" y="3717925"/>
          <p14:tracePt t="12915" x="1627188" y="3709988"/>
          <p14:tracePt t="12923" x="1636713" y="3709988"/>
          <p14:tracePt t="12938" x="1644650" y="3709988"/>
          <p14:tracePt t="12954" x="1652588" y="3709988"/>
          <p14:tracePt t="12971" x="1662113" y="3709988"/>
          <p14:tracePt t="12988" x="1670050" y="3709988"/>
          <p14:tracePt t="12995" x="1677988" y="3709988"/>
          <p14:tracePt t="13003" x="1695450" y="3709988"/>
          <p14:tracePt t="13019" x="1703388" y="3709988"/>
          <p14:tracePt t="13037" x="1736725" y="3709988"/>
          <p14:tracePt t="13053" x="1754188" y="3709988"/>
          <p14:tracePt t="13054" x="1762125" y="3709988"/>
          <p14:tracePt t="13069" x="1795463" y="3702050"/>
          <p14:tracePt t="13086" x="1812925" y="3702050"/>
          <p14:tracePt t="13103" x="1846263" y="3694113"/>
          <p14:tracePt t="13120" x="1862138" y="3694113"/>
          <p14:tracePt t="13136" x="1897063" y="3694113"/>
          <p14:tracePt t="13152" x="1930400" y="3684588"/>
          <p14:tracePt t="13169" x="1963738" y="3676650"/>
          <p14:tracePt t="13186" x="2014538" y="3676650"/>
          <p14:tracePt t="13202" x="2063750" y="3676650"/>
          <p14:tracePt t="13219" x="2114550" y="3676650"/>
          <p14:tracePt t="13236" x="2198688" y="3676650"/>
          <p14:tracePt t="13253" x="2249488" y="3676650"/>
          <p14:tracePt t="13269" x="2341563" y="3676650"/>
          <p14:tracePt t="13286" x="2441575" y="3676650"/>
          <p14:tracePt t="13302" x="2533650" y="3676650"/>
          <p14:tracePt t="13319" x="2584450" y="3676650"/>
          <p14:tracePt t="13335" x="2592388" y="3676650"/>
          <p14:tracePt t="13363" x="2601913" y="3676650"/>
          <p14:tracePt t="13371" x="2609850" y="3676650"/>
          <p14:tracePt t="13385" x="2617788" y="3676650"/>
          <p14:tracePt t="13402" x="2668588" y="3676650"/>
          <p14:tracePt t="13419" x="2743200" y="3676650"/>
          <p14:tracePt t="13436" x="2801938" y="3676650"/>
          <p14:tracePt t="13436" x="2870200" y="3676650"/>
          <p14:tracePt t="13452" x="3021013" y="3676650"/>
          <p14:tracePt t="13469" x="3189288" y="3676650"/>
          <p14:tracePt t="13486" x="3340100" y="3676650"/>
          <p14:tracePt t="13502" x="3448050" y="3676650"/>
          <p14:tracePt t="13519" x="3532188" y="3676650"/>
          <p14:tracePt t="13536" x="3541713" y="3668713"/>
          <p14:tracePt t="13664" x="3549650" y="3668713"/>
          <p14:tracePt t="13681" x="3557588" y="3659188"/>
          <p14:tracePt t="13689" x="3565525" y="3659188"/>
          <p14:tracePt t="13704" x="3590925" y="3659188"/>
          <p14:tracePt t="13712" x="3624263" y="3659188"/>
          <p14:tracePt t="13720" x="3675063" y="3659188"/>
          <p14:tracePt t="13736" x="3717925" y="3659188"/>
          <p14:tracePt t="13753" x="3784600" y="3659188"/>
          <p14:tracePt t="13769" x="3927475" y="3659188"/>
          <p14:tracePt t="13770" x="3994150" y="3659188"/>
          <p14:tracePt t="13786" x="4119563" y="3659188"/>
          <p14:tracePt t="13803" x="4170363" y="3659188"/>
          <p14:tracePt t="13803" x="4203700" y="3659188"/>
          <p14:tracePt t="13819" x="4221163" y="3651250"/>
          <p14:tracePt t="13909" x="4229100" y="3651250"/>
          <p14:tracePt t="13925" x="4254500" y="3643313"/>
          <p14:tracePt t="13932" x="4262438" y="3643313"/>
          <p14:tracePt t="13941" x="4279900" y="3643313"/>
          <p14:tracePt t="13953" x="4305300" y="3643313"/>
          <p14:tracePt t="13969" x="4321175" y="3643313"/>
          <p14:tracePt t="13985" x="4329113" y="3643313"/>
          <p14:tracePt t="14169" x="4338638" y="3643313"/>
          <p14:tracePt t="14186" x="4354513" y="3643313"/>
          <p14:tracePt t="14194" x="4397375" y="3635375"/>
          <p14:tracePt t="14202" x="4413250" y="3635375"/>
          <p14:tracePt t="14219" x="4489450" y="3635375"/>
          <p14:tracePt t="14236" x="4530725" y="3635375"/>
          <p14:tracePt t="14252" x="4622800" y="3635375"/>
          <p14:tracePt t="14269" x="4740275" y="3635375"/>
          <p14:tracePt t="14286" x="4867275" y="3635375"/>
          <p14:tracePt t="14302" x="4992688" y="3635375"/>
          <p14:tracePt t="14320" x="5102225" y="3635375"/>
          <p14:tracePt t="14336" x="5210175" y="3635375"/>
          <p14:tracePt t="14352" x="5319713" y="3635375"/>
          <p14:tracePt t="14369" x="5403850" y="3635375"/>
          <p14:tracePt t="14387" x="5470525" y="3635375"/>
          <p14:tracePt t="14402" x="5538788" y="3635375"/>
          <p14:tracePt t="14419" x="5605463" y="3635375"/>
          <p14:tracePt t="14436" x="5680075" y="3635375"/>
          <p14:tracePt t="14452" x="5730875" y="3635375"/>
          <p14:tracePt t="14469" x="5781675" y="3635375"/>
          <p14:tracePt t="14486" x="5832475" y="3635375"/>
          <p14:tracePt t="14502" x="5891213" y="3635375"/>
          <p14:tracePt t="14519" x="5932488" y="3635375"/>
          <p14:tracePt t="14536" x="6008688" y="3635375"/>
          <p14:tracePt t="14553" x="6067425" y="3635375"/>
          <p14:tracePt t="14570" x="6116638" y="3635375"/>
          <p14:tracePt t="14585" x="6167438" y="3635375"/>
          <p14:tracePt t="14602" x="6200775" y="3635375"/>
          <p14:tracePt t="14619" x="6208713" y="3635375"/>
          <p14:tracePt t="15443" x="6218238" y="3635375"/>
          <p14:tracePt t="15468" x="6234113" y="3635375"/>
          <p14:tracePt t="15476" x="6267450" y="3635375"/>
          <p14:tracePt t="15486" x="6300788" y="3635375"/>
          <p14:tracePt t="15502" x="6369050" y="3635375"/>
          <p14:tracePt t="15519" x="6435725" y="3635375"/>
          <p14:tracePt t="15536" x="6502400" y="3635375"/>
          <p14:tracePt t="15552" x="6553200" y="3635375"/>
          <p14:tracePt t="15569" x="6604000" y="3635375"/>
          <p14:tracePt t="15585" x="6645275" y="3625850"/>
          <p14:tracePt t="15602" x="6670675" y="3625850"/>
          <p14:tracePt t="15619" x="6678613" y="3625850"/>
          <p14:tracePt t="15844" x="6670675" y="3625850"/>
          <p14:tracePt t="15851" x="6662738" y="3625850"/>
          <p14:tracePt t="15858" x="6645275" y="3625850"/>
          <p14:tracePt t="15870" x="6637338" y="3625850"/>
          <p14:tracePt t="15887" x="6594475" y="3625850"/>
          <p14:tracePt t="15903" x="6561138" y="3625850"/>
          <p14:tracePt t="15920" x="6511925" y="3625850"/>
          <p14:tracePt t="15937" x="6477000" y="3625850"/>
          <p14:tracePt t="15954" x="6443663" y="3625850"/>
          <p14:tracePt t="15970" x="6410325" y="3625850"/>
          <p14:tracePt t="15987" x="6384925" y="3625850"/>
          <p14:tracePt t="16004" x="6376988" y="3625850"/>
          <p14:tracePt t="16020" x="6359525" y="3625850"/>
          <p14:tracePt t="16037" x="6343650" y="3625850"/>
          <p14:tracePt t="16053" x="6318250" y="3625850"/>
          <p14:tracePt t="16070" x="6284913" y="3625850"/>
          <p14:tracePt t="16087" x="6251575" y="3625850"/>
          <p14:tracePt t="16103" x="6208713" y="3625850"/>
          <p14:tracePt t="16120" x="6175375" y="3625850"/>
          <p14:tracePt t="16137" x="6124575" y="3625850"/>
          <p14:tracePt t="16153" x="6067425" y="3625850"/>
          <p14:tracePt t="16170" x="6024563" y="3625850"/>
          <p14:tracePt t="16187" x="5957888" y="3625850"/>
          <p14:tracePt t="16203" x="5865813" y="3625850"/>
          <p14:tracePt t="16220" x="5773738" y="3625850"/>
          <p14:tracePt t="16237" x="5672138" y="3625850"/>
          <p14:tracePt t="16254" x="5621338" y="3625850"/>
          <p14:tracePt t="16270" x="5562600" y="3625850"/>
          <p14:tracePt t="16287" x="5503863" y="3625850"/>
          <p14:tracePt t="16304" x="5429250" y="3625850"/>
          <p14:tracePt t="16320" x="5311775" y="3625850"/>
          <p14:tracePt t="16337" x="5176838" y="3625850"/>
          <p14:tracePt t="16353" x="5043488" y="3625850"/>
          <p14:tracePt t="16370" x="4908550" y="3625850"/>
          <p14:tracePt t="16387" x="4765675" y="3625850"/>
          <p14:tracePt t="16403" x="4606925" y="3625850"/>
          <p14:tracePt t="16420" x="4438650" y="3625850"/>
          <p14:tracePt t="16437" x="4254500" y="3625850"/>
          <p14:tracePt t="16454" x="4052888" y="3625850"/>
          <p14:tracePt t="16470" x="3843338" y="3625850"/>
          <p14:tracePt t="16487" x="3659188" y="3625850"/>
          <p14:tracePt t="16504" x="3516313" y="3625850"/>
          <p14:tracePt t="16520" x="3389313" y="3625850"/>
          <p14:tracePt t="16537" x="3289300" y="3625850"/>
          <p14:tracePt t="16554" x="3222625" y="3625850"/>
          <p14:tracePt t="16570" x="3163888" y="3625850"/>
          <p14:tracePt t="16587" x="3071813" y="3625850"/>
          <p14:tracePt t="16604" x="2987675" y="3625850"/>
          <p14:tracePt t="16620" x="2911475" y="3625850"/>
          <p14:tracePt t="16637" x="2819400" y="3625850"/>
          <p14:tracePt t="16654" x="2693988" y="3625850"/>
          <p14:tracePt t="16670" x="2635250" y="3625850"/>
          <p14:tracePt t="16687" x="2492375" y="3625850"/>
          <p14:tracePt t="16704" x="2400300" y="3625850"/>
          <p14:tracePt t="16721" x="2308225" y="3625850"/>
          <p14:tracePt t="16736" x="2249488" y="3625850"/>
          <p14:tracePt t="16753" x="2173288" y="3625850"/>
          <p14:tracePt t="16771" x="2089150" y="3625850"/>
          <p14:tracePt t="16786" x="2055813" y="3635375"/>
          <p14:tracePt t="16803" x="2022475" y="3635375"/>
          <p14:tracePt t="16820" x="1997075" y="3651250"/>
          <p14:tracePt t="16837" x="1989138" y="3651250"/>
          <p14:tracePt t="16853" x="1979613" y="3651250"/>
          <p14:tracePt t="16870" x="1963738" y="3651250"/>
          <p14:tracePt t="17023" x="1979613" y="3651250"/>
          <p14:tracePt t="17032" x="1989138" y="3651250"/>
          <p14:tracePt t="17039" x="2005013" y="3651250"/>
          <p14:tracePt t="17053" x="2030413" y="3651250"/>
          <p14:tracePt t="17070" x="2081213" y="3643313"/>
          <p14:tracePt t="17087" x="2139950" y="3635375"/>
          <p14:tracePt t="17103" x="2190750" y="3635375"/>
          <p14:tracePt t="17120" x="2273300" y="3635375"/>
          <p14:tracePt t="17137" x="2332038" y="3635375"/>
          <p14:tracePt t="17153" x="2449513" y="3635375"/>
          <p14:tracePt t="17170" x="2492375" y="3635375"/>
          <p14:tracePt t="17187" x="2660650" y="3635375"/>
          <p14:tracePt t="17203" x="2778125" y="3635375"/>
          <p14:tracePt t="17220" x="2886075" y="3635375"/>
          <p14:tracePt t="17237" x="3003550" y="3635375"/>
          <p14:tracePt t="17253" x="3146425" y="3635375"/>
          <p14:tracePt t="17270" x="3322638" y="3635375"/>
          <p14:tracePt t="17287" x="3490913" y="3635375"/>
          <p14:tracePt t="17303" x="3649663" y="3635375"/>
          <p14:tracePt t="17320" x="3835400" y="3635375"/>
          <p14:tracePt t="17337" x="3968750" y="3635375"/>
          <p14:tracePt t="17353" x="4078288" y="3635375"/>
          <p14:tracePt t="17370" x="4137025" y="3635375"/>
          <p14:tracePt t="17524" x="4144963" y="3635375"/>
          <p14:tracePt t="17531" x="4152900" y="3635375"/>
          <p14:tracePt t="17539" x="4178300" y="3635375"/>
          <p14:tracePt t="17554" x="4211638" y="3635375"/>
          <p14:tracePt t="17555" x="4262438" y="3635375"/>
          <p14:tracePt t="17570" x="4305300" y="3635375"/>
          <p14:tracePt t="17587" x="4371975" y="3635375"/>
          <p14:tracePt t="17603" x="4464050" y="3635375"/>
          <p14:tracePt t="17621" x="4640263" y="3635375"/>
          <p14:tracePt t="17637" x="4757738" y="3635375"/>
          <p14:tracePt t="17653" x="4816475" y="3635375"/>
          <p14:tracePt t="17670" x="5000625" y="3635375"/>
          <p14:tracePt t="17688" x="5102225" y="3635375"/>
          <p14:tracePt t="17704" x="5210175" y="3635375"/>
          <p14:tracePt t="17721" x="5286375" y="3635375"/>
          <p14:tracePt t="17737" x="5337175" y="3635375"/>
          <p14:tracePt t="17754" x="5353050" y="3635375"/>
          <p14:tracePt t="17771" x="5362575" y="3635375"/>
          <p14:tracePt t="17788" x="5403850" y="3635375"/>
          <p14:tracePt t="17804" x="5445125" y="3635375"/>
          <p14:tracePt t="17821" x="5495925" y="3635375"/>
          <p14:tracePt t="17837" x="5572125" y="3635375"/>
          <p14:tracePt t="17854" x="5697538" y="3635375"/>
          <p14:tracePt t="17871" x="5832475" y="3635375"/>
          <p14:tracePt t="17887" x="5965825" y="3635375"/>
          <p14:tracePt t="17904" x="6108700" y="3635375"/>
          <p14:tracePt t="17921" x="6226175" y="3635375"/>
          <p14:tracePt t="17937" x="6326188" y="3635375"/>
          <p14:tracePt t="17954" x="6359525" y="3635375"/>
          <p14:tracePt t="18055" x="6376988" y="3643313"/>
          <p14:tracePt t="18062" x="6410325" y="3651250"/>
          <p14:tracePt t="18071" x="6427788" y="3651250"/>
          <p14:tracePt t="18088" x="6443663" y="3659188"/>
          <p14:tracePt t="18104" x="6486525" y="3668713"/>
          <p14:tracePt t="18121" x="6502400" y="3668713"/>
          <p14:tracePt t="18137" x="6511925" y="3668713"/>
          <p14:tracePt t="18226" x="6486525" y="3668713"/>
          <p14:tracePt t="18234" x="6461125" y="3668713"/>
          <p14:tracePt t="18242" x="6435725" y="3668713"/>
          <p14:tracePt t="18254" x="6402388" y="3668713"/>
          <p14:tracePt t="18271" x="6351588" y="3668713"/>
          <p14:tracePt t="18287" x="6208713" y="3668713"/>
          <p14:tracePt t="18304" x="6016625" y="3668713"/>
          <p14:tracePt t="18320" x="5797550" y="3668713"/>
          <p14:tracePt t="18337" x="5605463" y="3668713"/>
          <p14:tracePt t="18355" x="5470525" y="3668713"/>
          <p14:tracePt t="18415" x="5480050" y="3668713"/>
          <p14:tracePt t="18422" x="5495925" y="3668713"/>
          <p14:tracePt t="18432" x="5503863" y="3668713"/>
          <p14:tracePt t="18439" x="5538788" y="3668713"/>
          <p14:tracePt t="18454" x="5554663" y="3668713"/>
          <p14:tracePt t="18471" x="5613400" y="3651250"/>
          <p14:tracePt t="18488" x="5697538" y="3651250"/>
          <p14:tracePt t="18505" x="5832475" y="3651250"/>
          <p14:tracePt t="18521" x="5856288" y="3651250"/>
          <p14:tracePt t="18537" x="5865813" y="3651250"/>
          <p14:tracePt t="18570" x="5832475" y="3651250"/>
          <p14:tracePt t="18579" x="5789613" y="3651250"/>
          <p14:tracePt t="18587" x="5764213" y="3659188"/>
          <p14:tracePt t="18604" x="5738813" y="3659188"/>
          <p14:tracePt t="19728" x="5764213" y="3659188"/>
          <p14:tracePt t="19737" x="5797550" y="3659188"/>
          <p14:tracePt t="19744" x="5856288" y="3659188"/>
          <p14:tracePt t="19754" x="5932488" y="3659188"/>
          <p14:tracePt t="19771" x="6159500" y="3659188"/>
          <p14:tracePt t="19787" x="6394450" y="3625850"/>
          <p14:tracePt t="19804" x="6629400" y="3584575"/>
          <p14:tracePt t="19821" x="6821488" y="3559175"/>
          <p14:tracePt t="19837" x="6997700" y="3541713"/>
          <p14:tracePt t="19854" x="7148513" y="3533775"/>
          <p14:tracePt t="19871" x="7299325" y="3517900"/>
          <p14:tracePt t="19887" x="7416800" y="3475038"/>
          <p14:tracePt t="19904" x="7526338" y="3416300"/>
          <p14:tracePt t="19921" x="7618413" y="3349625"/>
          <p14:tracePt t="19937" x="7635875" y="3324225"/>
          <p14:tracePt t="19954" x="7635875" y="3281363"/>
          <p14:tracePt t="19971" x="7627938" y="3214688"/>
          <p14:tracePt t="19987" x="7569200" y="3148013"/>
          <p14:tracePt t="20004" x="7518400" y="3089275"/>
          <p14:tracePt t="20005" x="7467600" y="3055938"/>
          <p14:tracePt t="20021" x="7416800" y="3013075"/>
          <p14:tracePt t="20037" x="7324725" y="2963863"/>
          <p14:tracePt t="20054" x="7216775" y="2921000"/>
          <p14:tracePt t="20071" x="7148513" y="2921000"/>
          <p14:tracePt t="20087" x="7073900" y="2928938"/>
          <p14:tracePt t="20104" x="7005638" y="3013075"/>
          <p14:tracePt t="20121" x="6946900" y="3148013"/>
          <p14:tracePt t="20137" x="6905625" y="3298825"/>
          <p14:tracePt t="20154" x="6897688" y="3449638"/>
          <p14:tracePt t="20171" x="6905625" y="3592513"/>
          <p14:tracePt t="20187" x="6981825" y="3702050"/>
          <p14:tracePt t="20204" x="7056438" y="3760788"/>
          <p14:tracePt t="20221" x="7158038" y="3786188"/>
          <p14:tracePt t="20238" x="7216775" y="3786188"/>
          <p14:tracePt t="20254" x="7250113" y="3786188"/>
          <p14:tracePt t="20271" x="7258050" y="3786188"/>
          <p14:tracePt t="20287" x="7265988" y="3786188"/>
          <p14:tracePt t="20446" x="7275513" y="3786188"/>
          <p14:tracePt t="20478" x="7283450" y="3786188"/>
          <p14:tracePt t="20796" x="7291388" y="3786188"/>
          <p14:tracePt t="20812" x="7299325" y="3786188"/>
          <p14:tracePt t="20819" x="7308850" y="3786188"/>
          <p14:tracePt t="20829" x="7316788" y="3802063"/>
          <p14:tracePt t="20838" x="7342188" y="3802063"/>
          <p14:tracePt t="20855" x="7400925" y="3827463"/>
          <p14:tracePt t="20871" x="7467600" y="3827463"/>
          <p14:tracePt t="20887" x="7577138" y="3827463"/>
          <p14:tracePt t="20904" x="7778750" y="3827463"/>
          <p14:tracePt t="20920" x="7988300" y="3827463"/>
          <p14:tracePt t="20937" x="8189913" y="3827463"/>
          <p14:tracePt t="20954" x="8348663" y="3827463"/>
          <p14:tracePt t="20970" x="8466138" y="3827463"/>
          <p14:tracePt t="20988" x="8474075" y="3811588"/>
          <p14:tracePt t="21007" x="8483600" y="3811588"/>
          <p14:tracePt t="21024" x="8483600" y="3802063"/>
          <p14:tracePt t="21040" x="8483600" y="3776663"/>
          <p14:tracePt t="21056" x="8483600" y="3760788"/>
          <p14:tracePt t="21071" x="8474075" y="3760788"/>
          <p14:tracePt t="21088" x="8466138" y="3743325"/>
          <p14:tracePt t="21104" x="8466138" y="3717925"/>
          <p14:tracePt t="21120" x="8466138" y="3702050"/>
          <p14:tracePt t="21138" x="8450263" y="3676650"/>
          <p14:tracePt t="21155" x="8450263" y="3635375"/>
          <p14:tracePt t="21170" x="8450263" y="3625850"/>
          <p14:tracePt t="21188" x="8450263" y="3609975"/>
          <p14:tracePt t="21204" x="8450263" y="3600450"/>
          <p14:tracePt t="21235" x="8440738" y="3592513"/>
          <p14:tracePt t="21252" x="8432800" y="3592513"/>
          <p14:tracePt t="21268" x="8424863" y="3592513"/>
          <p14:tracePt t="21276" x="8415338" y="3592513"/>
          <p14:tracePt t="21287" x="8407400" y="3592513"/>
          <p14:tracePt t="21304" x="8391525" y="3592513"/>
          <p14:tracePt t="21321" x="8348663" y="3592513"/>
          <p14:tracePt t="21337" x="8307388" y="3592513"/>
          <p14:tracePt t="21354" x="8248650" y="3592513"/>
          <p14:tracePt t="21371" x="8172450" y="3609975"/>
          <p14:tracePt t="21387" x="8139113" y="3609975"/>
          <p14:tracePt t="21404" x="8097838" y="3617913"/>
          <p14:tracePt t="21421" x="8039100" y="3625850"/>
          <p14:tracePt t="21437" x="7996238" y="3625850"/>
          <p14:tracePt t="21454" x="7980363" y="3625850"/>
          <p14:tracePt t="21471" x="7970838" y="3625850"/>
          <p14:tracePt t="21488" x="7954963" y="3625850"/>
          <p14:tracePt t="21489" x="7945438" y="3625850"/>
          <p14:tracePt t="21505" x="7937500" y="3625850"/>
          <p14:tracePt t="21521" x="7921625" y="3625850"/>
          <p14:tracePt t="21538" x="7912100" y="3625850"/>
          <p14:tracePt t="21555" x="7896225" y="3625850"/>
          <p14:tracePt t="21571" x="7886700" y="3625850"/>
          <p14:tracePt t="21588" x="7870825" y="3625850"/>
          <p14:tracePt t="21605" x="7862888" y="3625850"/>
          <p14:tracePt t="21621" x="7853363" y="3625850"/>
          <p14:tracePt t="21637" x="7837488" y="3625850"/>
          <p14:tracePt t="21654" x="7827963" y="3625850"/>
          <p14:tracePt t="21671" x="7804150" y="3625850"/>
          <p14:tracePt t="21688" x="7778750" y="3625850"/>
          <p14:tracePt t="21704" x="7753350" y="3625850"/>
          <p14:tracePt t="21721" x="7727950" y="3635375"/>
          <p14:tracePt t="21790" x="7753350" y="3635375"/>
          <p14:tracePt t="21799" x="7778750" y="3635375"/>
          <p14:tracePt t="21807" x="7812088" y="3617913"/>
          <p14:tracePt t="21820" x="7853363" y="3609975"/>
          <p14:tracePt t="21837" x="7921625" y="3609975"/>
          <p14:tracePt t="21854" x="8004175" y="3600450"/>
          <p14:tracePt t="21871" x="8039100" y="3600450"/>
          <p14:tracePt t="21887" x="8097838" y="3600450"/>
          <p14:tracePt t="21904" x="8139113" y="3600450"/>
          <p14:tracePt t="21905" x="8172450" y="3600450"/>
          <p14:tracePt t="21921" x="8197850" y="3600450"/>
          <p14:tracePt t="21937" x="8205788" y="3600450"/>
          <p14:tracePt t="21938" x="8223250" y="3600450"/>
          <p14:tracePt t="21969" x="8239125" y="3600450"/>
          <p14:tracePt t="21986" x="8248650" y="3600450"/>
          <p14:tracePt t="21994" x="8264525" y="3600450"/>
          <p14:tracePt t="22004" x="8274050" y="3600450"/>
          <p14:tracePt t="22021" x="8315325" y="3600450"/>
          <p14:tracePt t="22037" x="8374063" y="3600450"/>
          <p14:tracePt t="22054" x="8424863" y="3600450"/>
          <p14:tracePt t="22071" x="8558213" y="3600450"/>
          <p14:tracePt t="22087" x="8751888" y="3600450"/>
          <p14:tracePt t="22104" x="8928100" y="3600450"/>
          <p14:tracePt t="22121" x="9096375" y="3600450"/>
          <p14:tracePt t="22137" x="9221788" y="3600450"/>
          <p14:tracePt t="22154" x="9296400" y="3600450"/>
          <p14:tracePt t="22173" x="9305925" y="3600450"/>
          <p14:tracePt t="22581" x="9313863" y="3600450"/>
          <p14:tracePt t="22605" x="9321800" y="3600450"/>
          <p14:tracePt t="22621" x="9331325" y="3600450"/>
          <p14:tracePt t="22654" x="9347200" y="3600450"/>
          <p14:tracePt t="23671" x="9339263" y="3600450"/>
          <p14:tracePt t="23679" x="9313863" y="3600450"/>
          <p14:tracePt t="23687" x="9272588" y="3600450"/>
          <p14:tracePt t="23704" x="9229725" y="3600450"/>
          <p14:tracePt t="23721" x="9170988" y="3600450"/>
          <p14:tracePt t="23737" x="9104313" y="3600450"/>
          <p14:tracePt t="23754" x="9012238" y="3600450"/>
          <p14:tracePt t="23770" x="8936038" y="3600450"/>
          <p14:tracePt t="23788" x="8843963" y="3600450"/>
          <p14:tracePt t="23804" x="8759825" y="3600450"/>
          <p14:tracePt t="23821" x="8701088" y="3609975"/>
          <p14:tracePt t="23837" x="8650288" y="3625850"/>
          <p14:tracePt t="23854" x="8626475" y="3635375"/>
          <p14:tracePt t="23872" x="8575675" y="3635375"/>
          <p14:tracePt t="23887" x="8524875" y="3635375"/>
          <p14:tracePt t="23904" x="8474075" y="3643313"/>
          <p14:tracePt t="23921" x="8407400" y="3643313"/>
          <p14:tracePt t="23937" x="8356600" y="3643313"/>
          <p14:tracePt t="23954" x="8289925" y="3643313"/>
          <p14:tracePt t="23971" x="8248650" y="3643313"/>
          <p14:tracePt t="23987" x="8205788" y="3643313"/>
          <p14:tracePt t="24005" x="8164513" y="3643313"/>
          <p14:tracePt t="24021" x="8147050" y="3643313"/>
          <p14:tracePt t="24038" x="8121650" y="3643313"/>
          <p14:tracePt t="24055" x="8054975" y="3643313"/>
          <p14:tracePt t="24071" x="8013700" y="3643313"/>
          <p14:tracePt t="24088" x="7921625" y="3643313"/>
          <p14:tracePt t="24104" x="7862888" y="3643313"/>
          <p14:tracePt t="24121" x="7812088" y="3643313"/>
          <p14:tracePt t="24138" x="7761288" y="3643313"/>
          <p14:tracePt t="24155" x="7735888" y="3643313"/>
          <p14:tracePt t="24172" x="7710488" y="3651250"/>
          <p14:tracePt t="24465" x="7727950" y="3635375"/>
          <p14:tracePt t="24481" x="7727950" y="3625850"/>
          <p14:tracePt t="24488" x="7735888" y="3617913"/>
          <p14:tracePt t="24505" x="7745413" y="3617913"/>
          <p14:tracePt t="24521" x="7753350" y="3617913"/>
          <p14:tracePt t="24538" x="7761288" y="3617913"/>
          <p14:tracePt t="24562" x="7778750" y="3617913"/>
          <p14:tracePt t="24571" x="7786688" y="3617913"/>
          <p14:tracePt t="24588" x="7827963" y="3617913"/>
          <p14:tracePt t="24605" x="7862888" y="3617913"/>
          <p14:tracePt t="24621" x="7929563" y="3617913"/>
          <p14:tracePt t="24637" x="8004175" y="3609975"/>
          <p14:tracePt t="24655" x="8062913" y="3600450"/>
          <p14:tracePt t="24672" x="8105775" y="3600450"/>
          <p14:tracePt t="24688" x="8139113" y="3600450"/>
          <p14:tracePt t="24704" x="8147050" y="3600450"/>
          <p14:tracePt t="24833" x="8147050" y="3617913"/>
          <p14:tracePt t="24857" x="8147050" y="3625850"/>
          <p14:tracePt t="24865" x="8164513" y="3625850"/>
          <p14:tracePt t="24881" x="8172450" y="3635375"/>
          <p14:tracePt t="25086" x="8180388" y="3635375"/>
          <p14:tracePt t="25094" x="8197850" y="3635375"/>
          <p14:tracePt t="25104" x="8205788" y="3635375"/>
          <p14:tracePt t="25121" x="8239125" y="3635375"/>
          <p14:tracePt t="25138" x="8274050" y="3635375"/>
          <p14:tracePt t="25154" x="8332788" y="3635375"/>
          <p14:tracePt t="25171" x="8356600" y="3643313"/>
          <p14:tracePt t="25187" x="8407400" y="3702050"/>
          <p14:tracePt t="25204" x="8450263" y="3709988"/>
          <p14:tracePt t="25221" x="8466138" y="3717925"/>
          <p14:tracePt t="25238" x="8499475" y="3717925"/>
          <p14:tracePt t="25254" x="8509000" y="3717925"/>
          <p14:tracePt t="25270" x="8516938" y="3717925"/>
          <p14:tracePt t="25659" x="8499475" y="3717925"/>
          <p14:tracePt t="25666" x="8483600" y="3717925"/>
          <p14:tracePt t="25676" x="8458200" y="3717925"/>
          <p14:tracePt t="25687" x="8432800" y="3717925"/>
          <p14:tracePt t="25704" x="8391525" y="3717925"/>
          <p14:tracePt t="25721" x="8366125" y="3717925"/>
          <p14:tracePt t="25737" x="8307388" y="3717925"/>
          <p14:tracePt t="25754" x="8231188" y="3717925"/>
          <p14:tracePt t="25771" x="8189913" y="3717925"/>
          <p14:tracePt t="25787" x="8113713" y="3717925"/>
          <p14:tracePt t="25804" x="8047038" y="3717925"/>
          <p14:tracePt t="25821" x="7954963" y="3709988"/>
          <p14:tracePt t="25838" x="7870825" y="3702050"/>
          <p14:tracePt t="25854" x="7812088" y="3702050"/>
          <p14:tracePt t="25871" x="7761288" y="3694113"/>
          <p14:tracePt t="25888" x="7727950" y="3676650"/>
          <p14:tracePt t="25904" x="7702550" y="3676650"/>
          <p14:tracePt t="25921" x="7677150" y="3676650"/>
          <p14:tracePt t="25937" x="7669213" y="3668713"/>
          <p14:tracePt t="25962" x="7651750" y="3668713"/>
          <p14:tracePt t="26027" x="7661275" y="3668713"/>
          <p14:tracePt t="26035" x="7677150" y="3659188"/>
          <p14:tracePt t="26043" x="7694613" y="3659188"/>
          <p14:tracePt t="26054" x="7727950" y="3659188"/>
          <p14:tracePt t="26070" x="7812088" y="3651250"/>
          <p14:tracePt t="26088" x="7886700" y="3651250"/>
          <p14:tracePt t="26104" x="8047038" y="3651250"/>
          <p14:tracePt t="26121" x="8215313" y="3651250"/>
          <p14:tracePt t="26138" x="8391525" y="3651250"/>
          <p14:tracePt t="26154" x="8575675" y="3651250"/>
          <p14:tracePt t="26170" x="8759825" y="3651250"/>
          <p14:tracePt t="26187" x="8902700" y="3651250"/>
          <p14:tracePt t="26204" x="9012238" y="3651250"/>
          <p14:tracePt t="26221" x="9078913" y="3643313"/>
          <p14:tracePt t="26256" x="9086850" y="3635375"/>
          <p14:tracePt t="26305" x="9096375" y="3635375"/>
          <p14:tracePt t="26321" x="9120188" y="3635375"/>
          <p14:tracePt t="26330" x="9155113" y="3617913"/>
          <p14:tracePt t="26337" x="9178925" y="3617913"/>
          <p14:tracePt t="26354" x="9188450" y="3617913"/>
          <p14:tracePt t="26370" x="9247188" y="3617913"/>
          <p14:tracePt t="26387" x="9280525" y="3617913"/>
          <p14:tracePt t="26404" x="9296400" y="3617913"/>
          <p14:tracePt t="26640" x="9305925" y="3617913"/>
          <p14:tracePt t="26664" x="9313863" y="3617913"/>
          <p14:tracePt t="26697" x="9313863" y="3609975"/>
          <p14:tracePt t="26877" x="9305925" y="3609975"/>
          <p14:tracePt t="26884" x="9280525" y="3609975"/>
          <p14:tracePt t="26891" x="9263063" y="3609975"/>
          <p14:tracePt t="26905" x="9237663" y="3609975"/>
          <p14:tracePt t="26921" x="9163050" y="3609975"/>
          <p14:tracePt t="26938" x="9037638" y="3609975"/>
          <p14:tracePt t="26954" x="8920163" y="3609975"/>
          <p14:tracePt t="26970" x="8826500" y="3609975"/>
          <p14:tracePt t="27031" x="8851900" y="3609975"/>
          <p14:tracePt t="27039" x="8869363" y="3609975"/>
          <p14:tracePt t="27054" x="8902700" y="3609975"/>
          <p14:tracePt t="27055" x="8943975" y="3609975"/>
          <p14:tracePt t="27070" x="8994775" y="3609975"/>
          <p14:tracePt t="27087" x="9096375" y="3592513"/>
          <p14:tracePt t="27104" x="9237663" y="3592513"/>
          <p14:tracePt t="27121" x="9247188" y="3592513"/>
          <p14:tracePt t="27194" x="9229725" y="3592513"/>
          <p14:tracePt t="27202" x="9196388" y="3592513"/>
          <p14:tracePt t="27209" x="9178925" y="3592513"/>
          <p14:tracePt t="27220" x="9163050" y="3592513"/>
          <p14:tracePt t="27237" x="9137650" y="3592513"/>
          <p14:tracePt t="27254" x="9112250" y="3592513"/>
          <p14:tracePt t="27271" x="9096375" y="3592513"/>
          <p14:tracePt t="27455" x="9086850" y="3592513"/>
          <p14:tracePt t="27470" x="9078913" y="3592513"/>
          <p14:tracePt t="27478" x="9061450" y="3592513"/>
          <p14:tracePt t="27488" x="9053513" y="3592513"/>
          <p14:tracePt t="27504" x="8994775" y="3592513"/>
          <p14:tracePt t="27521" x="8936038" y="3592513"/>
          <p14:tracePt t="27537" x="8869363" y="3592513"/>
          <p14:tracePt t="27554" x="8718550" y="3592513"/>
          <p14:tracePt t="27571" x="8509000" y="3592513"/>
          <p14:tracePt t="27588" x="8215313" y="3617913"/>
          <p14:tracePt t="27604" x="7753350" y="3625850"/>
          <p14:tracePt t="27620" x="7148513" y="3659188"/>
          <p14:tracePt t="27637" x="6553200" y="3684588"/>
          <p14:tracePt t="27654" x="5932488" y="3717925"/>
          <p14:tracePt t="27671" x="5245100" y="3727450"/>
          <p14:tracePt t="27687" x="4598988" y="3760788"/>
          <p14:tracePt t="27704" x="4119563" y="3811588"/>
          <p14:tracePt t="27721" x="3868738" y="3827463"/>
          <p14:tracePt t="27737" x="3708400" y="3852863"/>
          <p14:tracePt t="27754" x="3590925" y="3860800"/>
          <p14:tracePt t="27769" x="3490913" y="3878263"/>
          <p14:tracePt t="27788" x="3373438" y="3886200"/>
          <p14:tracePt t="27804" x="3255963" y="3894138"/>
          <p14:tracePt t="27821" x="3113088" y="3919538"/>
          <p14:tracePt t="27837" x="2962275" y="3919538"/>
          <p14:tracePt t="27868" x="2886075" y="3919538"/>
          <p14:tracePt t="27875" x="2635250" y="3919538"/>
          <p14:tracePt t="27887" x="2474913" y="3919538"/>
          <p14:tracePt t="27904" x="2308225" y="3919538"/>
          <p14:tracePt t="27921" x="2181225" y="3919538"/>
          <p14:tracePt t="27937" x="2081213" y="3919538"/>
          <p14:tracePt t="27955" x="2005013" y="3919538"/>
          <p14:tracePt t="27971" x="1946275" y="3919538"/>
          <p14:tracePt t="27987" x="1887538" y="3919538"/>
          <p14:tracePt t="28004" x="1846263" y="3919538"/>
          <p14:tracePt t="28021" x="1820863" y="3929063"/>
          <p14:tracePt t="28038" x="1803400" y="3929063"/>
          <p14:tracePt t="28054" x="1795463" y="3929063"/>
          <p14:tracePt t="28071" x="1770063" y="3937000"/>
          <p14:tracePt t="28088" x="1703388" y="3937000"/>
          <p14:tracePt t="28104" x="1670050" y="3937000"/>
          <p14:tracePt t="28121" x="1627188" y="3937000"/>
          <p14:tracePt t="28138" x="1611313" y="3937000"/>
          <p14:tracePt t="28251" x="1603375" y="3937000"/>
          <p14:tracePt t="28258" x="1593850" y="3937000"/>
          <p14:tracePt t="28274" x="1585913" y="3937000"/>
          <p14:tracePt t="28307" x="1577975" y="3937000"/>
          <p14:tracePt t="28323" x="1552575" y="3937000"/>
          <p14:tracePt t="28339" x="1544638" y="3937000"/>
          <p14:tracePt t="28356" x="1535113" y="3937000"/>
          <p14:tracePt t="28364" x="1527175" y="3937000"/>
          <p14:tracePt t="28372" x="1519238" y="3937000"/>
          <p14:tracePt t="28387" x="1501775" y="3937000"/>
          <p14:tracePt t="28404" x="1485900" y="3944938"/>
          <p14:tracePt t="28421" x="1476375" y="3952875"/>
          <p14:tracePt t="28437" x="1468438" y="3952875"/>
          <p14:tracePt t="28502" x="1476375" y="3944938"/>
          <p14:tracePt t="28511" x="1501775" y="3944938"/>
          <p14:tracePt t="28521" x="1519238" y="3944938"/>
          <p14:tracePt t="28537" x="1568450" y="3944938"/>
          <p14:tracePt t="28554" x="1636713" y="3937000"/>
          <p14:tracePt t="28569" x="1685925" y="3937000"/>
          <p14:tracePt t="28587" x="1736725" y="3937000"/>
          <p14:tracePt t="28604" x="1787525" y="3937000"/>
          <p14:tracePt t="28621" x="1820863" y="3937000"/>
          <p14:tracePt t="28637" x="1854200" y="3937000"/>
          <p14:tracePt t="28723" x="1846263" y="3937000"/>
          <p14:tracePt t="28740" x="1828800" y="3937000"/>
          <p14:tracePt t="28748" x="1820863" y="3937000"/>
          <p14:tracePt t="28755" x="1795463" y="3937000"/>
          <p14:tracePt t="28769" x="1744663" y="3937000"/>
          <p14:tracePt t="28788" x="1703388" y="3944938"/>
          <p14:tracePt t="28805" x="1636713" y="3952875"/>
          <p14:tracePt t="28821" x="1611313" y="3952875"/>
          <p14:tracePt t="28838" x="1603375" y="3952875"/>
          <p14:tracePt t="28910" x="1611313" y="3952875"/>
          <p14:tracePt t="28918" x="1627188" y="3944938"/>
          <p14:tracePt t="28926" x="1662113" y="3944938"/>
          <p14:tracePt t="28938" x="1703388" y="3944938"/>
          <p14:tracePt t="28954" x="1795463" y="3944938"/>
          <p14:tracePt t="28971" x="1862138" y="3944938"/>
          <p14:tracePt t="28987" x="1997075" y="3944938"/>
          <p14:tracePt t="29004" x="2132013" y="3944938"/>
          <p14:tracePt t="29021" x="2249488" y="3944938"/>
          <p14:tracePt t="29037" x="2290763" y="3944938"/>
          <p14:tracePt t="29189" x="2298700" y="3944938"/>
          <p14:tracePt t="29204" x="2316163" y="3944938"/>
          <p14:tracePt t="29212" x="2332038" y="3944938"/>
          <p14:tracePt t="29221" x="2366963" y="3944938"/>
          <p14:tracePt t="29238" x="2416175" y="3944938"/>
          <p14:tracePt t="29254" x="2474913" y="3944938"/>
          <p14:tracePt t="29270" x="2517775" y="3944938"/>
          <p14:tracePt t="29288" x="2551113" y="3944938"/>
          <p14:tracePt t="29383" x="2559050" y="3944938"/>
          <p14:tracePt t="29391" x="2584450" y="3944938"/>
          <p14:tracePt t="29404" x="2601913" y="3944938"/>
          <p14:tracePt t="29421" x="2660650" y="3944938"/>
          <p14:tracePt t="29437" x="2719388" y="3944938"/>
          <p14:tracePt t="29454" x="2827338" y="3944938"/>
          <p14:tracePt t="29471" x="2987675" y="3944938"/>
          <p14:tracePt t="29487" x="3130550" y="3944938"/>
          <p14:tracePt t="29504" x="3263900" y="3944938"/>
          <p14:tracePt t="29521" x="3406775" y="3944938"/>
          <p14:tracePt t="29538" x="3633788" y="3944938"/>
          <p14:tracePt t="29554" x="3692525" y="3944938"/>
          <p14:tracePt t="29555" x="3733800" y="3944938"/>
          <p14:tracePt t="29570" x="3784600" y="3944938"/>
          <p14:tracePt t="29570" x="3817938" y="3944938"/>
          <p14:tracePt t="29587" x="3851275" y="3944938"/>
          <p14:tracePt t="29604" x="3868738" y="3944938"/>
          <p14:tracePt t="29621" x="3884613" y="3944938"/>
          <p14:tracePt t="29637" x="3910013" y="3944938"/>
          <p14:tracePt t="29654" x="3935413" y="3944938"/>
          <p14:tracePt t="29669" x="3952875" y="3944938"/>
          <p14:tracePt t="29687" x="3976688" y="3944938"/>
          <p14:tracePt t="29704" x="4011613" y="3944938"/>
          <p14:tracePt t="29721" x="4070350" y="3944938"/>
          <p14:tracePt t="29737" x="4129088" y="3944938"/>
          <p14:tracePt t="29754" x="4178300" y="3944938"/>
          <p14:tracePt t="29770" x="4229100" y="3944938"/>
          <p14:tracePt t="29787" x="4246563" y="3944938"/>
          <p14:tracePt t="29804" x="4262438" y="3944938"/>
          <p14:tracePt t="29821" x="4305300" y="3952875"/>
          <p14:tracePt t="29838" x="4321175" y="3952875"/>
          <p14:tracePt t="29853" x="4354513" y="3952875"/>
          <p14:tracePt t="29869" x="4397375" y="3952875"/>
          <p14:tracePt t="29887" x="4422775" y="3952875"/>
          <p14:tracePt t="29904" x="4456113" y="3952875"/>
          <p14:tracePt t="29921" x="4530725" y="3952875"/>
          <p14:tracePt t="29938" x="4581525" y="3952875"/>
          <p14:tracePt t="29954" x="4648200" y="3952875"/>
          <p14:tracePt t="29971" x="4716463" y="3952875"/>
          <p14:tracePt t="29987" x="4765675" y="3952875"/>
          <p14:tracePt t="30004" x="4791075" y="3952875"/>
          <p14:tracePt t="30020" x="4816475" y="3952875"/>
          <p14:tracePt t="30038" x="4841875" y="3952875"/>
          <p14:tracePt t="30054" x="4875213" y="3952875"/>
          <p14:tracePt t="30071" x="4908550" y="3952875"/>
          <p14:tracePt t="30088" x="4959350" y="3952875"/>
          <p14:tracePt t="30104" x="5000625" y="3952875"/>
          <p14:tracePt t="30122" x="5043488" y="3952875"/>
          <p14:tracePt t="30138" x="5092700" y="3952875"/>
          <p14:tracePt t="30154" x="5151438" y="3952875"/>
          <p14:tracePt t="30169" x="5186363" y="3952875"/>
          <p14:tracePt t="30188" x="5245100" y="3952875"/>
          <p14:tracePt t="30205" x="5294313" y="3952875"/>
          <p14:tracePt t="30221" x="5319713" y="3952875"/>
          <p14:tracePt t="30238" x="5337175" y="3952875"/>
          <p14:tracePt t="30255" x="5353050" y="3952875"/>
          <p14:tracePt t="30272" x="5370513" y="3952875"/>
          <p14:tracePt t="30287" x="5378450" y="3952875"/>
          <p14:tracePt t="30304" x="5403850" y="3952875"/>
          <p14:tracePt t="30320" x="5429250" y="3952875"/>
          <p14:tracePt t="30321" x="5437188" y="3952875"/>
          <p14:tracePt t="30337" x="5480050" y="3952875"/>
          <p14:tracePt t="30354" x="5513388" y="3952875"/>
          <p14:tracePt t="30371" x="5538788" y="3952875"/>
          <p14:tracePt t="30387" x="5554663" y="3952875"/>
          <p14:tracePt t="30500" x="5562600" y="3952875"/>
          <p14:tracePt t="30507" x="5572125" y="3952875"/>
          <p14:tracePt t="30521" x="5580063" y="3952875"/>
          <p14:tracePt t="30537" x="5588000" y="3952875"/>
          <p14:tracePt t="32154" x="5588000" y="3962400"/>
          <p14:tracePt t="32163" x="5588000" y="3970338"/>
          <p14:tracePt t="32179" x="5588000" y="3978275"/>
          <p14:tracePt t="32220" x="5588000" y="3987800"/>
          <p14:tracePt t="32464" x="5588000" y="3995738"/>
          <p14:tracePt t="32497" x="5605463" y="3995738"/>
          <p14:tracePt t="32504" x="5621338" y="3995738"/>
          <p14:tracePt t="32512" x="5638800" y="3995738"/>
          <p14:tracePt t="32521" x="5656263" y="3995738"/>
          <p14:tracePt t="32537" x="5705475" y="3995738"/>
          <p14:tracePt t="32554" x="5764213" y="3995738"/>
          <p14:tracePt t="32571" x="5856288" y="3987800"/>
          <p14:tracePt t="32588" x="6008688" y="3970338"/>
          <p14:tracePt t="32604" x="6218238" y="3937000"/>
          <p14:tracePt t="32621" x="6469063" y="3911600"/>
          <p14:tracePt t="32638" x="6737350" y="3878263"/>
          <p14:tracePt t="32654" x="7048500" y="3860800"/>
          <p14:tracePt t="32671" x="7308850" y="3835400"/>
          <p14:tracePt t="32687" x="7510463" y="3819525"/>
          <p14:tracePt t="32704" x="7651750" y="3819525"/>
          <p14:tracePt t="32720" x="7753350" y="3819525"/>
          <p14:tracePt t="32737" x="7794625" y="3819525"/>
          <p14:tracePt t="32830" x="7786688" y="3819525"/>
          <p14:tracePt t="32838" x="7778750" y="3819525"/>
          <p14:tracePt t="32846" x="7769225" y="3819525"/>
          <p14:tracePt t="32855" x="7753350" y="3819525"/>
          <p14:tracePt t="33475" x="7745413" y="3819525"/>
          <p14:tracePt t="33483" x="7778750" y="3811588"/>
          <p14:tracePt t="33491" x="7786688" y="3811588"/>
          <p14:tracePt t="33523" x="7761288" y="3811588"/>
          <p14:tracePt t="33531" x="7727950" y="3811588"/>
          <p14:tracePt t="33539" x="7651750" y="3811588"/>
          <p14:tracePt t="33554" x="7559675" y="3802063"/>
          <p14:tracePt t="33571" x="7400925" y="3752850"/>
          <p14:tracePt t="33587" x="7334250" y="3717925"/>
          <p14:tracePt t="33669" x="7342188" y="3709988"/>
          <p14:tracePt t="33677" x="7358063" y="3709988"/>
          <p14:tracePt t="33694" x="7375525" y="3709988"/>
          <p14:tracePt t="33726" x="7383463" y="3702050"/>
          <p14:tracePt t="33742" x="7367588" y="3702050"/>
          <p14:tracePt t="33751" x="7342188" y="3702050"/>
          <p14:tracePt t="33767" x="7316788" y="3702050"/>
          <p14:tracePt t="33775" x="7299325" y="3702050"/>
          <p14:tracePt t="33787" x="7291388" y="3702050"/>
          <p14:tracePt t="33804" x="7283450" y="3702050"/>
          <p14:tracePt t="33821" x="7275513" y="3702050"/>
          <p14:tracePt t="33837" x="7258050" y="3702050"/>
          <p14:tracePt t="33854" x="7250113" y="3702050"/>
          <p14:tracePt t="34843" x="7258050" y="3702050"/>
          <p14:tracePt t="34876" x="7275513" y="3694113"/>
          <p14:tracePt t="34884" x="7291388" y="3684588"/>
          <p14:tracePt t="34891" x="7308850" y="3676650"/>
          <p14:tracePt t="34904" x="7334250" y="3668713"/>
          <p14:tracePt t="34920" x="7416800" y="3651250"/>
          <p14:tracePt t="34937" x="7485063" y="3643313"/>
          <p14:tracePt t="34954" x="7585075" y="3625850"/>
          <p14:tracePt t="34970" x="7720013" y="3617913"/>
          <p14:tracePt t="34987" x="7886700" y="3609975"/>
          <p14:tracePt t="35004" x="8029575" y="3609975"/>
          <p14:tracePt t="35021" x="8180388" y="3609975"/>
          <p14:tracePt t="35037" x="8315325" y="3609975"/>
          <p14:tracePt t="35054" x="8407400" y="3609975"/>
          <p14:tracePt t="35070" x="8450263" y="3609975"/>
          <p14:tracePt t="35088" x="8458200" y="3609975"/>
          <p14:tracePt t="35104" x="8466138" y="3609975"/>
          <p14:tracePt t="35128" x="8474075" y="3609975"/>
          <p14:tracePt t="35152" x="8491538" y="3609975"/>
          <p14:tracePt t="35168" x="8499475" y="3609975"/>
          <p14:tracePt t="35185" x="8516938" y="3609975"/>
          <p14:tracePt t="35201" x="8532813" y="3609975"/>
          <p14:tracePt t="35209" x="8542338" y="3609975"/>
          <p14:tracePt t="35225" x="8550275" y="3617913"/>
          <p14:tracePt t="35242" x="8550275" y="3643313"/>
          <p14:tracePt t="35254" x="8499475" y="3684588"/>
          <p14:tracePt t="35270" x="8424863" y="3717925"/>
          <p14:tracePt t="35287" x="8391525" y="3727450"/>
          <p14:tracePt t="35304" x="8391525" y="3735388"/>
          <p14:tracePt t="35495" x="8391525" y="3727450"/>
          <p14:tracePt t="35503" x="8374063" y="3717925"/>
          <p14:tracePt t="35511" x="8348663" y="3709988"/>
          <p14:tracePt t="35521" x="8315325" y="3702050"/>
          <p14:tracePt t="35537" x="8289925" y="3702050"/>
          <p14:tracePt t="35554" x="8281988" y="3702050"/>
          <p14:tracePt t="35592" x="8289925" y="3702050"/>
          <p14:tracePt t="35600" x="8315325" y="3702050"/>
          <p14:tracePt t="35608" x="8332788" y="3702050"/>
          <p14:tracePt t="35621" x="8366125" y="3702050"/>
          <p14:tracePt t="35637" x="8415338" y="3702050"/>
          <p14:tracePt t="35654" x="8466138" y="3702050"/>
          <p14:tracePt t="35671" x="8509000" y="3702050"/>
          <p14:tracePt t="35687" x="8558213" y="3702050"/>
          <p14:tracePt t="35704" x="8591550" y="3702050"/>
          <p14:tracePt t="37329" x="8601075" y="3702050"/>
          <p14:tracePt t="37353" x="8591550" y="3702050"/>
          <p14:tracePt t="37360" x="8583613" y="3702050"/>
          <p14:tracePt t="37372" x="8567738" y="3702050"/>
          <p14:tracePt t="37388" x="8509000" y="3709988"/>
          <p14:tracePt t="37404" x="8440738" y="3727450"/>
          <p14:tracePt t="37421" x="8391525" y="3727450"/>
          <p14:tracePt t="37437" x="8297863" y="3727450"/>
          <p14:tracePt t="37454" x="8197850" y="3735388"/>
          <p14:tracePt t="37471" x="8062913" y="3743325"/>
          <p14:tracePt t="37487" x="7937500" y="3743325"/>
          <p14:tracePt t="37504" x="7794625" y="3752850"/>
          <p14:tracePt t="37520" x="7627938" y="3752850"/>
          <p14:tracePt t="37537" x="7434263" y="3768725"/>
          <p14:tracePt t="37554" x="7232650" y="3768725"/>
          <p14:tracePt t="37571" x="7031038" y="3768725"/>
          <p14:tracePt t="37588" x="6854825" y="3768725"/>
          <p14:tracePt t="37604" x="6688138" y="3768725"/>
          <p14:tracePt t="37621" x="6511925" y="3768725"/>
          <p14:tracePt t="37638" x="6234113" y="3768725"/>
          <p14:tracePt t="37654" x="6142038" y="3768725"/>
          <p14:tracePt t="37670" x="5949950" y="3768725"/>
          <p14:tracePt t="37671" x="5865813" y="3776663"/>
          <p14:tracePt t="37687" x="5705475" y="3794125"/>
          <p14:tracePt t="37704" x="5580063" y="3802063"/>
          <p14:tracePt t="37721" x="5445125" y="3819525"/>
          <p14:tracePt t="37737" x="5319713" y="3827463"/>
          <p14:tracePt t="37754" x="5227638" y="3835400"/>
          <p14:tracePt t="37771" x="5135563" y="3844925"/>
          <p14:tracePt t="37787" x="5043488" y="3852863"/>
          <p14:tracePt t="37804" x="4916488" y="3870325"/>
          <p14:tracePt t="37821" x="4791075" y="3878263"/>
          <p14:tracePt t="37837" x="4648200" y="3886200"/>
          <p14:tracePt t="37854" x="4497388" y="3903663"/>
          <p14:tracePt t="37871" x="4346575" y="3919538"/>
          <p14:tracePt t="37888" x="4229100" y="3952875"/>
          <p14:tracePt t="37904" x="4144963" y="3978275"/>
          <p14:tracePt t="37920" x="4129088" y="4003675"/>
          <p14:tracePt t="37937" x="4111625" y="4011613"/>
          <p14:tracePt t="38021" x="4111625" y="4021138"/>
          <p14:tracePt t="38064" x="4119563" y="4029075"/>
          <p14:tracePt t="38081" x="4129088" y="4037013"/>
          <p14:tracePt t="38121" x="4129088" y="4046538"/>
          <p14:tracePt t="38137" x="4137025" y="4046538"/>
          <p14:tracePt t="38145" x="4144963" y="4046538"/>
          <p14:tracePt t="38154" x="4152900" y="4046538"/>
          <p14:tracePt t="38171" x="4195763" y="4046538"/>
          <p14:tracePt t="38188" x="4221163" y="4046538"/>
          <p14:tracePt t="38204" x="4237038" y="4046538"/>
          <p14:tracePt t="38243" x="4246563" y="4046538"/>
          <p14:tracePt t="38284" x="4254500" y="4046538"/>
          <p14:tracePt t="39169" x="4287838" y="4046538"/>
          <p14:tracePt t="39176" x="4305300" y="4054475"/>
          <p14:tracePt t="39188" x="4329113" y="4054475"/>
          <p14:tracePt t="39205" x="4397375" y="4054475"/>
          <p14:tracePt t="39221" x="4522788" y="4054475"/>
          <p14:tracePt t="39237" x="4732338" y="4029075"/>
          <p14:tracePt t="39254" x="5118100" y="4011613"/>
          <p14:tracePt t="39271" x="5656263" y="3978275"/>
          <p14:tracePt t="39288" x="6183313" y="3952875"/>
          <p14:tracePt t="39304" x="6629400" y="3929063"/>
          <p14:tracePt t="39321" x="6946900" y="3911600"/>
          <p14:tracePt t="39338" x="7158038" y="3894138"/>
          <p14:tracePt t="39354" x="7308850" y="3894138"/>
          <p14:tracePt t="39371" x="7358063" y="3894138"/>
          <p14:tracePt t="39554" x="7350125" y="3894138"/>
          <p14:tracePt t="39562" x="7342188" y="3894138"/>
          <p14:tracePt t="39571" x="7324725" y="3894138"/>
          <p14:tracePt t="39588" x="7283450" y="3894138"/>
          <p14:tracePt t="39604" x="7250113" y="3911600"/>
          <p14:tracePt t="39621" x="7224713" y="3929063"/>
          <p14:tracePt t="39638" x="7224713" y="3944938"/>
          <p14:tracePt t="39654" x="7224713" y="3970338"/>
          <p14:tracePt t="39671" x="7224713" y="3978275"/>
          <p14:tracePt t="39687" x="7224713" y="3995738"/>
          <p14:tracePt t="39955" x="7216775" y="3995738"/>
          <p14:tracePt t="39963" x="7199313" y="4003675"/>
          <p14:tracePt t="39971" x="7181850" y="4003675"/>
          <p14:tracePt t="39987" x="7173913" y="4011613"/>
          <p14:tracePt t="40004" x="7158038" y="4011613"/>
          <p14:tracePt t="40021" x="7115175" y="4011613"/>
          <p14:tracePt t="40038" x="7099300" y="4011613"/>
          <p14:tracePt t="40054" x="7073900" y="4011613"/>
          <p14:tracePt t="40070" x="7064375" y="4011613"/>
          <p14:tracePt t="40088" x="7056438" y="4011613"/>
          <p14:tracePt t="40609" x="7064375" y="4011613"/>
          <p14:tracePt t="40617" x="7081838" y="4011613"/>
          <p14:tracePt t="40625" x="7123113" y="4011613"/>
          <p14:tracePt t="40637" x="7165975" y="4011613"/>
          <p14:tracePt t="40654" x="7232650" y="4011613"/>
          <p14:tracePt t="40671" x="7308850" y="4011613"/>
          <p14:tracePt t="40687" x="7375525" y="4011613"/>
          <p14:tracePt t="40704" x="7485063" y="4011613"/>
          <p14:tracePt t="40721" x="7610475" y="4011613"/>
          <p14:tracePt t="40737" x="7727950" y="4011613"/>
          <p14:tracePt t="40754" x="7827963" y="4011613"/>
          <p14:tracePt t="40770" x="7878763" y="4011613"/>
          <p14:tracePt t="40787" x="7886700" y="4011613"/>
          <p14:tracePt t="40845" x="7896225" y="4011613"/>
          <p14:tracePt t="40861" x="7904163" y="4011613"/>
          <p14:tracePt t="41001" x="7912100" y="4011613"/>
          <p14:tracePt t="41058" x="7896225" y="4011613"/>
          <p14:tracePt t="41075" x="7862888" y="4011613"/>
          <p14:tracePt t="41255" x="7853363" y="4011613"/>
          <p14:tracePt t="41296" x="7853363" y="3995738"/>
          <p14:tracePt t="41328" x="7845425" y="3978275"/>
          <p14:tracePt t="41337" x="7820025" y="3970338"/>
          <p14:tracePt t="41344" x="7804150" y="3970338"/>
          <p14:tracePt t="41355" x="7786688" y="3962400"/>
          <p14:tracePt t="41371" x="7753350" y="3952875"/>
          <p14:tracePt t="41388" x="7727950" y="3944938"/>
          <p14:tracePt t="41468" x="7710488" y="3937000"/>
          <p14:tracePt t="41475" x="7702550" y="3937000"/>
          <p14:tracePt t="41488" x="7694613" y="3937000"/>
          <p14:tracePt t="41504" x="7643813" y="3929063"/>
          <p14:tracePt t="41521" x="7593013" y="3929063"/>
          <p14:tracePt t="41538" x="7543800" y="3929063"/>
          <p14:tracePt t="41554" x="7500938" y="3929063"/>
          <p14:tracePt t="41571" x="7451725" y="3929063"/>
          <p14:tracePt t="41587" x="7416800" y="3929063"/>
          <p14:tracePt t="41604" x="7392988" y="3929063"/>
          <p14:tracePt t="41688" x="7400925" y="3929063"/>
          <p14:tracePt t="41697" x="7426325" y="3929063"/>
          <p14:tracePt t="41705" x="7459663" y="3929063"/>
          <p14:tracePt t="41721" x="7526338" y="3929063"/>
          <p14:tracePt t="41738" x="7643813" y="3929063"/>
          <p14:tracePt t="41754" x="7837488" y="3929063"/>
          <p14:tracePt t="41771" x="8047038" y="3929063"/>
          <p14:tracePt t="41787" x="8264525" y="3929063"/>
          <p14:tracePt t="41804" x="8450263" y="3929063"/>
          <p14:tracePt t="41820" x="8601075" y="3929063"/>
          <p14:tracePt t="41838" x="8701088" y="3929063"/>
          <p14:tracePt t="41854" x="8785225" y="3929063"/>
          <p14:tracePt t="41870" x="8836025" y="3929063"/>
          <p14:tracePt t="41887" x="8894763" y="3929063"/>
          <p14:tracePt t="41904" x="8953500" y="3919538"/>
          <p14:tracePt t="41921" x="9002713" y="3919538"/>
          <p14:tracePt t="41937" x="9037638" y="3919538"/>
          <p14:tracePt t="41954" x="9061450" y="3911600"/>
          <p14:tracePt t="41971" x="9086850" y="3911600"/>
          <p14:tracePt t="41991" x="9096375" y="3911600"/>
          <p14:tracePt t="42006" x="9112250" y="3911600"/>
          <p14:tracePt t="42021" x="9120188" y="3911600"/>
          <p14:tracePt t="42038" x="9145588" y="3911600"/>
          <p14:tracePt t="42054" x="9170988" y="3911600"/>
          <p14:tracePt t="42070" x="9178925" y="3911600"/>
          <p14:tracePt t="42130" x="9170988" y="3911600"/>
          <p14:tracePt t="42138" x="9145588" y="3911600"/>
          <p14:tracePt t="42145" x="9120188" y="3911600"/>
          <p14:tracePt t="42154" x="9096375" y="3911600"/>
          <p14:tracePt t="42171" x="8969375" y="3911600"/>
          <p14:tracePt t="42187" x="8767763" y="3911600"/>
          <p14:tracePt t="42204" x="8616950" y="3911600"/>
          <p14:tracePt t="42204" x="8432800" y="3911600"/>
          <p14:tracePt t="42221" x="8047038" y="3911600"/>
          <p14:tracePt t="42238" x="7569200" y="3911600"/>
          <p14:tracePt t="42254" x="7158038" y="3911600"/>
          <p14:tracePt t="42270" x="6829425" y="3911600"/>
          <p14:tracePt t="42287" x="6461125" y="3911600"/>
          <p14:tracePt t="42304" x="6142038" y="3911600"/>
          <p14:tracePt t="42319" x="5881688" y="3911600"/>
          <p14:tracePt t="42337" x="5638800" y="3911600"/>
          <p14:tracePt t="42354" x="5378450" y="3911600"/>
          <p14:tracePt t="42371" x="5135563" y="3929063"/>
          <p14:tracePt t="42387" x="4916488" y="3944938"/>
          <p14:tracePt t="42404" x="4699000" y="3962400"/>
          <p14:tracePt t="42421" x="4471988" y="3995738"/>
          <p14:tracePt t="42449" x="4346575" y="4003675"/>
          <p14:tracePt t="42458" x="3927475" y="4046538"/>
          <p14:tracePt t="42471" x="3600450" y="4071938"/>
          <p14:tracePt t="42488" x="3281363" y="4105275"/>
          <p14:tracePt t="42504" x="3087688" y="4121150"/>
          <p14:tracePt t="42521" x="2954338" y="4146550"/>
          <p14:tracePt t="42537" x="2870200" y="4154488"/>
          <p14:tracePt t="42554" x="2794000" y="4171950"/>
          <p14:tracePt t="42704" x="2786063" y="4171950"/>
          <p14:tracePt t="42712" x="2778125" y="4171950"/>
          <p14:tracePt t="42728" x="2760663" y="4171950"/>
          <p14:tracePt t="42737" x="2743200" y="4171950"/>
          <p14:tracePt t="42754" x="2727325" y="4171950"/>
          <p14:tracePt t="42770" x="2719388" y="4171950"/>
          <p14:tracePt t="42787" x="2709863" y="4171950"/>
          <p14:tracePt t="42804" x="2701925" y="4171950"/>
          <p14:tracePt t="42821" x="2684463" y="4171950"/>
          <p14:tracePt t="42838" x="2660650" y="4171950"/>
          <p14:tracePt t="42854" x="2609850" y="4171950"/>
          <p14:tracePt t="42871" x="2566988" y="4171950"/>
          <p14:tracePt t="42887" x="2543175" y="4171950"/>
          <p14:tracePt t="42904" x="2517775" y="4171950"/>
          <p14:tracePt t="42921" x="2500313" y="4179888"/>
          <p14:tracePt t="42938" x="2484438" y="4189413"/>
          <p14:tracePt t="42954" x="2474913" y="4197350"/>
          <p14:tracePt t="42970" x="2466975" y="4205288"/>
          <p14:tracePt t="42987" x="2459038" y="4205288"/>
          <p14:tracePt t="43004" x="2459038" y="4222750"/>
          <p14:tracePt t="43020" x="2459038" y="4230688"/>
          <p14:tracePt t="43037" x="2492375" y="4248150"/>
          <p14:tracePt t="43054" x="2617788" y="4248150"/>
          <p14:tracePt t="43070" x="2794000" y="4248150"/>
          <p14:tracePt t="43088" x="2936875" y="4248150"/>
          <p14:tracePt t="43088" x="2987675" y="4248150"/>
          <p14:tracePt t="43145" x="2970213" y="4248150"/>
          <p14:tracePt t="43153" x="2962275" y="4248150"/>
          <p14:tracePt t="43162" x="2954338" y="4248150"/>
          <p14:tracePt t="48054" x="2962275" y="4248150"/>
          <p14:tracePt t="48078" x="2970213" y="4248150"/>
          <p14:tracePt t="48088" x="2987675" y="4248150"/>
          <p14:tracePt t="48095" x="3013075" y="4248150"/>
          <p14:tracePt t="48104" x="3046413" y="4248150"/>
          <p14:tracePt t="48120" x="3113088" y="4248150"/>
          <p14:tracePt t="48137" x="3197225" y="4238625"/>
          <p14:tracePt t="48154" x="3322638" y="4230688"/>
          <p14:tracePt t="48170" x="3457575" y="4230688"/>
          <p14:tracePt t="48187" x="3590925" y="4230688"/>
          <p14:tracePt t="48204" x="3717925" y="4230688"/>
          <p14:tracePt t="48221" x="3825875" y="4222750"/>
          <p14:tracePt t="48238" x="3884613" y="4222750"/>
          <p14:tracePt t="48254" x="3917950" y="4222750"/>
          <p14:tracePt t="48271" x="3952875" y="4222750"/>
          <p14:tracePt t="48287" x="3986213" y="4222750"/>
          <p14:tracePt t="48304" x="4044950" y="4222750"/>
          <p14:tracePt t="48321" x="4086225" y="4222750"/>
          <p14:tracePt t="48337" x="4129088" y="4222750"/>
          <p14:tracePt t="48354" x="4170363" y="4222750"/>
          <p14:tracePt t="48370" x="4203700" y="4222750"/>
          <p14:tracePt t="48388" x="4229100" y="4222750"/>
          <p14:tracePt t="48404" x="4270375" y="4222750"/>
          <p14:tracePt t="48420" x="4305300" y="4213225"/>
          <p14:tracePt t="48438" x="4379913" y="4205288"/>
          <p14:tracePt t="48454" x="4422775" y="4205288"/>
          <p14:tracePt t="48471" x="4446588" y="4205288"/>
          <p14:tracePt t="48487" x="4456113" y="4205288"/>
          <p14:tracePt t="51827" x="4471988" y="4205288"/>
          <p14:tracePt t="51834" x="4481513" y="4205288"/>
          <p14:tracePt t="51841" x="4497388" y="4205288"/>
          <p14:tracePt t="51854" x="4540250" y="4205288"/>
          <p14:tracePt t="51871" x="4589463" y="4205288"/>
          <p14:tracePt t="51888" x="4716463" y="4205288"/>
          <p14:tracePt t="51904" x="4867275" y="4205288"/>
          <p14:tracePt t="51920" x="5043488" y="4205288"/>
          <p14:tracePt t="51937" x="5202238" y="4205288"/>
          <p14:tracePt t="51954" x="5294313" y="4205288"/>
          <p14:tracePt t="51970" x="5353050" y="4205288"/>
          <p14:tracePt t="51988" x="5370513" y="4205288"/>
          <p14:tracePt t="52004" x="5386388" y="4205288"/>
          <p14:tracePt t="52021" x="5403850" y="4205288"/>
          <p14:tracePt t="52037" x="5411788" y="4205288"/>
          <p14:tracePt t="52054" x="5470525" y="4213225"/>
          <p14:tracePt t="52075" x="5470525" y="4222750"/>
          <p14:tracePt t="52087" x="5470525" y="4230688"/>
          <p14:tracePt t="52104" x="5429250" y="4230688"/>
          <p14:tracePt t="52120" x="5421313" y="4230688"/>
          <p14:tracePt t="52335" x="5429250" y="4238625"/>
          <p14:tracePt t="52359" x="5445125" y="4256088"/>
          <p14:tracePt t="52367" x="5470525" y="4281488"/>
          <p14:tracePt t="52417" x="5480050" y="4281488"/>
          <p14:tracePt t="52424" x="5495925" y="4289425"/>
          <p14:tracePt t="52440" x="5513388" y="4289425"/>
          <p14:tracePt t="52473" x="5521325" y="4289425"/>
          <p14:tracePt t="52498" x="5529263" y="4289425"/>
          <p14:tracePt t="52505" x="5538788" y="4289425"/>
          <p14:tracePt t="52515" x="5546725" y="4289425"/>
          <p14:tracePt t="52629" x="5572125" y="4289425"/>
          <p14:tracePt t="52637" x="5588000" y="4289425"/>
          <p14:tracePt t="52644" x="5621338" y="4289425"/>
          <p14:tracePt t="52654" x="5656263" y="4289425"/>
          <p14:tracePt t="52670" x="5697538" y="4289425"/>
          <p14:tracePt t="52687" x="5797550" y="4289425"/>
          <p14:tracePt t="52704" x="5891213" y="4281488"/>
          <p14:tracePt t="52721" x="5999163" y="4264025"/>
          <p14:tracePt t="52738" x="6100763" y="4264025"/>
          <p14:tracePt t="52754" x="6208713" y="4264025"/>
          <p14:tracePt t="52770" x="6300788" y="4264025"/>
          <p14:tracePt t="52787" x="6384925" y="4256088"/>
          <p14:tracePt t="52804" x="6435725" y="4248150"/>
          <p14:tracePt t="52821" x="6443663" y="4248150"/>
          <p14:tracePt t="52937" x="6453188" y="4248150"/>
          <p14:tracePt t="52946" x="6469063" y="4248150"/>
          <p14:tracePt t="52955" x="6477000" y="4248150"/>
          <p14:tracePt t="52971" x="6494463" y="4248150"/>
          <p14:tracePt t="52971" x="6527800" y="4238625"/>
          <p14:tracePt t="52987" x="6586538" y="4230688"/>
          <p14:tracePt t="53004" x="6645275" y="4230688"/>
          <p14:tracePt t="53020" x="6688138" y="4222750"/>
          <p14:tracePt t="53037" x="6729413" y="4222750"/>
          <p14:tracePt t="53054" x="6746875" y="4222750"/>
          <p14:tracePt t="53071" x="6754813" y="4222750"/>
          <p14:tracePt t="53088" x="6762750" y="4222750"/>
          <p14:tracePt t="53104" x="6813550" y="4222750"/>
          <p14:tracePt t="53120" x="6880225" y="4222750"/>
          <p14:tracePt t="53137" x="6931025" y="4222750"/>
          <p14:tracePt t="53154" x="6997700" y="4222750"/>
          <p14:tracePt t="53170" x="7081838" y="4222750"/>
          <p14:tracePt t="53187" x="7140575" y="4222750"/>
          <p14:tracePt t="53204" x="7165975" y="4222750"/>
          <p14:tracePt t="53370" x="7173913" y="4222750"/>
          <p14:tracePt t="53377" x="7181850" y="4222750"/>
          <p14:tracePt t="53388" x="7191375" y="4222750"/>
          <p14:tracePt t="53405" x="7216775" y="4222750"/>
          <p14:tracePt t="53421" x="7291388" y="4222750"/>
          <p14:tracePt t="53438" x="7358063" y="4222750"/>
          <p14:tracePt t="53454" x="7434263" y="4222750"/>
          <p14:tracePt t="53470" x="7569200" y="4222750"/>
          <p14:tracePt t="53487" x="7677150" y="4222750"/>
          <p14:tracePt t="53503" x="7745413" y="4222750"/>
          <p14:tracePt t="53521" x="7753350" y="4222750"/>
          <p14:tracePt t="53557" x="7735888" y="4222750"/>
          <p14:tracePt t="53565" x="7702550" y="4238625"/>
          <p14:tracePt t="53573" x="7686675" y="4238625"/>
          <p14:tracePt t="53587" x="7643813" y="4248150"/>
          <p14:tracePt t="53604" x="7500938" y="4264025"/>
          <p14:tracePt t="53620" x="7392988" y="4281488"/>
          <p14:tracePt t="53637" x="7383463" y="4281488"/>
          <p14:tracePt t="53745" x="7350125" y="4264025"/>
          <p14:tracePt t="53754" x="7342188" y="4256088"/>
          <p14:tracePt t="53761" x="7308850" y="4248150"/>
          <p14:tracePt t="53771" x="7275513" y="4248150"/>
          <p14:tracePt t="53787" x="7232650" y="4248150"/>
          <p14:tracePt t="53804" x="7148513" y="4248150"/>
          <p14:tracePt t="53821" x="7123113" y="4248150"/>
          <p14:tracePt t="53860" x="7132638" y="4248150"/>
          <p14:tracePt t="53867" x="7148513" y="4248150"/>
          <p14:tracePt t="53875" x="7173913" y="4248150"/>
          <p14:tracePt t="53887" x="7191375" y="4248150"/>
          <p14:tracePt t="53904" x="7250113" y="4248150"/>
          <p14:tracePt t="53920" x="7316788" y="4248150"/>
          <p14:tracePt t="53937" x="7383463" y="4248150"/>
          <p14:tracePt t="53953" x="7459663" y="4248150"/>
          <p14:tracePt t="53970" x="7526338" y="4238625"/>
          <p14:tracePt t="53987" x="7593013" y="4238625"/>
          <p14:tracePt t="54004" x="7686675" y="4238625"/>
          <p14:tracePt t="54021" x="7804150" y="4238625"/>
          <p14:tracePt t="54037" x="7912100" y="4238625"/>
          <p14:tracePt t="54054" x="8029575" y="4238625"/>
          <p14:tracePt t="54070" x="8139113" y="4238625"/>
          <p14:tracePt t="54071" x="8180388" y="4238625"/>
          <p14:tracePt t="54087" x="8231188" y="4238625"/>
          <p14:tracePt t="54104" x="8356600" y="4238625"/>
          <p14:tracePt t="54121" x="8424863" y="4238625"/>
          <p14:tracePt t="54137" x="8474075" y="4238625"/>
          <p14:tracePt t="54154" x="8524875" y="4230688"/>
          <p14:tracePt t="54171" x="8583613" y="4230688"/>
          <p14:tracePt t="54188" x="8642350" y="4230688"/>
          <p14:tracePt t="54204" x="8734425" y="4230688"/>
          <p14:tracePt t="54221" x="8843963" y="4230688"/>
          <p14:tracePt t="54237" x="8986838" y="4230688"/>
          <p14:tracePt t="54254" x="9086850" y="4230688"/>
          <p14:tracePt t="54271" x="9170988" y="4230688"/>
          <p14:tracePt t="54288" x="9196388" y="4230688"/>
          <p14:tracePt t="54304" x="9237663" y="4230688"/>
          <p14:tracePt t="54321" x="9255125" y="4222750"/>
          <p14:tracePt t="54337" x="9263063" y="4222750"/>
          <p14:tracePt t="54354" x="9288463" y="4222750"/>
          <p14:tracePt t="54371" x="9313863" y="4222750"/>
          <p14:tracePt t="54387" x="9372600" y="4222750"/>
          <p14:tracePt t="54404" x="9423400" y="4222750"/>
          <p14:tracePt t="54421" x="9482138" y="4222750"/>
          <p14:tracePt t="54437" x="9566275" y="4222750"/>
          <p14:tracePt t="54454" x="9607550" y="4222750"/>
          <p14:tracePt t="54471" x="9632950" y="4222750"/>
          <p14:tracePt t="54487" x="9691688" y="4222750"/>
          <p14:tracePt t="54504" x="9742488" y="4222750"/>
          <p14:tracePt t="54521" x="9817100" y="4222750"/>
          <p14:tracePt t="54537" x="9859963" y="4222750"/>
          <p14:tracePt t="54554" x="9893300" y="4222750"/>
          <p14:tracePt t="54570" x="9909175" y="4222750"/>
          <p14:tracePt t="54691" x="9918700" y="4222750"/>
          <p14:tracePt t="54699" x="9926638" y="4222750"/>
          <p14:tracePt t="54706" x="9952038" y="4213225"/>
          <p14:tracePt t="54723" x="9959975" y="4213225"/>
          <p14:tracePt t="54738" x="9977438" y="4213225"/>
          <p14:tracePt t="54754" x="9993313" y="4213225"/>
          <p14:tracePt t="54771" x="10026650" y="4213225"/>
          <p14:tracePt t="54787" x="10052050" y="4213225"/>
          <p14:tracePt t="54804" x="10077450" y="4213225"/>
          <p14:tracePt t="54821" x="10102850" y="4213225"/>
          <p14:tracePt t="55302" x="10094913" y="4213225"/>
          <p14:tracePt t="55321" x="10077450" y="4213225"/>
          <p14:tracePt t="55327" x="10052050" y="4213225"/>
          <p14:tracePt t="55337" x="10010775" y="4213225"/>
          <p14:tracePt t="55354" x="9934575" y="4213225"/>
          <p14:tracePt t="55370" x="9717088" y="4213225"/>
          <p14:tracePt t="55388" x="9372600" y="4213225"/>
          <p14:tracePt t="55404" x="8961438" y="4213225"/>
          <p14:tracePt t="55421" x="8659813" y="4213225"/>
          <p14:tracePt t="55437" x="8440738" y="4213225"/>
          <p14:tracePt t="55453" x="8264525" y="4213225"/>
          <p14:tracePt t="55471" x="8131175" y="4213225"/>
          <p14:tracePt t="55487" x="7970838" y="4213225"/>
          <p14:tracePt t="55504" x="7804150" y="4213225"/>
          <p14:tracePt t="55521" x="7651750" y="4213225"/>
          <p14:tracePt t="55537" x="7493000" y="4213225"/>
          <p14:tracePt t="55555" x="7358063" y="4213225"/>
          <p14:tracePt t="55570" x="7224713" y="4213225"/>
          <p14:tracePt t="55571" x="7148513" y="4213225"/>
          <p14:tracePt t="55588" x="6972300" y="4213225"/>
          <p14:tracePt t="55604" x="6721475" y="4213225"/>
          <p14:tracePt t="55621" x="6310313" y="4213225"/>
          <p14:tracePt t="55637" x="5764213" y="4213225"/>
          <p14:tracePt t="55654" x="5194300" y="4213225"/>
          <p14:tracePt t="55671" x="4716463" y="4213225"/>
          <p14:tracePt t="55687" x="4387850" y="4213225"/>
          <p14:tracePt t="55704" x="4221163" y="4213225"/>
          <p14:tracePt t="55720" x="4203700" y="4213225"/>
          <p14:tracePt t="55738" x="4195763" y="4213225"/>
          <p14:tracePt t="55758" x="4187825" y="4205288"/>
          <p14:tracePt t="55770" x="4178300" y="4205288"/>
          <p14:tracePt t="55788" x="4152900" y="4189413"/>
          <p14:tracePt t="55804" x="4070350" y="4171950"/>
          <p14:tracePt t="55820" x="4011613" y="4164013"/>
          <p14:tracePt t="55837" x="3927475" y="4164013"/>
          <p14:tracePt t="55854" x="3800475" y="4164013"/>
          <p14:tracePt t="55871" x="3649663" y="4164013"/>
          <p14:tracePt t="55888" x="3490913" y="4164013"/>
          <p14:tracePt t="55904" x="3348038" y="4164013"/>
          <p14:tracePt t="55921" x="3222625" y="4164013"/>
          <p14:tracePt t="55937" x="3130550" y="4164013"/>
          <p14:tracePt t="55954" x="3105150" y="4164013"/>
          <p14:tracePt t="56011" x="3113088" y="4164013"/>
          <p14:tracePt t="56019" x="3130550" y="4164013"/>
          <p14:tracePt t="56027" x="3171825" y="4146550"/>
          <p14:tracePt t="56037" x="3197225" y="4146550"/>
          <p14:tracePt t="56054" x="3248025" y="4146550"/>
          <p14:tracePt t="56070" x="3516313" y="4121150"/>
          <p14:tracePt t="56088" x="3733800" y="4105275"/>
          <p14:tracePt t="56103" x="3968750" y="4087813"/>
          <p14:tracePt t="56120" x="4211638" y="4087813"/>
          <p14:tracePt t="56137" x="4430713" y="4087813"/>
          <p14:tracePt t="56154" x="4657725" y="4087813"/>
          <p14:tracePt t="56170" x="4875213" y="4087813"/>
          <p14:tracePt t="56187" x="5118100" y="4087813"/>
          <p14:tracePt t="56204" x="5362575" y="4087813"/>
          <p14:tracePt t="56220" x="5597525" y="4071938"/>
          <p14:tracePt t="56237" x="5789613" y="4054475"/>
          <p14:tracePt t="56254" x="5932488" y="4037013"/>
          <p14:tracePt t="56270" x="6042025" y="4021138"/>
          <p14:tracePt t="56287" x="6100763" y="4021138"/>
          <p14:tracePt t="56304" x="6159500" y="4011613"/>
          <p14:tracePt t="56320" x="6242050" y="4011613"/>
          <p14:tracePt t="56321" x="6267450" y="4003675"/>
          <p14:tracePt t="56337" x="6292850" y="4003675"/>
          <p14:tracePt t="56354" x="6402388" y="3995738"/>
          <p14:tracePt t="56370" x="6494463" y="3987800"/>
          <p14:tracePt t="56387" x="6604000" y="3978275"/>
          <p14:tracePt t="56404" x="6670675" y="3970338"/>
          <p14:tracePt t="56420" x="6762750" y="3952875"/>
          <p14:tracePt t="56437" x="6838950" y="3952875"/>
          <p14:tracePt t="56454" x="6913563" y="3952875"/>
          <p14:tracePt t="56471" x="6946900" y="3952875"/>
          <p14:tracePt t="56500" x="6956425" y="3952875"/>
          <p14:tracePt t="56540" x="6938963" y="3952875"/>
          <p14:tracePt t="56549" x="6905625" y="3952875"/>
          <p14:tracePt t="56558" x="6880225" y="3970338"/>
          <p14:tracePt t="56570" x="6854825" y="3978275"/>
          <p14:tracePt t="56587" x="6805613" y="4021138"/>
          <p14:tracePt t="56604" x="6754813" y="4062413"/>
          <p14:tracePt t="56620" x="6729413" y="4079875"/>
          <p14:tracePt t="56637" x="6729413" y="4087813"/>
          <p14:tracePt t="56720" x="6721475" y="4087813"/>
          <p14:tracePt t="56729" x="6688138" y="4087813"/>
          <p14:tracePt t="56738" x="6629400" y="4087813"/>
          <p14:tracePt t="56754" x="6570663" y="4087813"/>
          <p14:tracePt t="56770" x="6561138" y="4087813"/>
          <p14:tracePt t="56793" x="6570663" y="4079875"/>
          <p14:tracePt t="56804" x="6604000" y="4079875"/>
          <p14:tracePt t="56820" x="6670675" y="4079875"/>
          <p14:tracePt t="56837" x="6754813" y="4079875"/>
          <p14:tracePt t="56854" x="6880225" y="4071938"/>
          <p14:tracePt t="56870" x="7005638" y="4062413"/>
          <p14:tracePt t="56887" x="7140575" y="4054475"/>
          <p14:tracePt t="56904" x="7283450" y="4046538"/>
          <p14:tracePt t="56920" x="7426325" y="4046538"/>
          <p14:tracePt t="56937" x="7585075" y="4037013"/>
          <p14:tracePt t="56954" x="7720013" y="4029075"/>
          <p14:tracePt t="56971" x="7820025" y="4029075"/>
          <p14:tracePt t="56988" x="7929563" y="4029075"/>
          <p14:tracePt t="57004" x="8021638" y="4029075"/>
          <p14:tracePt t="57020" x="8097838" y="4029075"/>
          <p14:tracePt t="57037" x="8156575" y="4029075"/>
          <p14:tracePt t="57054" x="8205788" y="4029075"/>
          <p14:tracePt t="57071" x="8223250" y="4029075"/>
          <p14:tracePt t="57119" x="8197850" y="4029075"/>
          <p14:tracePt t="57128" x="8164513" y="4029075"/>
          <p14:tracePt t="57137" x="8147050" y="4029075"/>
          <p14:tracePt t="57154" x="8062913" y="4029075"/>
          <p14:tracePt t="57171" x="7896225" y="4029075"/>
          <p14:tracePt t="57188" x="7694613" y="4029075"/>
          <p14:tracePt t="57204" x="7392988" y="4029075"/>
          <p14:tracePt t="57221" x="7005638" y="4029075"/>
          <p14:tracePt t="57238" x="6570663" y="4029075"/>
          <p14:tracePt t="57253" x="6226175" y="4029075"/>
          <p14:tracePt t="57271" x="5940425" y="4029075"/>
          <p14:tracePt t="57287" x="5722938" y="4029075"/>
          <p14:tracePt t="57304" x="5521325" y="4029075"/>
          <p14:tracePt t="57320" x="5337175" y="4029075"/>
          <p14:tracePt t="57337" x="5143500" y="4037013"/>
          <p14:tracePt t="57354" x="4916488" y="4062413"/>
          <p14:tracePt t="57370" x="4681538" y="4071938"/>
          <p14:tracePt t="57388" x="4438650" y="4079875"/>
          <p14:tracePt t="57404" x="4195763" y="4079875"/>
          <p14:tracePt t="57421" x="3952875" y="4079875"/>
          <p14:tracePt t="57437" x="3733800" y="4079875"/>
          <p14:tracePt t="57454" x="3506788" y="4087813"/>
          <p14:tracePt t="57471" x="3238500" y="4113213"/>
          <p14:tracePt t="57487" x="3095625" y="4130675"/>
          <p14:tracePt t="57504" x="2987675" y="4154488"/>
          <p14:tracePt t="57521" x="2870200" y="4171950"/>
          <p14:tracePt t="57537" x="2752725" y="4189413"/>
          <p14:tracePt t="57554" x="2660650" y="4197350"/>
          <p14:tracePt t="57571" x="2576513" y="4197350"/>
          <p14:tracePt t="57588" x="2508250" y="4197350"/>
          <p14:tracePt t="57604" x="2441575" y="4197350"/>
          <p14:tracePt t="57620" x="2374900" y="4197350"/>
          <p14:tracePt t="57637" x="2308225" y="4197350"/>
          <p14:tracePt t="57654" x="2249488" y="4197350"/>
          <p14:tracePt t="57670" x="2198688" y="4197350"/>
          <p14:tracePt t="57687" x="2147888" y="4197350"/>
          <p14:tracePt t="57704" x="2106613" y="4197350"/>
          <p14:tracePt t="57720" x="2097088" y="4197350"/>
          <p14:tracePt t="57737" x="2089150" y="4197350"/>
          <p14:tracePt t="57754" x="2081213" y="4197350"/>
          <p14:tracePt t="57771" x="2073275" y="4197350"/>
          <p14:tracePt t="58033" x="2081213" y="4197350"/>
          <p14:tracePt t="58041" x="2106613" y="4197350"/>
          <p14:tracePt t="58054" x="2132013" y="4197350"/>
          <p14:tracePt t="58071" x="2232025" y="4197350"/>
          <p14:tracePt t="58087" x="2425700" y="4197350"/>
          <p14:tracePt t="58104" x="2651125" y="4197350"/>
          <p14:tracePt t="58121" x="2860675" y="4197350"/>
          <p14:tracePt t="58137" x="3021013" y="4197350"/>
          <p14:tracePt t="58154" x="3113088" y="4197350"/>
          <p14:tracePt t="58171" x="3121025" y="4197350"/>
          <p14:tracePt t="58260" x="3130550" y="4197350"/>
          <p14:tracePt t="58270" x="3163888" y="4197350"/>
          <p14:tracePt t="58277" x="3189288" y="4197350"/>
          <p14:tracePt t="58287" x="3222625" y="4197350"/>
          <p14:tracePt t="58304" x="3281363" y="4197350"/>
          <p14:tracePt t="58320" x="3440113" y="4197350"/>
          <p14:tracePt t="58337" x="3633788" y="4197350"/>
          <p14:tracePt t="58354" x="3835400" y="4197350"/>
          <p14:tracePt t="58371" x="3994150" y="4197350"/>
          <p14:tracePt t="58387" x="4103688" y="4197350"/>
          <p14:tracePt t="58403" x="4119563" y="4197350"/>
          <p14:tracePt t="58628" x="4129088" y="4197350"/>
          <p14:tracePt t="58637" x="4152900" y="4197350"/>
          <p14:tracePt t="58644" x="4170363" y="4197350"/>
          <p14:tracePt t="58654" x="4211638" y="4197350"/>
          <p14:tracePt t="58671" x="4305300" y="4197350"/>
          <p14:tracePt t="58687" x="4364038" y="4197350"/>
          <p14:tracePt t="58704" x="4497388" y="4189413"/>
          <p14:tracePt t="58721" x="4640263" y="4179888"/>
          <p14:tracePt t="58737" x="4765675" y="4164013"/>
          <p14:tracePt t="58754" x="4841875" y="4154488"/>
          <p14:tracePt t="58771" x="4849813" y="4154488"/>
          <p14:tracePt t="58897" x="4857750" y="4154488"/>
          <p14:tracePt t="58912" x="4875213" y="4154488"/>
          <p14:tracePt t="58921" x="4883150" y="4146550"/>
          <p14:tracePt t="58929" x="4916488" y="4146550"/>
          <p14:tracePt t="58938" x="4967288" y="4146550"/>
          <p14:tracePt t="58954" x="5043488" y="4146550"/>
          <p14:tracePt t="58971" x="5127625" y="4146550"/>
          <p14:tracePt t="58987" x="5151438" y="4146550"/>
          <p14:tracePt t="58987" x="5176838" y="4146550"/>
          <p14:tracePt t="59003" x="5210175" y="4146550"/>
          <p14:tracePt t="59004" x="5253038" y="4146550"/>
          <p14:tracePt t="59020" x="5337175" y="4146550"/>
          <p14:tracePt t="59037" x="5411788" y="4146550"/>
          <p14:tracePt t="59054" x="5462588" y="4146550"/>
          <p14:tracePt t="59071" x="5503863" y="4146550"/>
          <p14:tracePt t="59088" x="5529263" y="4146550"/>
          <p14:tracePt t="59104" x="5562600" y="4146550"/>
          <p14:tracePt t="59121" x="5605463" y="4146550"/>
          <p14:tracePt t="59137" x="5672138" y="4138613"/>
          <p14:tracePt t="59154" x="5756275" y="4121150"/>
          <p14:tracePt t="59170" x="5822950" y="4121150"/>
          <p14:tracePt t="59187" x="5873750" y="4121150"/>
          <p14:tracePt t="59204" x="5949950" y="4113213"/>
          <p14:tracePt t="59221" x="6024563" y="4113213"/>
          <p14:tracePt t="59237" x="6108700" y="4113213"/>
          <p14:tracePt t="59254" x="6175375" y="4113213"/>
          <p14:tracePt t="59271" x="6226175" y="4113213"/>
          <p14:tracePt t="59287" x="6251575" y="4113213"/>
          <p14:tracePt t="59288" x="6276975" y="4113213"/>
          <p14:tracePt t="59304" x="6284913" y="4113213"/>
          <p14:tracePt t="59321" x="6292850" y="4113213"/>
          <p14:tracePt t="59337" x="6326188" y="4113213"/>
          <p14:tracePt t="59354" x="6376988" y="4113213"/>
          <p14:tracePt t="59371" x="6453188" y="4121150"/>
          <p14:tracePt t="59387" x="6535738" y="4130675"/>
          <p14:tracePt t="59404" x="6619875" y="4130675"/>
          <p14:tracePt t="59421" x="6688138" y="4130675"/>
          <p14:tracePt t="59437" x="6729413" y="4138613"/>
          <p14:tracePt t="59454" x="6788150" y="4138613"/>
          <p14:tracePt t="59471" x="6872288" y="4138613"/>
          <p14:tracePt t="59487" x="6913563" y="4138613"/>
          <p14:tracePt t="59504" x="6946900" y="4138613"/>
          <p14:tracePt t="59520" x="6972300" y="4138613"/>
          <p14:tracePt t="59538" x="6997700" y="4138613"/>
          <p14:tracePt t="59554" x="7040563" y="4138613"/>
          <p14:tracePt t="59571" x="7064375" y="4138613"/>
          <p14:tracePt t="59588" x="7099300" y="4138613"/>
          <p14:tracePt t="59604" x="7140575" y="4138613"/>
          <p14:tracePt t="59621" x="7181850" y="4146550"/>
          <p14:tracePt t="59637" x="7240588" y="4146550"/>
          <p14:tracePt t="59654" x="7275513" y="4146550"/>
          <p14:tracePt t="59670" x="7299325" y="4146550"/>
          <p14:tracePt t="59688" x="7308850" y="4146550"/>
          <p14:tracePt t="59728" x="7324725" y="4146550"/>
          <p14:tracePt t="59737" x="7334250" y="4146550"/>
          <p14:tracePt t="59744" x="7367588" y="4146550"/>
          <p14:tracePt t="59754" x="7416800" y="4146550"/>
          <p14:tracePt t="59771" x="7493000" y="4146550"/>
          <p14:tracePt t="59787" x="7661275" y="4146550"/>
          <p14:tracePt t="59804" x="7896225" y="4146550"/>
          <p14:tracePt t="59820" x="8156575" y="4146550"/>
          <p14:tracePt t="59837" x="8391525" y="4146550"/>
          <p14:tracePt t="59854" x="8575675" y="4146550"/>
          <p14:tracePt t="59871" x="8734425" y="4146550"/>
          <p14:tracePt t="59887" x="8851900" y="4146550"/>
          <p14:tracePt t="59904" x="8877300" y="4146550"/>
          <p14:tracePt t="59920" x="8885238" y="4146550"/>
          <p14:tracePt t="59948" x="8902700" y="4146550"/>
          <p14:tracePt t="59957" x="8910638" y="4146550"/>
          <p14:tracePt t="59970" x="8928100" y="4146550"/>
          <p14:tracePt t="59987" x="8961438" y="4154488"/>
          <p14:tracePt t="60004" x="9002713" y="4154488"/>
          <p14:tracePt t="60020" x="9037638" y="4171950"/>
          <p14:tracePt t="60037" x="9096375" y="4171950"/>
          <p14:tracePt t="60054" x="9178925" y="4171950"/>
          <p14:tracePt t="60071" x="9339263" y="4171950"/>
          <p14:tracePt t="60087" x="9456738" y="4171950"/>
          <p14:tracePt t="60104" x="9540875" y="4171950"/>
          <p14:tracePt t="60121" x="9590088" y="4171950"/>
          <p14:tracePt t="60137" x="9599613" y="4171950"/>
          <p14:tracePt t="60275" x="9607550" y="4171950"/>
          <p14:tracePt t="60282" x="9615488" y="4164013"/>
          <p14:tracePt t="60290" x="9625013" y="4164013"/>
          <p14:tracePt t="60304" x="9632950" y="4164013"/>
          <p14:tracePt t="60365" x="9607550" y="4164013"/>
          <p14:tracePt t="60372" x="9574213" y="4164013"/>
          <p14:tracePt t="60380" x="9507538" y="4164013"/>
          <p14:tracePt t="60388" x="9423400" y="4164013"/>
          <p14:tracePt t="60404" x="9313863" y="4164013"/>
          <p14:tracePt t="60420" x="9053513" y="4154488"/>
          <p14:tracePt t="60438" x="8693150" y="4146550"/>
          <p14:tracePt t="60454" x="8509000" y="4138613"/>
          <p14:tracePt t="60471" x="8382000" y="4105275"/>
          <p14:tracePt t="60488" x="8297863" y="4079875"/>
          <p14:tracePt t="60504" x="8205788" y="4046538"/>
          <p14:tracePt t="60521" x="8131175" y="4021138"/>
          <p14:tracePt t="60537" x="8062913" y="3995738"/>
          <p14:tracePt t="60555" x="7962900" y="3970338"/>
          <p14:tracePt t="60571" x="7878763" y="3962400"/>
          <p14:tracePt t="60587" x="7794625" y="3962400"/>
          <p14:tracePt t="60604" x="7720013" y="3962400"/>
          <p14:tracePt t="60621" x="7661275" y="3962400"/>
          <p14:tracePt t="60637" x="7635875" y="3962400"/>
          <p14:tracePt t="60654" x="7610475" y="3962400"/>
          <p14:tracePt t="60671" x="7602538" y="3962400"/>
          <p14:tracePt t="60687" x="7585075" y="3962400"/>
          <p14:tracePt t="60706" x="7569200" y="3962400"/>
          <p14:tracePt t="60721" x="7559675" y="3962400"/>
          <p14:tracePt t="60737" x="7518400" y="3962400"/>
          <p14:tracePt t="60754" x="7475538" y="3962400"/>
          <p14:tracePt t="60771" x="7434263" y="3962400"/>
          <p14:tracePt t="60788" x="7350125" y="3962400"/>
          <p14:tracePt t="60804" x="7324725" y="3962400"/>
          <p14:tracePt t="60820" x="7265988" y="3962400"/>
          <p14:tracePt t="60837" x="7250113" y="3962400"/>
          <p14:tracePt t="60885" x="7265988" y="3962400"/>
          <p14:tracePt t="60893" x="7291388" y="3962400"/>
          <p14:tracePt t="60904" x="7324725" y="3962400"/>
          <p14:tracePt t="60920" x="7375525" y="3962400"/>
          <p14:tracePt t="60937" x="7434263" y="3962400"/>
          <p14:tracePt t="60954" x="7485063" y="3952875"/>
          <p14:tracePt t="60970" x="7534275" y="3952875"/>
          <p14:tracePt t="60987" x="7543800" y="3952875"/>
          <p14:tracePt t="61004" x="7559675" y="3952875"/>
          <p14:tracePt t="61020" x="7577138" y="3952875"/>
          <p14:tracePt t="61037" x="7627938" y="3952875"/>
          <p14:tracePt t="61055" x="7669213" y="3952875"/>
          <p14:tracePt t="61071" x="7778750" y="3952875"/>
          <p14:tracePt t="61087" x="7980363" y="3952875"/>
          <p14:tracePt t="61104" x="8215313" y="3952875"/>
          <p14:tracePt t="61121" x="8458200" y="3952875"/>
          <p14:tracePt t="61137" x="8734425" y="3944938"/>
          <p14:tracePt t="61154" x="8943975" y="3937000"/>
          <p14:tracePt t="61171" x="9086850" y="3937000"/>
          <p14:tracePt t="61188" x="9178925" y="3937000"/>
          <p14:tracePt t="61204" x="9255125" y="3937000"/>
          <p14:tracePt t="61221" x="9347200" y="3937000"/>
          <p14:tracePt t="61237" x="9372600" y="3937000"/>
          <p14:tracePt t="61254" x="9456738" y="3937000"/>
          <p14:tracePt t="61271" x="9507538" y="3937000"/>
          <p14:tracePt t="61287" x="9548813" y="3937000"/>
          <p14:tracePt t="61304" x="9582150" y="3937000"/>
          <p14:tracePt t="61320" x="9607550" y="3937000"/>
          <p14:tracePt t="61338" x="9615488" y="3937000"/>
          <p14:tracePt t="61354" x="9632950" y="3937000"/>
          <p14:tracePt t="61371" x="9658350" y="3937000"/>
          <p14:tracePt t="61387" x="9699625" y="3937000"/>
          <p14:tracePt t="61404" x="9732963" y="3937000"/>
          <p14:tracePt t="61421" x="9809163" y="3937000"/>
          <p14:tracePt t="61437" x="9875838" y="3952875"/>
          <p14:tracePt t="61454" x="9934575" y="3978275"/>
          <p14:tracePt t="61471" x="9959975" y="3995738"/>
          <p14:tracePt t="61487" x="9967913" y="4003675"/>
          <p14:tracePt t="61503" x="9985375" y="4029075"/>
          <p14:tracePt t="61521" x="9985375" y="4046538"/>
          <p14:tracePt t="61537" x="9985375" y="4079875"/>
          <p14:tracePt t="61554" x="9985375" y="4087813"/>
          <p14:tracePt t="61570" x="9985375" y="4105275"/>
          <p14:tracePt t="61588" x="9952038" y="4113213"/>
          <p14:tracePt t="61604" x="9883775" y="4138613"/>
          <p14:tracePt t="61620" x="9817100" y="4146550"/>
          <p14:tracePt t="61637" x="9742488" y="4171950"/>
          <p14:tracePt t="61654" x="9699625" y="4189413"/>
          <p14:tracePt t="61670" x="9640888" y="4197350"/>
          <p14:tracePt t="61688" x="9515475" y="4213225"/>
          <p14:tracePt t="61704" x="9448800" y="4222750"/>
          <p14:tracePt t="61721" x="9355138" y="4222750"/>
          <p14:tracePt t="61737" x="9188450" y="4222750"/>
          <p14:tracePt t="61754" x="9012238" y="4222750"/>
          <p14:tracePt t="61771" x="8843963" y="4222750"/>
          <p14:tracePt t="61787" x="8685213" y="4222750"/>
          <p14:tracePt t="61804" x="8532813" y="4222750"/>
          <p14:tracePt t="61820" x="8374063" y="4222750"/>
          <p14:tracePt t="61837" x="8164513" y="4222750"/>
          <p14:tracePt t="61854" x="7921625" y="4222750"/>
          <p14:tracePt t="61870" x="7602538" y="4222750"/>
          <p14:tracePt t="61887" x="7334250" y="4238625"/>
          <p14:tracePt t="61904" x="7132638" y="4238625"/>
          <p14:tracePt t="61921" x="6997700" y="4256088"/>
          <p14:tracePt t="61937" x="6913563" y="4264025"/>
          <p14:tracePt t="61954" x="6854825" y="4264025"/>
          <p14:tracePt t="61971" x="6788150" y="4264025"/>
          <p14:tracePt t="61987" x="6678613" y="4264025"/>
          <p14:tracePt t="62004" x="6527800" y="4264025"/>
          <p14:tracePt t="62020" x="6394450" y="4264025"/>
          <p14:tracePt t="62037" x="6284913" y="4264025"/>
          <p14:tracePt t="62054" x="6200775" y="4264025"/>
          <p14:tracePt t="62071" x="6124575" y="4264025"/>
          <p14:tracePt t="62087" x="6042025" y="4264025"/>
          <p14:tracePt t="62105" x="5873750" y="4264025"/>
          <p14:tracePt t="62121" x="5815013" y="4264025"/>
          <p14:tracePt t="62137" x="5689600" y="4264025"/>
          <p14:tracePt t="62154" x="5538788" y="4264025"/>
          <p14:tracePt t="62171" x="5454650" y="4264025"/>
          <p14:tracePt t="62188" x="5445125" y="4264025"/>
          <p14:tracePt t="62211" x="5462588" y="4264025"/>
          <p14:tracePt t="62220" x="5495925" y="4264025"/>
          <p14:tracePt t="62237" x="5630863" y="4264025"/>
          <p14:tracePt t="62254" x="5832475" y="4264025"/>
          <p14:tracePt t="62271" x="6042025" y="4264025"/>
          <p14:tracePt t="62287" x="6251575" y="4264025"/>
          <p14:tracePt t="62304" x="6477000" y="4264025"/>
          <p14:tracePt t="62320" x="6704013" y="4264025"/>
          <p14:tracePt t="62337" x="6931025" y="4264025"/>
          <p14:tracePt t="62354" x="7115175" y="4264025"/>
          <p14:tracePt t="62371" x="7299325" y="4264025"/>
          <p14:tracePt t="62387" x="7475538" y="4264025"/>
          <p14:tracePt t="62404" x="7635875" y="4264025"/>
          <p14:tracePt t="62420" x="7804150" y="4264025"/>
          <p14:tracePt t="62437" x="7954963" y="4264025"/>
          <p14:tracePt t="62454" x="8113713" y="4264025"/>
          <p14:tracePt t="62471" x="8289925" y="4248150"/>
          <p14:tracePt t="62487" x="8491538" y="4238625"/>
          <p14:tracePt t="62504" x="8685213" y="4205288"/>
          <p14:tracePt t="62521" x="8910638" y="4179888"/>
          <p14:tracePt t="62537" x="9045575" y="4154488"/>
          <p14:tracePt t="62554" x="9137650" y="4121150"/>
          <p14:tracePt t="62571" x="9155113" y="4105275"/>
          <p14:tracePt t="62587" x="9155113" y="4095750"/>
          <p14:tracePt t="62604" x="9155113" y="4079875"/>
          <p14:tracePt t="62620" x="9155113" y="4071938"/>
          <p14:tracePt t="62638" x="9155113" y="4054475"/>
          <p14:tracePt t="62654" x="9170988" y="4029075"/>
          <p14:tracePt t="62671" x="9213850" y="3995738"/>
          <p14:tracePt t="62687" x="9263063" y="3952875"/>
          <p14:tracePt t="62704" x="9339263" y="3929063"/>
          <p14:tracePt t="62720" x="9413875" y="3878263"/>
          <p14:tracePt t="62738" x="9507538" y="3852863"/>
          <p14:tracePt t="62754" x="9599613" y="3827463"/>
          <p14:tracePt t="62771" x="9648825" y="3802063"/>
          <p14:tracePt t="62833" x="9632950" y="3802063"/>
          <p14:tracePt t="62841" x="9582150" y="3802063"/>
          <p14:tracePt t="62854" x="9566275" y="3802063"/>
          <p14:tracePt t="62870" x="9482138" y="3802063"/>
          <p14:tracePt t="62887" x="9364663" y="3802063"/>
          <p14:tracePt t="62904" x="9229725" y="3802063"/>
          <p14:tracePt t="62920" x="9096375" y="3802063"/>
          <p14:tracePt t="62937" x="8936038" y="3802063"/>
          <p14:tracePt t="62954" x="8767763" y="3802063"/>
          <p14:tracePt t="62971" x="8609013" y="3802063"/>
          <p14:tracePt t="62987" x="8424863" y="3802063"/>
          <p14:tracePt t="63004" x="8248650" y="3802063"/>
          <p14:tracePt t="63020" x="8039100" y="3802063"/>
          <p14:tracePt t="63037" x="7720013" y="3802063"/>
          <p14:tracePt t="63054" x="7500938" y="3802063"/>
          <p14:tracePt t="63071" x="7334250" y="3802063"/>
          <p14:tracePt t="63087" x="7191375" y="3802063"/>
          <p14:tracePt t="63104" x="7048500" y="3802063"/>
          <p14:tracePt t="63121" x="6923088" y="3802063"/>
          <p14:tracePt t="63137" x="6754813" y="3802063"/>
          <p14:tracePt t="63154" x="6545263" y="3802063"/>
          <p14:tracePt t="63171" x="6376988" y="3802063"/>
          <p14:tracePt t="63187" x="6218238" y="3802063"/>
          <p14:tracePt t="63204" x="6142038" y="3802063"/>
          <p14:tracePt t="63221" x="6057900" y="3802063"/>
          <p14:tracePt t="63237" x="5991225" y="3802063"/>
          <p14:tracePt t="63254" x="5932488" y="3802063"/>
          <p14:tracePt t="63270" x="5899150" y="3802063"/>
          <p14:tracePt t="63570" x="5891213" y="3802063"/>
          <p14:tracePt t="63578" x="5865813" y="3811588"/>
          <p14:tracePt t="63588" x="5840413" y="3819525"/>
          <p14:tracePt t="63604" x="5807075" y="3827463"/>
          <p14:tracePt t="63605" x="5773738" y="3844925"/>
          <p14:tracePt t="63621" x="5738813" y="3844925"/>
          <p14:tracePt t="63637" x="5656263" y="3852863"/>
          <p14:tracePt t="63654" x="5605463" y="3852863"/>
          <p14:tracePt t="63848" x="5613400" y="3852863"/>
          <p14:tracePt t="63855" x="5621338" y="3852863"/>
          <p14:tracePt t="63863" x="5638800" y="3852863"/>
          <p14:tracePt t="63872" x="5656263" y="3852863"/>
          <p14:tracePt t="63887" x="5664200" y="3852863"/>
          <p14:tracePt t="63904" x="5672138" y="3852863"/>
          <p14:tracePt t="63920" x="5680075" y="3852863"/>
          <p14:tracePt t="63953" x="5680075" y="3870325"/>
          <p14:tracePt t="63963" x="5672138" y="3894138"/>
          <p14:tracePt t="63971" x="5656263" y="3903663"/>
          <p14:tracePt t="63988" x="5621338" y="3944938"/>
          <p14:tracePt t="64004" x="5588000" y="3952875"/>
          <p14:tracePt t="64021" x="5580063" y="3952875"/>
          <p14:tracePt t="64412" x="5554663" y="3952875"/>
          <p14:tracePt t="64421" x="5529263" y="3952875"/>
          <p14:tracePt t="64428" x="5495925" y="3952875"/>
          <p14:tracePt t="64437" x="5445125" y="3952875"/>
          <p14:tracePt t="64454" x="5386388" y="3952875"/>
          <p14:tracePt t="64471" x="5286375" y="3952875"/>
          <p14:tracePt t="64487" x="5151438" y="3937000"/>
          <p14:tracePt t="64504" x="4992688" y="3903663"/>
          <p14:tracePt t="64521" x="4849813" y="3870325"/>
          <p14:tracePt t="64537" x="4724400" y="3852863"/>
          <p14:tracePt t="64554" x="4622800" y="3844925"/>
          <p14:tracePt t="64570" x="4530725" y="3844925"/>
          <p14:tracePt t="64587" x="4446588" y="3844925"/>
          <p14:tracePt t="64603" x="4346575" y="3844925"/>
          <p14:tracePt t="64621" x="4211638" y="3870325"/>
          <p14:tracePt t="64637" x="4044950" y="3919538"/>
          <p14:tracePt t="64654" x="3884613" y="4029075"/>
          <p14:tracePt t="64671" x="3700463" y="4154488"/>
          <p14:tracePt t="64687" x="3565525" y="4297363"/>
          <p14:tracePt t="64704" x="3473450" y="4424363"/>
          <p14:tracePt t="64721" x="3414713" y="4583113"/>
          <p14:tracePt t="64737" x="3389313" y="4700588"/>
          <p14:tracePt t="64754" x="3381375" y="4792663"/>
          <p14:tracePt t="64770" x="3381375" y="4835525"/>
          <p14:tracePt t="64787" x="3381375" y="4876800"/>
          <p14:tracePt t="64804" x="3398838" y="4894263"/>
          <p14:tracePt t="64820" x="3398838" y="4902200"/>
          <p14:tracePt t="64837" x="3398838" y="4919663"/>
          <p14:tracePt t="64854" x="3406775" y="4927600"/>
          <p14:tracePt t="64927" x="3406775" y="4935538"/>
          <p14:tracePt t="65231" x="3406775" y="4953000"/>
          <p14:tracePt t="65238" x="3406775" y="4968875"/>
          <p14:tracePt t="65264" x="3406775" y="4986338"/>
          <p14:tracePt t="65279" x="3406775" y="5011738"/>
          <p14:tracePt t="65295" x="3398838" y="5019675"/>
          <p14:tracePt t="65353" x="3398838" y="5027613"/>
          <p14:tracePt t="65386" x="3398838" y="5037138"/>
          <p14:tracePt t="65402" x="3398838" y="5045075"/>
          <p14:tracePt t="65410" x="3398838" y="5053013"/>
          <p14:tracePt t="65426" x="3398838" y="5060950"/>
          <p14:tracePt t="65639" x="3389313" y="5060950"/>
          <p14:tracePt t="65650" x="3389313" y="5070475"/>
          <p14:tracePt t="65729" x="3373438" y="5070475"/>
          <p14:tracePt t="65745" x="3365500" y="5053013"/>
          <p14:tracePt t="65754" x="3340100" y="5045075"/>
          <p14:tracePt t="65762" x="3340100" y="5037138"/>
          <p14:tracePt t="65771" x="3322638" y="5027613"/>
          <p14:tracePt t="65787" x="3297238" y="4994275"/>
          <p14:tracePt t="65804" x="3255963" y="4978400"/>
          <p14:tracePt t="65821" x="3197225" y="4953000"/>
          <p14:tracePt t="65837" x="3130550" y="4935538"/>
          <p14:tracePt t="65854" x="3079750" y="4927600"/>
          <p14:tracePt t="65871" x="3028950" y="4919663"/>
          <p14:tracePt t="65887" x="2970213" y="4919663"/>
          <p14:tracePt t="65904" x="2903538" y="4910138"/>
          <p14:tracePt t="65921" x="2836863" y="4910138"/>
          <p14:tracePt t="65937" x="2794000" y="4894263"/>
          <p14:tracePt t="65954" x="2743200" y="4894263"/>
          <p14:tracePt t="65970" x="2709863" y="4894263"/>
          <p14:tracePt t="65987" x="2693988" y="4894263"/>
          <p14:tracePt t="66004" x="2676525" y="4894263"/>
          <p14:tracePt t="66021" x="2660650" y="4894263"/>
          <p14:tracePt t="66037" x="2643188" y="4894263"/>
          <p14:tracePt t="66054" x="2635250" y="4894263"/>
          <p14:tracePt t="66070" x="2617788" y="4894263"/>
          <p14:tracePt t="66087" x="2566988" y="4884738"/>
          <p14:tracePt t="66104" x="2543175" y="4884738"/>
          <p14:tracePt t="66121" x="2500313" y="4876800"/>
          <p14:tracePt t="66137" x="2484438" y="4868863"/>
          <p14:tracePt t="66196" x="2474913" y="4868863"/>
          <p14:tracePt t="66213" x="2466975" y="4868863"/>
          <p14:tracePt t="66220" x="2449513" y="4868863"/>
          <p14:tracePt t="66228" x="2433638" y="4860925"/>
          <p14:tracePt t="66238" x="2416175" y="4851400"/>
          <p14:tracePt t="66254" x="2366963" y="4843463"/>
          <p14:tracePt t="66271" x="2324100" y="4835525"/>
          <p14:tracePt t="66286" x="2249488" y="4818063"/>
          <p14:tracePt t="66304" x="2206625" y="4810125"/>
          <p14:tracePt t="66321" x="2181225" y="4810125"/>
          <p14:tracePt t="66343" x="2173288" y="4810125"/>
          <p14:tracePt t="66892" x="2181225" y="4810125"/>
          <p14:tracePt t="66900" x="2190750" y="4810125"/>
          <p14:tracePt t="66907" x="2214563" y="4810125"/>
          <p14:tracePt t="66921" x="2239963" y="4810125"/>
          <p14:tracePt t="66937" x="2308225" y="4810125"/>
          <p14:tracePt t="66953" x="2474913" y="4810125"/>
          <p14:tracePt t="66970" x="2693988" y="4810125"/>
          <p14:tracePt t="66987" x="2954338" y="4810125"/>
          <p14:tracePt t="67005" x="3297238" y="4810125"/>
          <p14:tracePt t="67006" x="3440113" y="4810125"/>
          <p14:tracePt t="67021" x="3557588" y="4810125"/>
          <p14:tracePt t="67037" x="3784600" y="4810125"/>
          <p14:tracePt t="67054" x="3927475" y="4810125"/>
          <p14:tracePt t="67071" x="4019550" y="4810125"/>
          <p14:tracePt t="67088" x="4035425" y="4810125"/>
          <p14:tracePt t="67252" x="4044950" y="4826000"/>
          <p14:tracePt t="68753" x="4052888" y="4826000"/>
          <p14:tracePt t="68786" x="4078288" y="4843463"/>
          <p14:tracePt t="68793" x="4086225" y="4843463"/>
          <p14:tracePt t="68804" x="4111625" y="4843463"/>
          <p14:tracePt t="68821" x="4170363" y="4868863"/>
          <p14:tracePt t="68837" x="4229100" y="4876800"/>
          <p14:tracePt t="68854" x="4364038" y="4894263"/>
          <p14:tracePt t="68870" x="4581525" y="4919663"/>
          <p14:tracePt t="68887" x="5000625" y="4994275"/>
          <p14:tracePt t="68904" x="5646738" y="5095875"/>
          <p14:tracePt t="68921" x="6335713" y="5221288"/>
          <p14:tracePt t="68937" x="7005638" y="5280025"/>
          <p14:tracePt t="68954" x="7593013" y="5338763"/>
          <p14:tracePt t="68971" x="7988300" y="5346700"/>
          <p14:tracePt t="68987" x="8248650" y="5346700"/>
          <p14:tracePt t="69004" x="8499475" y="5346700"/>
          <p14:tracePt t="69021" x="8734425" y="5346700"/>
          <p14:tracePt t="69037" x="8943975" y="5346700"/>
          <p14:tracePt t="69054" x="9129713" y="5364163"/>
          <p14:tracePt t="69071" x="9390063" y="5389563"/>
          <p14:tracePt t="69087" x="9515475" y="5397500"/>
          <p14:tracePt t="69104" x="9531350" y="5397500"/>
          <p14:tracePt t="69135" x="9531350" y="5380038"/>
          <p14:tracePt t="69144" x="9531350" y="5372100"/>
          <p14:tracePt t="69405" x="9531350" y="5380038"/>
          <p14:tracePt t="69552" x="9531350" y="5389563"/>
          <p14:tracePt t="69674" x="9523413" y="5389563"/>
          <p14:tracePt t="69747" x="9540875" y="5389563"/>
          <p14:tracePt t="69754" x="9548813" y="5389563"/>
          <p14:tracePt t="69770" x="9566275" y="5380038"/>
          <p14:tracePt t="69943" x="9566275" y="5364163"/>
          <p14:tracePt t="69959" x="9556750" y="5364163"/>
          <p14:tracePt t="69967" x="9540875" y="5364163"/>
          <p14:tracePt t="69974" x="9531350" y="5356225"/>
          <p14:tracePt t="69987" x="9507538" y="5346700"/>
          <p14:tracePt t="70004" x="9448800" y="5330825"/>
          <p14:tracePt t="70021" x="9372600" y="5321300"/>
          <p14:tracePt t="70037" x="9296400" y="5305425"/>
          <p14:tracePt t="70054" x="9221788" y="5287963"/>
          <p14:tracePt t="70071" x="9163050" y="5287963"/>
          <p14:tracePt t="70087" x="9078913" y="5272088"/>
          <p14:tracePt t="70104" x="9002713" y="5254625"/>
          <p14:tracePt t="70121" x="8943975" y="5237163"/>
          <p14:tracePt t="70138" x="8836025" y="5221288"/>
          <p14:tracePt t="70138" x="8767763" y="5213350"/>
          <p14:tracePt t="70154" x="8709025" y="5203825"/>
          <p14:tracePt t="70171" x="8609013" y="5178425"/>
          <p14:tracePt t="70187" x="8483600" y="5162550"/>
          <p14:tracePt t="70204" x="8483600" y="5154613"/>
          <p14:tracePt t="70252" x="8474075" y="5154613"/>
          <p14:tracePt t="70269" x="8474075" y="5145088"/>
          <p14:tracePt t="70276" x="8474075" y="5137150"/>
          <p14:tracePt t="70287" x="8474075" y="5119688"/>
          <p14:tracePt t="70304" x="8466138" y="5070475"/>
          <p14:tracePt t="70321" x="8440738" y="4978400"/>
          <p14:tracePt t="70337" x="8424863" y="4927600"/>
          <p14:tracePt t="70497" x="8432800" y="4935538"/>
          <p14:tracePt t="70504" x="8450263" y="4943475"/>
          <p14:tracePt t="70513" x="8450263" y="4953000"/>
          <p14:tracePt t="70529" x="8450263" y="4978400"/>
          <p14:tracePt t="70537" x="8450263" y="4994275"/>
          <p14:tracePt t="70554" x="8450263" y="5011738"/>
          <p14:tracePt t="70586" x="8450263" y="5019675"/>
          <p14:tracePt t="70620" x="8466138" y="5037138"/>
          <p14:tracePt t="70626" x="8474075" y="5037138"/>
          <p14:tracePt t="70643" x="8483600" y="5045075"/>
          <p14:tracePt t="70654" x="8491538" y="5045075"/>
          <p14:tracePt t="70691" x="8499475" y="5045075"/>
          <p14:tracePt t="70725" x="8509000" y="5045075"/>
          <p14:tracePt t="71124" x="8499475" y="5045075"/>
          <p14:tracePt t="71141" x="8483600" y="5045075"/>
          <p14:tracePt t="71156" x="8466138" y="5045075"/>
          <p14:tracePt t="71165" x="8458200" y="5045075"/>
          <p14:tracePt t="71172" x="8450263" y="5045075"/>
          <p14:tracePt t="71187" x="8432800" y="5045075"/>
          <p14:tracePt t="71204" x="8424863" y="5045075"/>
          <p14:tracePt t="71221" x="8407400" y="5045075"/>
          <p14:tracePt t="71255" x="8399463" y="5045075"/>
          <p14:tracePt t="71263" x="8382000" y="5045075"/>
          <p14:tracePt t="71279" x="8356600" y="5045075"/>
          <p14:tracePt t="71288" x="8348663" y="5045075"/>
          <p14:tracePt t="71304" x="8315325" y="5045075"/>
          <p14:tracePt t="71321" x="8264525" y="5045075"/>
          <p14:tracePt t="71337" x="8256588" y="5045075"/>
          <p14:tracePt t="71354" x="8239125" y="5045075"/>
          <p14:tracePt t="71371" x="8231188" y="5045075"/>
          <p14:tracePt t="71387" x="8205788" y="5045075"/>
          <p14:tracePt t="71404" x="8189913" y="5045075"/>
          <p14:tracePt t="71421" x="8164513" y="5027613"/>
          <p14:tracePt t="71438" x="8131175" y="5027613"/>
          <p14:tracePt t="71454" x="8113713" y="5027613"/>
          <p14:tracePt t="71471" x="8088313" y="5019675"/>
          <p14:tracePt t="71487" x="8072438" y="5019675"/>
          <p14:tracePt t="71504" x="8062913" y="5019675"/>
          <p14:tracePt t="71524" x="8047038" y="5019675"/>
          <p14:tracePt t="71597" x="8054975" y="5011738"/>
          <p14:tracePt t="71605" x="8062913" y="5011738"/>
          <p14:tracePt t="71621" x="8080375" y="5002213"/>
          <p14:tracePt t="71622" x="8105775" y="5002213"/>
          <p14:tracePt t="71638" x="8147050" y="4994275"/>
          <p14:tracePt t="71654" x="8256588" y="4968875"/>
          <p14:tracePt t="71670" x="8289925" y="4960938"/>
          <p14:tracePt t="71688" x="8297863" y="4960938"/>
          <p14:tracePt t="71752" x="8264525" y="4960938"/>
          <p14:tracePt t="71759" x="8248650" y="4960938"/>
          <p14:tracePt t="71770" x="8205788" y="4960938"/>
          <p14:tracePt t="71788" x="8121650" y="4960938"/>
          <p14:tracePt t="71804" x="8072438" y="4960938"/>
          <p14:tracePt t="71821" x="7980363" y="4960938"/>
          <p14:tracePt t="71837" x="7862888" y="4960938"/>
          <p14:tracePt t="71854" x="7727950" y="4960938"/>
          <p14:tracePt t="71871" x="7610475" y="4960938"/>
          <p14:tracePt t="71887" x="7526338" y="4943475"/>
          <p14:tracePt t="71904" x="7475538" y="4935538"/>
          <p14:tracePt t="71921" x="7451725" y="4935538"/>
          <p14:tracePt t="71937" x="7426325" y="4935538"/>
          <p14:tracePt t="72029" x="7416800" y="4935538"/>
          <p14:tracePt t="72037" x="7408863" y="4935538"/>
          <p14:tracePt t="72045" x="7400925" y="4935538"/>
          <p14:tracePt t="72060" x="7383463" y="4935538"/>
          <p14:tracePt t="72071" x="7375525" y="4935538"/>
          <p14:tracePt t="72088" x="7358063" y="4935538"/>
          <p14:tracePt t="72233" x="7358063" y="4919663"/>
          <p14:tracePt t="72249" x="7367588" y="4919663"/>
          <p14:tracePt t="72256" x="7375525" y="4919663"/>
          <p14:tracePt t="72271" x="7383463" y="4919663"/>
          <p14:tracePt t="72288" x="7392988" y="4919663"/>
          <p14:tracePt t="72304" x="7400925" y="4919663"/>
          <p14:tracePt t="72321" x="7408863" y="4919663"/>
          <p14:tracePt t="72338" x="7426325" y="4919663"/>
          <p14:tracePt t="72354" x="7434263" y="4919663"/>
          <p14:tracePt t="72370" x="7451725" y="4910138"/>
          <p14:tracePt t="72387" x="7475538" y="4910138"/>
          <p14:tracePt t="72404" x="7510463" y="4910138"/>
          <p14:tracePt t="72420" x="7534275" y="4910138"/>
          <p14:tracePt t="72438" x="7577138" y="4910138"/>
          <p14:tracePt t="72454" x="7627938" y="4910138"/>
          <p14:tracePt t="72471" x="7694613" y="4902200"/>
          <p14:tracePt t="72488" x="7761288" y="4902200"/>
          <p14:tracePt t="72504" x="7837488" y="4902200"/>
          <p14:tracePt t="72520" x="7904163" y="4902200"/>
          <p14:tracePt t="72537" x="7945438" y="4902200"/>
          <p14:tracePt t="72554" x="7970838" y="4902200"/>
          <p14:tracePt t="72570" x="7980363" y="4902200"/>
          <p14:tracePt t="73243" x="7970838" y="4902200"/>
          <p14:tracePt t="73251" x="7962900" y="4902200"/>
          <p14:tracePt t="73259" x="7954963" y="4902200"/>
          <p14:tracePt t="73271" x="7937500" y="4902200"/>
          <p14:tracePt t="73288" x="7878763" y="4902200"/>
          <p14:tracePt t="73304" x="7827963" y="4902200"/>
          <p14:tracePt t="73321" x="7761288" y="4902200"/>
          <p14:tracePt t="73337" x="7727950" y="4902200"/>
          <p14:tracePt t="73354" x="7720013" y="4902200"/>
          <p14:tracePt t="73553" x="7710488" y="4902200"/>
          <p14:tracePt t="73560" x="7694613" y="4902200"/>
          <p14:tracePt t="73584" x="7686675" y="4902200"/>
          <p14:tracePt t="75401" x="7677150" y="4902200"/>
          <p14:tracePt t="76048" x="7686675" y="4902200"/>
          <p14:tracePt t="76089" x="7694613" y="4902200"/>
          <p14:tracePt t="76105" x="7702550" y="4902200"/>
          <p14:tracePt t="76113" x="7710488" y="4902200"/>
          <p14:tracePt t="76121" x="7727950" y="4902200"/>
          <p14:tracePt t="76137" x="7735888" y="4902200"/>
          <p14:tracePt t="76138" x="7761288" y="4902200"/>
          <p14:tracePt t="76153" x="7786688" y="4902200"/>
          <p14:tracePt t="76171" x="7870825" y="4894263"/>
          <p14:tracePt t="76187" x="7954963" y="4894263"/>
          <p14:tracePt t="76204" x="8021638" y="4884738"/>
          <p14:tracePt t="76221" x="8080375" y="4884738"/>
          <p14:tracePt t="76237" x="8113713" y="4884738"/>
          <p14:tracePt t="76341" x="8105775" y="4884738"/>
          <p14:tracePt t="76351" x="8097838" y="4884738"/>
          <p14:tracePt t="76357" x="8088313" y="4884738"/>
          <p14:tracePt t="76370" x="8072438" y="4884738"/>
          <p14:tracePt t="76387" x="7996238" y="4884738"/>
          <p14:tracePt t="76403" x="7937500" y="4868863"/>
          <p14:tracePt t="76420" x="7886700" y="4860925"/>
          <p14:tracePt t="76437" x="7827963" y="4860925"/>
          <p14:tracePt t="76454" x="7778750" y="4860925"/>
          <p14:tracePt t="76471" x="7769225" y="4860925"/>
          <p14:tracePt t="76488" x="7761288" y="4860925"/>
          <p14:tracePt t="76506" x="7753350" y="4860925"/>
          <p14:tracePt t="76578" x="7735888" y="4860925"/>
          <p14:tracePt t="76588" x="7727950" y="4860925"/>
          <p14:tracePt t="76593" x="7710488" y="4860925"/>
          <p14:tracePt t="76609" x="7694613" y="4860925"/>
          <p14:tracePt t="76627" x="7686675" y="4860925"/>
          <p14:tracePt t="76642" x="7677150" y="4860925"/>
          <p14:tracePt t="76654" x="7669213" y="4860925"/>
          <p14:tracePt t="76671" x="7635875" y="4868863"/>
          <p14:tracePt t="76687" x="7577138" y="4868863"/>
          <p14:tracePt t="76704" x="7510463" y="4876800"/>
          <p14:tracePt t="76720" x="7434263" y="4884738"/>
          <p14:tracePt t="76737" x="7367588" y="4884738"/>
          <p14:tracePt t="76754" x="7350125" y="4884738"/>
          <p14:tracePt t="76830" x="7358063" y="4884738"/>
          <p14:tracePt t="76838" x="7367588" y="4884738"/>
          <p14:tracePt t="76846" x="7383463" y="4876800"/>
          <p14:tracePt t="76854" x="7392988" y="4876800"/>
          <p14:tracePt t="76871" x="7408863" y="4868863"/>
          <p14:tracePt t="76871" x="7434263" y="4868863"/>
          <p14:tracePt t="76887" x="7459663" y="4860925"/>
          <p14:tracePt t="76904" x="7543800" y="4860925"/>
          <p14:tracePt t="76920" x="7643813" y="4860925"/>
          <p14:tracePt t="76937" x="7753350" y="4860925"/>
          <p14:tracePt t="76954" x="7862888" y="4860925"/>
          <p14:tracePt t="76971" x="7945438" y="4860925"/>
          <p14:tracePt t="76987" x="8039100" y="4860925"/>
          <p14:tracePt t="77004" x="8139113" y="4860925"/>
          <p14:tracePt t="77021" x="8248650" y="4860925"/>
          <p14:tracePt t="77037" x="8366125" y="4860925"/>
          <p14:tracePt t="77054" x="8491538" y="4860925"/>
          <p14:tracePt t="77070" x="8616950" y="4860925"/>
          <p14:tracePt t="77087" x="8709025" y="4860925"/>
          <p14:tracePt t="77104" x="8759825" y="4860925"/>
          <p14:tracePt t="77120" x="8793163" y="4860925"/>
          <p14:tracePt t="77137" x="8818563" y="4860925"/>
          <p14:tracePt t="77154" x="8851900" y="4860925"/>
          <p14:tracePt t="77170" x="8885238" y="4860925"/>
          <p14:tracePt t="77188" x="8920163" y="4860925"/>
          <p14:tracePt t="77204" x="8953500" y="4860925"/>
          <p14:tracePt t="77220" x="8994775" y="4860925"/>
          <p14:tracePt t="77237" x="9020175" y="4860925"/>
          <p14:tracePt t="77254" x="9061450" y="4860925"/>
          <p14:tracePt t="77271" x="9112250" y="4860925"/>
          <p14:tracePt t="77288" x="9213850" y="4860925"/>
          <p14:tracePt t="77304" x="9237663" y="4860925"/>
          <p14:tracePt t="77321" x="9331325" y="4860925"/>
          <p14:tracePt t="77337" x="9380538" y="4860925"/>
          <p14:tracePt t="77354" x="9431338" y="4860925"/>
          <p14:tracePt t="77371" x="9472613" y="4860925"/>
          <p14:tracePt t="77387" x="9515475" y="4860925"/>
          <p14:tracePt t="77404" x="9540875" y="4860925"/>
          <p14:tracePt t="77420" x="9556750" y="4860925"/>
          <p14:tracePt t="77437" x="9566275" y="4860925"/>
          <p14:tracePt t="77490" x="9574213" y="4860925"/>
          <p14:tracePt t="77498" x="9582150" y="4860925"/>
          <p14:tracePt t="77515" x="9599613" y="4860925"/>
          <p14:tracePt t="77523" x="9615488" y="4860925"/>
          <p14:tracePt t="77539" x="9625013" y="4860925"/>
          <p14:tracePt t="77554" x="9632950" y="4860925"/>
          <p14:tracePt t="77571" x="9640888" y="4860925"/>
          <p14:tracePt t="77587" x="9648825" y="4860925"/>
          <p14:tracePt t="77704" x="9658350" y="4860925"/>
          <p14:tracePt t="77801" x="9666288" y="4860925"/>
          <p14:tracePt t="77808" x="9674225" y="4860925"/>
          <p14:tracePt t="77972" x="9691688" y="4860925"/>
          <p14:tracePt t="77980" x="9717088" y="4860925"/>
          <p14:tracePt t="77989" x="9732963" y="4860925"/>
          <p14:tracePt t="78004" x="9750425" y="4860925"/>
          <p14:tracePt t="78005" x="9775825" y="4860925"/>
          <p14:tracePt t="78020" x="9801225" y="4860925"/>
          <p14:tracePt t="78021" x="9809163" y="4860925"/>
          <p14:tracePt t="78037" x="9834563" y="4860925"/>
          <p14:tracePt t="78054" x="9842500" y="4860925"/>
          <p14:tracePt t="78054" x="9850438" y="4860925"/>
          <p14:tracePt t="78070" x="9883775" y="4860925"/>
          <p14:tracePt t="78087" x="9918700" y="4860925"/>
          <p14:tracePt t="78104" x="9942513" y="4860925"/>
          <p14:tracePt t="78120" x="9967913" y="4860925"/>
          <p14:tracePt t="78137" x="9993313" y="4851400"/>
          <p14:tracePt t="78152" x="10010775" y="4851400"/>
          <p14:tracePt t="78170" x="10018713" y="4851400"/>
          <p14:tracePt t="78187" x="10026650" y="4851400"/>
          <p14:tracePt t="78216" x="10036175" y="4843463"/>
          <p14:tracePt t="83247" x="10010775" y="4860925"/>
          <p14:tracePt t="83259" x="10001250" y="4876800"/>
          <p14:tracePt t="83284" x="9993313" y="4894263"/>
          <p14:tracePt t="83292" x="9977438" y="4910138"/>
          <p14:tracePt t="83308" x="9967913" y="4927600"/>
          <p14:tracePt t="83320" x="9959975" y="4953000"/>
          <p14:tracePt t="83337" x="9926638" y="4978400"/>
          <p14:tracePt t="83354" x="9850438" y="5002213"/>
          <p14:tracePt t="83371" x="9775825" y="5027613"/>
          <p14:tracePt t="83387" x="9607550" y="5060950"/>
          <p14:tracePt t="83404" x="9355138" y="5103813"/>
          <p14:tracePt t="83419" x="8969375" y="5137150"/>
          <p14:tracePt t="83435" x="8524875" y="5178425"/>
          <p14:tracePt t="83452" x="8039100" y="5254625"/>
          <p14:tracePt t="83470" x="7618413" y="5321300"/>
          <p14:tracePt t="83485" x="7275513" y="5380038"/>
          <p14:tracePt t="83502" x="7031038" y="5414963"/>
          <p14:tracePt t="83519" x="6829425" y="5448300"/>
          <p14:tracePt t="83536" x="6629400" y="5464175"/>
          <p14:tracePt t="83552" x="6427788" y="5464175"/>
          <p14:tracePt t="83569" x="6218238" y="5464175"/>
          <p14:tracePt t="83585" x="5983288" y="5464175"/>
          <p14:tracePt t="83586" x="5873750" y="5464175"/>
          <p14:tracePt t="83602" x="5748338" y="5464175"/>
          <p14:tracePt t="83619" x="5529263" y="5464175"/>
          <p14:tracePt t="83619" x="5462588" y="5464175"/>
          <p14:tracePt t="83635" x="5454650" y="5464175"/>
          <p14:tracePt t="83693" x="5462588" y="5464175"/>
          <p14:tracePt t="83701" x="5470525" y="5464175"/>
          <p14:tracePt t="83709" x="5470525" y="5473700"/>
          <p14:tracePt t="83724" x="5470525" y="5507038"/>
          <p14:tracePt t="83735" x="5470525" y="5556250"/>
          <p14:tracePt t="83752" x="5421313" y="5607050"/>
          <p14:tracePt t="83769" x="5362575" y="5640388"/>
          <p14:tracePt t="83971" x="5370513" y="5624513"/>
          <p14:tracePt t="83979" x="5370513" y="5607050"/>
          <p14:tracePt t="83986" x="5370513" y="5599113"/>
          <p14:tracePt t="84012" x="5345113" y="5565775"/>
          <p14:tracePt t="84020" x="5311775" y="5540375"/>
          <p14:tracePt t="84036" x="5210175" y="5481638"/>
          <p14:tracePt t="84052" x="5186363" y="5473700"/>
          <p14:tracePt t="84069" x="5010150" y="5438775"/>
          <p14:tracePt t="84069" x="4883150" y="5422900"/>
          <p14:tracePt t="84085" x="4430713" y="5356225"/>
          <p14:tracePt t="84102" x="3792538" y="5262563"/>
          <p14:tracePt t="84119" x="3179763" y="5195888"/>
          <p14:tracePt t="84135" x="2735263" y="5170488"/>
          <p14:tracePt t="84153" x="2425700" y="5145088"/>
          <p14:tracePt t="84170" x="2198688" y="5145088"/>
          <p14:tracePt t="84185" x="2038350" y="5137150"/>
          <p14:tracePt t="84202" x="1963738" y="5129213"/>
          <p14:tracePt t="84219" x="1897063" y="5119688"/>
          <p14:tracePt t="84235" x="1846263" y="5119688"/>
          <p14:tracePt t="84252" x="1779588" y="5103813"/>
          <p14:tracePt t="84269" x="1711325" y="5103813"/>
          <p14:tracePt t="84285" x="1619250" y="5103813"/>
          <p14:tracePt t="84302" x="1519238" y="5103813"/>
          <p14:tracePt t="84319" x="1417638" y="5103813"/>
          <p14:tracePt t="84336" x="1300163" y="5103813"/>
          <p14:tracePt t="84352" x="1182688" y="5111750"/>
          <p14:tracePt t="84369" x="1090613" y="5119688"/>
          <p14:tracePt t="84421" x="1108075" y="5119688"/>
          <p14:tracePt t="84429" x="1123950" y="5119688"/>
          <p14:tracePt t="84437" x="1157288" y="5119688"/>
          <p14:tracePt t="84452" x="1208088" y="5119688"/>
          <p14:tracePt t="84469" x="1317625" y="5119688"/>
          <p14:tracePt t="84486" x="1485900" y="5119688"/>
          <p14:tracePt t="84486" x="1560513" y="5119688"/>
          <p14:tracePt t="84502" x="1644650" y="5119688"/>
          <p14:tracePt t="84519" x="1820863" y="5137150"/>
          <p14:tracePt t="84535" x="1862138" y="5145088"/>
          <p14:tracePt t="84552" x="1887538" y="5154613"/>
          <p14:tracePt t="84569" x="1912938" y="5162550"/>
          <p14:tracePt t="84586" x="1920875" y="5162550"/>
          <p14:tracePt t="84914" x="1938338" y="5162550"/>
          <p14:tracePt t="84922" x="1971675" y="5162550"/>
          <p14:tracePt t="84929" x="1997075" y="5162550"/>
          <p14:tracePt t="84937" x="2055813" y="5162550"/>
          <p14:tracePt t="84952" x="2122488" y="5162550"/>
          <p14:tracePt t="84969" x="2224088" y="5162550"/>
          <p14:tracePt t="84985" x="2316163" y="5162550"/>
          <p14:tracePt t="85002" x="2374900" y="5162550"/>
          <p14:tracePt t="85019" x="2425700" y="5170488"/>
          <p14:tracePt t="85036" x="2500313" y="5195888"/>
          <p14:tracePt t="85052" x="2525713" y="5203825"/>
          <p14:tracePt t="85069" x="2625725" y="5237163"/>
          <p14:tracePt t="85085" x="2676525" y="5246688"/>
          <p14:tracePt t="85102" x="2727325" y="5272088"/>
          <p14:tracePt t="85119" x="2743200" y="5280025"/>
          <p14:tracePt t="85136" x="2752725" y="5287963"/>
          <p14:tracePt t="85274" x="2743200" y="5280025"/>
          <p14:tracePt t="85282" x="2735263" y="5280025"/>
          <p14:tracePt t="85298" x="2735263" y="5272088"/>
          <p14:tracePt t="85314" x="2727325" y="5272088"/>
          <p14:tracePt t="85691" x="2735263" y="5272088"/>
          <p14:tracePt t="85699" x="2760663" y="5272088"/>
          <p14:tracePt t="85707" x="2794000" y="5272088"/>
          <p14:tracePt t="85720" x="2827338" y="5272088"/>
          <p14:tracePt t="85737" x="2911475" y="5272088"/>
          <p14:tracePt t="85754" x="2970213" y="5272088"/>
          <p14:tracePt t="85770" x="3095625" y="5272088"/>
          <p14:tracePt t="85787" x="3263900" y="5272088"/>
          <p14:tracePt t="85804" x="3414713" y="5272088"/>
          <p14:tracePt t="85806" x="3498850" y="5272088"/>
          <p14:tracePt t="85819" x="3582988" y="5272088"/>
          <p14:tracePt t="85837" x="3767138" y="5272088"/>
          <p14:tracePt t="85854" x="3943350" y="5272088"/>
          <p14:tracePt t="85855" x="4019550" y="5272088"/>
          <p14:tracePt t="85872" x="4162425" y="5272088"/>
          <p14:tracePt t="85888" x="4287838" y="5272088"/>
          <p14:tracePt t="85903" x="4346575" y="5272088"/>
          <p14:tracePt t="85905" x="4405313" y="5272088"/>
          <p14:tracePt t="85921" x="4446588" y="5272088"/>
          <p14:tracePt t="85921" x="4489450" y="5272088"/>
          <p14:tracePt t="85937" x="4540250" y="5272088"/>
          <p14:tracePt t="85938" x="4564063" y="5272088"/>
          <p14:tracePt t="85954" x="4589463" y="5272088"/>
          <p14:tracePt t="85955" x="4614863" y="5272088"/>
          <p14:tracePt t="85970" x="4648200" y="5272088"/>
          <p14:tracePt t="85987" x="4681538" y="5272088"/>
          <p14:tracePt t="86002" x="4740275" y="5272088"/>
          <p14:tracePt t="86019" x="4799013" y="5272088"/>
          <p14:tracePt t="86036" x="4883150" y="5272088"/>
          <p14:tracePt t="86053" x="5059363" y="5272088"/>
          <p14:tracePt t="86070" x="5268913" y="5280025"/>
          <p14:tracePt t="86087" x="5470525" y="5295900"/>
          <p14:tracePt t="86103" x="5621338" y="5313363"/>
          <p14:tracePt t="86119" x="5773738" y="5321300"/>
          <p14:tracePt t="86136" x="5873750" y="5321300"/>
          <p14:tracePt t="86153" x="5932488" y="5330825"/>
          <p14:tracePt t="86170" x="5965825" y="5330825"/>
          <p14:tracePt t="86187" x="5991225" y="5330825"/>
          <p14:tracePt t="86202" x="6016625" y="5330825"/>
          <p14:tracePt t="86219" x="6049963" y="5330825"/>
          <p14:tracePt t="86237" x="6075363" y="5330825"/>
          <p14:tracePt t="86254" x="6091238" y="5330825"/>
          <p14:tracePt t="86270" x="6124575" y="5330825"/>
          <p14:tracePt t="86287" x="6149975" y="5330825"/>
          <p14:tracePt t="86289" x="6159500" y="5330825"/>
          <p14:tracePt t="86305" x="6167438" y="5330825"/>
          <p14:tracePt t="90485" x="6124575" y="5330825"/>
          <p14:tracePt t="90493" x="6116638" y="5330825"/>
          <p14:tracePt t="90505" x="6100763" y="5330825"/>
          <p14:tracePt t="90520" x="5957888" y="5330825"/>
          <p14:tracePt t="90537" x="5822950" y="5330825"/>
          <p14:tracePt t="90554" x="5815013" y="5338763"/>
          <p14:tracePt t="90571" x="5807075" y="5338763"/>
          <p14:tracePt t="90624" x="5797550" y="5346700"/>
          <p14:tracePt t="90630" x="5764213" y="5356225"/>
          <p14:tracePt t="90639" x="5722938" y="5364163"/>
          <p14:tracePt t="90654" x="5689600" y="5372100"/>
          <p14:tracePt t="90671" x="5613400" y="5380038"/>
          <p14:tracePt t="90687" x="5454650" y="5389563"/>
          <p14:tracePt t="90703" x="5245100" y="5389563"/>
          <p14:tracePt t="90720" x="4926013" y="5389563"/>
          <p14:tracePt t="90721" x="4699000" y="5389563"/>
          <p14:tracePt t="90737" x="4514850" y="5389563"/>
          <p14:tracePt t="90754" x="3810000" y="5389563"/>
          <p14:tracePt t="90771" x="3414713" y="5389563"/>
          <p14:tracePt t="90787" x="3281363" y="5389563"/>
          <p14:tracePt t="90804" x="3028950" y="5389563"/>
          <p14:tracePt t="90821" x="3021013" y="5389563"/>
          <p14:tracePt t="90837" x="3003550" y="5389563"/>
          <p14:tracePt t="90854" x="2987675" y="5389563"/>
          <p14:tracePt t="90870" x="2944813" y="5389563"/>
          <p14:tracePt t="90887" x="2903538" y="5389563"/>
          <p14:tracePt t="90904" x="2819400" y="5389563"/>
          <p14:tracePt t="90920" x="2676525" y="5389563"/>
          <p14:tracePt t="90937" x="2517775" y="5389563"/>
          <p14:tracePt t="90954" x="2449513" y="5389563"/>
          <p14:tracePt t="91006" x="2441575" y="5389563"/>
          <p14:tracePt t="91022" x="2441575" y="5397500"/>
          <p14:tracePt t="91030" x="2441575" y="5405438"/>
          <p14:tracePt t="91048" x="2441575" y="5414963"/>
          <p14:tracePt t="91055" x="2441575" y="5430838"/>
          <p14:tracePt t="91071" x="2441575" y="5438775"/>
          <p14:tracePt t="91088" x="2441575" y="5464175"/>
          <p14:tracePt t="91104" x="2459038" y="5522913"/>
          <p14:tracePt t="91121" x="2517775" y="5556250"/>
          <p14:tracePt t="91137" x="2635250" y="5599113"/>
          <p14:tracePt t="91154" x="2794000" y="5640388"/>
          <p14:tracePt t="91171" x="2954338" y="5657850"/>
          <p14:tracePt t="91187" x="3046413" y="5665788"/>
          <p14:tracePt t="91204" x="3062288" y="5665788"/>
          <p14:tracePt t="91291" x="3071813" y="5665788"/>
          <p14:tracePt t="91301" x="3079750" y="5665788"/>
          <p14:tracePt t="91307" x="3087688" y="5665788"/>
          <p14:tracePt t="91325" x="3095625" y="5683250"/>
          <p14:tracePt t="91985" x="3130550" y="5683250"/>
          <p14:tracePt t="91993" x="3138488" y="5691188"/>
          <p14:tracePt t="92238" x="3138488" y="5699125"/>
          <p14:tracePt t="92262" x="3130550" y="5699125"/>
          <p14:tracePt t="92270" x="3121025" y="5699125"/>
          <p14:tracePt t="92278" x="3113088" y="5699125"/>
          <p14:tracePt t="92287" x="3105150" y="5708650"/>
          <p14:tracePt t="92304" x="3071813" y="5732463"/>
          <p14:tracePt t="92320" x="3003550" y="5741988"/>
          <p14:tracePt t="92338" x="2962275" y="5757863"/>
          <p14:tracePt t="92355" x="2919413" y="5767388"/>
          <p14:tracePt t="92370" x="2860675" y="5775325"/>
          <p14:tracePt t="92387" x="2786063" y="5775325"/>
          <p14:tracePt t="92406" x="2727325" y="5783263"/>
          <p14:tracePt t="92421" x="2693988" y="5791200"/>
          <p14:tracePt t="92437" x="2660650" y="5800725"/>
          <p14:tracePt t="92454" x="2635250" y="5808663"/>
          <p14:tracePt t="92471" x="2584450" y="5808663"/>
          <p14:tracePt t="92487" x="2533650" y="5826125"/>
          <p14:tracePt t="92504" x="2484438" y="5834063"/>
          <p14:tracePt t="92521" x="2416175" y="5842000"/>
          <p14:tracePt t="92537" x="2349500" y="5859463"/>
          <p14:tracePt t="92554" x="2298700" y="5867400"/>
          <p14:tracePt t="92571" x="2282825" y="5867400"/>
          <p14:tracePt t="92587" x="2282825" y="5875338"/>
          <p14:tracePt t="92604" x="2273300" y="5875338"/>
          <p14:tracePt t="92645" x="2265363" y="5884863"/>
          <p14:tracePt t="92670" x="2257425" y="5892800"/>
          <p14:tracePt t="92784" x="2249488" y="5892800"/>
          <p14:tracePt t="92800" x="2249488" y="5900738"/>
          <p14:tracePt t="92808" x="2239963" y="5908675"/>
          <p14:tracePt t="93159" x="2239963" y="5918200"/>
          <p14:tracePt t="93167" x="2249488" y="5918200"/>
          <p14:tracePt t="93175" x="2273300" y="5926138"/>
          <p14:tracePt t="93187" x="2324100" y="5943600"/>
          <p14:tracePt t="93203" x="2390775" y="5959475"/>
          <p14:tracePt t="93220" x="2449513" y="5959475"/>
          <p14:tracePt t="93237" x="2525713" y="5959475"/>
          <p14:tracePt t="93253" x="2625725" y="5969000"/>
          <p14:tracePt t="93270" x="2743200" y="5969000"/>
          <p14:tracePt t="93287" x="2844800" y="5969000"/>
          <p14:tracePt t="93304" x="2944813" y="5969000"/>
          <p14:tracePt t="93321" x="3036888" y="5969000"/>
          <p14:tracePt t="93337" x="3130550" y="5969000"/>
          <p14:tracePt t="93354" x="3189288" y="5969000"/>
          <p14:tracePt t="93370" x="3197225" y="5969000"/>
          <p14:tracePt t="93444" x="3205163" y="5969000"/>
          <p14:tracePt t="93451" x="3222625" y="5969000"/>
          <p14:tracePt t="93460" x="3248025" y="5969000"/>
          <p14:tracePt t="93470" x="3281363" y="5969000"/>
          <p14:tracePt t="93487" x="3365500" y="5969000"/>
          <p14:tracePt t="93504" x="3424238" y="5969000"/>
          <p14:tracePt t="93520" x="3532188" y="5969000"/>
          <p14:tracePt t="93537" x="3641725" y="5969000"/>
          <p14:tracePt t="93554" x="3700463" y="5969000"/>
          <p14:tracePt t="93571" x="3717925" y="5969000"/>
          <p14:tracePt t="93587" x="3725863" y="5969000"/>
          <p14:tracePt t="93607" x="3741738" y="5969000"/>
          <p14:tracePt t="93621" x="3751263" y="5969000"/>
          <p14:tracePt t="93637" x="3784600" y="5969000"/>
          <p14:tracePt t="93654" x="3843338" y="5969000"/>
          <p14:tracePt t="93671" x="3910013" y="5969000"/>
          <p14:tracePt t="93688" x="4019550" y="5969000"/>
          <p14:tracePt t="93702" x="4103688" y="5969000"/>
          <p14:tracePt t="93721" x="4187825" y="5969000"/>
          <p14:tracePt t="93738" x="4229100" y="5969000"/>
          <p14:tracePt t="93753" x="4237038" y="5959475"/>
          <p14:tracePt t="93754" x="4246563" y="5959475"/>
          <p14:tracePt t="93771" x="4262438" y="5959475"/>
          <p14:tracePt t="93787" x="4279900" y="5959475"/>
          <p14:tracePt t="93803" x="4305300" y="5959475"/>
          <p14:tracePt t="93820" x="4354513" y="5959475"/>
          <p14:tracePt t="93837" x="4387850" y="5959475"/>
          <p14:tracePt t="93854" x="4405313" y="5959475"/>
          <p14:tracePt t="93876" x="4413250" y="5959475"/>
          <p14:tracePt t="93887" x="4422775" y="5959475"/>
          <p14:tracePt t="93904" x="4430713" y="5959475"/>
          <p14:tracePt t="93921" x="4471988" y="5959475"/>
          <p14:tracePt t="93938" x="4489450" y="5959475"/>
          <p14:tracePt t="93954" x="4514850" y="5959475"/>
          <p14:tracePt t="93990" x="4489450" y="5959475"/>
          <p14:tracePt t="93999" x="4464050" y="5959475"/>
          <p14:tracePt t="94154" x="4489450" y="5951538"/>
          <p14:tracePt t="94162" x="4505325" y="5951538"/>
          <p14:tracePt t="94178" x="4514850" y="5943600"/>
          <p14:tracePt t="94268" x="4522788" y="5943600"/>
          <p14:tracePt t="94275" x="4530725" y="5943600"/>
          <p14:tracePt t="94288" x="4556125" y="5943600"/>
          <p14:tracePt t="94304" x="4640263" y="5943600"/>
          <p14:tracePt t="94320" x="4699000" y="5943600"/>
          <p14:tracePt t="94337" x="4791075" y="5943600"/>
          <p14:tracePt t="94354" x="4916488" y="5943600"/>
          <p14:tracePt t="94370" x="5068888" y="5951538"/>
          <p14:tracePt t="94387" x="5194300" y="5951538"/>
          <p14:tracePt t="94404" x="5303838" y="5951538"/>
          <p14:tracePt t="94420" x="5370513" y="5951538"/>
          <p14:tracePt t="94437" x="5421313" y="5951538"/>
          <p14:tracePt t="94454" x="5454650" y="5951538"/>
          <p14:tracePt t="94470" x="5470525" y="5951538"/>
          <p14:tracePt t="94586" x="5480050" y="5951538"/>
          <p14:tracePt t="94651" x="5495925" y="5951538"/>
          <p14:tracePt t="94667" x="5513388" y="5951538"/>
          <p14:tracePt t="94674" x="5521325" y="5951538"/>
          <p14:tracePt t="94687" x="5538788" y="5951538"/>
          <p14:tracePt t="94703" x="5572125" y="5943600"/>
          <p14:tracePt t="94721" x="5621338" y="5934075"/>
          <p14:tracePt t="94737" x="5646738" y="5918200"/>
          <p14:tracePt t="94754" x="5680075" y="5908675"/>
          <p14:tracePt t="94771" x="5715000" y="5884863"/>
          <p14:tracePt t="94787" x="5764213" y="5859463"/>
          <p14:tracePt t="94804" x="5832475" y="5826125"/>
          <p14:tracePt t="94821" x="5891213" y="5783263"/>
          <p14:tracePt t="94837" x="5924550" y="5757863"/>
          <p14:tracePt t="94854" x="5940425" y="5741988"/>
          <p14:tracePt t="94871" x="5949950" y="5732463"/>
          <p14:tracePt t="94887" x="5949950" y="5724525"/>
          <p14:tracePt t="94904" x="5940425" y="5708650"/>
          <p14:tracePt t="94920" x="5940425" y="5699125"/>
          <p14:tracePt t="94937" x="5932488" y="5699125"/>
          <p14:tracePt t="94954" x="5924550" y="5683250"/>
          <p14:tracePt t="94971" x="5915025" y="5665788"/>
          <p14:tracePt t="94987" x="5891213" y="5632450"/>
          <p14:tracePt t="95003" x="5881688" y="5607050"/>
          <p14:tracePt t="95020" x="5865813" y="5591175"/>
          <p14:tracePt t="95037" x="5856288" y="5556250"/>
          <p14:tracePt t="95054" x="5848350" y="5540375"/>
          <p14:tracePt t="95071" x="5848350" y="5514975"/>
          <p14:tracePt t="95087" x="5832475" y="5497513"/>
          <p14:tracePt t="95104" x="5789613" y="5481638"/>
          <p14:tracePt t="95121" x="5756275" y="5464175"/>
          <p14:tracePt t="95137" x="5715000" y="5456238"/>
          <p14:tracePt t="95154" x="5630863" y="5448300"/>
          <p14:tracePt t="95171" x="5538788" y="5430838"/>
          <p14:tracePt t="95188" x="5421313" y="5414963"/>
          <p14:tracePt t="95204" x="5286375" y="5405438"/>
          <p14:tracePt t="95220" x="5160963" y="5397500"/>
          <p14:tracePt t="95238" x="4984750" y="5380038"/>
          <p14:tracePt t="95254" x="4933950" y="5380038"/>
          <p14:tracePt t="95270" x="4849813" y="5372100"/>
          <p14:tracePt t="95287" x="4706938" y="5364163"/>
          <p14:tracePt t="95304" x="4614863" y="5364163"/>
          <p14:tracePt t="95320" x="4514850" y="5364163"/>
          <p14:tracePt t="95337" x="4405313" y="5364163"/>
          <p14:tracePt t="95354" x="4279900" y="5364163"/>
          <p14:tracePt t="95371" x="4152900" y="5364163"/>
          <p14:tracePt t="95387" x="4044950" y="5364163"/>
          <p14:tracePt t="95404" x="3927475" y="5364163"/>
          <p14:tracePt t="95421" x="3851275" y="5364163"/>
          <p14:tracePt t="95437" x="3800475" y="5364163"/>
          <p14:tracePt t="95453" x="3767138" y="5364163"/>
          <p14:tracePt t="95470" x="3700463" y="5380038"/>
          <p14:tracePt t="95487" x="3667125" y="5397500"/>
          <p14:tracePt t="95504" x="3624263" y="5405438"/>
          <p14:tracePt t="95521" x="3600450" y="5414963"/>
          <p14:tracePt t="95537" x="3575050" y="5438775"/>
          <p14:tracePt t="95554" x="3557588" y="5456238"/>
          <p14:tracePt t="95571" x="3532188" y="5473700"/>
          <p14:tracePt t="95587" x="3516313" y="5514975"/>
          <p14:tracePt t="95604" x="3498850" y="5565775"/>
          <p14:tracePt t="95621" x="3490913" y="5614988"/>
          <p14:tracePt t="95637" x="3490913" y="5657850"/>
          <p14:tracePt t="95654" x="3490913" y="5732463"/>
          <p14:tracePt t="95670" x="3524250" y="5757863"/>
          <p14:tracePt t="95688" x="3557588" y="5800725"/>
          <p14:tracePt t="95704" x="3582988" y="5816600"/>
          <p14:tracePt t="95720" x="3675063" y="5892800"/>
          <p14:tracePt t="95737" x="3741738" y="5934075"/>
          <p14:tracePt t="95754" x="3800475" y="5951538"/>
          <p14:tracePt t="95771" x="3859213" y="5984875"/>
          <p14:tracePt t="95787" x="3935413" y="6010275"/>
          <p14:tracePt t="95804" x="3976688" y="6035675"/>
          <p14:tracePt t="95821" x="3994150" y="6043613"/>
          <p14:tracePt t="95837" x="4019550" y="6043613"/>
          <p14:tracePt t="95854" x="4044950" y="6061075"/>
          <p14:tracePt t="95871" x="4078288" y="6069013"/>
          <p14:tracePt t="95888" x="4144963" y="6086475"/>
          <p14:tracePt t="95904" x="4195763" y="6086475"/>
          <p14:tracePt t="95921" x="4313238" y="6094413"/>
          <p14:tracePt t="95937" x="4471988" y="6094413"/>
          <p14:tracePt t="95954" x="4648200" y="6094413"/>
          <p14:tracePt t="95971" x="4849813" y="6094413"/>
          <p14:tracePt t="95988" x="5026025" y="6094413"/>
          <p14:tracePt t="95988" x="5102225" y="6094413"/>
          <p14:tracePt t="96004" x="5186363" y="6094413"/>
          <p14:tracePt t="96020" x="5327650" y="6094413"/>
          <p14:tracePt t="96038" x="5521325" y="6094413"/>
          <p14:tracePt t="96054" x="5630863" y="6094413"/>
          <p14:tracePt t="96070" x="5722938" y="6086475"/>
          <p14:tracePt t="96087" x="5781675" y="6076950"/>
          <p14:tracePt t="96104" x="5822950" y="6069013"/>
          <p14:tracePt t="96120" x="5856288" y="6061075"/>
          <p14:tracePt t="96138" x="5881688" y="6043613"/>
          <p14:tracePt t="96154" x="5915025" y="6035675"/>
          <p14:tracePt t="96170" x="5957888" y="6018213"/>
          <p14:tracePt t="96187" x="6016625" y="6010275"/>
          <p14:tracePt t="96204" x="6049963" y="5984875"/>
          <p14:tracePt t="96221" x="6100763" y="5976938"/>
          <p14:tracePt t="96238" x="6149975" y="5959475"/>
          <p14:tracePt t="96254" x="6167438" y="5951538"/>
          <p14:tracePt t="96314" x="6175375" y="5943600"/>
          <p14:tracePt t="96446" x="6175375" y="5934075"/>
          <p14:tracePt t="96462" x="6175375" y="5918200"/>
          <p14:tracePt t="96479" x="6175375" y="5908675"/>
          <p14:tracePt t="96495" x="6175375" y="5892800"/>
          <p14:tracePt t="96503" x="6175375" y="5875338"/>
          <p14:tracePt t="96510" x="6175375" y="5859463"/>
          <p14:tracePt t="96527" x="6175375" y="5826125"/>
          <p14:tracePt t="96537" x="6175375" y="5816600"/>
          <p14:tracePt t="96554" x="6175375" y="5783263"/>
          <p14:tracePt t="96571" x="6175375" y="5767388"/>
          <p14:tracePt t="96587" x="6175375" y="5724525"/>
          <p14:tracePt t="96602" x="6167438" y="5716588"/>
          <p14:tracePt t="96620" x="6142038" y="5673725"/>
          <p14:tracePt t="96637" x="6124575" y="5649913"/>
          <p14:tracePt t="96654" x="6083300" y="5614988"/>
          <p14:tracePt t="96670" x="6057900" y="5599113"/>
          <p14:tracePt t="96687" x="6008688" y="5565775"/>
          <p14:tracePt t="96704" x="5957888" y="5540375"/>
          <p14:tracePt t="96720" x="5891213" y="5532438"/>
          <p14:tracePt t="96737" x="5822950" y="5507038"/>
          <p14:tracePt t="96753" x="5738813" y="5489575"/>
          <p14:tracePt t="96770" x="5646738" y="5464175"/>
          <p14:tracePt t="96787" x="5538788" y="5448300"/>
          <p14:tracePt t="96804" x="5437188" y="5430838"/>
          <p14:tracePt t="96821" x="5294313" y="5414963"/>
          <p14:tracePt t="96837" x="5245100" y="5405438"/>
          <p14:tracePt t="96854" x="5118100" y="5389563"/>
          <p14:tracePt t="96870" x="5026025" y="5372100"/>
          <p14:tracePt t="96887" x="4916488" y="5364163"/>
          <p14:tracePt t="96902" x="4883150" y="5356225"/>
          <p14:tracePt t="96902" x="4841875" y="5356225"/>
          <p14:tracePt t="96921" x="4783138" y="5356225"/>
          <p14:tracePt t="96937" x="4724400" y="5356225"/>
          <p14:tracePt t="96953" x="4673600" y="5356225"/>
          <p14:tracePt t="96970" x="4614863" y="5356225"/>
          <p14:tracePt t="96987" x="4548188" y="5356225"/>
          <p14:tracePt t="97004" x="4471988" y="5372100"/>
          <p14:tracePt t="97021" x="4387850" y="5389563"/>
          <p14:tracePt t="97037" x="4313238" y="5397500"/>
          <p14:tracePt t="97054" x="4254500" y="5405438"/>
          <p14:tracePt t="97070" x="4203700" y="5422900"/>
          <p14:tracePt t="97087" x="4187825" y="5422900"/>
          <p14:tracePt t="97104" x="4170363" y="5430838"/>
          <p14:tracePt t="97121" x="4144963" y="5430838"/>
          <p14:tracePt t="97137" x="4129088" y="5448300"/>
          <p14:tracePt t="97154" x="4119563" y="5456238"/>
          <p14:tracePt t="97171" x="4103688" y="5473700"/>
          <p14:tracePt t="97187" x="4078288" y="5497513"/>
          <p14:tracePt t="97205" x="4044950" y="5532438"/>
          <p14:tracePt t="97222" x="4027488" y="5573713"/>
          <p14:tracePt t="97237" x="4011613" y="5614988"/>
          <p14:tracePt t="97254" x="4011613" y="5657850"/>
          <p14:tracePt t="97270" x="4011613" y="5699125"/>
          <p14:tracePt t="97287" x="4011613" y="5741988"/>
          <p14:tracePt t="97304" x="4011613" y="5800725"/>
          <p14:tracePt t="97320" x="4011613" y="5842000"/>
          <p14:tracePt t="97337" x="4019550" y="5892800"/>
          <p14:tracePt t="97354" x="4027488" y="5926138"/>
          <p14:tracePt t="97371" x="4035425" y="5943600"/>
          <p14:tracePt t="97387" x="4060825" y="5969000"/>
          <p14:tracePt t="97402" x="4060825" y="5984875"/>
          <p14:tracePt t="97421" x="4078288" y="5992813"/>
          <p14:tracePt t="97437" x="4086225" y="6010275"/>
          <p14:tracePt t="97454" x="4111625" y="6027738"/>
          <p14:tracePt t="97471" x="4144963" y="6027738"/>
          <p14:tracePt t="97487" x="4203700" y="6043613"/>
          <p14:tracePt t="97503" x="4246563" y="6043613"/>
          <p14:tracePt t="97521" x="4313238" y="6043613"/>
          <p14:tracePt t="97537" x="4438650" y="6043613"/>
          <p14:tracePt t="97554" x="4573588" y="6051550"/>
          <p14:tracePt t="97572" x="4757738" y="6061075"/>
          <p14:tracePt t="97588" x="4799013" y="6061075"/>
          <p14:tracePt t="97588" x="4833938" y="6061075"/>
          <p14:tracePt t="97604" x="4883150" y="6061075"/>
          <p14:tracePt t="97621" x="4892675" y="6061075"/>
          <p14:tracePt t="98112" x="4900613" y="6061075"/>
          <p14:tracePt t="98121" x="4908550" y="6061075"/>
          <p14:tracePt t="98138" x="4916488" y="6061075"/>
          <p14:tracePt t="98154" x="4951413" y="6051550"/>
          <p14:tracePt t="98171" x="4992688" y="6051550"/>
          <p14:tracePt t="98187" x="5018088" y="6051550"/>
          <p14:tracePt t="98206" x="5018088" y="6043613"/>
          <p14:tracePt t="98221" x="5010150" y="6027738"/>
          <p14:tracePt t="98237" x="5000625" y="6010275"/>
          <p14:tracePt t="98404" x="5010150" y="6002338"/>
          <p14:tracePt t="98412" x="5018088" y="6002338"/>
          <p14:tracePt t="98420" x="5026025" y="6002338"/>
          <p14:tracePt t="98438" x="5068888" y="6018213"/>
          <p14:tracePt t="98454" x="5084763" y="6018213"/>
          <p14:tracePt t="98470" x="5102225" y="6018213"/>
          <p14:tracePt t="98487" x="5118100" y="6018213"/>
          <p14:tracePt t="98504" x="5151438" y="6035675"/>
          <p14:tracePt t="98521" x="5202238" y="6035675"/>
          <p14:tracePt t="98537" x="5260975" y="6035675"/>
          <p14:tracePt t="98554" x="5378450" y="6035675"/>
          <p14:tracePt t="98570" x="5538788" y="6035675"/>
          <p14:tracePt t="98587" x="5689600" y="6035675"/>
          <p14:tracePt t="98604" x="5822950" y="6035675"/>
          <p14:tracePt t="98620" x="5973763" y="6035675"/>
          <p14:tracePt t="98637" x="6116638" y="6035675"/>
          <p14:tracePt t="98654" x="6251575" y="6035675"/>
          <p14:tracePt t="98671" x="6376988" y="6035675"/>
          <p14:tracePt t="98687" x="6453188" y="6035675"/>
          <p14:tracePt t="98704" x="6511925" y="6035675"/>
          <p14:tracePt t="98721" x="6561138" y="6035675"/>
          <p14:tracePt t="98738" x="6611938" y="6035675"/>
          <p14:tracePt t="98754" x="6670675" y="6035675"/>
          <p14:tracePt t="98755" x="6704013" y="6035675"/>
          <p14:tracePt t="98771" x="6754813" y="6035675"/>
          <p14:tracePt t="98772" x="6780213" y="6035675"/>
          <p14:tracePt t="98787" x="6805613" y="6035675"/>
          <p14:tracePt t="98804" x="6821488" y="6035675"/>
          <p14:tracePt t="98861" x="6829425" y="6035675"/>
          <p14:tracePt t="98880" x="6838950" y="6035675"/>
          <p14:tracePt t="98885" x="6846888" y="6035675"/>
          <p14:tracePt t="98904" x="6854825" y="6035675"/>
          <p14:tracePt t="99148" x="6846888" y="6027738"/>
          <p14:tracePt t="99165" x="6838950" y="6027738"/>
          <p14:tracePt t="99180" x="6829425" y="6027738"/>
          <p14:tracePt t="99188" x="6805613" y="6027738"/>
          <p14:tracePt t="99204" x="6788150" y="6027738"/>
          <p14:tracePt t="99220" x="6754813" y="6018213"/>
          <p14:tracePt t="99237" x="6688138" y="6018213"/>
          <p14:tracePt t="99254" x="6594475" y="6010275"/>
          <p14:tracePt t="99271" x="6469063" y="6002338"/>
          <p14:tracePt t="99287" x="6435725" y="6002338"/>
          <p14:tracePt t="99304" x="6343650" y="6002338"/>
          <p14:tracePt t="99320" x="6318250" y="6002338"/>
          <p14:tracePt t="99337" x="6276975" y="6002338"/>
          <p14:tracePt t="99354" x="6251575" y="6002338"/>
          <p14:tracePt t="99371" x="6234113" y="6002338"/>
          <p14:tracePt t="99387" x="6226175" y="6002338"/>
          <p14:tracePt t="99404" x="6208713" y="5992813"/>
          <p14:tracePt t="99434" x="6200775" y="5992813"/>
          <p14:tracePt t="99442" x="6192838" y="5976938"/>
          <p14:tracePt t="99582" x="6183313" y="5976938"/>
          <p14:tracePt t="99590" x="6175375" y="5976938"/>
          <p14:tracePt t="99606" x="6159500" y="5976938"/>
          <p14:tracePt t="99621" x="6149975" y="5976938"/>
          <p14:tracePt t="99637" x="6124575" y="5976938"/>
          <p14:tracePt t="99654" x="6091238" y="5976938"/>
          <p14:tracePt t="99713" x="6100763" y="5976938"/>
          <p14:tracePt t="99720" x="6108700" y="5976938"/>
          <p14:tracePt t="99728" x="6124575" y="5976938"/>
          <p14:tracePt t="99738" x="6167438" y="5976938"/>
          <p14:tracePt t="99754" x="6218238" y="5976938"/>
          <p14:tracePt t="99771" x="6318250" y="5976938"/>
          <p14:tracePt t="99787" x="6469063" y="5976938"/>
          <p14:tracePt t="99804" x="6553200" y="5976938"/>
          <p14:tracePt t="99804" x="6637338" y="5976938"/>
          <p14:tracePt t="99821" x="6780213" y="5976938"/>
          <p14:tracePt t="99837" x="6897688" y="5976938"/>
          <p14:tracePt t="99854" x="6938963" y="5976938"/>
          <p14:tracePt t="99870" x="6964363" y="5976938"/>
          <p14:tracePt t="99887" x="6989763" y="5976938"/>
          <p14:tracePt t="99904" x="6997700" y="5976938"/>
          <p14:tracePt t="99921" x="7023100" y="5976938"/>
          <p14:tracePt t="99937" x="7056438" y="5976938"/>
          <p14:tracePt t="99954" x="7099300" y="5976938"/>
          <p14:tracePt t="99970" x="7132638" y="5976938"/>
          <p14:tracePt t="99987" x="7158038" y="5976938"/>
          <p14:tracePt t="100313" x="7173913" y="5976938"/>
          <p14:tracePt t="100318" x="7199313" y="5976938"/>
          <p14:tracePt t="100337" x="7275513" y="5976938"/>
          <p14:tracePt t="100354" x="7316788" y="5976938"/>
          <p14:tracePt t="100371" x="7400925" y="5976938"/>
          <p14:tracePt t="100387" x="7467600" y="5969000"/>
          <p14:tracePt t="100404" x="7510463" y="5969000"/>
          <p14:tracePt t="100421" x="7543800" y="5959475"/>
          <p14:tracePt t="100438" x="7551738" y="5959475"/>
          <p14:tracePt t="100507" x="7559675" y="5959475"/>
          <p14:tracePt t="100523" x="7577138" y="5959475"/>
          <p14:tracePt t="100532" x="7585075" y="5959475"/>
          <p14:tracePt t="100539" x="7602538" y="5959475"/>
          <p14:tracePt t="100554" x="7610475" y="5959475"/>
          <p14:tracePt t="100570" x="7635875" y="5959475"/>
          <p14:tracePt t="100588" x="7661275" y="5959475"/>
          <p14:tracePt t="100612" x="7677150" y="5959475"/>
          <p14:tracePt t="100629" x="7686675" y="5959475"/>
          <p14:tracePt t="100645" x="7702550" y="5959475"/>
          <p14:tracePt t="100654" x="7710488" y="5959475"/>
          <p14:tracePt t="100671" x="7727950" y="5959475"/>
          <p14:tracePt t="100688" x="7804150" y="5959475"/>
          <p14:tracePt t="100704" x="7827963" y="5969000"/>
          <p14:tracePt t="100704" x="7853363" y="5969000"/>
          <p14:tracePt t="100721" x="7878763" y="5969000"/>
          <p14:tracePt t="100737" x="7921625" y="5976938"/>
          <p14:tracePt t="100753" x="7970838" y="5984875"/>
          <p14:tracePt t="100770" x="8039100" y="5984875"/>
          <p14:tracePt t="100788" x="8097838" y="5992813"/>
          <p14:tracePt t="100804" x="8189913" y="5992813"/>
          <p14:tracePt t="100820" x="8281988" y="5992813"/>
          <p14:tracePt t="100837" x="8382000" y="5992813"/>
          <p14:tracePt t="100854" x="8474075" y="5992813"/>
          <p14:tracePt t="100870" x="8532813" y="5992813"/>
          <p14:tracePt t="100887" x="8575675" y="5992813"/>
          <p14:tracePt t="100904" x="8650288" y="5992813"/>
          <p14:tracePt t="100921" x="8709025" y="6002338"/>
          <p14:tracePt t="100937" x="8777288" y="6002338"/>
          <p14:tracePt t="100954" x="8851900" y="6002338"/>
          <p14:tracePt t="100971" x="8902700" y="6002338"/>
          <p14:tracePt t="100988" x="8920163" y="6002338"/>
          <p14:tracePt t="101040" x="8928100" y="6002338"/>
          <p14:tracePt t="101063" x="8943975" y="6002338"/>
          <p14:tracePt t="101088" x="8953500" y="6002338"/>
          <p14:tracePt t="101097" x="8969375" y="6002338"/>
          <p14:tracePt t="101104" x="8986838" y="6002338"/>
          <p14:tracePt t="101121" x="9053513" y="6002338"/>
          <p14:tracePt t="101137" x="9070975" y="6002338"/>
          <p14:tracePt t="101154" x="9137650" y="6002338"/>
          <p14:tracePt t="101170" x="9155113" y="6002338"/>
          <p14:tracePt t="101187" x="9178925" y="5992813"/>
          <p14:tracePt t="101367" x="9188450" y="5992813"/>
          <p14:tracePt t="101375" x="9196388" y="5992813"/>
          <p14:tracePt t="101400" x="9204325" y="5984875"/>
          <p14:tracePt t="101744" x="9178925" y="5984875"/>
          <p14:tracePt t="101754" x="9137650" y="5984875"/>
          <p14:tracePt t="101759" x="9112250" y="5984875"/>
          <p14:tracePt t="101771" x="9070975" y="5984875"/>
          <p14:tracePt t="101788" x="8910638" y="5984875"/>
          <p14:tracePt t="101804" x="8767763" y="5984875"/>
          <p14:tracePt t="101820" x="8634413" y="5984875"/>
          <p14:tracePt t="101837" x="8516938" y="5984875"/>
          <p14:tracePt t="101854" x="8424863" y="5984875"/>
          <p14:tracePt t="101870" x="8332788" y="5984875"/>
          <p14:tracePt t="101887" x="8189913" y="5984875"/>
          <p14:tracePt t="101902" x="8004175" y="5984875"/>
          <p14:tracePt t="101920" x="7745413" y="5984875"/>
          <p14:tracePt t="101937" x="7510463" y="5984875"/>
          <p14:tracePt t="101954" x="7367588" y="5984875"/>
          <p14:tracePt t="101970" x="7283450" y="5984875"/>
          <p14:tracePt t="101996" x="7275513" y="5984875"/>
          <p14:tracePt t="102013" x="7240588" y="5984875"/>
          <p14:tracePt t="102021" x="7232650" y="5984875"/>
          <p14:tracePt t="102037" x="7207250" y="5984875"/>
          <p14:tracePt t="102054" x="7140575" y="5992813"/>
          <p14:tracePt t="102055" x="7089775" y="5992813"/>
          <p14:tracePt t="102070" x="7064375" y="5992813"/>
          <p14:tracePt t="102087" x="6964363" y="6002338"/>
          <p14:tracePt t="102102" x="6956425" y="6002338"/>
          <p14:tracePt t="102120" x="6938963" y="6010275"/>
          <p14:tracePt t="102154" x="6923088" y="6010275"/>
          <p14:tracePt t="102187" x="6913563" y="6010275"/>
          <p14:tracePt t="103657" x="6923088" y="6010275"/>
          <p14:tracePt t="103658" x="6964363" y="6018213"/>
          <p14:tracePt t="103671" x="7005638" y="6018213"/>
          <p14:tracePt t="103688" x="7040563" y="6027738"/>
          <p14:tracePt t="103704" x="7064375" y="6027738"/>
          <p14:tracePt t="103720" x="7115175" y="6027738"/>
          <p14:tracePt t="103738" x="7181850" y="6027738"/>
          <p14:tracePt t="103754" x="7258050" y="6018213"/>
          <p14:tracePt t="103770" x="7316788" y="6010275"/>
          <p14:tracePt t="103787" x="7416800" y="5992813"/>
          <p14:tracePt t="103804" x="7551738" y="5976938"/>
          <p14:tracePt t="103804" x="7618413" y="5976938"/>
          <p14:tracePt t="103820" x="7677150" y="5976938"/>
          <p14:tracePt t="103837" x="7794625" y="5969000"/>
          <p14:tracePt t="103854" x="7862888" y="5969000"/>
          <p14:tracePt t="103855" x="7886700" y="5969000"/>
          <p14:tracePt t="103870" x="7912100" y="5969000"/>
          <p14:tracePt t="103871" x="7921625" y="5969000"/>
          <p14:tracePt t="103919" x="7929563" y="5969000"/>
          <p14:tracePt t="103937" x="7929563" y="5992813"/>
          <p14:tracePt t="103954" x="7912100" y="5992813"/>
          <p14:tracePt t="103960" x="7878763" y="5992813"/>
          <p14:tracePt t="103970" x="7820025" y="6002338"/>
          <p14:tracePt t="103987" x="7812088" y="6002338"/>
          <p14:tracePt t="104223" x="7804150" y="6002338"/>
          <p14:tracePt t="104247" x="7827963" y="6002338"/>
          <p14:tracePt t="104254" x="7845425" y="6018213"/>
          <p14:tracePt t="104263" x="7870825" y="6018213"/>
          <p14:tracePt t="104271" x="7878763" y="6018213"/>
          <p14:tracePt t="104287" x="7896225" y="6018213"/>
          <p14:tracePt t="104303" x="7945438" y="6027738"/>
          <p14:tracePt t="104321" x="8021638" y="6018213"/>
          <p14:tracePt t="104337" x="8072438" y="6018213"/>
          <p14:tracePt t="104354" x="8097838" y="6010275"/>
          <p14:tracePt t="104371" x="8147050" y="6002338"/>
          <p14:tracePt t="104387" x="8189913" y="6002338"/>
          <p14:tracePt t="104404" x="8256588" y="6002338"/>
          <p14:tracePt t="104421" x="8315325" y="6002338"/>
          <p14:tracePt t="104437" x="8374063" y="6002338"/>
          <p14:tracePt t="104454" x="8432800" y="6002338"/>
          <p14:tracePt t="104470" x="8474075" y="6002338"/>
          <p14:tracePt t="104487" x="8524875" y="6002338"/>
          <p14:tracePt t="104504" x="8591550" y="6002338"/>
          <p14:tracePt t="104520" x="8659813" y="6002338"/>
          <p14:tracePt t="104537" x="8743950" y="6002338"/>
          <p14:tracePt t="104554" x="8826500" y="5992813"/>
          <p14:tracePt t="104570" x="8894763" y="5992813"/>
          <p14:tracePt t="104587" x="8969375" y="5992813"/>
          <p14:tracePt t="104604" x="9053513" y="5984875"/>
          <p14:tracePt t="104620" x="9104313" y="5984875"/>
          <p14:tracePt t="104637" x="9120188" y="5984875"/>
          <p14:tracePt t="104730" x="9112250" y="5984875"/>
          <p14:tracePt t="105392" x="9086850" y="5984875"/>
          <p14:tracePt t="105393" x="9078913" y="5984875"/>
          <p14:tracePt t="105404" x="9045575" y="5976938"/>
          <p14:tracePt t="105420" x="9002713" y="5976938"/>
          <p14:tracePt t="105438" x="8943975" y="5969000"/>
          <p14:tracePt t="105454" x="8885238" y="5969000"/>
          <p14:tracePt t="105470" x="8802688" y="5969000"/>
          <p14:tracePt t="105487" x="8734425" y="5969000"/>
          <p14:tracePt t="105505" x="8667750" y="5969000"/>
          <p14:tracePt t="105521" x="8591550" y="5969000"/>
          <p14:tracePt t="105537" x="8524875" y="5969000"/>
          <p14:tracePt t="105554" x="8483600" y="5969000"/>
          <p14:tracePt t="105570" x="8407400" y="5969000"/>
          <p14:tracePt t="105588" x="8323263" y="5969000"/>
          <p14:tracePt t="105604" x="8297863" y="5969000"/>
          <p14:tracePt t="105620" x="8289925" y="5959475"/>
          <p14:tracePt t="106383" x="8297863" y="5959475"/>
          <p14:tracePt t="106391" x="8315325" y="5951538"/>
          <p14:tracePt t="106403" x="8332788" y="5951538"/>
          <p14:tracePt t="106421" x="8415338" y="5943600"/>
          <p14:tracePt t="106437" x="8499475" y="5934075"/>
          <p14:tracePt t="106454" x="8558213" y="5934075"/>
          <p14:tracePt t="106470" x="8650288" y="5918200"/>
          <p14:tracePt t="106487" x="8767763" y="5900738"/>
          <p14:tracePt t="106504" x="8885238" y="5900738"/>
          <p14:tracePt t="106520" x="9002713" y="5900738"/>
          <p14:tracePt t="106537" x="9137650" y="5900738"/>
          <p14:tracePt t="106554" x="9263063" y="5892800"/>
          <p14:tracePt t="106571" x="9372600" y="5892800"/>
          <p14:tracePt t="106571" x="9431338" y="5892800"/>
          <p14:tracePt t="106587" x="9472613" y="5892800"/>
          <p14:tracePt t="106588" x="9531350" y="5892800"/>
          <p14:tracePt t="106604" x="9658350" y="5892800"/>
          <p14:tracePt t="106621" x="9783763" y="5884863"/>
          <p14:tracePt t="106637" x="9909175" y="5867400"/>
          <p14:tracePt t="106654" x="9985375" y="5867400"/>
          <p14:tracePt t="106670" x="10044113" y="5867400"/>
          <p14:tracePt t="106688" x="10077450" y="5867400"/>
          <p14:tracePt t="106704" x="10094913" y="5867400"/>
          <p14:tracePt t="106721" x="10102850" y="5867400"/>
          <p14:tracePt t="106750" x="10110788" y="5867400"/>
          <p14:tracePt t="106759" x="10118725" y="5867400"/>
          <p14:tracePt t="106791" x="10118725" y="5892800"/>
          <p14:tracePt t="106799" x="10118725" y="5918200"/>
          <p14:tracePt t="106809" x="10118725" y="5959475"/>
          <p14:tracePt t="106820" x="10110788" y="5959475"/>
          <p14:tracePt t="106838" x="10052050" y="5969000"/>
          <p14:tracePt t="106854" x="10018713" y="5969000"/>
          <p14:tracePt t="107054" x="10026650" y="5969000"/>
          <p14:tracePt t="107062" x="10026650" y="5976938"/>
          <p14:tracePt t="107071" x="10044113" y="5976938"/>
          <p14:tracePt t="107088" x="10044113" y="5984875"/>
          <p14:tracePt t="107104" x="10059988" y="6027738"/>
          <p14:tracePt t="107121" x="10069513" y="6035675"/>
          <p14:tracePt t="107138" x="10077450" y="6061075"/>
          <p14:tracePt t="107154" x="10077450" y="6069013"/>
          <p14:tracePt t="107192" x="10085388" y="6069013"/>
          <p14:tracePt t="107225" x="10110788" y="6069013"/>
          <p14:tracePt t="107233" x="10128250" y="6061075"/>
          <p14:tracePt t="107241" x="10136188" y="6061075"/>
          <p14:tracePt t="107254" x="10153650" y="6051550"/>
          <p14:tracePt t="107271" x="10228263" y="6043613"/>
          <p14:tracePt t="107287" x="10279063" y="6043613"/>
          <p14:tracePt t="107304" x="10337800" y="6035675"/>
          <p14:tracePt t="107321" x="10371138" y="6035675"/>
          <p14:tracePt t="107337" x="10421938" y="6027738"/>
          <p14:tracePt t="107354" x="10437813" y="6027738"/>
          <p14:tracePt t="107370" x="10455275" y="6027738"/>
          <p14:tracePt t="107496" x="10471150" y="6010275"/>
          <p14:tracePt t="107511" x="10480675" y="6002338"/>
          <p14:tracePt t="107528" x="10488613" y="5984875"/>
          <p14:tracePt t="107537" x="10496550" y="5984875"/>
          <p14:tracePt t="107544" x="10506075" y="5976938"/>
          <p14:tracePt t="107554" x="10514013" y="5969000"/>
          <p14:tracePt t="107570" x="10529888" y="5943600"/>
          <p14:tracePt t="107587" x="10529888" y="5934075"/>
          <p14:tracePt t="107609" x="10547350" y="5926138"/>
          <p14:tracePt t="107642" x="10555288" y="5926138"/>
          <p14:tracePt t="107650" x="10564813" y="5926138"/>
          <p14:tracePt t="107666" x="10572750" y="5926138"/>
          <p14:tracePt t="107691" x="10580688" y="5926138"/>
          <p14:tracePt t="107707" x="10588625" y="5926138"/>
          <p14:tracePt t="107724" x="10614025" y="5926138"/>
          <p14:tracePt t="107732" x="10623550" y="5926138"/>
          <p14:tracePt t="107742" x="10639425" y="5926138"/>
          <p14:tracePt t="107754" x="10664825" y="5926138"/>
          <p14:tracePt t="107770" x="10706100" y="5926138"/>
          <p14:tracePt t="107788" x="10748963" y="5926138"/>
          <p14:tracePt t="107804" x="10756900" y="5926138"/>
          <p14:tracePt t="107820" x="10764838" y="5926138"/>
          <p14:tracePt t="108085" x="10741025" y="5926138"/>
          <p14:tracePt t="108093" x="10715625" y="5926138"/>
          <p14:tracePt t="108105" x="10656888" y="5926138"/>
          <p14:tracePt t="108120" x="10447338" y="5926138"/>
          <p14:tracePt t="108137" x="10010775" y="5926138"/>
          <p14:tracePt t="108154" x="9439275" y="5926138"/>
          <p14:tracePt t="108171" x="8785225" y="5926138"/>
          <p14:tracePt t="108187" x="8189913" y="5926138"/>
          <p14:tracePt t="108203" x="7610475" y="5943600"/>
          <p14:tracePt t="108220" x="7064375" y="5943600"/>
          <p14:tracePt t="108237" x="6586538" y="5943600"/>
          <p14:tracePt t="108254" x="6108700" y="5943600"/>
          <p14:tracePt t="108271" x="5580063" y="5943600"/>
          <p14:tracePt t="108287" x="5194300" y="5943600"/>
          <p14:tracePt t="108303" x="4959350" y="5951538"/>
          <p14:tracePt t="108321" x="4757738" y="5976938"/>
          <p14:tracePt t="108337" x="4581525" y="6002338"/>
          <p14:tracePt t="108367" x="4505325" y="6010275"/>
          <p14:tracePt t="108375" x="4178300" y="6043613"/>
          <p14:tracePt t="108387" x="3960813" y="6069013"/>
          <p14:tracePt t="108404" x="3751263" y="6086475"/>
          <p14:tracePt t="108420" x="3624263" y="6102350"/>
          <p14:tracePt t="108437" x="3541713" y="6110288"/>
          <p14:tracePt t="108454" x="3457575" y="6127750"/>
          <p14:tracePt t="108471" x="3314700" y="6153150"/>
          <p14:tracePt t="108487" x="3087688" y="6194425"/>
          <p14:tracePt t="108504" x="2801938" y="6245225"/>
          <p14:tracePt t="108521" x="2551113" y="6278563"/>
          <p14:tracePt t="108537" x="2324100" y="6311900"/>
          <p14:tracePt t="108554" x="2165350" y="6329363"/>
          <p14:tracePt t="108570" x="2147888" y="6337300"/>
          <p14:tracePt t="108645" x="2139950" y="6337300"/>
          <p14:tracePt t="108929" x="2139950" y="6329363"/>
          <p14:tracePt t="109043" x="2132013" y="6329363"/>
          <p14:tracePt t="109101" x="2132013" y="6337300"/>
          <p14:tracePt t="109199" x="2139950" y="6337300"/>
          <p14:tracePt t="109206" x="2173288" y="6337300"/>
          <p14:tracePt t="109221" x="2214563" y="6337300"/>
          <p14:tracePt t="109238" x="2265363" y="6337300"/>
          <p14:tracePt t="109254" x="2349500" y="6337300"/>
          <p14:tracePt t="109270" x="2474913" y="6337300"/>
          <p14:tracePt t="109286" x="2609850" y="6337300"/>
          <p14:tracePt t="109304" x="2743200" y="6337300"/>
          <p14:tracePt t="109320" x="2928938" y="6337300"/>
          <p14:tracePt t="109337" x="3013075" y="6337300"/>
          <p14:tracePt t="109354" x="3213100" y="6337300"/>
          <p14:tracePt t="109370" x="3281363" y="6337300"/>
          <p14:tracePt t="109370" x="3340100" y="6337300"/>
          <p14:tracePt t="109387" x="3440113" y="6337300"/>
          <p14:tracePt t="109404" x="3532188" y="6337300"/>
          <p14:tracePt t="109420" x="3582988" y="6337300"/>
          <p14:tracePt t="109437" x="3590925" y="6337300"/>
          <p14:tracePt t="110104" x="3608388" y="6337300"/>
          <p14:tracePt t="110112" x="3649663" y="6337300"/>
          <p14:tracePt t="110121" x="3675063" y="6337300"/>
          <p14:tracePt t="110137" x="3800475" y="6337300"/>
          <p14:tracePt t="110153" x="3943350" y="6337300"/>
          <p14:tracePt t="110170" x="4086225" y="6337300"/>
          <p14:tracePt t="110187" x="4229100" y="6329363"/>
          <p14:tracePt t="110203" x="4354513" y="6311900"/>
          <p14:tracePt t="110220" x="4446588" y="6296025"/>
          <p14:tracePt t="110237" x="4522788" y="6278563"/>
          <p14:tracePt t="110253" x="4573588" y="6278563"/>
          <p14:tracePt t="110270" x="4614863" y="6262688"/>
          <p14:tracePt t="110287" x="4648200" y="6262688"/>
          <p14:tracePt t="110303" x="4691063" y="6253163"/>
          <p14:tracePt t="110320" x="4757738" y="6253163"/>
          <p14:tracePt t="110336" x="4816475" y="6253163"/>
          <p14:tracePt t="110353" x="4883150" y="6253163"/>
          <p14:tracePt t="110370" x="4975225" y="6253163"/>
          <p14:tracePt t="110387" x="5051425" y="6253163"/>
          <p14:tracePt t="110404" x="5135563" y="6253163"/>
          <p14:tracePt t="110420" x="5186363" y="6253163"/>
          <p14:tracePt t="110437" x="5219700" y="6253163"/>
          <p14:tracePt t="110454" x="5227638" y="6253163"/>
          <p14:tracePt t="110926" x="5235575" y="6253163"/>
          <p14:tracePt t="110937" x="5260975" y="6253163"/>
          <p14:tracePt t="110942" x="5286375" y="6253163"/>
          <p14:tracePt t="110953" x="5311775" y="6253163"/>
          <p14:tracePt t="110970" x="5353050" y="6253163"/>
          <p14:tracePt t="110987" x="5411788" y="6253163"/>
          <p14:tracePt t="111004" x="5462588" y="6253163"/>
          <p14:tracePt t="111020" x="5529263" y="6253163"/>
          <p14:tracePt t="111036" x="5630863" y="6253163"/>
          <p14:tracePt t="111053" x="5764213" y="6253163"/>
          <p14:tracePt t="111070" x="5891213" y="6253163"/>
          <p14:tracePt t="111088" x="6016625" y="6253163"/>
          <p14:tracePt t="111103" x="6116638" y="6253163"/>
          <p14:tracePt t="111120" x="6192838" y="6253163"/>
          <p14:tracePt t="111137" x="6267450" y="6253163"/>
          <p14:tracePt t="111138" x="6300788" y="6253163"/>
          <p14:tracePt t="111154" x="6310313" y="6253163"/>
          <p14:tracePt t="111170" x="6376988" y="6245225"/>
          <p14:tracePt t="111187" x="6469063" y="6245225"/>
          <p14:tracePt t="111204" x="6511925" y="6237288"/>
          <p14:tracePt t="111220" x="6527800" y="6237288"/>
          <p14:tracePt t="111237" x="6545263" y="6227763"/>
          <p14:tracePt t="111254" x="6561138" y="6219825"/>
          <p14:tracePt t="111270" x="6570663" y="6219825"/>
          <p14:tracePt t="111287" x="6578600" y="6211888"/>
          <p14:tracePt t="112035" x="6586538" y="6211888"/>
          <p14:tracePt t="112053" x="6604000" y="6203950"/>
          <p14:tracePt t="112061" x="6619875" y="6203950"/>
          <p14:tracePt t="112070" x="6637338" y="6194425"/>
          <p14:tracePt t="112088" x="6670675" y="6194425"/>
          <p14:tracePt t="112104" x="6678613" y="6194425"/>
          <p14:tracePt t="112120" x="6696075" y="6194425"/>
          <p14:tracePt t="112137" x="6704013" y="6178550"/>
          <p14:tracePt t="112153" x="6704013" y="6169025"/>
          <p14:tracePt t="112323" x="6704013" y="6178550"/>
          <p14:tracePt t="112332" x="6696075" y="6186488"/>
          <p14:tracePt t="112340" x="6688138" y="6194425"/>
          <p14:tracePt t="112354" x="6670675" y="6219825"/>
          <p14:tracePt t="112370" x="6637338" y="6245225"/>
          <p14:tracePt t="112388" x="6637338" y="6253163"/>
          <p14:tracePt t="112412" x="6645275" y="6253163"/>
          <p14:tracePt t="112471" x="6645275" y="6245225"/>
          <p14:tracePt t="112477" x="6645275" y="6237288"/>
          <p14:tracePt t="112510" x="6645275" y="6227763"/>
          <p14:tracePt t="112552" x="6645275" y="6219825"/>
          <p14:tracePt t="112559" x="6637338" y="6219825"/>
          <p14:tracePt t="112576" x="6629400" y="6219825"/>
          <p14:tracePt t="112682" x="6645275" y="6211888"/>
          <p14:tracePt t="112689" x="6678613" y="6211888"/>
          <p14:tracePt t="112704" x="6770688" y="6203950"/>
          <p14:tracePt t="112720" x="6989763" y="6169025"/>
          <p14:tracePt t="112737" x="7199313" y="6127750"/>
          <p14:tracePt t="112753" x="7408863" y="6076950"/>
          <p14:tracePt t="112770" x="7610475" y="6018213"/>
          <p14:tracePt t="112787" x="7827963" y="5969000"/>
          <p14:tracePt t="112803" x="8021638" y="5918200"/>
          <p14:tracePt t="112804" x="8097838" y="5884863"/>
          <p14:tracePt t="112821" x="8274050" y="5842000"/>
          <p14:tracePt t="112837" x="8356600" y="5816600"/>
          <p14:tracePt t="112853" x="8516938" y="5775325"/>
          <p14:tracePt t="112871" x="8693150" y="5724525"/>
          <p14:tracePt t="112887" x="8734425" y="5716588"/>
          <p14:tracePt t="112904" x="8759825" y="5708650"/>
          <p14:tracePt t="112920" x="8767763" y="5708650"/>
          <p14:tracePt t="112937" x="8777288" y="5708650"/>
          <p14:tracePt t="112954" x="8802688" y="5708650"/>
          <p14:tracePt t="112970" x="8851900" y="5708650"/>
          <p14:tracePt t="112987" x="8894763" y="5699125"/>
          <p14:tracePt t="113004" x="8920163" y="5699125"/>
          <p14:tracePt t="113285" x="8928100" y="5699125"/>
          <p14:tracePt t="113293" x="8936038" y="5699125"/>
          <p14:tracePt t="113303" x="8953500" y="5699125"/>
          <p14:tracePt t="113758" x="8936038" y="5699125"/>
          <p14:tracePt t="113783" x="8928100" y="5699125"/>
          <p14:tracePt t="113848" x="8920163" y="5699125"/>
          <p14:tracePt t="113855" x="8910638" y="5699125"/>
          <p14:tracePt t="113871" x="8894763" y="5699125"/>
          <p14:tracePt t="113887" x="8861425" y="5708650"/>
          <p14:tracePt t="113904" x="8785225" y="5708650"/>
          <p14:tracePt t="113904" x="8759825" y="5708650"/>
          <p14:tracePt t="113920" x="8734425" y="5708650"/>
          <p14:tracePt t="113921" x="8718550" y="5708650"/>
          <p14:tracePt t="113937" x="8701088" y="5708650"/>
          <p14:tracePt t="113953" x="8693150" y="5708650"/>
          <p14:tracePt t="113970" x="8685213" y="5708650"/>
          <p14:tracePt t="113986" x="8667750" y="5708650"/>
          <p14:tracePt t="114003" x="8609013" y="5708650"/>
          <p14:tracePt t="114020" x="8575675" y="5708650"/>
          <p14:tracePt t="114036" x="8491538" y="5708650"/>
          <p14:tracePt t="114054" x="8424863" y="5708650"/>
          <p14:tracePt t="114070" x="8356600" y="5708650"/>
          <p14:tracePt t="114087" x="8307388" y="5716588"/>
          <p14:tracePt t="114103" x="8256588" y="5716588"/>
          <p14:tracePt t="114120" x="8239125" y="5724525"/>
          <p14:tracePt t="114137" x="8223250" y="5724525"/>
          <p14:tracePt t="114154" x="8215313" y="5724525"/>
          <p14:tracePt t="114170" x="8189913" y="5724525"/>
          <p14:tracePt t="114187" x="8164513" y="5741988"/>
          <p14:tracePt t="114203" x="8131175" y="5741988"/>
          <p14:tracePt t="114220" x="8088313" y="5757863"/>
          <p14:tracePt t="114237" x="8054975" y="5767388"/>
          <p14:tracePt t="114253" x="8047038" y="5767388"/>
          <p14:tracePt t="114270" x="8029575" y="5767388"/>
          <p14:tracePt t="114288" x="8013700" y="5775325"/>
          <p14:tracePt t="114304" x="8004175" y="5775325"/>
          <p14:tracePt t="114321" x="7988300" y="5775325"/>
          <p14:tracePt t="114337" x="7962900" y="5783263"/>
          <p14:tracePt t="114353" x="7945438" y="5791200"/>
          <p14:tracePt t="114370" x="7937500" y="5791200"/>
          <p14:tracePt t="114387" x="7929563" y="5791200"/>
          <p14:tracePt t="114403" x="7904163" y="5791200"/>
          <p14:tracePt t="114420" x="7886700" y="5791200"/>
          <p14:tracePt t="114437" x="7870825" y="5800725"/>
          <p14:tracePt t="114454" x="7837488" y="5800725"/>
          <p14:tracePt t="114470" x="7786688" y="5800725"/>
          <p14:tracePt t="114487" x="7745413" y="5800725"/>
          <p14:tracePt t="114503" x="7702550" y="5800725"/>
          <p14:tracePt t="114520" x="7677150" y="5800725"/>
          <p14:tracePt t="114536" x="7661275" y="5800725"/>
          <p14:tracePt t="114554" x="7651750" y="5800725"/>
          <p14:tracePt t="114570" x="7643813" y="5800725"/>
          <p14:tracePt t="114586" x="7635875" y="5800725"/>
          <p14:tracePt t="114603" x="7627938" y="5800725"/>
          <p14:tracePt t="114620" x="7610475" y="5800725"/>
          <p14:tracePt t="114637" x="7602538" y="5800725"/>
          <p14:tracePt t="114654" x="7593013" y="5800725"/>
          <p14:tracePt t="114670" x="7577138" y="5800725"/>
          <p14:tracePt t="114686" x="7569200" y="5800725"/>
          <p14:tracePt t="114703" x="7559675" y="5800725"/>
          <p14:tracePt t="114820" x="7569200" y="5800725"/>
          <p14:tracePt t="114828" x="7577138" y="5800725"/>
          <p14:tracePt t="114837" x="7585075" y="5800725"/>
          <p14:tracePt t="114853" x="7627938" y="5800725"/>
          <p14:tracePt t="114870" x="7651750" y="5800725"/>
          <p14:tracePt t="114887" x="7669213" y="5800725"/>
          <p14:tracePt t="114904" x="7677150" y="5800725"/>
          <p14:tracePt t="114920" x="7694613" y="5800725"/>
          <p14:tracePt t="114936" x="7727950" y="5800725"/>
          <p14:tracePt t="114954" x="7778750" y="5800725"/>
          <p14:tracePt t="114970" x="7837488" y="5791200"/>
          <p14:tracePt t="114987" x="7912100" y="5783263"/>
          <p14:tracePt t="115003" x="8004175" y="5783263"/>
          <p14:tracePt t="115020" x="8072438" y="5775325"/>
          <p14:tracePt t="115037" x="8147050" y="5775325"/>
          <p14:tracePt t="115054" x="8239125" y="5775325"/>
          <p14:tracePt t="115070" x="8356600" y="5775325"/>
          <p14:tracePt t="115087" x="8491538" y="5775325"/>
          <p14:tracePt t="115104" x="8659813" y="5775325"/>
          <p14:tracePt t="115120" x="8810625" y="5775325"/>
          <p14:tracePt t="115137" x="8961438" y="5775325"/>
          <p14:tracePt t="115154" x="9096375" y="5775325"/>
          <p14:tracePt t="115170" x="9196388" y="5775325"/>
          <p14:tracePt t="115187" x="9255125" y="5775325"/>
          <p14:tracePt t="115203" x="9280525" y="5767388"/>
          <p14:tracePt t="116006" x="9272588" y="5767388"/>
          <p14:tracePt t="116014" x="9263063" y="5767388"/>
          <p14:tracePt t="116023" x="9255125" y="5767388"/>
          <p14:tracePt t="116037" x="9247188" y="5767388"/>
          <p14:tracePt t="116053" x="9213850" y="5767388"/>
          <p14:tracePt t="116071" x="9170988" y="5767388"/>
          <p14:tracePt t="116071" x="9145588" y="5767388"/>
          <p14:tracePt t="116087" x="9120188" y="5767388"/>
          <p14:tracePt t="116103" x="9104313" y="5767388"/>
          <p14:tracePt t="116104" x="9096375" y="5767388"/>
          <p14:tracePt t="154490" x="9086850" y="5767388"/>
          <p14:tracePt t="154633" x="9070975" y="5767388"/>
          <p14:tracePt t="154640" x="9061450" y="5767388"/>
          <p14:tracePt t="154653" x="9020175" y="5767388"/>
          <p14:tracePt t="154670" x="8953500" y="5791200"/>
          <p14:tracePt t="154686" x="8802688" y="5826125"/>
          <p14:tracePt t="154703" x="8609013" y="5842000"/>
          <p14:tracePt t="154720" x="8399463" y="5875338"/>
          <p14:tracePt t="154737" x="8139113" y="5884863"/>
          <p14:tracePt t="154754" x="7896225" y="5900738"/>
          <p14:tracePt t="154770" x="7769225" y="5908675"/>
          <p14:tracePt t="154803" x="7804150" y="5908675"/>
          <p14:tracePt t="154811" x="7853363" y="5892800"/>
          <p14:tracePt t="154820" x="7878763" y="5884863"/>
          <p14:tracePt t="154837" x="7988300" y="5842000"/>
          <p14:tracePt t="154853" x="8131175" y="5808663"/>
          <p14:tracePt t="154870" x="8274050" y="5767388"/>
          <p14:tracePt t="154886" x="8332788" y="5749925"/>
          <p14:tracePt t="154904" x="8340725" y="5741988"/>
          <p14:tracePt t="154942" x="8332788" y="5741988"/>
          <p14:tracePt t="154950" x="8323263" y="5741988"/>
          <p14:tracePt t="154958" x="8297863" y="5741988"/>
          <p14:tracePt t="154970" x="8281988" y="5741988"/>
          <p14:tracePt t="154987" x="8264525" y="5741988"/>
          <p14:tracePt t="155004" x="8256588" y="5749925"/>
          <p14:tracePt t="155072" x="8264525" y="5749925"/>
          <p14:tracePt t="155366" x="8281988" y="5749925"/>
          <p14:tracePt t="155374" x="8307388" y="5767388"/>
          <p14:tracePt t="155387" x="8348663" y="5800725"/>
          <p14:tracePt t="155403" x="8440738" y="5849938"/>
          <p14:tracePt t="155420" x="8583613" y="5908675"/>
          <p14:tracePt t="155437" x="8685213" y="5918200"/>
          <p14:tracePt t="155454" x="8718550" y="5892800"/>
          <p14:tracePt t="155470" x="8751888" y="5741988"/>
          <p14:tracePt t="155487" x="8759825" y="5649913"/>
          <p14:tracePt t="155677" x="8777288" y="5649913"/>
          <p14:tracePt t="155685" x="8818563" y="5649913"/>
          <p14:tracePt t="155692" x="8861425" y="5649913"/>
          <p14:tracePt t="155703" x="8920163" y="5649913"/>
          <p14:tracePt t="155720" x="9012238" y="5640388"/>
          <p14:tracePt t="155737" x="9086850" y="5614988"/>
          <p14:tracePt t="155753" x="9170988" y="5573713"/>
          <p14:tracePt t="155770" x="9247188" y="5548313"/>
          <p14:tracePt t="155787" x="9296400" y="5540375"/>
          <p14:tracePt t="155881" x="9280525" y="5540375"/>
          <p14:tracePt t="155888" x="9237663" y="5540375"/>
          <p14:tracePt t="155904" x="9178925" y="5556250"/>
          <p14:tracePt t="155920" x="8902700" y="5657850"/>
          <p14:tracePt t="155937" x="8356600" y="5816600"/>
          <p14:tracePt t="155953" x="7845425" y="5926138"/>
          <p14:tracePt t="155970" x="7485063" y="6010275"/>
          <p14:tracePt t="155986" x="7132638" y="6086475"/>
          <p14:tracePt t="156003" x="6629400" y="6161088"/>
          <p14:tracePt t="156020" x="6351588" y="6203950"/>
          <p14:tracePt t="156037" x="6057900" y="6237288"/>
          <p14:tracePt t="156053" x="5748338" y="6253163"/>
          <p14:tracePt t="156070" x="5445125" y="6253163"/>
          <p14:tracePt t="156087" x="5143500" y="6253163"/>
          <p14:tracePt t="156104" x="4916488" y="6262688"/>
          <p14:tracePt t="156120" x="4681538" y="6262688"/>
          <p14:tracePt t="156136" x="4456113" y="6278563"/>
          <p14:tracePt t="156154" x="4237038" y="6296025"/>
          <p14:tracePt t="156170" x="4002088" y="6311900"/>
          <p14:tracePt t="156186" x="3759200" y="6329363"/>
          <p14:tracePt t="156203" x="3524250" y="6354763"/>
          <p14:tracePt t="156220" x="3340100" y="6388100"/>
          <p14:tracePt t="156237" x="3222625" y="6413500"/>
          <p14:tracePt t="156253" x="3163888" y="6413500"/>
          <p14:tracePt t="156270" x="3130550" y="6413500"/>
          <p14:tracePt t="156286" x="3121025" y="6413500"/>
          <p14:tracePt t="156304" x="3071813" y="6413500"/>
          <p14:tracePt t="156320" x="2995613" y="6396038"/>
          <p14:tracePt t="156336" x="2936875" y="6388100"/>
          <p14:tracePt t="156353" x="2794000" y="6337300"/>
          <p14:tracePt t="156370" x="2643188" y="6311900"/>
          <p14:tracePt t="156386" x="2533650" y="6296025"/>
          <p14:tracePt t="156404" x="2459038" y="6296025"/>
          <p14:tracePt t="156420" x="2425700" y="6296025"/>
          <p14:tracePt t="156437" x="2416175" y="6296025"/>
          <p14:tracePt t="156454" x="2408238" y="6296025"/>
          <p14:tracePt t="156472" x="2400300" y="6296025"/>
          <p14:tracePt t="156569" x="2390775" y="6296025"/>
          <p14:tracePt t="156806" x="2390775" y="6286500"/>
          <p14:tracePt t="156829" x="2400300" y="6286500"/>
          <p14:tracePt t="156839" x="2408238" y="6286500"/>
          <p14:tracePt t="156854" x="2416175" y="6286500"/>
          <p14:tracePt t="156871" x="2425700" y="6286500"/>
          <p14:tracePt t="156879" x="2459038" y="6270625"/>
          <p14:tracePt t="156889" x="2474913" y="6270625"/>
          <p14:tracePt t="156903" x="2551113" y="6270625"/>
          <p14:tracePt t="156921" x="2576513" y="6270625"/>
          <p14:tracePt t="156921" x="2617788" y="6270625"/>
          <p14:tracePt t="156936" x="2684463" y="6270625"/>
          <p14:tracePt t="156953" x="2954338" y="6270625"/>
          <p14:tracePt t="156970" x="3146425" y="6270625"/>
          <p14:tracePt t="156987" x="3322638" y="6270625"/>
          <p14:tracePt t="157003" x="3448050" y="6270625"/>
          <p14:tracePt t="157020" x="3482975" y="6270625"/>
          <p14:tracePt t="157379" x="3490913" y="6270625"/>
          <p14:tracePt t="157386" x="3506788" y="6270625"/>
          <p14:tracePt t="157493" x="3490913" y="6270625"/>
          <p14:tracePt t="157501" x="3482975" y="6270625"/>
          <p14:tracePt t="157509" x="3457575" y="6270625"/>
          <p14:tracePt t="157520" x="3424238" y="6270625"/>
          <p14:tracePt t="157537" x="3348038" y="6270625"/>
          <p14:tracePt t="157552" x="3297238" y="6270625"/>
          <p14:tracePt t="157569" x="3222625" y="6270625"/>
          <p14:tracePt t="157585" x="3130550" y="6270625"/>
          <p14:tracePt t="157602" x="3028950" y="6270625"/>
          <p14:tracePt t="157619" x="2895600" y="6270625"/>
          <p14:tracePt t="157635" x="2735263" y="6270625"/>
          <p14:tracePt t="157652" x="2559050" y="6270625"/>
          <p14:tracePt t="157668" x="2357438" y="6270625"/>
          <p14:tracePt t="157685" x="2198688" y="6270625"/>
          <p14:tracePt t="157702" x="2063750" y="6270625"/>
          <p14:tracePt t="157719" x="2014538" y="6270625"/>
          <p14:tracePt t="159087" x="2030413" y="6270625"/>
          <p14:tracePt t="159089" x="2055813" y="6270625"/>
          <p14:tracePt t="159103" x="2097088" y="6270625"/>
          <p14:tracePt t="159118" x="2265363" y="6253163"/>
          <p14:tracePt t="159136" x="2441575" y="6237288"/>
          <p14:tracePt t="159152" x="2609850" y="6227763"/>
          <p14:tracePt t="159169" x="2819400" y="6203950"/>
          <p14:tracePt t="159186" x="3054350" y="6178550"/>
          <p14:tracePt t="159203" x="3490913" y="6161088"/>
          <p14:tracePt t="159219" x="3692525" y="6161088"/>
          <p14:tracePt t="159235" x="3751263" y="6161088"/>
          <p14:tracePt t="159236" x="3792538" y="6161088"/>
          <p14:tracePt t="159252" x="3810000" y="6161088"/>
          <p14:tracePt t="159317" x="3800475" y="6161088"/>
          <p14:tracePt t="159326" x="3792538" y="6161088"/>
          <p14:tracePt t="159564" x="3776663" y="6161088"/>
          <p14:tracePt t="159571" x="3751263" y="6161088"/>
          <p14:tracePt t="159578" x="3725863" y="6178550"/>
          <p14:tracePt t="159587" x="3700463" y="6186488"/>
          <p14:tracePt t="159602" x="3683000" y="6186488"/>
          <p14:tracePt t="159618" x="3633788" y="6186488"/>
          <p14:tracePt t="159636" x="3608388" y="6194425"/>
          <p14:tracePt t="159652" x="3582988" y="6203950"/>
          <p14:tracePt t="159669" x="3575050" y="6211888"/>
          <p14:tracePt t="159685" x="3557588" y="6227763"/>
          <p14:tracePt t="159702" x="3549650" y="6227763"/>
          <p14:tracePt t="160502" x="3565525" y="6227763"/>
          <p14:tracePt t="160503" x="3608388" y="6227763"/>
          <p14:tracePt t="160520" x="3675063" y="6227763"/>
          <p14:tracePt t="160535" x="3725863" y="6227763"/>
          <p14:tracePt t="160552" x="3894138" y="6227763"/>
          <p14:tracePt t="160553" x="3994150" y="6227763"/>
          <p14:tracePt t="160569" x="4103688" y="6227763"/>
          <p14:tracePt t="160585" x="4321175" y="6227763"/>
          <p14:tracePt t="160586" x="4422775" y="6227763"/>
          <p14:tracePt t="160602" x="4614863" y="6227763"/>
          <p14:tracePt t="160619" x="4765675" y="6227763"/>
          <p14:tracePt t="160636" x="4892675" y="6227763"/>
          <p14:tracePt t="160652" x="5010150" y="6227763"/>
          <p14:tracePt t="160669" x="5127625" y="6227763"/>
          <p14:tracePt t="160685" x="5278438" y="6227763"/>
          <p14:tracePt t="160702" x="5411788" y="6227763"/>
          <p14:tracePt t="160718" x="5529263" y="6227763"/>
          <p14:tracePt t="160735" x="5621338" y="6227763"/>
          <p14:tracePt t="160752" x="5656263" y="6227763"/>
          <p14:tracePt t="160823" x="5664200" y="6227763"/>
          <p14:tracePt t="160871" x="5664200" y="6211888"/>
          <p14:tracePt t="160879" x="5672138" y="6203950"/>
          <p14:tracePt t="160887" x="5680075" y="6186488"/>
          <p14:tracePt t="160902" x="5697538" y="6178550"/>
          <p14:tracePt t="160919" x="5722938" y="6153150"/>
          <p14:tracePt t="160935" x="5738813" y="6145213"/>
          <p14:tracePt t="160952" x="5748338" y="6119813"/>
          <p14:tracePt t="160970" x="5756275" y="6110288"/>
          <p14:tracePt t="160987" x="5756275" y="6094413"/>
          <p14:tracePt t="160987" x="5756275" y="6076950"/>
          <p14:tracePt t="161003" x="5756275" y="6061075"/>
          <p14:tracePt t="161020" x="5697538" y="6018213"/>
          <p14:tracePt t="161036" x="5646738" y="6002338"/>
          <p14:tracePt t="161053" x="5546725" y="5976938"/>
          <p14:tracePt t="161069" x="5411788" y="5926138"/>
          <p14:tracePt t="161086" x="5260975" y="5884863"/>
          <p14:tracePt t="161103" x="5076825" y="5859463"/>
          <p14:tracePt t="161119" x="4883150" y="5842000"/>
          <p14:tracePt t="161136" x="4681538" y="5826125"/>
          <p14:tracePt t="161153" x="4514850" y="5816600"/>
          <p14:tracePt t="161169" x="4387850" y="5816600"/>
          <p14:tracePt t="161186" x="4287838" y="5816600"/>
          <p14:tracePt t="161203" x="4229100" y="5816600"/>
          <p14:tracePt t="161220" x="4195763" y="5826125"/>
          <p14:tracePt t="161236" x="4144963" y="5842000"/>
          <p14:tracePt t="161253" x="4094163" y="5884863"/>
          <p14:tracePt t="161269" x="4044950" y="5934075"/>
          <p14:tracePt t="161286" x="3960813" y="6018213"/>
          <p14:tracePt t="161303" x="3894138" y="6102350"/>
          <p14:tracePt t="161320" x="3825875" y="6178550"/>
          <p14:tracePt t="161336" x="3784600" y="6237288"/>
          <p14:tracePt t="161353" x="3759200" y="6303963"/>
          <p14:tracePt t="161370" x="3759200" y="6329363"/>
          <p14:tracePt t="161371" x="3759200" y="6337300"/>
          <p14:tracePt t="161386" x="3759200" y="6345238"/>
          <p14:tracePt t="161403" x="3776663" y="6362700"/>
          <p14:tracePt t="161403" x="3817938" y="6370638"/>
          <p14:tracePt t="161420" x="3876675" y="6380163"/>
          <p14:tracePt t="161420" x="3976688" y="6388100"/>
          <p14:tracePt t="161436" x="4203700" y="6388100"/>
          <p14:tracePt t="161454" x="4422775" y="6388100"/>
          <p14:tracePt t="161469" x="4514850" y="6388100"/>
          <p14:tracePt t="161469" x="4589463" y="6388100"/>
          <p14:tracePt t="161486" x="4673600" y="6388100"/>
          <p14:tracePt t="161558" x="4665663" y="6396038"/>
          <p14:tracePt t="161583" x="4657725" y="6396038"/>
          <p14:tracePt t="161600" x="4648200" y="6396038"/>
          <p14:tracePt t="163275" x="4632325" y="6396038"/>
          <p14:tracePt t="163284" x="4622800" y="6396038"/>
          <p14:tracePt t="163318" x="4640263" y="6396038"/>
          <p14:tracePt t="163326" x="4665663" y="6396038"/>
          <p14:tracePt t="163337" x="4716463" y="6396038"/>
          <p14:tracePt t="163353" x="4908550" y="6396038"/>
          <p14:tracePt t="163370" x="5202238" y="6396038"/>
          <p14:tracePt t="163387" x="5613400" y="6396038"/>
          <p14:tracePt t="163403" x="5983288" y="6396038"/>
          <p14:tracePt t="163420" x="6259513" y="6396038"/>
          <p14:tracePt t="163437" x="6511925" y="6396038"/>
          <p14:tracePt t="163452" x="6711950" y="6396038"/>
          <p14:tracePt t="163469" x="6854825" y="6396038"/>
          <p14:tracePt t="163485" x="6981825" y="6396038"/>
          <p14:tracePt t="163502" x="7115175" y="6396038"/>
          <p14:tracePt t="163518" x="7250113" y="6396038"/>
          <p14:tracePt t="163535" x="7375525" y="6396038"/>
          <p14:tracePt t="163552" x="7485063" y="6396038"/>
          <p14:tracePt t="163568" x="7569200" y="6396038"/>
          <p14:tracePt t="163585" x="7585075" y="6396038"/>
          <p14:tracePt t="163602" x="7593013" y="6396038"/>
          <p14:tracePt t="163619" x="7610475" y="6396038"/>
          <p14:tracePt t="163619" x="7618413" y="6396038"/>
          <p14:tracePt t="163635" x="7627938" y="6396038"/>
          <p14:tracePt t="163727" x="7602538" y="6403975"/>
          <p14:tracePt t="163735" x="7559675" y="6403975"/>
          <p14:tracePt t="163742" x="7526338" y="6403975"/>
          <p14:tracePt t="163752" x="7510463" y="6403975"/>
          <p14:tracePt t="163769" x="7375525" y="6403975"/>
          <p14:tracePt t="163786" x="7191375" y="6403975"/>
          <p14:tracePt t="163802" x="6956425" y="6403975"/>
          <p14:tracePt t="163818" x="6678613" y="6403975"/>
          <p14:tracePt t="163835" x="6418263" y="6403975"/>
          <p14:tracePt t="163852" x="6159500" y="6403975"/>
          <p14:tracePt t="163869" x="5965825" y="6403975"/>
          <p14:tracePt t="163885" x="5899150" y="6403975"/>
          <p14:tracePt t="163930" x="5907088" y="6403975"/>
          <p14:tracePt t="163938" x="5949950" y="6403975"/>
          <p14:tracePt t="163946" x="5991225" y="6403975"/>
          <p14:tracePt t="163955" x="6042025" y="6403975"/>
          <p14:tracePt t="163968" x="6067425" y="6403975"/>
          <p14:tracePt t="163985" x="6183313" y="6403975"/>
          <p14:tracePt t="164002" x="6335713" y="6403975"/>
          <p14:tracePt t="164018" x="6494463" y="6403975"/>
          <p14:tracePt t="164035" x="6604000" y="6403975"/>
          <p14:tracePt t="164053" x="6619875" y="6403975"/>
          <p14:tracePt t="164102" x="6611938" y="6403975"/>
          <p14:tracePt t="164110" x="6594475" y="6403975"/>
          <p14:tracePt t="164135" x="6586538" y="6403975"/>
          <p14:tracePt t="164895" x="6619875" y="6370638"/>
          <p14:tracePt t="164903" x="6653213" y="6337300"/>
          <p14:tracePt t="164912" x="6670675" y="6286500"/>
          <p14:tracePt t="164920" x="6678613" y="6262688"/>
          <p14:tracePt t="164935" x="6678613" y="6219825"/>
          <p14:tracePt t="164953" x="6678613" y="6161088"/>
          <p14:tracePt t="164954" x="6662738" y="6110288"/>
          <p14:tracePt t="164968" x="6629400" y="6043613"/>
          <p14:tracePt t="164985" x="6527800" y="5908675"/>
          <p14:tracePt t="164986" x="6469063" y="5826125"/>
          <p14:tracePt t="165002" x="6402388" y="5757863"/>
          <p14:tracePt t="165003" x="6326188" y="5683250"/>
          <p14:tracePt t="165018" x="6251575" y="5607050"/>
          <p14:tracePt t="165035" x="6083300" y="5422900"/>
          <p14:tracePt t="165053" x="5999163" y="5313363"/>
          <p14:tracePt t="165068" x="5899150" y="5229225"/>
          <p14:tracePt t="165085" x="5764213" y="5170488"/>
          <p14:tracePt t="165102" x="5605463" y="5111750"/>
          <p14:tracePt t="165119" x="5429250" y="5078413"/>
          <p14:tracePt t="165136" x="5245100" y="5070475"/>
          <p14:tracePt t="165152" x="5043488" y="5070475"/>
          <p14:tracePt t="165168" x="4816475" y="5070475"/>
          <p14:tracePt t="165186" x="4606925" y="5070475"/>
          <p14:tracePt t="165203" x="4387850" y="5070475"/>
          <p14:tracePt t="165219" x="4187825" y="5060950"/>
          <p14:tracePt t="165235" x="4035425" y="5053013"/>
          <p14:tracePt t="165252" x="3935413" y="5045075"/>
          <p14:tracePt t="165268" x="3835400" y="5045075"/>
          <p14:tracePt t="165285" x="3741738" y="5045075"/>
          <p14:tracePt t="165302" x="3649663" y="5045075"/>
          <p14:tracePt t="165318" x="3557588" y="5045075"/>
          <p14:tracePt t="165335" x="3440113" y="5045075"/>
          <p14:tracePt t="165352" x="3314700" y="5045075"/>
          <p14:tracePt t="165368" x="3179763" y="5045075"/>
          <p14:tracePt t="165385" x="3046413" y="5045075"/>
          <p14:tracePt t="165402" x="2919413" y="5045075"/>
          <p14:tracePt t="165418" x="2827338" y="5045075"/>
          <p14:tracePt t="165436" x="2701925" y="5045075"/>
          <p14:tracePt t="165452" x="2651125" y="5045075"/>
          <p14:tracePt t="165469" x="2635250" y="5045075"/>
          <p14:tracePt t="165525" x="2625725" y="5045075"/>
          <p14:tracePt t="165533" x="2609850" y="5045075"/>
          <p14:tracePt t="165541" x="2601913" y="5045075"/>
          <p14:tracePt t="165552" x="2584450" y="5045075"/>
          <p14:tracePt t="165568" x="2525713" y="5045075"/>
          <p14:tracePt t="165586" x="2433638" y="5045075"/>
          <p14:tracePt t="165603" x="2374900" y="5045075"/>
          <p14:tracePt t="165618" x="2308225" y="5045075"/>
          <p14:tracePt t="165635" x="2273300" y="5045075"/>
          <p14:tracePt t="165652" x="2232025" y="5045075"/>
          <p14:tracePt t="165668" x="2206625" y="5045075"/>
          <p14:tracePt t="165685" x="2165350" y="5045075"/>
          <p14:tracePt t="165702" x="2122488" y="5045075"/>
          <p14:tracePt t="165719" x="2073275" y="5045075"/>
          <p14:tracePt t="165735" x="2038350" y="5037138"/>
          <p14:tracePt t="165752" x="2014538" y="5037138"/>
          <p14:tracePt t="165769" x="2005013" y="5037138"/>
          <p14:tracePt t="165812" x="2014538" y="5027613"/>
          <p14:tracePt t="165829" x="2030413" y="5027613"/>
          <p14:tracePt t="165837" x="2047875" y="5027613"/>
          <p14:tracePt t="165844" x="2089150" y="5019675"/>
          <p14:tracePt t="165852" x="2114550" y="5019675"/>
          <p14:tracePt t="165869" x="2249488" y="5019675"/>
          <p14:tracePt t="165885" x="2366963" y="5019675"/>
          <p14:tracePt t="165902" x="2870200" y="5019675"/>
          <p14:tracePt t="165918" x="3046413" y="5019675"/>
          <p14:tracePt t="165935" x="3717925" y="5019675"/>
          <p14:tracePt t="165952" x="4060825" y="5019675"/>
          <p14:tracePt t="165968" x="4346575" y="5037138"/>
          <p14:tracePt t="165985" x="4540250" y="5045075"/>
          <p14:tracePt t="166002" x="4640263" y="5053013"/>
          <p14:tracePt t="166018" x="4648200" y="5053013"/>
          <p14:tracePt t="166107" x="4657725" y="5060950"/>
          <p14:tracePt t="166130" x="4657725" y="5070475"/>
          <p14:tracePt t="166147" x="4657725" y="5078413"/>
          <p14:tracePt t="166786" x="4657725" y="5086350"/>
          <p14:tracePt t="166794" x="4657725" y="5095875"/>
          <p14:tracePt t="166802" x="4657725" y="5119688"/>
          <p14:tracePt t="166818" x="4657725" y="5129213"/>
          <p14:tracePt t="166819" x="4657725" y="5145088"/>
          <p14:tracePt t="166836" x="4657725" y="5162550"/>
          <p14:tracePt t="166859" x="4657725" y="5170488"/>
          <p14:tracePt t="166869" x="4665663" y="5170488"/>
          <p14:tracePt t="166999" x="4673600" y="5178425"/>
          <p14:tracePt t="167007" x="4691063" y="5203825"/>
          <p14:tracePt t="167015" x="4724400" y="5229225"/>
          <p14:tracePt t="167022" x="4724400" y="5237163"/>
          <p14:tracePt t="167138" x="4716463" y="5237163"/>
          <p14:tracePt t="167146" x="4706938" y="5237163"/>
          <p14:tracePt t="167154" x="4699000" y="5237163"/>
          <p14:tracePt t="168119" x="4673600" y="5237163"/>
          <p14:tracePt t="168120" x="4606925" y="5237163"/>
          <p14:tracePt t="168127" x="4514850" y="5237163"/>
          <p14:tracePt t="168137" x="4430713" y="5237163"/>
          <p14:tracePt t="168153" x="4229100" y="5237163"/>
          <p14:tracePt t="168169" x="4044950" y="5237163"/>
          <p14:tracePt t="168186" x="3851275" y="5237163"/>
          <p14:tracePt t="168203" x="3633788" y="5237163"/>
          <p14:tracePt t="168219" x="3482975" y="5237163"/>
          <p14:tracePt t="168236" x="3355975" y="5262563"/>
          <p14:tracePt t="168253" x="3248025" y="5295900"/>
          <p14:tracePt t="168270" x="3138488" y="5346700"/>
          <p14:tracePt t="168286" x="3046413" y="5414963"/>
          <p14:tracePt t="168303" x="2954338" y="5497513"/>
          <p14:tracePt t="168319" x="2836863" y="5624513"/>
          <p14:tracePt t="168336" x="2701925" y="5741988"/>
          <p14:tracePt t="168353" x="2576513" y="5842000"/>
          <p14:tracePt t="168369" x="2484438" y="5951538"/>
          <p14:tracePt t="168386" x="2433638" y="6061075"/>
          <p14:tracePt t="168403" x="2408238" y="6178550"/>
          <p14:tracePt t="168419" x="2400300" y="6270625"/>
          <p14:tracePt t="168436" x="2400300" y="6362700"/>
          <p14:tracePt t="168453" x="2408238" y="6454775"/>
          <p14:tracePt t="168469" x="2466975" y="6538913"/>
          <p14:tracePt t="168486" x="2551113" y="6615113"/>
          <p14:tracePt t="168503" x="2660650" y="6681788"/>
          <p14:tracePt t="168519" x="2709863" y="6723063"/>
          <p14:tracePt t="168536" x="2735263" y="6740525"/>
          <p14:tracePt t="168553" x="2735263" y="6773863"/>
          <p14:tracePt t="168569" x="2735263" y="6816725"/>
          <p14:tracePt t="168570" x="2727325" y="6840538"/>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3855" y="6311379"/>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3-10</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Content Placeholder 2">
            <a:extLst>
              <a:ext uri="{FF2B5EF4-FFF2-40B4-BE49-F238E27FC236}">
                <a16:creationId xmlns="" xmlns:a16="http://schemas.microsoft.com/office/drawing/2014/main" id="{EA7CCA5F-F533-442C-8604-1A0B519EA69E}"/>
              </a:ext>
            </a:extLst>
          </p:cNvPr>
          <p:cNvSpPr txBox="1">
            <a:spLocks/>
          </p:cNvSpPr>
          <p:nvPr/>
        </p:nvSpPr>
        <p:spPr>
          <a:xfrm>
            <a:off x="1150690" y="1716415"/>
            <a:ext cx="8095650" cy="93633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en-US" sz="4400" dirty="0">
                <a:solidFill>
                  <a:schemeClr val="accent5">
                    <a:lumMod val="75000"/>
                  </a:schemeClr>
                </a:solidFill>
                <a:latin typeface="Amasis MT Pro Black" panose="020B0604020202020204" pitchFamily="18" charset="0"/>
              </a:rPr>
              <a:t>Planning vs. Scheduling</a:t>
            </a:r>
            <a:endParaRPr lang="en-US" sz="4400" dirty="0">
              <a:solidFill>
                <a:schemeClr val="accent5">
                  <a:lumMod val="75000"/>
                </a:schemeClr>
              </a:solidFill>
              <a:latin typeface="Amasis MT Pro Black" panose="020B0604020202020204" pitchFamily="18" charset="0"/>
            </a:endParaRPr>
          </a:p>
        </p:txBody>
      </p:sp>
      <p:pic>
        <p:nvPicPr>
          <p:cNvPr id="11" name="Picture 10">
            <a:extLst>
              <a:ext uri="{FF2B5EF4-FFF2-40B4-BE49-F238E27FC236}">
                <a16:creationId xmlns="" xmlns:a16="http://schemas.microsoft.com/office/drawing/2014/main" id="{3CC80BFF-3E87-498D-91C6-3BA6AA2EDEAB}"/>
              </a:ext>
            </a:extLst>
          </p:cNvPr>
          <p:cNvPicPr>
            <a:picLocks noChangeAspect="1"/>
          </p:cNvPicPr>
          <p:nvPr/>
        </p:nvPicPr>
        <p:blipFill rotWithShape="1">
          <a:blip r:embed="rId4"/>
          <a:srcRect l="11598" t="7705" r="7839" b="15862"/>
          <a:stretch/>
        </p:blipFill>
        <p:spPr>
          <a:xfrm>
            <a:off x="6046816" y="2553866"/>
            <a:ext cx="3088678" cy="3154351"/>
          </a:xfrm>
          <a:prstGeom prst="rect">
            <a:avLst/>
          </a:prstGeom>
        </p:spPr>
      </p:pic>
      <p:pic>
        <p:nvPicPr>
          <p:cNvPr id="12" name="Picture 2" descr="Business Planning And Scheduling Stock Illustration - Illustration of  planning, infographic: 85078217">
            <a:extLst>
              <a:ext uri="{FF2B5EF4-FFF2-40B4-BE49-F238E27FC236}">
                <a16:creationId xmlns="" xmlns:a16="http://schemas.microsoft.com/office/drawing/2014/main" id="{46DA6F09-0F32-41A6-815D-49B8E5B5509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8137" t="8624" r="16821" b="21026"/>
          <a:stretch/>
        </p:blipFill>
        <p:spPr bwMode="auto">
          <a:xfrm>
            <a:off x="1596246" y="2553866"/>
            <a:ext cx="2926080" cy="3154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665307"/>
      </p:ext>
    </p:extLst>
  </p:cSld>
  <p:clrMapOvr>
    <a:masterClrMapping/>
  </p:clrMapOvr>
  <mc:AlternateContent xmlns:mc="http://schemas.openxmlformats.org/markup-compatibility/2006" xmlns:p14="http://schemas.microsoft.com/office/powerpoint/2010/main">
    <mc:Choice Requires="p14">
      <p:transition spd="slow" p14:dur="2000" advTm="5294"/>
    </mc:Choice>
    <mc:Fallback xmlns="">
      <p:transition spd="slow" advTm="529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3" y="1088344"/>
            <a:ext cx="709632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Planning vs. Scheduling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3-11</a:t>
            </a:r>
          </a:p>
        </p:txBody>
      </p:sp>
      <p:sp>
        <p:nvSpPr>
          <p:cNvPr id="12" name="Rectangle 3">
            <a:extLst>
              <a:ext uri="{FF2B5EF4-FFF2-40B4-BE49-F238E27FC236}">
                <a16:creationId xmlns="" xmlns:a16="http://schemas.microsoft.com/office/drawing/2014/main" id="{DD0A1FCC-7A9C-490D-A0C7-9FFC7B7B30F1}"/>
              </a:ext>
            </a:extLst>
          </p:cNvPr>
          <p:cNvSpPr txBox="1">
            <a:spLocks noChangeArrowheads="1"/>
          </p:cNvSpPr>
          <p:nvPr/>
        </p:nvSpPr>
        <p:spPr>
          <a:xfrm>
            <a:off x="762000" y="2184740"/>
            <a:ext cx="10668000" cy="402659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Clr>
                <a:schemeClr val="tx1"/>
              </a:buClr>
            </a:pPr>
            <a:r>
              <a:rPr lang="en-US" altLang="en-US" sz="1800" dirty="0">
                <a:latin typeface="Arial" panose="020B0604020202020204" pitchFamily="34" charset="0"/>
              </a:rPr>
              <a:t>Planning involves making decisions with the objective of influencing the future. </a:t>
            </a:r>
            <a:endParaRPr lang="ar-SA" altLang="en-US" sz="1800" dirty="0">
              <a:latin typeface="Arial" panose="020B0604020202020204" pitchFamily="34" charset="0"/>
            </a:endParaRPr>
          </a:p>
          <a:p>
            <a:pPr algn="just">
              <a:lnSpc>
                <a:spcPct val="100000"/>
              </a:lnSpc>
              <a:buClr>
                <a:schemeClr val="tx1"/>
              </a:buClr>
            </a:pPr>
            <a:r>
              <a:rPr lang="en-US" altLang="en-US" sz="1800" dirty="0">
                <a:latin typeface="Arial" panose="020B0604020202020204" pitchFamily="34" charset="0"/>
              </a:rPr>
              <a:t>Another way to consider planning is as the “thinking” phase.  Defining activities, their logical sequence, and their relationship to each other are all planning functions. In planning you answer the following questions:</a:t>
            </a:r>
          </a:p>
          <a:p>
            <a:pPr marL="0" indent="0" algn="ctr">
              <a:lnSpc>
                <a:spcPct val="100000"/>
              </a:lnSpc>
              <a:buClr>
                <a:schemeClr val="tx1"/>
              </a:buClr>
              <a:buNone/>
            </a:pPr>
            <a:r>
              <a:rPr lang="en-US" altLang="en-US" sz="1800" b="1" dirty="0">
                <a:solidFill>
                  <a:schemeClr val="accent1"/>
                </a:solidFill>
                <a:latin typeface="Arial" panose="020B0604020202020204" pitchFamily="34" charset="0"/>
              </a:rPr>
              <a:t>“What</a:t>
            </a:r>
            <a:r>
              <a:rPr lang="en-US" altLang="en-US" sz="1800" dirty="0">
                <a:latin typeface="Arial" panose="020B0604020202020204" pitchFamily="34" charset="0"/>
              </a:rPr>
              <a:t> and </a:t>
            </a:r>
            <a:r>
              <a:rPr lang="en-US" altLang="en-US" sz="1800" b="1" dirty="0">
                <a:solidFill>
                  <a:schemeClr val="accent1"/>
                </a:solidFill>
                <a:latin typeface="Arial" panose="020B0604020202020204" pitchFamily="34" charset="0"/>
              </a:rPr>
              <a:t>Why</a:t>
            </a:r>
            <a:r>
              <a:rPr lang="en-US" altLang="en-US" sz="1800" dirty="0">
                <a:latin typeface="Arial" panose="020B0604020202020204" pitchFamily="34" charset="0"/>
              </a:rPr>
              <a:t> and </a:t>
            </a:r>
            <a:r>
              <a:rPr lang="en-US" altLang="en-US" sz="1800" b="1" dirty="0">
                <a:solidFill>
                  <a:schemeClr val="accent1"/>
                </a:solidFill>
                <a:latin typeface="Arial" panose="020B0604020202020204" pitchFamily="34" charset="0"/>
              </a:rPr>
              <a:t>How</a:t>
            </a:r>
            <a:r>
              <a:rPr lang="en-US" altLang="en-US" sz="1800" dirty="0">
                <a:latin typeface="Arial" panose="020B0604020202020204" pitchFamily="34" charset="0"/>
              </a:rPr>
              <a:t> and </a:t>
            </a:r>
            <a:r>
              <a:rPr lang="en-US" altLang="en-US" sz="1800" b="1" dirty="0">
                <a:solidFill>
                  <a:schemeClr val="accent1"/>
                </a:solidFill>
                <a:latin typeface="Arial" panose="020B0604020202020204" pitchFamily="34" charset="0"/>
              </a:rPr>
              <a:t>Where</a:t>
            </a:r>
            <a:r>
              <a:rPr lang="en-US" altLang="en-US" sz="1800" dirty="0">
                <a:latin typeface="Arial" panose="020B0604020202020204" pitchFamily="34" charset="0"/>
              </a:rPr>
              <a:t> and </a:t>
            </a:r>
            <a:r>
              <a:rPr lang="en-US" altLang="en-US" sz="1800" b="1" dirty="0">
                <a:solidFill>
                  <a:schemeClr val="accent1"/>
                </a:solidFill>
                <a:latin typeface="Arial" panose="020B0604020202020204" pitchFamily="34" charset="0"/>
              </a:rPr>
              <a:t>Who</a:t>
            </a:r>
            <a:r>
              <a:rPr lang="en-US" altLang="en-US" sz="1800" dirty="0">
                <a:latin typeface="Arial" panose="020B0604020202020204" pitchFamily="34" charset="0"/>
              </a:rPr>
              <a:t> and </a:t>
            </a:r>
            <a:r>
              <a:rPr lang="en-US" altLang="en-US" sz="1800" b="1" dirty="0">
                <a:solidFill>
                  <a:schemeClr val="accent1"/>
                </a:solidFill>
                <a:latin typeface="Arial" panose="020B0604020202020204" pitchFamily="34" charset="0"/>
              </a:rPr>
              <a:t>When</a:t>
            </a:r>
            <a:r>
              <a:rPr lang="en-US" altLang="en-US" sz="1800" dirty="0">
                <a:latin typeface="Arial" panose="020B0604020202020204" pitchFamily="34" charset="0"/>
              </a:rPr>
              <a:t>.” </a:t>
            </a:r>
          </a:p>
          <a:p>
            <a:pPr algn="just">
              <a:lnSpc>
                <a:spcPct val="100000"/>
              </a:lnSpc>
              <a:buClr>
                <a:schemeClr val="tx1"/>
              </a:buClr>
            </a:pPr>
            <a:r>
              <a:rPr lang="en-US" altLang="en-US" sz="1800" b="1" dirty="0">
                <a:solidFill>
                  <a:schemeClr val="accent1"/>
                </a:solidFill>
                <a:latin typeface="Arial" panose="020B0604020202020204" pitchFamily="34" charset="0"/>
              </a:rPr>
              <a:t>What</a:t>
            </a:r>
            <a:r>
              <a:rPr lang="en-US" altLang="en-US" sz="1800" dirty="0">
                <a:latin typeface="Arial" panose="020B0604020202020204" pitchFamily="34" charset="0"/>
              </a:rPr>
              <a:t> will be performed? </a:t>
            </a:r>
          </a:p>
          <a:p>
            <a:pPr lvl="1" algn="just">
              <a:lnSpc>
                <a:spcPct val="100000"/>
              </a:lnSpc>
              <a:buClr>
                <a:schemeClr val="tx1"/>
              </a:buClr>
              <a:buFont typeface="Arial" panose="020B0604020202020204" pitchFamily="34" charset="0"/>
              <a:buChar char="–"/>
            </a:pPr>
            <a:r>
              <a:rPr lang="en-US" altLang="en-US" sz="1800" dirty="0">
                <a:latin typeface="Arial" panose="020B0604020202020204" pitchFamily="34" charset="0"/>
              </a:rPr>
              <a:t>This question is answered by determining the final project product necessary for achieving project success.  This is done in the initiation phase before the development of your WBS. </a:t>
            </a:r>
          </a:p>
          <a:p>
            <a:pPr algn="just">
              <a:lnSpc>
                <a:spcPct val="100000"/>
              </a:lnSpc>
              <a:buClr>
                <a:schemeClr val="tx1"/>
              </a:buClr>
            </a:pPr>
            <a:r>
              <a:rPr lang="en-US" altLang="en-US" sz="1800" b="1" dirty="0">
                <a:solidFill>
                  <a:schemeClr val="accent1"/>
                </a:solidFill>
                <a:latin typeface="Arial" panose="020B0604020202020204" pitchFamily="34" charset="0"/>
              </a:rPr>
              <a:t>Why</a:t>
            </a:r>
            <a:r>
              <a:rPr lang="en-US" altLang="en-US" sz="1800" dirty="0">
                <a:latin typeface="Arial" panose="020B0604020202020204" pitchFamily="34" charset="0"/>
              </a:rPr>
              <a:t> it will be performed? </a:t>
            </a:r>
          </a:p>
          <a:p>
            <a:pPr lvl="1" algn="just">
              <a:lnSpc>
                <a:spcPct val="100000"/>
              </a:lnSpc>
              <a:buClr>
                <a:schemeClr val="tx1"/>
              </a:buClr>
              <a:buFont typeface="Arial" panose="020B0604020202020204" pitchFamily="34" charset="0"/>
              <a:buChar char="–"/>
            </a:pPr>
            <a:r>
              <a:rPr lang="en-US" altLang="en-US" sz="1800" dirty="0">
                <a:latin typeface="Arial" panose="020B0604020202020204" pitchFamily="34" charset="0"/>
              </a:rPr>
              <a:t>This question is answered by determining the project objective.</a:t>
            </a:r>
          </a:p>
        </p:txBody>
      </p:sp>
    </p:spTree>
    <p:extLst>
      <p:ext uri="{BB962C8B-B14F-4D97-AF65-F5344CB8AC3E}">
        <p14:creationId xmlns:p14="http://schemas.microsoft.com/office/powerpoint/2010/main" val="1204018064"/>
      </p:ext>
    </p:extLst>
  </p:cSld>
  <p:clrMapOvr>
    <a:masterClrMapping/>
  </p:clrMapOvr>
  <mc:AlternateContent xmlns:mc="http://schemas.openxmlformats.org/markup-compatibility/2006" xmlns:p14="http://schemas.microsoft.com/office/powerpoint/2010/main">
    <mc:Choice Requires="p14">
      <p:transition p14:dur="10" advTm="176370"/>
    </mc:Choice>
    <mc:Fallback xmlns="">
      <p:transition advTm="176370"/>
    </mc:Fallback>
  </mc:AlternateContent>
  <p:timing>
    <p:tnLst>
      <p:par>
        <p:cTn id="1" dur="indefinite" restart="never" nodeType="tmRoot"/>
      </p:par>
    </p:tnLst>
  </p:timing>
  <p:extLst mod="1">
    <p:ext uri="{3A86A75C-4F4B-4683-9AE1-C65F6400EC91}">
      <p14:laserTraceLst xmlns:p14="http://schemas.microsoft.com/office/powerpoint/2010/main">
        <p14:tracePtLst>
          <p14:tracePt t="291" x="2459038" y="6664325"/>
          <p14:tracePt t="304" x="2768600" y="6521450"/>
          <p14:tracePt t="320" x="3355975" y="6270625"/>
          <p14:tracePt t="337" x="3843338" y="6010275"/>
          <p14:tracePt t="354" x="4279900" y="5791200"/>
          <p14:tracePt t="369" x="4648200" y="5614988"/>
          <p14:tracePt t="386" x="4875213" y="5456238"/>
          <p14:tracePt t="402" x="5026025" y="5356225"/>
          <p14:tracePt t="420" x="5110163" y="5295900"/>
          <p14:tracePt t="436" x="5151438" y="5262563"/>
          <p14:tracePt t="452" x="5168900" y="5262563"/>
          <p14:tracePt t="471" x="5186363" y="5262563"/>
          <p14:tracePt t="487" x="5194300" y="5262563"/>
          <p14:tracePt t="512" x="5202238" y="5272088"/>
          <p14:tracePt t="979" x="5210175" y="5272088"/>
          <p14:tracePt t="987" x="5227638" y="5280025"/>
          <p14:tracePt t="995" x="5235575" y="5287963"/>
          <p14:tracePt t="1003" x="5253038" y="5287963"/>
          <p14:tracePt t="1019" x="5286375" y="5295900"/>
          <p14:tracePt t="1036" x="5294313" y="5305425"/>
          <p14:tracePt t="1101" x="5303838" y="5305425"/>
          <p14:tracePt t="1109" x="5319713" y="5280025"/>
          <p14:tracePt t="1119" x="5319713" y="5262563"/>
          <p14:tracePt t="1136" x="5345113" y="5221288"/>
          <p14:tracePt t="1136" x="5353050" y="5195888"/>
          <p14:tracePt t="1152" x="5395913" y="5103813"/>
          <p14:tracePt t="1170" x="5411788" y="5045075"/>
          <p14:tracePt t="1186" x="5445125" y="4902200"/>
          <p14:tracePt t="1202" x="5480050" y="4751388"/>
          <p14:tracePt t="1219" x="5521325" y="4608513"/>
          <p14:tracePt t="1236" x="5538788" y="4448175"/>
          <p14:tracePt t="1252" x="5538788" y="4256088"/>
          <p14:tracePt t="1269" x="5513388" y="4054475"/>
          <p14:tracePt t="1286" x="5462588" y="3860800"/>
          <p14:tracePt t="1303" x="5386388" y="3694113"/>
          <p14:tracePt t="1319" x="5327650" y="3541713"/>
          <p14:tracePt t="1336" x="5245100" y="3433763"/>
          <p14:tracePt t="1353" x="5168900" y="3340100"/>
          <p14:tracePt t="1369" x="5102225" y="3265488"/>
          <p14:tracePt t="1386" x="5018088" y="3214688"/>
          <p14:tracePt t="1402" x="4967288" y="3181350"/>
          <p14:tracePt t="1420" x="4933950" y="3173413"/>
          <p14:tracePt t="1420" x="4908550" y="3148013"/>
          <p14:tracePt t="1436" x="4900613" y="3148013"/>
          <p14:tracePt t="1453" x="4857750" y="3140075"/>
          <p14:tracePt t="1469" x="4849813" y="3140075"/>
          <p14:tracePt t="1487" x="4824413" y="3140075"/>
          <p14:tracePt t="1503" x="4808538" y="3140075"/>
          <p14:tracePt t="1503" x="4783138" y="3140075"/>
          <p14:tracePt t="1520" x="4732338" y="3140075"/>
          <p14:tracePt t="1536" x="4699000" y="3140075"/>
          <p14:tracePt t="1553" x="4665663" y="3140075"/>
          <p14:tracePt t="1570" x="4622800" y="3140075"/>
          <p14:tracePt t="1586" x="4540250" y="3155950"/>
          <p14:tracePt t="1603" x="4489450" y="3163888"/>
          <p14:tracePt t="1620" x="4438650" y="3163888"/>
          <p14:tracePt t="1636" x="4346575" y="3130550"/>
          <p14:tracePt t="1652" x="4279900" y="3105150"/>
          <p14:tracePt t="1669" x="4162425" y="3055938"/>
          <p14:tracePt t="1686" x="4027488" y="2997200"/>
          <p14:tracePt t="1703" x="3910013" y="2963863"/>
          <p14:tracePt t="1719" x="3800475" y="2928938"/>
          <p14:tracePt t="1736" x="3733800" y="2913063"/>
          <p14:tracePt t="1752" x="3667125" y="2895600"/>
          <p14:tracePt t="1769" x="3582988" y="2870200"/>
          <p14:tracePt t="1786" x="3506788" y="2854325"/>
          <p14:tracePt t="1802" x="3448050" y="2846388"/>
          <p14:tracePt t="1819" x="3398838" y="2820988"/>
          <p14:tracePt t="1836" x="3340100" y="2803525"/>
          <p14:tracePt t="1852" x="3289300" y="2786063"/>
          <p14:tracePt t="1869" x="3230563" y="2752725"/>
          <p14:tracePt t="1886" x="3171825" y="2744788"/>
          <p14:tracePt t="1903" x="3046413" y="2693988"/>
          <p14:tracePt t="1919" x="3021013" y="2678113"/>
          <p14:tracePt t="1937" x="2954338" y="2660650"/>
          <p14:tracePt t="1952" x="2944813" y="2660650"/>
          <p14:tracePt t="1969" x="2936875" y="2660650"/>
          <p14:tracePt t="1986" x="2928938" y="2660650"/>
          <p14:tracePt t="2003" x="2911475" y="2660650"/>
          <p14:tracePt t="2020" x="2903538" y="2652713"/>
          <p14:tracePt t="2036" x="2895600" y="2652713"/>
          <p14:tracePt t="2116" x="2895600" y="2644775"/>
          <p14:tracePt t="2156" x="2903538" y="2644775"/>
          <p14:tracePt t="2173" x="2911475" y="2644775"/>
          <p14:tracePt t="2189" x="2919413" y="2644775"/>
          <p14:tracePt t="2197" x="2928938" y="2644775"/>
          <p14:tracePt t="2222" x="2954338" y="2644775"/>
          <p14:tracePt t="2230" x="2978150" y="2644775"/>
          <p14:tracePt t="2246" x="2978150" y="2652713"/>
          <p14:tracePt t="2255" x="2987675" y="2652713"/>
          <p14:tracePt t="2271" x="2995613" y="2660650"/>
          <p14:tracePt t="2286" x="3013075" y="2678113"/>
          <p14:tracePt t="2477" x="3021013" y="2678113"/>
          <p14:tracePt t="2516" x="3028950" y="2678113"/>
          <p14:tracePt t="2525" x="3036888" y="2678113"/>
          <p14:tracePt t="2533" x="3054350" y="2686050"/>
          <p14:tracePt t="2541" x="3062288" y="2693988"/>
          <p14:tracePt t="2552" x="3071813" y="2703513"/>
          <p14:tracePt t="2569" x="3079750" y="2703513"/>
          <p14:tracePt t="2586" x="3113088" y="2711450"/>
          <p14:tracePt t="2603" x="3121025" y="2727325"/>
          <p14:tracePt t="2639" x="3138488" y="2727325"/>
          <p14:tracePt t="2647" x="3146425" y="2727325"/>
          <p14:tracePt t="2688" x="3146425" y="2719388"/>
          <p14:tracePt t="2696" x="3130550" y="2711450"/>
          <p14:tracePt t="2713" x="3113088" y="2703513"/>
          <p14:tracePt t="2722" x="3105150" y="2693988"/>
          <p14:tracePt t="2736" x="3079750" y="2686050"/>
          <p14:tracePt t="2752" x="3028950" y="2678113"/>
          <p14:tracePt t="2769" x="2987675" y="2678113"/>
          <p14:tracePt t="2787" x="2944813" y="2668588"/>
          <p14:tracePt t="2789" x="2919413" y="2668588"/>
          <p14:tracePt t="2802" x="2903538" y="2668588"/>
          <p14:tracePt t="2819" x="2878138" y="2668588"/>
          <p14:tracePt t="2819" x="2870200" y="2668588"/>
          <p14:tracePt t="2836" x="2860675" y="2668588"/>
          <p14:tracePt t="2852" x="2844800" y="2668588"/>
          <p14:tracePt t="6229" x="2870200" y="2668588"/>
          <p14:tracePt t="6230" x="2878138" y="2668588"/>
          <p14:tracePt t="6238" x="2903538" y="2668588"/>
          <p14:tracePt t="6254" x="2954338" y="2668588"/>
          <p14:tracePt t="6270" x="3121025" y="2652713"/>
          <p14:tracePt t="6287" x="3330575" y="2609850"/>
          <p14:tracePt t="6304" x="3541713" y="2576513"/>
          <p14:tracePt t="6305" x="3641725" y="2568575"/>
          <p14:tracePt t="6320" x="3741738" y="2560638"/>
          <p14:tracePt t="6337" x="3968750" y="2535238"/>
          <p14:tracePt t="6354" x="4078288" y="2527300"/>
          <p14:tracePt t="6371" x="4137025" y="2517775"/>
          <p14:tracePt t="6387" x="4152900" y="2517775"/>
          <p14:tracePt t="6404" x="4162425" y="2517775"/>
          <p14:tracePt t="6467" x="4178300" y="2517775"/>
          <p14:tracePt t="6483" x="4195763" y="2517775"/>
          <p14:tracePt t="6493" x="4203700" y="2517775"/>
          <p14:tracePt t="6503" x="4237038" y="2527300"/>
          <p14:tracePt t="6520" x="4305300" y="2535238"/>
          <p14:tracePt t="6537" x="4354513" y="2535238"/>
          <p14:tracePt t="6554" x="4446588" y="2535238"/>
          <p14:tracePt t="6571" x="4540250" y="2535238"/>
          <p14:tracePt t="6587" x="4622800" y="2517775"/>
          <p14:tracePt t="6604" x="4657725" y="2517775"/>
          <p14:tracePt t="6620" x="4673600" y="2517775"/>
          <p14:tracePt t="6811" x="4665663" y="2517775"/>
          <p14:tracePt t="6819" x="4657725" y="2517775"/>
          <p14:tracePt t="6828" x="4640263" y="2517775"/>
          <p14:tracePt t="6837" x="4632325" y="2517775"/>
          <p14:tracePt t="6854" x="4622800" y="2517775"/>
          <p14:tracePt t="6871" x="4622800" y="2551113"/>
          <p14:tracePt t="6887" x="4640263" y="2560638"/>
          <p14:tracePt t="6904" x="4657725" y="2593975"/>
          <p14:tracePt t="6920" x="4657725" y="2601913"/>
          <p14:tracePt t="6937" x="4673600" y="2609850"/>
          <p14:tracePt t="6954" x="4699000" y="2644775"/>
          <p14:tracePt t="6970" x="4732338" y="2668588"/>
          <p14:tracePt t="6987" x="4740275" y="2668588"/>
          <p14:tracePt t="7041" x="4740275" y="2678113"/>
          <p14:tracePt t="7049" x="4749800" y="2686050"/>
          <p14:tracePt t="7065" x="4757738" y="2693988"/>
          <p14:tracePt t="7114" x="4757738" y="2703513"/>
          <p14:tracePt t="7139" x="4757738" y="2711450"/>
          <p14:tracePt t="29137" x="4816475" y="2719388"/>
          <p14:tracePt t="29146" x="4916488" y="2752725"/>
          <p14:tracePt t="29155" x="5018088" y="2778125"/>
          <p14:tracePt t="29171" x="5151438" y="2820988"/>
          <p14:tracePt t="29187" x="5454650" y="2921000"/>
          <p14:tracePt t="29204" x="5773738" y="2997200"/>
          <p14:tracePt t="29221" x="6167438" y="3071813"/>
          <p14:tracePt t="29237" x="6267450" y="3089275"/>
          <p14:tracePt t="29237" x="6335713" y="3097213"/>
          <p14:tracePt t="29254" x="6443663" y="3105150"/>
          <p14:tracePt t="29271" x="6545263" y="3122613"/>
          <p14:tracePt t="29288" x="6653213" y="3140075"/>
          <p14:tracePt t="29304" x="6696075" y="3140075"/>
          <p14:tracePt t="29321" x="6770688" y="3148013"/>
          <p14:tracePt t="29337" x="6780213" y="3148013"/>
          <p14:tracePt t="29354" x="6796088" y="3148013"/>
          <p14:tracePt t="29371" x="6813550" y="3148013"/>
          <p14:tracePt t="29388" x="6854825" y="3148013"/>
          <p14:tracePt t="29404" x="6905625" y="3148013"/>
          <p14:tracePt t="29419" x="6946900" y="3148013"/>
          <p14:tracePt t="29437" x="7040563" y="3148013"/>
          <p14:tracePt t="29454" x="7165975" y="3130550"/>
          <p14:tracePt t="29470" x="7316788" y="3089275"/>
          <p14:tracePt t="29487" x="7416800" y="3071813"/>
          <p14:tracePt t="29504" x="7426325" y="3071813"/>
          <p14:tracePt t="29539" x="7408863" y="3071813"/>
          <p14:tracePt t="29547" x="7375525" y="3063875"/>
          <p14:tracePt t="29555" x="7342188" y="3063875"/>
          <p14:tracePt t="29571" x="7308850" y="3046413"/>
          <p14:tracePt t="29587" x="7258050" y="3046413"/>
          <p14:tracePt t="29604" x="7207250" y="3038475"/>
          <p14:tracePt t="29604" x="7181850" y="3038475"/>
          <p14:tracePt t="29621" x="7158038" y="3038475"/>
          <p14:tracePt t="29637" x="7073900" y="3038475"/>
          <p14:tracePt t="29654" x="7005638" y="3038475"/>
          <p14:tracePt t="35081" x="7005638" y="3030538"/>
          <p14:tracePt t="35091" x="7015163" y="3013075"/>
          <p14:tracePt t="35100" x="7023100" y="2997200"/>
          <p14:tracePt t="35108" x="7031038" y="2979738"/>
          <p14:tracePt t="35120" x="7031038" y="2971800"/>
          <p14:tracePt t="35137" x="7005638" y="2928938"/>
          <p14:tracePt t="35154" x="6946900" y="2887663"/>
          <p14:tracePt t="35170" x="6872288" y="2828925"/>
          <p14:tracePt t="35187" x="6854825" y="2820988"/>
          <p14:tracePt t="35443" x="6864350" y="2811463"/>
          <p14:tracePt t="35450" x="6905625" y="2778125"/>
          <p14:tracePt t="35458" x="6913563" y="2770188"/>
          <p14:tracePt t="35475" x="6923088" y="2770188"/>
          <p14:tracePt t="35523" x="6913563" y="2770188"/>
          <p14:tracePt t="35532" x="6888163" y="2786063"/>
          <p14:tracePt t="35540" x="6864350" y="2786063"/>
          <p14:tracePt t="35553" x="6854825" y="2786063"/>
          <p14:tracePt t="35570" x="6829425" y="2786063"/>
          <p14:tracePt t="37528" x="6821488" y="2786063"/>
          <p14:tracePt t="37536" x="6813550" y="2786063"/>
          <p14:tracePt t="37544" x="6780213" y="2778125"/>
          <p14:tracePt t="37554" x="6762750" y="2770188"/>
          <p14:tracePt t="37570" x="6688138" y="2762250"/>
          <p14:tracePt t="37587" x="6619875" y="2744788"/>
          <p14:tracePt t="37604" x="6535738" y="2703513"/>
          <p14:tracePt t="37620" x="6486525" y="2660650"/>
          <p14:tracePt t="37788" x="6494463" y="2678113"/>
          <p14:tracePt t="37797" x="6502400" y="2678113"/>
          <p14:tracePt t="37805" x="6502400" y="2686050"/>
          <p14:tracePt t="37820" x="6519863" y="2693988"/>
          <p14:tracePt t="37837" x="6519863" y="2727325"/>
          <p14:tracePt t="37853" x="6519863" y="2736850"/>
          <p14:tracePt t="37871" x="6519863" y="2762250"/>
          <p14:tracePt t="37993" x="6527800" y="2762250"/>
          <p14:tracePt t="38001" x="6535738" y="2762250"/>
          <p14:tracePt t="38008" x="6553200" y="2762250"/>
          <p14:tracePt t="38020" x="6578600" y="2762250"/>
          <p14:tracePt t="38036" x="6688138" y="2770188"/>
          <p14:tracePt t="38054" x="6897688" y="2786063"/>
          <p14:tracePt t="38070" x="7148513" y="2820988"/>
          <p14:tracePt t="38087" x="7392988" y="2836863"/>
          <p14:tracePt t="38104" x="7627938" y="2836863"/>
          <p14:tracePt t="38120" x="7778750" y="2836863"/>
          <p14:tracePt t="38137" x="7904163" y="2836863"/>
          <p14:tracePt t="38154" x="8021638" y="2836863"/>
          <p14:tracePt t="38171" x="8113713" y="2836863"/>
          <p14:tracePt t="38187" x="8205788" y="2846388"/>
          <p14:tracePt t="38203" x="8297863" y="2846388"/>
          <p14:tracePt t="38221" x="8415338" y="2846388"/>
          <p14:tracePt t="38237" x="8458200" y="2846388"/>
          <p14:tracePt t="38254" x="8583613" y="2854325"/>
          <p14:tracePt t="38271" x="8667750" y="2870200"/>
          <p14:tracePt t="38288" x="8743950" y="2895600"/>
          <p14:tracePt t="38304" x="8810625" y="2913063"/>
          <p14:tracePt t="38320" x="8894763" y="2928938"/>
          <p14:tracePt t="38337" x="9012238" y="2946400"/>
          <p14:tracePt t="38354" x="9137650" y="2946400"/>
          <p14:tracePt t="38370" x="9237663" y="2946400"/>
          <p14:tracePt t="38387" x="9296400" y="2946400"/>
          <p14:tracePt t="38404" x="9321800" y="2946400"/>
          <p14:tracePt t="38420" x="9355138" y="2946400"/>
          <p14:tracePt t="38437" x="9405938" y="2954338"/>
          <p14:tracePt t="38454" x="9448800" y="2971800"/>
          <p14:tracePt t="38472" x="9472613" y="2971800"/>
          <p14:tracePt t="38487" x="9498013" y="2971800"/>
          <p14:tracePt t="38514" x="9507538" y="2971800"/>
          <p14:tracePt t="38546" x="9515475" y="2971800"/>
          <p14:tracePt t="38913" x="9507538" y="2971800"/>
          <p14:tracePt t="38929" x="9490075" y="2963863"/>
          <p14:tracePt t="38937" x="9472613" y="2954338"/>
          <p14:tracePt t="38954" x="9464675" y="2954338"/>
          <p14:tracePt t="38970" x="9456738" y="2954338"/>
          <p14:tracePt t="39051" x="9448800" y="2954338"/>
          <p14:tracePt t="39068" x="9431338" y="2954338"/>
          <p14:tracePt t="39076" x="9423400" y="2954338"/>
          <p14:tracePt t="39087" x="9413875" y="2954338"/>
          <p14:tracePt t="39104" x="9405938" y="2954338"/>
          <p14:tracePt t="103975" x="9296400" y="3030538"/>
          <p14:tracePt t="103976" x="9288463" y="3030538"/>
          <p14:tracePt t="103987" x="9255125" y="3055938"/>
          <p14:tracePt t="104003" x="9163050" y="3097213"/>
          <p14:tracePt t="104115" x="9170988" y="3097213"/>
          <p14:tracePt t="104123" x="9196388" y="3097213"/>
          <p14:tracePt t="104138" x="9272588" y="3055938"/>
          <p14:tracePt t="104153" x="9574213" y="2887663"/>
          <p14:tracePt t="104171" x="10102850" y="2619375"/>
          <p14:tracePt t="104187" x="10698163" y="2333625"/>
          <p14:tracePt t="104204" x="11285538" y="2073275"/>
          <p14:tracePt t="104220" x="11806238" y="1846263"/>
          <p14:tracePt t="104237" x="12099925" y="1670050"/>
          <p14:tracePt t="104254" x="12115800" y="1662113"/>
          <p14:tracePt t="104270" x="12107863" y="1662113"/>
          <p14:tracePt t="104287" x="11880850" y="1695450"/>
          <p14:tracePt t="104288" x="11520488" y="1754188"/>
          <p14:tracePt t="104304" x="10555288" y="1973263"/>
          <p14:tracePt t="104320" x="9405938" y="2274888"/>
          <p14:tracePt t="104337" x="8315325" y="2593975"/>
          <p14:tracePt t="104354" x="7493000" y="2870200"/>
          <p14:tracePt t="104371" x="7023100" y="3055938"/>
          <p14:tracePt t="104387" x="6788150" y="3173413"/>
          <p14:tracePt t="104404" x="6637338" y="3273425"/>
          <p14:tracePt t="104420" x="6561138" y="3390900"/>
          <p14:tracePt t="104437" x="6502400" y="3500438"/>
          <p14:tracePt t="104454" x="6453188" y="3584575"/>
          <p14:tracePt t="104471" x="6402388" y="3659188"/>
          <p14:tracePt t="104487" x="6310313" y="3717925"/>
          <p14:tracePt t="104503" x="6183313" y="3776663"/>
          <p14:tracePt t="104520" x="6008688" y="3827463"/>
          <p14:tracePt t="104537" x="5815013" y="3886200"/>
          <p14:tracePt t="104554" x="5621338" y="3929063"/>
          <p14:tracePt t="104571" x="5445125" y="3995738"/>
          <p14:tracePt t="104588" x="5327650" y="4062413"/>
          <p14:tracePt t="104604" x="5303838" y="4095750"/>
          <p14:tracePt t="104620" x="5294313" y="4105275"/>
          <p14:tracePt t="104637" x="5278438" y="4105275"/>
          <p14:tracePt t="104654" x="5260975" y="4105275"/>
          <p14:tracePt t="104671" x="5235575" y="4105275"/>
          <p14:tracePt t="104671" x="5227638" y="4105275"/>
          <p14:tracePt t="104687" x="5219700" y="4105275"/>
          <p14:tracePt t="104704" x="5168900" y="4105275"/>
          <p14:tracePt t="104721" x="5143500" y="4105275"/>
          <p14:tracePt t="104721" x="5135563" y="4105275"/>
          <p14:tracePt t="104737" x="5118100" y="4105275"/>
          <p14:tracePt t="104754" x="5102225" y="4105275"/>
          <p14:tracePt t="104811" x="5102225" y="4095750"/>
          <p14:tracePt t="104827" x="5102225" y="4087813"/>
          <p14:tracePt t="104843" x="5102225" y="4079875"/>
          <p14:tracePt t="104941" x="5102225" y="4071938"/>
          <p14:tracePt t="104950" x="5110163" y="4062413"/>
          <p14:tracePt t="104958" x="5127625" y="4054475"/>
          <p14:tracePt t="104971" x="5135563" y="4046538"/>
          <p14:tracePt t="104987" x="5186363" y="4037013"/>
          <p14:tracePt t="105004" x="5253038" y="4029075"/>
          <p14:tracePt t="105021" x="5303838" y="4011613"/>
          <p14:tracePt t="105037" x="5327650" y="3995738"/>
          <p14:tracePt t="105054" x="5345113" y="3995738"/>
          <p14:tracePt t="105229" x="5370513" y="3995738"/>
          <p14:tracePt t="105237" x="5403850" y="3995738"/>
          <p14:tracePt t="105254" x="5445125" y="3995738"/>
          <p14:tracePt t="105271" x="5513388" y="3995738"/>
          <p14:tracePt t="105287" x="5546725" y="3995738"/>
          <p14:tracePt t="105304" x="5597525" y="3995738"/>
          <p14:tracePt t="105321" x="5672138" y="4003675"/>
          <p14:tracePt t="105338" x="5756275" y="4021138"/>
          <p14:tracePt t="105354" x="5848350" y="4021138"/>
          <p14:tracePt t="105371" x="5899150" y="4021138"/>
          <p14:tracePt t="105387" x="6042025" y="4021138"/>
          <p14:tracePt t="105404" x="6200775" y="4021138"/>
          <p14:tracePt t="105420" x="6394450" y="4021138"/>
          <p14:tracePt t="105437" x="6561138" y="4021138"/>
          <p14:tracePt t="105454" x="6688138" y="4021138"/>
          <p14:tracePt t="105471" x="6754813" y="4021138"/>
          <p14:tracePt t="105487" x="6762750" y="4021138"/>
          <p14:tracePt t="105563" x="6770688" y="4021138"/>
          <p14:tracePt t="105587" x="6780213" y="4021138"/>
          <p14:tracePt t="105604" x="6788150" y="4021138"/>
          <p14:tracePt t="105620" x="6796088" y="4021138"/>
          <p14:tracePt t="105637" x="6805613" y="4021138"/>
          <p14:tracePt t="105890" x="6813550" y="4021138"/>
          <p14:tracePt t="105898" x="6838950" y="4021138"/>
          <p14:tracePt t="105907" x="6846888" y="4021138"/>
          <p14:tracePt t="105921" x="6864350" y="4021138"/>
          <p14:tracePt t="105937" x="6913563" y="4021138"/>
          <p14:tracePt t="105954" x="6956425" y="4021138"/>
          <p14:tracePt t="105969" x="7005638" y="4021138"/>
          <p14:tracePt t="105985" x="7048500" y="4021138"/>
          <p14:tracePt t="106002" x="7107238" y="4021138"/>
          <p14:tracePt t="106019" x="7158038" y="4021138"/>
          <p14:tracePt t="106035" x="7207250" y="4021138"/>
          <p14:tracePt t="106052" x="7258050" y="4003675"/>
          <p14:tracePt t="106069" x="7324725" y="3995738"/>
          <p14:tracePt t="106085" x="7392988" y="3995738"/>
          <p14:tracePt t="106102" x="7442200" y="3987800"/>
          <p14:tracePt t="106119" x="7526338" y="3987800"/>
          <p14:tracePt t="106135" x="7559675" y="3987800"/>
          <p14:tracePt t="106152" x="7627938" y="3987800"/>
          <p14:tracePt t="106152" x="7651750" y="3987800"/>
          <p14:tracePt t="106169" x="7669213" y="3987800"/>
          <p14:tracePt t="106185" x="7677150" y="3987800"/>
          <p14:tracePt t="106267" x="7686675" y="3987800"/>
          <p14:tracePt t="106276" x="7702550" y="3978275"/>
          <p14:tracePt t="106291" x="7727950" y="3970338"/>
          <p14:tracePt t="106302" x="7735888" y="3962400"/>
          <p14:tracePt t="106319" x="7761288" y="3944938"/>
          <p14:tracePt t="106335" x="7778750" y="3937000"/>
          <p14:tracePt t="106373" x="7778750" y="3929063"/>
          <p14:tracePt t="106660" x="7786688" y="3919538"/>
          <p14:tracePt t="106668" x="7804150" y="3919538"/>
          <p14:tracePt t="106675" x="7837488" y="3919538"/>
          <p14:tracePt t="106686" x="7862888" y="3919538"/>
          <p14:tracePt t="106702" x="7921625" y="3919538"/>
          <p14:tracePt t="106719" x="7996238" y="3919538"/>
          <p14:tracePt t="106736" x="8156575" y="3919538"/>
          <p14:tracePt t="106753" x="8340725" y="3919538"/>
          <p14:tracePt t="106770" x="8532813" y="3919538"/>
          <p14:tracePt t="106785" x="8701088" y="3919538"/>
          <p14:tracePt t="106803" x="8843963" y="3919538"/>
          <p14:tracePt t="106819" x="8961438" y="3911600"/>
          <p14:tracePt t="106835" x="9002713" y="3903663"/>
          <p14:tracePt t="106853" x="9020175" y="3903663"/>
          <p14:tracePt t="106872" x="9020175" y="3894138"/>
          <p14:tracePt t="106946" x="9028113" y="3894138"/>
          <p14:tracePt t="106954" x="9037638" y="3894138"/>
          <p14:tracePt t="106970" x="9045575" y="3894138"/>
          <p14:tracePt t="106978" x="9053513" y="3894138"/>
          <p14:tracePt t="106987" x="9070975" y="3894138"/>
          <p14:tracePt t="107003" x="9078913" y="3894138"/>
          <p14:tracePt t="107019" x="9086850" y="3894138"/>
          <p14:tracePt t="118504" x="9070975" y="3852863"/>
          <p14:tracePt t="118513" x="9037638" y="3794125"/>
          <p14:tracePt t="118522" x="9002713" y="3743325"/>
          <p14:tracePt t="118537" x="8986838" y="3702050"/>
          <p14:tracePt t="118537" x="8978900" y="3694113"/>
          <p14:tracePt t="118554" x="8978900" y="3684588"/>
          <p14:tracePt t="118586" x="9002713" y="3676650"/>
          <p14:tracePt t="118594" x="9096375" y="3668713"/>
          <p14:tracePt t="118604" x="9263063" y="3659188"/>
          <p14:tracePt t="118620" x="9775825" y="3643313"/>
          <p14:tracePt t="118637" x="10320338" y="3643313"/>
          <p14:tracePt t="118654" x="10437813" y="3659188"/>
          <p14:tracePt t="118671" x="10388600" y="3676650"/>
          <p14:tracePt t="118687" x="10118725" y="3676650"/>
          <p14:tracePt t="118704" x="9313863" y="3635375"/>
          <p14:tracePt t="118720" x="8223250" y="3475038"/>
          <p14:tracePt t="118737" x="6972300" y="3281363"/>
          <p14:tracePt t="118754" x="5815013" y="3122613"/>
          <p14:tracePt t="118770" x="4808538" y="3055938"/>
          <p14:tracePt t="118787" x="4027488" y="3081338"/>
          <p14:tracePt t="118803" x="3498850" y="3148013"/>
          <p14:tracePt t="118821" x="3373438" y="3163888"/>
          <p14:tracePt t="118835" x="3289300" y="3181350"/>
          <p14:tracePt t="118854" x="3222625" y="3206750"/>
          <p14:tracePt t="118871" x="3071813" y="3265488"/>
          <p14:tracePt t="118887" x="2895600" y="3365500"/>
          <p14:tracePt t="118904" x="2794000" y="3424238"/>
          <p14:tracePt t="118921" x="2727325" y="3576638"/>
          <p14:tracePt t="118937" x="2676525" y="3735388"/>
          <p14:tracePt t="118953" x="2643188" y="3886200"/>
          <p14:tracePt t="118971" x="2601913" y="4029075"/>
          <p14:tracePt t="118987" x="2559050" y="4138613"/>
          <p14:tracePt t="119004" x="2517775" y="4205288"/>
          <p14:tracePt t="119020" x="2508250" y="4256088"/>
          <p14:tracePt t="119037" x="2508250" y="4306888"/>
          <p14:tracePt t="119054" x="2525713" y="4440238"/>
          <p14:tracePt t="119071" x="2601913" y="4600575"/>
          <p14:tracePt t="119087" x="2701925" y="4743450"/>
          <p14:tracePt t="119104" x="2819400" y="4876800"/>
          <p14:tracePt t="119121" x="2954338" y="4978400"/>
          <p14:tracePt t="119137" x="3105150" y="5027613"/>
          <p14:tracePt t="119154" x="3222625" y="5037138"/>
          <p14:tracePt t="119170" x="3340100" y="5019675"/>
          <p14:tracePt t="119188" x="3414713" y="4960938"/>
          <p14:tracePt t="119205" x="3473450" y="4884738"/>
          <p14:tracePt t="119220" x="3506788" y="4826000"/>
          <p14:tracePt t="119237" x="3516313" y="4826000"/>
          <p14:tracePt t="119385" x="3532188" y="4826000"/>
          <p14:tracePt t="119394" x="3641725" y="4810125"/>
          <p14:tracePt t="119404" x="3851275" y="4792663"/>
          <p14:tracePt t="119421" x="4246563" y="4792663"/>
          <p14:tracePt t="119437" x="4321175" y="4792663"/>
          <p14:tracePt t="119453" x="4338638" y="4792663"/>
          <p14:tracePt t="119470" x="4246563" y="4792663"/>
          <p14:tracePt t="119487" x="4103688" y="4792663"/>
          <p14:tracePt t="119711" x="4094163" y="4792663"/>
          <p14:tracePt t="119727" x="4119563" y="4792663"/>
          <p14:tracePt t="119735" x="4152900" y="4776788"/>
          <p14:tracePt t="119743" x="4211638" y="4759325"/>
          <p14:tracePt t="119754" x="4279900" y="4743450"/>
          <p14:tracePt t="119771" x="4481513" y="4708525"/>
          <p14:tracePt t="119788" x="4706938" y="4684713"/>
          <p14:tracePt t="119804" x="4933950" y="4624388"/>
          <p14:tracePt t="119820" x="5151438" y="4549775"/>
          <p14:tracePt t="119837" x="5337175" y="4491038"/>
          <p14:tracePt t="119854" x="5546725" y="4414838"/>
          <p14:tracePt t="119870" x="5764213" y="4340225"/>
          <p14:tracePt t="119888" x="6049963" y="4281488"/>
          <p14:tracePt t="119904" x="6369050" y="4256088"/>
          <p14:tracePt t="119920" x="6754813" y="4256088"/>
          <p14:tracePt t="119937" x="7258050" y="4264025"/>
          <p14:tracePt t="119954" x="7862888" y="4289425"/>
          <p14:tracePt t="119971" x="8424863" y="4330700"/>
          <p14:tracePt t="119971" x="8675688" y="4348163"/>
          <p14:tracePt t="119987" x="8928100" y="4348163"/>
          <p14:tracePt t="120004" x="9321800" y="4348163"/>
          <p14:tracePt t="120021" x="9867900" y="4348163"/>
          <p14:tracePt t="120037" x="10052050" y="4348163"/>
          <p14:tracePt t="120037" x="10236200" y="4348163"/>
          <p14:tracePt t="120054" x="10623550" y="4348163"/>
          <p14:tracePt t="120071" x="10858500" y="4330700"/>
          <p14:tracePt t="120087" x="11017250" y="4306888"/>
          <p14:tracePt t="120104" x="11101388" y="4306888"/>
          <p14:tracePt t="120167" x="11093450" y="4306888"/>
          <p14:tracePt t="120175" x="11058525" y="4314825"/>
          <p14:tracePt t="120188" x="11042650" y="4330700"/>
          <p14:tracePt t="120204" x="10999788" y="4389438"/>
          <p14:tracePt t="120221" x="10975975" y="4448175"/>
          <p14:tracePt t="120237" x="10933113" y="4516438"/>
          <p14:tracePt t="120254" x="10917238" y="4532313"/>
          <p14:tracePt t="120270" x="10917238" y="4565650"/>
          <p14:tracePt t="120288" x="10907713" y="4575175"/>
          <p14:tracePt t="120304" x="10907713" y="4583113"/>
          <p14:tracePt t="120616" x="10891838" y="4583113"/>
          <p14:tracePt t="120623" x="10858500" y="4600575"/>
          <p14:tracePt t="120637" x="10841038" y="4608513"/>
          <p14:tracePt t="120672" x="10833100" y="4608513"/>
          <p14:tracePt t="120680" x="10823575" y="4608513"/>
          <p14:tracePt t="120688" x="10815638" y="4608513"/>
          <p14:tracePt t="120705" x="10807700" y="4608513"/>
          <p14:tracePt t="120721" x="10799763" y="4608513"/>
          <p14:tracePt t="120737" x="10790238" y="4608513"/>
          <p14:tracePt t="120754" x="10774363" y="4608513"/>
          <p14:tracePt t="120770" x="10706100" y="4608513"/>
          <p14:tracePt t="120787" x="10664825" y="4616450"/>
          <p14:tracePt t="120804" x="10623550" y="4624388"/>
          <p14:tracePt t="120820" x="10580688" y="4624388"/>
          <p14:tracePt t="120837" x="10564813" y="4624388"/>
          <p14:tracePt t="120854" x="10529888" y="4624388"/>
          <p14:tracePt t="120871" x="10496550" y="4624388"/>
          <p14:tracePt t="120887" x="10480675" y="4624388"/>
          <p14:tracePt t="122343" x="10463213" y="4633913"/>
          <p14:tracePt t="122351" x="10421938" y="4641850"/>
          <p14:tracePt t="122359" x="10404475" y="4659313"/>
          <p14:tracePt t="122371" x="10388600" y="4659313"/>
          <p14:tracePt t="122387" x="10345738" y="4684713"/>
          <p14:tracePt t="122403" x="10279063" y="4692650"/>
          <p14:tracePt t="122421" x="10194925" y="4725988"/>
          <p14:tracePt t="122437" x="10102850" y="4743450"/>
          <p14:tracePt t="122455" x="10026650" y="4751388"/>
          <p14:tracePt t="122471" x="9934575" y="4767263"/>
          <p14:tracePt t="122487" x="9859963" y="4784725"/>
          <p14:tracePt t="122505" x="9801225" y="4810125"/>
          <p14:tracePt t="122521" x="9758363" y="4843463"/>
          <p14:tracePt t="122537" x="9666288" y="4927600"/>
          <p14:tracePt t="122554" x="9615488" y="4978400"/>
          <p14:tracePt t="122571" x="9556750" y="5037138"/>
          <p14:tracePt t="122587" x="9507538" y="5095875"/>
          <p14:tracePt t="122603" x="9448800" y="5145088"/>
          <p14:tracePt t="122621" x="9347200" y="5221288"/>
          <p14:tracePt t="122637" x="9255125" y="5287963"/>
          <p14:tracePt t="122654" x="9120188" y="5372100"/>
          <p14:tracePt t="122670" x="8969375" y="5456238"/>
          <p14:tracePt t="122687" x="8810625" y="5522913"/>
          <p14:tracePt t="122704" x="8667750" y="5548313"/>
          <p14:tracePt t="122721" x="8567738" y="5540375"/>
          <p14:tracePt t="122737" x="8558213" y="5540375"/>
          <p14:tracePt t="123044" x="8558213" y="5522913"/>
          <p14:tracePt t="123054" x="8558213" y="5497513"/>
          <p14:tracePt t="125687" x="8524875" y="5473700"/>
          <p14:tracePt t="125687" x="8474075" y="5448300"/>
          <p14:tracePt t="125695" x="8450263" y="5438775"/>
          <p14:tracePt t="125705" x="8399463" y="5414963"/>
          <p14:tracePt t="125721" x="8239125" y="5338763"/>
          <p14:tracePt t="125738" x="8021638" y="5262563"/>
          <p14:tracePt t="125754" x="7669213" y="5162550"/>
          <p14:tracePt t="125771" x="7299325" y="5037138"/>
          <p14:tracePt t="125787" x="6981825" y="4943475"/>
          <p14:tracePt t="125804" x="6780213" y="4884738"/>
          <p14:tracePt t="125820" x="6729413" y="4868863"/>
          <p14:tracePt t="125837" x="6721475" y="4868863"/>
          <p14:tracePt t="128500" x="6737350" y="4868863"/>
          <p14:tracePt t="128503" x="6754813" y="4868863"/>
          <p14:tracePt t="128521" x="6796088" y="4868863"/>
          <p14:tracePt t="128537" x="6805613" y="4868863"/>
          <p14:tracePt t="128554" x="6821488" y="4876800"/>
          <p14:tracePt t="128571" x="6838950" y="4876800"/>
          <p14:tracePt t="128587" x="6838950" y="4884738"/>
          <p14:tracePt t="128604" x="6846888" y="4884738"/>
          <p14:tracePt t="128648" x="6854825" y="4884738"/>
          <p14:tracePt t="128681" x="6854825" y="4876800"/>
          <p14:tracePt t="128689" x="6854825" y="4868863"/>
          <p14:tracePt t="128706" x="6854825" y="4835525"/>
          <p14:tracePt t="128714" x="6846888" y="4826000"/>
          <p14:tracePt t="128722" x="6829425" y="4792663"/>
          <p14:tracePt t="128737" x="6813550" y="4784725"/>
          <p14:tracePt t="128754" x="6746875" y="4725988"/>
          <p14:tracePt t="128771" x="6670675" y="4675188"/>
          <p14:tracePt t="128788" x="6594475" y="4633913"/>
          <p14:tracePt t="128805" x="6527800" y="4608513"/>
          <p14:tracePt t="128820" x="6511925" y="4600575"/>
          <p14:tracePt t="128837" x="6502400" y="4600575"/>
          <p14:tracePt t="128854" x="6502400" y="4591050"/>
          <p14:tracePt t="128871" x="6494463" y="4591050"/>
          <p14:tracePt t="129376" x="6494463" y="4583113"/>
          <p14:tracePt t="129384" x="6511925" y="4583113"/>
          <p14:tracePt t="129393" x="6561138" y="4591050"/>
          <p14:tracePt t="129404" x="6604000" y="4591050"/>
          <p14:tracePt t="129421" x="6645275" y="4591050"/>
          <p14:tracePt t="129437" x="6670675" y="4591050"/>
          <p14:tracePt t="129453" x="6678613" y="4591050"/>
          <p14:tracePt t="129474" x="6688138" y="4591050"/>
          <p14:tracePt t="129712" x="6670675" y="4591050"/>
          <p14:tracePt t="129737" x="6662738" y="4591050"/>
          <p14:tracePt t="148454" x="6678613" y="4591050"/>
          <p14:tracePt t="148464" x="6711950" y="4591050"/>
          <p14:tracePt t="148472" x="6746875" y="4591050"/>
          <p14:tracePt t="148487" x="6788150" y="4591050"/>
          <p14:tracePt t="148504" x="6813550" y="4591050"/>
          <p14:tracePt t="148651" x="6805613" y="4591050"/>
          <p14:tracePt t="148660" x="6788150" y="4591050"/>
          <p14:tracePt t="148671" x="6737350" y="4591050"/>
          <p14:tracePt t="148687" x="6611938" y="4591050"/>
          <p14:tracePt t="148703" x="6604000" y="4591050"/>
          <p14:tracePt t="148720" x="6594475" y="4608513"/>
          <p14:tracePt t="148737" x="6553200" y="4641850"/>
          <p14:tracePt t="148754" x="6486525" y="4667250"/>
          <p14:tracePt t="148770" x="6376988" y="4718050"/>
          <p14:tracePt t="148787" x="6192838" y="4784725"/>
          <p14:tracePt t="148804" x="5940425" y="4818063"/>
          <p14:tracePt t="148820" x="5353050" y="4868863"/>
          <p14:tracePt t="148837" x="4573588" y="4919663"/>
          <p14:tracePt t="148854" x="3700463" y="4968875"/>
          <p14:tracePt t="148870" x="2911475" y="5027613"/>
          <p14:tracePt t="148887" x="2324100" y="5086350"/>
          <p14:tracePt t="148904" x="1720850" y="5170488"/>
          <p14:tracePt t="148920" x="1535113" y="5213350"/>
          <p14:tracePt t="148937" x="1274763" y="5262563"/>
          <p14:tracePt t="148954" x="1049338" y="5330825"/>
          <p14:tracePt t="148971" x="981075" y="5364163"/>
          <p14:tracePt t="148988" x="957263" y="5380038"/>
          <p14:tracePt t="149004" x="914400" y="5397500"/>
          <p14:tracePt t="149021" x="889000" y="5405438"/>
          <p14:tracePt t="149037" x="847725" y="5405438"/>
          <p14:tracePt t="149054" x="781050" y="5405438"/>
          <p14:tracePt t="149070" x="704850" y="5405438"/>
          <p14:tracePt t="149088" x="628650" y="5405438"/>
          <p14:tracePt t="149104" x="587375" y="5405438"/>
          <p14:tracePt t="149121" x="536575" y="5405438"/>
          <p14:tracePt t="149148" x="520700" y="5405438"/>
          <p14:tracePt t="149165" x="520700" y="5414963"/>
          <p14:tracePt t="149173" x="536575" y="5430838"/>
          <p14:tracePt t="149187" x="561975" y="5438775"/>
          <p14:tracePt t="149204" x="620713" y="5438775"/>
          <p14:tracePt t="149220" x="704850" y="5448300"/>
          <p14:tracePt t="149237" x="889000" y="5448300"/>
          <p14:tracePt t="149254" x="1182688" y="5448300"/>
          <p14:tracePt t="149271" x="1266825" y="5448300"/>
          <p14:tracePt t="149271" x="1333500" y="5448300"/>
          <p14:tracePt t="149288" x="1427163" y="5448300"/>
          <p14:tracePt t="149304" x="1501775" y="5473700"/>
          <p14:tracePt t="149321" x="1535113" y="5481638"/>
          <p14:tracePt t="149338" x="1544638" y="5489575"/>
          <p14:tracePt t="172827" x="1544638" y="5497513"/>
          <p14:tracePt t="173843" x="1568450" y="5497513"/>
          <p14:tracePt t="173845" x="1636713" y="5497513"/>
          <p14:tracePt t="173855" x="1736725" y="5497513"/>
          <p14:tracePt t="173871" x="1938338" y="5473700"/>
          <p14:tracePt t="173887" x="2114550" y="5438775"/>
          <p14:tracePt t="173904" x="2257425" y="5422900"/>
          <p14:tracePt t="173921" x="2366963" y="5405438"/>
          <p14:tracePt t="173937" x="2425700" y="5397500"/>
          <p14:tracePt t="174007" x="2441575" y="5405438"/>
          <p14:tracePt t="174016" x="2459038" y="5438775"/>
          <p14:tracePt t="174025" x="2466975" y="5456238"/>
          <p14:tracePt t="174037" x="2492375" y="5489575"/>
          <p14:tracePt t="174054" x="2543175" y="5581650"/>
          <p14:tracePt t="174071" x="2566988" y="5614988"/>
          <p14:tracePt t="174087" x="2601913" y="5632450"/>
          <p14:tracePt t="174104" x="2651125" y="5649913"/>
          <p14:tracePt t="174120" x="2727325" y="5649913"/>
          <p14:tracePt t="174137" x="2794000" y="5683250"/>
          <p14:tracePt t="174156" x="2878138" y="5732463"/>
          <p14:tracePt t="174156" x="2919413" y="5783263"/>
          <p14:tracePt t="174170" x="2944813" y="5800725"/>
          <p14:tracePt t="174187" x="3003550" y="5875338"/>
          <p14:tracePt t="174204" x="3054350" y="5969000"/>
          <p14:tracePt t="174220" x="3130550" y="6076950"/>
          <p14:tracePt t="174238" x="3171825" y="6135688"/>
          <p14:tracePt t="174255" x="3222625" y="6194425"/>
          <p14:tracePt t="174272" x="3255963" y="6262688"/>
          <p14:tracePt t="174287" x="3306763" y="6329363"/>
          <p14:tracePt t="174304" x="3365500" y="6421438"/>
          <p14:tracePt t="174321" x="3490913" y="6581775"/>
          <p14:tracePt t="174337" x="3624263" y="6723063"/>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3" y="1088344"/>
            <a:ext cx="709632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Planning vs. Scheduling</a:t>
            </a:r>
          </a:p>
        </p:txBody>
      </p:sp>
      <p:sp>
        <p:nvSpPr>
          <p:cNvPr id="5" name="Rectangle 4"/>
          <p:cNvSpPr/>
          <p:nvPr/>
        </p:nvSpPr>
        <p:spPr>
          <a:xfrm>
            <a:off x="942308" y="8496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89572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22474" y="121395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3-12</a:t>
            </a:r>
          </a:p>
        </p:txBody>
      </p:sp>
      <p:sp>
        <p:nvSpPr>
          <p:cNvPr id="12" name="Rectangle 3">
            <a:extLst>
              <a:ext uri="{FF2B5EF4-FFF2-40B4-BE49-F238E27FC236}">
                <a16:creationId xmlns="" xmlns:a16="http://schemas.microsoft.com/office/drawing/2014/main" id="{DD0A1FCC-7A9C-490D-A0C7-9FFC7B7B30F1}"/>
              </a:ext>
            </a:extLst>
          </p:cNvPr>
          <p:cNvSpPr txBox="1">
            <a:spLocks noChangeArrowheads="1"/>
          </p:cNvSpPr>
          <p:nvPr/>
        </p:nvSpPr>
        <p:spPr>
          <a:xfrm>
            <a:off x="599754" y="1908520"/>
            <a:ext cx="10729146" cy="432293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buClr>
                <a:schemeClr val="tx1"/>
              </a:buClr>
            </a:pPr>
            <a:r>
              <a:rPr lang="en-US" altLang="en-US" sz="1800" b="1" dirty="0">
                <a:solidFill>
                  <a:schemeClr val="accent1"/>
                </a:solidFill>
                <a:latin typeface="Arial" panose="020B0604020202020204" pitchFamily="34" charset="0"/>
              </a:rPr>
              <a:t>How</a:t>
            </a:r>
            <a:r>
              <a:rPr lang="en-US" altLang="en-US" sz="1800" dirty="0">
                <a:latin typeface="Arial" panose="020B0604020202020204" pitchFamily="34" charset="0"/>
              </a:rPr>
              <a:t> will it be performed?  </a:t>
            </a:r>
          </a:p>
          <a:p>
            <a:pPr lvl="1" algn="just">
              <a:lnSpc>
                <a:spcPct val="150000"/>
              </a:lnSpc>
              <a:buClr>
                <a:schemeClr val="tx1"/>
              </a:buClr>
              <a:buFont typeface="Arial" panose="020B0604020202020204" pitchFamily="34" charset="0"/>
              <a:buChar char="–"/>
            </a:pPr>
            <a:r>
              <a:rPr lang="en-US" altLang="en-US" sz="1800" dirty="0">
                <a:latin typeface="Arial" panose="020B0604020202020204" pitchFamily="34" charset="0"/>
              </a:rPr>
              <a:t>Answered by determining the processes, procedures, and methodologies used to complete the project.</a:t>
            </a:r>
          </a:p>
          <a:p>
            <a:pPr algn="just">
              <a:lnSpc>
                <a:spcPct val="150000"/>
              </a:lnSpc>
              <a:buClr>
                <a:schemeClr val="tx1"/>
              </a:buClr>
            </a:pPr>
            <a:r>
              <a:rPr lang="en-US" altLang="en-US" sz="1800" b="1" dirty="0">
                <a:solidFill>
                  <a:schemeClr val="accent1"/>
                </a:solidFill>
                <a:latin typeface="Arial" panose="020B0604020202020204" pitchFamily="34" charset="0"/>
              </a:rPr>
              <a:t>Where</a:t>
            </a:r>
            <a:r>
              <a:rPr lang="en-US" altLang="en-US" sz="1800" dirty="0">
                <a:latin typeface="Arial" panose="020B0604020202020204" pitchFamily="34" charset="0"/>
              </a:rPr>
              <a:t> will it be performed?  </a:t>
            </a:r>
          </a:p>
          <a:p>
            <a:pPr lvl="1" algn="just">
              <a:lnSpc>
                <a:spcPct val="100000"/>
              </a:lnSpc>
              <a:buClr>
                <a:schemeClr val="tx1"/>
              </a:buClr>
              <a:buFont typeface="Arial" panose="020B0604020202020204" pitchFamily="34" charset="0"/>
              <a:buChar char="–"/>
            </a:pPr>
            <a:r>
              <a:rPr lang="en-US" altLang="en-US" sz="1800" dirty="0">
                <a:latin typeface="Arial" panose="020B0604020202020204" pitchFamily="34" charset="0"/>
              </a:rPr>
              <a:t>This answer varies for each type of project.  For example, if it’s a construction project, the “where” will be the physical location of the building or road etc. If the project is a software development project, the answer could be the physical location of the project team.</a:t>
            </a:r>
          </a:p>
          <a:p>
            <a:pPr algn="just">
              <a:lnSpc>
                <a:spcPct val="150000"/>
              </a:lnSpc>
              <a:buClr>
                <a:schemeClr val="tx1"/>
              </a:buClr>
            </a:pPr>
            <a:r>
              <a:rPr lang="en-US" altLang="en-US" sz="1800" b="1" dirty="0">
                <a:solidFill>
                  <a:schemeClr val="accent1"/>
                </a:solidFill>
                <a:latin typeface="Arial" panose="020B0604020202020204" pitchFamily="34" charset="0"/>
              </a:rPr>
              <a:t>Who</a:t>
            </a:r>
            <a:r>
              <a:rPr lang="en-US" altLang="en-US" sz="1800" dirty="0">
                <a:latin typeface="Arial" panose="020B0604020202020204" pitchFamily="34" charset="0"/>
              </a:rPr>
              <a:t> will perform the work?</a:t>
            </a:r>
          </a:p>
          <a:p>
            <a:pPr lvl="1" algn="just">
              <a:lnSpc>
                <a:spcPct val="150000"/>
              </a:lnSpc>
              <a:buClr>
                <a:schemeClr val="tx1"/>
              </a:buClr>
              <a:buFont typeface="Arial" panose="020B0604020202020204" pitchFamily="34" charset="0"/>
              <a:buChar char="–"/>
            </a:pPr>
            <a:r>
              <a:rPr lang="en-US" altLang="en-US" sz="1800" dirty="0">
                <a:latin typeface="Arial" panose="020B0604020202020204" pitchFamily="34" charset="0"/>
              </a:rPr>
              <a:t>This question is answered by determining if the work will be contracted or will use in-house resources. Then, the question will be examined in even more detail: if a contractor, what type of contractor, and if company resource, what department and who in each department?</a:t>
            </a:r>
          </a:p>
        </p:txBody>
      </p:sp>
    </p:spTree>
    <p:extLst>
      <p:ext uri="{BB962C8B-B14F-4D97-AF65-F5344CB8AC3E}">
        <p14:creationId xmlns:p14="http://schemas.microsoft.com/office/powerpoint/2010/main" val="3682207720"/>
      </p:ext>
    </p:extLst>
  </p:cSld>
  <p:clrMapOvr>
    <a:masterClrMapping/>
  </p:clrMapOvr>
  <mc:AlternateContent xmlns:mc="http://schemas.openxmlformats.org/markup-compatibility/2006" xmlns:p14="http://schemas.microsoft.com/office/powerpoint/2010/main">
    <mc:Choice Requires="p14">
      <p:transition p14:dur="10" advTm="116527"/>
    </mc:Choice>
    <mc:Fallback xmlns="">
      <p:transition advTm="116527"/>
    </mc:Fallback>
  </mc:AlternateContent>
  <p:timing>
    <p:tnLst>
      <p:par>
        <p:cTn id="1" dur="indefinite" restart="never" nodeType="tmRoot"/>
      </p:par>
    </p:tnLst>
  </p:timing>
  <p:extLst mod="1">
    <p:ext uri="{3A86A75C-4F4B-4683-9AE1-C65F6400EC91}">
      <p14:laserTraceLst xmlns:p14="http://schemas.microsoft.com/office/powerpoint/2010/main">
        <p14:tracePtLst>
          <p14:tracePt t="20312" x="1627188" y="6454775"/>
          <p14:tracePt t="20320" x="1820863" y="6253163"/>
          <p14:tracePt t="20336" x="2416175" y="5849938"/>
          <p14:tracePt t="20353" x="3322638" y="5405438"/>
          <p14:tracePt t="20369" x="4413250" y="5070475"/>
          <p14:tracePt t="20386" x="5672138" y="4802188"/>
          <p14:tracePt t="20403" x="7031038" y="4659313"/>
          <p14:tracePt t="20420" x="8415338" y="4600575"/>
          <p14:tracePt t="20436" x="9825038" y="4583113"/>
          <p14:tracePt t="20453" x="11142663" y="4608513"/>
          <p14:tracePt t="20840" x="12066588" y="4649788"/>
          <p14:tracePt t="20851" x="11974513" y="4624388"/>
          <p14:tracePt t="20868" x="11763375" y="4565650"/>
          <p14:tracePt t="20885" x="11469688" y="4524375"/>
          <p14:tracePt t="20901" x="11109325" y="4491038"/>
          <p14:tracePt t="20919" x="10807700" y="4491038"/>
          <p14:tracePt t="20935" x="10506075" y="4483100"/>
          <p14:tracePt t="20951" x="10177463" y="4483100"/>
          <p14:tracePt t="20968" x="9883775" y="4483100"/>
          <p14:tracePt t="20985" x="9582150" y="4483100"/>
          <p14:tracePt t="21002" x="9120188" y="4483100"/>
          <p14:tracePt t="21019" x="8491538" y="4483100"/>
          <p14:tracePt t="21036" x="7778750" y="4483100"/>
          <p14:tracePt t="21038" x="7392988" y="4448175"/>
          <p14:tracePt t="21054" x="6721475" y="4398963"/>
          <p14:tracePt t="21068" x="6369050" y="4373563"/>
          <p14:tracePt t="21069" x="6083300" y="4330700"/>
          <p14:tracePt t="21085" x="5572125" y="4230688"/>
          <p14:tracePt t="21101" x="5202238" y="4113213"/>
          <p14:tracePt t="21118" x="4975225" y="3995738"/>
          <p14:tracePt t="21135" x="4833938" y="3937000"/>
          <p14:tracePt t="21151" x="4732338" y="3886200"/>
          <p14:tracePt t="21168" x="4665663" y="3852863"/>
          <p14:tracePt t="21185" x="4648200" y="3844925"/>
          <p14:tracePt t="21240" x="4640263" y="3844925"/>
          <p14:tracePt t="21272" x="4632325" y="3870325"/>
          <p14:tracePt t="21280" x="4632325" y="3894138"/>
          <p14:tracePt t="21288" x="4632325" y="3929063"/>
          <p14:tracePt t="21302" x="4632325" y="3952875"/>
          <p14:tracePt t="21318" x="4632325" y="3970338"/>
          <p14:tracePt t="21411" x="4665663" y="3970338"/>
          <p14:tracePt t="21418" x="4699000" y="3970338"/>
          <p14:tracePt t="21426" x="4791075" y="3962400"/>
          <p14:tracePt t="21436" x="4916488" y="3937000"/>
          <p14:tracePt t="21452" x="5327650" y="3886200"/>
          <p14:tracePt t="21468" x="5613400" y="3870325"/>
          <p14:tracePt t="21485" x="5865813" y="3852863"/>
          <p14:tracePt t="21502" x="6116638" y="3811588"/>
          <p14:tracePt t="21519" x="6384925" y="3794125"/>
          <p14:tracePt t="21536" x="6604000" y="3776663"/>
          <p14:tracePt t="21553" x="6754813" y="3752850"/>
          <p14:tracePt t="21606" x="6754813" y="3743325"/>
          <p14:tracePt t="21614" x="6746875" y="3743325"/>
          <p14:tracePt t="21622" x="6746875" y="3735388"/>
          <p14:tracePt t="21636" x="6721475" y="3727450"/>
          <p14:tracePt t="21651" x="6704013" y="3709988"/>
          <p14:tracePt t="21668" x="6704013" y="3676650"/>
          <p14:tracePt t="21686" x="6704013" y="3643313"/>
          <p14:tracePt t="21701" x="6704013" y="3600450"/>
          <p14:tracePt t="21719" x="6711950" y="3600450"/>
          <p14:tracePt t="21934" x="6746875" y="3600450"/>
          <p14:tracePt t="21941" x="6762750" y="3584575"/>
          <p14:tracePt t="21953" x="6770688" y="3584575"/>
          <p14:tracePt t="21970" x="6821488" y="3584575"/>
          <p14:tracePt t="21985" x="6864350" y="3584575"/>
          <p14:tracePt t="22002" x="6888163" y="3584575"/>
          <p14:tracePt t="22018" x="6931025" y="3584575"/>
          <p14:tracePt t="22035" x="6981825" y="3567113"/>
          <p14:tracePt t="22052" x="7048500" y="3559175"/>
          <p14:tracePt t="22068" x="7148513" y="3525838"/>
          <p14:tracePt t="22085" x="7308850" y="3459163"/>
          <p14:tracePt t="22101" x="7442200" y="3375025"/>
          <p14:tracePt t="22118" x="7577138" y="3306763"/>
          <p14:tracePt t="22136" x="7618413" y="3281363"/>
          <p14:tracePt t="22218" x="7627938" y="3273425"/>
          <p14:tracePt t="22233" x="7643813" y="3265488"/>
          <p14:tracePt t="22249" x="7661275" y="3248025"/>
          <p14:tracePt t="22258" x="7677150" y="3248025"/>
          <p14:tracePt t="22268" x="7710488" y="3232150"/>
          <p14:tracePt t="22285" x="7753350" y="3222625"/>
          <p14:tracePt t="22301" x="7827963" y="3214688"/>
          <p14:tracePt t="22318" x="7870825" y="3206750"/>
          <p14:tracePt t="22335" x="7912100" y="3198813"/>
          <p14:tracePt t="22352" x="7929563" y="3198813"/>
          <p14:tracePt t="22368" x="7945438" y="3198813"/>
          <p14:tracePt t="22453" x="7954963" y="3198813"/>
          <p14:tracePt t="22469" x="7962900" y="3198813"/>
          <p14:tracePt t="24876" x="7929563" y="3198813"/>
          <p14:tracePt t="24881" x="7853363" y="3198813"/>
          <p14:tracePt t="24889" x="7753350" y="3198813"/>
          <p14:tracePt t="24902" x="7643813" y="3173413"/>
          <p14:tracePt t="24919" x="7451725" y="3148013"/>
          <p14:tracePt t="24936" x="7324725" y="3122613"/>
          <p14:tracePt t="24953" x="7283450" y="3114675"/>
          <p14:tracePt t="25011" x="7265988" y="3114675"/>
          <p14:tracePt t="25020" x="7258050" y="3114675"/>
          <p14:tracePt t="25028" x="7240588" y="3105150"/>
          <p14:tracePt t="25036" x="7216775" y="3105150"/>
          <p14:tracePt t="25052" x="7148513" y="3105150"/>
          <p14:tracePt t="25069" x="7107238" y="3105150"/>
          <p14:tracePt t="25086" x="6981825" y="3089275"/>
          <p14:tracePt t="25102" x="6923088" y="3081338"/>
          <p14:tracePt t="25119" x="6864350" y="3071813"/>
          <p14:tracePt t="25136" x="6821488" y="3063875"/>
          <p14:tracePt t="25152" x="6780213" y="3055938"/>
          <p14:tracePt t="25169" x="6729413" y="3055938"/>
          <p14:tracePt t="25186" x="6670675" y="3055938"/>
          <p14:tracePt t="25202" x="6578600" y="3055938"/>
          <p14:tracePt t="25219" x="6461125" y="3055938"/>
          <p14:tracePt t="25235" x="6351588" y="3055938"/>
          <p14:tracePt t="25252" x="6234113" y="3055938"/>
          <p14:tracePt t="25269" x="6108700" y="3081338"/>
          <p14:tracePt t="25286" x="5983288" y="3114675"/>
          <p14:tracePt t="25302" x="5873750" y="3148013"/>
          <p14:tracePt t="25319" x="5789613" y="3163888"/>
          <p14:tracePt t="25336" x="5756275" y="3181350"/>
          <p14:tracePt t="25352" x="5722938" y="3189288"/>
          <p14:tracePt t="25369" x="5680075" y="3206750"/>
          <p14:tracePt t="25386" x="5621338" y="3273425"/>
          <p14:tracePt t="25403" x="5529263" y="3416300"/>
          <p14:tracePt t="25419" x="5487988" y="3482975"/>
          <p14:tracePt t="25436" x="5378450" y="3659188"/>
          <p14:tracePt t="25453" x="5362575" y="3659188"/>
          <p14:tracePt t="26157" x="5362575" y="3676650"/>
          <p14:tracePt t="26161" x="5378450" y="3684588"/>
          <p14:tracePt t="26170" x="5386388" y="3702050"/>
          <p14:tracePt t="26186" x="5411788" y="3760788"/>
          <p14:tracePt t="26203" x="5437188" y="3760788"/>
          <p14:tracePt t="26219" x="5462588" y="3768725"/>
          <p14:tracePt t="26258" x="5454650" y="3768725"/>
          <p14:tracePt t="26266" x="5421313" y="3768725"/>
          <p14:tracePt t="26275" x="5395913" y="3768725"/>
          <p14:tracePt t="26286" x="5378450" y="3768725"/>
          <p14:tracePt t="26303" x="5286375" y="3768725"/>
          <p14:tracePt t="26319" x="5168900" y="3768725"/>
          <p14:tracePt t="26336" x="5033963" y="3768725"/>
          <p14:tracePt t="26353" x="4857750" y="3768725"/>
          <p14:tracePt t="26370" x="4648200" y="3768725"/>
          <p14:tracePt t="26386" x="4329113" y="3768725"/>
          <p14:tracePt t="26403" x="3843338" y="3776663"/>
          <p14:tracePt t="26419" x="3263900" y="3802063"/>
          <p14:tracePt t="26436" x="2684463" y="3827463"/>
          <p14:tracePt t="26453" x="2249488" y="3827463"/>
          <p14:tracePt t="26469" x="1946275" y="3827463"/>
          <p14:tracePt t="26486" x="1812925" y="3827463"/>
          <p14:tracePt t="26486" x="1770063" y="3827463"/>
          <p14:tracePt t="26503" x="1762125" y="3827463"/>
          <p14:tracePt t="26584" x="1754188" y="3827463"/>
          <p14:tracePt t="26592" x="1744663" y="3827463"/>
          <p14:tracePt t="26604" x="1736725" y="3827463"/>
          <p14:tracePt t="26620" x="1720850" y="3827463"/>
          <p14:tracePt t="26636" x="1711325" y="3827463"/>
          <p14:tracePt t="26653" x="1695450" y="3827463"/>
          <p14:tracePt t="26669" x="1652588" y="3827463"/>
          <p14:tracePt t="26687" x="1636713" y="3827463"/>
          <p14:tracePt t="26703" x="1611313" y="3835400"/>
          <p14:tracePt t="26755" x="1619250" y="3835400"/>
          <p14:tracePt t="26763" x="1627188" y="3835400"/>
          <p14:tracePt t="26772" x="1644650" y="3835400"/>
          <p14:tracePt t="26787" x="1662113" y="3835400"/>
          <p14:tracePt t="26803" x="1703388" y="3835400"/>
          <p14:tracePt t="26819" x="1736725" y="3835400"/>
          <p14:tracePt t="26837" x="1828800" y="3835400"/>
          <p14:tracePt t="26853" x="1912938" y="3819525"/>
          <p14:tracePt t="26870" x="2030413" y="3811588"/>
          <p14:tracePt t="26886" x="2063750" y="3802063"/>
          <p14:tracePt t="26903" x="2190750" y="3794125"/>
          <p14:tracePt t="26919" x="2224088" y="3786188"/>
          <p14:tracePt t="26936" x="2239963" y="3786188"/>
          <p14:tracePt t="26953" x="2249488" y="3786188"/>
          <p14:tracePt t="27017" x="2239963" y="3794125"/>
          <p14:tracePt t="27024" x="2224088" y="3794125"/>
          <p14:tracePt t="27036" x="2181225" y="3811588"/>
          <p14:tracePt t="27053" x="2147888" y="3827463"/>
          <p14:tracePt t="27069" x="2114550" y="3827463"/>
          <p14:tracePt t="27087" x="2106613" y="3827463"/>
          <p14:tracePt t="46262" x="2106613" y="3835400"/>
          <p14:tracePt t="46269" x="2114550" y="3844925"/>
          <p14:tracePt t="46286" x="2139950" y="3852863"/>
          <p14:tracePt t="46303" x="2357438" y="3852863"/>
          <p14:tracePt t="46320" x="2735263" y="3794125"/>
          <p14:tracePt t="46336" x="3306763" y="3635375"/>
          <p14:tracePt t="46353" x="3784600" y="3482975"/>
          <p14:tracePt t="46370" x="4035425" y="3398838"/>
          <p14:tracePt t="46386" x="4094163" y="3375025"/>
          <p14:tracePt t="46403" x="4094163" y="3365500"/>
          <p14:tracePt t="46482" x="4129088" y="3332163"/>
          <p14:tracePt t="46490" x="4170363" y="3298825"/>
          <p14:tracePt t="46503" x="4246563" y="3232150"/>
          <p14:tracePt t="46519" x="4691063" y="2979738"/>
          <p14:tracePt t="46537" x="5421313" y="2635250"/>
          <p14:tracePt t="46553" x="6167438" y="2433638"/>
          <p14:tracePt t="46568" x="6637338" y="2341563"/>
          <p14:tracePt t="46587" x="6981825" y="2292350"/>
          <p14:tracePt t="46603" x="7324725" y="2282825"/>
          <p14:tracePt t="46620" x="7786688" y="2282825"/>
          <p14:tracePt t="46637" x="8297863" y="2316163"/>
          <p14:tracePt t="46653" x="8718550" y="2374900"/>
          <p14:tracePt t="46668" x="9012238" y="2451100"/>
          <p14:tracePt t="46687" x="9196388" y="2527300"/>
          <p14:tracePt t="46687" x="9272588" y="2560638"/>
          <p14:tracePt t="46703" x="9390063" y="2652713"/>
          <p14:tracePt t="46720" x="9482138" y="2693988"/>
          <p14:tracePt t="46736" x="9490075" y="2711450"/>
          <p14:tracePt t="46753" x="9498013" y="2736850"/>
          <p14:tracePt t="46770" x="9507538" y="2786063"/>
          <p14:tracePt t="46787" x="9523413" y="2828925"/>
          <p14:tracePt t="46803" x="9523413" y="2862263"/>
          <p14:tracePt t="46820" x="9523413" y="2905125"/>
          <p14:tracePt t="46837" x="9523413" y="2963863"/>
          <p14:tracePt t="46853" x="9498013" y="3038475"/>
          <p14:tracePt t="46868" x="9482138" y="3114675"/>
          <p14:tracePt t="46887" x="9413875" y="3257550"/>
          <p14:tracePt t="46903" x="9347200" y="3416300"/>
          <p14:tracePt t="46920" x="9272588" y="3592513"/>
          <p14:tracePt t="46937" x="9204325" y="3743325"/>
          <p14:tracePt t="46953" x="9163050" y="3886200"/>
          <p14:tracePt t="46970" x="9145588" y="4046538"/>
          <p14:tracePt t="46986" x="9145588" y="4189413"/>
          <p14:tracePt t="47003" x="9145588" y="4314825"/>
          <p14:tracePt t="47020" x="9145588" y="4398963"/>
          <p14:tracePt t="47036" x="9155113" y="4483100"/>
          <p14:tracePt t="47053" x="9163050" y="4532313"/>
          <p14:tracePt t="47071" x="9170988" y="4541838"/>
          <p14:tracePt t="47087" x="9170988" y="4557713"/>
          <p14:tracePt t="47103" x="9188450" y="4583113"/>
          <p14:tracePt t="47212" x="9188450" y="4591050"/>
          <p14:tracePt t="47220" x="9163050" y="4624388"/>
          <p14:tracePt t="47227" x="9155113" y="4633913"/>
          <p14:tracePt t="47237" x="9129713" y="4649788"/>
          <p14:tracePt t="47254" x="9096375" y="4667250"/>
          <p14:tracePt t="47270" x="9061450" y="4684713"/>
          <p14:tracePt t="47287" x="9045575" y="4692650"/>
          <p14:tracePt t="47304" x="9012238" y="4700588"/>
          <p14:tracePt t="47320" x="8986838" y="4700588"/>
          <p14:tracePt t="47350" x="8978900" y="4700588"/>
          <p14:tracePt t="47424" x="9012238" y="4700588"/>
          <p14:tracePt t="47432" x="9053513" y="4700588"/>
          <p14:tracePt t="47440" x="9104313" y="4692650"/>
          <p14:tracePt t="47453" x="9120188" y="4684713"/>
          <p14:tracePt t="47470" x="9178925" y="4649788"/>
          <p14:tracePt t="47487" x="9272588" y="4624388"/>
          <p14:tracePt t="47503" x="9272588" y="4616450"/>
          <p14:tracePt t="47530" x="9280525" y="4616450"/>
          <p14:tracePt t="47538" x="9288463" y="4600575"/>
          <p14:tracePt t="49353" x="9288463" y="4591050"/>
          <p14:tracePt t="49354" x="9255125" y="4591050"/>
          <p14:tracePt t="49370" x="9213850" y="4591050"/>
          <p14:tracePt t="49387" x="8969375" y="4675188"/>
          <p14:tracePt t="49403" x="8491538" y="4868863"/>
          <p14:tracePt t="49404" x="8391525" y="4902200"/>
          <p14:tracePt t="49420" x="8307388" y="4919663"/>
          <p14:tracePt t="49420" x="8239125" y="4927600"/>
          <p14:tracePt t="49436" x="8156575" y="4927600"/>
          <p14:tracePt t="49453" x="7669213" y="4927600"/>
          <p14:tracePt t="49470" x="7073900" y="4902200"/>
          <p14:tracePt t="49487" x="6527800" y="4851400"/>
          <p14:tracePt t="49504" x="6175375" y="4792663"/>
          <p14:tracePt t="49520" x="5999163" y="4759325"/>
          <p14:tracePt t="49537" x="5932488" y="4743450"/>
          <p14:tracePt t="49657" x="5940425" y="4743450"/>
          <p14:tracePt t="49665" x="5973763" y="4733925"/>
          <p14:tracePt t="49673" x="5991225" y="4733925"/>
          <p14:tracePt t="49687" x="6032500" y="4725988"/>
          <p14:tracePt t="49703" x="6175375" y="4708525"/>
          <p14:tracePt t="49720" x="6376988" y="4684713"/>
          <p14:tracePt t="49736" x="6570663" y="4659313"/>
          <p14:tracePt t="49753" x="6721475" y="4624388"/>
          <p14:tracePt t="49770" x="6829425" y="4608513"/>
          <p14:tracePt t="49787" x="6913563" y="4591050"/>
          <p14:tracePt t="49803" x="6981825" y="4575175"/>
          <p14:tracePt t="49819" x="7048500" y="4557713"/>
          <p14:tracePt t="49837" x="7132638" y="4549775"/>
          <p14:tracePt t="49853" x="7258050" y="4532313"/>
          <p14:tracePt t="49870" x="7392988" y="4524375"/>
          <p14:tracePt t="49887" x="7585075" y="4516438"/>
          <p14:tracePt t="49903" x="7686675" y="4516438"/>
          <p14:tracePt t="49920" x="7761288" y="4516438"/>
          <p14:tracePt t="49937" x="7845425" y="4506913"/>
          <p14:tracePt t="49953" x="7886700" y="4498975"/>
          <p14:tracePt t="49970" x="7896225" y="4498975"/>
          <p14:tracePt t="50025" x="7921625" y="4491038"/>
          <p14:tracePt t="50180" x="7929563" y="4491038"/>
          <p14:tracePt t="50189" x="7970838" y="4483100"/>
          <p14:tracePt t="50204" x="8004175" y="4483100"/>
          <p14:tracePt t="50220" x="8062913" y="4483100"/>
          <p14:tracePt t="50237" x="8113713" y="4483100"/>
          <p14:tracePt t="50254" x="8156575" y="4483100"/>
          <p14:tracePt t="50254" x="8172450" y="4483100"/>
          <p14:tracePt t="50270" x="8197850" y="4483100"/>
          <p14:tracePt t="50287" x="8215313" y="4483100"/>
          <p14:tracePt t="50303" x="8248650" y="4483100"/>
          <p14:tracePt t="50320" x="8274050" y="4483100"/>
          <p14:tracePt t="50344" x="8281988" y="4483100"/>
          <p14:tracePt t="50360" x="8289925" y="4483100"/>
          <p14:tracePt t="50370" x="8297863" y="4483100"/>
          <p14:tracePt t="50387" x="8307388" y="4483100"/>
          <p14:tracePt t="50404" x="8323263" y="4483100"/>
          <p14:tracePt t="50844" x="8356600" y="4483100"/>
          <p14:tracePt t="50851" x="8374063" y="4483100"/>
          <p14:tracePt t="50859" x="8415338" y="4483100"/>
          <p14:tracePt t="50870" x="8458200" y="4483100"/>
          <p14:tracePt t="50887" x="8575675" y="4483100"/>
          <p14:tracePt t="50903" x="8693150" y="4483100"/>
          <p14:tracePt t="50920" x="8810625" y="4483100"/>
          <p14:tracePt t="50936" x="8877300" y="4483100"/>
          <p14:tracePt t="50953" x="8936038" y="4483100"/>
          <p14:tracePt t="50970" x="8978900" y="4483100"/>
          <p14:tracePt t="50986" x="9028113" y="4483100"/>
          <p14:tracePt t="51003" x="9112250" y="4483100"/>
          <p14:tracePt t="51019" x="9272588" y="4483100"/>
          <p14:tracePt t="51036" x="9456738" y="4483100"/>
          <p14:tracePt t="51053" x="9658350" y="4483100"/>
          <p14:tracePt t="51070" x="9825038" y="4483100"/>
          <p14:tracePt t="51087" x="9993313" y="4483100"/>
          <p14:tracePt t="51104" x="10144125" y="4483100"/>
          <p14:tracePt t="51120" x="10253663" y="4483100"/>
          <p14:tracePt t="51137" x="10287000" y="4483100"/>
          <p14:tracePt t="51178" x="10294938" y="4483100"/>
          <p14:tracePt t="51203" x="10320338" y="4483100"/>
          <p14:tracePt t="51211" x="10337800" y="4483100"/>
          <p14:tracePt t="51219" x="10353675" y="4483100"/>
          <p14:tracePt t="51237" x="10396538" y="4483100"/>
          <p14:tracePt t="51253" x="10539413" y="4483100"/>
          <p14:tracePt t="51269" x="10580688" y="4483100"/>
          <p14:tracePt t="51287" x="10614025" y="4483100"/>
          <p14:tracePt t="51303" x="10623550" y="4483100"/>
          <p14:tracePt t="51350" x="10598150" y="4483100"/>
          <p14:tracePt t="51358" x="10572750" y="4483100"/>
          <p14:tracePt t="51370" x="10529888" y="4483100"/>
          <p14:tracePt t="51387" x="10480675" y="4491038"/>
          <p14:tracePt t="51403" x="10404475" y="4516438"/>
          <p14:tracePt t="51420" x="10363200" y="4524375"/>
          <p14:tracePt t="51436" x="10329863" y="4541838"/>
          <p14:tracePt t="51453" x="10271125" y="4557713"/>
          <p14:tracePt t="51470" x="10253663" y="4565650"/>
          <p14:tracePt t="51487" x="10228263" y="4575175"/>
          <p14:tracePt t="51503" x="10194925" y="4575175"/>
          <p14:tracePt t="51520" x="10161588" y="4583113"/>
          <p14:tracePt t="51536" x="10118725" y="4583113"/>
          <p14:tracePt t="51553" x="10044113" y="4600575"/>
          <p14:tracePt t="51569" x="9967913" y="4616450"/>
          <p14:tracePt t="51586" x="9909175" y="4616450"/>
          <p14:tracePt t="51603" x="9859963" y="4616450"/>
          <p14:tracePt t="51620" x="9834563" y="4616450"/>
          <p14:tracePt t="51621" x="9825038" y="4624388"/>
          <p14:tracePt t="71970" x="9809163" y="4608513"/>
          <p14:tracePt t="71987" x="9775825" y="4549775"/>
          <p14:tracePt t="71996" x="9742488" y="4465638"/>
          <p14:tracePt t="72004" x="9699625" y="4373563"/>
          <p14:tracePt t="72020" x="9648825" y="4146550"/>
          <p14:tracePt t="72036" x="9599613" y="3919538"/>
          <p14:tracePt t="72053" x="9582150" y="3776663"/>
          <p14:tracePt t="72070" x="9582150" y="3694113"/>
          <p14:tracePt t="72087" x="9582150" y="3668713"/>
          <p14:tracePt t="72103" x="9582150" y="3659188"/>
          <p14:tracePt t="72120" x="9548813" y="3635375"/>
          <p14:tracePt t="72136" x="9472613" y="3635375"/>
          <p14:tracePt t="72153" x="9280525" y="3635375"/>
          <p14:tracePt t="72170" x="8843963" y="3668713"/>
          <p14:tracePt t="72187" x="8231188" y="3752850"/>
          <p14:tracePt t="72203" x="7720013" y="3860800"/>
          <p14:tracePt t="72220" x="7375525" y="3962400"/>
          <p14:tracePt t="72237" x="7056438" y="4037013"/>
          <p14:tracePt t="72253" x="6711950" y="4079875"/>
          <p14:tracePt t="72270" x="5983288" y="3952875"/>
          <p14:tracePt t="72286" x="5705475" y="3860800"/>
          <p14:tracePt t="72303" x="5605463" y="3835400"/>
          <p14:tracePt t="72565" x="5572125" y="3835400"/>
          <p14:tracePt t="72573" x="5562600" y="3844925"/>
          <p14:tracePt t="72587" x="5562600" y="3852863"/>
          <p14:tracePt t="72603" x="5580063" y="3870325"/>
          <p14:tracePt t="72619" x="5597525" y="3878263"/>
          <p14:tracePt t="72636" x="5597525" y="3903663"/>
          <p14:tracePt t="72653" x="5538788" y="3937000"/>
          <p14:tracePt t="72654" x="5495925" y="3952875"/>
          <p14:tracePt t="72670" x="5421313" y="3970338"/>
          <p14:tracePt t="72687" x="5160963" y="4071938"/>
          <p14:tracePt t="72703" x="4959350" y="4146550"/>
          <p14:tracePt t="72720" x="4808538" y="4197350"/>
          <p14:tracePt t="72737" x="4749800" y="4222750"/>
          <p14:tracePt t="72753" x="4740275" y="4222750"/>
          <p14:tracePt t="72753" x="4732338" y="4222750"/>
          <p14:tracePt t="72770" x="4724400" y="4238625"/>
          <p14:tracePt t="81216" x="4691063" y="4197350"/>
          <p14:tracePt t="81225" x="4648200" y="4146550"/>
          <p14:tracePt t="81237" x="4622800" y="4113213"/>
          <p14:tracePt t="81253" x="4556125" y="4095750"/>
          <p14:tracePt t="81270" x="4522788" y="4087813"/>
          <p14:tracePt t="81299" x="4540250" y="4087813"/>
          <p14:tracePt t="81307" x="4573588" y="4087813"/>
          <p14:tracePt t="81320" x="4665663" y="4079875"/>
          <p14:tracePt t="81336" x="5176838" y="3995738"/>
          <p14:tracePt t="81353" x="5991225" y="3903663"/>
          <p14:tracePt t="81370" x="6662738" y="3870325"/>
          <p14:tracePt t="81386" x="7005638" y="3870325"/>
          <p14:tracePt t="81403" x="7207250" y="3870325"/>
          <p14:tracePt t="81420" x="7342188" y="3886200"/>
          <p14:tracePt t="81436" x="7442200" y="3929063"/>
          <p14:tracePt t="81453" x="7551738" y="3987800"/>
          <p14:tracePt t="81470" x="7677150" y="4095750"/>
          <p14:tracePt t="81470" x="7761288" y="4171950"/>
          <p14:tracePt t="81487" x="8080375" y="4414838"/>
          <p14:tracePt t="81503" x="8366125" y="4565650"/>
          <p14:tracePt t="81519" x="9137650" y="4894263"/>
          <p14:tracePt t="81520" x="9607550" y="5011738"/>
          <p14:tracePt t="81537" x="10521950" y="5162550"/>
          <p14:tracePt t="81553" x="11293475" y="5272088"/>
          <p14:tracePt t="81570" x="11982450" y="5380038"/>
          <p14:tracePt t="81929" x="11964988" y="5581650"/>
          <p14:tracePt t="81936" x="11806238" y="5624513"/>
          <p14:tracePt t="81953" x="11395075" y="5741988"/>
          <p14:tracePt t="81970" x="10950575" y="5842000"/>
          <p14:tracePt t="81986" x="10639425" y="5900738"/>
          <p14:tracePt t="82003" x="10429875" y="5951538"/>
          <p14:tracePt t="82019" x="10253663" y="5976938"/>
          <p14:tracePt t="82038" x="10153650" y="5992813"/>
          <p14:tracePt t="82053" x="10144125" y="5992813"/>
          <p14:tracePt t="82133" x="10144125" y="5984875"/>
          <p14:tracePt t="82142" x="10144125" y="5976938"/>
          <p14:tracePt t="82157" x="10144125" y="5969000"/>
          <p14:tracePt t="82169" x="10144125" y="5959475"/>
          <p14:tracePt t="82186" x="10144125" y="5951538"/>
          <p14:tracePt t="82204" x="10144125" y="5943600"/>
          <p14:tracePt t="91075" x="10110788" y="5943600"/>
          <p14:tracePt t="91086" x="10094913" y="5943600"/>
          <p14:tracePt t="91094" x="10059988" y="5943600"/>
          <p14:tracePt t="91103" x="10036175" y="5943600"/>
          <p14:tracePt t="91120" x="9909175" y="5959475"/>
          <p14:tracePt t="91136" x="9717088" y="5992813"/>
          <p14:tracePt t="91153" x="9398000" y="6061075"/>
          <p14:tracePt t="91169" x="9188450" y="6094413"/>
          <p14:tracePt t="91186" x="9078913" y="6110288"/>
          <p14:tracePt t="91203" x="8994775" y="6145213"/>
          <p14:tracePt t="91220" x="8894763" y="6178550"/>
          <p14:tracePt t="91237" x="8802688" y="6219825"/>
          <p14:tracePt t="91253" x="8751888" y="6227763"/>
          <p14:tracePt t="91270" x="8734425" y="6237288"/>
          <p14:tracePt t="91296" x="8734425" y="6245225"/>
          <p14:tracePt t="91305" x="8734425" y="6253163"/>
          <p14:tracePt t="91320" x="8734425" y="6262688"/>
          <p14:tracePt t="91336" x="8743950" y="6262688"/>
          <p14:tracePt t="91353" x="8743950" y="6270625"/>
          <p14:tracePt t="91378" x="8743950" y="6278563"/>
          <p14:tracePt t="91394" x="8726488" y="6278563"/>
          <p14:tracePt t="91403" x="8709025" y="6278563"/>
          <p14:tracePt t="91420" x="8650288" y="6278563"/>
          <p14:tracePt t="91437" x="8626475" y="6278563"/>
          <p14:tracePt t="103232" x="8583613" y="6278563"/>
          <p14:tracePt t="103242" x="8558213" y="6278563"/>
          <p14:tracePt t="103253" x="8524875" y="6286500"/>
          <p14:tracePt t="103270" x="8474075" y="6286500"/>
          <p14:tracePt t="103286" x="8374063" y="6286500"/>
          <p14:tracePt t="103303" x="8239125" y="6286500"/>
          <p14:tracePt t="103320" x="8080375" y="6286500"/>
          <p14:tracePt t="103336" x="7912100" y="6286500"/>
          <p14:tracePt t="103353" x="7769225" y="6278563"/>
          <p14:tracePt t="103370" x="7686675" y="6253163"/>
          <p14:tracePt t="103386" x="7669213" y="6245225"/>
          <p14:tracePt t="103403" x="7669213" y="6237288"/>
          <p14:tracePt t="103420" x="7669213" y="6227763"/>
          <p14:tracePt t="103436" x="7694613" y="6203950"/>
          <p14:tracePt t="103453" x="7720013" y="6194425"/>
          <p14:tracePt t="103470" x="7720013" y="6186488"/>
          <p14:tracePt t="104825" x="7710488" y="6186488"/>
          <p14:tracePt t="105248" x="7702550" y="6186488"/>
          <p14:tracePt t="105264" x="7677150" y="6178550"/>
          <p14:tracePt t="105272" x="7669213" y="6169025"/>
          <p14:tracePt t="105287" x="7651750" y="6169025"/>
          <p14:tracePt t="105303" x="7635875" y="6169025"/>
          <p14:tracePt t="105319" x="7585075" y="6169025"/>
          <p14:tracePt t="105337" x="7543800" y="6169025"/>
          <p14:tracePt t="105353" x="7467600" y="6169025"/>
          <p14:tracePt t="105370" x="7265988" y="6186488"/>
          <p14:tracePt t="105387" x="7081838" y="6194425"/>
          <p14:tracePt t="105402" x="6997700" y="6194425"/>
          <p14:tracePt t="105420" x="6821488" y="6194425"/>
          <p14:tracePt t="105436" x="6813550" y="6161088"/>
          <p14:tracePt t="105453" x="6813550" y="6135688"/>
          <p14:tracePt t="105802" x="6813550" y="6110288"/>
          <p14:tracePt t="105809" x="6813550" y="6102350"/>
          <p14:tracePt t="105826" x="6813550" y="6094413"/>
          <p14:tracePt t="105836" x="6805613" y="6086475"/>
          <p14:tracePt t="105853" x="6796088" y="6069013"/>
          <p14:tracePt t="105891" x="6780213" y="6051550"/>
          <p14:tracePt t="105932" x="6780213" y="6043613"/>
          <p14:tracePt t="105940" x="6770688" y="6043613"/>
          <p14:tracePt t="105953" x="6762750" y="6043613"/>
          <p14:tracePt t="105970" x="6737350" y="6043613"/>
          <p14:tracePt t="105987" x="6711950" y="6027738"/>
          <p14:tracePt t="106003" x="6678613" y="6027738"/>
          <p14:tracePt t="106019" x="6653213" y="6010275"/>
          <p14:tracePt t="106036" x="6619875" y="6010275"/>
          <p14:tracePt t="106053" x="6570663" y="6010275"/>
          <p14:tracePt t="106070" x="6511925" y="6027738"/>
          <p14:tracePt t="106086" x="6494463" y="6027738"/>
          <p14:tracePt t="106103" x="6402388" y="6051550"/>
          <p14:tracePt t="106120" x="6310313" y="6094413"/>
          <p14:tracePt t="106136" x="6234113" y="6127750"/>
          <p14:tracePt t="106154" x="6134100" y="6161088"/>
          <p14:tracePt t="106170" x="6049963" y="6178550"/>
          <p14:tracePt t="106186" x="5949950" y="6211888"/>
          <p14:tracePt t="106203" x="5865813" y="6262688"/>
          <p14:tracePt t="106220" x="5789613" y="6296025"/>
          <p14:tracePt t="106236" x="5748338" y="6303963"/>
          <p14:tracePt t="106253" x="5705475" y="6329363"/>
          <p14:tracePt t="106270" x="5646738" y="6337300"/>
          <p14:tracePt t="106286" x="5588000" y="6345238"/>
          <p14:tracePt t="106302" x="5462588" y="6370638"/>
          <p14:tracePt t="106320" x="5303838" y="6403975"/>
          <p14:tracePt t="106337" x="5110163" y="6446838"/>
          <p14:tracePt t="106353" x="4900613" y="6480175"/>
          <p14:tracePt t="106370" x="4622800" y="6521450"/>
          <p14:tracePt t="106386" x="4379913" y="6572250"/>
          <p14:tracePt t="106403" x="4162425" y="6615113"/>
          <p14:tracePt t="106419" x="3968750" y="6673850"/>
          <p14:tracePt t="106436" x="3825875" y="6715125"/>
          <p14:tracePt t="106453" x="3700463" y="6765925"/>
          <p14:tracePt t="106469" x="3575050" y="6840538"/>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3" y="1088344"/>
            <a:ext cx="709632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Planning vs. Scheduling</a:t>
            </a:r>
          </a:p>
        </p:txBody>
      </p:sp>
      <p:sp>
        <p:nvSpPr>
          <p:cNvPr id="5" name="Rectangle 4"/>
          <p:cNvSpPr/>
          <p:nvPr/>
        </p:nvSpPr>
        <p:spPr>
          <a:xfrm>
            <a:off x="942308" y="8687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86791" y="89892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00485" y="118146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3-13</a:t>
            </a:r>
          </a:p>
        </p:txBody>
      </p:sp>
      <p:sp>
        <p:nvSpPr>
          <p:cNvPr id="12" name="Rectangle 3">
            <a:extLst>
              <a:ext uri="{FF2B5EF4-FFF2-40B4-BE49-F238E27FC236}">
                <a16:creationId xmlns="" xmlns:a16="http://schemas.microsoft.com/office/drawing/2014/main" id="{DD0A1FCC-7A9C-490D-A0C7-9FFC7B7B30F1}"/>
              </a:ext>
            </a:extLst>
          </p:cNvPr>
          <p:cNvSpPr txBox="1">
            <a:spLocks noChangeArrowheads="1"/>
          </p:cNvSpPr>
          <p:nvPr/>
        </p:nvSpPr>
        <p:spPr>
          <a:xfrm>
            <a:off x="942308" y="2023742"/>
            <a:ext cx="10266019" cy="439172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chemeClr val="tx1"/>
              </a:buClr>
            </a:pPr>
            <a:r>
              <a:rPr lang="en-US" altLang="en-US" sz="2000" dirty="0"/>
              <a:t>With five main questions answered, only one last question remains: </a:t>
            </a:r>
            <a:r>
              <a:rPr lang="en-US" altLang="en-US" sz="2000" b="1" dirty="0">
                <a:solidFill>
                  <a:schemeClr val="accent1"/>
                </a:solidFill>
              </a:rPr>
              <a:t>when</a:t>
            </a:r>
            <a:r>
              <a:rPr lang="en-US" altLang="en-US" sz="2000" dirty="0"/>
              <a:t>. </a:t>
            </a:r>
          </a:p>
          <a:p>
            <a:pPr>
              <a:lnSpc>
                <a:spcPct val="100000"/>
              </a:lnSpc>
              <a:buClr>
                <a:schemeClr val="tx1"/>
              </a:buClr>
            </a:pPr>
            <a:r>
              <a:rPr lang="en-US" altLang="en-US" sz="2000" b="1" dirty="0">
                <a:solidFill>
                  <a:schemeClr val="accent1"/>
                </a:solidFill>
              </a:rPr>
              <a:t>When</a:t>
            </a:r>
            <a:r>
              <a:rPr lang="en-US" altLang="en-US" sz="2000" dirty="0"/>
              <a:t> question involves scheduling. </a:t>
            </a:r>
          </a:p>
          <a:p>
            <a:pPr>
              <a:lnSpc>
                <a:spcPct val="100000"/>
              </a:lnSpc>
              <a:buClr>
                <a:schemeClr val="tx1"/>
              </a:buClr>
            </a:pPr>
            <a:r>
              <a:rPr lang="en-US" altLang="en-US" sz="2000" dirty="0"/>
              <a:t>Scheduling determines the timing of operations in the project. </a:t>
            </a:r>
            <a:endParaRPr lang="ar-SA" altLang="en-US" sz="2000" dirty="0"/>
          </a:p>
          <a:p>
            <a:pPr>
              <a:lnSpc>
                <a:spcPct val="100000"/>
              </a:lnSpc>
              <a:buClr>
                <a:schemeClr val="tx1"/>
              </a:buClr>
            </a:pPr>
            <a:r>
              <a:rPr lang="en-US" altLang="en-US" sz="2000" dirty="0"/>
              <a:t>The schedule will determine the specific start and completion dates for the project and all project activities. Another way to look at scheduling is to consider it the “action” or “doing it” phase.  In scheduling you answer the question:</a:t>
            </a:r>
          </a:p>
          <a:p>
            <a:pPr>
              <a:lnSpc>
                <a:spcPct val="100000"/>
              </a:lnSpc>
              <a:buClr>
                <a:schemeClr val="tx1"/>
              </a:buClr>
            </a:pPr>
            <a:r>
              <a:rPr lang="en-US" altLang="en-US" sz="2000" b="1" dirty="0">
                <a:solidFill>
                  <a:schemeClr val="accent1"/>
                </a:solidFill>
              </a:rPr>
              <a:t>When</a:t>
            </a:r>
            <a:r>
              <a:rPr lang="en-US" altLang="en-US" sz="2000" dirty="0"/>
              <a:t> will the work be performed?</a:t>
            </a:r>
          </a:p>
          <a:p>
            <a:pPr lvl="1">
              <a:lnSpc>
                <a:spcPct val="100000"/>
              </a:lnSpc>
              <a:buClr>
                <a:schemeClr val="tx1"/>
              </a:buClr>
              <a:buFont typeface="Arial" panose="020B0604020202020204" pitchFamily="34" charset="0"/>
              <a:buChar char="–"/>
            </a:pPr>
            <a:r>
              <a:rPr lang="en-US" altLang="en-US" sz="2000" dirty="0"/>
              <a:t>This question involves determining the order in which activities will be performed to complete the project (Sequence).</a:t>
            </a:r>
          </a:p>
          <a:p>
            <a:pPr lvl="1">
              <a:lnSpc>
                <a:spcPct val="100000"/>
              </a:lnSpc>
              <a:buClr>
                <a:schemeClr val="tx1"/>
              </a:buClr>
              <a:buFont typeface="Arial" panose="020B0604020202020204" pitchFamily="34" charset="0"/>
              <a:buChar char="–"/>
            </a:pPr>
            <a:r>
              <a:rPr lang="en-US" altLang="en-US" sz="2000" dirty="0"/>
              <a:t>Scheduling includes the project start and completion dates, project deliverables and milestones dates, and the start and completion dates for all activities needed to successfully complete the project.</a:t>
            </a:r>
          </a:p>
        </p:txBody>
      </p:sp>
    </p:spTree>
    <p:extLst>
      <p:ext uri="{BB962C8B-B14F-4D97-AF65-F5344CB8AC3E}">
        <p14:creationId xmlns:p14="http://schemas.microsoft.com/office/powerpoint/2010/main" val="3103374227"/>
      </p:ext>
    </p:extLst>
  </p:cSld>
  <p:clrMapOvr>
    <a:masterClrMapping/>
  </p:clrMapOvr>
  <mc:AlternateContent xmlns:mc="http://schemas.openxmlformats.org/markup-compatibility/2006" xmlns:p14="http://schemas.microsoft.com/office/powerpoint/2010/main">
    <mc:Choice Requires="p14">
      <p:transition p14:dur="10" advTm="147309"/>
    </mc:Choice>
    <mc:Fallback xmlns="">
      <p:transition advTm="147309"/>
    </mc:Fallback>
  </mc:AlternateContent>
  <p:timing>
    <p:tnLst>
      <p:par>
        <p:cTn id="1" dur="indefinite" restart="never" nodeType="tmRoot"/>
      </p:par>
    </p:tnLst>
  </p:timing>
  <p:extLst mod="1">
    <p:ext uri="{3A86A75C-4F4B-4683-9AE1-C65F6400EC91}">
      <p14:laserTraceLst xmlns:p14="http://schemas.microsoft.com/office/powerpoint/2010/main">
        <p14:tracePtLst>
          <p14:tracePt t="414" x="1754188" y="6748463"/>
          <p14:tracePt t="427" x="1812925" y="6689725"/>
          <p14:tracePt t="444" x="1912938" y="6615113"/>
          <p14:tracePt t="460" x="2005013" y="6538913"/>
          <p14:tracePt t="477" x="2114550" y="6454775"/>
          <p14:tracePt t="477" x="2165350" y="6413500"/>
          <p14:tracePt t="494" x="2206625" y="6370638"/>
          <p14:tracePt t="511" x="2273300" y="6296025"/>
          <p14:tracePt t="527" x="2316163" y="6253163"/>
          <p14:tracePt t="543" x="2332038" y="6237288"/>
          <p14:tracePt t="567" x="2349500" y="6227763"/>
          <p14:tracePt t="600" x="2332038" y="6245225"/>
          <p14:tracePt t="1008" x="2332038" y="6270625"/>
          <p14:tracePt t="1048" x="2357438" y="6270625"/>
          <p14:tracePt t="1056" x="2366963" y="6270625"/>
          <p14:tracePt t="1073" x="2382838" y="6270625"/>
          <p14:tracePt t="1081" x="2390775" y="6270625"/>
          <p14:tracePt t="1094" x="2400300" y="6253163"/>
          <p14:tracePt t="1110" x="2416175" y="6237288"/>
          <p14:tracePt t="1127" x="2441575" y="6219825"/>
          <p14:tracePt t="1144" x="2466975" y="6186488"/>
          <p14:tracePt t="1161" x="2484438" y="6169025"/>
          <p14:tracePt t="1178" x="2517775" y="6110288"/>
          <p14:tracePt t="1194" x="2543175" y="6043613"/>
          <p14:tracePt t="1211" x="2584450" y="5969000"/>
          <p14:tracePt t="1228" x="2601913" y="5943600"/>
          <p14:tracePt t="1244" x="2660650" y="5816600"/>
          <p14:tracePt t="1260" x="2719388" y="5708650"/>
          <p14:tracePt t="1277" x="2801938" y="5565775"/>
          <p14:tracePt t="1294" x="2886075" y="5405438"/>
          <p14:tracePt t="1310" x="2928938" y="5330825"/>
          <p14:tracePt t="1327" x="2987675" y="5195888"/>
          <p14:tracePt t="1327" x="3021013" y="5137150"/>
          <p14:tracePt t="1344" x="3071813" y="5011738"/>
          <p14:tracePt t="1361" x="3105150" y="4884738"/>
          <p14:tracePt t="1377" x="3146425" y="4767263"/>
          <p14:tracePt t="1394" x="3171825" y="4684713"/>
          <p14:tracePt t="1410" x="3179763" y="4633913"/>
          <p14:tracePt t="1427" x="3189288" y="4608513"/>
          <p14:tracePt t="1444" x="3205163" y="4565650"/>
          <p14:tracePt t="1460" x="3213100" y="4549775"/>
          <p14:tracePt t="1477" x="3222625" y="4524375"/>
          <p14:tracePt t="1494" x="3222625" y="4516438"/>
          <p14:tracePt t="2376" x="3255963" y="4516438"/>
          <p14:tracePt t="2378" x="3289300" y="4516438"/>
          <p14:tracePt t="2395" x="3348038" y="4506913"/>
          <p14:tracePt t="2410" x="3398838" y="4483100"/>
          <p14:tracePt t="2428" x="3575050" y="4389438"/>
          <p14:tracePt t="2444" x="3667125" y="4356100"/>
          <p14:tracePt t="2460" x="3751263" y="4322763"/>
          <p14:tracePt t="2477" x="3851275" y="4297363"/>
          <p14:tracePt t="2493" x="3927475" y="4264025"/>
          <p14:tracePt t="2511" x="3976688" y="4248150"/>
          <p14:tracePt t="2527" x="4002088" y="4248150"/>
          <p14:tracePt t="2544" x="4019550" y="4248150"/>
          <p14:tracePt t="2573" x="4019550" y="4238625"/>
          <p14:tracePt t="2598" x="3994150" y="4238625"/>
          <p14:tracePt t="2606" x="3986213" y="4238625"/>
          <p14:tracePt t="2826" x="3976688" y="4256088"/>
          <p14:tracePt t="2834" x="3968750" y="4264025"/>
          <p14:tracePt t="2845" x="3960813" y="4271963"/>
          <p14:tracePt t="2861" x="3960813" y="4297363"/>
          <p14:tracePt t="2877" x="3952875" y="4306888"/>
          <p14:tracePt t="2894" x="3935413" y="4314825"/>
          <p14:tracePt t="2910" x="3927475" y="4322763"/>
          <p14:tracePt t="41049" x="3910013" y="4322763"/>
          <p14:tracePt t="41064" x="3917950" y="4322763"/>
          <p14:tracePt t="41073" x="3935413" y="4322763"/>
          <p14:tracePt t="41081" x="3952875" y="4322763"/>
          <p14:tracePt t="41094" x="3968750" y="4314825"/>
          <p14:tracePt t="41111" x="4035425" y="4289425"/>
          <p14:tracePt t="41127" x="4060825" y="4271963"/>
          <p14:tracePt t="41144" x="4060825" y="4264025"/>
          <p14:tracePt t="42650" x="4070350" y="4256088"/>
          <p14:tracePt t="42652" x="4078288" y="4248150"/>
          <p14:tracePt t="42660" x="4086225" y="4238625"/>
          <p14:tracePt t="42677" x="4094163" y="4230688"/>
          <p14:tracePt t="42694" x="4094163" y="4213225"/>
          <p14:tracePt t="42710" x="4094163" y="4171950"/>
          <p14:tracePt t="42726" x="4070350" y="4130675"/>
          <p14:tracePt t="42743" x="4035425" y="4087813"/>
          <p14:tracePt t="42760" x="3994150" y="4062413"/>
          <p14:tracePt t="42777" x="3910013" y="4037013"/>
          <p14:tracePt t="42793" x="3859213" y="4029075"/>
          <p14:tracePt t="42810" x="3751263" y="4011613"/>
          <p14:tracePt t="42827" x="3633788" y="3995738"/>
          <p14:tracePt t="42844" x="3498850" y="3978275"/>
          <p14:tracePt t="42860" x="3381375" y="3962400"/>
          <p14:tracePt t="42877" x="3263900" y="3962400"/>
          <p14:tracePt t="42893" x="3171825" y="3962400"/>
          <p14:tracePt t="42910" x="3071813" y="3962400"/>
          <p14:tracePt t="42927" x="2962275" y="3962400"/>
          <p14:tracePt t="42944" x="2870200" y="3962400"/>
          <p14:tracePt t="42961" x="2794000" y="3970338"/>
          <p14:tracePt t="42977" x="2719388" y="3987800"/>
          <p14:tracePt t="42994" x="2651125" y="4011613"/>
          <p14:tracePt t="43010" x="2635250" y="4011613"/>
          <p14:tracePt t="43027" x="2617788" y="4021138"/>
          <p14:tracePt t="43043" x="2584450" y="4029075"/>
          <p14:tracePt t="43061" x="2492375" y="4037013"/>
          <p14:tracePt t="43075" x="2466975" y="4054475"/>
          <p14:tracePt t="43094" x="2400300" y="4071938"/>
          <p14:tracePt t="43110" x="2374900" y="4079875"/>
          <p14:tracePt t="43110" x="2357438" y="4087813"/>
          <p14:tracePt t="43127" x="2332038" y="4095750"/>
          <p14:tracePt t="43144" x="2316163" y="4105275"/>
          <p14:tracePt t="43241" x="2298700" y="4105275"/>
          <p14:tracePt t="43249" x="2282825" y="4105275"/>
          <p14:tracePt t="43260" x="2257425" y="4105275"/>
          <p14:tracePt t="43276" x="2239963" y="4105275"/>
          <p14:tracePt t="63394" x="2282825" y="4105275"/>
          <p14:tracePt t="63401" x="2290763" y="4105275"/>
          <p14:tracePt t="63411" x="2324100" y="4113213"/>
          <p14:tracePt t="63427" x="2635250" y="4179888"/>
          <p14:tracePt t="63443" x="2844800" y="4205288"/>
          <p14:tracePt t="63460" x="3281363" y="4264025"/>
          <p14:tracePt t="63477" x="3524250" y="4306888"/>
          <p14:tracePt t="63494" x="3733800" y="4348163"/>
          <p14:tracePt t="63510" x="3917950" y="4389438"/>
          <p14:tracePt t="63526" x="4078288" y="4448175"/>
          <p14:tracePt t="63543" x="4229100" y="4549775"/>
          <p14:tracePt t="63559" x="4371975" y="4692650"/>
          <p14:tracePt t="63576" x="4514850" y="4835525"/>
          <p14:tracePt t="63593" x="4606925" y="4927600"/>
          <p14:tracePt t="63610" x="4640263" y="5027613"/>
          <p14:tracePt t="63627" x="4648200" y="5111750"/>
          <p14:tracePt t="63643" x="4622800" y="5187950"/>
          <p14:tracePt t="63660" x="4589463" y="5272088"/>
          <p14:tracePt t="63677" x="4564063" y="5356225"/>
          <p14:tracePt t="63693" x="4564063" y="5397500"/>
          <p14:tracePt t="63710" x="4564063" y="5422900"/>
          <p14:tracePt t="63727" x="4548188" y="5430838"/>
          <p14:tracePt t="63760" x="4548188" y="5438775"/>
          <p14:tracePt t="63784" x="4556125" y="5448300"/>
          <p14:tracePt t="63800" x="4556125" y="5456238"/>
          <p14:tracePt t="63810" x="4556125" y="5473700"/>
          <p14:tracePt t="63826" x="4540250" y="5481638"/>
          <p14:tracePt t="63833" x="4514850" y="5489575"/>
          <p14:tracePt t="63843" x="4481513" y="5489575"/>
          <p14:tracePt t="63860" x="4471988" y="5489575"/>
          <p14:tracePt t="64118" x="4456113" y="5489575"/>
          <p14:tracePt t="64127" x="4446588" y="5489575"/>
          <p14:tracePt t="64135" x="4405313" y="5497513"/>
          <p14:tracePt t="64144" x="4379913" y="5497513"/>
          <p14:tracePt t="64160" x="4364038" y="5497513"/>
          <p14:tracePt t="64177" x="4371975" y="5456238"/>
          <p14:tracePt t="64193" x="4379913" y="5380038"/>
          <p14:tracePt t="64211" x="4379913" y="5237163"/>
          <p14:tracePt t="64227" x="4329113" y="5053013"/>
          <p14:tracePt t="64243" x="4246563" y="4876800"/>
          <p14:tracePt t="64260" x="4162425" y="4725988"/>
          <p14:tracePt t="64276" x="4078288" y="4583113"/>
          <p14:tracePt t="64293" x="4002088" y="4448175"/>
          <p14:tracePt t="64310" x="3943350" y="4330700"/>
          <p14:tracePt t="64327" x="3894138" y="4248150"/>
          <p14:tracePt t="64343" x="3859213" y="4205288"/>
          <p14:tracePt t="64360" x="3817938" y="4164013"/>
          <p14:tracePt t="64376" x="3784600" y="4113213"/>
          <p14:tracePt t="64393" x="3741738" y="4046538"/>
          <p14:tracePt t="64410" x="3667125" y="4003675"/>
          <p14:tracePt t="64427" x="3582988" y="3944938"/>
          <p14:tracePt t="64443" x="3473450" y="3886200"/>
          <p14:tracePt t="64460" x="3355975" y="3835400"/>
          <p14:tracePt t="64476" x="3271838" y="3794125"/>
          <p14:tracePt t="64493" x="3205163" y="3760788"/>
          <p14:tracePt t="64510" x="3121025" y="3727450"/>
          <p14:tracePt t="64527" x="3105150" y="3717925"/>
          <p14:tracePt t="64543" x="3054350" y="3684588"/>
          <p14:tracePt t="64544" x="3028950" y="3676650"/>
          <p14:tracePt t="64560" x="3013075" y="3659188"/>
          <p14:tracePt t="64577" x="2995613" y="3643313"/>
          <p14:tracePt t="64594" x="2995613" y="3617913"/>
          <p14:tracePt t="64610" x="2995613" y="3584575"/>
          <p14:tracePt t="64627" x="2995613" y="3525838"/>
          <p14:tracePt t="64643" x="2995613" y="3508375"/>
          <p14:tracePt t="64660" x="3036888" y="3441700"/>
          <p14:tracePt t="64677" x="3095625" y="3398838"/>
          <p14:tracePt t="64694" x="3171825" y="3375025"/>
          <p14:tracePt t="64710" x="3238500" y="3357563"/>
          <p14:tracePt t="64727" x="3322638" y="3340100"/>
          <p14:tracePt t="64743" x="3365500" y="3332163"/>
          <p14:tracePt t="64760" x="3406775" y="3324225"/>
          <p14:tracePt t="64777" x="3440113" y="3316288"/>
          <p14:tracePt t="64794" x="3457575" y="3316288"/>
          <p14:tracePt t="64810" x="3473450" y="3316288"/>
          <p14:tracePt t="64827" x="3532188" y="3306763"/>
          <p14:tracePt t="64843" x="3600450" y="3298825"/>
          <p14:tracePt t="64860" x="3741738" y="3298825"/>
          <p14:tracePt t="64877" x="3876675" y="3290888"/>
          <p14:tracePt t="64893" x="3994150" y="3290888"/>
          <p14:tracePt t="64910" x="4103688" y="3290888"/>
          <p14:tracePt t="64927" x="4152900" y="3290888"/>
          <p14:tracePt t="64944" x="4195763" y="3290888"/>
          <p14:tracePt t="76101" x="4229100" y="3316288"/>
          <p14:tracePt t="76117" x="4270375" y="3357563"/>
          <p14:tracePt t="76127" x="4305300" y="3390900"/>
          <p14:tracePt t="76144" x="4354513" y="3441700"/>
          <p14:tracePt t="76160" x="4464050" y="3541713"/>
          <p14:tracePt t="76176" x="4598988" y="3702050"/>
          <p14:tracePt t="76193" x="4749800" y="3870325"/>
          <p14:tracePt t="76210" x="4883150" y="4021138"/>
          <p14:tracePt t="76226" x="5000625" y="4154488"/>
          <p14:tracePt t="76244" x="5084763" y="4264025"/>
          <p14:tracePt t="76260" x="5160963" y="4381500"/>
          <p14:tracePt t="76276" x="5245100" y="4491038"/>
          <p14:tracePt t="76293" x="5311775" y="4600575"/>
          <p14:tracePt t="76310" x="5345113" y="4718050"/>
          <p14:tracePt t="76327" x="5370513" y="4835525"/>
          <p14:tracePt t="76343" x="5370513" y="4953000"/>
          <p14:tracePt t="76359" x="5319713" y="5070475"/>
          <p14:tracePt t="76377" x="5219700" y="5195888"/>
          <p14:tracePt t="76394" x="5043488" y="5295900"/>
          <p14:tracePt t="76410" x="4808538" y="5372100"/>
          <p14:tracePt t="76427" x="4556125" y="5448300"/>
          <p14:tracePt t="76443" x="4438650" y="5464175"/>
          <p14:tracePt t="76606" x="4397375" y="5481638"/>
          <p14:tracePt t="76615" x="4379913" y="5489575"/>
          <p14:tracePt t="76626" x="4379913" y="5507038"/>
          <p14:tracePt t="76643" x="4354513" y="5548313"/>
          <p14:tracePt t="76704" x="4354513" y="5556250"/>
          <p14:tracePt t="76729" x="4371975" y="5556250"/>
          <p14:tracePt t="76737" x="4379913" y="5556250"/>
          <p14:tracePt t="76745" x="4397375" y="5532438"/>
          <p14:tracePt t="76760" x="4397375" y="5514975"/>
          <p14:tracePt t="76776" x="4413250" y="5497513"/>
          <p14:tracePt t="76793" x="4413250" y="5464175"/>
          <p14:tracePt t="76810" x="4422775" y="5448300"/>
          <p14:tracePt t="76827" x="4422775" y="5397500"/>
          <p14:tracePt t="77812" x="4430713" y="5389563"/>
          <p14:tracePt t="77816" x="4446588" y="5380038"/>
          <p14:tracePt t="77827" x="4481513" y="5364163"/>
          <p14:tracePt t="77843" x="4514850" y="5346700"/>
          <p14:tracePt t="77860" x="4581525" y="5295900"/>
          <p14:tracePt t="77876" x="4657725" y="5246688"/>
          <p14:tracePt t="77893" x="4732338" y="5187950"/>
          <p14:tracePt t="77910" x="4841875" y="5103813"/>
          <p14:tracePt t="77927" x="4975225" y="5011738"/>
          <p14:tracePt t="77943" x="5118100" y="4927600"/>
          <p14:tracePt t="77960" x="5227638" y="4851400"/>
          <p14:tracePt t="77976" x="5319713" y="4810125"/>
          <p14:tracePt t="77994" x="5353050" y="4784725"/>
          <p14:tracePt t="78010" x="5362575" y="4767263"/>
          <p14:tracePt t="78027" x="5370513" y="4751388"/>
          <p14:tracePt t="78043" x="5378450" y="4733925"/>
          <p14:tracePt t="78060" x="5411788" y="4675188"/>
          <p14:tracePt t="78077" x="5429250" y="4624388"/>
          <p14:tracePt t="78078" x="5437188" y="4600575"/>
          <p14:tracePt t="78093" x="5454650" y="4565650"/>
          <p14:tracePt t="78111" x="5480050" y="4440238"/>
          <p14:tracePt t="78127" x="5521325" y="4356100"/>
          <p14:tracePt t="78144" x="5546725" y="4297363"/>
          <p14:tracePt t="78160" x="5597525" y="4179888"/>
          <p14:tracePt t="78176" x="5630863" y="4054475"/>
          <p14:tracePt t="78194" x="5646738" y="3937000"/>
          <p14:tracePt t="78209" x="5664200" y="3860800"/>
          <p14:tracePt t="78227" x="5664200" y="3827463"/>
          <p14:tracePt t="78243" x="5672138" y="3786188"/>
          <p14:tracePt t="78260" x="5680075" y="3752850"/>
          <p14:tracePt t="78276" x="5680075" y="3735388"/>
          <p14:tracePt t="78293" x="5680075" y="3727450"/>
          <p14:tracePt t="78310" x="5689600" y="3709988"/>
          <p14:tracePt t="78331" x="5697538" y="3709988"/>
          <p14:tracePt t="78344" x="5697538" y="3702050"/>
          <p14:tracePt t="78364" x="5697538" y="3684588"/>
          <p14:tracePt t="80947" x="5722938" y="3684588"/>
          <p14:tracePt t="80950" x="5748338" y="3684588"/>
          <p14:tracePt t="80960" x="5781675" y="3684588"/>
          <p14:tracePt t="80977" x="5873750" y="3684588"/>
          <p14:tracePt t="80993" x="5965825" y="3684588"/>
          <p14:tracePt t="81010" x="6049963" y="3684588"/>
          <p14:tracePt t="81026" x="6167438" y="3684588"/>
          <p14:tracePt t="81043" x="6300788" y="3684588"/>
          <p14:tracePt t="81060" x="6461125" y="3684588"/>
          <p14:tracePt t="81077" x="6629400" y="3684588"/>
          <p14:tracePt t="81093" x="6829425" y="3694113"/>
          <p14:tracePt t="81110" x="7031038" y="3709988"/>
          <p14:tracePt t="81126" x="7216775" y="3709988"/>
          <p14:tracePt t="81143" x="7408863" y="3717925"/>
          <p14:tracePt t="81160" x="7559675" y="3717925"/>
          <p14:tracePt t="81176" x="7686675" y="3717925"/>
          <p14:tracePt t="81193" x="7786688" y="3717925"/>
          <p14:tracePt t="81210" x="7870825" y="3717925"/>
          <p14:tracePt t="81227" x="7921625" y="3717925"/>
          <p14:tracePt t="81227" x="7929563" y="3717925"/>
          <p14:tracePt t="81243" x="7945438" y="3717925"/>
          <p14:tracePt t="81260" x="7954963" y="3717925"/>
          <p14:tracePt t="89504" x="8047038" y="3727450"/>
          <p14:tracePt t="89513" x="8131175" y="3735388"/>
          <p14:tracePt t="89521" x="8256588" y="3752850"/>
          <p14:tracePt t="89529" x="8382000" y="3776663"/>
          <p14:tracePt t="89544" x="8466138" y="3802063"/>
          <p14:tracePt t="89560" x="8474075" y="3802063"/>
          <p14:tracePt t="89576" x="8509000" y="3827463"/>
          <p14:tracePt t="89594" x="8542338" y="3852863"/>
          <p14:tracePt t="89610" x="8575675" y="3878263"/>
          <p14:tracePt t="89627" x="8591550" y="3919538"/>
          <p14:tracePt t="89628" x="8609013" y="3937000"/>
          <p14:tracePt t="89643" x="8616950" y="3970338"/>
          <p14:tracePt t="89660" x="8634413" y="4011613"/>
          <p14:tracePt t="89676" x="8642350" y="4021138"/>
          <p14:tracePt t="89693" x="8650288" y="4037013"/>
          <p14:tracePt t="89710" x="8659813" y="4054475"/>
          <p14:tracePt t="89727" x="8675688" y="4071938"/>
          <p14:tracePt t="89743" x="8693150" y="4071938"/>
          <p14:tracePt t="89977" x="8709025" y="4079875"/>
          <p14:tracePt t="89985" x="8726488" y="4079875"/>
          <p14:tracePt t="89993" x="8743950" y="4095750"/>
          <p14:tracePt t="90010" x="8759825" y="4095750"/>
          <p14:tracePt t="90027" x="8851900" y="4113213"/>
          <p14:tracePt t="90043" x="8877300" y="4121150"/>
          <p14:tracePt t="90060" x="8910638" y="4130675"/>
          <p14:tracePt t="90077" x="8961438" y="4154488"/>
          <p14:tracePt t="90093" x="9037638" y="4205288"/>
          <p14:tracePt t="90110" x="9112250" y="4230688"/>
          <p14:tracePt t="90127" x="9129713" y="4238625"/>
          <p14:tracePt t="117449" x="9020175" y="4264025"/>
          <p14:tracePt t="117456" x="9012238" y="4264025"/>
          <p14:tracePt t="117464" x="8961438" y="4281488"/>
          <p14:tracePt t="117478" x="8802688" y="4306888"/>
          <p14:tracePt t="117493" x="8458200" y="4398963"/>
          <p14:tracePt t="117510" x="8139113" y="4524375"/>
          <p14:tracePt t="117527" x="7937500" y="4641850"/>
          <p14:tracePt t="117543" x="7812088" y="4751388"/>
          <p14:tracePt t="117560" x="7753350" y="4868863"/>
          <p14:tracePt t="117576" x="7710488" y="4953000"/>
          <p14:tracePt t="117594" x="7710488" y="4960938"/>
          <p14:tracePt t="117726" x="7710488" y="4968875"/>
          <p14:tracePt t="117735" x="7727950" y="4994275"/>
          <p14:tracePt t="117744" x="7769225" y="5045075"/>
          <p14:tracePt t="117760" x="7886700" y="5195888"/>
          <p14:tracePt t="117777" x="7988300" y="5321300"/>
          <p14:tracePt t="117793" x="8039100" y="5364163"/>
          <p14:tracePt t="117810" x="8172450" y="5405438"/>
          <p14:tracePt t="117826" x="8189913" y="5405438"/>
          <p14:tracePt t="117947" x="8205788" y="5405438"/>
          <p14:tracePt t="117956" x="8256588" y="5405438"/>
          <p14:tracePt t="117964" x="8366125" y="5405438"/>
          <p14:tracePt t="117976" x="8591550" y="5405438"/>
          <p14:tracePt t="117993" x="9120188" y="5372100"/>
          <p14:tracePt t="118010" x="9472613" y="5313363"/>
          <p14:tracePt t="118027" x="9850438" y="5229225"/>
          <p14:tracePt t="118043" x="10437813" y="5103813"/>
          <p14:tracePt t="118060" x="11075988" y="5011738"/>
          <p14:tracePt t="118077" x="11655425" y="4968875"/>
          <p14:tracePt t="118512" x="10958513" y="6186488"/>
          <p14:tracePt t="118527" x="10177463" y="6262688"/>
          <p14:tracePt t="118543" x="8499475" y="6337300"/>
          <p14:tracePt t="118560" x="6864350" y="6354763"/>
          <p14:tracePt t="118577" x="5437188" y="6354763"/>
          <p14:tracePt t="118593" x="4305300" y="6354763"/>
          <p14:tracePt t="118610" x="3624263" y="6354763"/>
          <p14:tracePt t="118610" x="3414713" y="6354763"/>
          <p14:tracePt t="118626" x="3281363" y="6354763"/>
          <p14:tracePt t="118643" x="3062288" y="6354763"/>
          <p14:tracePt t="118660" x="2778125" y="6354763"/>
          <p14:tracePt t="118677" x="2559050" y="6403975"/>
          <p14:tracePt t="118693" x="2265363" y="6505575"/>
          <p14:tracePt t="118710" x="2081213" y="6556375"/>
          <p14:tracePt t="118726" x="1611313" y="6664325"/>
          <p14:tracePt t="118743" x="1409700" y="6715125"/>
          <p14:tracePt t="118760" x="1266825" y="6740525"/>
          <p14:tracePt t="118776" x="1225550" y="6748463"/>
          <p14:tracePt t="118815" x="1233488" y="6740525"/>
          <p14:tracePt t="118823" x="1258888" y="6723063"/>
          <p14:tracePt t="118831" x="1266825" y="6715125"/>
          <p14:tracePt t="118843" x="1292225" y="6699250"/>
          <p14:tracePt t="118859" x="1350963" y="6640513"/>
          <p14:tracePt t="118877" x="1409700" y="6589713"/>
          <p14:tracePt t="118893" x="1476375" y="6530975"/>
          <p14:tracePt t="118909" x="1544638" y="6446838"/>
          <p14:tracePt t="118926" x="1619250" y="6380163"/>
          <p14:tracePt t="118943" x="1670050" y="6296025"/>
          <p14:tracePt t="118960" x="1685925" y="6227763"/>
          <p14:tracePt t="118976" x="1703388" y="6186488"/>
          <p14:tracePt t="118993" x="1711325" y="6161088"/>
          <p14:tracePt t="119010" x="1711325" y="6153150"/>
          <p14:tracePt t="119036" x="1711325" y="6135688"/>
          <p14:tracePt t="119044" x="1703388" y="6135688"/>
          <p14:tracePt t="119061" x="1670050" y="6127750"/>
          <p14:tracePt t="119077" x="1652588" y="6110288"/>
          <p14:tracePt t="119077" x="1644650" y="6110288"/>
          <p14:tracePt t="119093" x="1636713" y="6110288"/>
          <p14:tracePt t="119650" x="1652588" y="6102350"/>
          <p14:tracePt t="119660" x="1720850" y="6086475"/>
          <p14:tracePt t="119667" x="1812925" y="6061075"/>
          <p14:tracePt t="119677" x="1912938" y="6018213"/>
          <p14:tracePt t="119694" x="2106613" y="5976938"/>
          <p14:tracePt t="119710" x="2282825" y="5908675"/>
          <p14:tracePt t="119726" x="2416175" y="5849938"/>
          <p14:tracePt t="119743" x="2525713" y="5800725"/>
          <p14:tracePt t="119759" x="2609850" y="5749925"/>
          <p14:tracePt t="119776" x="2693988" y="5708650"/>
          <p14:tracePt t="119793" x="2794000" y="5657850"/>
          <p14:tracePt t="119810" x="2903538" y="5599113"/>
          <p14:tracePt t="119826" x="3021013" y="5522913"/>
          <p14:tracePt t="119843" x="3138488" y="5438775"/>
          <p14:tracePt t="119860" x="3213100" y="5372100"/>
          <p14:tracePt t="119877" x="3248025" y="5338763"/>
          <p14:tracePt t="119893" x="3263900" y="5321300"/>
          <p14:tracePt t="119910" x="3271838" y="5313363"/>
          <p14:tracePt t="119926" x="3281363" y="5295900"/>
          <p14:tracePt t="119943" x="3281363" y="5280025"/>
          <p14:tracePt t="119960" x="3297238" y="5246688"/>
          <p14:tracePt t="119976" x="3340100" y="5195888"/>
          <p14:tracePt t="119993" x="3381375" y="5137150"/>
          <p14:tracePt t="120010" x="3414713" y="5111750"/>
          <p14:tracePt t="120027" x="3457575" y="5103813"/>
          <p14:tracePt t="120027" x="3457575" y="5095875"/>
          <p14:tracePt t="120043" x="3465513" y="5086350"/>
          <p14:tracePt t="120125" x="3448050" y="5078413"/>
          <p14:tracePt t="120133" x="3440113" y="5070475"/>
          <p14:tracePt t="120144" x="3432175" y="5053013"/>
          <p14:tracePt t="120160" x="3406775" y="5037138"/>
          <p14:tracePt t="120176" x="3406775" y="5019675"/>
          <p14:tracePt t="120193" x="3406775" y="5011738"/>
          <p14:tracePt t="120210" x="3406775" y="5002213"/>
          <p14:tracePt t="120227" x="3406775" y="4986338"/>
          <p14:tracePt t="120243" x="3424238" y="4968875"/>
          <p14:tracePt t="120260" x="3448050" y="4960938"/>
          <p14:tracePt t="120277" x="3490913" y="4953000"/>
          <p14:tracePt t="120293" x="3557588" y="4953000"/>
          <p14:tracePt t="120310" x="3633788" y="4943475"/>
          <p14:tracePt t="120327" x="3708400" y="4943475"/>
          <p14:tracePt t="120343" x="3751263" y="4935538"/>
          <p14:tracePt t="120360" x="3759200" y="4935538"/>
          <p14:tracePt t="120381" x="3776663" y="4927600"/>
          <p14:tracePt t="120422" x="3767138" y="4927600"/>
          <p14:tracePt t="120430" x="3741738" y="4927600"/>
          <p14:tracePt t="120443" x="3725863" y="4927600"/>
          <p14:tracePt t="120460" x="3692525" y="4927600"/>
          <p14:tracePt t="120476" x="3641725" y="4927600"/>
          <p14:tracePt t="120493" x="3616325" y="4927600"/>
          <p14:tracePt t="120510" x="3557588" y="4927600"/>
          <p14:tracePt t="120526" x="3516313" y="4910138"/>
          <p14:tracePt t="120543" x="3448050" y="4902200"/>
          <p14:tracePt t="120560" x="3389313" y="4894263"/>
          <p14:tracePt t="120560" x="3340100" y="4884738"/>
          <p14:tracePt t="120577" x="3271838" y="4884738"/>
          <p14:tracePt t="120593" x="3230563" y="4884738"/>
          <p14:tracePt t="120610" x="3179763" y="4884738"/>
          <p14:tracePt t="120626" x="3121025" y="4884738"/>
          <p14:tracePt t="120643" x="3071813" y="4902200"/>
          <p14:tracePt t="120659" x="3036888" y="4919663"/>
          <p14:tracePt t="120805" x="3046413" y="4919663"/>
          <p14:tracePt t="120813" x="3087688" y="4910138"/>
          <p14:tracePt t="120827" x="3121025" y="4910138"/>
          <p14:tracePt t="120843" x="3189288" y="4910138"/>
          <p14:tracePt t="120860" x="3314700" y="4894263"/>
          <p14:tracePt t="120876" x="3448050" y="4894263"/>
          <p14:tracePt t="120892" x="3600450" y="4894263"/>
          <p14:tracePt t="120909" x="3717925" y="4894263"/>
          <p14:tracePt t="120925" x="3835400" y="4894263"/>
          <p14:tracePt t="120942" x="3894138" y="4894263"/>
          <p14:tracePt t="120958" x="3935413" y="4894263"/>
          <p14:tracePt t="120975" x="3943350" y="4894263"/>
          <p14:tracePt t="121312" x="3935413" y="4894263"/>
          <p14:tracePt t="121319" x="3927475" y="4894263"/>
          <p14:tracePt t="121328" x="3917950" y="4894263"/>
          <p14:tracePt t="121720" x="3917950" y="4884738"/>
          <p14:tracePt t="121728" x="3917950" y="4876800"/>
          <p14:tracePt t="121826" x="3910013" y="4868863"/>
          <p14:tracePt t="123233" x="3910013" y="4860925"/>
          <p14:tracePt t="123250" x="3943350" y="4851400"/>
          <p14:tracePt t="123259" x="3976688" y="4851400"/>
          <p14:tracePt t="123266" x="4002088" y="4851400"/>
          <p14:tracePt t="123276" x="4035425" y="4843463"/>
          <p14:tracePt t="123292" x="4111625" y="4843463"/>
          <p14:tracePt t="123309" x="4187825" y="4835525"/>
          <p14:tracePt t="123325" x="4262438" y="4835525"/>
          <p14:tracePt t="123342" x="4379913" y="4835525"/>
          <p14:tracePt t="123358" x="4481513" y="4835525"/>
          <p14:tracePt t="123375" x="4581525" y="4835525"/>
          <p14:tracePt t="123392" x="4673600" y="4835525"/>
          <p14:tracePt t="123408" x="4724400" y="4835525"/>
          <p14:tracePt t="123425" x="4732338" y="4835525"/>
          <p14:tracePt t="124478" x="4724400" y="4835525"/>
          <p14:tracePt t="124493" x="4706938" y="4851400"/>
          <p14:tracePt t="124510" x="4691063" y="4851400"/>
          <p14:tracePt t="124518" x="4681538" y="4860925"/>
          <p14:tracePt t="124526" x="4673600" y="4868863"/>
          <p14:tracePt t="124542" x="4657725" y="4868863"/>
          <p14:tracePt t="124558" x="4632325" y="4876800"/>
          <p14:tracePt t="124575" x="4540250" y="4919663"/>
          <p14:tracePt t="124592" x="4505325" y="4935538"/>
          <p14:tracePt t="124592" x="4481513" y="4953000"/>
          <p14:tracePt t="124608" x="4405313" y="4986338"/>
          <p14:tracePt t="124625" x="4295775" y="5037138"/>
          <p14:tracePt t="124641" x="4162425" y="5103813"/>
          <p14:tracePt t="124658" x="4035425" y="5170488"/>
          <p14:tracePt t="124675" x="3902075" y="5254625"/>
          <p14:tracePt t="124692" x="3767138" y="5338763"/>
          <p14:tracePt t="124708" x="3649663" y="5414963"/>
          <p14:tracePt t="124726" x="3549650" y="5448300"/>
          <p14:tracePt t="124743" x="3532188" y="5448300"/>
          <p14:tracePt t="124903" x="3532188" y="5456238"/>
          <p14:tracePt t="124919" x="3532188" y="5473700"/>
          <p14:tracePt t="124935" x="3532188" y="5481638"/>
          <p14:tracePt t="124943" x="3541713" y="5481638"/>
          <p14:tracePt t="124952" x="3565525" y="5489575"/>
          <p14:tracePt t="124960" x="3582988" y="5489575"/>
          <p14:tracePt t="124976" x="3633788" y="5456238"/>
          <p14:tracePt t="124994" x="3675063" y="5397500"/>
          <p14:tracePt t="125009" x="3692525" y="5372100"/>
          <p14:tracePt t="125026" x="3700463" y="5364163"/>
          <p14:tracePt t="125050" x="3700463" y="5356225"/>
          <p14:tracePt t="125066" x="3692525" y="5346700"/>
          <p14:tracePt t="125075" x="3692525" y="5338763"/>
          <p14:tracePt t="125092" x="3683000" y="5338763"/>
          <p14:tracePt t="125109" x="3675063" y="5330825"/>
          <p14:tracePt t="125140" x="3667125" y="5330825"/>
          <p14:tracePt t="125148" x="3649663" y="5321300"/>
          <p14:tracePt t="125159" x="3616325" y="5305425"/>
          <p14:tracePt t="125176" x="3575050" y="5287963"/>
          <p14:tracePt t="125192" x="3524250" y="5272088"/>
          <p14:tracePt t="125209" x="3473450" y="5246688"/>
          <p14:tracePt t="125226" x="3389313" y="5229225"/>
          <p14:tracePt t="125243" x="3330575" y="5213350"/>
          <p14:tracePt t="125259" x="3248025" y="5195888"/>
          <p14:tracePt t="125276" x="3171825" y="5170488"/>
          <p14:tracePt t="125292" x="3079750" y="5170488"/>
          <p14:tracePt t="125309" x="3013075" y="5162550"/>
          <p14:tracePt t="125326" x="2962275" y="5162550"/>
          <p14:tracePt t="125343" x="2919413" y="5162550"/>
          <p14:tracePt t="125359" x="2903538" y="5162550"/>
          <p14:tracePt t="125376" x="2903538" y="5154613"/>
          <p14:tracePt t="125443" x="2903538" y="5145088"/>
          <p14:tracePt t="125469" x="2911475" y="5137150"/>
          <p14:tracePt t="125484" x="2936875" y="5129213"/>
          <p14:tracePt t="125492" x="2962275" y="5119688"/>
          <p14:tracePt t="125500" x="2970213" y="5119688"/>
          <p14:tracePt t="125510" x="2987675" y="5111750"/>
          <p14:tracePt t="125526" x="3028950" y="5111750"/>
          <p14:tracePt t="125543" x="3079750" y="5111750"/>
          <p14:tracePt t="125559" x="3138488" y="5111750"/>
          <p14:tracePt t="125576" x="3197225" y="5111750"/>
          <p14:tracePt t="125593" x="3271838" y="5111750"/>
          <p14:tracePt t="125609" x="3322638" y="5129213"/>
          <p14:tracePt t="125626" x="3389313" y="5137150"/>
          <p14:tracePt t="125642" x="3448050" y="5145088"/>
          <p14:tracePt t="125659" x="3516313" y="5145088"/>
          <p14:tracePt t="125676" x="3575050" y="5162550"/>
          <p14:tracePt t="125693" x="3641725" y="5170488"/>
          <p14:tracePt t="125709" x="3717925" y="5187950"/>
          <p14:tracePt t="125726" x="3810000" y="5195888"/>
          <p14:tracePt t="125743" x="3917950" y="5213350"/>
          <p14:tracePt t="125759" x="4019550" y="5221288"/>
          <p14:tracePt t="125776" x="4070350" y="5221288"/>
          <p14:tracePt t="125793" x="4103688" y="5221288"/>
          <p14:tracePt t="125809" x="4137025" y="5221288"/>
          <p14:tracePt t="125827" x="4170363" y="5221288"/>
          <p14:tracePt t="125843" x="4221163" y="5221288"/>
          <p14:tracePt t="125859" x="4321175" y="5221288"/>
          <p14:tracePt t="125876" x="4464050" y="5221288"/>
          <p14:tracePt t="125892" x="4640263" y="5213350"/>
          <p14:tracePt t="125909" x="4951413" y="5195888"/>
          <p14:tracePt t="125926" x="5043488" y="5195888"/>
          <p14:tracePt t="125926" x="5127625" y="5195888"/>
          <p14:tracePt t="125942" x="5253038" y="5195888"/>
          <p14:tracePt t="125959" x="5311775" y="5195888"/>
          <p14:tracePt t="125976" x="5327650" y="5195888"/>
          <p14:tracePt t="125993" x="5337175" y="5195888"/>
          <p14:tracePt t="126009" x="5345113" y="5195888"/>
          <p14:tracePt t="126098" x="5345113" y="5187950"/>
          <p14:tracePt t="126115" x="5337175" y="5178425"/>
          <p14:tracePt t="126405" x="5337175" y="5170488"/>
          <p14:tracePt t="126412" x="5345113" y="5170488"/>
          <p14:tracePt t="126421" x="5378450" y="5170488"/>
          <p14:tracePt t="126429" x="5429250" y="5170488"/>
          <p14:tracePt t="126443" x="5462588" y="5170488"/>
          <p14:tracePt t="126460" x="5521325" y="5170488"/>
          <p14:tracePt t="126476" x="5605463" y="5178425"/>
          <p14:tracePt t="126493" x="5672138" y="5178425"/>
          <p14:tracePt t="126509" x="5756275" y="5178425"/>
          <p14:tracePt t="126527" x="5932488" y="5178425"/>
          <p14:tracePt t="126542" x="6032500" y="5178425"/>
          <p14:tracePt t="126558" x="6276975" y="5178425"/>
          <p14:tracePt t="126576" x="6586538" y="5178425"/>
          <p14:tracePt t="126592" x="6872288" y="5178425"/>
          <p14:tracePt t="126592" x="6981825" y="5178425"/>
          <p14:tracePt t="126608" x="7148513" y="5178425"/>
          <p14:tracePt t="126625" x="7207250" y="5178425"/>
          <p14:tracePt t="126641" x="7291388" y="5178425"/>
          <p14:tracePt t="126674" x="7283450" y="5178425"/>
          <p14:tracePt t="126682" x="7240588" y="5170488"/>
          <p14:tracePt t="126693" x="7191375" y="5129213"/>
          <p14:tracePt t="126709" x="7158038" y="5111750"/>
          <p14:tracePt t="126935" x="7158038" y="5129213"/>
          <p14:tracePt t="126943" x="7158038" y="5162550"/>
          <p14:tracePt t="126960" x="7158038" y="5195888"/>
          <p14:tracePt t="127001" x="7165975" y="5195888"/>
          <p14:tracePt t="127009" x="7173913" y="5195888"/>
          <p14:tracePt t="127017" x="7191375" y="5195888"/>
          <p14:tracePt t="127026" x="7207250" y="5195888"/>
          <p14:tracePt t="127042" x="7250113" y="5195888"/>
          <p14:tracePt t="127059" x="7299325" y="5195888"/>
          <p14:tracePt t="127092" x="7324725" y="5195888"/>
          <p14:tracePt t="127100" x="7434263" y="5178425"/>
          <p14:tracePt t="127109" x="7510463" y="5170488"/>
          <p14:tracePt t="127126" x="7593013" y="5154613"/>
          <p14:tracePt t="127141" x="7643813" y="5154613"/>
          <p14:tracePt t="127158" x="7694613" y="5154613"/>
          <p14:tracePt t="127175" x="7720013" y="5137150"/>
          <p14:tracePt t="127192" x="7778750" y="5137150"/>
          <p14:tracePt t="127209" x="7827963" y="5137150"/>
          <p14:tracePt t="127226" x="7896225" y="5137150"/>
          <p14:tracePt t="127243" x="7954963" y="5137150"/>
          <p14:tracePt t="127258" x="8021638" y="5137150"/>
          <p14:tracePt t="127276" x="8072438" y="5137150"/>
          <p14:tracePt t="127292" x="8121650" y="5137150"/>
          <p14:tracePt t="127309" x="8180388" y="5137150"/>
          <p14:tracePt t="127325" x="8231188" y="5137150"/>
          <p14:tracePt t="127342" x="8323263" y="5137150"/>
          <p14:tracePt t="127360" x="8432800" y="5137150"/>
          <p14:tracePt t="127375" x="8550275" y="5137150"/>
          <p14:tracePt t="127392" x="8650288" y="5137150"/>
          <p14:tracePt t="127408" x="8726488" y="5137150"/>
          <p14:tracePt t="127425" x="8793163" y="5137150"/>
          <p14:tracePt t="127442" x="8836025" y="5137150"/>
          <p14:tracePt t="127459" x="8861425" y="5137150"/>
          <p14:tracePt t="127476" x="8869363" y="5137150"/>
          <p14:tracePt t="127524" x="8877300" y="5137150"/>
          <p14:tracePt t="128087" x="8877300" y="5129213"/>
          <p14:tracePt t="128094" x="8869363" y="5129213"/>
          <p14:tracePt t="128102" x="8843963" y="5129213"/>
          <p14:tracePt t="128110" x="8818563" y="5129213"/>
          <p14:tracePt t="128125" x="8793163" y="5119688"/>
          <p14:tracePt t="128142" x="8734425" y="5119688"/>
          <p14:tracePt t="128158" x="8650288" y="5119688"/>
          <p14:tracePt t="128176" x="8583613" y="5119688"/>
          <p14:tracePt t="128192" x="8524875" y="5119688"/>
          <p14:tracePt t="128208" x="8450263" y="5119688"/>
          <p14:tracePt t="128225" x="8374063" y="5119688"/>
          <p14:tracePt t="128241" x="8297863" y="5119688"/>
          <p14:tracePt t="128258" x="8239125" y="5119688"/>
          <p14:tracePt t="128275" x="8231188" y="5119688"/>
          <p14:tracePt t="128348" x="8248650" y="5119688"/>
          <p14:tracePt t="128355" x="8289925" y="5119688"/>
          <p14:tracePt t="128363" x="8307388" y="5119688"/>
          <p14:tracePt t="128376" x="8348663" y="5129213"/>
          <p14:tracePt t="128392" x="8483600" y="5129213"/>
          <p14:tracePt t="128408" x="8634413" y="5129213"/>
          <p14:tracePt t="128425" x="8743950" y="5129213"/>
          <p14:tracePt t="128442" x="8785225" y="5129213"/>
          <p14:tracePt t="128458" x="8793163" y="5129213"/>
          <p14:tracePt t="128559" x="8785225" y="5129213"/>
          <p14:tracePt t="128567" x="8767763" y="5129213"/>
          <p14:tracePt t="129097" x="8743950" y="5129213"/>
          <p14:tracePt t="129104" x="8693150" y="5129213"/>
          <p14:tracePt t="129113" x="8591550" y="5129213"/>
          <p14:tracePt t="129125" x="8474075" y="5137150"/>
          <p14:tracePt t="129142" x="8197850" y="5162550"/>
          <p14:tracePt t="129158" x="7896225" y="5213350"/>
          <p14:tracePt t="129176" x="7551738" y="5221288"/>
          <p14:tracePt t="129192" x="7140575" y="5221288"/>
          <p14:tracePt t="129208" x="6670675" y="5203825"/>
          <p14:tracePt t="129225" x="6200775" y="5162550"/>
          <p14:tracePt t="129242" x="5840413" y="5137150"/>
          <p14:tracePt t="129259" x="5554663" y="5119688"/>
          <p14:tracePt t="129260" x="5429250" y="5111750"/>
          <p14:tracePt t="129275" x="5319713" y="5103813"/>
          <p14:tracePt t="129292" x="5110163" y="5103813"/>
          <p14:tracePt t="129292" x="5000625" y="5103813"/>
          <p14:tracePt t="129308" x="4900613" y="5103813"/>
          <p14:tracePt t="129334" x="4791075" y="5103813"/>
          <p14:tracePt t="129342" x="4379913" y="5103813"/>
          <p14:tracePt t="129359" x="3986213" y="5129213"/>
          <p14:tracePt t="129375" x="3894138" y="5137150"/>
          <p14:tracePt t="129375" x="3825875" y="5145088"/>
          <p14:tracePt t="129392" x="3725863" y="5162550"/>
          <p14:tracePt t="129408" x="3683000" y="5178425"/>
          <p14:tracePt t="129425" x="3608388" y="5187950"/>
          <p14:tracePt t="129441" x="3582988" y="5187950"/>
          <p14:tracePt t="129458" x="3557588" y="5187950"/>
          <p14:tracePt t="129475" x="3506788" y="5187950"/>
          <p14:tracePt t="129491" x="3448050" y="5187950"/>
          <p14:tracePt t="129509" x="3355975" y="5187950"/>
          <p14:tracePt t="129526" x="3205163" y="5213350"/>
          <p14:tracePt t="129542" x="3046413" y="5254625"/>
          <p14:tracePt t="129558" x="2903538" y="5313363"/>
          <p14:tracePt t="129575" x="2860675" y="5346700"/>
          <p14:tracePt t="129592" x="2870200" y="5405438"/>
          <p14:tracePt t="129608" x="2944813" y="5430838"/>
          <p14:tracePt t="129625" x="3130550" y="5473700"/>
          <p14:tracePt t="129641" x="3465513" y="5497513"/>
          <p14:tracePt t="129658" x="3876675" y="5514975"/>
          <p14:tracePt t="129675" x="4246563" y="5514975"/>
          <p14:tracePt t="129693" x="4564063" y="5514975"/>
          <p14:tracePt t="129709" x="4673600" y="5514975"/>
          <p14:tracePt t="129727" x="4706938" y="5514975"/>
          <p14:tracePt t="129742" x="4732338" y="5514975"/>
          <p14:tracePt t="129865" x="4740275" y="5514975"/>
          <p14:tracePt t="130018" x="4732338" y="5514975"/>
          <p14:tracePt t="131376" x="4724400" y="5514975"/>
          <p14:tracePt t="131387" x="4740275" y="5514975"/>
          <p14:tracePt t="131396" x="4749800" y="5532438"/>
          <p14:tracePt t="131409" x="4775200" y="5540375"/>
          <p14:tracePt t="131426" x="4816475" y="5548313"/>
          <p14:tracePt t="131442" x="4841875" y="5565775"/>
          <p14:tracePt t="131459" x="4883150" y="5573713"/>
          <p14:tracePt t="131476" x="4900613" y="5591175"/>
          <p14:tracePt t="131492" x="4926013" y="5591175"/>
          <p14:tracePt t="131509" x="4926013" y="5599113"/>
          <p14:tracePt t="131583" x="4933950" y="5599113"/>
          <p14:tracePt t="131591" x="4941888" y="5607050"/>
          <p14:tracePt t="131616" x="4951413" y="5614988"/>
          <p14:tracePt t="131632" x="4975225" y="5624513"/>
          <p14:tracePt t="131640" x="4992688" y="5640388"/>
          <p14:tracePt t="131648" x="5000625" y="5649913"/>
          <p14:tracePt t="131659" x="5010150" y="5649913"/>
          <p14:tracePt t="131676" x="5043488" y="5665788"/>
          <p14:tracePt t="131692" x="5092700" y="5683250"/>
          <p14:tracePt t="131709" x="5176838" y="5691188"/>
          <p14:tracePt t="131726" x="5235575" y="5691188"/>
          <p14:tracePt t="131743" x="5319713" y="5699125"/>
          <p14:tracePt t="131760" x="5395913" y="5699125"/>
          <p14:tracePt t="131777" x="5445125" y="5699125"/>
          <p14:tracePt t="131792" x="5462588" y="5699125"/>
          <p14:tracePt t="131809" x="5470525" y="5699125"/>
          <p14:tracePt t="131860" x="5470525" y="5708650"/>
          <p14:tracePt t="131870" x="5470525" y="5732463"/>
          <p14:tracePt t="131877" x="5470525" y="5741988"/>
          <p14:tracePt t="131892" x="5470525" y="5749925"/>
          <p14:tracePt t="131910" x="5454650" y="5791200"/>
          <p14:tracePt t="131927" x="5445125" y="5842000"/>
          <p14:tracePt t="131943" x="5437188" y="5842000"/>
          <p14:tracePt t="131983" x="5429250" y="5842000"/>
          <p14:tracePt t="132065" x="5411788" y="5842000"/>
          <p14:tracePt t="132075" x="5403850" y="5849938"/>
          <p14:tracePt t="132113" x="5395913" y="5859463"/>
          <p14:tracePt t="132121" x="5386388" y="5867400"/>
          <p14:tracePt t="132138" x="5386388" y="5884863"/>
          <p14:tracePt t="132147" x="5386388" y="5892800"/>
          <p14:tracePt t="132159" x="5386388" y="5900738"/>
          <p14:tracePt t="132176" x="5386388" y="5908675"/>
          <p14:tracePt t="132193" x="5386388" y="5926138"/>
          <p14:tracePt t="132209" x="5370513" y="5943600"/>
          <p14:tracePt t="132235" x="5378450" y="5951538"/>
          <p14:tracePt t="132243" x="5411788" y="5951538"/>
          <p14:tracePt t="132260" x="5421313" y="5951538"/>
          <p14:tracePt t="132277" x="5462588" y="5951538"/>
          <p14:tracePt t="132292" x="5487988" y="5951538"/>
          <p14:tracePt t="132310" x="5580063" y="5951538"/>
          <p14:tracePt t="132326" x="5638800" y="5951538"/>
          <p14:tracePt t="132343" x="5722938" y="5951538"/>
          <p14:tracePt t="132359" x="5807075" y="5951538"/>
          <p14:tracePt t="132376" x="5815013" y="5951538"/>
          <p14:tracePt t="135065" x="5840413" y="5951538"/>
          <p14:tracePt t="135072" x="5873750" y="5959475"/>
          <p14:tracePt t="135080" x="5949950" y="5969000"/>
          <p14:tracePt t="135093" x="6049963" y="5969000"/>
          <p14:tracePt t="135110" x="6267450" y="5969000"/>
          <p14:tracePt t="135127" x="6511925" y="5969000"/>
          <p14:tracePt t="135143" x="6838950" y="5969000"/>
          <p14:tracePt t="135160" x="7181850" y="5969000"/>
          <p14:tracePt t="135176" x="7551738" y="5969000"/>
          <p14:tracePt t="135193" x="7921625" y="5959475"/>
          <p14:tracePt t="135210" x="8289925" y="5959475"/>
          <p14:tracePt t="135227" x="8642350" y="5943600"/>
          <p14:tracePt t="135243" x="8910638" y="5918200"/>
          <p14:tracePt t="135244" x="9002713" y="5908675"/>
          <p14:tracePt t="135260" x="9078913" y="5900738"/>
          <p14:tracePt t="135278" x="9170988" y="5892800"/>
          <p14:tracePt t="135443" x="9178925" y="5892800"/>
          <p14:tracePt t="135452" x="9188450" y="5892800"/>
          <p14:tracePt t="135460" x="9204325" y="5892800"/>
          <p14:tracePt t="135478" x="9280525" y="5884863"/>
          <p14:tracePt t="135492" x="9305925" y="5875338"/>
          <p14:tracePt t="135510" x="9347200" y="5867400"/>
          <p14:tracePt t="135511" x="9380538" y="5859463"/>
          <p14:tracePt t="135527" x="9448800" y="5859463"/>
          <p14:tracePt t="135543" x="9482138" y="5859463"/>
          <p14:tracePt t="135673" x="9472613" y="5859463"/>
          <p14:tracePt t="135681" x="9456738" y="5859463"/>
          <p14:tracePt t="135693" x="9439275" y="5859463"/>
          <p14:tracePt t="136875" x="9398000" y="5859463"/>
          <p14:tracePt t="136876" x="9355138" y="5859463"/>
          <p14:tracePt t="136894" x="9237663" y="5875338"/>
          <p14:tracePt t="136910" x="8701088" y="5934075"/>
          <p14:tracePt t="136926" x="8223250" y="5934075"/>
          <p14:tracePt t="136943" x="7493000" y="5934075"/>
          <p14:tracePt t="136959" x="6762750" y="5934075"/>
          <p14:tracePt t="136976" x="5965825" y="5934075"/>
          <p14:tracePt t="136993" x="5194300" y="5934075"/>
          <p14:tracePt t="137009" x="4573588" y="5976938"/>
          <p14:tracePt t="137026" x="4011613" y="6018213"/>
          <p14:tracePt t="137043" x="3582988" y="6043613"/>
          <p14:tracePt t="137060" x="3248025" y="6076950"/>
          <p14:tracePt t="137076" x="3028950" y="6110288"/>
          <p14:tracePt t="137092" x="2895600" y="6135688"/>
          <p14:tracePt t="137110" x="2768600" y="6153150"/>
          <p14:tracePt t="137126" x="2651125" y="6169025"/>
          <p14:tracePt t="137143" x="2525713" y="6178550"/>
          <p14:tracePt t="137159" x="2390775" y="6178550"/>
          <p14:tracePt t="137176" x="2239963" y="6194425"/>
          <p14:tracePt t="137192" x="2132013" y="6203950"/>
          <p14:tracePt t="137210" x="2081213" y="6203950"/>
          <p14:tracePt t="137293" x="2097088" y="6194425"/>
          <p14:tracePt t="137301" x="2106613" y="6178550"/>
          <p14:tracePt t="137311" x="2122488" y="6169025"/>
          <p14:tracePt t="137326" x="2132013" y="6153150"/>
          <p14:tracePt t="137343" x="2165350" y="6127750"/>
          <p14:tracePt t="137360" x="2198688" y="6110288"/>
          <p14:tracePt t="137377" x="2257425" y="6094413"/>
          <p14:tracePt t="137393" x="2332038" y="6086475"/>
          <p14:tracePt t="137410" x="2400300" y="6061075"/>
          <p14:tracePt t="137426" x="2459038" y="6043613"/>
          <p14:tracePt t="137443" x="2492375" y="6043613"/>
          <p14:tracePt t="138271" x="2517775" y="6043613"/>
          <p14:tracePt t="138275" x="2543175" y="6043613"/>
          <p14:tracePt t="138284" x="2584450" y="6043613"/>
          <p14:tracePt t="138293" x="2643188" y="6043613"/>
          <p14:tracePt t="138311" x="2827338" y="6069013"/>
          <p14:tracePt t="138326" x="3036888" y="6076950"/>
          <p14:tracePt t="138343" x="3271838" y="6076950"/>
          <p14:tracePt t="138359" x="3524250" y="6076950"/>
          <p14:tracePt t="138376" x="3751263" y="6076950"/>
          <p14:tracePt t="138393" x="3902075" y="6076950"/>
          <p14:tracePt t="138410" x="4002088" y="6076950"/>
          <p14:tracePt t="138426" x="4044950" y="6076950"/>
          <p14:tracePt t="138443" x="4052888" y="6076950"/>
          <p14:tracePt t="138460" x="4060825" y="6076950"/>
          <p14:tracePt t="138504" x="4070350" y="6076950"/>
          <p14:tracePt t="142747" x="4094163" y="6076950"/>
          <p14:tracePt t="142760" x="4144963" y="6076950"/>
          <p14:tracePt t="142767" x="4211638" y="6069013"/>
          <p14:tracePt t="142777" x="4287838" y="6069013"/>
          <p14:tracePt t="142794" x="4481513" y="6069013"/>
          <p14:tracePt t="142809" x="4699000" y="6069013"/>
          <p14:tracePt t="142827" x="4975225" y="6069013"/>
          <p14:tracePt t="142844" x="5411788" y="6069013"/>
          <p14:tracePt t="142860" x="5822950" y="6069013"/>
          <p14:tracePt t="142877" x="6251575" y="6069013"/>
          <p14:tracePt t="142892" x="6553200" y="6069013"/>
          <p14:tracePt t="142910" x="6780213" y="6069013"/>
          <p14:tracePt t="142927" x="6913563" y="6069013"/>
          <p14:tracePt t="142943" x="6989763" y="6069013"/>
          <p14:tracePt t="142960" x="7005638" y="6069013"/>
          <p14:tracePt t="143094" x="7023100" y="6076950"/>
          <p14:tracePt t="145571" x="7015163" y="6076950"/>
          <p14:tracePt t="145573" x="6972300" y="6076950"/>
          <p14:tracePt t="145593" x="6829425" y="6076950"/>
          <p14:tracePt t="145610" x="6711950" y="6076950"/>
          <p14:tracePt t="145626" x="6696075" y="6076950"/>
          <p14:tracePt t="145662" x="6688138" y="6076950"/>
          <p14:tracePt t="145670" x="6662738" y="6076950"/>
          <p14:tracePt t="145679" x="6645275" y="6061075"/>
          <p14:tracePt t="145693" x="6619875" y="6051550"/>
          <p14:tracePt t="145709" x="6519863" y="6027738"/>
          <p14:tracePt t="145726" x="6443663" y="6010275"/>
          <p14:tracePt t="145743" x="6276975" y="5984875"/>
          <p14:tracePt t="145760" x="5965825" y="5959475"/>
          <p14:tracePt t="145776" x="5386388" y="5951538"/>
          <p14:tracePt t="145794" x="4405313" y="5951538"/>
          <p14:tracePt t="145811" x="3843338" y="5951538"/>
          <p14:tracePt t="145827" x="3355975" y="5951538"/>
          <p14:tracePt t="145843" x="2928938" y="5992813"/>
          <p14:tracePt t="145860" x="2559050" y="6035675"/>
          <p14:tracePt t="145876" x="2324100" y="6086475"/>
          <p14:tracePt t="145893" x="2173288" y="6153150"/>
          <p14:tracePt t="145910" x="2030413" y="6227763"/>
          <p14:tracePt t="145926" x="1887538" y="6311900"/>
          <p14:tracePt t="145943" x="1754188" y="6396038"/>
          <p14:tracePt t="145960" x="1611313" y="6488113"/>
          <p14:tracePt t="145977" x="1450975" y="6564313"/>
          <p14:tracePt t="145994" x="1266825" y="6656388"/>
          <p14:tracePt t="146010" x="1031875" y="6773863"/>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3" y="1088344"/>
            <a:ext cx="709632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Scheduling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3-14</a:t>
            </a:r>
          </a:p>
        </p:txBody>
      </p:sp>
      <p:sp>
        <p:nvSpPr>
          <p:cNvPr id="12" name="Rectangle 3">
            <a:extLst>
              <a:ext uri="{FF2B5EF4-FFF2-40B4-BE49-F238E27FC236}">
                <a16:creationId xmlns="" xmlns:a16="http://schemas.microsoft.com/office/drawing/2014/main" id="{DD0A1FCC-7A9C-490D-A0C7-9FFC7B7B30F1}"/>
              </a:ext>
            </a:extLst>
          </p:cNvPr>
          <p:cNvSpPr txBox="1">
            <a:spLocks noChangeArrowheads="1"/>
          </p:cNvSpPr>
          <p:nvPr/>
        </p:nvSpPr>
        <p:spPr>
          <a:xfrm>
            <a:off x="942308" y="2119906"/>
            <a:ext cx="10266019" cy="420317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buClr>
                <a:schemeClr val="tx1"/>
              </a:buClr>
            </a:pPr>
            <a:r>
              <a:rPr lang="en-US" altLang="en-US" dirty="0"/>
              <a:t>The schedule must:</a:t>
            </a:r>
          </a:p>
          <a:p>
            <a:pPr lvl="1">
              <a:lnSpc>
                <a:spcPct val="200000"/>
              </a:lnSpc>
              <a:buClr>
                <a:schemeClr val="tx1"/>
              </a:buClr>
            </a:pPr>
            <a:r>
              <a:rPr lang="en-US" altLang="en-US" dirty="0"/>
              <a:t>Include logical ties for all activities</a:t>
            </a:r>
          </a:p>
          <a:p>
            <a:pPr lvl="1">
              <a:lnSpc>
                <a:spcPct val="200000"/>
              </a:lnSpc>
              <a:buClr>
                <a:schemeClr val="tx1"/>
              </a:buClr>
            </a:pPr>
            <a:r>
              <a:rPr lang="en-US" altLang="en-US" dirty="0"/>
              <a:t>Include all key milestones and deliverables </a:t>
            </a:r>
          </a:p>
          <a:p>
            <a:pPr lvl="1">
              <a:lnSpc>
                <a:spcPct val="200000"/>
              </a:lnSpc>
              <a:buClr>
                <a:schemeClr val="tx1"/>
              </a:buClr>
            </a:pPr>
            <a:r>
              <a:rPr lang="en-US" altLang="en-US" dirty="0"/>
              <a:t>Reflect the agreed to project baseline</a:t>
            </a:r>
          </a:p>
          <a:p>
            <a:pPr lvl="1">
              <a:lnSpc>
                <a:spcPct val="200000"/>
              </a:lnSpc>
              <a:buClr>
                <a:schemeClr val="tx1"/>
              </a:buClr>
            </a:pPr>
            <a:r>
              <a:rPr lang="en-US" altLang="en-US" dirty="0"/>
              <a:t>Integrate with the cost baseline</a:t>
            </a:r>
          </a:p>
        </p:txBody>
      </p:sp>
    </p:spTree>
    <p:extLst>
      <p:ext uri="{BB962C8B-B14F-4D97-AF65-F5344CB8AC3E}">
        <p14:creationId xmlns:p14="http://schemas.microsoft.com/office/powerpoint/2010/main" val="3304765385"/>
      </p:ext>
    </p:extLst>
  </p:cSld>
  <p:clrMapOvr>
    <a:masterClrMapping/>
  </p:clrMapOvr>
  <mc:AlternateContent xmlns:mc="http://schemas.openxmlformats.org/markup-compatibility/2006" xmlns:p14="http://schemas.microsoft.com/office/powerpoint/2010/main">
    <mc:Choice Requires="p14">
      <p:transition p14:dur="10" advTm="128275"/>
    </mc:Choice>
    <mc:Fallback xmlns="">
      <p:transition advTm="128275"/>
    </mc:Fallback>
  </mc:AlternateContent>
  <p:timing>
    <p:tnLst>
      <p:par>
        <p:cTn id="1" dur="indefinite" restart="never" nodeType="tmRoot"/>
      </p:par>
    </p:tnLst>
  </p:timing>
  <p:extLst mod="1">
    <p:ext uri="{3A86A75C-4F4B-4683-9AE1-C65F6400EC91}">
      <p14:laserTraceLst xmlns:p14="http://schemas.microsoft.com/office/powerpoint/2010/main">
        <p14:tracePtLst>
          <p14:tracePt t="255" x="1838325" y="6707188"/>
          <p14:tracePt t="263" x="1955800" y="6605588"/>
          <p14:tracePt t="275" x="2081213" y="6505575"/>
          <p14:tracePt t="292" x="2324100" y="6303963"/>
          <p14:tracePt t="309" x="2508250" y="6145213"/>
          <p14:tracePt t="326" x="2643188" y="6010275"/>
          <p14:tracePt t="342" x="2760663" y="5892800"/>
          <p14:tracePt t="359" x="2844800" y="5800725"/>
          <p14:tracePt t="376" x="2911475" y="5699125"/>
          <p14:tracePt t="393" x="2970213" y="5573713"/>
          <p14:tracePt t="409" x="3028950" y="5473700"/>
          <p14:tracePt t="426" x="3079750" y="5389563"/>
          <p14:tracePt t="443" x="3121025" y="5321300"/>
          <p14:tracePt t="459" x="3138488" y="5295900"/>
          <p14:tracePt t="475" x="3163888" y="5262563"/>
          <p14:tracePt t="492" x="3179763" y="5246688"/>
          <p14:tracePt t="1247" x="3197225" y="5229225"/>
          <p14:tracePt t="1248" x="3213100" y="5213350"/>
          <p14:tracePt t="1259" x="3263900" y="5195888"/>
          <p14:tracePt t="1276" x="3289300" y="5178425"/>
          <p14:tracePt t="1293" x="3306763" y="5154613"/>
          <p14:tracePt t="1309" x="3348038" y="5137150"/>
          <p14:tracePt t="1326" x="3381375" y="5103813"/>
          <p14:tracePt t="1343" x="3414713" y="5078413"/>
          <p14:tracePt t="1359" x="3457575" y="5060950"/>
          <p14:tracePt t="1376" x="3473450" y="5037138"/>
          <p14:tracePt t="1392" x="3473450" y="5002213"/>
          <p14:tracePt t="1591" x="3482975" y="5002213"/>
          <p14:tracePt t="1598" x="3482975" y="4994275"/>
          <p14:tracePt t="1616" x="3482975" y="4986338"/>
          <p14:tracePt t="1626" x="3482975" y="4978400"/>
          <p14:tracePt t="1643" x="3482975" y="4943475"/>
          <p14:tracePt t="1659" x="3482975" y="4935538"/>
          <p14:tracePt t="1827" x="3482975" y="4927600"/>
          <p14:tracePt t="1835" x="3482975" y="4919663"/>
          <p14:tracePt t="1851" x="3490913" y="4919663"/>
          <p14:tracePt t="1860" x="3498850" y="4910138"/>
          <p14:tracePt t="1876" x="3516313" y="4910138"/>
          <p14:tracePt t="1893" x="3524250" y="4910138"/>
          <p14:tracePt t="1909" x="3524250" y="4894263"/>
          <p14:tracePt t="1926" x="3524250" y="4851400"/>
          <p14:tracePt t="1943" x="3524250" y="4826000"/>
          <p14:tracePt t="1959" x="3524250" y="4802188"/>
          <p14:tracePt t="17125" x="3532188" y="4792663"/>
          <p14:tracePt t="17133" x="3565525" y="4767263"/>
          <p14:tracePt t="17143" x="3582988" y="4751388"/>
          <p14:tracePt t="17159" x="3659188" y="4667250"/>
          <p14:tracePt t="17176" x="3683000" y="4641850"/>
          <p14:tracePt t="17192" x="3784600" y="4465638"/>
          <p14:tracePt t="17209" x="3825875" y="4281488"/>
          <p14:tracePt t="17226" x="3868738" y="4087813"/>
          <p14:tracePt t="17243" x="3902075" y="3894138"/>
          <p14:tracePt t="17259" x="3935413" y="3768725"/>
          <p14:tracePt t="17277" x="3976688" y="3684588"/>
          <p14:tracePt t="17292" x="4027488" y="3609975"/>
          <p14:tracePt t="17309" x="4052888" y="3559175"/>
          <p14:tracePt t="17326" x="4070350" y="3541713"/>
          <p14:tracePt t="17379" x="4070350" y="3533775"/>
          <p14:tracePt t="17387" x="4060825" y="3525838"/>
          <p14:tracePt t="17395" x="4052888" y="3525838"/>
          <p14:tracePt t="17410" x="4044950" y="3525838"/>
          <p14:tracePt t="17426" x="4027488" y="3525838"/>
          <p14:tracePt t="17443" x="4019550" y="3525838"/>
          <p14:tracePt t="17460" x="3968750" y="3525838"/>
          <p14:tracePt t="17476" x="3902075" y="3525838"/>
          <p14:tracePt t="17493" x="3810000" y="3533775"/>
          <p14:tracePt t="17510" x="3733800" y="3551238"/>
          <p14:tracePt t="17526" x="3608388" y="3567113"/>
          <p14:tracePt t="17543" x="3424238" y="3592513"/>
          <p14:tracePt t="17559" x="3348038" y="3609975"/>
          <p14:tracePt t="17577" x="3281363" y="3635375"/>
          <p14:tracePt t="17592" x="3222625" y="3659188"/>
          <p14:tracePt t="17609" x="3171825" y="3694113"/>
          <p14:tracePt t="17626" x="3113088" y="3717925"/>
          <p14:tracePt t="17642" x="3021013" y="3768725"/>
          <p14:tracePt t="17660" x="2911475" y="3827463"/>
          <p14:tracePt t="17676" x="2794000" y="3870325"/>
          <p14:tracePt t="17692" x="2668588" y="3903663"/>
          <p14:tracePt t="17710" x="2559050" y="3919538"/>
          <p14:tracePt t="17726" x="2474913" y="3937000"/>
          <p14:tracePt t="17742" x="2416175" y="3937000"/>
          <p14:tracePt t="17760" x="2408238" y="3937000"/>
          <p14:tracePt t="17820" x="2425700" y="3929063"/>
          <p14:tracePt t="17837" x="2433638" y="3919538"/>
          <p14:tracePt t="17845" x="2441575" y="3911600"/>
          <p14:tracePt t="17859" x="2459038" y="3911600"/>
          <p14:tracePt t="17876" x="2492375" y="3911600"/>
          <p14:tracePt t="17893" x="2533650" y="3911600"/>
          <p14:tracePt t="17909" x="2576513" y="3911600"/>
          <p14:tracePt t="17925" x="2625725" y="3911600"/>
          <p14:tracePt t="17942" x="2643188" y="3911600"/>
          <p14:tracePt t="17960" x="2651125" y="3911600"/>
          <p14:tracePt t="18604" x="2676525" y="3911600"/>
          <p14:tracePt t="18607" x="2719388" y="3911600"/>
          <p14:tracePt t="18626" x="2752725" y="3919538"/>
          <p14:tracePt t="18643" x="2794000" y="3937000"/>
          <p14:tracePt t="18659" x="2836863" y="3962400"/>
          <p14:tracePt t="18675" x="2878138" y="3987800"/>
          <p14:tracePt t="18693" x="2928938" y="4011613"/>
          <p14:tracePt t="18709" x="2944813" y="4021138"/>
          <p14:tracePt t="18788" x="2954338" y="4021138"/>
          <p14:tracePt t="18958" x="2970213" y="4021138"/>
          <p14:tracePt t="18966" x="2978150" y="4021138"/>
          <p14:tracePt t="18982" x="3003550" y="4021138"/>
          <p14:tracePt t="18993" x="3028950" y="4021138"/>
          <p14:tracePt t="19009" x="3062288" y="4021138"/>
          <p14:tracePt t="19026" x="3079750" y="4021138"/>
          <p14:tracePt t="22066" x="3087688" y="4021138"/>
          <p14:tracePt t="22075" x="3095625" y="4021138"/>
          <p14:tracePt t="22083" x="3105150" y="4021138"/>
          <p14:tracePt t="22093" x="3130550" y="4021138"/>
          <p14:tracePt t="22110" x="3179763" y="4003675"/>
          <p14:tracePt t="22126" x="3230563" y="4003675"/>
          <p14:tracePt t="22143" x="3238500" y="3995738"/>
          <p14:tracePt t="22159" x="3248025" y="3995738"/>
          <p14:tracePt t="22206" x="3255963" y="3987800"/>
          <p14:tracePt t="22550" x="3248025" y="3987800"/>
          <p14:tracePt t="23294" x="3255963" y="3987800"/>
          <p14:tracePt t="23302" x="3281363" y="3987800"/>
          <p14:tracePt t="23310" x="3297238" y="3987800"/>
          <p14:tracePt t="23326" x="3314700" y="3987800"/>
          <p14:tracePt t="23342" x="3381375" y="3987800"/>
          <p14:tracePt t="23360" x="3465513" y="3987800"/>
          <p14:tracePt t="23360" x="3506788" y="3987800"/>
          <p14:tracePt t="23375" x="3557588" y="3987800"/>
          <p14:tracePt t="23393" x="3641725" y="3987800"/>
          <p14:tracePt t="23409" x="3733800" y="3970338"/>
          <p14:tracePt t="23409" x="3792538" y="3962400"/>
          <p14:tracePt t="23426" x="3851275" y="3952875"/>
          <p14:tracePt t="23442" x="3952875" y="3929063"/>
          <p14:tracePt t="23459" x="4119563" y="3894138"/>
          <p14:tracePt t="23476" x="4221163" y="3878263"/>
          <p14:tracePt t="23492" x="4313238" y="3870325"/>
          <p14:tracePt t="23509" x="4405313" y="3870325"/>
          <p14:tracePt t="23526" x="4471988" y="3870325"/>
          <p14:tracePt t="23542" x="4522788" y="3870325"/>
          <p14:tracePt t="23559" x="4564063" y="3870325"/>
          <p14:tracePt t="23576" x="4614863" y="3870325"/>
          <p14:tracePt t="23592" x="4681538" y="3852863"/>
          <p14:tracePt t="23609" x="4732338" y="3844925"/>
          <p14:tracePt t="23626" x="4775200" y="3827463"/>
          <p14:tracePt t="23642" x="4808538" y="3802063"/>
          <p14:tracePt t="23659" x="4841875" y="3786188"/>
          <p14:tracePt t="23676" x="4867275" y="3768725"/>
          <p14:tracePt t="23694" x="4916488" y="3752850"/>
          <p14:tracePt t="23709" x="4933950" y="3735388"/>
          <p14:tracePt t="23726" x="4951413" y="3735388"/>
          <p14:tracePt t="23743" x="4967288" y="3735388"/>
          <p14:tracePt t="23759" x="4992688" y="3735388"/>
          <p14:tracePt t="23776" x="5026025" y="3735388"/>
          <p14:tracePt t="23792" x="5068888" y="3735388"/>
          <p14:tracePt t="23792" x="5092700" y="3735388"/>
          <p14:tracePt t="23809" x="5168900" y="3735388"/>
          <p14:tracePt t="23826" x="5227638" y="3735388"/>
          <p14:tracePt t="23842" x="5278438" y="3735388"/>
          <p14:tracePt t="23859" x="5345113" y="3735388"/>
          <p14:tracePt t="23876" x="5386388" y="3735388"/>
          <p14:tracePt t="23892" x="5421313" y="3735388"/>
          <p14:tracePt t="23909" x="5437188" y="3735388"/>
          <p14:tracePt t="23926" x="5445125" y="3735388"/>
          <p14:tracePt t="23955" x="5454650" y="3735388"/>
          <p14:tracePt t="23971" x="5462588" y="3735388"/>
          <p14:tracePt t="23988" x="5470525" y="3735388"/>
          <p14:tracePt t="24004" x="5480050" y="3735388"/>
          <p14:tracePt t="24013" x="5487988" y="3735388"/>
          <p14:tracePt t="24026" x="5503863" y="3735388"/>
          <p14:tracePt t="24042" x="5538788" y="3735388"/>
          <p14:tracePt t="24059" x="5554663" y="3735388"/>
          <p14:tracePt t="24076" x="5588000" y="3735388"/>
          <p14:tracePt t="24092" x="5621338" y="3727450"/>
          <p14:tracePt t="24109" x="5664200" y="3717925"/>
          <p14:tracePt t="24126" x="5689600" y="3717925"/>
          <p14:tracePt t="24143" x="5715000" y="3717925"/>
          <p14:tracePt t="24290" x="5697538" y="3717925"/>
          <p14:tracePt t="24297" x="5680075" y="3735388"/>
          <p14:tracePt t="24309" x="5656263" y="3735388"/>
          <p14:tracePt t="24325" x="5638800" y="3743325"/>
          <p14:tracePt t="25323" x="5621338" y="3752850"/>
          <p14:tracePt t="25325" x="5605463" y="3776663"/>
          <p14:tracePt t="25342" x="5588000" y="3827463"/>
          <p14:tracePt t="25359" x="5580063" y="3894138"/>
          <p14:tracePt t="25376" x="5554663" y="3962400"/>
          <p14:tracePt t="25393" x="5503863" y="4054475"/>
          <p14:tracePt t="25410" x="5437188" y="4121150"/>
          <p14:tracePt t="25425" x="5370513" y="4171950"/>
          <p14:tracePt t="25442" x="5286375" y="4213225"/>
          <p14:tracePt t="25459" x="5227638" y="4238625"/>
          <p14:tracePt t="25475" x="5110163" y="4289425"/>
          <p14:tracePt t="25492" x="4959350" y="4340225"/>
          <p14:tracePt t="25509" x="4799013" y="4398963"/>
          <p14:tracePt t="25526" x="4648200" y="4448175"/>
          <p14:tracePt t="25543" x="4489450" y="4516438"/>
          <p14:tracePt t="25559" x="4346575" y="4575175"/>
          <p14:tracePt t="25575" x="4279900" y="4591050"/>
          <p14:tracePt t="25619" x="4203700" y="4608513"/>
          <p14:tracePt t="25629" x="3894138" y="4692650"/>
          <p14:tracePt t="25636" x="3741738" y="4725988"/>
          <p14:tracePt t="25644" x="3659188" y="4743450"/>
          <p14:tracePt t="25659" x="3590925" y="4751388"/>
          <p14:tracePt t="25676" x="3498850" y="4767263"/>
          <p14:tracePt t="25692" x="3398838" y="4776788"/>
          <p14:tracePt t="25709" x="3306763" y="4792663"/>
          <p14:tracePt t="25725" x="3189288" y="4826000"/>
          <p14:tracePt t="25742" x="3105150" y="4868863"/>
          <p14:tracePt t="25742" x="3054350" y="4894263"/>
          <p14:tracePt t="25759" x="3036888" y="4902200"/>
          <p14:tracePt t="25889" x="3028950" y="4902200"/>
          <p14:tracePt t="25906" x="3021013" y="4902200"/>
          <p14:tracePt t="25914" x="3013075" y="4894263"/>
          <p14:tracePt t="25971" x="3013075" y="4884738"/>
          <p14:tracePt t="25987" x="3003550" y="4884738"/>
          <p14:tracePt t="25996" x="2987675" y="4876800"/>
          <p14:tracePt t="26020" x="2978150" y="4868863"/>
          <p14:tracePt t="51872" x="2995613" y="4868863"/>
          <p14:tracePt t="51884" x="3028950" y="4884738"/>
          <p14:tracePt t="51892" x="3105150" y="4919663"/>
          <p14:tracePt t="51909" x="3263900" y="4978400"/>
          <p14:tracePt t="51926" x="3482975" y="5053013"/>
          <p14:tracePt t="51942" x="3868738" y="5154613"/>
          <p14:tracePt t="51959" x="4354513" y="5237163"/>
          <p14:tracePt t="51976" x="4808538" y="5287963"/>
          <p14:tracePt t="51992" x="5118100" y="5338763"/>
          <p14:tracePt t="52009" x="5345113" y="5389563"/>
          <p14:tracePt t="52025" x="5513388" y="5464175"/>
          <p14:tracePt t="52042" x="5580063" y="5497513"/>
          <p14:tracePt t="52058" x="5580063" y="5522913"/>
          <p14:tracePt t="52075" x="5529263" y="5573713"/>
          <p14:tracePt t="52092" x="5370513" y="5640388"/>
          <p14:tracePt t="52109" x="5186363" y="5708650"/>
          <p14:tracePt t="52126" x="5051425" y="5757863"/>
          <p14:tracePt t="52143" x="5043488" y="5767388"/>
          <p14:tracePt t="52159" x="5051425" y="5783263"/>
          <p14:tracePt t="52175" x="5110163" y="5783263"/>
          <p14:tracePt t="52192" x="5227638" y="5791200"/>
          <p14:tracePt t="52210" x="5411788" y="5800725"/>
          <p14:tracePt t="52225" x="5445125" y="5800725"/>
          <p14:tracePt t="52250" x="5411788" y="5800725"/>
          <p14:tracePt t="52259" x="5327650" y="5791200"/>
          <p14:tracePt t="52276" x="5102225" y="5783263"/>
          <p14:tracePt t="52545" x="5084763" y="5783263"/>
          <p14:tracePt t="53125" x="5102225" y="5767388"/>
          <p14:tracePt t="53133" x="5118100" y="5741988"/>
          <p14:tracePt t="53143" x="5135563" y="5716588"/>
          <p14:tracePt t="53159" x="5143500" y="5683250"/>
          <p14:tracePt t="53176" x="5143500" y="5657850"/>
          <p14:tracePt t="53192" x="5118100" y="5599113"/>
          <p14:tracePt t="53209" x="5059363" y="5548313"/>
          <p14:tracePt t="53226" x="4951413" y="5497513"/>
          <p14:tracePt t="53242" x="4799013" y="5448300"/>
          <p14:tracePt t="53260" x="4632325" y="5405438"/>
          <p14:tracePt t="53276" x="4481513" y="5356225"/>
          <p14:tracePt t="53292" x="4397375" y="5321300"/>
          <p14:tracePt t="53309" x="4387850" y="5321300"/>
          <p14:tracePt t="53346" x="4397375" y="5321300"/>
          <p14:tracePt t="53354" x="4422775" y="5321300"/>
          <p14:tracePt t="53362" x="4446588" y="5321300"/>
          <p14:tracePt t="53375" x="4481513" y="5321300"/>
          <p14:tracePt t="53392" x="4573588" y="5321300"/>
          <p14:tracePt t="53409" x="4673600" y="5321300"/>
          <p14:tracePt t="53425" x="4757738" y="5321300"/>
          <p14:tracePt t="53441" x="4808538" y="5330825"/>
          <p14:tracePt t="53493" x="4783138" y="5338763"/>
          <p14:tracePt t="53501" x="4757738" y="5338763"/>
          <p14:tracePt t="53509" x="4706938" y="5346700"/>
          <p14:tracePt t="53525" x="4632325" y="5346700"/>
          <p14:tracePt t="53542" x="4262438" y="5346700"/>
          <p14:tracePt t="53558" x="4103688" y="5346700"/>
          <p14:tracePt t="53575" x="4052888" y="5346700"/>
          <p14:tracePt t="53607" x="4070350" y="5346700"/>
          <p14:tracePt t="53615" x="4111625" y="5346700"/>
          <p14:tracePt t="53625" x="4203700" y="5346700"/>
          <p14:tracePt t="53643" x="4456113" y="5346700"/>
          <p14:tracePt t="53659" x="4765675" y="5346700"/>
          <p14:tracePt t="53675" x="4984750" y="5321300"/>
          <p14:tracePt t="53692" x="5068888" y="5313363"/>
          <p14:tracePt t="53722" x="5059363" y="5313363"/>
          <p14:tracePt t="53730" x="4992688" y="5313363"/>
          <p14:tracePt t="53742" x="4883150" y="5313363"/>
          <p14:tracePt t="53759" x="4379913" y="5313363"/>
          <p14:tracePt t="53775" x="3516313" y="5313363"/>
          <p14:tracePt t="53792" x="2811463" y="5313363"/>
          <p14:tracePt t="53809" x="2441575" y="5313363"/>
          <p14:tracePt t="53826" x="2433638" y="5313363"/>
          <p14:tracePt t="53841" x="2449513" y="5313363"/>
          <p14:tracePt t="53859" x="2566988" y="5313363"/>
          <p14:tracePt t="53877" x="2844800" y="5305425"/>
          <p14:tracePt t="53892" x="3289300" y="5280025"/>
          <p14:tracePt t="53909" x="3616325" y="5254625"/>
          <p14:tracePt t="53926" x="3717925" y="5254625"/>
          <p14:tracePt t="53942" x="3725863" y="5246688"/>
          <p14:tracePt t="53959" x="3683000" y="5246688"/>
          <p14:tracePt t="53975" x="3473450" y="5237163"/>
          <p14:tracePt t="53992" x="3138488" y="5237163"/>
          <p14:tracePt t="54009" x="2768600" y="5237163"/>
          <p14:tracePt t="54010" x="2651125" y="5237163"/>
          <p14:tracePt t="54026" x="2466975" y="5237163"/>
          <p14:tracePt t="54058" x="2474913" y="5237163"/>
          <p14:tracePt t="54066" x="2551113" y="5237163"/>
          <p14:tracePt t="54076" x="2668588" y="5237163"/>
          <p14:tracePt t="54092" x="3171825" y="5237163"/>
          <p14:tracePt t="54109" x="3784600" y="5237163"/>
          <p14:tracePt t="54125" x="4262438" y="5237163"/>
          <p14:tracePt t="54142" x="4581525" y="5237163"/>
          <p14:tracePt t="54158" x="4673600" y="5237163"/>
          <p14:tracePt t="54180" x="4665663" y="5237163"/>
          <p14:tracePt t="54192" x="4648200" y="5237163"/>
          <p14:tracePt t="54209" x="4556125" y="5246688"/>
          <p14:tracePt t="54226" x="4489450" y="5254625"/>
          <p14:tracePt t="54241" x="4471988" y="5262563"/>
          <p14:tracePt t="54259" x="4522788" y="5272088"/>
          <p14:tracePt t="54275" x="4606925" y="5272088"/>
          <p14:tracePt t="54292" x="4841875" y="5280025"/>
          <p14:tracePt t="54309" x="5168900" y="5280025"/>
          <p14:tracePt t="54326" x="5429250" y="5280025"/>
          <p14:tracePt t="54342" x="5613400" y="5280025"/>
          <p14:tracePt t="54359" x="5621338" y="5280025"/>
          <p14:tracePt t="54377" x="5605463" y="5287963"/>
          <p14:tracePt t="54392" x="5580063" y="5287963"/>
          <p14:tracePt t="54409" x="5445125" y="5305425"/>
          <p14:tracePt t="54425" x="5210175" y="5321300"/>
          <p14:tracePt t="54442" x="5010150" y="5338763"/>
          <p14:tracePt t="54459" x="4933950" y="5356225"/>
          <p14:tracePt t="54492" x="4951413" y="5356225"/>
          <p14:tracePt t="54500" x="5010150" y="5356225"/>
          <p14:tracePt t="54509" x="5110163" y="5356225"/>
          <p14:tracePt t="54525" x="5395913" y="5346700"/>
          <p14:tracePt t="54542" x="5621338" y="5313363"/>
          <p14:tracePt t="54559" x="5722938" y="5295900"/>
          <p14:tracePt t="54576" x="5722938" y="5287963"/>
          <p14:tracePt t="54598" x="5715000" y="5287963"/>
          <p14:tracePt t="54609" x="5672138" y="5287963"/>
          <p14:tracePt t="54626" x="5546725" y="5287963"/>
          <p14:tracePt t="54642" x="5378450" y="5287963"/>
          <p14:tracePt t="54659" x="5303838" y="5287963"/>
          <p14:tracePt t="54696" x="5311775" y="5287963"/>
          <p14:tracePt t="54704" x="5353050" y="5287963"/>
          <p14:tracePt t="54712" x="5445125" y="5287963"/>
          <p14:tracePt t="54725" x="5546725" y="5287963"/>
          <p14:tracePt t="54742" x="5748338" y="5287963"/>
          <p14:tracePt t="54759" x="5899150" y="5287963"/>
          <p14:tracePt t="54775" x="5949950" y="5287963"/>
          <p14:tracePt t="54819" x="5924550" y="5287963"/>
          <p14:tracePt t="54827" x="5881688" y="5287963"/>
          <p14:tracePt t="54842" x="5856288" y="5287963"/>
          <p14:tracePt t="54859" x="5832475" y="5287963"/>
          <p14:tracePt t="122439" x="5789613" y="5287963"/>
          <p14:tracePt t="122448" x="5738813" y="5287963"/>
          <p14:tracePt t="122459" x="5697538" y="5287963"/>
          <p14:tracePt t="122475" x="5605463" y="5287963"/>
          <p14:tracePt t="122492" x="5529263" y="5287963"/>
          <p14:tracePt t="122509" x="5480050" y="5287963"/>
          <p14:tracePt t="122525" x="5386388" y="5321300"/>
          <p14:tracePt t="122542" x="5268913" y="5356225"/>
          <p14:tracePt t="122559" x="5092700" y="5380038"/>
          <p14:tracePt t="122576" x="4824413" y="5414963"/>
          <p14:tracePt t="122592" x="4364038" y="5414963"/>
          <p14:tracePt t="122609" x="3884613" y="5414963"/>
          <p14:tracePt t="122625" x="3398838" y="5438775"/>
          <p14:tracePt t="122642" x="3021013" y="5497513"/>
          <p14:tracePt t="122659" x="2768600" y="5540375"/>
          <p14:tracePt t="122675" x="2701925" y="5556250"/>
          <p14:tracePt t="122692" x="2693988" y="5556250"/>
          <p14:tracePt t="122725" x="2709863" y="5556250"/>
          <p14:tracePt t="122734" x="2743200" y="5556250"/>
          <p14:tracePt t="122742" x="2786063" y="5548313"/>
          <p14:tracePt t="122759" x="2860675" y="5522913"/>
          <p14:tracePt t="122775" x="2995613" y="5489575"/>
          <p14:tracePt t="122792" x="3179763" y="5464175"/>
          <p14:tracePt t="122809" x="3381375" y="5438775"/>
          <p14:tracePt t="122825" x="3590925" y="5422900"/>
          <p14:tracePt t="122842" x="3751263" y="5422900"/>
          <p14:tracePt t="122859" x="3910013" y="5422900"/>
          <p14:tracePt t="122875" x="4044950" y="5414963"/>
          <p14:tracePt t="122892" x="4162425" y="5405438"/>
          <p14:tracePt t="122909" x="4246563" y="5397500"/>
          <p14:tracePt t="122926" x="4329113" y="5380038"/>
          <p14:tracePt t="122942" x="4413250" y="5364163"/>
          <p14:tracePt t="122959" x="4481513" y="5356225"/>
          <p14:tracePt t="122976" x="4556125" y="5338763"/>
          <p14:tracePt t="122992" x="4606925" y="5330825"/>
          <p14:tracePt t="123009" x="4665663" y="5330825"/>
          <p14:tracePt t="123026" x="4716463" y="5330825"/>
          <p14:tracePt t="123043" x="4765675" y="5321300"/>
          <p14:tracePt t="123059" x="4816475" y="5305425"/>
          <p14:tracePt t="123075" x="4857750" y="5295900"/>
          <p14:tracePt t="123093" x="4883150" y="5295900"/>
          <p14:tracePt t="123116" x="4892675" y="5287963"/>
          <p14:tracePt t="123231" x="4892675" y="5280025"/>
          <p14:tracePt t="123240" x="4883150" y="5272088"/>
          <p14:tracePt t="123255" x="4867275" y="5254625"/>
          <p14:tracePt t="123263" x="4867275" y="5246688"/>
          <p14:tracePt t="123275" x="4857750" y="5246688"/>
          <p14:tracePt t="123292" x="4849813" y="5237163"/>
          <p14:tracePt t="123435" x="4857750" y="5237163"/>
          <p14:tracePt t="123443" x="4892675" y="5237163"/>
          <p14:tracePt t="123452" x="4908550" y="5237163"/>
          <p14:tracePt t="123459" x="4959350" y="5237163"/>
          <p14:tracePt t="123475" x="5127625" y="5237163"/>
          <p14:tracePt t="123492" x="5327650" y="5272088"/>
          <p14:tracePt t="123509" x="5521325" y="5280025"/>
          <p14:tracePt t="123525" x="5672138" y="5287963"/>
          <p14:tracePt t="123542" x="5730875" y="5287963"/>
          <p14:tracePt t="123646" x="5738813" y="5287963"/>
          <p14:tracePt t="123687" x="5748338" y="5287963"/>
          <p14:tracePt t="123704" x="5756275" y="5287963"/>
          <p14:tracePt t="123842" x="5748338" y="5280025"/>
          <p14:tracePt t="123850" x="5748338" y="5272088"/>
          <p14:tracePt t="123859" x="5722938" y="5262563"/>
          <p14:tracePt t="124607" x="5697538" y="5262563"/>
          <p14:tracePt t="124616" x="5680075" y="5262563"/>
          <p14:tracePt t="124626" x="5646738" y="5262563"/>
          <p14:tracePt t="124642" x="5562600" y="5287963"/>
          <p14:tracePt t="124659" x="5462588" y="5313363"/>
          <p14:tracePt t="124675" x="5353050" y="5356225"/>
          <p14:tracePt t="124692" x="5227638" y="5422900"/>
          <p14:tracePt t="124708" x="5068888" y="5489575"/>
          <p14:tracePt t="124725" x="4941888" y="5548313"/>
          <p14:tracePt t="124742" x="4799013" y="5632450"/>
          <p14:tracePt t="124759" x="4657725" y="5716588"/>
          <p14:tracePt t="124776" x="4497388" y="5783263"/>
          <p14:tracePt t="124792" x="4354513" y="5859463"/>
          <p14:tracePt t="124809" x="4211638" y="5918200"/>
          <p14:tracePt t="124826" x="4094163" y="5951538"/>
          <p14:tracePt t="124842" x="4002088" y="5984875"/>
          <p14:tracePt t="124859" x="3935413" y="6002338"/>
          <p14:tracePt t="124875" x="3894138" y="6010275"/>
          <p14:tracePt t="124892" x="3868738" y="6027738"/>
          <p14:tracePt t="124909" x="3835400" y="6043613"/>
          <p14:tracePt t="124926" x="3767138" y="6069013"/>
          <p14:tracePt t="124942" x="3751263" y="6094413"/>
          <p14:tracePt t="124942" x="3733800" y="6102350"/>
          <p14:tracePt t="124959" x="3725863" y="6110288"/>
          <p14:tracePt t="124976" x="3725863" y="6135688"/>
          <p14:tracePt t="124992" x="3767138" y="6169025"/>
          <p14:tracePt t="125009" x="3843338" y="6178550"/>
          <p14:tracePt t="125026" x="3986213" y="6194425"/>
          <p14:tracePt t="125042" x="4103688" y="6194425"/>
          <p14:tracePt t="125059" x="4195763" y="6194425"/>
          <p14:tracePt t="125076" x="4246563" y="6194425"/>
          <p14:tracePt t="125093" x="4254500" y="6194425"/>
          <p14:tracePt t="125227" x="4246563" y="6194425"/>
          <p14:tracePt t="125243" x="4229100" y="6186488"/>
          <p14:tracePt t="125251" x="4211638" y="6169025"/>
          <p14:tracePt t="125259" x="4203700" y="6153150"/>
          <p14:tracePt t="125276" x="4178300" y="6135688"/>
          <p14:tracePt t="125292" x="4170363" y="6102350"/>
          <p14:tracePt t="126201" x="4187825" y="6102350"/>
          <p14:tracePt t="126205" x="4211638" y="6102350"/>
          <p14:tracePt t="126213" x="4229100" y="6102350"/>
          <p14:tracePt t="126225" x="4279900" y="6102350"/>
          <p14:tracePt t="126242" x="4405313" y="6076950"/>
          <p14:tracePt t="126259" x="4548188" y="6018213"/>
          <p14:tracePt t="126276" x="4622800" y="5984875"/>
          <p14:tracePt t="126775" x="4614863" y="5976938"/>
          <p14:tracePt t="126898" x="4606925" y="5976938"/>
          <p14:tracePt t="126906" x="4598988" y="5976938"/>
          <p14:tracePt t="126914" x="4581525" y="5976938"/>
          <p14:tracePt t="126925" x="4556125" y="5976938"/>
          <p14:tracePt t="126942" x="4514850" y="5976938"/>
          <p14:tracePt t="126959" x="4446588" y="5976938"/>
          <p14:tracePt t="126974" x="4379913" y="5976938"/>
          <p14:tracePt t="126991" x="4321175" y="5976938"/>
          <p14:tracePt t="127008" x="4211638" y="5976938"/>
          <p14:tracePt t="127024" x="4052888" y="5969000"/>
          <p14:tracePt t="127041" x="3859213" y="5934075"/>
          <p14:tracePt t="127058" x="3700463" y="5908675"/>
          <p14:tracePt t="127074" x="3575050" y="5892800"/>
          <p14:tracePt t="127091" x="3465513" y="5892800"/>
          <p14:tracePt t="127107" x="3330575" y="5892800"/>
          <p14:tracePt t="127124" x="3179763" y="5892800"/>
          <p14:tracePt t="127141" x="3062288" y="5892800"/>
          <p14:tracePt t="127158" x="2970213" y="5908675"/>
          <p14:tracePt t="127174" x="2903538" y="5926138"/>
          <p14:tracePt t="127191" x="2827338" y="5959475"/>
          <p14:tracePt t="127207" x="2735263" y="6010275"/>
          <p14:tracePt t="127224" x="2584450" y="6094413"/>
          <p14:tracePt t="127225" x="2500313" y="6135688"/>
          <p14:tracePt t="127241" x="2290763" y="6237288"/>
          <p14:tracePt t="127257" x="2173288" y="6296025"/>
          <p14:tracePt t="127274" x="1744663" y="6480175"/>
          <p14:tracePt t="127291" x="1485900" y="6581775"/>
          <p14:tracePt t="127307" x="1274763" y="6648450"/>
          <p14:tracePt t="127325" x="1123950" y="6699250"/>
          <p14:tracePt t="127342" x="1031875" y="6732588"/>
          <p14:tracePt t="127371" x="1023938" y="6740525"/>
          <p14:tracePt t="127381" x="1016000" y="6757988"/>
          <p14:tracePt t="127391" x="1016000" y="6773863"/>
          <p14:tracePt t="127408" x="998538" y="6816725"/>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3" y="1088344"/>
            <a:ext cx="709632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Scheduling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3-15</a:t>
            </a:r>
          </a:p>
        </p:txBody>
      </p:sp>
      <p:sp>
        <p:nvSpPr>
          <p:cNvPr id="11" name="Rectangle 3">
            <a:extLst>
              <a:ext uri="{FF2B5EF4-FFF2-40B4-BE49-F238E27FC236}">
                <a16:creationId xmlns="" xmlns:a16="http://schemas.microsoft.com/office/drawing/2014/main" id="{ECD638C1-756B-2B41-8AA8-C71F698C2554}"/>
              </a:ext>
            </a:extLst>
          </p:cNvPr>
          <p:cNvSpPr txBox="1">
            <a:spLocks noChangeArrowheads="1"/>
          </p:cNvSpPr>
          <p:nvPr/>
        </p:nvSpPr>
        <p:spPr>
          <a:xfrm>
            <a:off x="721381" y="1951752"/>
            <a:ext cx="7139808" cy="445569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50000"/>
              </a:lnSpc>
            </a:pPr>
            <a:r>
              <a:rPr lang="en-US" altLang="en-US" sz="2000" dirty="0">
                <a:solidFill>
                  <a:schemeClr val="accent1">
                    <a:lumMod val="75000"/>
                  </a:schemeClr>
                </a:solidFill>
              </a:rPr>
              <a:t>Project planning </a:t>
            </a:r>
            <a:r>
              <a:rPr lang="en-US" altLang="en-US" sz="2000" dirty="0"/>
              <a:t>is a </a:t>
            </a:r>
            <a:r>
              <a:rPr lang="en-US" altLang="en-US" sz="2000" i="1" dirty="0"/>
              <a:t>prerequisite</a:t>
            </a:r>
            <a:r>
              <a:rPr lang="en-US" altLang="en-US" sz="2000" dirty="0"/>
              <a:t> to </a:t>
            </a:r>
            <a:r>
              <a:rPr lang="en-US" altLang="en-US" sz="2000" dirty="0">
                <a:solidFill>
                  <a:srgbClr val="C00000"/>
                </a:solidFill>
              </a:rPr>
              <a:t>Project Scheduling </a:t>
            </a:r>
            <a:r>
              <a:rPr lang="en-US" altLang="en-US" sz="2000" dirty="0"/>
              <a:t>because there is no way to determine the sequence or start and finish dates of activities until they are identified.</a:t>
            </a:r>
          </a:p>
          <a:p>
            <a:pPr algn="justLow">
              <a:lnSpc>
                <a:spcPct val="150000"/>
              </a:lnSpc>
            </a:pPr>
            <a:r>
              <a:rPr lang="en-US" altLang="en-US" sz="2000" dirty="0"/>
              <a:t>Terms of project planning and scheduling are often used synonymously because planning and scheduling are performed interactively.</a:t>
            </a:r>
          </a:p>
          <a:p>
            <a:pPr algn="justLow">
              <a:lnSpc>
                <a:spcPct val="150000"/>
              </a:lnSpc>
            </a:pPr>
            <a:r>
              <a:rPr lang="en-US" altLang="en-US" sz="2000" dirty="0"/>
              <a:t>Planning is more difficult to accomplish than scheduling. </a:t>
            </a:r>
          </a:p>
          <a:p>
            <a:pPr algn="justLow">
              <a:lnSpc>
                <a:spcPct val="150000"/>
              </a:lnSpc>
            </a:pPr>
            <a:r>
              <a:rPr lang="en-US" altLang="en-US" sz="2000" dirty="0"/>
              <a:t>The real test of the project planner/scheduler is his or her ability to identify all the work required to complete the project.</a:t>
            </a:r>
          </a:p>
        </p:txBody>
      </p:sp>
      <p:pic>
        <p:nvPicPr>
          <p:cNvPr id="13" name="Picture 12">
            <a:extLst>
              <a:ext uri="{FF2B5EF4-FFF2-40B4-BE49-F238E27FC236}">
                <a16:creationId xmlns="" xmlns:a16="http://schemas.microsoft.com/office/drawing/2014/main" id="{26E52EB5-55AB-4E11-9045-01D6199B1D76}"/>
              </a:ext>
            </a:extLst>
          </p:cNvPr>
          <p:cNvPicPr>
            <a:picLocks noChangeAspect="1"/>
          </p:cNvPicPr>
          <p:nvPr/>
        </p:nvPicPr>
        <p:blipFill rotWithShape="1">
          <a:blip r:embed="rId3"/>
          <a:srcRect b="30935"/>
          <a:stretch/>
        </p:blipFill>
        <p:spPr>
          <a:xfrm>
            <a:off x="7861189" y="2175327"/>
            <a:ext cx="3471828" cy="1010325"/>
          </a:xfrm>
          <a:prstGeom prst="rect">
            <a:avLst/>
          </a:prstGeom>
        </p:spPr>
      </p:pic>
      <p:pic>
        <p:nvPicPr>
          <p:cNvPr id="14" name="Picture 13">
            <a:extLst>
              <a:ext uri="{FF2B5EF4-FFF2-40B4-BE49-F238E27FC236}">
                <a16:creationId xmlns="" xmlns:a16="http://schemas.microsoft.com/office/drawing/2014/main" id="{62A180BC-422E-4072-A707-DEB77B2D056F}"/>
              </a:ext>
            </a:extLst>
          </p:cNvPr>
          <p:cNvPicPr>
            <a:picLocks noChangeAspect="1"/>
          </p:cNvPicPr>
          <p:nvPr/>
        </p:nvPicPr>
        <p:blipFill>
          <a:blip r:embed="rId4"/>
          <a:stretch>
            <a:fillRect/>
          </a:stretch>
        </p:blipFill>
        <p:spPr>
          <a:xfrm>
            <a:off x="8082116" y="3919524"/>
            <a:ext cx="3250902" cy="1764981"/>
          </a:xfrm>
          <a:prstGeom prst="rect">
            <a:avLst/>
          </a:prstGeom>
        </p:spPr>
      </p:pic>
    </p:spTree>
    <p:extLst>
      <p:ext uri="{BB962C8B-B14F-4D97-AF65-F5344CB8AC3E}">
        <p14:creationId xmlns:p14="http://schemas.microsoft.com/office/powerpoint/2010/main" val="273336342"/>
      </p:ext>
    </p:extLst>
  </p:cSld>
  <p:clrMapOvr>
    <a:masterClrMapping/>
  </p:clrMapOvr>
  <mc:AlternateContent xmlns:mc="http://schemas.openxmlformats.org/markup-compatibility/2006" xmlns:p14="http://schemas.microsoft.com/office/powerpoint/2010/main">
    <mc:Choice Requires="p14">
      <p:transition p14:dur="10" advTm="165244"/>
    </mc:Choice>
    <mc:Fallback xmlns="">
      <p:transition advTm="165244"/>
    </mc:Fallback>
  </mc:AlternateContent>
  <p:timing>
    <p:tnLst>
      <p:par>
        <p:cTn id="1" dur="indefinite" restart="never" nodeType="tmRoot"/>
      </p:par>
    </p:tnLst>
  </p:timing>
  <p:extLst mod="1">
    <p:ext uri="{3A86A75C-4F4B-4683-9AE1-C65F6400EC91}">
      <p14:laserTraceLst xmlns:p14="http://schemas.microsoft.com/office/powerpoint/2010/main">
        <p14:tracePtLst>
          <p14:tracePt t="172" x="1754188" y="6656388"/>
          <p14:tracePt t="181" x="1946275" y="6454775"/>
          <p14:tracePt t="198" x="2416175" y="5875338"/>
          <p14:tracePt t="214" x="3062288" y="5002213"/>
          <p14:tracePt t="231" x="3659188" y="4179888"/>
          <p14:tracePt t="248" x="4162425" y="3533775"/>
          <p14:tracePt t="264" x="4540250" y="3089275"/>
          <p14:tracePt t="282" x="4765675" y="2828925"/>
          <p14:tracePt t="298" x="4916488" y="2678113"/>
          <p14:tracePt t="315" x="5043488" y="2551113"/>
          <p14:tracePt t="331" x="5135563" y="2451100"/>
          <p14:tracePt t="348" x="5186363" y="2443163"/>
          <p14:tracePt t="364" x="5194300" y="2433638"/>
          <p14:tracePt t="2729" x="5176838" y="2417763"/>
          <p14:tracePt t="2730" x="5127625" y="2392363"/>
          <p14:tracePt t="2749" x="5076825" y="2392363"/>
          <p14:tracePt t="2765" x="5018088" y="2459038"/>
          <p14:tracePt t="2782" x="4900613" y="2568575"/>
          <p14:tracePt t="2798" x="4648200" y="2619375"/>
          <p14:tracePt t="2815" x="4187825" y="2527300"/>
          <p14:tracePt t="2832" x="3868738" y="2484438"/>
          <p14:tracePt t="3049" x="3851275" y="2492375"/>
          <p14:tracePt t="3064" x="3851275" y="2501900"/>
          <p14:tracePt t="3072" x="3851275" y="2517775"/>
          <p14:tracePt t="3088" x="3851275" y="2527300"/>
          <p14:tracePt t="3098" x="3851275" y="2535238"/>
          <p14:tracePt t="3129" x="3851275" y="2543175"/>
          <p14:tracePt t="3147" x="3868738" y="2551113"/>
          <p14:tracePt t="3154" x="3876675" y="2551113"/>
          <p14:tracePt t="3165" x="3884613" y="2560638"/>
          <p14:tracePt t="3182" x="3894138" y="2560638"/>
          <p14:tracePt t="3285" x="3876675" y="2560638"/>
          <p14:tracePt t="3292" x="3810000" y="2560638"/>
          <p14:tracePt t="3300" x="3700463" y="2560638"/>
          <p14:tracePt t="3315" x="3549650" y="2560638"/>
          <p14:tracePt t="3332" x="3297238" y="2543175"/>
          <p14:tracePt t="3349" x="3105150" y="2484438"/>
          <p14:tracePt t="3365" x="2954338" y="2425700"/>
          <p14:tracePt t="3382" x="2786063" y="2366963"/>
          <p14:tracePt t="3383" x="2709863" y="2351088"/>
          <p14:tracePt t="3398" x="2643188" y="2333625"/>
          <p14:tracePt t="3415" x="2441575" y="2300288"/>
          <p14:tracePt t="3432" x="2316163" y="2292350"/>
          <p14:tracePt t="3448" x="2214563" y="2292350"/>
          <p14:tracePt t="3465" x="2122488" y="2292350"/>
          <p14:tracePt t="3482" x="2073275" y="2292350"/>
          <p14:tracePt t="3498" x="2030413" y="2292350"/>
          <p14:tracePt t="3515" x="1971675" y="2325688"/>
          <p14:tracePt t="3532" x="1879600" y="2351088"/>
          <p14:tracePt t="3548" x="1787525" y="2384425"/>
          <p14:tracePt t="3565" x="1711325" y="2400300"/>
          <p14:tracePt t="3582" x="1652588" y="2409825"/>
          <p14:tracePt t="3598" x="1603375" y="2409825"/>
          <p14:tracePt t="3615" x="1552575" y="2409825"/>
          <p14:tracePt t="3632" x="1501775" y="2417763"/>
          <p14:tracePt t="3649" x="1450975" y="2425700"/>
          <p14:tracePt t="3665" x="1409700" y="2443163"/>
          <p14:tracePt t="3682" x="1368425" y="2476500"/>
          <p14:tracePt t="3699" x="1350963" y="2492375"/>
          <p14:tracePt t="3715" x="1333500" y="2509838"/>
          <p14:tracePt t="3732" x="1317625" y="2527300"/>
          <p14:tracePt t="3781" x="1317625" y="2535238"/>
          <p14:tracePt t="3789" x="1325563" y="2535238"/>
          <p14:tracePt t="3806" x="1333500" y="2551113"/>
          <p14:tracePt t="3831" x="1343025" y="2551113"/>
          <p14:tracePt t="3838" x="1350963" y="2560638"/>
          <p14:tracePt t="3849" x="1358900" y="2560638"/>
          <p14:tracePt t="3866" x="1376363" y="2560638"/>
          <p14:tracePt t="3882" x="1427163" y="2568575"/>
          <p14:tracePt t="3899" x="1460500" y="2568575"/>
          <p14:tracePt t="3915" x="1476375" y="2568575"/>
          <p14:tracePt t="3932" x="1501775" y="2586038"/>
          <p14:tracePt t="3949" x="1544638" y="2586038"/>
          <p14:tracePt t="3965" x="1593850" y="2586038"/>
          <p14:tracePt t="3982" x="1652588" y="2586038"/>
          <p14:tracePt t="3999" x="1703388" y="2586038"/>
          <p14:tracePt t="4016" x="1787525" y="2586038"/>
          <p14:tracePt t="4032" x="1812925" y="2586038"/>
          <p14:tracePt t="4157" x="1812925" y="2593975"/>
          <p14:tracePt t="4164" x="1812925" y="2601913"/>
          <p14:tracePt t="35856" x="1812925" y="2586038"/>
          <p14:tracePt t="35867" x="1812925" y="2535238"/>
          <p14:tracePt t="35875" x="1795463" y="2433638"/>
          <p14:tracePt t="35883" x="1770063" y="2374900"/>
          <p14:tracePt t="36097" x="1803400" y="2374900"/>
          <p14:tracePt t="36105" x="1838325" y="2409825"/>
          <p14:tracePt t="36116" x="1879600" y="2451100"/>
          <p14:tracePt t="36132" x="1997075" y="2543175"/>
          <p14:tracePt t="36149" x="2030413" y="2568575"/>
          <p14:tracePt t="36166" x="2055813" y="2586038"/>
          <p14:tracePt t="36182" x="2081213" y="2644775"/>
          <p14:tracePt t="36199" x="2106613" y="2719388"/>
          <p14:tracePt t="36216" x="2139950" y="2836863"/>
          <p14:tracePt t="36232" x="2181225" y="2913063"/>
          <p14:tracePt t="36248" x="2249488" y="2963863"/>
          <p14:tracePt t="36265" x="2366963" y="3081338"/>
          <p14:tracePt t="36282" x="2543175" y="3281363"/>
          <p14:tracePt t="36299" x="2786063" y="3533775"/>
          <p14:tracePt t="36316" x="3003550" y="3786188"/>
          <p14:tracePt t="36332" x="3113088" y="3911600"/>
          <p14:tracePt t="36349" x="3130550" y="3929063"/>
          <p14:tracePt t="36449" x="3130550" y="3937000"/>
          <p14:tracePt t="36473" x="3138488" y="3937000"/>
          <p14:tracePt t="36480" x="3146425" y="3944938"/>
          <p14:tracePt t="36499" x="3154363" y="3952875"/>
          <p14:tracePt t="84378" x="3154363" y="3962400"/>
          <p14:tracePt t="84665" x="3146425" y="3962400"/>
          <p14:tracePt t="84672" x="3105150" y="3970338"/>
          <p14:tracePt t="84682" x="3079750" y="3970338"/>
          <p14:tracePt t="84699" x="2895600" y="3987800"/>
          <p14:tracePt t="84715" x="2416175" y="4105275"/>
          <p14:tracePt t="84732" x="1979613" y="4306888"/>
          <p14:tracePt t="84749" x="1803400" y="4457700"/>
          <p14:tracePt t="84765" x="1711325" y="4600575"/>
          <p14:tracePt t="84782" x="1619250" y="4767263"/>
          <p14:tracePt t="84798" x="1501775" y="4935538"/>
          <p14:tracePt t="84815" x="1401763" y="5070475"/>
          <p14:tracePt t="84831" x="1343025" y="5137150"/>
          <p14:tracePt t="84849" x="1333500" y="5145088"/>
          <p14:tracePt t="86946" x="1333500" y="5162550"/>
          <p14:tracePt t="86948" x="1350963" y="5178425"/>
          <p14:tracePt t="86966" x="1501775" y="5287963"/>
          <p14:tracePt t="86982" x="1644650" y="5389563"/>
          <p14:tracePt t="86999" x="1787525" y="5489575"/>
          <p14:tracePt t="87016" x="1912938" y="5565775"/>
          <p14:tracePt t="87032" x="2047875" y="5657850"/>
          <p14:tracePt t="87049" x="2165350" y="5724525"/>
          <p14:tracePt t="87066" x="2249488" y="5749925"/>
          <p14:tracePt t="87082" x="2257425" y="5749925"/>
          <p14:tracePt t="88647" x="2290763" y="5749925"/>
          <p14:tracePt t="88650" x="2366963" y="5749925"/>
          <p14:tracePt t="88666" x="2492375" y="5749925"/>
          <p14:tracePt t="88683" x="2987675" y="5749925"/>
          <p14:tracePt t="88700" x="4011613" y="5749925"/>
          <p14:tracePt t="88716" x="4699000" y="5749925"/>
          <p14:tracePt t="88733" x="5245100" y="5749925"/>
          <p14:tracePt t="88750" x="5597525" y="5749925"/>
          <p14:tracePt t="88766" x="5832475" y="5699125"/>
          <p14:tracePt t="88782" x="5999163" y="5657850"/>
          <p14:tracePt t="88799" x="6142038" y="5624513"/>
          <p14:tracePt t="88815" x="6242050" y="5591175"/>
          <p14:tracePt t="88833" x="6343650" y="5556250"/>
          <p14:tracePt t="88849" x="6394450" y="5532438"/>
          <p14:tracePt t="88869" x="6402388" y="5532438"/>
          <p14:tracePt t="88903" x="6410325" y="5532438"/>
          <p14:tracePt t="88910" x="6435725" y="5532438"/>
          <p14:tracePt t="88918" x="6486525" y="5532438"/>
          <p14:tracePt t="88932" x="6527800" y="5532438"/>
          <p14:tracePt t="88949" x="6737350" y="5581650"/>
          <p14:tracePt t="88965" x="7216775" y="5649913"/>
          <p14:tracePt t="88982" x="7886700" y="5691188"/>
          <p14:tracePt t="88999" x="8424863" y="5708650"/>
          <p14:tracePt t="89016" x="8685213" y="5708650"/>
          <p14:tracePt t="89033" x="8759825" y="5699125"/>
          <p14:tracePt t="89089" x="8759825" y="5708650"/>
          <p14:tracePt t="89098" x="8726488" y="5708650"/>
          <p14:tracePt t="89106" x="8685213" y="5716588"/>
          <p14:tracePt t="89116" x="8642350" y="5724525"/>
          <p14:tracePt t="89132" x="8583613" y="5724525"/>
          <p14:tracePt t="89149" x="8499475" y="5724525"/>
          <p14:tracePt t="89166" x="8474075" y="5724525"/>
          <p14:tracePt t="91714" x="8450263" y="5724525"/>
          <p14:tracePt t="91721" x="8424863" y="5724525"/>
          <p14:tracePt t="91733" x="8391525" y="5724525"/>
          <p14:tracePt t="91749" x="8332788" y="5724525"/>
          <p14:tracePt t="91766" x="8231188" y="5724525"/>
          <p14:tracePt t="91783" x="8105775" y="5724525"/>
          <p14:tracePt t="91799" x="8029575" y="5724525"/>
          <p14:tracePt t="91816" x="7954963" y="5741988"/>
          <p14:tracePt t="91833" x="7904163" y="5757863"/>
          <p14:tracePt t="91849" x="7896225" y="5767388"/>
          <p14:tracePt t="91865" x="7870825" y="5775325"/>
          <p14:tracePt t="91883" x="7862888" y="5775325"/>
          <p14:tracePt t="91899" x="7837488" y="5791200"/>
          <p14:tracePt t="91916" x="7794625" y="5816600"/>
          <p14:tracePt t="91933" x="7753350" y="5842000"/>
          <p14:tracePt t="91949" x="7694613" y="5875338"/>
          <p14:tracePt t="91966" x="7610475" y="5908675"/>
          <p14:tracePt t="91983" x="7485063" y="5969000"/>
          <p14:tracePt t="91999" x="7434263" y="5992813"/>
          <p14:tracePt t="92016" x="7400925" y="6010275"/>
          <p14:tracePt t="92034" x="7375525" y="6027738"/>
          <p14:tracePt t="92050" x="7367588" y="6035675"/>
          <p14:tracePt t="92097" x="7358063" y="6043613"/>
          <p14:tracePt t="92104" x="7350125" y="6051550"/>
          <p14:tracePt t="92129" x="7342188" y="6061075"/>
          <p14:tracePt t="92146" x="7324725" y="6076950"/>
          <p14:tracePt t="92162" x="7316788" y="6094413"/>
          <p14:tracePt t="92170" x="7299325" y="6094413"/>
          <p14:tracePt t="92183" x="7299325" y="6102350"/>
          <p14:tracePt t="92199" x="7283450" y="6102350"/>
          <p14:tracePt t="92216" x="7275513" y="6110288"/>
          <p14:tracePt t="92232" x="7265988" y="6119813"/>
          <p14:tracePt t="109327" x="7275513" y="6119813"/>
          <p14:tracePt t="109334" x="7283450" y="6119813"/>
          <p14:tracePt t="109349" x="7299325" y="6119813"/>
          <p14:tracePt t="109366" x="7308850" y="6119813"/>
          <p14:tracePt t="109670" x="7275513" y="6119813"/>
          <p14:tracePt t="109678" x="7250113" y="6119813"/>
          <p14:tracePt t="109686" x="7207250" y="6119813"/>
          <p14:tracePt t="109699" x="7140575" y="6119813"/>
          <p14:tracePt t="109715" x="6972300" y="6119813"/>
          <p14:tracePt t="109732" x="6897688" y="6119813"/>
          <p14:tracePt t="109785" x="6872288" y="6119813"/>
          <p14:tracePt t="109793" x="6838950" y="6127750"/>
          <p14:tracePt t="109801" x="6805613" y="6153150"/>
          <p14:tracePt t="109816" x="6762750" y="6169025"/>
          <p14:tracePt t="109832" x="6696075" y="6178550"/>
          <p14:tracePt t="109849" x="6561138" y="6219825"/>
          <p14:tracePt t="109866" x="6343650" y="6270625"/>
          <p14:tracePt t="109882" x="6057900" y="6337300"/>
          <p14:tracePt t="109899" x="5621338" y="6421438"/>
          <p14:tracePt t="109916" x="5462588" y="6454775"/>
          <p14:tracePt t="109932" x="5202238" y="6505575"/>
          <p14:tracePt t="109949" x="4775200" y="6556375"/>
          <p14:tracePt t="109966" x="4540250" y="6589713"/>
          <p14:tracePt t="109983" x="4329113" y="6623050"/>
          <p14:tracePt t="109999" x="4162425" y="6640513"/>
          <p14:tracePt t="110016" x="4027488" y="6664325"/>
          <p14:tracePt t="110032" x="3910013" y="6681788"/>
          <p14:tracePt t="110049" x="3817938" y="6689725"/>
          <p14:tracePt t="110066" x="3759200" y="6689725"/>
          <p14:tracePt t="110082" x="3692525" y="6689725"/>
          <p14:tracePt t="110099" x="3633788" y="6699250"/>
          <p14:tracePt t="110116" x="3582988" y="6707188"/>
          <p14:tracePt t="110132" x="3549650" y="6707188"/>
          <p14:tracePt t="110149" x="3532188" y="6732588"/>
          <p14:tracePt t="110165" x="3524250" y="6732588"/>
          <p14:tracePt t="110182" x="3524250" y="6740525"/>
          <p14:tracePt t="110199" x="3524250" y="6765925"/>
          <p14:tracePt t="110216" x="3575050" y="6781800"/>
          <p14:tracePt t="110232" x="3616325" y="6799263"/>
          <p14:tracePt t="110249" x="3633788" y="6816725"/>
          <p14:tracePt t="110375" x="3624263" y="6816725"/>
          <p14:tracePt t="110391" x="3608388" y="6816725"/>
          <p14:tracePt t="110408" x="3608388" y="6807200"/>
          <p14:tracePt t="110415" x="3608388" y="6791325"/>
          <p14:tracePt t="110423" x="3608388" y="6781800"/>
          <p14:tracePt t="110433" x="3616325" y="6773863"/>
          <p14:tracePt t="110449" x="3659188" y="6740525"/>
          <p14:tracePt t="110466" x="3708400" y="6689725"/>
          <p14:tracePt t="110482" x="3776663" y="6640513"/>
          <p14:tracePt t="110499" x="3859213" y="6605588"/>
          <p14:tracePt t="110516" x="3952875" y="6572250"/>
          <p14:tracePt t="110533" x="4019550" y="6546850"/>
          <p14:tracePt t="110549" x="4152900" y="6521450"/>
          <p14:tracePt t="110565" x="4295775" y="6497638"/>
          <p14:tracePt t="110583" x="4438650" y="6472238"/>
          <p14:tracePt t="110600" x="4530725" y="6454775"/>
          <p14:tracePt t="110616" x="4564063" y="6446838"/>
          <p14:tracePt t="111184" x="4573588" y="6446838"/>
          <p14:tracePt t="111224" x="4556125" y="6446838"/>
          <p14:tracePt t="111232" x="4530725" y="6446838"/>
          <p14:tracePt t="111240" x="4489450" y="6446838"/>
          <p14:tracePt t="111249" x="4471988" y="6446838"/>
          <p14:tracePt t="111266" x="4405313" y="6446838"/>
          <p14:tracePt t="111283" x="4364038" y="6438900"/>
          <p14:tracePt t="111300" x="4313238" y="6438900"/>
          <p14:tracePt t="111316" x="4246563" y="6429375"/>
          <p14:tracePt t="111332" x="4152900" y="6421438"/>
          <p14:tracePt t="111349" x="4052888" y="6421438"/>
          <p14:tracePt t="111366" x="3935413" y="6421438"/>
          <p14:tracePt t="111383" x="3800475" y="6421438"/>
          <p14:tracePt t="111399" x="3641725" y="6421438"/>
          <p14:tracePt t="111416" x="3448050" y="6421438"/>
          <p14:tracePt t="111433" x="3248025" y="6421438"/>
          <p14:tracePt t="111449" x="3036888" y="6421438"/>
          <p14:tracePt t="111466" x="2852738" y="6421438"/>
          <p14:tracePt t="111482" x="2684463" y="6421438"/>
          <p14:tracePt t="111499" x="2517775" y="6421438"/>
          <p14:tracePt t="111516" x="2382838" y="6421438"/>
          <p14:tracePt t="111532" x="2265363" y="6421438"/>
          <p14:tracePt t="111549" x="2206625" y="6421438"/>
          <p14:tracePt t="111565" x="2173288" y="6421438"/>
          <p14:tracePt t="111582" x="2165350" y="6421438"/>
          <p14:tracePt t="111599" x="2155825" y="6421438"/>
          <p14:tracePt t="111616" x="2139950" y="6421438"/>
          <p14:tracePt t="111633" x="2114550" y="6421438"/>
          <p14:tracePt t="111650" x="2055813" y="6421438"/>
          <p14:tracePt t="111666" x="2030413" y="6421438"/>
          <p14:tracePt t="111666" x="2005013" y="6421438"/>
          <p14:tracePt t="111683" x="1963738" y="6421438"/>
          <p14:tracePt t="111699" x="1912938" y="6421438"/>
          <p14:tracePt t="111716" x="1897063" y="6421438"/>
          <p14:tracePt t="111732" x="1887538" y="6421438"/>
          <p14:tracePt t="112334" x="1897063" y="6421438"/>
          <p14:tracePt t="112350" x="1905000" y="6421438"/>
          <p14:tracePt t="112788" x="1912938" y="6421438"/>
          <p14:tracePt t="112812" x="1920875" y="6421438"/>
          <p14:tracePt t="112820" x="1930400" y="6421438"/>
          <p14:tracePt t="112844" x="1938338" y="6421438"/>
          <p14:tracePt t="112861" x="1955800" y="6421438"/>
          <p14:tracePt t="112885" x="1971675" y="6421438"/>
          <p14:tracePt t="112959" x="1979613" y="6421438"/>
          <p14:tracePt t="112975" x="1997075" y="6421438"/>
          <p14:tracePt t="112992" x="2005013" y="6421438"/>
          <p14:tracePt t="113000" x="2022475" y="6421438"/>
          <p14:tracePt t="113015" x="2030413" y="6421438"/>
          <p14:tracePt t="113032" x="2073275" y="6429375"/>
          <p14:tracePt t="113049" x="2089150" y="6429375"/>
          <p14:tracePt t="113066" x="2122488" y="6429375"/>
          <p14:tracePt t="113083" x="2132013" y="6429375"/>
          <p14:tracePt t="113099" x="2147888" y="6438900"/>
          <p14:tracePt t="113116" x="2165350" y="6438900"/>
          <p14:tracePt t="113132" x="2190750" y="6438900"/>
          <p14:tracePt t="113149" x="2206625" y="6438900"/>
          <p14:tracePt t="113165" x="2257425" y="6438900"/>
          <p14:tracePt t="113182" x="2316163" y="6438900"/>
          <p14:tracePt t="113198" x="2374900" y="6438900"/>
          <p14:tracePt t="113215" x="2408238" y="6438900"/>
          <p14:tracePt t="113232" x="2433638" y="6438900"/>
          <p14:tracePt t="113249" x="2484438" y="6462713"/>
          <p14:tracePt t="113265" x="2517775" y="6462713"/>
          <p14:tracePt t="113282" x="2543175" y="6472238"/>
          <p14:tracePt t="113298" x="2566988" y="6472238"/>
          <p14:tracePt t="113317" x="2584450" y="6472238"/>
          <p14:tracePt t="113332" x="2592388" y="6472238"/>
          <p14:tracePt t="113349" x="2601913" y="6472238"/>
          <p14:tracePt t="113368" x="2617788" y="6472238"/>
          <p14:tracePt t="113382" x="2625725" y="6472238"/>
          <p14:tracePt t="113398" x="2651125" y="6472238"/>
          <p14:tracePt t="113415" x="2684463" y="6472238"/>
          <p14:tracePt t="113432" x="2727325" y="6472238"/>
          <p14:tracePt t="113449" x="2786063" y="6472238"/>
          <p14:tracePt t="113465" x="2836863" y="6472238"/>
          <p14:tracePt t="113482" x="2895600" y="6472238"/>
          <p14:tracePt t="113499" x="2936875" y="6472238"/>
          <p14:tracePt t="113515" x="2987675" y="6480175"/>
          <p14:tracePt t="113533" x="3054350" y="6480175"/>
          <p14:tracePt t="113549" x="3113088" y="6480175"/>
          <p14:tracePt t="113566" x="3171825" y="6488113"/>
          <p14:tracePt t="113582" x="3222625" y="6488113"/>
          <p14:tracePt t="113598" x="3271838" y="6488113"/>
          <p14:tracePt t="113615" x="3330575" y="6497638"/>
          <p14:tracePt t="113632" x="3381375" y="6497638"/>
          <p14:tracePt t="113649" x="3406775" y="6513513"/>
          <p14:tracePt t="113666" x="3424238" y="6513513"/>
          <p14:tracePt t="113683" x="3432175" y="6513513"/>
          <p14:tracePt t="113699" x="3448050" y="6521450"/>
          <p14:tracePt t="113715" x="3457575" y="6530975"/>
          <p14:tracePt t="113761" x="3465513" y="6530975"/>
          <p14:tracePt t="113769" x="3473450" y="6530975"/>
          <p14:tracePt t="113782" x="3490913" y="6530975"/>
          <p14:tracePt t="113835" x="3498850" y="6530975"/>
          <p14:tracePt t="113851" x="3506788" y="6530975"/>
          <p14:tracePt t="113859" x="3532188" y="6538913"/>
          <p14:tracePt t="113868" x="3549650" y="6538913"/>
          <p14:tracePt t="113882" x="3590925" y="6546850"/>
          <p14:tracePt t="113899" x="3641725" y="6546850"/>
          <p14:tracePt t="113915" x="3767138" y="6546850"/>
          <p14:tracePt t="113932" x="3952875" y="6546850"/>
          <p14:tracePt t="113949" x="4178300" y="6546850"/>
          <p14:tracePt t="113965" x="4397375" y="6546850"/>
          <p14:tracePt t="113982" x="4632325" y="6546850"/>
          <p14:tracePt t="113998" x="4749800" y="6546850"/>
          <p14:tracePt t="114015" x="4783138" y="6546850"/>
          <p14:tracePt t="114138" x="4799013" y="6546850"/>
          <p14:tracePt t="114145" x="4816475" y="6546850"/>
          <p14:tracePt t="114153" x="4841875" y="6546850"/>
          <p14:tracePt t="114166" x="4867275" y="6546850"/>
          <p14:tracePt t="114182" x="4916488" y="6546850"/>
          <p14:tracePt t="114199" x="4975225" y="6546850"/>
          <p14:tracePt t="114215" x="5084763" y="6546850"/>
          <p14:tracePt t="114232" x="5210175" y="6546850"/>
          <p14:tracePt t="114249" x="5311775" y="6546850"/>
          <p14:tracePt t="114265" x="5429250" y="6546850"/>
          <p14:tracePt t="114282" x="5470525" y="6546850"/>
          <p14:tracePt t="114299" x="5495925" y="6546850"/>
          <p14:tracePt t="114407" x="5513388" y="6546850"/>
          <p14:tracePt t="114415" x="5538788" y="6546850"/>
          <p14:tracePt t="114424" x="5554663" y="6546850"/>
          <p14:tracePt t="114432" x="5580063" y="6546850"/>
          <p14:tracePt t="114449" x="5613400" y="6546850"/>
          <p14:tracePt t="114465" x="5656263" y="6546850"/>
          <p14:tracePt t="114482" x="5705475" y="6546850"/>
          <p14:tracePt t="114499" x="5773738" y="6546850"/>
          <p14:tracePt t="114515" x="5832475" y="6546850"/>
          <p14:tracePt t="114532" x="5899150" y="6546850"/>
          <p14:tracePt t="114549" x="5983288" y="6546850"/>
          <p14:tracePt t="114565" x="6008688" y="6546850"/>
          <p14:tracePt t="114582" x="6024563" y="6546850"/>
          <p14:tracePt t="114599" x="6067425" y="6546850"/>
          <p14:tracePt t="114616" x="6108700" y="6546850"/>
          <p14:tracePt t="114632" x="6134100" y="6546850"/>
          <p14:tracePt t="114649" x="6167438" y="6546850"/>
          <p14:tracePt t="114665" x="6208713" y="6546850"/>
          <p14:tracePt t="114682" x="6218238" y="6546850"/>
          <p14:tracePt t="116957" x="6251575" y="6521450"/>
          <p14:tracePt t="116964" x="6292850" y="6497638"/>
          <p14:tracePt t="116972" x="6318250" y="6462713"/>
          <p14:tracePt t="116982" x="6376988" y="6413500"/>
          <p14:tracePt t="116999" x="6519863" y="6262688"/>
          <p14:tracePt t="117016" x="6780213" y="6051550"/>
          <p14:tracePt t="117032" x="7232650" y="5767388"/>
          <p14:tracePt t="117049" x="7980363" y="5438775"/>
          <p14:tracePt t="117065" x="8851900" y="5119688"/>
          <p14:tracePt t="117082" x="9732963" y="4876800"/>
          <p14:tracePt t="117099" x="10572750" y="4641850"/>
          <p14:tracePt t="117115" x="11252200" y="4473575"/>
          <p14:tracePt t="117132" x="11730038" y="4348163"/>
          <p14:tracePt t="117149" x="11990388" y="4281488"/>
          <p14:tracePt t="117164" x="12115800" y="4230688"/>
          <p14:tracePt t="117183" x="12133263" y="4222750"/>
          <p14:tracePt t="117202" x="12141200" y="4213225"/>
          <p14:tracePt t="117215" x="12150725" y="4205288"/>
          <p14:tracePt t="117232" x="12158663" y="4179888"/>
          <p14:tracePt t="117456" x="12099925" y="3609975"/>
          <p14:tracePt t="117465" x="12041188" y="3592513"/>
          <p14:tracePt t="117482" x="11906250" y="3551238"/>
          <p14:tracePt t="117499" x="11763375" y="3517900"/>
          <p14:tracePt t="117515" x="11637963" y="3482975"/>
          <p14:tracePt t="117532" x="11495088" y="3459163"/>
          <p14:tracePt t="117549" x="11336338" y="3416300"/>
          <p14:tracePt t="117565" x="11168063" y="3382963"/>
          <p14:tracePt t="117582" x="10999788" y="3357563"/>
          <p14:tracePt t="117599" x="10848975" y="3332163"/>
          <p14:tracePt t="117615" x="10682288" y="3316288"/>
          <p14:tracePt t="117632" x="10521950" y="3281363"/>
          <p14:tracePt t="117649" x="10363200" y="3273425"/>
          <p14:tracePt t="117664" x="10202863" y="3273425"/>
          <p14:tracePt t="117682" x="10052050" y="3273425"/>
          <p14:tracePt t="117699" x="9893300" y="3273425"/>
          <p14:tracePt t="117715" x="9766300" y="3273425"/>
          <p14:tracePt t="117732" x="9640888" y="3273425"/>
          <p14:tracePt t="117749" x="9507538" y="3316288"/>
          <p14:tracePt t="117764" x="9321800" y="3357563"/>
          <p14:tracePt t="117782" x="9129713" y="3416300"/>
          <p14:tracePt t="117800" x="8818563" y="3525838"/>
          <p14:tracePt t="117815" x="8693150" y="3576638"/>
          <p14:tracePt t="117832" x="8391525" y="3702050"/>
          <p14:tracePt t="117849" x="8264525" y="3752850"/>
          <p14:tracePt t="117864" x="8215313" y="3776663"/>
          <p14:tracePt t="117864" x="8156575" y="3802063"/>
          <p14:tracePt t="117882" x="8080375" y="3835400"/>
          <p14:tracePt t="117899" x="8054975" y="3852863"/>
          <p14:tracePt t="117915" x="8029575" y="3870325"/>
          <p14:tracePt t="117932" x="8021638" y="3886200"/>
          <p14:tracePt t="117949" x="8021638" y="3929063"/>
          <p14:tracePt t="117966" x="8004175" y="3995738"/>
          <p14:tracePt t="117982" x="7988300" y="4054475"/>
          <p14:tracePt t="117998" x="7970838" y="4121150"/>
          <p14:tracePt t="118015" x="7962900" y="4222750"/>
          <p14:tracePt t="118032" x="7937500" y="4330700"/>
          <p14:tracePt t="118049" x="7904163" y="4457700"/>
          <p14:tracePt t="118065" x="7878763" y="4575175"/>
          <p14:tracePt t="118082" x="7862888" y="4692650"/>
          <p14:tracePt t="118099" x="7862888" y="4792663"/>
          <p14:tracePt t="118115" x="7862888" y="4910138"/>
          <p14:tracePt t="118132" x="7862888" y="4986338"/>
          <p14:tracePt t="118149" x="7862888" y="5070475"/>
          <p14:tracePt t="118164" x="7862888" y="5170488"/>
          <p14:tracePt t="118182" x="7870825" y="5237163"/>
          <p14:tracePt t="118199" x="7896225" y="5272088"/>
          <p14:tracePt t="118216" x="7896225" y="5287963"/>
          <p14:tracePt t="118232" x="7896225" y="5313363"/>
          <p14:tracePt t="118249" x="7904163" y="5356225"/>
          <p14:tracePt t="118250" x="7904163" y="5364163"/>
          <p14:tracePt t="118266" x="7921625" y="5430838"/>
          <p14:tracePt t="118282" x="7921625" y="5456238"/>
          <p14:tracePt t="118298" x="7921625" y="5556250"/>
          <p14:tracePt t="118315" x="7945438" y="5624513"/>
          <p14:tracePt t="118332" x="7954963" y="5665788"/>
          <p14:tracePt t="118349" x="7954963" y="5691188"/>
          <p14:tracePt t="118365" x="7970838" y="5732463"/>
          <p14:tracePt t="118382" x="8004175" y="5791200"/>
          <p14:tracePt t="118399" x="8039100" y="5826125"/>
          <p14:tracePt t="118415" x="8088313" y="5875338"/>
          <p14:tracePt t="118432" x="8156575" y="5908675"/>
          <p14:tracePt t="118449" x="8239125" y="5959475"/>
          <p14:tracePt t="118465" x="8289925" y="5969000"/>
          <p14:tracePt t="118482" x="8415338" y="6002338"/>
          <p14:tracePt t="118499" x="8591550" y="6051550"/>
          <p14:tracePt t="118515" x="8777288" y="6094413"/>
          <p14:tracePt t="118532" x="8969375" y="6135688"/>
          <p14:tracePt t="118549" x="9163050" y="6153150"/>
          <p14:tracePt t="118566" x="9331325" y="6161088"/>
          <p14:tracePt t="118582" x="9498013" y="6161088"/>
          <p14:tracePt t="118599" x="9640888" y="6161088"/>
          <p14:tracePt t="118615" x="9791700" y="6145213"/>
          <p14:tracePt t="118632" x="9952038" y="6076950"/>
          <p14:tracePt t="118648" x="10118725" y="6010275"/>
          <p14:tracePt t="118664" x="10261600" y="5918200"/>
          <p14:tracePt t="118682" x="10371138" y="5859463"/>
          <p14:tracePt t="118699" x="10480675" y="5757863"/>
          <p14:tracePt t="118715" x="10598150" y="5607050"/>
          <p14:tracePt t="118732" x="10647363" y="5489575"/>
          <p14:tracePt t="118748" x="10672763" y="5414963"/>
          <p14:tracePt t="118765" x="10706100" y="5272088"/>
          <p14:tracePt t="118782" x="10715625" y="5195888"/>
          <p14:tracePt t="118799" x="10723563" y="5019675"/>
          <p14:tracePt t="118816" x="10723563" y="4960938"/>
          <p14:tracePt t="118832" x="10723563" y="4927600"/>
          <p14:tracePt t="119006" x="10723563" y="4919663"/>
          <p14:tracePt t="119063" x="10731500" y="4919663"/>
          <p14:tracePt t="119094" x="10741025" y="4902200"/>
          <p14:tracePt t="119103" x="10748963" y="4894263"/>
          <p14:tracePt t="119116" x="10756900" y="4868863"/>
          <p14:tracePt t="119133" x="10774363" y="4818063"/>
          <p14:tracePt t="119149" x="10790238" y="4733925"/>
          <p14:tracePt t="119165" x="10790238" y="4624388"/>
          <p14:tracePt t="119182" x="10790238" y="4498975"/>
          <p14:tracePt t="119199" x="10790238" y="4348163"/>
          <p14:tracePt t="119215" x="10748963" y="4189413"/>
          <p14:tracePt t="119232" x="10682288" y="4046538"/>
          <p14:tracePt t="119248" x="10606088" y="3911600"/>
          <p14:tracePt t="119266" x="10506075" y="3802063"/>
          <p14:tracePt t="119282" x="10345738" y="3684588"/>
          <p14:tracePt t="119298" x="10287000" y="3651250"/>
          <p14:tracePt t="119315" x="10153650" y="3609975"/>
          <p14:tracePt t="119315" x="10085388" y="3592513"/>
          <p14:tracePt t="119332" x="9926638" y="3567113"/>
          <p14:tracePt t="119348" x="9766300" y="3567113"/>
          <p14:tracePt t="119364" x="9599613" y="3567113"/>
          <p14:tracePt t="119382" x="9431338" y="3567113"/>
          <p14:tracePt t="119399" x="9280525" y="3567113"/>
          <p14:tracePt t="119416" x="9129713" y="3567113"/>
          <p14:tracePt t="119432" x="8994775" y="3576638"/>
          <p14:tracePt t="119449" x="8885238" y="3617913"/>
          <p14:tracePt t="119465" x="8793163" y="3676650"/>
          <p14:tracePt t="119482" x="8709025" y="3743325"/>
          <p14:tracePt t="119499" x="8626475" y="3811588"/>
          <p14:tracePt t="119515" x="8558213" y="3894138"/>
          <p14:tracePt t="119532" x="8509000" y="4003675"/>
          <p14:tracePt t="119549" x="8450263" y="4154488"/>
          <p14:tracePt t="119565" x="8424863" y="4314825"/>
          <p14:tracePt t="119582" x="8415338" y="4465638"/>
          <p14:tracePt t="119599" x="8415338" y="4633913"/>
          <p14:tracePt t="119615" x="8415338" y="4851400"/>
          <p14:tracePt t="119632" x="8450263" y="5053013"/>
          <p14:tracePt t="119632" x="8458200" y="5154613"/>
          <p14:tracePt t="119648" x="8474075" y="5246688"/>
          <p14:tracePt t="119665" x="8550275" y="5456238"/>
          <p14:tracePt t="119682" x="8591550" y="5573713"/>
          <p14:tracePt t="119699" x="8634413" y="5632450"/>
          <p14:tracePt t="119715" x="8685213" y="5657850"/>
          <p14:tracePt t="119732" x="8767763" y="5665788"/>
          <p14:tracePt t="119748" x="8910638" y="5665788"/>
          <p14:tracePt t="119765" x="9045575" y="5665788"/>
          <p14:tracePt t="119782" x="9170988" y="5665788"/>
          <p14:tracePt t="119799" x="9221788" y="5665788"/>
          <p14:tracePt t="119815" x="9229725" y="5665788"/>
          <p14:tracePt t="119852" x="9247188" y="5673725"/>
          <p14:tracePt t="119860" x="9272588" y="5699125"/>
          <p14:tracePt t="119869" x="9288463" y="5741988"/>
          <p14:tracePt t="119882" x="9296400" y="5757863"/>
          <p14:tracePt t="119898" x="9364663" y="5842000"/>
          <p14:tracePt t="119915" x="9448800" y="5900738"/>
          <p14:tracePt t="119932" x="9490075" y="5926138"/>
          <p14:tracePt t="119949" x="9540875" y="5976938"/>
          <p14:tracePt t="120024" x="9556750" y="5976938"/>
          <p14:tracePt t="120033" x="9566275" y="5992813"/>
          <p14:tracePt t="120040" x="9590088" y="5992813"/>
          <p14:tracePt t="120049" x="9615488" y="5992813"/>
          <p14:tracePt t="120066" x="9691688" y="5926138"/>
          <p14:tracePt t="120082" x="9791700" y="5884863"/>
          <p14:tracePt t="120099" x="9952038" y="5834063"/>
          <p14:tracePt t="120115" x="10169525" y="5741988"/>
          <p14:tracePt t="120132" x="10396538" y="5624513"/>
          <p14:tracePt t="120149" x="10614025" y="5456238"/>
          <p14:tracePt t="120164" x="10756900" y="5313363"/>
          <p14:tracePt t="120182" x="10848975" y="5178425"/>
          <p14:tracePt t="120199" x="10907713" y="5045075"/>
          <p14:tracePt t="120215" x="10933113" y="4894263"/>
          <p14:tracePt t="120232" x="10941050" y="4743450"/>
          <p14:tracePt t="120249" x="10917238" y="4591050"/>
          <p14:tracePt t="120266" x="10866438" y="4457700"/>
          <p14:tracePt t="120283" x="10807700" y="4340225"/>
          <p14:tracePt t="120299" x="10748963" y="4230688"/>
          <p14:tracePt t="120315" x="10698163" y="4130675"/>
          <p14:tracePt t="120332" x="10631488" y="4037013"/>
          <p14:tracePt t="120349" x="10529888" y="3903663"/>
          <p14:tracePt t="120364" x="10488613" y="3870325"/>
          <p14:tracePt t="120382" x="10396538" y="3802063"/>
          <p14:tracePt t="120399" x="10220325" y="3709988"/>
          <p14:tracePt t="120416" x="10069513" y="3668713"/>
          <p14:tracePt t="120432" x="9901238" y="3643313"/>
          <p14:tracePt t="120448" x="9725025" y="3625850"/>
          <p14:tracePt t="120465" x="9556750" y="3625850"/>
          <p14:tracePt t="120482" x="9380538" y="3625850"/>
          <p14:tracePt t="120499" x="9229725" y="3625850"/>
          <p14:tracePt t="120515" x="9061450" y="3625850"/>
          <p14:tracePt t="120532" x="8902700" y="3625850"/>
          <p14:tracePt t="120549" x="8777288" y="3643313"/>
          <p14:tracePt t="120565" x="8675688" y="3676650"/>
          <p14:tracePt t="120582" x="8575675" y="3727450"/>
          <p14:tracePt t="120598" x="8509000" y="3794125"/>
          <p14:tracePt t="120616" x="8450263" y="3886200"/>
          <p14:tracePt t="120632" x="8407400" y="4011613"/>
          <p14:tracePt t="120649" x="8391525" y="4179888"/>
          <p14:tracePt t="120665" x="8374063" y="4356100"/>
          <p14:tracePt t="120683" x="8374063" y="4524375"/>
          <p14:tracePt t="120699" x="8366125" y="4725988"/>
          <p14:tracePt t="120716" x="8366125" y="4910138"/>
          <p14:tracePt t="120732" x="8366125" y="5078413"/>
          <p14:tracePt t="120733" x="8366125" y="5170488"/>
          <p14:tracePt t="120748" x="8366125" y="5246688"/>
          <p14:tracePt t="120766" x="8450263" y="5489575"/>
          <p14:tracePt t="120782" x="8532813" y="5614988"/>
          <p14:tracePt t="120799" x="8609013" y="5683250"/>
          <p14:tracePt t="120815" x="8693150" y="5699125"/>
          <p14:tracePt t="120832" x="8810625" y="5716588"/>
          <p14:tracePt t="120848" x="8928100" y="5716588"/>
          <p14:tracePt t="120865" x="9045575" y="5716588"/>
          <p14:tracePt t="120882" x="9188450" y="5708650"/>
          <p14:tracePt t="120898" x="9331325" y="5649913"/>
          <p14:tracePt t="120915" x="9456738" y="5573713"/>
          <p14:tracePt t="120932" x="9607550" y="5464175"/>
          <p14:tracePt t="120949" x="9758363" y="5338763"/>
          <p14:tracePt t="120964" x="9918700" y="5195888"/>
          <p14:tracePt t="120982" x="10077450" y="5060950"/>
          <p14:tracePt t="120999" x="10228263" y="4919663"/>
          <p14:tracePt t="121017" x="10363200" y="4784725"/>
          <p14:tracePt t="121032" x="10437813" y="4659313"/>
          <p14:tracePt t="121049" x="10496550" y="4524375"/>
          <p14:tracePt t="121065" x="10521950" y="4381500"/>
          <p14:tracePt t="121082" x="10521950" y="4271963"/>
          <p14:tracePt t="121099" x="10506075" y="4146550"/>
          <p14:tracePt t="121115" x="10371138" y="3962400"/>
          <p14:tracePt t="121132" x="10320338" y="3903663"/>
          <p14:tracePt t="121148" x="10077450" y="3760788"/>
          <p14:tracePt t="121165" x="9883775" y="3694113"/>
          <p14:tracePt t="121182" x="9707563" y="3643313"/>
          <p14:tracePt t="121199" x="9566275" y="3600450"/>
          <p14:tracePt t="121216" x="9413875" y="3576638"/>
          <p14:tracePt t="121232" x="9321800" y="3559175"/>
          <p14:tracePt t="121248" x="9247188" y="3559175"/>
          <p14:tracePt t="121265" x="9178925" y="3559175"/>
          <p14:tracePt t="121282" x="9112250" y="3559175"/>
          <p14:tracePt t="121299" x="9037638" y="3576638"/>
          <p14:tracePt t="121315" x="8953500" y="3617913"/>
          <p14:tracePt t="121332" x="8826500" y="3709988"/>
          <p14:tracePt t="121349" x="8709025" y="3811588"/>
          <p14:tracePt t="121365" x="8609013" y="3911600"/>
          <p14:tracePt t="121381" x="8509000" y="4046538"/>
          <p14:tracePt t="121399" x="8450263" y="4189413"/>
          <p14:tracePt t="121415" x="8407400" y="4340225"/>
          <p14:tracePt t="121433" x="8399463" y="4498975"/>
          <p14:tracePt t="121433" x="8399463" y="4591050"/>
          <p14:tracePt t="121449" x="8399463" y="4692650"/>
          <p14:tracePt t="121465" x="8399463" y="4868863"/>
          <p14:tracePt t="121482" x="8407400" y="5045075"/>
          <p14:tracePt t="121499" x="8491538" y="5330825"/>
          <p14:tracePt t="121515" x="8516938" y="5422900"/>
          <p14:tracePt t="121516" x="8550275" y="5507038"/>
          <p14:tracePt t="121533" x="8634413" y="5683250"/>
          <p14:tracePt t="121549" x="8726488" y="5834063"/>
          <p14:tracePt t="121566" x="8826500" y="5984875"/>
          <p14:tracePt t="121583" x="8928100" y="6069013"/>
          <p14:tracePt t="121600" x="9037638" y="6102350"/>
          <p14:tracePt t="121615" x="9129713" y="6110288"/>
          <p14:tracePt t="121632" x="9255125" y="6102350"/>
          <p14:tracePt t="121648" x="9423400" y="6027738"/>
          <p14:tracePt t="121664" x="9615488" y="5926138"/>
          <p14:tracePt t="121682" x="9834563" y="5791200"/>
          <p14:tracePt t="121699" x="10052050" y="5624513"/>
          <p14:tracePt t="121715" x="10220325" y="5497513"/>
          <p14:tracePt t="121732" x="10371138" y="5356225"/>
          <p14:tracePt t="121748" x="10488613" y="5213350"/>
          <p14:tracePt t="121764" x="10572750" y="5060950"/>
          <p14:tracePt t="121782" x="10598150" y="4910138"/>
          <p14:tracePt t="121799" x="10606088" y="4759325"/>
          <p14:tracePt t="121815" x="10606088" y="4624388"/>
          <p14:tracePt t="121832" x="10580688" y="4483100"/>
          <p14:tracePt t="121832" x="10547350" y="4406900"/>
          <p14:tracePt t="121849" x="10514013" y="4340225"/>
          <p14:tracePt t="121865" x="10379075" y="4095750"/>
          <p14:tracePt t="121882" x="10271125" y="3952875"/>
          <p14:tracePt t="121899" x="10177463" y="3852863"/>
          <p14:tracePt t="121916" x="10077450" y="3786188"/>
          <p14:tracePt t="121932" x="9967913" y="3743325"/>
          <p14:tracePt t="121949" x="9825038" y="3727450"/>
          <p14:tracePt t="121964" x="9691688" y="3727450"/>
          <p14:tracePt t="121982" x="9566275" y="3735388"/>
          <p14:tracePt t="121999" x="9423400" y="3786188"/>
          <p14:tracePt t="122016" x="9272588" y="3894138"/>
          <p14:tracePt t="122032" x="9104313" y="4011613"/>
          <p14:tracePt t="122048" x="8936038" y="4164013"/>
          <p14:tracePt t="122064" x="8777288" y="4340225"/>
          <p14:tracePt t="122082" x="8626475" y="4516438"/>
          <p14:tracePt t="122100" x="8516938" y="4684713"/>
          <p14:tracePt t="122116" x="8474075" y="4843463"/>
          <p14:tracePt t="122132" x="8458200" y="4994275"/>
          <p14:tracePt t="122150" x="8466138" y="5129213"/>
          <p14:tracePt t="122165" x="8567738" y="5287963"/>
          <p14:tracePt t="122183" x="8693150" y="5422900"/>
          <p14:tracePt t="122199" x="8936038" y="5556250"/>
          <p14:tracePt t="122215" x="9237663" y="5640388"/>
          <p14:tracePt t="122232" x="9531350" y="5691188"/>
          <p14:tracePt t="122248" x="9893300" y="5699125"/>
          <p14:tracePt t="122265" x="10069513" y="5691188"/>
          <p14:tracePt t="122282" x="10212388" y="5614988"/>
          <p14:tracePt t="122299" x="10287000" y="5540375"/>
          <p14:tracePt t="122315" x="10320338" y="5456238"/>
          <p14:tracePt t="122332" x="10329863" y="5372100"/>
          <p14:tracePt t="122349" x="10329863" y="5313363"/>
          <p14:tracePt t="122365" x="10329863" y="5280025"/>
          <p14:tracePt t="122382" x="10337800" y="5262563"/>
          <p14:tracePt t="122399" x="10337800" y="5254625"/>
          <p14:tracePt t="122615" x="10337800" y="5262563"/>
          <p14:tracePt t="122623" x="10320338" y="5305425"/>
          <p14:tracePt t="122632" x="10312400" y="5330825"/>
          <p14:tracePt t="122649" x="10287000" y="5405438"/>
          <p14:tracePt t="122665" x="10186988" y="5540375"/>
          <p14:tracePt t="122682" x="10161588" y="5614988"/>
          <p14:tracePt t="122699" x="10153650" y="5640388"/>
          <p14:tracePt t="122827" x="10169525" y="5640388"/>
          <p14:tracePt t="122836" x="10202863" y="5640388"/>
          <p14:tracePt t="122849" x="10271125" y="5591175"/>
          <p14:tracePt t="122864" x="10480675" y="5430838"/>
          <p14:tracePt t="122882" x="10756900" y="5170488"/>
          <p14:tracePt t="122899" x="10907713" y="4994275"/>
          <p14:tracePt t="122915" x="11034713" y="4792663"/>
          <p14:tracePt t="122932" x="11109325" y="4600575"/>
          <p14:tracePt t="122949" x="11142663" y="4406900"/>
          <p14:tracePt t="122965" x="11142663" y="4205288"/>
          <p14:tracePt t="122982" x="11050588" y="4087813"/>
          <p14:tracePt t="122999" x="10882313" y="3978275"/>
          <p14:tracePt t="123015" x="10672763" y="3903663"/>
          <p14:tracePt t="123032" x="10447338" y="3878263"/>
          <p14:tracePt t="123049" x="10228263" y="3870325"/>
          <p14:tracePt t="123065" x="10018713" y="3870325"/>
          <p14:tracePt t="123082" x="9817100" y="3870325"/>
          <p14:tracePt t="123099" x="9640888" y="3870325"/>
          <p14:tracePt t="123116" x="9507538" y="3886200"/>
          <p14:tracePt t="123132" x="9405938" y="3929063"/>
          <p14:tracePt t="123149" x="9313863" y="3987800"/>
          <p14:tracePt t="123165" x="9237663" y="4071938"/>
          <p14:tracePt t="123182" x="9196388" y="4205288"/>
          <p14:tracePt t="123199" x="9163050" y="4373563"/>
          <p14:tracePt t="123215" x="9129713" y="4575175"/>
          <p14:tracePt t="123232" x="9120188" y="4802188"/>
          <p14:tracePt t="123248" x="9129713" y="5019675"/>
          <p14:tracePt t="123264" x="9221788" y="5246688"/>
          <p14:tracePt t="123283" x="9305925" y="5389563"/>
          <p14:tracePt t="123299" x="9431338" y="5507038"/>
          <p14:tracePt t="123315" x="9574213" y="5565775"/>
          <p14:tracePt t="123332" x="9674225" y="5591175"/>
          <p14:tracePt t="123349" x="9817100" y="5591175"/>
          <p14:tracePt t="123364" x="9875838" y="5591175"/>
          <p14:tracePt t="123383" x="10010775" y="5556250"/>
          <p14:tracePt t="123399" x="10118725" y="5497513"/>
          <p14:tracePt t="123416" x="10194925" y="5405438"/>
          <p14:tracePt t="123433" x="10279063" y="5295900"/>
          <p14:tracePt t="123449" x="10345738" y="5162550"/>
          <p14:tracePt t="123465" x="10371138" y="5019675"/>
          <p14:tracePt t="123482" x="10379075" y="4826000"/>
          <p14:tracePt t="123499" x="10379075" y="4624388"/>
          <p14:tracePt t="123515" x="10379075" y="4448175"/>
          <p14:tracePt t="123532" x="10312400" y="4271963"/>
          <p14:tracePt t="123549" x="10228263" y="4121150"/>
          <p14:tracePt t="123565" x="10177463" y="4037013"/>
          <p14:tracePt t="123582" x="10110788" y="4003675"/>
          <p14:tracePt t="123599" x="10036175" y="3987800"/>
          <p14:tracePt t="123615" x="9942513" y="3987800"/>
          <p14:tracePt t="123632" x="9801225" y="3987800"/>
          <p14:tracePt t="123648" x="9615488" y="4011613"/>
          <p14:tracePt t="123666" x="9413875" y="4079875"/>
          <p14:tracePt t="123667" x="9296400" y="4130675"/>
          <p14:tracePt t="123682" x="9196388" y="4179888"/>
          <p14:tracePt t="123699" x="8969375" y="4365625"/>
          <p14:tracePt t="123715" x="8869363" y="4483100"/>
          <p14:tracePt t="123732" x="8843963" y="4624388"/>
          <p14:tracePt t="123749" x="8836025" y="4767263"/>
          <p14:tracePt t="123765" x="8902700" y="4910138"/>
          <p14:tracePt t="123782" x="9020175" y="5027613"/>
          <p14:tracePt t="123799" x="9155113" y="5129213"/>
          <p14:tracePt t="123815" x="9288463" y="5170488"/>
          <p14:tracePt t="123832" x="9413875" y="5178425"/>
          <p14:tracePt t="123849" x="9498013" y="5178425"/>
          <p14:tracePt t="123866" x="9548813" y="5170488"/>
          <p14:tracePt t="123882" x="9574213" y="5078413"/>
          <p14:tracePt t="123899" x="9590088" y="4927600"/>
          <p14:tracePt t="123916" x="9590088" y="4725988"/>
          <p14:tracePt t="123932" x="9582150" y="4440238"/>
          <p14:tracePt t="123949" x="9540875" y="4138613"/>
          <p14:tracePt t="123965" x="9456738" y="3919538"/>
          <p14:tracePt t="123982" x="9355138" y="3760788"/>
          <p14:tracePt t="123998" x="9280525" y="3702050"/>
          <p14:tracePt t="124015" x="9129713" y="3668713"/>
          <p14:tracePt t="124032" x="8894763" y="3668713"/>
          <p14:tracePt t="124033" x="8767763" y="3684588"/>
          <p14:tracePt t="124049" x="8609013" y="3743325"/>
          <p14:tracePt t="124065" x="8172450" y="4003675"/>
          <p14:tracePt t="124082" x="8029575" y="4205288"/>
          <p14:tracePt t="124098" x="7980363" y="4406900"/>
          <p14:tracePt t="124115" x="8039100" y="4600575"/>
          <p14:tracePt t="124132" x="8248650" y="4802188"/>
          <p14:tracePt t="124149" x="8558213" y="4968875"/>
          <p14:tracePt t="124165" x="8894763" y="5060950"/>
          <p14:tracePt t="124182" x="9137650" y="5086350"/>
          <p14:tracePt t="124199" x="9339263" y="5086350"/>
          <p14:tracePt t="124216" x="9507538" y="5019675"/>
          <p14:tracePt t="124232" x="9632950" y="4894263"/>
          <p14:tracePt t="124249" x="9732963" y="4675188"/>
          <p14:tracePt t="124264" x="9775825" y="4424363"/>
          <p14:tracePt t="124282" x="9783763" y="4146550"/>
          <p14:tracePt t="124299" x="9783763" y="3919538"/>
          <p14:tracePt t="124315" x="9766300" y="3743325"/>
          <p14:tracePt t="124332" x="9683750" y="3609975"/>
          <p14:tracePt t="124349" x="9574213" y="3533775"/>
          <p14:tracePt t="124365" x="9448800" y="3500438"/>
          <p14:tracePt t="124382" x="9296400" y="3492500"/>
          <p14:tracePt t="124398" x="9137650" y="3517900"/>
          <p14:tracePt t="124415" x="8986838" y="3635375"/>
          <p14:tracePt t="124432" x="8793163" y="3903663"/>
          <p14:tracePt t="124432" x="8734425" y="4071938"/>
          <p14:tracePt t="124448" x="8685213" y="4457700"/>
          <p14:tracePt t="124466" x="8685213" y="4718050"/>
          <p14:tracePt t="124482" x="8785225" y="4902200"/>
          <p14:tracePt t="124499" x="8994775" y="5086350"/>
          <p14:tracePt t="124515" x="9288463" y="5213350"/>
          <p14:tracePt t="124532" x="9540875" y="5237163"/>
          <p14:tracePt t="124549" x="9725025" y="5246688"/>
          <p14:tracePt t="124565" x="9867900" y="5237163"/>
          <p14:tracePt t="124582" x="9926638" y="5203825"/>
          <p14:tracePt t="124599" x="9934575" y="5178425"/>
          <p14:tracePt t="124616" x="9934575" y="5137150"/>
          <p14:tracePt t="124632" x="9934575" y="5119688"/>
          <p14:tracePt t="124649" x="9934575" y="5103813"/>
          <p14:tracePt t="124666" x="9934575" y="5095875"/>
          <p14:tracePt t="124938" x="9942513" y="5095875"/>
          <p14:tracePt t="124945" x="9942513" y="5086350"/>
          <p14:tracePt t="124961" x="9942513" y="5053013"/>
          <p14:tracePt t="124970" x="9934575" y="5011738"/>
          <p14:tracePt t="124982" x="9901238" y="4978400"/>
          <p14:tracePt t="124999" x="9834563" y="4927600"/>
          <p14:tracePt t="125016" x="9742488" y="4843463"/>
          <p14:tracePt t="125034" x="9615488" y="4733925"/>
          <p14:tracePt t="125049" x="9515475" y="4649788"/>
          <p14:tracePt t="125065" x="9413875" y="4591050"/>
          <p14:tracePt t="125082" x="9355138" y="4541838"/>
          <p14:tracePt t="125099" x="9313863" y="4532313"/>
          <p14:tracePt t="125115" x="9288463" y="4516438"/>
          <p14:tracePt t="125132" x="9263063" y="4516438"/>
          <p14:tracePt t="125149" x="9255125" y="4516438"/>
          <p14:tracePt t="125165" x="9247188" y="4516438"/>
          <p14:tracePt t="125182" x="9221788" y="4516438"/>
          <p14:tracePt t="125199" x="9196388" y="4516438"/>
          <p14:tracePt t="125215" x="9155113" y="4557713"/>
          <p14:tracePt t="125232" x="9104313" y="4624388"/>
          <p14:tracePt t="125248" x="9086850" y="4684713"/>
          <p14:tracePt t="125265" x="9078913" y="4759325"/>
          <p14:tracePt t="125282" x="9078913" y="4826000"/>
          <p14:tracePt t="125299" x="9078913" y="4919663"/>
          <p14:tracePt t="125315" x="9078913" y="4994275"/>
          <p14:tracePt t="125332" x="9078913" y="5086350"/>
          <p14:tracePt t="125348" x="9078913" y="5203825"/>
          <p14:tracePt t="125366" x="9086850" y="5330825"/>
          <p14:tracePt t="125382" x="9086850" y="5405438"/>
          <p14:tracePt t="125399" x="9086850" y="5422900"/>
          <p14:tracePt t="125418" x="9086850" y="5430838"/>
          <p14:tracePt t="125434" x="9086850" y="5438775"/>
          <p14:tracePt t="125450" x="9086850" y="5448300"/>
          <p14:tracePt t="125465" x="9086850" y="5464175"/>
          <p14:tracePt t="125482" x="9120188" y="5497513"/>
          <p14:tracePt t="125499" x="9145588" y="5556250"/>
          <p14:tracePt t="125500" x="9170988" y="5581650"/>
          <p14:tracePt t="125515" x="9196388" y="5632450"/>
          <p14:tracePt t="125532" x="9237663" y="5691188"/>
          <p14:tracePt t="125533" x="9247188" y="5708650"/>
          <p14:tracePt t="125549" x="9263063" y="5732463"/>
          <p14:tracePt t="125565" x="9263063" y="5757863"/>
          <p14:tracePt t="125582" x="9272588" y="5775325"/>
          <p14:tracePt t="125599" x="9272588" y="5808663"/>
          <p14:tracePt t="125615" x="9272588" y="5849938"/>
          <p14:tracePt t="125632" x="9280525" y="5859463"/>
          <p14:tracePt t="125655" x="9288463" y="5867400"/>
          <p14:tracePt t="130616" x="9331325" y="5859463"/>
          <p14:tracePt t="130617" x="9339263" y="5859463"/>
          <p14:tracePt t="130632" x="9364663" y="5849938"/>
          <p14:tracePt t="130633" x="9380538" y="5842000"/>
          <p14:tracePt t="130649" x="9398000" y="5826125"/>
          <p14:tracePt t="130665" x="9405938" y="5826125"/>
          <p14:tracePt t="130666" x="9405938" y="5808663"/>
          <p14:tracePt t="130689" x="9405938" y="5800725"/>
          <p14:tracePt t="130699" x="9405938" y="5783263"/>
          <p14:tracePt t="130716" x="9398000" y="5757863"/>
          <p14:tracePt t="130732" x="9398000" y="5716588"/>
          <p14:tracePt t="130749" x="9398000" y="5673725"/>
          <p14:tracePt t="130766" x="9398000" y="5649913"/>
          <p14:tracePt t="130782" x="9398000" y="5607050"/>
          <p14:tracePt t="130799" x="9405938" y="5548313"/>
          <p14:tracePt t="130815" x="9423400" y="5489575"/>
          <p14:tracePt t="130832" x="9423400" y="5464175"/>
          <p14:tracePt t="130849" x="9431338" y="5438775"/>
          <p14:tracePt t="130865" x="9431338" y="5430838"/>
          <p14:tracePt t="157616" x="9431338" y="5422900"/>
          <p14:tracePt t="157648" x="9448800" y="5430838"/>
          <p14:tracePt t="157656" x="9472613" y="5456238"/>
          <p14:tracePt t="157666" x="9490075" y="5464175"/>
          <p14:tracePt t="157682" x="9507538" y="5473700"/>
          <p14:tracePt t="157698" x="9523413" y="5489575"/>
          <p14:tracePt t="157715" x="9540875" y="5514975"/>
          <p14:tracePt t="157732" x="9548813" y="5540375"/>
          <p14:tracePt t="157835" x="9548813" y="5573713"/>
          <p14:tracePt t="157843" x="9523413" y="5573713"/>
          <p14:tracePt t="157851" x="9464675" y="5591175"/>
          <p14:tracePt t="157866" x="9355138" y="5632450"/>
          <p14:tracePt t="157882" x="9045575" y="5716588"/>
          <p14:tracePt t="157899" x="8709025" y="5800725"/>
          <p14:tracePt t="157915" x="8332788" y="5884863"/>
          <p14:tracePt t="157932" x="7921625" y="5934075"/>
          <p14:tracePt t="157949" x="7543800" y="5959475"/>
          <p14:tracePt t="157965" x="7181850" y="5992813"/>
          <p14:tracePt t="157966" x="7015163" y="6010275"/>
          <p14:tracePt t="157982" x="6864350" y="6027738"/>
          <p14:tracePt t="157999" x="6494463" y="6069013"/>
          <p14:tracePt t="158015" x="6394450" y="6086475"/>
          <p14:tracePt t="158033" x="6091238" y="6178550"/>
          <p14:tracePt t="158049" x="5924550" y="6262688"/>
          <p14:tracePt t="158065" x="5764213" y="6362700"/>
          <p14:tracePt t="158082" x="5597525" y="6454775"/>
          <p14:tracePt t="158098" x="5521325" y="6497638"/>
          <p14:tracePt t="158115" x="5235575" y="6623050"/>
          <p14:tracePt t="158132" x="5059363" y="6664325"/>
          <p14:tracePt t="158149" x="4900613" y="6689725"/>
          <p14:tracePt t="158165" x="4775200" y="6699250"/>
          <p14:tracePt t="158182" x="4665663" y="6715125"/>
          <p14:tracePt t="158199" x="4589463" y="6715125"/>
          <p14:tracePt t="158215" x="4548188" y="6715125"/>
          <p14:tracePt t="158303" x="4556125" y="6715125"/>
          <p14:tracePt t="158317" x="4573588" y="6715125"/>
          <p14:tracePt t="158324" x="4589463" y="6707188"/>
          <p14:tracePt t="158333" x="4606925" y="6689725"/>
          <p14:tracePt t="158349" x="4606925" y="6681788"/>
          <p14:tracePt t="159380" x="4632325" y="6681788"/>
          <p14:tracePt t="159380" x="4648200" y="6656388"/>
          <p14:tracePt t="159399" x="4716463" y="6615113"/>
          <p14:tracePt t="159415" x="4791075" y="6546850"/>
          <p14:tracePt t="159432" x="4849813" y="6480175"/>
          <p14:tracePt t="159448" x="4975225" y="6380163"/>
          <p14:tracePt t="159465" x="5194300" y="6211888"/>
          <p14:tracePt t="159482" x="5613400" y="5984875"/>
          <p14:tracePt t="159499" x="6234113" y="5749925"/>
          <p14:tracePt t="159516" x="7015163" y="5532438"/>
          <p14:tracePt t="159532" x="7904163" y="5364163"/>
          <p14:tracePt t="159548" x="8767763" y="5246688"/>
          <p14:tracePt t="159565" x="9556750" y="5170488"/>
          <p14:tracePt t="159582" x="10161588" y="5129213"/>
          <p14:tracePt t="159599" x="10598150" y="5129213"/>
          <p14:tracePt t="159615" x="10833100" y="5129213"/>
          <p14:tracePt t="159632" x="10958513" y="5129213"/>
          <p14:tracePt t="159649" x="10983913" y="5129213"/>
          <p14:tracePt t="159650" x="10991850" y="5129213"/>
          <p14:tracePt t="159665" x="10999788" y="5145088"/>
          <p14:tracePt t="159682" x="11009313" y="5154613"/>
          <p14:tracePt t="159698" x="11025188" y="5170488"/>
          <p14:tracePt t="159699" x="11034713" y="5178425"/>
          <p14:tracePt t="159716" x="11042650" y="5195888"/>
          <p14:tracePt t="159732" x="11126788" y="5254625"/>
          <p14:tracePt t="159748" x="11176000" y="5280025"/>
          <p14:tracePt t="159765" x="11226800" y="5295900"/>
          <p14:tracePt t="159765" x="11269663" y="5313363"/>
          <p14:tracePt t="159782" x="11318875" y="5321300"/>
          <p14:tracePt t="159799" x="11403013" y="5338763"/>
          <p14:tracePt t="159863" x="11377613" y="5338763"/>
          <p14:tracePt t="159870" x="11361738" y="5338763"/>
          <p14:tracePt t="159882" x="11310938" y="5330825"/>
          <p14:tracePt t="159899" x="11109325" y="5295900"/>
          <p14:tracePt t="159915" x="10848975" y="5246688"/>
          <p14:tracePt t="159933" x="10488613" y="5213350"/>
          <p14:tracePt t="159949" x="10036175" y="5170488"/>
          <p14:tracePt t="159966" x="9742488" y="5170488"/>
          <p14:tracePt t="159981" x="9531350" y="5170488"/>
          <p14:tracePt t="159999" x="9380538" y="5170488"/>
          <p14:tracePt t="160015" x="9263063" y="5213350"/>
          <p14:tracePt t="160032" x="9170988" y="5262563"/>
          <p14:tracePt t="160049" x="9078913" y="5338763"/>
          <p14:tracePt t="160065" x="9020175" y="5456238"/>
          <p14:tracePt t="160082" x="8978900" y="5624513"/>
          <p14:tracePt t="160099" x="8961438" y="5783263"/>
          <p14:tracePt t="160115" x="8969375" y="5908675"/>
          <p14:tracePt t="160132" x="9129713" y="6043613"/>
          <p14:tracePt t="160148" x="9331325" y="6076950"/>
          <p14:tracePt t="160165" x="9448800" y="6086475"/>
          <p14:tracePt t="160166" x="9582150" y="6086475"/>
          <p14:tracePt t="160182" x="9707563" y="6086475"/>
          <p14:tracePt t="160199" x="10094913" y="6043613"/>
          <p14:tracePt t="160215" x="10220325" y="5984875"/>
          <p14:tracePt t="160232" x="10220325" y="5926138"/>
          <p14:tracePt t="160248" x="10220325" y="5884863"/>
          <p14:tracePt t="160249" x="10220325" y="5834063"/>
          <p14:tracePt t="160265" x="10186988" y="5783263"/>
          <p14:tracePt t="160282" x="10001250" y="5632450"/>
          <p14:tracePt t="160300" x="9632950" y="5456238"/>
          <p14:tracePt t="160315" x="8969375" y="5287963"/>
          <p14:tracePt t="160332" x="8323263" y="5229225"/>
          <p14:tracePt t="160348" x="7543800" y="5213350"/>
          <p14:tracePt t="160365" x="6888163" y="5280025"/>
          <p14:tracePt t="160382" x="6486525" y="5422900"/>
          <p14:tracePt t="160399" x="6318250" y="5532438"/>
          <p14:tracePt t="160416" x="6259513" y="5673725"/>
          <p14:tracePt t="160432" x="6384925" y="5800725"/>
          <p14:tracePt t="160449" x="6821488" y="5969000"/>
          <p14:tracePt t="160465" x="7786688" y="6135688"/>
          <p14:tracePt t="160482" x="8659813" y="6186488"/>
          <p14:tracePt t="160498" x="9305925" y="6153150"/>
          <p14:tracePt t="160515" x="9632950" y="6051550"/>
          <p14:tracePt t="160532" x="9775825" y="5926138"/>
          <p14:tracePt t="160549" x="9801225" y="5783263"/>
          <p14:tracePt t="160565" x="9732963" y="5607050"/>
          <p14:tracePt t="160582" x="9423400" y="5356225"/>
          <p14:tracePt t="160598" x="8743950" y="5070475"/>
          <p14:tracePt t="160615" x="7954963" y="4843463"/>
          <p14:tracePt t="160615" x="7551738" y="4784725"/>
          <p14:tracePt t="160632" x="6905625" y="4733925"/>
          <p14:tracePt t="160649" x="6453188" y="4818063"/>
          <p14:tracePt t="160665" x="6318250" y="4968875"/>
          <p14:tracePt t="160682" x="6359525" y="5203825"/>
          <p14:tracePt t="160699" x="6931025" y="5581650"/>
          <p14:tracePt t="160715" x="7996238" y="5892800"/>
          <p14:tracePt t="160732" x="9372600" y="6002338"/>
          <p14:tracePt t="160748" x="10647363" y="5992813"/>
          <p14:tracePt t="160765" x="11604625" y="5808663"/>
          <p14:tracePt t="160782" x="11974513" y="5581650"/>
          <p14:tracePt t="160798" x="12033250" y="5364163"/>
          <p14:tracePt t="160815" x="11822113" y="5053013"/>
          <p14:tracePt t="160832" x="11068050" y="4675188"/>
          <p14:tracePt t="160849" x="10128250" y="4373563"/>
          <p14:tracePt t="160865" x="9237663" y="4205288"/>
          <p14:tracePt t="160882" x="8634413" y="4164013"/>
          <p14:tracePt t="160899" x="8516938" y="4164013"/>
          <p14:tracePt t="160915" x="8524875" y="4171950"/>
          <p14:tracePt t="160932" x="8667750" y="4230688"/>
          <p14:tracePt t="160949" x="8969375" y="4271963"/>
          <p14:tracePt t="160966" x="9355138" y="4306888"/>
          <p14:tracePt t="160982" x="9658350" y="4306888"/>
          <p14:tracePt t="160999" x="9758363" y="4306888"/>
          <p14:tracePt t="161025" x="9758363" y="4297363"/>
          <p14:tracePt t="161033" x="9750425" y="4281488"/>
          <p14:tracePt t="161049" x="9742488" y="4271963"/>
          <p14:tracePt t="161066" x="9648825" y="4264025"/>
          <p14:tracePt t="161082" x="9582150" y="4264025"/>
          <p14:tracePt t="161098" x="9540875" y="4264025"/>
          <p14:tracePt t="162177" x="9531350" y="4264025"/>
          <p14:tracePt t="162179" x="9523413" y="4264025"/>
          <p14:tracePt t="162187" x="9507538" y="4264025"/>
          <p14:tracePt t="162198" x="9472613" y="4264025"/>
          <p14:tracePt t="162216" x="9439275" y="4264025"/>
          <p14:tracePt t="162232" x="9380538" y="4264025"/>
          <p14:tracePt t="162249" x="9321800" y="4281488"/>
          <p14:tracePt t="162265" x="9272588" y="4297363"/>
          <p14:tracePt t="162282" x="9196388" y="4330700"/>
          <p14:tracePt t="162298" x="9096375" y="4373563"/>
          <p14:tracePt t="162315" x="8943975" y="4424363"/>
          <p14:tracePt t="162331" x="8726488" y="4516438"/>
          <p14:tracePt t="162349" x="8415338" y="4624388"/>
          <p14:tracePt t="162365" x="8080375" y="4759325"/>
          <p14:tracePt t="162382" x="7778750" y="4894263"/>
          <p14:tracePt t="162398" x="7635875" y="4986338"/>
          <p14:tracePt t="162415" x="7602538" y="5019675"/>
          <p14:tracePt t="162433" x="7593013" y="5019675"/>
          <p14:tracePt t="162613" x="7577138" y="5019675"/>
          <p14:tracePt t="162621" x="7569200" y="5019675"/>
          <p14:tracePt t="162633" x="7559675" y="5019675"/>
          <p14:tracePt t="162649" x="7551738" y="5019675"/>
          <p14:tracePt t="162666" x="7543800" y="5019675"/>
          <p14:tracePt t="162694" x="7534275" y="5027613"/>
          <p14:tracePt t="162702" x="7510463" y="5027613"/>
          <p14:tracePt t="162715" x="7475538" y="5027613"/>
          <p14:tracePt t="162732" x="7434263" y="5027613"/>
          <p14:tracePt t="162749" x="7426325" y="5027613"/>
          <p14:tracePt t="162850" x="7408863" y="5027613"/>
          <p14:tracePt t="162857" x="7358063" y="5027613"/>
          <p14:tracePt t="162867" x="7275513" y="5027613"/>
          <p14:tracePt t="162882" x="7148513" y="5027613"/>
          <p14:tracePt t="162883" x="6946900" y="5027613"/>
          <p14:tracePt t="162899" x="6251575" y="5086350"/>
          <p14:tracePt t="162916" x="5597525" y="5145088"/>
          <p14:tracePt t="162932" x="5059363" y="5187950"/>
          <p14:tracePt t="162949" x="4556125" y="5237163"/>
          <p14:tracePt t="162965" x="4011613" y="5313363"/>
          <p14:tracePt t="162982" x="3549650" y="5405438"/>
          <p14:tracePt t="162999" x="3179763" y="5497513"/>
          <p14:tracePt t="163015" x="2870200" y="5614988"/>
          <p14:tracePt t="163032" x="2625725" y="5716588"/>
          <p14:tracePt t="163049" x="2449513" y="5800725"/>
          <p14:tracePt t="163065" x="2332038" y="5849938"/>
          <p14:tracePt t="163082" x="2232025" y="5918200"/>
          <p14:tracePt t="163099" x="2132013" y="6002338"/>
          <p14:tracePt t="163115" x="2014538" y="6102350"/>
          <p14:tracePt t="163132" x="1879600" y="6219825"/>
          <p14:tracePt t="163148" x="1754188" y="6354763"/>
          <p14:tracePt t="163165" x="1636713" y="6480175"/>
          <p14:tracePt t="163182" x="1535113" y="6605588"/>
          <p14:tracePt t="163199" x="1443038" y="6740525"/>
          <p14:tracePt t="163215" x="1376363" y="6850063"/>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3" y="1088344"/>
            <a:ext cx="856165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Some Benefits of Successful Scheduling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3-16</a:t>
            </a:r>
          </a:p>
        </p:txBody>
      </p:sp>
      <p:sp>
        <p:nvSpPr>
          <p:cNvPr id="12" name="Rectangle 3">
            <a:extLst>
              <a:ext uri="{FF2B5EF4-FFF2-40B4-BE49-F238E27FC236}">
                <a16:creationId xmlns="" xmlns:a16="http://schemas.microsoft.com/office/drawing/2014/main" id="{DD0A1FCC-7A9C-490D-A0C7-9FFC7B7B30F1}"/>
              </a:ext>
            </a:extLst>
          </p:cNvPr>
          <p:cNvSpPr txBox="1">
            <a:spLocks noChangeArrowheads="1"/>
          </p:cNvSpPr>
          <p:nvPr/>
        </p:nvSpPr>
        <p:spPr>
          <a:xfrm>
            <a:off x="942308" y="2119906"/>
            <a:ext cx="10266019" cy="420317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altLang="en-US" sz="2400" dirty="0"/>
              <a:t>Illustrates interdependence of all tasks</a:t>
            </a:r>
          </a:p>
          <a:p>
            <a:pPr algn="just">
              <a:lnSpc>
                <a:spcPct val="150000"/>
              </a:lnSpc>
            </a:pPr>
            <a:r>
              <a:rPr lang="en-US" altLang="en-US" sz="2400" dirty="0"/>
              <a:t>Identifies times when resources must be available</a:t>
            </a:r>
          </a:p>
          <a:p>
            <a:pPr algn="just">
              <a:lnSpc>
                <a:spcPct val="150000"/>
              </a:lnSpc>
            </a:pPr>
            <a:r>
              <a:rPr lang="en-US" altLang="en-US" sz="2400" dirty="0"/>
              <a:t>Facilitates communication throughout the project</a:t>
            </a:r>
          </a:p>
          <a:p>
            <a:pPr algn="just">
              <a:lnSpc>
                <a:spcPct val="150000"/>
              </a:lnSpc>
            </a:pPr>
            <a:r>
              <a:rPr lang="en-US" altLang="en-US" sz="2400" dirty="0"/>
              <a:t>Determines critical activities/critical path</a:t>
            </a:r>
          </a:p>
          <a:p>
            <a:pPr algn="just">
              <a:lnSpc>
                <a:spcPct val="150000"/>
              </a:lnSpc>
            </a:pPr>
            <a:r>
              <a:rPr lang="en-US" altLang="en-US" sz="2400" dirty="0"/>
              <a:t>Affects client expectations through establishment of activities, milestones, and completion dates</a:t>
            </a:r>
          </a:p>
        </p:txBody>
      </p:sp>
    </p:spTree>
    <p:extLst>
      <p:ext uri="{BB962C8B-B14F-4D97-AF65-F5344CB8AC3E}">
        <p14:creationId xmlns:p14="http://schemas.microsoft.com/office/powerpoint/2010/main" val="3553190519"/>
      </p:ext>
    </p:extLst>
  </p:cSld>
  <p:clrMapOvr>
    <a:masterClrMapping/>
  </p:clrMapOvr>
  <mc:AlternateContent xmlns:mc="http://schemas.openxmlformats.org/markup-compatibility/2006" xmlns:p14="http://schemas.microsoft.com/office/powerpoint/2010/main">
    <mc:Choice Requires="p14">
      <p:transition p14:dur="10" advTm="155350"/>
    </mc:Choice>
    <mc:Fallback xmlns="">
      <p:transition advTm="155350"/>
    </mc:Fallback>
  </mc:AlternateContent>
  <p:timing>
    <p:tnLst>
      <p:par>
        <p:cTn id="1" dur="indefinite" restart="never" nodeType="tmRoot"/>
      </p:par>
    </p:tnLst>
  </p:timing>
  <p:extLst mod="1">
    <p:ext uri="{3A86A75C-4F4B-4683-9AE1-C65F6400EC91}">
      <p14:laserTraceLst xmlns:p14="http://schemas.microsoft.com/office/powerpoint/2010/main">
        <p14:tracePtLst>
          <p14:tracePt t="9006" x="2786063" y="6748463"/>
          <p14:tracePt t="9013" x="2860675" y="6681788"/>
          <p14:tracePt t="9029" x="2903538" y="6630988"/>
          <p14:tracePt t="9046" x="2944813" y="6530975"/>
          <p14:tracePt t="9062" x="2978150" y="6396038"/>
          <p14:tracePt t="9079" x="3013075" y="6203950"/>
          <p14:tracePt t="9096" x="3028950" y="6069013"/>
          <p14:tracePt t="9161" x="3046413" y="6027738"/>
          <p14:tracePt t="9169" x="3054350" y="6027738"/>
          <p14:tracePt t="9179" x="3079750" y="6027738"/>
          <p14:tracePt t="9195" x="3095625" y="6018213"/>
          <p14:tracePt t="9212" x="3130550" y="6018213"/>
          <p14:tracePt t="9229" x="3238500" y="5976938"/>
          <p14:tracePt t="9246" x="3482975" y="5908675"/>
          <p14:tracePt t="9262" x="3751263" y="5800725"/>
          <p14:tracePt t="9279" x="3917950" y="5708650"/>
          <p14:tracePt t="9297" x="3976688" y="5624513"/>
          <p14:tracePt t="9312" x="3994150" y="5473700"/>
          <p14:tracePt t="9328" x="3927475" y="5280025"/>
          <p14:tracePt t="9346" x="3717925" y="4994275"/>
          <p14:tracePt t="9362" x="3457575" y="4733925"/>
          <p14:tracePt t="9379" x="3205163" y="4532313"/>
          <p14:tracePt t="9395" x="2978150" y="4389438"/>
          <p14:tracePt t="9412" x="2852738" y="4314825"/>
          <p14:tracePt t="9429" x="2752725" y="4281488"/>
          <p14:tracePt t="9445" x="2625725" y="4264025"/>
          <p14:tracePt t="9462" x="2474913" y="4281488"/>
          <p14:tracePt t="9479" x="2433638" y="4297363"/>
          <p14:tracePt t="9553" x="2449513" y="4289425"/>
          <p14:tracePt t="9560" x="2466975" y="4271963"/>
          <p14:tracePt t="9567" x="2492375" y="4230688"/>
          <p14:tracePt t="9579" x="2508250" y="4171950"/>
          <p14:tracePt t="9595" x="2517775" y="3978275"/>
          <p14:tracePt t="9612" x="2425700" y="3752850"/>
          <p14:tracePt t="9629" x="2308225" y="3584575"/>
          <p14:tracePt t="9646" x="2190750" y="3433763"/>
          <p14:tracePt t="9662" x="2063750" y="3316288"/>
          <p14:tracePt t="9679" x="1930400" y="3232150"/>
          <p14:tracePt t="9695" x="1795463" y="3173413"/>
          <p14:tracePt t="9712" x="1703388" y="3140075"/>
          <p14:tracePt t="9729" x="1636713" y="3114675"/>
          <p14:tracePt t="9745" x="1603375" y="3097213"/>
          <p14:tracePt t="9762" x="1552575" y="3046413"/>
          <p14:tracePt t="9779" x="1501775" y="3013075"/>
          <p14:tracePt t="9795" x="1443038" y="2971800"/>
          <p14:tracePt t="9812" x="1409700" y="2963863"/>
          <p14:tracePt t="9829" x="1358900" y="2928938"/>
          <p14:tracePt t="9846" x="1300163" y="2905125"/>
          <p14:tracePt t="9862" x="1284288" y="2887663"/>
          <p14:tracePt t="9935" x="1284288" y="2879725"/>
          <p14:tracePt t="9976" x="1292225" y="2870200"/>
          <p14:tracePt t="9984" x="1300163" y="2870200"/>
          <p14:tracePt t="9995" x="1309688" y="2870200"/>
          <p14:tracePt t="10012" x="1368425" y="2870200"/>
          <p14:tracePt t="10029" x="1460500" y="2870200"/>
          <p14:tracePt t="10045" x="1535113" y="2870200"/>
          <p14:tracePt t="10062" x="1695450" y="2870200"/>
          <p14:tracePt t="10079" x="1920875" y="2870200"/>
          <p14:tracePt t="10095" x="2190750" y="2870200"/>
          <p14:tracePt t="10112" x="2433638" y="2870200"/>
          <p14:tracePt t="10129" x="2668588" y="2870200"/>
          <p14:tracePt t="10146" x="2811463" y="2870200"/>
          <p14:tracePt t="10162" x="2819400" y="2870200"/>
          <p14:tracePt t="10245" x="2827338" y="2879725"/>
          <p14:tracePt t="10269" x="2836863" y="2879725"/>
          <p14:tracePt t="10285" x="2844800" y="2879725"/>
          <p14:tracePt t="10295" x="2852738" y="2879725"/>
          <p14:tracePt t="11475" x="2860675" y="2879725"/>
          <p14:tracePt t="11476" x="2878138" y="2879725"/>
          <p14:tracePt t="12145" x="2886075" y="2879725"/>
          <p14:tracePt t="12163" x="2886075" y="2870200"/>
          <p14:tracePt t="12169" x="2895600" y="2870200"/>
          <p14:tracePt t="12179" x="2895600" y="2862263"/>
          <p14:tracePt t="12195" x="2895600" y="2846388"/>
          <p14:tracePt t="12212" x="2903538" y="2836863"/>
          <p14:tracePt t="12229" x="2903538" y="2820988"/>
          <p14:tracePt t="12245" x="2903538" y="2811463"/>
          <p14:tracePt t="12262" x="2903538" y="2803525"/>
          <p14:tracePt t="12291" x="2903538" y="2795588"/>
          <p14:tracePt t="12298" x="2903538" y="2786063"/>
          <p14:tracePt t="12312" x="2895600" y="2786063"/>
          <p14:tracePt t="12329" x="2852738" y="2778125"/>
          <p14:tracePt t="12346" x="2819400" y="2770188"/>
          <p14:tracePt t="12362" x="2778125" y="2762250"/>
          <p14:tracePt t="12379" x="2743200" y="2752725"/>
          <p14:tracePt t="12396" x="2735263" y="2744788"/>
          <p14:tracePt t="12413" x="2719388" y="2736850"/>
          <p14:tracePt t="12429" x="2709863" y="2727325"/>
          <p14:tracePt t="12446" x="2684463" y="2719388"/>
          <p14:tracePt t="12462" x="2668588" y="2711450"/>
          <p14:tracePt t="12478" x="2660650" y="2711450"/>
          <p14:tracePt t="12495" x="2617788" y="2703513"/>
          <p14:tracePt t="12512" x="2566988" y="2703513"/>
          <p14:tracePt t="12529" x="2559050" y="2703513"/>
          <p14:tracePt t="12530" x="2551113" y="2703513"/>
          <p14:tracePt t="12545" x="2543175" y="2703513"/>
          <p14:tracePt t="12625" x="2551113" y="2703513"/>
          <p14:tracePt t="12633" x="2559050" y="2703513"/>
          <p14:tracePt t="12646" x="2584450" y="2686050"/>
          <p14:tracePt t="12662" x="2625725" y="2686050"/>
          <p14:tracePt t="12679" x="2693988" y="2686050"/>
          <p14:tracePt t="12695" x="2794000" y="2686050"/>
          <p14:tracePt t="12712" x="2936875" y="2693988"/>
          <p14:tracePt t="12729" x="3138488" y="2703513"/>
          <p14:tracePt t="12745" x="3365500" y="2703513"/>
          <p14:tracePt t="12762" x="3608388" y="2703513"/>
          <p14:tracePt t="12779" x="3868738" y="2703513"/>
          <p14:tracePt t="12795" x="4162425" y="2703513"/>
          <p14:tracePt t="12796" x="4346575" y="2703513"/>
          <p14:tracePt t="12812" x="4530725" y="2703513"/>
          <p14:tracePt t="12829" x="4941888" y="2703513"/>
          <p14:tracePt t="12829" x="5127625" y="2703513"/>
          <p14:tracePt t="12846" x="5411788" y="2727325"/>
          <p14:tracePt t="12862" x="5538788" y="2727325"/>
          <p14:tracePt t="12878" x="5730875" y="2727325"/>
          <p14:tracePt t="12896" x="5848350" y="2727325"/>
          <p14:tracePt t="21995" x="5848350" y="2762250"/>
          <p14:tracePt t="22004" x="5822950" y="2786063"/>
          <p14:tracePt t="22013" x="5789613" y="2820988"/>
          <p14:tracePt t="22029" x="5730875" y="2862263"/>
          <p14:tracePt t="22045" x="5630863" y="2921000"/>
          <p14:tracePt t="22062" x="5495925" y="3005138"/>
          <p14:tracePt t="22079" x="5421313" y="3055938"/>
          <p14:tracePt t="22095" x="5202238" y="3248025"/>
          <p14:tracePt t="22112" x="5068888" y="3365500"/>
          <p14:tracePt t="22129" x="4941888" y="3441700"/>
          <p14:tracePt t="22145" x="4816475" y="3525838"/>
          <p14:tracePt t="22162" x="4706938" y="3576638"/>
          <p14:tracePt t="22178" x="4614863" y="3600450"/>
          <p14:tracePt t="22195" x="4514850" y="3617913"/>
          <p14:tracePt t="22212" x="4413250" y="3625850"/>
          <p14:tracePt t="22229" x="4387850" y="3625850"/>
          <p14:tracePt t="22245" x="4379913" y="3625850"/>
          <p14:tracePt t="22262" x="4371975" y="3625850"/>
          <p14:tracePt t="22279" x="4346575" y="3635375"/>
          <p14:tracePt t="22295" x="4313238" y="3659188"/>
          <p14:tracePt t="22311" x="4305300" y="3659188"/>
          <p14:tracePt t="22328" x="4295775" y="3668713"/>
          <p14:tracePt t="22371" x="4287838" y="3668713"/>
          <p14:tracePt t="22404" x="4287838" y="3659188"/>
          <p14:tracePt t="22412" x="4270375" y="3643313"/>
          <p14:tracePt t="22567" x="4262438" y="3635375"/>
          <p14:tracePt t="22583" x="4254500" y="3625850"/>
          <p14:tracePt t="22608" x="4246563" y="3609975"/>
          <p14:tracePt t="22625" x="4237038" y="3600450"/>
          <p14:tracePt t="22640" x="4229100" y="3600450"/>
          <p14:tracePt t="22657" x="4229100" y="3592513"/>
          <p14:tracePt t="22673" x="4221163" y="3592513"/>
          <p14:tracePt t="22689" x="4221163" y="3584575"/>
          <p14:tracePt t="22697" x="4221163" y="3576638"/>
          <p14:tracePt t="22712" x="4211638" y="3567113"/>
          <p14:tracePt t="22729" x="4203700" y="3559175"/>
          <p14:tracePt t="22745" x="4195763" y="3559175"/>
          <p14:tracePt t="22762" x="4178300" y="3541713"/>
          <p14:tracePt t="22781" x="4170363" y="3525838"/>
          <p14:tracePt t="22796" x="4152900" y="3517900"/>
          <p14:tracePt t="22819" x="4144963" y="3517900"/>
          <p14:tracePt t="22830" x="4137025" y="3508375"/>
          <p14:tracePt t="22859" x="4129088" y="3500438"/>
          <p14:tracePt t="22965" x="4137025" y="3492500"/>
          <p14:tracePt t="22975" x="4144963" y="3492500"/>
          <p14:tracePt t="22983" x="4162425" y="3492500"/>
          <p14:tracePt t="22995" x="4170363" y="3492500"/>
          <p14:tracePt t="23013" x="4187825" y="3492500"/>
          <p14:tracePt t="23028" x="4211638" y="3492500"/>
          <p14:tracePt t="23045" x="4254500" y="3482975"/>
          <p14:tracePt t="23061" x="4354513" y="3482975"/>
          <p14:tracePt t="23077" x="4522788" y="3482975"/>
          <p14:tracePt t="23094" x="4732338" y="3482975"/>
          <p14:tracePt t="23111" x="4959350" y="3482975"/>
          <p14:tracePt t="23128" x="5210175" y="3482975"/>
          <p14:tracePt t="23144" x="5487988" y="3482975"/>
          <p14:tracePt t="23161" x="5764213" y="3482975"/>
          <p14:tracePt t="23177" x="6016625" y="3482975"/>
          <p14:tracePt t="23194" x="6183313" y="3482975"/>
          <p14:tracePt t="23211" x="6326188" y="3482975"/>
          <p14:tracePt t="23211" x="6394450" y="3482975"/>
          <p14:tracePt t="23227" x="6453188" y="3482975"/>
          <p14:tracePt t="23244" x="6527800" y="3482975"/>
          <p14:tracePt t="23261" x="6535738" y="3482975"/>
          <p14:tracePt t="23333" x="6553200" y="3482975"/>
          <p14:tracePt t="23350" x="6553200" y="3467100"/>
          <p14:tracePt t="23357" x="6561138" y="3467100"/>
          <p14:tracePt t="23374" x="6570663" y="3459163"/>
          <p14:tracePt t="23382" x="6578600" y="3459163"/>
          <p14:tracePt t="23394" x="6586538" y="3459163"/>
          <p14:tracePt t="23410" x="6604000" y="3449638"/>
          <p14:tracePt t="23427" x="6619875" y="3449638"/>
          <p14:tracePt t="23444" x="6619875" y="3441700"/>
          <p14:tracePt t="23497" x="6629400" y="3441700"/>
          <p14:tracePt t="54988" x="6629400" y="3433763"/>
          <p14:tracePt t="54996" x="6619875" y="3433763"/>
          <p14:tracePt t="55013" x="6604000" y="3408363"/>
          <p14:tracePt t="55029" x="6611938" y="3390900"/>
          <p14:tracePt t="55209" x="6594475" y="3390900"/>
          <p14:tracePt t="55217" x="6486525" y="3390900"/>
          <p14:tracePt t="55229" x="6284913" y="3398838"/>
          <p14:tracePt t="55245" x="5689600" y="3559175"/>
          <p14:tracePt t="55262" x="5176838" y="3760788"/>
          <p14:tracePt t="55278" x="4833938" y="3919538"/>
          <p14:tracePt t="55295" x="4548188" y="4029075"/>
          <p14:tracePt t="55312" x="4279900" y="4138613"/>
          <p14:tracePt t="55328" x="4011613" y="4197350"/>
          <p14:tracePt t="55345" x="3792538" y="4238625"/>
          <p14:tracePt t="55362" x="3565525" y="4248150"/>
          <p14:tracePt t="55379" x="3355975" y="4248150"/>
          <p14:tracePt t="55395" x="3138488" y="4248150"/>
          <p14:tracePt t="55412" x="2903538" y="4248150"/>
          <p14:tracePt t="55413" x="2778125" y="4256088"/>
          <p14:tracePt t="55429" x="2676525" y="4264025"/>
          <p14:tracePt t="55445" x="2492375" y="4281488"/>
          <p14:tracePt t="55462" x="2298700" y="4306888"/>
          <p14:tracePt t="55479" x="1997075" y="4340225"/>
          <p14:tracePt t="55495" x="1795463" y="4348163"/>
          <p14:tracePt t="55512" x="1585913" y="4348163"/>
          <p14:tracePt t="55529" x="1401763" y="4348163"/>
          <p14:tracePt t="55547" x="1274763" y="4348163"/>
          <p14:tracePt t="55562" x="1225550" y="4330700"/>
          <p14:tracePt t="55577" x="1200150" y="4330700"/>
          <p14:tracePt t="55594" x="1174750" y="4322763"/>
          <p14:tracePt t="55617" x="1166813" y="4322763"/>
          <p14:tracePt t="55658" x="1157288" y="4322763"/>
          <p14:tracePt t="55666" x="1141413" y="4322763"/>
          <p14:tracePt t="55674" x="1116013" y="4322763"/>
          <p14:tracePt t="55682" x="1098550" y="4322763"/>
          <p14:tracePt t="55699" x="1082675" y="4322763"/>
          <p14:tracePt t="55831" x="1090613" y="4314825"/>
          <p14:tracePt t="55847" x="1098550" y="4314825"/>
          <p14:tracePt t="55862" x="1116013" y="4314825"/>
          <p14:tracePt t="55871" x="1123950" y="4314825"/>
          <p14:tracePt t="55879" x="1133475" y="4306888"/>
          <p14:tracePt t="55894" x="1149350" y="4297363"/>
          <p14:tracePt t="55910" x="1157288" y="4297363"/>
          <p14:tracePt t="55927" x="1174750" y="4289425"/>
          <p14:tracePt t="55944" x="1182688" y="4289425"/>
          <p14:tracePt t="55961" x="1200150" y="4289425"/>
          <p14:tracePt t="55978" x="1208088" y="4281488"/>
          <p14:tracePt t="56060" x="1216025" y="4271963"/>
          <p14:tracePt t="56076" x="1216025" y="4264025"/>
          <p14:tracePt t="56084" x="1225550" y="4264025"/>
          <p14:tracePt t="56095" x="1225550" y="4256088"/>
          <p14:tracePt t="56110" x="1250950" y="4238625"/>
          <p14:tracePt t="56127" x="1266825" y="4222750"/>
          <p14:tracePt t="56144" x="1292225" y="4222750"/>
          <p14:tracePt t="56161" x="1300163" y="4213225"/>
          <p14:tracePt t="56177" x="1317625" y="4213225"/>
          <p14:tracePt t="56194" x="1333500" y="4205288"/>
          <p14:tracePt t="56210" x="1350963" y="4205288"/>
          <p14:tracePt t="56227" x="1427163" y="4205288"/>
          <p14:tracePt t="56244" x="1501775" y="4205288"/>
          <p14:tracePt t="56261" x="1685925" y="4205288"/>
          <p14:tracePt t="56278" x="1946275" y="4205288"/>
          <p14:tracePt t="56294" x="2517775" y="4205288"/>
          <p14:tracePt t="56310" x="3248025" y="4205288"/>
          <p14:tracePt t="56327" x="3994150" y="4205288"/>
          <p14:tracePt t="56344" x="4699000" y="4205288"/>
          <p14:tracePt t="56361" x="5294313" y="4205288"/>
          <p14:tracePt t="56377" x="5773738" y="4205288"/>
          <p14:tracePt t="56394" x="6259513" y="4205288"/>
          <p14:tracePt t="56411" x="6376988" y="4205288"/>
          <p14:tracePt t="56428" x="6678613" y="4205288"/>
          <p14:tracePt t="56444" x="6813550" y="4205288"/>
          <p14:tracePt t="56461" x="6872288" y="4205288"/>
          <p14:tracePt t="56478" x="6997700" y="4205288"/>
          <p14:tracePt t="56494" x="7023100" y="4205288"/>
          <p14:tracePt t="56511" x="7073900" y="4205288"/>
          <p14:tracePt t="56527" x="7165975" y="4205288"/>
          <p14:tracePt t="56544" x="7250113" y="4222750"/>
          <p14:tracePt t="56560" x="7408863" y="4248150"/>
          <p14:tracePt t="56577" x="7593013" y="4281488"/>
          <p14:tracePt t="56594" x="7778750" y="4297363"/>
          <p14:tracePt t="56611" x="7996238" y="4322763"/>
          <p14:tracePt t="56628" x="8172450" y="4330700"/>
          <p14:tracePt t="56644" x="8248650" y="4330700"/>
          <p14:tracePt t="56661" x="8256588" y="4330700"/>
          <p14:tracePt t="70824" x="8189913" y="4356100"/>
          <p14:tracePt t="70825" x="8113713" y="4373563"/>
          <p14:tracePt t="70845" x="7593013" y="4557713"/>
          <p14:tracePt t="70862" x="6846888" y="4725988"/>
          <p14:tracePt t="70879" x="6604000" y="4743450"/>
          <p14:tracePt t="70914" x="6611938" y="4743450"/>
          <p14:tracePt t="70921" x="6645275" y="4751388"/>
          <p14:tracePt t="70930" x="6696075" y="4784725"/>
          <p14:tracePt t="70945" x="6711950" y="4810125"/>
          <p14:tracePt t="70963" x="6762750" y="4835525"/>
          <p14:tracePt t="70963" x="6796088" y="4843463"/>
          <p14:tracePt t="70979" x="6829425" y="4843463"/>
          <p14:tracePt t="70979" x="6888163" y="4843463"/>
          <p14:tracePt t="70995" x="6923088" y="4843463"/>
          <p14:tracePt t="71012" x="6997700" y="4843463"/>
          <p14:tracePt t="71069" x="7005638" y="4843463"/>
          <p14:tracePt t="71078" x="7015163" y="4868863"/>
          <p14:tracePt t="71084" x="7015163" y="4860925"/>
          <p14:tracePt t="71095" x="6997700" y="4835525"/>
          <p14:tracePt t="71112" x="6981825" y="4818063"/>
          <p14:tracePt t="71129" x="6972300" y="4818063"/>
          <p14:tracePt t="71965" x="6964363" y="4818063"/>
          <p14:tracePt t="72006" x="6938963" y="4818063"/>
          <p14:tracePt t="72014" x="6913563" y="4818063"/>
          <p14:tracePt t="72029" x="6897688" y="4818063"/>
          <p14:tracePt t="72046" x="6838950" y="4818063"/>
          <p14:tracePt t="72062" x="6721475" y="4818063"/>
          <p14:tracePt t="72079" x="6461125" y="4818063"/>
          <p14:tracePt t="72095" x="6335713" y="4818063"/>
          <p14:tracePt t="72096" x="6218238" y="4818063"/>
          <p14:tracePt t="72113" x="5881688" y="4818063"/>
          <p14:tracePt t="72129" x="5445125" y="4818063"/>
          <p14:tracePt t="72146" x="4967288" y="4818063"/>
          <p14:tracePt t="72162" x="4497388" y="4835525"/>
          <p14:tracePt t="72179" x="4044950" y="4884738"/>
          <p14:tracePt t="72196" x="3733800" y="4919663"/>
          <p14:tracePt t="72211" x="3498850" y="4953000"/>
          <p14:tracePt t="72229" x="3322638" y="4986338"/>
          <p14:tracePt t="72246" x="3146425" y="5011738"/>
          <p14:tracePt t="72261" x="3003550" y="5037138"/>
          <p14:tracePt t="72279" x="2870200" y="5060950"/>
          <p14:tracePt t="72296" x="2768600" y="5078413"/>
          <p14:tracePt t="72312" x="2684463" y="5078413"/>
          <p14:tracePt t="72328" x="2592388" y="5078413"/>
          <p14:tracePt t="72345" x="2517775" y="5078413"/>
          <p14:tracePt t="72362" x="2425700" y="5078413"/>
          <p14:tracePt t="72379" x="2349500" y="5078413"/>
          <p14:tracePt t="72395" x="2257425" y="5078413"/>
          <p14:tracePt t="72412" x="2181225" y="5078413"/>
          <p14:tracePt t="72428" x="2122488" y="5078413"/>
          <p14:tracePt t="72445" x="2097088" y="5078413"/>
          <p14:tracePt t="72462" x="2081213" y="5078413"/>
          <p14:tracePt t="72544" x="2073275" y="5078413"/>
          <p14:tracePt t="72551" x="2063750" y="5078413"/>
          <p14:tracePt t="72562" x="2055813" y="5078413"/>
          <p14:tracePt t="72579" x="2047875" y="5078413"/>
          <p14:tracePt t="73106" x="2038350" y="5078413"/>
          <p14:tracePt t="73253" x="2073275" y="5078413"/>
          <p14:tracePt t="73260" x="2106613" y="5060950"/>
          <p14:tracePt t="73268" x="2132013" y="5053013"/>
          <p14:tracePt t="73278" x="2181225" y="5045075"/>
          <p14:tracePt t="73295" x="2232025" y="5045075"/>
          <p14:tracePt t="73312" x="2374900" y="5037138"/>
          <p14:tracePt t="73329" x="2566988" y="5019675"/>
          <p14:tracePt t="73345" x="2801938" y="5011738"/>
          <p14:tracePt t="73362" x="3046413" y="4986338"/>
          <p14:tracePt t="73379" x="3281363" y="4968875"/>
          <p14:tracePt t="73395" x="3473450" y="4968875"/>
          <p14:tracePt t="73412" x="3582988" y="4960938"/>
          <p14:tracePt t="73429" x="3675063" y="4960938"/>
          <p14:tracePt t="73446" x="3692525" y="4960938"/>
          <p14:tracePt t="73461" x="3708400" y="4960938"/>
          <p14:tracePt t="73479" x="3725863" y="4953000"/>
          <p14:tracePt t="73497" x="3741738" y="4953000"/>
          <p14:tracePt t="73512" x="3751263" y="4943475"/>
          <p14:tracePt t="84348" x="3741738" y="4927600"/>
          <p14:tracePt t="84359" x="3725863" y="4927600"/>
          <p14:tracePt t="84367" x="3708400" y="4919663"/>
          <p14:tracePt t="84489" x="3700463" y="4919663"/>
          <p14:tracePt t="84497" x="3683000" y="4919663"/>
          <p14:tracePt t="84505" x="3641725" y="4919663"/>
          <p14:tracePt t="84514" x="3624263" y="4919663"/>
          <p14:tracePt t="84579" x="3624263" y="4927600"/>
          <p14:tracePt t="84588" x="3616325" y="4927600"/>
          <p14:tracePt t="84596" x="3616325" y="4943475"/>
          <p14:tracePt t="84612" x="3616325" y="5002213"/>
          <p14:tracePt t="84629" x="3616325" y="5053013"/>
          <p14:tracePt t="84645" x="3616325" y="5103813"/>
          <p14:tracePt t="84662" x="3616325" y="5154613"/>
          <p14:tracePt t="84678" x="3616325" y="5203825"/>
          <p14:tracePt t="84695" x="3641725" y="5246688"/>
          <p14:tracePt t="84711" x="3667125" y="5305425"/>
          <p14:tracePt t="84728" x="3708400" y="5380038"/>
          <p14:tracePt t="84745" x="3733800" y="5448300"/>
          <p14:tracePt t="84762" x="3792538" y="5565775"/>
          <p14:tracePt t="84778" x="3851275" y="5657850"/>
          <p14:tracePt t="84795" x="3902075" y="5732463"/>
          <p14:tracePt t="84812" x="3935413" y="5791200"/>
          <p14:tracePt t="84829" x="3960813" y="5816600"/>
          <p14:tracePt t="84845" x="4002088" y="5842000"/>
          <p14:tracePt t="84862" x="4044950" y="5859463"/>
          <p14:tracePt t="84879" x="4060825" y="5867400"/>
          <p14:tracePt t="84895" x="4070350" y="5867400"/>
          <p14:tracePt t="85599" x="4078288" y="5867400"/>
          <p14:tracePt t="85613" x="4103688" y="5867400"/>
          <p14:tracePt t="85619" x="4119563" y="5867400"/>
          <p14:tracePt t="85629" x="4162425" y="5867400"/>
          <p14:tracePt t="85645" x="4246563" y="5867400"/>
          <p14:tracePt t="85662" x="4287838" y="5849938"/>
          <p14:tracePt t="85678" x="4364038" y="5826125"/>
          <p14:tracePt t="85695" x="4405313" y="5816600"/>
          <p14:tracePt t="85712" x="4456113" y="5808663"/>
          <p14:tracePt t="85729" x="4514850" y="5791200"/>
          <p14:tracePt t="85745" x="4622800" y="5757863"/>
          <p14:tracePt t="85762" x="4824413" y="5716588"/>
          <p14:tracePt t="85778" x="5143500" y="5673725"/>
          <p14:tracePt t="85796" x="5521325" y="5649913"/>
          <p14:tracePt t="85812" x="5899150" y="5614988"/>
          <p14:tracePt t="85829" x="6183313" y="5607050"/>
          <p14:tracePt t="85845" x="6402388" y="5607050"/>
          <p14:tracePt t="85862" x="6629400" y="5607050"/>
          <p14:tracePt t="85879" x="6813550" y="5607050"/>
          <p14:tracePt t="85896" x="6981825" y="5607050"/>
          <p14:tracePt t="85912" x="7140575" y="5614988"/>
          <p14:tracePt t="85929" x="7283450" y="5624513"/>
          <p14:tracePt t="85946" x="7375525" y="5640388"/>
          <p14:tracePt t="85962" x="7434263" y="5649913"/>
          <p14:tracePt t="85978" x="7475538" y="5657850"/>
          <p14:tracePt t="85995" x="7493000" y="5665788"/>
          <p14:tracePt t="86012" x="7500938" y="5673725"/>
          <p14:tracePt t="86381" x="7518400" y="5683250"/>
          <p14:tracePt t="86405" x="7518400" y="5691188"/>
          <p14:tracePt t="86430" x="7518400" y="5699125"/>
          <p14:tracePt t="86438" x="7518400" y="5708650"/>
          <p14:tracePt t="86446" x="7526338" y="5716588"/>
          <p14:tracePt t="86462" x="7526338" y="5724525"/>
          <p14:tracePt t="86479" x="7543800" y="5732463"/>
          <p14:tracePt t="87878" x="7585075" y="5749925"/>
          <p14:tracePt t="87886" x="7618413" y="5757863"/>
          <p14:tracePt t="87896" x="7635875" y="5767388"/>
          <p14:tracePt t="87912" x="7643813" y="5767388"/>
          <p14:tracePt t="87951" x="7643813" y="5757863"/>
          <p14:tracePt t="87960" x="7627938" y="5757863"/>
          <p14:tracePt t="87967" x="7593013" y="5741988"/>
          <p14:tracePt t="87978" x="7551738" y="5732463"/>
          <p14:tracePt t="87995" x="7475538" y="5732463"/>
          <p14:tracePt t="88012" x="7265988" y="5724525"/>
          <p14:tracePt t="88029" x="6805613" y="5724525"/>
          <p14:tracePt t="88046" x="6083300" y="5724525"/>
          <p14:tracePt t="88062" x="5378450" y="5724525"/>
          <p14:tracePt t="88079" x="4824413" y="5708650"/>
          <p14:tracePt t="88095" x="4514850" y="5691188"/>
          <p14:tracePt t="88113" x="4338638" y="5657850"/>
          <p14:tracePt t="88128" x="4254500" y="5624513"/>
          <p14:tracePt t="88146" x="4237038" y="5614988"/>
          <p14:tracePt t="88162" x="4229100" y="5607050"/>
          <p14:tracePt t="88178" x="4195763" y="5599113"/>
          <p14:tracePt t="88195" x="4111625" y="5599113"/>
          <p14:tracePt t="88212" x="4019550" y="5599113"/>
          <p14:tracePt t="88229" x="3968750" y="5599113"/>
          <p14:tracePt t="88246" x="3902075" y="5624513"/>
          <p14:tracePt t="88262" x="3894138" y="5657850"/>
          <p14:tracePt t="88279" x="3851275" y="5708650"/>
          <p14:tracePt t="88296" x="3851275" y="5749925"/>
          <p14:tracePt t="88312" x="3851275" y="5767388"/>
          <p14:tracePt t="88328" x="3851275" y="5783263"/>
          <p14:tracePt t="88599" x="3868738" y="5791200"/>
          <p14:tracePt t="88607" x="3902075" y="5808663"/>
          <p14:tracePt t="88613" x="3927475" y="5808663"/>
          <p14:tracePt t="88629" x="3952875" y="5808663"/>
          <p14:tracePt t="88645" x="4011613" y="5816600"/>
          <p14:tracePt t="88662" x="4052888" y="5816600"/>
          <p14:tracePt t="88679" x="4111625" y="5816600"/>
          <p14:tracePt t="88680" x="4119563" y="5800725"/>
          <p14:tracePt t="88712" x="4119563" y="5791200"/>
          <p14:tracePt t="88812" x="4103688" y="5775325"/>
          <p14:tracePt t="88818" x="4070350" y="5757863"/>
          <p14:tracePt t="88831" x="4019550" y="5724525"/>
          <p14:tracePt t="88846" x="3935413" y="5665788"/>
          <p14:tracePt t="88863" x="3725863" y="5624513"/>
          <p14:tracePt t="88879" x="3524250" y="5591175"/>
          <p14:tracePt t="88896" x="3348038" y="5581650"/>
          <p14:tracePt t="88912" x="3154363" y="5581650"/>
          <p14:tracePt t="88930" x="2995613" y="5581650"/>
          <p14:tracePt t="88946" x="2878138" y="5581650"/>
          <p14:tracePt t="88963" x="2786063" y="5581650"/>
          <p14:tracePt t="88979" x="2727325" y="5581650"/>
          <p14:tracePt t="88996" x="2684463" y="5581650"/>
          <p14:tracePt t="89012" x="2660650" y="5581650"/>
          <p14:tracePt t="89046" x="2660650" y="5573713"/>
          <p14:tracePt t="89054" x="2660650" y="5565775"/>
          <p14:tracePt t="89063" x="2676525" y="5565775"/>
          <p14:tracePt t="89079" x="2735263" y="5565775"/>
          <p14:tracePt t="89095" x="2752725" y="5565775"/>
          <p14:tracePt t="89113" x="2919413" y="5565775"/>
          <p14:tracePt t="89129" x="3079750" y="5565775"/>
          <p14:tracePt t="89146" x="3230563" y="5565775"/>
          <p14:tracePt t="89162" x="3389313" y="5565775"/>
          <p14:tracePt t="89177" x="3532188" y="5565775"/>
          <p14:tracePt t="89195" x="3649663" y="5565775"/>
          <p14:tracePt t="89212" x="3784600" y="5573713"/>
          <p14:tracePt t="89229" x="3902075" y="5573713"/>
          <p14:tracePt t="89245" x="4002088" y="5573713"/>
          <p14:tracePt t="89262" x="4078288" y="5573713"/>
          <p14:tracePt t="89279" x="4103688" y="5573713"/>
          <p14:tracePt t="91607" x="4129088" y="5573713"/>
          <p14:tracePt t="91614" x="4144963" y="5581650"/>
          <p14:tracePt t="91630" x="4221163" y="5581650"/>
          <p14:tracePt t="91645" x="4254500" y="5581650"/>
          <p14:tracePt t="91662" x="4305300" y="5581650"/>
          <p14:tracePt t="91678" x="4413250" y="5581650"/>
          <p14:tracePt t="91679" x="4464050" y="5581650"/>
          <p14:tracePt t="91695" x="4598988" y="5581650"/>
          <p14:tracePt t="91712" x="4732338" y="5581650"/>
          <p14:tracePt t="91728" x="4799013" y="5581650"/>
          <p14:tracePt t="91745" x="4992688" y="5581650"/>
          <p14:tracePt t="91762" x="5118100" y="5581650"/>
          <p14:tracePt t="91778" x="5227638" y="5581650"/>
          <p14:tracePt t="91795" x="5337175" y="5581650"/>
          <p14:tracePt t="91812" x="5411788" y="5581650"/>
          <p14:tracePt t="91828" x="5470525" y="5581650"/>
          <p14:tracePt t="91845" x="5521325" y="5581650"/>
          <p14:tracePt t="91862" x="5529263" y="5581650"/>
          <p14:tracePt t="152104" x="5664200" y="5565775"/>
          <p14:tracePt t="152111" x="5672138" y="5556250"/>
          <p14:tracePt t="152128" x="5781675" y="5548313"/>
          <p14:tracePt t="152145" x="6292850" y="5389563"/>
          <p14:tracePt t="152163" x="6284913" y="5389563"/>
          <p14:tracePt t="152178" x="5873750" y="5489575"/>
          <p14:tracePt t="152195" x="4724400" y="5607050"/>
          <p14:tracePt t="152212" x="4035425" y="5632450"/>
          <p14:tracePt t="152228" x="3733800" y="5640388"/>
          <p14:tracePt t="152391" x="3751263" y="5614988"/>
          <p14:tracePt t="152398" x="3751263" y="5607050"/>
          <p14:tracePt t="152412" x="3751263" y="5599113"/>
          <p14:tracePt t="152429" x="3751263" y="5556250"/>
          <p14:tracePt t="152446" x="3741738" y="5556250"/>
          <p14:tracePt t="152461" x="3741738" y="5548313"/>
          <p14:tracePt t="152489" x="3725863" y="5548313"/>
          <p14:tracePt t="152726" x="3700463" y="5540375"/>
          <p14:tracePt t="152734" x="3675063" y="5514975"/>
          <p14:tracePt t="152745" x="3649663" y="5507038"/>
          <p14:tracePt t="152762" x="3590925" y="5481638"/>
          <p14:tracePt t="152778" x="3516313" y="5448300"/>
          <p14:tracePt t="152795" x="3448050" y="5422900"/>
          <p14:tracePt t="152812" x="3424238" y="5414963"/>
          <p14:tracePt t="152841" x="3406775" y="5405438"/>
          <p14:tracePt t="152849" x="3398838" y="5397500"/>
          <p14:tracePt t="152864" x="3389313" y="5380038"/>
          <p14:tracePt t="152879" x="3389313" y="5372100"/>
          <p14:tracePt t="152895" x="3389313" y="5313363"/>
          <p14:tracePt t="152912" x="3381375" y="5254625"/>
          <p14:tracePt t="152928" x="3381375" y="5229225"/>
          <p14:tracePt t="153046" x="3373438" y="5229225"/>
          <p14:tracePt t="153062" x="3355975" y="5229225"/>
          <p14:tracePt t="153069" x="3330575" y="5229225"/>
          <p14:tracePt t="153078" x="3322638" y="5229225"/>
          <p14:tracePt t="153095" x="3306763" y="5229225"/>
          <p14:tracePt t="153112" x="3281363" y="5237163"/>
          <p14:tracePt t="153128" x="3271838" y="5237163"/>
          <p14:tracePt t="153128" x="3263900" y="5246688"/>
          <p14:tracePt t="153145" x="3238500" y="5262563"/>
          <p14:tracePt t="153161" x="3213100" y="5287963"/>
          <p14:tracePt t="153179" x="3171825" y="5305425"/>
          <p14:tracePt t="153195" x="3146425" y="5330825"/>
          <p14:tracePt t="153211" x="3121025" y="5356225"/>
          <p14:tracePt t="153228" x="3071813" y="5380038"/>
          <p14:tracePt t="153245" x="3046413" y="5397500"/>
          <p14:tracePt t="153262" x="3013075" y="5422900"/>
          <p14:tracePt t="153278" x="2962275" y="5438775"/>
          <p14:tracePt t="153295" x="2928938" y="5464175"/>
          <p14:tracePt t="153311" x="2860675" y="5489575"/>
          <p14:tracePt t="153328" x="2819400" y="5522913"/>
          <p14:tracePt t="153345" x="2727325" y="5581650"/>
          <p14:tracePt t="153362" x="2617788" y="5673725"/>
          <p14:tracePt t="153378" x="2474913" y="5775325"/>
          <p14:tracePt t="153395" x="2324100" y="5875338"/>
          <p14:tracePt t="153412" x="2181225" y="5969000"/>
          <p14:tracePt t="153429" x="2055813" y="6069013"/>
          <p14:tracePt t="153445" x="1920875" y="6169025"/>
          <p14:tracePt t="153462" x="1795463" y="6253163"/>
          <p14:tracePt t="153478" x="1677988" y="6329363"/>
          <p14:tracePt t="153495" x="1585913" y="6388100"/>
          <p14:tracePt t="153512" x="1544638" y="6403975"/>
          <p14:tracePt t="153536" x="1544638" y="6413500"/>
          <p14:tracePt t="153546" x="1535113" y="6421438"/>
          <p14:tracePt t="153561" x="1527175" y="6438900"/>
          <p14:tracePt t="153578" x="1493838" y="6480175"/>
          <p14:tracePt t="153596" x="1460500" y="6564313"/>
          <p14:tracePt t="153611" x="1427163" y="6648450"/>
          <p14:tracePt t="153628" x="1384300" y="6740525"/>
          <p14:tracePt t="153645" x="1368425" y="6765925"/>
          <p14:tracePt t="153661" x="1343025" y="6850063"/>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16364"/>
            <a:ext cx="4222539" cy="1360822"/>
          </a:xfrm>
          <a:prstGeom prst="rect">
            <a:avLst/>
          </a:prstGeom>
        </p:spPr>
        <p:txBody>
          <a:bodyPr wrap="square">
            <a:spAutoFit/>
          </a:bodyPr>
          <a:lstStyle/>
          <a:p>
            <a:pPr>
              <a:lnSpc>
                <a:spcPct val="120000"/>
              </a:lnSpc>
            </a:pPr>
            <a:r>
              <a:rPr lang="en-US" sz="3600" dirty="0">
                <a:solidFill>
                  <a:schemeClr val="bg1"/>
                </a:solidFill>
                <a:latin typeface="Alexandria" charset="0"/>
                <a:cs typeface="Alexandria" charset="0"/>
              </a:rPr>
              <a:t>Project Scheduling Terms</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4066026"/>
              <a:ext cx="421088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Scheduling</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0703807"/>
      </p:ext>
    </p:extLst>
  </p:cSld>
  <p:clrMapOvr>
    <a:masterClrMapping/>
  </p:clrMapOvr>
  <p:transition spd="slow" advTm="2585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3" y="1088344"/>
            <a:ext cx="709632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Scheduling Terms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3-18</a:t>
            </a:r>
          </a:p>
        </p:txBody>
      </p:sp>
      <p:sp>
        <p:nvSpPr>
          <p:cNvPr id="11"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1837446" y="2466151"/>
            <a:ext cx="4036881" cy="35717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altLang="en-US" sz="2000" b="1" dirty="0">
                <a:solidFill>
                  <a:srgbClr val="C00000"/>
                </a:solidFill>
              </a:rPr>
              <a:t>The Project Network</a:t>
            </a:r>
          </a:p>
          <a:p>
            <a:pPr>
              <a:lnSpc>
                <a:spcPct val="100000"/>
              </a:lnSpc>
            </a:pPr>
            <a:r>
              <a:rPr lang="en-US" altLang="en-US" sz="2000" b="1" dirty="0">
                <a:solidFill>
                  <a:srgbClr val="C00000"/>
                </a:solidFill>
              </a:rPr>
              <a:t>Activity</a:t>
            </a:r>
          </a:p>
          <a:p>
            <a:pPr>
              <a:lnSpc>
                <a:spcPct val="100000"/>
              </a:lnSpc>
            </a:pPr>
            <a:r>
              <a:rPr lang="en-US" altLang="en-US" sz="2000" b="1" dirty="0">
                <a:solidFill>
                  <a:srgbClr val="C00000"/>
                </a:solidFill>
              </a:rPr>
              <a:t>Predecessors</a:t>
            </a:r>
          </a:p>
          <a:p>
            <a:pPr>
              <a:lnSpc>
                <a:spcPct val="100000"/>
              </a:lnSpc>
            </a:pPr>
            <a:r>
              <a:rPr lang="en-US" altLang="en-US" sz="2000" b="1" dirty="0">
                <a:solidFill>
                  <a:srgbClr val="C00000"/>
                </a:solidFill>
              </a:rPr>
              <a:t>Successors</a:t>
            </a:r>
          </a:p>
          <a:p>
            <a:pPr>
              <a:lnSpc>
                <a:spcPct val="100000"/>
              </a:lnSpc>
            </a:pPr>
            <a:r>
              <a:rPr lang="en-US" altLang="en-US" sz="2000" b="1" dirty="0">
                <a:solidFill>
                  <a:srgbClr val="C00000"/>
                </a:solidFill>
              </a:rPr>
              <a:t>Merge Activity</a:t>
            </a:r>
          </a:p>
          <a:p>
            <a:pPr>
              <a:lnSpc>
                <a:spcPct val="100000"/>
              </a:lnSpc>
            </a:pPr>
            <a:r>
              <a:rPr lang="en-US" altLang="en-US" sz="2000" b="1" dirty="0">
                <a:solidFill>
                  <a:srgbClr val="C00000"/>
                </a:solidFill>
              </a:rPr>
              <a:t>Burst activity</a:t>
            </a:r>
          </a:p>
          <a:p>
            <a:pPr>
              <a:lnSpc>
                <a:spcPct val="100000"/>
              </a:lnSpc>
            </a:pPr>
            <a:r>
              <a:rPr lang="en-US" altLang="en-US" sz="2000" b="1" dirty="0">
                <a:solidFill>
                  <a:srgbClr val="C00000"/>
                </a:solidFill>
              </a:rPr>
              <a:t>Path</a:t>
            </a:r>
          </a:p>
          <a:p>
            <a:pPr>
              <a:lnSpc>
                <a:spcPct val="100000"/>
              </a:lnSpc>
            </a:pPr>
            <a:r>
              <a:rPr lang="en-US" altLang="en-US" sz="2000" b="1" dirty="0">
                <a:solidFill>
                  <a:srgbClr val="C00000"/>
                </a:solidFill>
              </a:rPr>
              <a:t>Critical Path</a:t>
            </a:r>
          </a:p>
        </p:txBody>
      </p:sp>
      <p:sp>
        <p:nvSpPr>
          <p:cNvPr id="13" name="Rectangle 3">
            <a:extLst>
              <a:ext uri="{FF2B5EF4-FFF2-40B4-BE49-F238E27FC236}">
                <a16:creationId xmlns="" xmlns:a16="http://schemas.microsoft.com/office/drawing/2014/main" id="{3847F365-CCF1-42A9-82D6-31795BF98287}"/>
              </a:ext>
            </a:extLst>
          </p:cNvPr>
          <p:cNvSpPr txBox="1">
            <a:spLocks noChangeArrowheads="1"/>
          </p:cNvSpPr>
          <p:nvPr/>
        </p:nvSpPr>
        <p:spPr>
          <a:xfrm>
            <a:off x="7005446" y="2498976"/>
            <a:ext cx="4036881" cy="3571702"/>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C00000"/>
                </a:solidFill>
                <a:effectLst/>
                <a:uLnTx/>
                <a:uFillTx/>
                <a:latin typeface="Calibri" panose="020F0502020204030204"/>
                <a:ea typeface="+mn-ea"/>
                <a:cs typeface="+mn-cs"/>
              </a:rPr>
              <a:t>Duration (D)</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rgbClr val="C00000"/>
                </a:solidFill>
                <a:effectLst/>
                <a:uLnTx/>
                <a:uFillTx/>
                <a:latin typeface="Calibri" panose="020F0502020204030204"/>
                <a:ea typeface="+mn-ea"/>
                <a:cs typeface="+mn-cs"/>
              </a:rPr>
              <a:t>Early start (ES) date</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C00000"/>
                </a:solidFill>
                <a:effectLst/>
                <a:uLnTx/>
                <a:uFillTx/>
                <a:latin typeface="Calibri" panose="020F0502020204030204"/>
                <a:ea typeface="+mn-ea"/>
                <a:cs typeface="+mn-cs"/>
              </a:rPr>
              <a:t>Early Finish (EF) date</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rgbClr val="C00000"/>
                </a:solidFill>
                <a:effectLst/>
                <a:uLnTx/>
                <a:uFillTx/>
                <a:latin typeface="Calibri" panose="020F0502020204030204"/>
                <a:ea typeface="+mn-ea"/>
                <a:cs typeface="+mn-cs"/>
              </a:rPr>
              <a:t>Late start (LS) date</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rgbClr val="C00000"/>
                </a:solidFill>
                <a:effectLst/>
                <a:uLnTx/>
                <a:uFillTx/>
                <a:latin typeface="Calibri" panose="020F0502020204030204"/>
                <a:ea typeface="+mn-ea"/>
                <a:cs typeface="+mn-cs"/>
              </a:rPr>
              <a:t>Late Finish (LF) date</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C00000"/>
                </a:solidFill>
                <a:effectLst/>
                <a:uLnTx/>
                <a:uFillTx/>
                <a:latin typeface="Calibri" panose="020F0502020204030204"/>
                <a:ea typeface="+mn-ea"/>
                <a:cs typeface="+mn-cs"/>
              </a:rPr>
              <a:t>Total Float (TF)</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rgbClr val="C00000"/>
                </a:solidFill>
                <a:effectLst/>
                <a:uLnTx/>
                <a:uFillTx/>
                <a:latin typeface="Calibri" panose="020F0502020204030204"/>
                <a:ea typeface="+mn-ea"/>
                <a:cs typeface="+mn-cs"/>
              </a:rPr>
              <a:t>Free Float (FF)</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rgbClr val="C00000"/>
                </a:solidFill>
                <a:effectLst/>
                <a:uLnTx/>
                <a:uFillTx/>
                <a:latin typeface="Calibri" panose="020F0502020204030204"/>
                <a:ea typeface="+mn-ea"/>
                <a:cs typeface="+mn-cs"/>
              </a:rPr>
              <a:t>Lags</a:t>
            </a:r>
          </a:p>
        </p:txBody>
      </p:sp>
    </p:spTree>
    <p:extLst>
      <p:ext uri="{BB962C8B-B14F-4D97-AF65-F5344CB8AC3E}">
        <p14:creationId xmlns:p14="http://schemas.microsoft.com/office/powerpoint/2010/main" val="3152976214"/>
      </p:ext>
    </p:extLst>
  </p:cSld>
  <p:clrMapOvr>
    <a:masterClrMapping/>
  </p:clrMapOvr>
  <mc:AlternateContent xmlns:mc="http://schemas.openxmlformats.org/markup-compatibility/2006" xmlns:p14="http://schemas.microsoft.com/office/powerpoint/2010/main">
    <mc:Choice Requires="p14">
      <p:transition p14:dur="10" advTm="19491"/>
    </mc:Choice>
    <mc:Fallback xmlns="">
      <p:transition advTm="19491"/>
    </mc:Fallback>
  </mc:AlternateContent>
  <p:timing>
    <p:tnLst>
      <p:par>
        <p:cTn id="1" dur="indefinite" restart="never" nodeType="tmRoot"/>
      </p:par>
    </p:tnLst>
  </p:timing>
  <p:extLst mod="1">
    <p:ext uri="{3A86A75C-4F4B-4683-9AE1-C65F6400EC91}">
      <p14:laserTraceLst xmlns:p14="http://schemas.microsoft.com/office/powerpoint/2010/main">
        <p14:tracePtLst>
          <p14:tracePt t="1188" x="1568450" y="6715125"/>
          <p14:tracePt t="1204" x="1627188" y="6546850"/>
          <p14:tracePt t="1220" x="1652588" y="6472238"/>
          <p14:tracePt t="1220" x="1695450" y="6388100"/>
          <p14:tracePt t="1237" x="1744663" y="6237288"/>
          <p14:tracePt t="1253" x="1795463" y="6119813"/>
          <p14:tracePt t="1270" x="1846263" y="6010275"/>
          <p14:tracePt t="1287" x="1879600" y="5918200"/>
          <p14:tracePt t="1303" x="1912938" y="5849938"/>
          <p14:tracePt t="1320" x="1946275" y="5800725"/>
          <p14:tracePt t="1336" x="1971675" y="5741988"/>
          <p14:tracePt t="1353" x="1979613" y="5708650"/>
          <p14:tracePt t="1370" x="1979613" y="5699125"/>
          <p14:tracePt t="1386" x="1963738" y="5683250"/>
          <p14:tracePt t="1403" x="1938338" y="5673725"/>
          <p14:tracePt t="2585" x="1912938" y="5665788"/>
          <p14:tracePt t="2586" x="1862138" y="5632450"/>
          <p14:tracePt t="2603" x="1736725" y="5581650"/>
          <p14:tracePt t="2621" x="1552575" y="5522913"/>
          <p14:tracePt t="2637" x="1427163" y="5507038"/>
          <p14:tracePt t="2653" x="1392238" y="5514975"/>
          <p14:tracePt t="2670" x="1392238" y="5591175"/>
          <p14:tracePt t="2685" x="1427163" y="5741988"/>
          <p14:tracePt t="2702" x="1460500" y="5926138"/>
          <p14:tracePt t="2718" x="1476375" y="6035675"/>
          <p14:tracePt t="2735" x="1476375" y="6110288"/>
          <p14:tracePt t="2752" x="1409700" y="6186488"/>
          <p14:tracePt t="2768" x="1392238" y="6186488"/>
          <p14:tracePt t="2866" x="1401763" y="6203950"/>
          <p14:tracePt t="2872" x="1427163" y="6227763"/>
          <p14:tracePt t="2880" x="1427163" y="6237288"/>
          <p14:tracePt t="2888" x="1427163" y="6245225"/>
          <p14:tracePt t="2902" x="1417638" y="6278563"/>
          <p14:tracePt t="2919" x="1384300" y="6311900"/>
          <p14:tracePt t="2935" x="1376363" y="6337300"/>
          <p14:tracePt t="2953" x="1376363" y="6354763"/>
          <p14:tracePt t="3003" x="1384300" y="6354763"/>
          <p14:tracePt t="3011" x="1392238" y="6354763"/>
          <p14:tracePt t="3022" x="1401763" y="6354763"/>
          <p14:tracePt t="3036" x="1409700" y="6354763"/>
          <p14:tracePt t="3053" x="1427163" y="6354763"/>
          <p14:tracePt t="3076" x="1435100" y="6354763"/>
          <p14:tracePt t="3305" x="1468438" y="6354763"/>
          <p14:tracePt t="3313" x="1501775" y="6345238"/>
          <p14:tracePt t="3321" x="1560513" y="6329363"/>
          <p14:tracePt t="3337" x="1644650" y="6296025"/>
          <p14:tracePt t="3338" x="1744663" y="6253163"/>
          <p14:tracePt t="3354" x="1879600" y="6194425"/>
          <p14:tracePt t="3370" x="1930400" y="6169025"/>
          <p14:tracePt t="3372" x="1971675" y="6135688"/>
          <p14:tracePt t="3388" x="2030413" y="6069013"/>
          <p14:tracePt t="3403" x="2063750" y="6027738"/>
          <p14:tracePt t="3404" x="2114550" y="5976938"/>
          <p14:tracePt t="3420" x="2214563" y="5842000"/>
          <p14:tracePt t="3437" x="2341563" y="5691188"/>
          <p14:tracePt t="3453" x="2517775" y="5507038"/>
          <p14:tracePt t="3468" x="2727325" y="5280025"/>
          <p14:tracePt t="3486" x="2962275" y="5002213"/>
          <p14:tracePt t="3503" x="3163888" y="4792663"/>
          <p14:tracePt t="3520" x="3355975" y="4541838"/>
          <p14:tracePt t="3537" x="3557588" y="4256088"/>
          <p14:tracePt t="3553" x="3708400" y="4054475"/>
          <p14:tracePt t="3570" x="3810000" y="3919538"/>
          <p14:tracePt t="3585" x="3851275" y="3844925"/>
          <p14:tracePt t="3602" x="3876675" y="3768725"/>
          <p14:tracePt t="3619" x="3876675" y="3702050"/>
          <p14:tracePt t="3636" x="3876675" y="3643313"/>
          <p14:tracePt t="3653" x="3876675" y="3576638"/>
          <p14:tracePt t="3670" x="3868738" y="3500438"/>
          <p14:tracePt t="3685" x="3851275" y="3416300"/>
          <p14:tracePt t="3702" x="3817938" y="3340100"/>
          <p14:tracePt t="3720" x="3792538" y="3298825"/>
          <p14:tracePt t="3737" x="3741738" y="3248025"/>
          <p14:tracePt t="3756" x="3692525" y="3173413"/>
          <p14:tracePt t="3768" x="3675063" y="3155950"/>
          <p14:tracePt t="3785" x="3633788" y="3122613"/>
          <p14:tracePt t="3804" x="3575050" y="3071813"/>
          <p14:tracePt t="3820" x="3532188" y="3063875"/>
          <p14:tracePt t="3821" x="3516313" y="3055938"/>
          <p14:tracePt t="3837" x="3498850" y="3055938"/>
          <p14:tracePt t="3838" x="3457575" y="3038475"/>
          <p14:tracePt t="3853" x="3414713" y="3030538"/>
          <p14:tracePt t="3854" x="3398838" y="3022600"/>
          <p14:tracePt t="3870" x="3365500" y="3013075"/>
          <p14:tracePt t="3870" x="3330575" y="3013075"/>
          <p14:tracePt t="3885" x="3263900" y="3005138"/>
          <p14:tracePt t="3902" x="3238500" y="2997200"/>
          <p14:tracePt t="3902" x="3213100" y="2987675"/>
          <p14:tracePt t="3919" x="3146425" y="2987675"/>
          <p14:tracePt t="3936" x="3079750" y="2971800"/>
          <p14:tracePt t="3953" x="3036888" y="2971800"/>
          <p14:tracePt t="3969" x="3003550" y="2971800"/>
          <p14:tracePt t="3986" x="2944813" y="2971800"/>
          <p14:tracePt t="4003" x="2919413" y="2971800"/>
          <p14:tracePt t="4020" x="2886075" y="2971800"/>
          <p14:tracePt t="4037" x="2852738" y="2971800"/>
          <p14:tracePt t="4053" x="2827338" y="2963863"/>
          <p14:tracePt t="4071" x="2794000" y="2963863"/>
          <p14:tracePt t="4085" x="2743200" y="2954338"/>
          <p14:tracePt t="4102" x="2727325" y="2954338"/>
          <p14:tracePt t="4118" x="2709863" y="2954338"/>
          <p14:tracePt t="4136" x="2709863" y="2946400"/>
          <p14:tracePt t="4181" x="2727325" y="2938463"/>
          <p14:tracePt t="4189" x="2743200" y="2938463"/>
          <p14:tracePt t="4199" x="2778125" y="2938463"/>
          <p14:tracePt t="4205" x="2844800" y="2938463"/>
          <p14:tracePt t="4220" x="2919413" y="2938463"/>
          <p14:tracePt t="4236" x="3146425" y="2938463"/>
          <p14:tracePt t="4253" x="3389313" y="2938463"/>
          <p14:tracePt t="4255" x="3506788" y="2938463"/>
          <p14:tracePt t="4270" x="3616325" y="2938463"/>
          <p14:tracePt t="4285" x="3767138" y="2938463"/>
          <p14:tracePt t="4302" x="3859213" y="2938463"/>
          <p14:tracePt t="4427" x="3859213" y="2946400"/>
          <p14:tracePt t="4436" x="3843338" y="2971800"/>
          <p14:tracePt t="4443" x="3835400" y="2987675"/>
          <p14:tracePt t="4452" x="3825875" y="2997200"/>
          <p14:tracePt t="4470" x="3810000" y="3022600"/>
          <p14:tracePt t="4485" x="3792538" y="3038475"/>
          <p14:tracePt t="4502" x="3776663" y="3055938"/>
          <p14:tracePt t="4519" x="3767138" y="3071813"/>
          <p14:tracePt t="4535" x="3751263" y="3105150"/>
          <p14:tracePt t="4553" x="3733800" y="3114675"/>
          <p14:tracePt t="4569" x="3692525" y="3140075"/>
          <p14:tracePt t="4587" x="3641725" y="3163888"/>
          <p14:tracePt t="4603" x="3549650" y="3189288"/>
          <p14:tracePt t="4620" x="3490913" y="3198813"/>
          <p14:tracePt t="4637" x="3398838" y="3214688"/>
          <p14:tracePt t="4653" x="3248025" y="3240088"/>
          <p14:tracePt t="4670" x="3087688" y="3257550"/>
          <p14:tracePt t="4685" x="2903538" y="3265488"/>
          <p14:tracePt t="4702" x="2709863" y="3290888"/>
          <p14:tracePt t="4719" x="2517775" y="3298825"/>
          <p14:tracePt t="4735" x="2382838" y="3298825"/>
          <p14:tracePt t="4752" x="2273300" y="3298825"/>
          <p14:tracePt t="4770" x="2214563" y="3298825"/>
          <p14:tracePt t="4786" x="2198688" y="3298825"/>
          <p14:tracePt t="4893" x="2206625" y="3298825"/>
          <p14:tracePt t="4901" x="2239963" y="3298825"/>
          <p14:tracePt t="4909" x="2273300" y="3298825"/>
          <p14:tracePt t="4918" x="2298700" y="3298825"/>
          <p14:tracePt t="4936" x="2425700" y="3290888"/>
          <p14:tracePt t="4953" x="2617788" y="3273425"/>
          <p14:tracePt t="4970" x="2811463" y="3248025"/>
          <p14:tracePt t="4985" x="2978150" y="3232150"/>
          <p14:tracePt t="5003" x="3105150" y="3222625"/>
          <p14:tracePt t="5020" x="3121025" y="3222625"/>
          <p14:tracePt t="5157" x="3121025" y="3232150"/>
          <p14:tracePt t="5165" x="3121025" y="3248025"/>
          <p14:tracePt t="5171" x="3121025" y="3265488"/>
          <p14:tracePt t="5186" x="3121025" y="3281363"/>
          <p14:tracePt t="5202" x="3121025" y="3306763"/>
          <p14:tracePt t="5219" x="3113088" y="3332163"/>
          <p14:tracePt t="5235" x="3095625" y="3357563"/>
          <p14:tracePt t="5252" x="3071813" y="3390900"/>
          <p14:tracePt t="5253" x="3062288" y="3408363"/>
          <p14:tracePt t="5269" x="3036888" y="3424238"/>
          <p14:tracePt t="5270" x="3013075" y="3441700"/>
          <p14:tracePt t="5286" x="2995613" y="3467100"/>
          <p14:tracePt t="5302" x="2944813" y="3500438"/>
          <p14:tracePt t="5320" x="2852738" y="3541713"/>
          <p14:tracePt t="5336" x="2752725" y="3600450"/>
          <p14:tracePt t="5353" x="2651125" y="3651250"/>
          <p14:tracePt t="5370" x="2559050" y="3702050"/>
          <p14:tracePt t="5385" x="2459038" y="3743325"/>
          <p14:tracePt t="5402" x="2357438" y="3776663"/>
          <p14:tracePt t="5418" x="2282825" y="3802063"/>
          <p14:tracePt t="5435" x="2224088" y="3827463"/>
          <p14:tracePt t="5452" x="2165350" y="3844925"/>
          <p14:tracePt t="5469" x="2122488" y="3852863"/>
          <p14:tracePt t="5487" x="2081213" y="3870325"/>
          <p14:tracePt t="5502" x="2047875" y="3870325"/>
          <p14:tracePt t="5518" x="2014538" y="3878263"/>
          <p14:tracePt t="5535" x="1989138" y="3886200"/>
          <p14:tracePt t="5552" x="1955800" y="3886200"/>
          <p14:tracePt t="5570" x="1946275" y="3886200"/>
          <p14:tracePt t="5722" x="1955800" y="3886200"/>
          <p14:tracePt t="5727" x="1963738" y="3886200"/>
          <p14:tracePt t="5738" x="1971675" y="3886200"/>
          <p14:tracePt t="5754" x="1971675" y="3878263"/>
          <p14:tracePt t="5755" x="1979613" y="3878263"/>
          <p14:tracePt t="5771" x="1997075" y="3870325"/>
          <p14:tracePt t="5810" x="2005013" y="3870325"/>
          <p14:tracePt t="5826" x="2014538" y="3870325"/>
          <p14:tracePt t="5836" x="2022475" y="3870325"/>
          <p14:tracePt t="5842" x="2030413" y="3860800"/>
          <p14:tracePt t="5852" x="2047875" y="3860800"/>
          <p14:tracePt t="5869" x="2055813" y="3860800"/>
          <p14:tracePt t="5886" x="2081213" y="3860800"/>
          <p14:tracePt t="5902" x="2122488" y="3860800"/>
          <p14:tracePt t="5919" x="2181225" y="3860800"/>
          <p14:tracePt t="5935" x="2232025" y="3860800"/>
          <p14:tracePt t="5952" x="2273300" y="3860800"/>
          <p14:tracePt t="5969" x="2298700" y="3860800"/>
          <p14:tracePt t="5986" x="2324100" y="3860800"/>
          <p14:tracePt t="6002" x="2341563" y="3860800"/>
          <p14:tracePt t="6020" x="2349500" y="3860800"/>
          <p14:tracePt t="6036" x="2357438" y="3860800"/>
          <p14:tracePt t="6053" x="2374900" y="3860800"/>
          <p14:tracePt t="6070" x="2400300" y="3860800"/>
          <p14:tracePt t="6087" x="2441575" y="3860800"/>
          <p14:tracePt t="6102" x="2474913" y="3860800"/>
          <p14:tracePt t="6119" x="2543175" y="3860800"/>
          <p14:tracePt t="6135" x="2609850" y="3860800"/>
          <p14:tracePt t="6152" x="2668588" y="3860800"/>
          <p14:tracePt t="6169" x="2735263" y="3860800"/>
          <p14:tracePt t="6185" x="2811463" y="3860800"/>
          <p14:tracePt t="6202" x="2919413" y="3860800"/>
          <p14:tracePt t="6218" x="2995613" y="3860800"/>
          <p14:tracePt t="6235" x="3079750" y="3860800"/>
          <p14:tracePt t="6252" x="3138488" y="3860800"/>
          <p14:tracePt t="6269" x="3197225" y="3860800"/>
          <p14:tracePt t="6287" x="3255963" y="3860800"/>
          <p14:tracePt t="6305" x="3289300" y="3860800"/>
          <p14:tracePt t="6320" x="3330575" y="3860800"/>
          <p14:tracePt t="6336" x="3365500" y="3860800"/>
          <p14:tracePt t="6353" x="3381375" y="3860800"/>
          <p14:tracePt t="6370" x="3398838" y="3860800"/>
          <p14:tracePt t="6386" x="3406775" y="3860800"/>
          <p14:tracePt t="6402" x="3414713" y="3860800"/>
          <p14:tracePt t="6420" x="3424238" y="3860800"/>
          <p14:tracePt t="6442" x="3440113" y="3860800"/>
          <p14:tracePt t="6454" x="3440113" y="3852863"/>
          <p14:tracePt t="6597" x="3432175" y="3852863"/>
          <p14:tracePt t="6605" x="3424238" y="3852863"/>
          <p14:tracePt t="6613" x="3414713" y="3852863"/>
          <p14:tracePt t="6621" x="3398838" y="3852863"/>
          <p14:tracePt t="6636" x="3381375" y="3852863"/>
          <p14:tracePt t="6653" x="3348038" y="3870325"/>
          <p14:tracePt t="6669" x="3306763" y="3886200"/>
          <p14:tracePt t="6686" x="3255963" y="3911600"/>
          <p14:tracePt t="6703" x="3154363" y="3962400"/>
          <p14:tracePt t="6703" x="3130550" y="3962400"/>
          <p14:tracePt t="6720" x="3046413" y="3995738"/>
          <p14:tracePt t="6736" x="2919413" y="4029075"/>
          <p14:tracePt t="6753" x="2778125" y="4062413"/>
          <p14:tracePt t="6769" x="2625725" y="4095750"/>
          <p14:tracePt t="6785" x="2500313" y="4121150"/>
          <p14:tracePt t="6803" x="2408238" y="4146550"/>
          <p14:tracePt t="6819" x="2324100" y="4171950"/>
          <p14:tracePt t="6836" x="2257425" y="4189413"/>
          <p14:tracePt t="6853" x="2232025" y="4205288"/>
          <p14:tracePt t="6869" x="2214563" y="4222750"/>
          <p14:tracePt t="6886" x="2206625" y="4238625"/>
          <p14:tracePt t="6906" x="2206625" y="4248150"/>
          <p14:tracePt t="7045" x="2206625" y="4256088"/>
          <p14:tracePt t="7053" x="2214563" y="4264025"/>
          <p14:tracePt t="7061" x="2232025" y="4271963"/>
          <p14:tracePt t="7069" x="2257425" y="4271963"/>
          <p14:tracePt t="7086" x="2316163" y="4289425"/>
          <p14:tracePt t="7103" x="2466975" y="4306888"/>
          <p14:tracePt t="7119" x="2676525" y="4322763"/>
          <p14:tracePt t="7136" x="2919413" y="4322763"/>
          <p14:tracePt t="7152" x="3154363" y="4330700"/>
          <p14:tracePt t="7169" x="3355975" y="4356100"/>
          <p14:tracePt t="7186" x="3498850" y="4373563"/>
          <p14:tracePt t="7202" x="3549650" y="4381500"/>
          <p14:tracePt t="7510" x="3516313" y="4406900"/>
          <p14:tracePt t="7519" x="3482975" y="4432300"/>
          <p14:tracePt t="7527" x="3457575" y="4440238"/>
          <p14:tracePt t="7536" x="3432175" y="4457700"/>
          <p14:tracePt t="7553" x="3355975" y="4483100"/>
          <p14:tracePt t="7569" x="3271838" y="4498975"/>
          <p14:tracePt t="7586" x="3213100" y="4506913"/>
          <p14:tracePt t="7602" x="3105150" y="4524375"/>
          <p14:tracePt t="7619" x="2970213" y="4541838"/>
          <p14:tracePt t="7636" x="2844800" y="4557713"/>
          <p14:tracePt t="7653" x="2693988" y="4583113"/>
          <p14:tracePt t="7669" x="2543175" y="4633913"/>
          <p14:tracePt t="7686" x="2425700" y="4675188"/>
          <p14:tracePt t="7703" x="2349500" y="4700588"/>
          <p14:tracePt t="7720" x="2316163" y="4718050"/>
          <p14:tracePt t="7846" x="2298700" y="4718050"/>
          <p14:tracePt t="7871" x="2290763" y="4718050"/>
          <p14:tracePt t="7920" x="2282825" y="4718050"/>
          <p14:tracePt t="8018" x="2308225" y="4718050"/>
          <p14:tracePt t="8026" x="2341563" y="4718050"/>
          <p14:tracePt t="8037" x="2408238" y="4708525"/>
          <p14:tracePt t="8052" x="2609850" y="4700588"/>
          <p14:tracePt t="8069" x="2944813" y="4700588"/>
          <p14:tracePt t="8086" x="3465513" y="4700588"/>
          <p14:tracePt t="8103" x="3884613" y="4700588"/>
          <p14:tracePt t="8120" x="4152900" y="4700588"/>
          <p14:tracePt t="8137" x="4321175" y="4700588"/>
          <p14:tracePt t="8154" x="4371975" y="4700588"/>
          <p14:tracePt t="8170" x="4379913" y="4700588"/>
          <p14:tracePt t="8256" x="4387850" y="4700588"/>
          <p14:tracePt t="8272" x="4387850" y="4708525"/>
          <p14:tracePt t="8280" x="4387850" y="4718050"/>
          <p14:tracePt t="8288" x="4387850" y="4743450"/>
          <p14:tracePt t="8303" x="4387850" y="4759325"/>
          <p14:tracePt t="8320" x="4379913" y="4767263"/>
          <p14:tracePt t="8337" x="4354513" y="4826000"/>
          <p14:tracePt t="8354" x="4338638" y="4843463"/>
          <p14:tracePt t="8354" x="4338638" y="4860925"/>
          <p14:tracePt t="8371" x="4295775" y="4910138"/>
          <p14:tracePt t="8387" x="4262438" y="4943475"/>
          <p14:tracePt t="8403" x="4211638" y="4994275"/>
          <p14:tracePt t="8420" x="4129088" y="5045075"/>
          <p14:tracePt t="8437" x="4060825" y="5053013"/>
          <p14:tracePt t="8453" x="3968750" y="5060950"/>
          <p14:tracePt t="8470" x="3843338" y="5086350"/>
          <p14:tracePt t="8487" x="3683000" y="5086350"/>
          <p14:tracePt t="8503" x="3516313" y="5086350"/>
          <p14:tracePt t="8520" x="3340100" y="5086350"/>
          <p14:tracePt t="8537" x="3138488" y="5086350"/>
          <p14:tracePt t="8553" x="2936875" y="5086350"/>
          <p14:tracePt t="8571" x="2760663" y="5086350"/>
          <p14:tracePt t="8587" x="2617788" y="5086350"/>
          <p14:tracePt t="8603" x="2500313" y="5086350"/>
          <p14:tracePt t="8621" x="2400300" y="5086350"/>
          <p14:tracePt t="8637" x="2341563" y="5086350"/>
          <p14:tracePt t="8653" x="2324100" y="5086350"/>
          <p14:tracePt t="8670" x="2308225" y="5078413"/>
          <p14:tracePt t="8687" x="2298700" y="5078413"/>
          <p14:tracePt t="8703" x="2290763" y="5070475"/>
          <p14:tracePt t="8720" x="2282825" y="5060950"/>
          <p14:tracePt t="8737" x="2273300" y="5053013"/>
          <p14:tracePt t="8754" x="2249488" y="5053013"/>
          <p14:tracePt t="8770" x="2232025" y="5045075"/>
          <p14:tracePt t="8770" x="2214563" y="5045075"/>
          <p14:tracePt t="8787" x="2198688" y="5045075"/>
          <p14:tracePt t="8812" x="2190750" y="5045075"/>
          <p14:tracePt t="8879" x="2206625" y="5045075"/>
          <p14:tracePt t="8887" x="2232025" y="5045075"/>
          <p14:tracePt t="8895" x="2257425" y="5045075"/>
          <p14:tracePt t="8903" x="2290763" y="5045075"/>
          <p14:tracePt t="8920" x="2324100" y="5045075"/>
          <p14:tracePt t="8937" x="2533650" y="5045075"/>
          <p14:tracePt t="8954" x="2684463" y="5045075"/>
          <p14:tracePt t="8970" x="2827338" y="5045075"/>
          <p14:tracePt t="8986" x="2962275" y="5045075"/>
          <p14:tracePt t="9003" x="3046413" y="5045075"/>
          <p14:tracePt t="9020" x="3054350" y="5045075"/>
          <p14:tracePt t="9108" x="3054350" y="5027613"/>
          <p14:tracePt t="9116" x="3046413" y="5027613"/>
          <p14:tracePt t="9124" x="3036888" y="5011738"/>
          <p14:tracePt t="9136" x="3036888" y="5002213"/>
          <p14:tracePt t="9153" x="3028950" y="4994275"/>
          <p14:tracePt t="9239" x="3036888" y="5002213"/>
          <p14:tracePt t="9247" x="3036888" y="5019675"/>
          <p14:tracePt t="9255" x="3036888" y="5037138"/>
          <p14:tracePt t="9270" x="3036888" y="5045075"/>
          <p14:tracePt t="9287" x="2995613" y="5086350"/>
          <p14:tracePt t="9288" x="2944813" y="5111750"/>
          <p14:tracePt t="9303" x="2895600" y="5137150"/>
          <p14:tracePt t="9320" x="2794000" y="5178425"/>
          <p14:tracePt t="9337" x="2719388" y="5213350"/>
          <p14:tracePt t="9338" x="2684463" y="5221288"/>
          <p14:tracePt t="9353" x="2660650" y="5237163"/>
          <p14:tracePt t="9370" x="2592388" y="5280025"/>
          <p14:tracePt t="9386" x="2559050" y="5313363"/>
          <p14:tracePt t="9403" x="2517775" y="5372100"/>
          <p14:tracePt t="9420" x="2508250" y="5380038"/>
          <p14:tracePt t="9437" x="2459038" y="5430838"/>
          <p14:tracePt t="9454" x="2441575" y="5456238"/>
          <p14:tracePt t="9470" x="2441575" y="5464175"/>
          <p14:tracePt t="9487" x="2433638" y="5489575"/>
          <p14:tracePt t="9504" x="2433638" y="5507038"/>
          <p14:tracePt t="9520" x="2433638" y="5540375"/>
          <p14:tracePt t="9536" x="2484438" y="5581650"/>
          <p14:tracePt t="9554" x="2566988" y="5614988"/>
          <p14:tracePt t="9570" x="2668588" y="5649913"/>
          <p14:tracePt t="9586" x="2735263" y="5673725"/>
          <p14:tracePt t="9603" x="2786063" y="5691188"/>
          <p14:tracePt t="9620" x="2819400" y="5691188"/>
          <p14:tracePt t="9636" x="2836863" y="5708650"/>
          <p14:tracePt t="9698" x="2827338" y="5708650"/>
          <p14:tracePt t="9706" x="2819400" y="5708650"/>
          <p14:tracePt t="9722" x="2811463" y="5708650"/>
          <p14:tracePt t="9902" x="2794000" y="5708650"/>
          <p14:tracePt t="9910" x="2735263" y="5708650"/>
          <p14:tracePt t="9920" x="2651125" y="5708650"/>
          <p14:tracePt t="9937" x="2408238" y="5708650"/>
          <p14:tracePt t="9953" x="2132013" y="5708650"/>
          <p14:tracePt t="9971" x="1946275" y="5708650"/>
          <p14:tracePt t="9986" x="1879600" y="5708650"/>
          <p14:tracePt t="10035" x="1930400" y="5708650"/>
          <p14:tracePt t="10041" x="1963738" y="5708650"/>
          <p14:tracePt t="10053" x="2022475" y="5716588"/>
          <p14:tracePt t="10070" x="2155825" y="5749925"/>
          <p14:tracePt t="10086" x="2290763" y="5800725"/>
          <p14:tracePt t="10104" x="2400300" y="5842000"/>
          <p14:tracePt t="10120" x="2466975" y="5884863"/>
          <p14:tracePt t="10136" x="2500313" y="5926138"/>
          <p14:tracePt t="10153" x="2500313" y="5969000"/>
          <p14:tracePt t="10170" x="2500313" y="5992813"/>
          <p14:tracePt t="10186" x="2500313" y="6010275"/>
          <p14:tracePt t="10203" x="2500313" y="6035675"/>
          <p14:tracePt t="10220" x="2500313" y="6069013"/>
          <p14:tracePt t="10237" x="2484438" y="6102350"/>
          <p14:tracePt t="10253" x="2449513" y="6119813"/>
          <p14:tracePt t="10270" x="2382838" y="6135688"/>
          <p14:tracePt t="10287" x="2341563" y="6135688"/>
          <p14:tracePt t="10287" x="2316163" y="6145213"/>
          <p14:tracePt t="10303" x="2298700" y="6145213"/>
          <p14:tracePt t="10320" x="2282825" y="6145213"/>
          <p14:tracePt t="10369" x="2298700" y="6145213"/>
          <p14:tracePt t="10377" x="2349500" y="6119813"/>
          <p14:tracePt t="10387" x="2374900" y="6102350"/>
          <p14:tracePt t="10403" x="2500313" y="6043613"/>
          <p14:tracePt t="10420" x="2617788" y="5992813"/>
          <p14:tracePt t="10436" x="2727325" y="5969000"/>
          <p14:tracePt t="10453" x="2735263" y="5969000"/>
          <p14:tracePt t="10492" x="2743200" y="5959475"/>
          <p14:tracePt t="10549" x="2778125" y="5951538"/>
          <p14:tracePt t="10557" x="2811463" y="5951538"/>
          <p14:tracePt t="10570" x="2844800" y="5943600"/>
          <p14:tracePt t="10586" x="2936875" y="5943600"/>
          <p14:tracePt t="10603" x="3105150" y="5943600"/>
          <p14:tracePt t="10620" x="3314700" y="5926138"/>
          <p14:tracePt t="10637" x="3541713" y="5908675"/>
          <p14:tracePt t="10653" x="3733800" y="5900738"/>
          <p14:tracePt t="10670" x="3876675" y="5892800"/>
          <p14:tracePt t="10687" x="3960813" y="5884863"/>
          <p14:tracePt t="10703" x="3994150" y="5884863"/>
          <p14:tracePt t="10720" x="4027488" y="5875338"/>
          <p14:tracePt t="10736" x="4094163" y="5859463"/>
          <p14:tracePt t="10753" x="4162425" y="5859463"/>
          <p14:tracePt t="10770" x="4211638" y="5859463"/>
          <p14:tracePt t="10770" x="4246563" y="5859463"/>
          <p14:tracePt t="10787" x="4254500" y="5859463"/>
          <p14:tracePt t="10811" x="4254500" y="5867400"/>
          <p14:tracePt t="10820" x="4221163" y="5884863"/>
          <p14:tracePt t="10836" x="4162425" y="5943600"/>
          <p14:tracePt t="10853" x="4152900" y="5959475"/>
          <p14:tracePt t="10870" x="4144963" y="5959475"/>
          <p14:tracePt t="10926" x="4137025" y="5969000"/>
          <p14:tracePt t="10950" x="4144963" y="5959475"/>
          <p14:tracePt t="10958" x="4187825" y="5943600"/>
          <p14:tracePt t="10970" x="4229100" y="5926138"/>
          <p14:tracePt t="10986" x="4305300" y="5892800"/>
          <p14:tracePt t="11003" x="4489450" y="5834063"/>
          <p14:tracePt t="11020" x="4791075" y="5732463"/>
          <p14:tracePt t="11037" x="5260975" y="5556250"/>
          <p14:tracePt t="11053" x="5738813" y="5330825"/>
          <p14:tracePt t="11070" x="6208713" y="5045075"/>
          <p14:tracePt t="11086" x="6653213" y="4684713"/>
          <p14:tracePt t="11104" x="7040563" y="4340225"/>
          <p14:tracePt t="11120" x="7324725" y="4054475"/>
          <p14:tracePt t="11136" x="7551738" y="3819525"/>
          <p14:tracePt t="11153" x="7677150" y="3659188"/>
          <p14:tracePt t="11170" x="7786688" y="3541713"/>
          <p14:tracePt t="11186" x="7853363" y="3449638"/>
          <p14:tracePt t="11203" x="7896225" y="3390900"/>
          <p14:tracePt t="11204" x="7904163" y="3365500"/>
          <p14:tracePt t="11220" x="7929563" y="3340100"/>
          <p14:tracePt t="11237" x="7945438" y="3316288"/>
          <p14:tracePt t="11253" x="7980363" y="3290888"/>
          <p14:tracePt t="11253" x="7988300" y="3265488"/>
          <p14:tracePt t="11270" x="8004175" y="3248025"/>
          <p14:tracePt t="11286" x="8013700" y="3232150"/>
          <p14:tracePt t="11303" x="8039100" y="3198813"/>
          <p14:tracePt t="11320" x="8039100" y="3189288"/>
          <p14:tracePt t="11336" x="8054975" y="3155950"/>
          <p14:tracePt t="11353" x="8072438" y="3140075"/>
          <p14:tracePt t="11370" x="8080375" y="3140075"/>
          <p14:tracePt t="11387" x="8088313" y="3130550"/>
          <p14:tracePt t="11441" x="8088313" y="3114675"/>
          <p14:tracePt t="11449" x="8080375" y="3114675"/>
          <p14:tracePt t="11458" x="8062913" y="3114675"/>
          <p14:tracePt t="11470" x="8039100" y="3114675"/>
          <p14:tracePt t="11486" x="7996238" y="3105150"/>
          <p14:tracePt t="11503" x="7970838" y="3105150"/>
          <p14:tracePt t="11520" x="7962900" y="3105150"/>
          <p14:tracePt t="11536" x="7954963" y="3105150"/>
          <p14:tracePt t="11553" x="7929563" y="3105150"/>
          <p14:tracePt t="11570" x="7896225" y="3105150"/>
          <p14:tracePt t="11587" x="7853363" y="3105150"/>
          <p14:tracePt t="11603" x="7804150" y="3105150"/>
          <p14:tracePt t="11620" x="7727950" y="3105150"/>
          <p14:tracePt t="11636" x="7661275" y="3114675"/>
          <p14:tracePt t="11653" x="7610475" y="3114675"/>
          <p14:tracePt t="11670" x="7602538" y="3114675"/>
          <p14:tracePt t="11711" x="7618413" y="3114675"/>
          <p14:tracePt t="11720" x="7635875" y="3114675"/>
          <p14:tracePt t="11728" x="7669213" y="3122613"/>
          <p14:tracePt t="11738" x="7753350" y="3130550"/>
          <p14:tracePt t="11754" x="7929563" y="3163888"/>
          <p14:tracePt t="11770" x="8172450" y="3189288"/>
          <p14:tracePt t="11787" x="8374063" y="3206750"/>
          <p14:tracePt t="11803" x="8509000" y="3214688"/>
          <p14:tracePt t="11820" x="8516938" y="3214688"/>
          <p14:tracePt t="11859" x="8516938" y="3222625"/>
          <p14:tracePt t="11867" x="8491538" y="3222625"/>
          <p14:tracePt t="11878" x="8466138" y="3240088"/>
          <p14:tracePt t="11887" x="8440738" y="3248025"/>
          <p14:tracePt t="11903" x="8391525" y="3257550"/>
          <p14:tracePt t="11920" x="8323263" y="3281363"/>
          <p14:tracePt t="11936" x="8231188" y="3324225"/>
          <p14:tracePt t="11953" x="8147050" y="3365500"/>
          <p14:tracePt t="11970" x="8072438" y="3398838"/>
          <p14:tracePt t="11987" x="8021638" y="3433763"/>
          <p14:tracePt t="12003" x="7988300" y="3459163"/>
          <p14:tracePt t="12020" x="7962900" y="3467100"/>
          <p14:tracePt t="12037" x="7945438" y="3467100"/>
          <p14:tracePt t="12333" x="7937500" y="3467100"/>
          <p14:tracePt t="12342" x="7921625" y="3467100"/>
          <p14:tracePt t="12354" x="7896225" y="3482975"/>
          <p14:tracePt t="12370" x="7878763" y="3492500"/>
          <p14:tracePt t="12387" x="7862888" y="3492500"/>
          <p14:tracePt t="12403" x="7853363" y="3492500"/>
          <p14:tracePt t="12419" x="7827963" y="3492500"/>
          <p14:tracePt t="12436" x="7804150" y="3492500"/>
          <p14:tracePt t="12454" x="7769225" y="3492500"/>
          <p14:tracePt t="12470" x="7720013" y="3492500"/>
          <p14:tracePt t="12487" x="7651750" y="3482975"/>
          <p14:tracePt t="12503" x="7585075" y="3475038"/>
          <p14:tracePt t="12520" x="7543800" y="3475038"/>
          <p14:tracePt t="12536" x="7500938" y="3475038"/>
          <p14:tracePt t="12553" x="7493000" y="3475038"/>
          <p14:tracePt t="12694" x="7510463" y="3475038"/>
          <p14:tracePt t="12702" x="7526338" y="3467100"/>
          <p14:tracePt t="12710" x="7559675" y="3467100"/>
          <p14:tracePt t="12720" x="7593013" y="3467100"/>
          <p14:tracePt t="12737" x="7651750" y="3467100"/>
          <p14:tracePt t="12753" x="7786688" y="3467100"/>
          <p14:tracePt t="12770" x="7988300" y="3467100"/>
          <p14:tracePt t="12787" x="8197850" y="3467100"/>
          <p14:tracePt t="12803" x="8366125" y="3467100"/>
          <p14:tracePt t="12820" x="8499475" y="3467100"/>
          <p14:tracePt t="12836" x="8567738" y="3467100"/>
          <p14:tracePt t="12898" x="8575675" y="3467100"/>
          <p14:tracePt t="12914" x="8583613" y="3467100"/>
          <p14:tracePt t="12922" x="8583613" y="3475038"/>
          <p14:tracePt t="12930" x="8591550" y="3492500"/>
          <p14:tracePt t="12938" x="8601075" y="3500438"/>
          <p14:tracePt t="12954" x="8601075" y="3517900"/>
          <p14:tracePt t="12970" x="8601075" y="3551238"/>
          <p14:tracePt t="12987" x="8601075" y="3592513"/>
          <p14:tracePt t="13003" x="8609013" y="3617913"/>
          <p14:tracePt t="13020" x="8591550" y="3694113"/>
          <p14:tracePt t="13020" x="8591550" y="3717925"/>
          <p14:tracePt t="13037" x="8542338" y="3786188"/>
          <p14:tracePt t="13053" x="8532813" y="3802063"/>
          <p14:tracePt t="13070" x="8450263" y="3878263"/>
          <p14:tracePt t="13086" x="8407400" y="3929063"/>
          <p14:tracePt t="13103" x="8374063" y="3952875"/>
          <p14:tracePt t="13119" x="8340725" y="3978275"/>
          <p14:tracePt t="13137" x="8323263" y="3995738"/>
          <p14:tracePt t="13153" x="8289925" y="4011613"/>
          <p14:tracePt t="13170" x="8264525" y="4029075"/>
          <p14:tracePt t="13186" x="8231188" y="4046538"/>
          <p14:tracePt t="13203" x="8205788" y="4071938"/>
          <p14:tracePt t="13220" x="8180388" y="4087813"/>
          <p14:tracePt t="13237" x="8131175" y="4095750"/>
          <p14:tracePt t="13253" x="8080375" y="4113213"/>
          <p14:tracePt t="13270" x="8039100" y="4113213"/>
          <p14:tracePt t="13286" x="7980363" y="4121150"/>
          <p14:tracePt t="13303" x="7896225" y="4121150"/>
          <p14:tracePt t="13320" x="7820025" y="4121150"/>
          <p14:tracePt t="13337" x="7778750" y="4121150"/>
          <p14:tracePt t="13353" x="7753350" y="4121150"/>
          <p14:tracePt t="13370" x="7720013" y="4121150"/>
          <p14:tracePt t="13386" x="7710488" y="4121150"/>
          <p14:tracePt t="13403" x="7686675" y="4113213"/>
          <p14:tracePt t="13422" x="7677150" y="4105275"/>
          <p14:tracePt t="13436" x="7618413" y="4079875"/>
          <p14:tracePt t="13453" x="7585075" y="4062413"/>
          <p14:tracePt t="13470" x="7534275" y="4054475"/>
          <p14:tracePt t="13487" x="7493000" y="4046538"/>
          <p14:tracePt t="13503" x="7467600" y="4037013"/>
          <p14:tracePt t="13520" x="7451725" y="4029075"/>
          <p14:tracePt t="13538" x="7442200" y="4021138"/>
          <p14:tracePt t="13571" x="7442200" y="4011613"/>
          <p14:tracePt t="13587" x="7442200" y="4003675"/>
          <p14:tracePt t="13595" x="7442200" y="3995738"/>
          <p14:tracePt t="13603" x="7442200" y="3987800"/>
          <p14:tracePt t="13620" x="7442200" y="3970338"/>
          <p14:tracePt t="13636" x="7442200" y="3952875"/>
          <p14:tracePt t="13653" x="7442200" y="3944938"/>
          <p14:tracePt t="13677" x="7442200" y="3937000"/>
          <p14:tracePt t="13693" x="7442200" y="3929063"/>
          <p14:tracePt t="13721" x="7442200" y="3919538"/>
          <p14:tracePt t="13726" x="7451725" y="3919538"/>
          <p14:tracePt t="13737" x="7485063" y="3911600"/>
          <p14:tracePt t="13754" x="7559675" y="3911600"/>
          <p14:tracePt t="13770" x="7651750" y="3911600"/>
          <p14:tracePt t="13787" x="7837488" y="3911600"/>
          <p14:tracePt t="13804" x="8047038" y="3911600"/>
          <p14:tracePt t="13820" x="8281988" y="3911600"/>
          <p14:tracePt t="13837" x="8483600" y="3911600"/>
          <p14:tracePt t="13853" x="8650288" y="3911600"/>
          <p14:tracePt t="13869" x="8759825" y="3911600"/>
          <p14:tracePt t="13887" x="8818563" y="3911600"/>
          <p14:tracePt t="13903" x="8826500" y="3911600"/>
          <p14:tracePt t="13988" x="8826500" y="3919538"/>
          <p14:tracePt t="14396" x="8802688" y="3919538"/>
          <p14:tracePt t="14405" x="8734425" y="3929063"/>
          <p14:tracePt t="14413" x="8650288" y="3952875"/>
          <p14:tracePt t="14421" x="8558213" y="3978275"/>
          <p14:tracePt t="14436" x="8483600" y="4003675"/>
          <p14:tracePt t="14453" x="8340725" y="4054475"/>
          <p14:tracePt t="14470" x="8223250" y="4087813"/>
          <p14:tracePt t="14470" x="8172450" y="4105275"/>
          <p14:tracePt t="14486" x="8131175" y="4113213"/>
          <p14:tracePt t="14503" x="8013700" y="4146550"/>
          <p14:tracePt t="14520" x="7962900" y="4154488"/>
          <p14:tracePt t="14537" x="7929563" y="4171950"/>
          <p14:tracePt t="14553" x="7878763" y="4179888"/>
          <p14:tracePt t="14570" x="7827963" y="4179888"/>
          <p14:tracePt t="14587" x="7761288" y="4197350"/>
          <p14:tracePt t="14603" x="7702550" y="4213225"/>
          <p14:tracePt t="14620" x="7651750" y="4213225"/>
          <p14:tracePt t="14637" x="7602538" y="4222750"/>
          <p14:tracePt t="14653" x="7551738" y="4238625"/>
          <p14:tracePt t="14670" x="7500938" y="4238625"/>
          <p14:tracePt t="14686" x="7459663" y="4256088"/>
          <p14:tracePt t="14703" x="7408863" y="4271963"/>
          <p14:tracePt t="14720" x="7367588" y="4289425"/>
          <p14:tracePt t="14737" x="7358063" y="4306888"/>
          <p14:tracePt t="14753" x="7342188" y="4314825"/>
          <p14:tracePt t="14770" x="7334250" y="4314825"/>
          <p14:tracePt t="14984" x="7316788" y="4314825"/>
          <p14:tracePt t="14992" x="7308850" y="4314825"/>
          <p14:tracePt t="15004" x="7299325" y="4314825"/>
          <p14:tracePt t="15312" x="7308850" y="4314825"/>
          <p14:tracePt t="15319" x="7342188" y="4314825"/>
          <p14:tracePt t="15327" x="7383463" y="4314825"/>
          <p14:tracePt t="15337" x="7426325" y="4306888"/>
          <p14:tracePt t="15353" x="7493000" y="4306888"/>
          <p14:tracePt t="15370" x="7651750" y="4306888"/>
          <p14:tracePt t="15387" x="7870825" y="4306888"/>
          <p14:tracePt t="15403" x="8088313" y="4306888"/>
          <p14:tracePt t="15421" x="8274050" y="4306888"/>
          <p14:tracePt t="15436" x="8348663" y="4306888"/>
          <p14:tracePt t="15454" x="8356600" y="4306888"/>
          <p14:tracePt t="15482" x="8356600" y="4314825"/>
          <p14:tracePt t="15498" x="8323263" y="4322763"/>
          <p14:tracePt t="15506" x="8297863" y="4330700"/>
          <p14:tracePt t="15519" x="8274050" y="4348163"/>
          <p14:tracePt t="15536" x="8223250" y="4398963"/>
          <p14:tracePt t="15553" x="8156575" y="4440238"/>
          <p14:tracePt t="15570" x="8097838" y="4516438"/>
          <p14:tracePt t="15587" x="8013700" y="4575175"/>
          <p14:tracePt t="15603" x="7962900" y="4624388"/>
          <p14:tracePt t="15621" x="7921625" y="4667250"/>
          <p14:tracePt t="15621" x="7904163" y="4684713"/>
          <p14:tracePt t="15637" x="7870825" y="4700588"/>
          <p14:tracePt t="15637" x="7862888" y="4718050"/>
          <p14:tracePt t="15653" x="7820025" y="4743450"/>
          <p14:tracePt t="15670" x="7745413" y="4776788"/>
          <p14:tracePt t="15687" x="7677150" y="4792663"/>
          <p14:tracePt t="15703" x="7627938" y="4810125"/>
          <p14:tracePt t="15720" x="7577138" y="4826000"/>
          <p14:tracePt t="15737" x="7534275" y="4826000"/>
          <p14:tracePt t="15753" x="7475538" y="4835525"/>
          <p14:tracePt t="15770" x="7416800" y="4835525"/>
          <p14:tracePt t="15787" x="7367588" y="4835525"/>
          <p14:tracePt t="15803" x="7324725" y="4835525"/>
          <p14:tracePt t="15873" x="7342188" y="4835525"/>
          <p14:tracePt t="15882" x="7375525" y="4835525"/>
          <p14:tracePt t="15890" x="7442200" y="4835525"/>
          <p14:tracePt t="15903" x="7510463" y="4826000"/>
          <p14:tracePt t="15920" x="7686675" y="4802188"/>
          <p14:tracePt t="15937" x="7827963" y="4802188"/>
          <p14:tracePt t="15953" x="7937500" y="4802188"/>
          <p14:tracePt t="15970" x="7980363" y="4802188"/>
          <p14:tracePt t="16012" x="7980363" y="4810125"/>
          <p14:tracePt t="16020" x="7980363" y="4818063"/>
          <p14:tracePt t="16028" x="7970838" y="4826000"/>
          <p14:tracePt t="16036" x="7962900" y="4843463"/>
          <p14:tracePt t="16054" x="7945438" y="4868863"/>
          <p14:tracePt t="16070" x="7929563" y="4902200"/>
          <p14:tracePt t="16086" x="7886700" y="4953000"/>
          <p14:tracePt t="16103" x="7853363" y="5002213"/>
          <p14:tracePt t="16120" x="7786688" y="5078413"/>
          <p14:tracePt t="16136" x="7761288" y="5103813"/>
          <p14:tracePt t="16153" x="7727950" y="5137150"/>
          <p14:tracePt t="16170" x="7694613" y="5178425"/>
          <p14:tracePt t="16187" x="7669213" y="5187950"/>
          <p14:tracePt t="16208" x="7661275" y="5195888"/>
          <p14:tracePt t="16379" x="7651750" y="5195888"/>
          <p14:tracePt t="16388" x="7643813" y="5195888"/>
          <p14:tracePt t="16395" x="7635875" y="5195888"/>
          <p14:tracePt t="16411" x="7618413" y="5195888"/>
          <p14:tracePt t="16420" x="7610475" y="5203825"/>
          <p14:tracePt t="16437" x="7585075" y="5203825"/>
          <p14:tracePt t="16453" x="7569200" y="5213350"/>
          <p14:tracePt t="16517" x="7585075" y="5213350"/>
          <p14:tracePt t="16525" x="7618413" y="5213350"/>
          <p14:tracePt t="16537" x="7643813" y="5213350"/>
          <p14:tracePt t="16554" x="7804150" y="5213350"/>
          <p14:tracePt t="16571" x="8029575" y="5213350"/>
          <p14:tracePt t="16586" x="8205788" y="5213350"/>
          <p14:tracePt t="16604" x="8340725" y="5221288"/>
          <p14:tracePt t="16620" x="8374063" y="5229225"/>
          <p14:tracePt t="16672" x="8366125" y="5237163"/>
          <p14:tracePt t="16680" x="8356600" y="5237163"/>
          <p14:tracePt t="16691" x="8348663" y="5237163"/>
          <p14:tracePt t="16705" x="8348663" y="5246688"/>
          <p14:tracePt t="16721" x="8332788" y="5254625"/>
          <p14:tracePt t="16738" x="8323263" y="5254625"/>
          <p14:tracePt t="16754" x="8307388" y="5272088"/>
          <p14:tracePt t="16771" x="8248650" y="5338763"/>
          <p14:tracePt t="16787" x="8197850" y="5364163"/>
          <p14:tracePt t="16803" x="8147050" y="5397500"/>
          <p14:tracePt t="16821" x="8113713" y="5422900"/>
          <p14:tracePt t="16838" x="8054975" y="5456238"/>
          <p14:tracePt t="16854" x="8021638" y="5473700"/>
          <p14:tracePt t="16870" x="7970838" y="5489575"/>
          <p14:tracePt t="16887" x="7896225" y="5522913"/>
          <p14:tracePt t="16903" x="7845425" y="5532438"/>
          <p14:tracePt t="16921" x="7761288" y="5540375"/>
          <p14:tracePt t="16936" x="7661275" y="5548313"/>
          <p14:tracePt t="16953" x="7543800" y="5556250"/>
          <p14:tracePt t="16970" x="7459663" y="5573713"/>
          <p14:tracePt t="16987" x="7434263" y="5581650"/>
          <p14:tracePt t="17003" x="7426325" y="5581650"/>
          <p14:tracePt t="17105" x="7451725" y="5591175"/>
          <p14:tracePt t="17113" x="7500938" y="5591175"/>
          <p14:tracePt t="17121" x="7543800" y="5599113"/>
          <p14:tracePt t="17137" x="7593013" y="5607050"/>
          <p14:tracePt t="17153" x="7686675" y="5607050"/>
          <p14:tracePt t="17170" x="7745413" y="5614988"/>
          <p14:tracePt t="17186" x="7786688" y="5614988"/>
          <p14:tracePt t="17244" x="7786688" y="5624513"/>
          <p14:tracePt t="17253" x="7786688" y="5632450"/>
          <p14:tracePt t="17259" x="7778750" y="5632450"/>
          <p14:tracePt t="17270" x="7778750" y="5640388"/>
          <p14:tracePt t="17287" x="7753350" y="5665788"/>
          <p14:tracePt t="17303" x="7735888" y="5683250"/>
          <p14:tracePt t="17320" x="7735888" y="5724525"/>
          <p14:tracePt t="17337" x="7735888" y="5767388"/>
          <p14:tracePt t="17353" x="7720013" y="5791200"/>
          <p14:tracePt t="17595" x="7720013" y="5800725"/>
          <p14:tracePt t="17603" x="7720013" y="5826125"/>
          <p14:tracePt t="17620" x="7720013" y="5849938"/>
          <p14:tracePt t="17636" x="7720013" y="5875338"/>
          <p14:tracePt t="17653" x="7720013" y="5926138"/>
          <p14:tracePt t="17670" x="7720013" y="5934075"/>
          <p14:tracePt t="18287" x="7702550" y="5943600"/>
          <p14:tracePt t="18295" x="7677150" y="5951538"/>
          <p14:tracePt t="18304" x="7651750" y="5951538"/>
          <p14:tracePt t="18320" x="7602538" y="5959475"/>
          <p14:tracePt t="18336" x="7577138" y="5969000"/>
          <p14:tracePt t="18401" x="7569200" y="596900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3" y="1088344"/>
            <a:ext cx="709632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Scheduling Terms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3-19</a:t>
            </a:r>
          </a:p>
        </p:txBody>
      </p:sp>
      <p:sp>
        <p:nvSpPr>
          <p:cNvPr id="12"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762000" y="2141974"/>
            <a:ext cx="10335292" cy="409757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altLang="en-US" sz="2400" dirty="0">
                <a:solidFill>
                  <a:srgbClr val="C00000"/>
                </a:solidFill>
              </a:rPr>
              <a:t>The Project Network</a:t>
            </a:r>
          </a:p>
          <a:p>
            <a:pPr lvl="1" algn="just">
              <a:lnSpc>
                <a:spcPct val="150000"/>
              </a:lnSpc>
            </a:pPr>
            <a:r>
              <a:rPr lang="en-US" altLang="en-US" sz="2000" dirty="0"/>
              <a:t>Flow chart that graphically depicts the sequence, interdependencies, and start and finish times of the project job plan of activities that is the critical path through the network.</a:t>
            </a:r>
          </a:p>
          <a:p>
            <a:pPr lvl="1" algn="just">
              <a:lnSpc>
                <a:spcPct val="150000"/>
              </a:lnSpc>
            </a:pPr>
            <a:r>
              <a:rPr lang="en-US" altLang="en-US" sz="2000" dirty="0"/>
              <a:t>Provides the basis for scheduling labor and equipment.</a:t>
            </a:r>
          </a:p>
          <a:p>
            <a:pPr lvl="1" algn="just">
              <a:lnSpc>
                <a:spcPct val="150000"/>
              </a:lnSpc>
            </a:pPr>
            <a:r>
              <a:rPr lang="en-US" altLang="en-US" sz="2000" dirty="0"/>
              <a:t>Enhances communication among project participants.</a:t>
            </a:r>
          </a:p>
          <a:p>
            <a:pPr lvl="1" algn="just">
              <a:lnSpc>
                <a:spcPct val="150000"/>
              </a:lnSpc>
            </a:pPr>
            <a:r>
              <a:rPr lang="en-US" altLang="en-US" sz="2000" dirty="0"/>
              <a:t>Provides an estimate of the project’s duration.</a:t>
            </a:r>
          </a:p>
          <a:p>
            <a:pPr lvl="1" algn="just">
              <a:lnSpc>
                <a:spcPct val="150000"/>
              </a:lnSpc>
            </a:pPr>
            <a:r>
              <a:rPr lang="en-US" altLang="en-US" sz="2000" dirty="0"/>
              <a:t>Provides a basis for budgeting cash flow.</a:t>
            </a:r>
          </a:p>
          <a:p>
            <a:pPr lvl="1" algn="just">
              <a:lnSpc>
                <a:spcPct val="150000"/>
              </a:lnSpc>
            </a:pPr>
            <a:r>
              <a:rPr lang="en-US" altLang="en-US" sz="2000" dirty="0"/>
              <a:t>Highlight activities that are “critical” and can not be delayed.</a:t>
            </a:r>
          </a:p>
          <a:p>
            <a:pPr lvl="1" algn="just">
              <a:lnSpc>
                <a:spcPct val="150000"/>
              </a:lnSpc>
            </a:pPr>
            <a:r>
              <a:rPr lang="en-US" altLang="en-US" sz="2000" dirty="0"/>
              <a:t>Help managers get and stay on plan.</a:t>
            </a:r>
          </a:p>
        </p:txBody>
      </p:sp>
      <p:pic>
        <p:nvPicPr>
          <p:cNvPr id="14" name="Picture 13">
            <a:extLst>
              <a:ext uri="{FF2B5EF4-FFF2-40B4-BE49-F238E27FC236}">
                <a16:creationId xmlns="" xmlns:a16="http://schemas.microsoft.com/office/drawing/2014/main" id="{85B6909B-3046-4230-884A-A6460E6CA987}"/>
              </a:ext>
            </a:extLst>
          </p:cNvPr>
          <p:cNvPicPr>
            <a:picLocks noChangeAspect="1"/>
          </p:cNvPicPr>
          <p:nvPr/>
        </p:nvPicPr>
        <p:blipFill rotWithShape="1">
          <a:blip r:embed="rId3"/>
          <a:srcRect t="28241"/>
          <a:stretch/>
        </p:blipFill>
        <p:spPr>
          <a:xfrm>
            <a:off x="7415329" y="3673779"/>
            <a:ext cx="3705225" cy="2237553"/>
          </a:xfrm>
          <a:prstGeom prst="rect">
            <a:avLst/>
          </a:prstGeom>
        </p:spPr>
      </p:pic>
    </p:spTree>
    <p:extLst>
      <p:ext uri="{BB962C8B-B14F-4D97-AF65-F5344CB8AC3E}">
        <p14:creationId xmlns:p14="http://schemas.microsoft.com/office/powerpoint/2010/main" val="600833483"/>
      </p:ext>
    </p:extLst>
  </p:cSld>
  <p:clrMapOvr>
    <a:masterClrMapping/>
  </p:clrMapOvr>
  <mc:AlternateContent xmlns:mc="http://schemas.openxmlformats.org/markup-compatibility/2006" xmlns:p14="http://schemas.microsoft.com/office/powerpoint/2010/main">
    <mc:Choice Requires="p14">
      <p:transition p14:dur="10" advTm="104613"/>
    </mc:Choice>
    <mc:Fallback xmlns="">
      <p:transition advTm="104613"/>
    </mc:Fallback>
  </mc:AlternateContent>
  <p:timing>
    <p:tnLst>
      <p:par>
        <p:cTn id="1" dur="indefinite" restart="never" nodeType="tmRoot"/>
      </p:par>
    </p:tnLst>
  </p:timing>
  <p:extLst mod="1">
    <p:ext uri="{3A86A75C-4F4B-4683-9AE1-C65F6400EC91}">
      <p14:laserTraceLst xmlns:p14="http://schemas.microsoft.com/office/powerpoint/2010/main">
        <p14:tracePtLst>
          <p14:tracePt t="10262" x="4765675" y="6732588"/>
          <p14:tracePt t="10274" x="4875213" y="6630988"/>
          <p14:tracePt t="10291" x="5160963" y="6329363"/>
          <p14:tracePt t="10308" x="5470525" y="6018213"/>
          <p14:tracePt t="10324" x="5789613" y="5708650"/>
          <p14:tracePt t="10341" x="6226175" y="5280025"/>
          <p14:tracePt t="10358" x="6729413" y="4826000"/>
          <p14:tracePt t="10375" x="7207250" y="4506913"/>
          <p14:tracePt t="10391" x="7677150" y="4314825"/>
          <p14:tracePt t="10408" x="8139113" y="4179888"/>
          <p14:tracePt t="10424" x="8550275" y="4113213"/>
          <p14:tracePt t="10439" x="8826500" y="4087813"/>
          <p14:tracePt t="10456" x="9002713" y="4071938"/>
          <p14:tracePt t="10473" x="9061450" y="4071938"/>
          <p14:tracePt t="10573" x="9070975" y="4062413"/>
          <p14:tracePt t="10581" x="9078913" y="4054475"/>
          <p14:tracePt t="10590" x="9104313" y="4054475"/>
          <p14:tracePt t="10607" x="9120188" y="4046538"/>
          <p14:tracePt t="10623" x="9204325" y="4003675"/>
          <p14:tracePt t="10639" x="9288463" y="3962400"/>
          <p14:tracePt t="10656" x="9472613" y="3878263"/>
          <p14:tracePt t="10673" x="9717088" y="3760788"/>
          <p14:tracePt t="10689" x="9967913" y="3659188"/>
          <p14:tracePt t="10706" x="10228263" y="3533775"/>
          <p14:tracePt t="10723" x="10396538" y="3449638"/>
          <p14:tracePt t="10739" x="10564813" y="3390900"/>
          <p14:tracePt t="10757" x="10690225" y="3365500"/>
          <p14:tracePt t="10773" x="10756900" y="3349625"/>
          <p14:tracePt t="10789" x="10782300" y="3340100"/>
          <p14:tracePt t="10806" x="10807700" y="3332163"/>
          <p14:tracePt t="10823" x="10833100" y="3332163"/>
          <p14:tracePt t="10839" x="10858500" y="3332163"/>
          <p14:tracePt t="10856" x="10874375" y="3324225"/>
          <p14:tracePt t="10873" x="10882313" y="3316288"/>
          <p14:tracePt t="10907" x="10858500" y="3316288"/>
          <p14:tracePt t="10914" x="10833100" y="3306763"/>
          <p14:tracePt t="10923" x="10799763" y="3306763"/>
          <p14:tracePt t="10940" x="10731500" y="3281363"/>
          <p14:tracePt t="10956" x="10631488" y="3265488"/>
          <p14:tracePt t="10973" x="10514013" y="3257550"/>
          <p14:tracePt t="10990" x="10379075" y="3257550"/>
          <p14:tracePt t="11007" x="10245725" y="3257550"/>
          <p14:tracePt t="11023" x="10077450" y="3257550"/>
          <p14:tracePt t="11039" x="9867900" y="3257550"/>
          <p14:tracePt t="11056" x="9615488" y="3257550"/>
          <p14:tracePt t="11073" x="9355138" y="3273425"/>
          <p14:tracePt t="11089" x="9129713" y="3298825"/>
          <p14:tracePt t="11106" x="8902700" y="3332163"/>
          <p14:tracePt t="11123" x="8718550" y="3390900"/>
          <p14:tracePt t="11139" x="8558213" y="3467100"/>
          <p14:tracePt t="11156" x="8415338" y="3541713"/>
          <p14:tracePt t="11173" x="8264525" y="3643313"/>
          <p14:tracePt t="11189" x="8164513" y="3743325"/>
          <p14:tracePt t="11206" x="8054975" y="3852863"/>
          <p14:tracePt t="11223" x="7962900" y="3978275"/>
          <p14:tracePt t="11239" x="7904163" y="4121150"/>
          <p14:tracePt t="11256" x="7870825" y="4281488"/>
          <p14:tracePt t="11257" x="7862888" y="4373563"/>
          <p14:tracePt t="11273" x="7853363" y="4575175"/>
          <p14:tracePt t="11289" x="7853363" y="4792663"/>
          <p14:tracePt t="11306" x="7853363" y="5011738"/>
          <p14:tracePt t="11323" x="7853363" y="5237163"/>
          <p14:tracePt t="11339" x="7853363" y="5438775"/>
          <p14:tracePt t="11357" x="7870825" y="5599113"/>
          <p14:tracePt t="11373" x="7904163" y="5716588"/>
          <p14:tracePt t="11389" x="7962900" y="5791200"/>
          <p14:tracePt t="11406" x="8039100" y="5849938"/>
          <p14:tracePt t="11423" x="8121650" y="5875338"/>
          <p14:tracePt t="11440" x="8239125" y="5892800"/>
          <p14:tracePt t="11456" x="8399463" y="5892800"/>
          <p14:tracePt t="11473" x="8583613" y="5892800"/>
          <p14:tracePt t="11489" x="8810625" y="5892800"/>
          <p14:tracePt t="11506" x="9061450" y="5892800"/>
          <p14:tracePt t="11523" x="9339263" y="5892800"/>
          <p14:tracePt t="11539" x="9599613" y="5892800"/>
          <p14:tracePt t="11556" x="9834563" y="5892800"/>
          <p14:tracePt t="11573" x="10069513" y="5875338"/>
          <p14:tracePt t="11589" x="10279063" y="5826125"/>
          <p14:tracePt t="11607" x="10496550" y="5716588"/>
          <p14:tracePt t="11623" x="10564813" y="5673725"/>
          <p14:tracePt t="11623" x="10623550" y="5607050"/>
          <p14:tracePt t="11639" x="10672763" y="5556250"/>
          <p14:tracePt t="11640" x="10741025" y="5507038"/>
          <p14:tracePt t="11656" x="10833100" y="5405438"/>
          <p14:tracePt t="11673" x="10925175" y="5272088"/>
          <p14:tracePt t="11689" x="10991850" y="5129213"/>
          <p14:tracePt t="11706" x="11058525" y="4978400"/>
          <p14:tracePt t="11723" x="11083925" y="4818063"/>
          <p14:tracePt t="11739" x="11093450" y="4667250"/>
          <p14:tracePt t="11756" x="11093450" y="4541838"/>
          <p14:tracePt t="11773" x="11093450" y="4440238"/>
          <p14:tracePt t="11790" x="11083925" y="4356100"/>
          <p14:tracePt t="11807" x="11050588" y="4281488"/>
          <p14:tracePt t="11823" x="10991850" y="4205288"/>
          <p14:tracePt t="11840" x="10933113" y="4146550"/>
          <p14:tracePt t="11856" x="10848975" y="4071938"/>
          <p14:tracePt t="11873" x="10741025" y="4011613"/>
          <p14:tracePt t="11889" x="10639425" y="3952875"/>
          <p14:tracePt t="11906" x="10529888" y="3903663"/>
          <p14:tracePt t="11923" x="10429875" y="3852863"/>
          <p14:tracePt t="11939" x="10312400" y="3802063"/>
          <p14:tracePt t="11956" x="10212388" y="3752850"/>
          <p14:tracePt t="11973" x="10085388" y="3709988"/>
          <p14:tracePt t="11990" x="9918700" y="3676650"/>
          <p14:tracePt t="11990" x="9817100" y="3659188"/>
          <p14:tracePt t="12006" x="9707563" y="3635375"/>
          <p14:tracePt t="12023" x="9364663" y="3609975"/>
          <p14:tracePt t="12039" x="9120188" y="3609975"/>
          <p14:tracePt t="12056" x="8902700" y="3609975"/>
          <p14:tracePt t="12073" x="8734425" y="3609975"/>
          <p14:tracePt t="12089" x="8616950" y="3609975"/>
          <p14:tracePt t="12106" x="8516938" y="3635375"/>
          <p14:tracePt t="12123" x="8432800" y="3684588"/>
          <p14:tracePt t="12139" x="8315325" y="3768725"/>
          <p14:tracePt t="12156" x="8189913" y="3886200"/>
          <p14:tracePt t="12173" x="8072438" y="4046538"/>
          <p14:tracePt t="12189" x="7945438" y="4197350"/>
          <p14:tracePt t="12206" x="7804150" y="4365625"/>
          <p14:tracePt t="12223" x="7661275" y="4532313"/>
          <p14:tracePt t="12239" x="7569200" y="4692650"/>
          <p14:tracePt t="12256" x="7510463" y="4835525"/>
          <p14:tracePt t="12273" x="7467600" y="4986338"/>
          <p14:tracePt t="12289" x="7459663" y="5162550"/>
          <p14:tracePt t="12306" x="7459663" y="5356225"/>
          <p14:tracePt t="12323" x="7485063" y="5532438"/>
          <p14:tracePt t="12339" x="7569200" y="5708650"/>
          <p14:tracePt t="12356" x="7761288" y="5943600"/>
          <p14:tracePt t="12373" x="7896225" y="6061075"/>
          <p14:tracePt t="12390" x="8054975" y="6145213"/>
          <p14:tracePt t="12407" x="8223250" y="6203950"/>
          <p14:tracePt t="12423" x="8407400" y="6245225"/>
          <p14:tracePt t="12439" x="8558213" y="6262688"/>
          <p14:tracePt t="12456" x="8626475" y="6286500"/>
          <p14:tracePt t="12520" x="8616950" y="6286500"/>
          <p14:tracePt t="12527" x="8601075" y="6270625"/>
          <p14:tracePt t="12535" x="8567738" y="6253163"/>
          <p14:tracePt t="12544" x="8516938" y="6227763"/>
          <p14:tracePt t="12556" x="8474075" y="6186488"/>
          <p14:tracePt t="12573" x="8391525" y="6110288"/>
          <p14:tracePt t="12590" x="8332788" y="6035675"/>
          <p14:tracePt t="12606" x="8256588" y="5926138"/>
          <p14:tracePt t="12623" x="8189913" y="5808663"/>
          <p14:tracePt t="12639" x="8139113" y="5665788"/>
          <p14:tracePt t="12656" x="8105775" y="5548313"/>
          <p14:tracePt t="12673" x="8097838" y="5481638"/>
          <p14:tracePt t="12689" x="8097838" y="5414963"/>
          <p14:tracePt t="12706" x="8156575" y="5272088"/>
          <p14:tracePt t="12723" x="8189913" y="5221288"/>
          <p14:tracePt t="12739" x="8264525" y="5060950"/>
          <p14:tracePt t="12756" x="8315325" y="4953000"/>
          <p14:tracePt t="12773" x="8356600" y="4851400"/>
          <p14:tracePt t="12789" x="8391525" y="4751388"/>
          <p14:tracePt t="12807" x="8391525" y="4667250"/>
          <p14:tracePt t="12823" x="8391525" y="4608513"/>
          <p14:tracePt t="12839" x="8391525" y="4557713"/>
          <p14:tracePt t="12856" x="8382000" y="4532313"/>
          <p14:tracePt t="12873" x="8366125" y="4516438"/>
          <p14:tracePt t="12895" x="8366125" y="4498975"/>
          <p14:tracePt t="12976" x="8356600" y="4498975"/>
          <p14:tracePt t="12984" x="8340725" y="4506913"/>
          <p14:tracePt t="12993" x="8323263" y="4516438"/>
          <p14:tracePt t="13006" x="8281988" y="4524375"/>
          <p14:tracePt t="13023" x="8248650" y="4532313"/>
          <p14:tracePt t="13039" x="8239125" y="4532313"/>
          <p14:tracePt t="13056" x="8231188" y="4532313"/>
          <p14:tracePt t="13073" x="8223250" y="4457700"/>
          <p14:tracePt t="13090" x="8248650" y="4348163"/>
          <p14:tracePt t="13106" x="8356600" y="4154488"/>
          <p14:tracePt t="13123" x="8483600" y="3987800"/>
          <p14:tracePt t="13139" x="8667750" y="3827463"/>
          <p14:tracePt t="13156" x="8851900" y="3743325"/>
          <p14:tracePt t="13173" x="9020175" y="3702050"/>
          <p14:tracePt t="13189" x="9204325" y="3694113"/>
          <p14:tracePt t="13206" x="9331325" y="3694113"/>
          <p14:tracePt t="13223" x="9398000" y="3694113"/>
          <p14:tracePt t="13239" x="9413875" y="3727450"/>
          <p14:tracePt t="13256" x="9413875" y="3786188"/>
          <p14:tracePt t="13273" x="9305925" y="3870325"/>
          <p14:tracePt t="13289" x="9129713" y="3970338"/>
          <p14:tracePt t="13306" x="8943975" y="4087813"/>
          <p14:tracePt t="13323" x="8759825" y="4197350"/>
          <p14:tracePt t="13339" x="8575675" y="4314825"/>
          <p14:tracePt t="13357" x="8440738" y="4406900"/>
          <p14:tracePt t="13373" x="8391525" y="4473575"/>
          <p14:tracePt t="13389" x="8382000" y="4524375"/>
          <p14:tracePt t="13406" x="8382000" y="4575175"/>
          <p14:tracePt t="13423" x="8382000" y="4641850"/>
          <p14:tracePt t="13439" x="8391525" y="4692650"/>
          <p14:tracePt t="13457" x="8391525" y="4767263"/>
          <p14:tracePt t="13473" x="8297863" y="4868863"/>
          <p14:tracePt t="13489" x="8248650" y="4894263"/>
          <p14:tracePt t="13507" x="8131175" y="4919663"/>
          <p14:tracePt t="13523" x="8004175" y="4943475"/>
          <p14:tracePt t="13539" x="7904163" y="4953000"/>
          <p14:tracePt t="13556" x="7896225" y="4953000"/>
          <p14:tracePt t="13628" x="7896225" y="4935538"/>
          <p14:tracePt t="13635" x="7896225" y="4927600"/>
          <p14:tracePt t="13652" x="7896225" y="4919663"/>
          <p14:tracePt t="13660" x="7896225" y="4902200"/>
          <p14:tracePt t="13676" x="7896225" y="4884738"/>
          <p14:tracePt t="13689" x="7886700" y="4876800"/>
          <p14:tracePt t="13706" x="7870825" y="4860925"/>
          <p14:tracePt t="13723" x="7845425" y="4826000"/>
          <p14:tracePt t="13739" x="7794625" y="4751388"/>
          <p14:tracePt t="13756" x="7778750" y="4675188"/>
          <p14:tracePt t="13773" x="7753350" y="4591050"/>
          <p14:tracePt t="13790" x="7753350" y="4524375"/>
          <p14:tracePt t="13807" x="7778750" y="4406900"/>
          <p14:tracePt t="13823" x="7812088" y="4365625"/>
          <p14:tracePt t="13839" x="7896225" y="4271963"/>
          <p14:tracePt t="13840" x="7945438" y="4248150"/>
          <p14:tracePt t="13856" x="8062913" y="4205288"/>
          <p14:tracePt t="13873" x="8197850" y="4179888"/>
          <p14:tracePt t="13889" x="8307388" y="4171950"/>
          <p14:tracePt t="13906" x="8399463" y="4171950"/>
          <p14:tracePt t="13923" x="8491538" y="4171950"/>
          <p14:tracePt t="13939" x="8575675" y="4171950"/>
          <p14:tracePt t="13956" x="8591550" y="4189413"/>
          <p14:tracePt t="13973" x="8591550" y="4205288"/>
          <p14:tracePt t="13989" x="8601075" y="4230688"/>
          <p14:tracePt t="14006" x="8601075" y="4238625"/>
          <p14:tracePt t="14023" x="8609013" y="4256088"/>
          <p14:tracePt t="14039" x="8642350" y="4271963"/>
          <p14:tracePt t="14056" x="8693150" y="4306888"/>
          <p14:tracePt t="14073" x="8726488" y="4314825"/>
          <p14:tracePt t="14091" x="8751888" y="4322763"/>
          <p14:tracePt t="14106" x="8759825" y="4322763"/>
          <p14:tracePt t="14124" x="8759825" y="4330700"/>
          <p14:tracePt t="14139" x="8759825" y="4340225"/>
          <p14:tracePt t="14156" x="8759825" y="4373563"/>
          <p14:tracePt t="14173" x="8734425" y="4473575"/>
          <p14:tracePt t="14189" x="8650288" y="4575175"/>
          <p14:tracePt t="14206" x="8626475" y="4608513"/>
          <p14:tracePt t="14223" x="8458200" y="4792663"/>
          <p14:tracePt t="14240" x="8323263" y="4927600"/>
          <p14:tracePt t="14256" x="8205788" y="5045075"/>
          <p14:tracePt t="14273" x="8121650" y="5119688"/>
          <p14:tracePt t="14289" x="8113713" y="5119688"/>
          <p14:tracePt t="14320" x="8105775" y="5103813"/>
          <p14:tracePt t="14328" x="8105775" y="5078413"/>
          <p14:tracePt t="14340" x="8105775" y="5027613"/>
          <p14:tracePt t="14357" x="8072438" y="4851400"/>
          <p14:tracePt t="14374" x="8039100" y="4633913"/>
          <p14:tracePt t="14390" x="8029575" y="4424363"/>
          <p14:tracePt t="14407" x="8039100" y="4256088"/>
          <p14:tracePt t="14424" x="8097838" y="4130675"/>
          <p14:tracePt t="14441" x="8205788" y="4046538"/>
          <p14:tracePt t="14457" x="8382000" y="4003675"/>
          <p14:tracePt t="14474" x="8601075" y="3995738"/>
          <p14:tracePt t="14490" x="8861425" y="3995738"/>
          <p14:tracePt t="14507" x="9078913" y="3995738"/>
          <p14:tracePt t="14524" x="9313863" y="3995738"/>
          <p14:tracePt t="14540" x="9390063" y="3995738"/>
          <p14:tracePt t="14557" x="9413875" y="3995738"/>
          <p14:tracePt t="14574" x="9431338" y="3995738"/>
          <p14:tracePt t="14597" x="9439275" y="3995738"/>
          <p14:tracePt t="14621" x="9448800" y="4011613"/>
          <p14:tracePt t="14629" x="9448800" y="4021138"/>
          <p14:tracePt t="14640" x="9448800" y="4029075"/>
          <p14:tracePt t="14657" x="9456738" y="4054475"/>
          <p14:tracePt t="14674" x="9482138" y="4079875"/>
          <p14:tracePt t="14690" x="9498013" y="4087813"/>
          <p14:tracePt t="14707" x="9507538" y="4087813"/>
          <p14:tracePt t="14735" x="9523413" y="4087813"/>
          <p14:tracePt t="14891" x="9515475" y="4087813"/>
          <p14:tracePt t="14906" x="9507538" y="4087813"/>
          <p14:tracePt t="14923" x="9490075" y="4087813"/>
          <p14:tracePt t="14931" x="9482138" y="4095750"/>
          <p14:tracePt t="14940" x="9472613" y="4105275"/>
          <p14:tracePt t="14957" x="9464675" y="4130675"/>
          <p14:tracePt t="14974" x="9456738" y="4171950"/>
          <p14:tracePt t="14991" x="9431338" y="4197350"/>
          <p14:tracePt t="15007" x="9413875" y="4230688"/>
          <p14:tracePt t="15024" x="9405938" y="4248150"/>
          <p14:tracePt t="15040" x="9405938" y="4264025"/>
          <p14:tracePt t="15057" x="9390063" y="4281488"/>
          <p14:tracePt t="15074" x="9390063" y="4297363"/>
          <p14:tracePt t="15090" x="9390063" y="4314825"/>
          <p14:tracePt t="15107" x="9390063" y="4322763"/>
          <p14:tracePt t="15136" x="9390063" y="4330700"/>
          <p14:tracePt t="15159" x="9390063" y="4340225"/>
          <p14:tracePt t="15183" x="9380538" y="4348163"/>
          <p14:tracePt t="15224" x="9380538" y="4365625"/>
          <p14:tracePt t="15290" x="9380538" y="4373563"/>
          <p14:tracePt t="15445" x="9380538" y="4381500"/>
          <p14:tracePt t="15551" x="9372600" y="4381500"/>
          <p14:tracePt t="16651" x="9364663" y="4381500"/>
          <p14:tracePt t="16667" x="9364663" y="4389438"/>
          <p14:tracePt t="17084" x="9364663" y="4406900"/>
          <p14:tracePt t="17099" x="9355138" y="4414838"/>
          <p14:tracePt t="17108" x="9347200" y="4424363"/>
          <p14:tracePt t="17125" x="9305925" y="4440238"/>
          <p14:tracePt t="17141" x="9272588" y="4465638"/>
          <p14:tracePt t="17158" x="9221788" y="4498975"/>
          <p14:tracePt t="17175" x="9178925" y="4524375"/>
          <p14:tracePt t="17191" x="9112250" y="4549775"/>
          <p14:tracePt t="17208" x="9045575" y="4583113"/>
          <p14:tracePt t="17224" x="9028113" y="4591050"/>
          <p14:tracePt t="17241" x="9020175" y="4600575"/>
          <p14:tracePt t="17270" x="9012238" y="4600575"/>
          <p14:tracePt t="17278" x="8986838" y="4608513"/>
          <p14:tracePt t="17291" x="8969375" y="4616450"/>
          <p14:tracePt t="17308" x="8920163" y="4624388"/>
          <p14:tracePt t="17325" x="8861425" y="4649788"/>
          <p14:tracePt t="17341" x="8826500" y="4649788"/>
          <p14:tracePt t="17358" x="8785225" y="4659313"/>
          <p14:tracePt t="17375" x="8734425" y="4684713"/>
          <p14:tracePt t="17391" x="8685213" y="4684713"/>
          <p14:tracePt t="17408" x="8626475" y="4692650"/>
          <p14:tracePt t="17424" x="8567738" y="4700588"/>
          <p14:tracePt t="17441" x="8483600" y="4700588"/>
          <p14:tracePt t="17458" x="8415338" y="4700588"/>
          <p14:tracePt t="17475" x="8391525" y="4700588"/>
          <p14:tracePt t="17491" x="8366125" y="4700588"/>
          <p14:tracePt t="17508" x="8340725" y="4700588"/>
          <p14:tracePt t="17525" x="8315325" y="4692650"/>
          <p14:tracePt t="17547" x="8307388" y="4692650"/>
          <p14:tracePt t="17564" x="8297863" y="4684713"/>
          <p14:tracePt t="17574" x="8289925" y="4684713"/>
          <p14:tracePt t="17592" x="8274050" y="4684713"/>
          <p14:tracePt t="17608" x="8256588" y="4684713"/>
          <p14:tracePt t="17625" x="8239125" y="4675188"/>
          <p14:tracePt t="17641" x="8223250" y="4667250"/>
          <p14:tracePt t="17658" x="8215313" y="4667250"/>
          <p14:tracePt t="17675" x="8205788" y="4667250"/>
          <p14:tracePt t="17702" x="8189913" y="4659313"/>
          <p14:tracePt t="17719" x="8180388" y="4633913"/>
          <p14:tracePt t="17727" x="8172450" y="4624388"/>
          <p14:tracePt t="17741" x="8164513" y="4616450"/>
          <p14:tracePt t="17758" x="8156575" y="4616450"/>
          <p14:tracePt t="17775" x="8147050" y="4608513"/>
          <p14:tracePt t="17792" x="8147050" y="4591050"/>
          <p14:tracePt t="17808" x="8147050" y="4575175"/>
          <p14:tracePt t="17825" x="8139113" y="4541838"/>
          <p14:tracePt t="17842" x="8131175" y="4524375"/>
          <p14:tracePt t="17858" x="8131175" y="4506913"/>
          <p14:tracePt t="17875" x="8131175" y="4491038"/>
          <p14:tracePt t="17892" x="8121650" y="4483100"/>
          <p14:tracePt t="17908" x="8121650" y="4473575"/>
          <p14:tracePt t="17924" x="8121650" y="4465638"/>
          <p14:tracePt t="17946" x="8121650" y="4448175"/>
          <p14:tracePt t="17958" x="8121650" y="4432300"/>
          <p14:tracePt t="17975" x="8131175" y="4414838"/>
          <p14:tracePt t="17991" x="8164513" y="4389438"/>
          <p14:tracePt t="18008" x="8189913" y="4365625"/>
          <p14:tracePt t="18025" x="8223250" y="4340225"/>
          <p14:tracePt t="18041" x="8264525" y="4322763"/>
          <p14:tracePt t="18058" x="8281988" y="4306888"/>
          <p14:tracePt t="18075" x="8297863" y="4289425"/>
          <p14:tracePt t="18092" x="8315325" y="4271963"/>
          <p14:tracePt t="18108" x="8340725" y="4256088"/>
          <p14:tracePt t="18125" x="8366125" y="4230688"/>
          <p14:tracePt t="18142" x="8374063" y="4222750"/>
          <p14:tracePt t="18157" x="8399463" y="4189413"/>
          <p14:tracePt t="18175" x="8407400" y="4179888"/>
          <p14:tracePt t="18191" x="8407400" y="4164013"/>
          <p14:tracePt t="18208" x="8415338" y="4164013"/>
          <p14:tracePt t="18225" x="8424863" y="4154488"/>
          <p14:tracePt t="18241" x="8440738" y="4138613"/>
          <p14:tracePt t="18258" x="8440738" y="4130675"/>
          <p14:tracePt t="18274" x="8450263" y="4113213"/>
          <p14:tracePt t="18291" x="8458200" y="4095750"/>
          <p14:tracePt t="18308" x="8466138" y="4087813"/>
          <p14:tracePt t="18329" x="8466138" y="4079875"/>
          <p14:tracePt t="18493" x="8474075" y="4071938"/>
          <p14:tracePt t="18518" x="8483600" y="4071938"/>
          <p14:tracePt t="18525" x="8491538" y="4071938"/>
          <p14:tracePt t="18543" x="8499475" y="4062413"/>
          <p14:tracePt t="18558" x="8509000" y="4046538"/>
          <p14:tracePt t="18575" x="8524875" y="4037013"/>
          <p14:tracePt t="18655" x="8532813" y="4037013"/>
          <p14:tracePt t="18672" x="8550275" y="4054475"/>
          <p14:tracePt t="18680" x="8558213" y="4079875"/>
          <p14:tracePt t="18692" x="8567738" y="4087813"/>
          <p14:tracePt t="18708" x="8601075" y="4130675"/>
          <p14:tracePt t="18724" x="8609013" y="4138613"/>
          <p14:tracePt t="18876" x="8609013" y="4146550"/>
          <p14:tracePt t="18900" x="8601075" y="4154488"/>
          <p14:tracePt t="18908" x="8583613" y="4154488"/>
          <p14:tracePt t="18916" x="8575675" y="4164013"/>
          <p14:tracePt t="18925" x="8567738" y="4164013"/>
          <p14:tracePt t="18941" x="8542338" y="4179888"/>
          <p14:tracePt t="18942" x="8524875" y="4197350"/>
          <p14:tracePt t="18957" x="8516938" y="4213225"/>
          <p14:tracePt t="18975" x="8466138" y="4297363"/>
          <p14:tracePt t="18992" x="8450263" y="4381500"/>
          <p14:tracePt t="19009" x="8450263" y="4424363"/>
          <p14:tracePt t="19025" x="8450263" y="4483100"/>
          <p14:tracePt t="19041" x="8450263" y="4549775"/>
          <p14:tracePt t="19058" x="8458200" y="4591050"/>
          <p14:tracePt t="19074" x="8474075" y="4624388"/>
          <p14:tracePt t="19091" x="8491538" y="4633913"/>
          <p14:tracePt t="19144" x="8499475" y="4633913"/>
          <p14:tracePt t="19152" x="8509000" y="4608513"/>
          <p14:tracePt t="19161" x="8509000" y="4591050"/>
          <p14:tracePt t="19175" x="8509000" y="4565650"/>
          <p14:tracePt t="19191" x="8509000" y="4516438"/>
          <p14:tracePt t="19208" x="8509000" y="4465638"/>
          <p14:tracePt t="19225" x="8516938" y="4398963"/>
          <p14:tracePt t="19241" x="8524875" y="4314825"/>
          <p14:tracePt t="19258" x="8524875" y="4213225"/>
          <p14:tracePt t="19274" x="8524875" y="4205288"/>
          <p14:tracePt t="19291" x="8524875" y="4164013"/>
          <p14:tracePt t="19308" x="8524875" y="4146550"/>
          <p14:tracePt t="19325" x="8524875" y="4138613"/>
          <p14:tracePt t="19341" x="8524875" y="4130675"/>
          <p14:tracePt t="19358" x="8524875" y="4121150"/>
          <p14:tracePt t="19374" x="8524875" y="4113213"/>
          <p14:tracePt t="19391" x="8524875" y="4105275"/>
          <p14:tracePt t="19408" x="8524875" y="4095750"/>
          <p14:tracePt t="19425" x="8532813" y="4079875"/>
          <p14:tracePt t="19441" x="8542338" y="4062413"/>
          <p14:tracePt t="19458" x="8550275" y="4062413"/>
          <p14:tracePt t="19475" x="8550275" y="4046538"/>
          <p14:tracePt t="19491" x="8558213" y="4037013"/>
          <p14:tracePt t="19508" x="8558213" y="4029075"/>
          <p14:tracePt t="19525" x="8575675" y="4021138"/>
          <p14:tracePt t="19541" x="8591550" y="4011613"/>
          <p14:tracePt t="19558" x="8601075" y="4003675"/>
          <p14:tracePt t="19576" x="8609013" y="3995738"/>
          <p14:tracePt t="19592" x="8616950" y="3987800"/>
          <p14:tracePt t="19608" x="8616950" y="3978275"/>
          <p14:tracePt t="19624" x="8616950" y="3970338"/>
          <p14:tracePt t="19641" x="8616950" y="3962400"/>
          <p14:tracePt t="19927" x="8601075" y="3978275"/>
          <p14:tracePt t="19936" x="8583613" y="3995738"/>
          <p14:tracePt t="19943" x="8583613" y="4003675"/>
          <p14:tracePt t="19958" x="8567738" y="4011613"/>
          <p14:tracePt t="19975" x="8532813" y="4054475"/>
          <p14:tracePt t="19991" x="8499475" y="4087813"/>
          <p14:tracePt t="20008" x="8466138" y="4121150"/>
          <p14:tracePt t="20024" x="8415338" y="4189413"/>
          <p14:tracePt t="20025" x="8391525" y="4230688"/>
          <p14:tracePt t="20041" x="8340725" y="4271963"/>
          <p14:tracePt t="20042" x="8307388" y="4314825"/>
          <p14:tracePt t="20057" x="8264525" y="4348163"/>
          <p14:tracePt t="20075" x="8156575" y="4448175"/>
          <p14:tracePt t="20091" x="8072438" y="4524375"/>
          <p14:tracePt t="20108" x="8004175" y="4616450"/>
          <p14:tracePt t="20124" x="7945438" y="4692650"/>
          <p14:tracePt t="20141" x="7929563" y="4733925"/>
          <p14:tracePt t="20158" x="7921625" y="4759325"/>
          <p14:tracePt t="20335" x="7921625" y="4767263"/>
          <p14:tracePt t="20359" x="7912100" y="4767263"/>
          <p14:tracePt t="20368" x="7912100" y="4776788"/>
          <p14:tracePt t="20399" x="7896225" y="4784725"/>
          <p14:tracePt t="20457" x="7886700" y="4802188"/>
          <p14:tracePt t="20481" x="7878763" y="4802188"/>
          <p14:tracePt t="20677" x="7878763" y="4810125"/>
          <p14:tracePt t="20945" x="7870825" y="4810125"/>
          <p14:tracePt t="20961" x="7878763" y="4792663"/>
          <p14:tracePt t="20969" x="7886700" y="4784725"/>
          <p14:tracePt t="20978" x="7904163" y="4743450"/>
          <p14:tracePt t="20991" x="7937500" y="4708525"/>
          <p14:tracePt t="21008" x="7996238" y="4633913"/>
          <p14:tracePt t="21025" x="8039100" y="4565650"/>
          <p14:tracePt t="21041" x="8113713" y="4448175"/>
          <p14:tracePt t="21057" x="8215313" y="4322763"/>
          <p14:tracePt t="21075" x="8340725" y="4205288"/>
          <p14:tracePt t="21091" x="8466138" y="4095750"/>
          <p14:tracePt t="21108" x="8583613" y="4011613"/>
          <p14:tracePt t="21125" x="8751888" y="3886200"/>
          <p14:tracePt t="21141" x="8802688" y="3870325"/>
          <p14:tracePt t="21142" x="8843963" y="3844925"/>
          <p14:tracePt t="21158" x="8910638" y="3827463"/>
          <p14:tracePt t="21174" x="8953500" y="3811588"/>
          <p14:tracePt t="21214" x="8961438" y="3811588"/>
          <p14:tracePt t="21230" x="8969375" y="3811588"/>
          <p14:tracePt t="21238" x="8969375" y="3802063"/>
          <p14:tracePt t="21247" x="8978900" y="3802063"/>
          <p14:tracePt t="21264" x="8986838" y="3802063"/>
          <p14:tracePt t="21287" x="8994775" y="3802063"/>
          <p14:tracePt t="21516" x="8978900" y="3802063"/>
          <p14:tracePt t="21525" x="8961438" y="3811588"/>
          <p14:tracePt t="21541" x="8920163" y="3835400"/>
          <p14:tracePt t="21558" x="8877300" y="3870325"/>
          <p14:tracePt t="21575" x="8802688" y="3937000"/>
          <p14:tracePt t="21591" x="8734425" y="4003675"/>
          <p14:tracePt t="21608" x="8675688" y="4054475"/>
          <p14:tracePt t="21624" x="8583613" y="4130675"/>
          <p14:tracePt t="21641" x="8499475" y="4189413"/>
          <p14:tracePt t="21659" x="8415338" y="4256088"/>
          <p14:tracePt t="21675" x="8323263" y="4322763"/>
          <p14:tracePt t="21691" x="8239125" y="4381500"/>
          <p14:tracePt t="21708" x="8197850" y="4406900"/>
          <p14:tracePt t="21725" x="8180388" y="4424363"/>
          <p14:tracePt t="21776" x="8180388" y="4432300"/>
          <p14:tracePt t="21784" x="8172450" y="4448175"/>
          <p14:tracePt t="21792" x="8164513" y="4448175"/>
          <p14:tracePt t="21808" x="8156575" y="4465638"/>
          <p14:tracePt t="21824" x="8139113" y="4491038"/>
          <p14:tracePt t="21841" x="8105775" y="4524375"/>
          <p14:tracePt t="21858" x="8039100" y="4557713"/>
          <p14:tracePt t="21874" x="8004175" y="4575175"/>
          <p14:tracePt t="21875" x="7988300" y="4575175"/>
          <p14:tracePt t="21891" x="7970838" y="4575175"/>
          <p14:tracePt t="21931" x="7962900" y="4575175"/>
          <p14:tracePt t="21939" x="7962900" y="4541838"/>
          <p14:tracePt t="21947" x="7962900" y="4524375"/>
          <p14:tracePt t="21958" x="7996238" y="4483100"/>
          <p14:tracePt t="21975" x="8021638" y="4424363"/>
          <p14:tracePt t="21991" x="8080375" y="4314825"/>
          <p14:tracePt t="22008" x="8147050" y="4213225"/>
          <p14:tracePt t="22024" x="8223250" y="4121150"/>
          <p14:tracePt t="22041" x="8274050" y="4071938"/>
          <p14:tracePt t="22058" x="8289925" y="4054475"/>
          <p14:tracePt t="22075" x="8297863" y="4037013"/>
          <p14:tracePt t="22356" x="8307388" y="4037013"/>
          <p14:tracePt t="22396" x="8307388" y="4046538"/>
          <p14:tracePt t="23594" x="8340725" y="4062413"/>
          <p14:tracePt t="23595" x="8374063" y="4062413"/>
          <p14:tracePt t="23608" x="8407400" y="4071938"/>
          <p14:tracePt t="23625" x="8491538" y="4087813"/>
          <p14:tracePt t="23641" x="8650288" y="4121150"/>
          <p14:tracePt t="23658" x="8851900" y="4179888"/>
          <p14:tracePt t="23674" x="9086850" y="4248150"/>
          <p14:tracePt t="23690" x="9355138" y="4322763"/>
          <p14:tracePt t="23708" x="9691688" y="4406900"/>
          <p14:tracePt t="23724" x="9801225" y="4424363"/>
          <p14:tracePt t="23725" x="9901238" y="4440238"/>
          <p14:tracePt t="23741" x="10001250" y="4457700"/>
          <p14:tracePt t="23742" x="10102850" y="4483100"/>
          <p14:tracePt t="23758" x="10287000" y="4506913"/>
          <p14:tracePt t="23775" x="10447338" y="4506913"/>
          <p14:tracePt t="23791" x="10580688" y="4506913"/>
          <p14:tracePt t="23808" x="10690225" y="4506913"/>
          <p14:tracePt t="23824" x="10790238" y="4506913"/>
          <p14:tracePt t="23841" x="10874375" y="4506913"/>
          <p14:tracePt t="23858" x="10899775" y="4473575"/>
          <p14:tracePt t="23904" x="10899775" y="4465638"/>
          <p14:tracePt t="23920" x="10882313" y="4457700"/>
          <p14:tracePt t="23928" x="10866438" y="4457700"/>
          <p14:tracePt t="23941" x="10833100" y="4457700"/>
          <p14:tracePt t="23958" x="10764838" y="4457700"/>
          <p14:tracePt t="23974" x="10639425" y="4457700"/>
          <p14:tracePt t="23991" x="10421938" y="4457700"/>
          <p14:tracePt t="24008" x="10128250" y="4457700"/>
          <p14:tracePt t="24024" x="9801225" y="4457700"/>
          <p14:tracePt t="24041" x="9582150" y="4457700"/>
          <p14:tracePt t="24058" x="9413875" y="4457700"/>
          <p14:tracePt t="24074" x="9347200" y="4448175"/>
          <p14:tracePt t="24091" x="9331325" y="4448175"/>
          <p14:tracePt t="24108" x="9313863" y="4424363"/>
          <p14:tracePt t="24124" x="9296400" y="4414838"/>
          <p14:tracePt t="24141" x="9221788" y="4389438"/>
          <p14:tracePt t="24158" x="9120188" y="4373563"/>
          <p14:tracePt t="24174" x="9037638" y="4356100"/>
          <p14:tracePt t="24191" x="8986838" y="4348163"/>
          <p14:tracePt t="24208" x="8910638" y="4306888"/>
          <p14:tracePt t="24224" x="8861425" y="4264025"/>
          <p14:tracePt t="24241" x="8826500" y="4230688"/>
          <p14:tracePt t="24258" x="8818563" y="4154488"/>
          <p14:tracePt t="24275" x="8810625" y="4062413"/>
          <p14:tracePt t="24291" x="8810625" y="3987800"/>
          <p14:tracePt t="24308" x="8810625" y="3911600"/>
          <p14:tracePt t="24324" x="8810625" y="3852863"/>
          <p14:tracePt t="24341" x="8793163" y="3811588"/>
          <p14:tracePt t="24358" x="8793163" y="3802063"/>
          <p14:tracePt t="24375" x="8777288" y="3776663"/>
          <p14:tracePt t="24389" x="8767763" y="3768725"/>
          <p14:tracePt t="24408" x="8718550" y="3760788"/>
          <p14:tracePt t="24425" x="8659813" y="3760788"/>
          <p14:tracePt t="24441" x="8601075" y="3760788"/>
          <p14:tracePt t="24458" x="8558213" y="3760788"/>
          <p14:tracePt t="24459" x="8524875" y="3760788"/>
          <p14:tracePt t="24474" x="8474075" y="3760788"/>
          <p14:tracePt t="24491" x="8356600" y="3802063"/>
          <p14:tracePt t="24507" x="8239125" y="3852863"/>
          <p14:tracePt t="24524" x="8105775" y="3929063"/>
          <p14:tracePt t="24541" x="7921625" y="4046538"/>
          <p14:tracePt t="24558" x="7837488" y="4121150"/>
          <p14:tracePt t="24575" x="7786688" y="4197350"/>
          <p14:tracePt t="24591" x="7745413" y="4271963"/>
          <p14:tracePt t="24608" x="7735888" y="4340225"/>
          <p14:tracePt t="24624" x="7727950" y="4432300"/>
          <p14:tracePt t="24641" x="7727950" y="4541838"/>
          <p14:tracePt t="24658" x="7727950" y="4624388"/>
          <p14:tracePt t="24675" x="7735888" y="4725988"/>
          <p14:tracePt t="24690" x="7778750" y="4818063"/>
          <p14:tracePt t="24708" x="7837488" y="4910138"/>
          <p14:tracePt t="24725" x="7896225" y="5002213"/>
          <p14:tracePt t="24742" x="7912100" y="5037138"/>
          <p14:tracePt t="24758" x="7929563" y="5053013"/>
          <p14:tracePt t="24774" x="7937500" y="5060950"/>
          <p14:tracePt t="24792" x="7937500" y="5070475"/>
          <p14:tracePt t="24808" x="7945438" y="5078413"/>
          <p14:tracePt t="24824" x="7945438" y="5086350"/>
          <p14:tracePt t="24841" x="7962900" y="5111750"/>
          <p14:tracePt t="24858" x="7980363" y="5111750"/>
          <p14:tracePt t="24875" x="8013700" y="5129213"/>
          <p14:tracePt t="24891" x="8039100" y="5137150"/>
          <p14:tracePt t="24908" x="8054975" y="5137150"/>
          <p14:tracePt t="24956" x="8062913" y="5129213"/>
          <p14:tracePt t="24964" x="8080375" y="5129213"/>
          <p14:tracePt t="24975" x="8080375" y="5119688"/>
          <p14:tracePt t="24990" x="8088313" y="5103813"/>
          <p14:tracePt t="25008" x="8097838" y="5103813"/>
          <p14:tracePt t="25029" x="8105775" y="5086350"/>
          <p14:tracePt t="25045" x="8113713" y="5078413"/>
          <p14:tracePt t="25062" x="8121650" y="5060950"/>
          <p14:tracePt t="25075" x="8131175" y="5060950"/>
          <p14:tracePt t="25091" x="8147050" y="5037138"/>
          <p14:tracePt t="25108" x="8147050" y="5011738"/>
          <p14:tracePt t="25125" x="8164513" y="4978400"/>
          <p14:tracePt t="25141" x="8189913" y="4953000"/>
          <p14:tracePt t="25158" x="8215313" y="4919663"/>
          <p14:tracePt t="25174" x="8223250" y="4910138"/>
          <p14:tracePt t="25797" x="8231188" y="4910138"/>
          <p14:tracePt t="25891" x="8231188" y="4884738"/>
          <p14:tracePt t="25899" x="8231188" y="4868863"/>
          <p14:tracePt t="25908" x="8223250" y="4843463"/>
          <p14:tracePt t="25925" x="8215313" y="4792663"/>
          <p14:tracePt t="25925" x="8215313" y="4776788"/>
          <p14:tracePt t="25941" x="8215313" y="4700588"/>
          <p14:tracePt t="25958" x="8215313" y="4616450"/>
          <p14:tracePt t="25974" x="8205788" y="4532313"/>
          <p14:tracePt t="25991" x="8189913" y="4440238"/>
          <p14:tracePt t="26008" x="8164513" y="4398963"/>
          <p14:tracePt t="26025" x="8156575" y="4398963"/>
          <p14:tracePt t="26113" x="8156575" y="4389438"/>
          <p14:tracePt t="26128" x="8164513" y="4389438"/>
          <p14:tracePt t="26226" x="8172450" y="4389438"/>
          <p14:tracePt t="26235" x="8205788" y="4365625"/>
          <p14:tracePt t="26243" x="8223250" y="4340225"/>
          <p14:tracePt t="26258" x="8274050" y="4306888"/>
          <p14:tracePt t="26274" x="8340725" y="4230688"/>
          <p14:tracePt t="26290" x="8424863" y="4130675"/>
          <p14:tracePt t="26308" x="8516938" y="3995738"/>
          <p14:tracePt t="26325" x="8609013" y="3760788"/>
          <p14:tracePt t="26342" x="8642350" y="3676650"/>
          <p14:tracePt t="26358" x="8659813" y="3625850"/>
          <p14:tracePt t="26375" x="8675688" y="3600450"/>
          <p14:tracePt t="26390" x="8693150" y="3567113"/>
          <p14:tracePt t="26408" x="8734425" y="3482975"/>
          <p14:tracePt t="26424" x="8802688" y="3398838"/>
          <p14:tracePt t="26441" x="8861425" y="3340100"/>
          <p14:tracePt t="26458" x="8928100" y="3298825"/>
          <p14:tracePt t="26475" x="8969375" y="3281363"/>
          <p14:tracePt t="26491" x="9012238" y="3265488"/>
          <p14:tracePt t="26507" x="9070975" y="3248025"/>
          <p14:tracePt t="26525" x="9129713" y="3232150"/>
          <p14:tracePt t="26541" x="9163050" y="3222625"/>
          <p14:tracePt t="26558" x="9178925" y="3222625"/>
          <p14:tracePt t="26574" x="9188450" y="3214688"/>
          <p14:tracePt t="26590" x="9196388" y="3206750"/>
          <p14:tracePt t="26849" x="9196388" y="3214688"/>
          <p14:tracePt t="26856" x="9196388" y="3232150"/>
          <p14:tracePt t="26865" x="9188450" y="3232150"/>
          <p14:tracePt t="26874" x="9178925" y="3248025"/>
          <p14:tracePt t="26890" x="9163050" y="3290888"/>
          <p14:tracePt t="26908" x="9120188" y="3349625"/>
          <p14:tracePt t="26925" x="9070975" y="3408363"/>
          <p14:tracePt t="26942" x="8978900" y="3541713"/>
          <p14:tracePt t="26958" x="8818563" y="3776663"/>
          <p14:tracePt t="26975" x="8626475" y="4113213"/>
          <p14:tracePt t="26991" x="8415338" y="4432300"/>
          <p14:tracePt t="27008" x="8248650" y="4649788"/>
          <p14:tracePt t="27024" x="8147050" y="4826000"/>
          <p14:tracePt t="27041" x="8088313" y="4953000"/>
          <p14:tracePt t="27057" x="8072438" y="4968875"/>
          <p14:tracePt t="27075" x="8062913" y="4986338"/>
          <p14:tracePt t="27091" x="8054975" y="4994275"/>
          <p14:tracePt t="27108" x="8039100" y="5002213"/>
          <p14:tracePt t="27125" x="8004175" y="5011738"/>
          <p14:tracePt t="27141" x="7970838" y="5019675"/>
          <p14:tracePt t="27158" x="7962900" y="5019675"/>
          <p14:tracePt t="27340" x="7962900" y="5011738"/>
          <p14:tracePt t="27364" x="7962900" y="4994275"/>
          <p14:tracePt t="27471" x="7962900" y="4986338"/>
          <p14:tracePt t="27650" x="7962900" y="4994275"/>
          <p14:tracePt t="27659" x="7962900" y="5011738"/>
          <p14:tracePt t="27675" x="7996238" y="5027613"/>
          <p14:tracePt t="27691" x="8039100" y="5027613"/>
          <p14:tracePt t="27708" x="8105775" y="5027613"/>
          <p14:tracePt t="27724" x="8197850" y="5045075"/>
          <p14:tracePt t="27741" x="8315325" y="5053013"/>
          <p14:tracePt t="27758" x="8374063" y="5060950"/>
          <p14:tracePt t="27855" x="8391525" y="5070475"/>
          <p14:tracePt t="27862" x="8432800" y="5070475"/>
          <p14:tracePt t="27875" x="8483600" y="5078413"/>
          <p14:tracePt t="27891" x="8550275" y="5095875"/>
          <p14:tracePt t="27909" x="8626475" y="5119688"/>
          <p14:tracePt t="27925" x="8693150" y="5154613"/>
          <p14:tracePt t="27942" x="8734425" y="5170488"/>
          <p14:tracePt t="27958" x="8767763" y="5178425"/>
          <p14:tracePt t="27975" x="8777288" y="5178425"/>
          <p14:tracePt t="28035" x="8785225" y="5178425"/>
          <p14:tracePt t="28116" x="8793163" y="5178425"/>
          <p14:tracePt t="28124" x="8810625" y="5178425"/>
          <p14:tracePt t="28141" x="8869363" y="5178425"/>
          <p14:tracePt t="28158" x="8936038" y="5178425"/>
          <p14:tracePt t="28175" x="9028113" y="5178425"/>
          <p14:tracePt t="28192" x="9112250" y="5154613"/>
          <p14:tracePt t="28208" x="9178925" y="5129213"/>
          <p14:tracePt t="28224" x="9188450" y="5129213"/>
          <p14:tracePt t="28241" x="9196388" y="5111750"/>
          <p14:tracePt t="28258" x="9204325" y="5103813"/>
          <p14:tracePt t="28275" x="9229725" y="5078413"/>
          <p14:tracePt t="28290" x="9247188" y="5053013"/>
          <p14:tracePt t="28308" x="9247188" y="5037138"/>
          <p14:tracePt t="28324" x="9247188" y="5002213"/>
          <p14:tracePt t="28341" x="9247188" y="4986338"/>
          <p14:tracePt t="28738" x="9255125" y="4978400"/>
          <p14:tracePt t="28762" x="9263063" y="4978400"/>
          <p14:tracePt t="28820" x="9272588" y="4978400"/>
          <p14:tracePt t="28868" x="9280525" y="4978400"/>
          <p14:tracePt t="28886" x="9296400" y="4978400"/>
          <p14:tracePt t="29048" x="9296400" y="4968875"/>
          <p14:tracePt t="29056" x="9296400" y="4960938"/>
          <p14:tracePt t="29163" x="9288463" y="4953000"/>
          <p14:tracePt t="29188" x="9288463" y="4943475"/>
          <p14:tracePt t="29204" x="9280525" y="4943475"/>
          <p14:tracePt t="29212" x="9280525" y="4935538"/>
          <p14:tracePt t="29228" x="9272588" y="4935538"/>
          <p14:tracePt t="29302" x="9263063" y="4927600"/>
          <p14:tracePt t="29326" x="9255125" y="4927600"/>
          <p14:tracePt t="29334" x="9247188" y="4919663"/>
          <p14:tracePt t="29351" x="9237663" y="4919663"/>
          <p14:tracePt t="29555" x="9229725" y="4919663"/>
          <p14:tracePt t="29573" x="9221788" y="4919663"/>
          <p14:tracePt t="29588" x="9213850" y="4919663"/>
          <p14:tracePt t="29703" x="9204325" y="4919663"/>
          <p14:tracePt t="29802" x="9196388" y="4919663"/>
          <p14:tracePt t="29948" x="9178925" y="4910138"/>
          <p14:tracePt t="29981" x="9163050" y="4910138"/>
          <p14:tracePt t="29990" x="9137650" y="4902200"/>
          <p14:tracePt t="30009" x="9070975" y="4902200"/>
          <p14:tracePt t="30024" x="9012238" y="4894263"/>
          <p14:tracePt t="30041" x="8877300" y="4884738"/>
          <p14:tracePt t="30057" x="8693150" y="4860925"/>
          <p14:tracePt t="30074" x="8458200" y="4843463"/>
          <p14:tracePt t="30090" x="8080375" y="4818063"/>
          <p14:tracePt t="30107" x="7627938" y="4784725"/>
          <p14:tracePt t="30124" x="7140575" y="4759325"/>
          <p14:tracePt t="30141" x="6688138" y="4718050"/>
          <p14:tracePt t="30158" x="6242050" y="4692650"/>
          <p14:tracePt t="30174" x="5865813" y="4667250"/>
          <p14:tracePt t="30191" x="5572125" y="4624388"/>
          <p14:tracePt t="30207" x="5303838" y="4608513"/>
          <p14:tracePt t="30224" x="5110163" y="4583113"/>
          <p14:tracePt t="30241" x="4941888" y="4549775"/>
          <p14:tracePt t="30258" x="4816475" y="4532313"/>
          <p14:tracePt t="30275" x="4732338" y="4532313"/>
          <p14:tracePt t="30291" x="4665663" y="4524375"/>
          <p14:tracePt t="30307" x="4564063" y="4491038"/>
          <p14:tracePt t="30324" x="4471988" y="4457700"/>
          <p14:tracePt t="30324" x="4413250" y="4440238"/>
          <p14:tracePt t="30341" x="4305300" y="4414838"/>
          <p14:tracePt t="30357" x="4246563" y="4398963"/>
          <p14:tracePt t="30374" x="4070350" y="4389438"/>
          <p14:tracePt t="30390" x="3960813" y="4389438"/>
          <p14:tracePt t="30407" x="3894138" y="4381500"/>
          <p14:tracePt t="30424" x="3810000" y="4365625"/>
          <p14:tracePt t="30441" x="3725863" y="4340225"/>
          <p14:tracePt t="30457" x="3633788" y="4330700"/>
          <p14:tracePt t="30474" x="3532188" y="4314825"/>
          <p14:tracePt t="30491" x="3432175" y="4271963"/>
          <p14:tracePt t="30508" x="3355975" y="4238625"/>
          <p14:tracePt t="30524" x="3271838" y="4197350"/>
          <p14:tracePt t="30541" x="3238500" y="4164013"/>
          <p14:tracePt t="30557" x="3222625" y="4146550"/>
          <p14:tracePt t="30574" x="3222625" y="4138613"/>
          <p14:tracePt t="30594" x="3222625" y="4121150"/>
          <p14:tracePt t="30607" x="3222625" y="4095750"/>
          <p14:tracePt t="30624" x="3263900" y="4087813"/>
          <p14:tracePt t="30640" x="3314700" y="4062413"/>
          <p14:tracePt t="30657" x="3373438" y="4046538"/>
          <p14:tracePt t="30674" x="3498850" y="4021138"/>
          <p14:tracePt t="30691" x="3624263" y="4021138"/>
          <p14:tracePt t="30707" x="3741738" y="4021138"/>
          <p14:tracePt t="30724" x="3884613" y="4021138"/>
          <p14:tracePt t="30741" x="4052888" y="4021138"/>
          <p14:tracePt t="30757" x="4203700" y="4021138"/>
          <p14:tracePt t="30774" x="4364038" y="4021138"/>
          <p14:tracePt t="30790" x="4489450" y="4021138"/>
          <p14:tracePt t="30807" x="4581525" y="4021138"/>
          <p14:tracePt t="30905" x="4589463" y="4021138"/>
          <p14:tracePt t="30913" x="4598988" y="4021138"/>
          <p14:tracePt t="30925" x="4606925" y="4021138"/>
          <p14:tracePt t="30941" x="4622800" y="4021138"/>
          <p14:tracePt t="32582" x="4632325" y="4021138"/>
          <p14:tracePt t="32639" x="4648200" y="4021138"/>
          <p14:tracePt t="32655" x="4665663" y="4021138"/>
          <p14:tracePt t="32664" x="4673600" y="4021138"/>
          <p14:tracePt t="32674" x="4681538" y="4021138"/>
          <p14:tracePt t="32691" x="4724400" y="3995738"/>
          <p14:tracePt t="32708" x="4775200" y="3970338"/>
          <p14:tracePt t="32724" x="4808538" y="3944938"/>
          <p14:tracePt t="32741" x="4841875" y="3919538"/>
          <p14:tracePt t="32757" x="4883150" y="3903663"/>
          <p14:tracePt t="32774" x="4916488" y="3886200"/>
          <p14:tracePt t="32791" x="4959350" y="3878263"/>
          <p14:tracePt t="32807" x="5059363" y="3827463"/>
          <p14:tracePt t="32824" x="5135563" y="3794125"/>
          <p14:tracePt t="32841" x="5210175" y="3776663"/>
          <p14:tracePt t="32857" x="5260975" y="3768725"/>
          <p14:tracePt t="32874" x="5303838" y="3760788"/>
          <p14:tracePt t="32891" x="5345113" y="3760788"/>
          <p14:tracePt t="32907" x="5395913" y="3760788"/>
          <p14:tracePt t="32924" x="5437188" y="3760788"/>
          <p14:tracePt t="32940" x="5462588" y="3760788"/>
          <p14:tracePt t="32958" x="5470525" y="3760788"/>
          <p14:tracePt t="33023" x="5445125" y="3760788"/>
          <p14:tracePt t="33031" x="5395913" y="3776663"/>
          <p14:tracePt t="33041" x="5378450" y="3786188"/>
          <p14:tracePt t="33057" x="5311775" y="3786188"/>
          <p14:tracePt t="33074" x="5176838" y="3786188"/>
          <p14:tracePt t="33091" x="5018088" y="3786188"/>
          <p14:tracePt t="33107" x="4849813" y="3786188"/>
          <p14:tracePt t="33124" x="4665663" y="3786188"/>
          <p14:tracePt t="33140" x="4505325" y="3786188"/>
          <p14:tracePt t="33157" x="4379913" y="3786188"/>
          <p14:tracePt t="33175" x="4270375" y="3786188"/>
          <p14:tracePt t="33191" x="4178300" y="3786188"/>
          <p14:tracePt t="33208" x="4086225" y="3786188"/>
          <p14:tracePt t="33224" x="3986213" y="3786188"/>
          <p14:tracePt t="33241" x="3876675" y="3786188"/>
          <p14:tracePt t="33257" x="3792538" y="3786188"/>
          <p14:tracePt t="33274" x="3784600" y="3794125"/>
          <p14:tracePt t="33290" x="3776663" y="3802063"/>
          <p14:tracePt t="34111" x="3792538" y="3802063"/>
          <p14:tracePt t="34120" x="3817938" y="3802063"/>
          <p14:tracePt t="34128" x="3835400" y="3802063"/>
          <p14:tracePt t="34141" x="3851275" y="3802063"/>
          <p14:tracePt t="34157" x="3859213" y="3802063"/>
          <p14:tracePt t="34174" x="3876675" y="3802063"/>
          <p14:tracePt t="34191" x="3876675" y="3794125"/>
          <p14:tracePt t="34207" x="3884613" y="3794125"/>
          <p14:tracePt t="34225" x="3910013" y="3794125"/>
          <p14:tracePt t="34241" x="3927475" y="3794125"/>
          <p14:tracePt t="34258" x="3968750" y="3802063"/>
          <p14:tracePt t="34259" x="3976688" y="3802063"/>
          <p14:tracePt t="34274" x="4027488" y="3811588"/>
          <p14:tracePt t="34291" x="4070350" y="3811588"/>
          <p14:tracePt t="34308" x="4144963" y="3811588"/>
          <p14:tracePt t="34324" x="4178300" y="3811588"/>
          <p14:tracePt t="34325" x="4195763" y="3811588"/>
          <p14:tracePt t="34341" x="4270375" y="3786188"/>
          <p14:tracePt t="34358" x="4313238" y="3786188"/>
          <p14:tracePt t="34374" x="4371975" y="3776663"/>
          <p14:tracePt t="34391" x="4397375" y="3776663"/>
          <p14:tracePt t="34430" x="4405313" y="3776663"/>
          <p14:tracePt t="34438" x="4422775" y="3776663"/>
          <p14:tracePt t="34447" x="4430713" y="3786188"/>
          <p14:tracePt t="34458" x="4446588" y="3794125"/>
          <p14:tracePt t="34474" x="4522788" y="3794125"/>
          <p14:tracePt t="34490" x="4581525" y="3794125"/>
          <p14:tracePt t="34507" x="4648200" y="3794125"/>
          <p14:tracePt t="34525" x="4732338" y="3794125"/>
          <p14:tracePt t="34541" x="4857750" y="3794125"/>
          <p14:tracePt t="34557" x="4959350" y="3794125"/>
          <p14:tracePt t="34574" x="5043488" y="3794125"/>
          <p14:tracePt t="34591" x="5059363" y="3794125"/>
          <p14:tracePt t="34608" x="5076825" y="3794125"/>
          <p14:tracePt t="34624" x="5092700" y="3802063"/>
          <p14:tracePt t="34641" x="5135563" y="3811588"/>
          <p14:tracePt t="34658" x="5194300" y="3819525"/>
          <p14:tracePt t="34674" x="5268913" y="3827463"/>
          <p14:tracePt t="34691" x="5345113" y="3844925"/>
          <p14:tracePt t="34707" x="5386388" y="3860800"/>
          <p14:tracePt t="34724" x="5411788" y="3860800"/>
          <p14:tracePt t="34724" x="5429250" y="3870325"/>
          <p14:tracePt t="34823" x="5437188" y="3870325"/>
          <p14:tracePt t="34830" x="5445125" y="3870325"/>
          <p14:tracePt t="34841" x="5454650" y="3870325"/>
          <p14:tracePt t="34858" x="5495925" y="3870325"/>
          <p14:tracePt t="34874" x="5546725" y="3870325"/>
          <p14:tracePt t="34891" x="5588000" y="3870325"/>
          <p14:tracePt t="34907" x="5638800" y="3870325"/>
          <p14:tracePt t="34924" x="5680075" y="3878263"/>
          <p14:tracePt t="34940" x="5730875" y="3878263"/>
          <p14:tracePt t="34957" x="5756275" y="3894138"/>
          <p14:tracePt t="34974" x="5773738" y="3894138"/>
          <p14:tracePt t="34990" x="5815013" y="3919538"/>
          <p14:tracePt t="35007" x="5856288" y="3937000"/>
          <p14:tracePt t="35024" x="5924550" y="3962400"/>
          <p14:tracePt t="35041" x="5999163" y="3987800"/>
          <p14:tracePt t="35058" x="6100763" y="4029075"/>
          <p14:tracePt t="35074" x="6167438" y="4046538"/>
          <p14:tracePt t="35091" x="6242050" y="4062413"/>
          <p14:tracePt t="35107" x="6343650" y="4087813"/>
          <p14:tracePt t="35124" x="6402388" y="4095750"/>
          <p14:tracePt t="35141" x="6410325" y="4095750"/>
          <p14:tracePt t="36488" x="6443663" y="4095750"/>
          <p14:tracePt t="36491" x="6477000" y="4087813"/>
          <p14:tracePt t="36507" x="6545263" y="4062413"/>
          <p14:tracePt t="36508" x="6629400" y="4029075"/>
          <p14:tracePt t="36524" x="6721475" y="3978275"/>
          <p14:tracePt t="36541" x="6946900" y="3802063"/>
          <p14:tracePt t="36557" x="6997700" y="3709988"/>
          <p14:tracePt t="36574" x="6997700" y="3694113"/>
          <p14:tracePt t="36696" x="7031038" y="3694113"/>
          <p14:tracePt t="36704" x="7099300" y="3694113"/>
          <p14:tracePt t="36713" x="7199313" y="3694113"/>
          <p14:tracePt t="36724" x="7324725" y="3694113"/>
          <p14:tracePt t="36741" x="7585075" y="3694113"/>
          <p14:tracePt t="36757" x="7786688" y="3752850"/>
          <p14:tracePt t="36774" x="7980363" y="3852863"/>
          <p14:tracePt t="36790" x="8197850" y="4029075"/>
          <p14:tracePt t="36808" x="8415338" y="4248150"/>
          <p14:tracePt t="36824" x="8609013" y="4440238"/>
          <p14:tracePt t="36841" x="8785225" y="4591050"/>
          <p14:tracePt t="36858" x="8936038" y="4700588"/>
          <p14:tracePt t="36874" x="9061450" y="4767263"/>
          <p14:tracePt t="36893" x="9145588" y="4826000"/>
          <p14:tracePt t="37024" x="9163050" y="4826000"/>
          <p14:tracePt t="37032" x="9170988" y="4818063"/>
          <p14:tracePt t="37041" x="9188450" y="4818063"/>
          <p14:tracePt t="37057" x="9247188" y="4802188"/>
          <p14:tracePt t="37074" x="9280525" y="4802188"/>
          <p14:tracePt t="37091" x="9464675" y="4776788"/>
          <p14:tracePt t="37107" x="9599613" y="4759325"/>
          <p14:tracePt t="37124" x="9691688" y="4759325"/>
          <p14:tracePt t="37141" x="9750425" y="4759325"/>
          <p14:tracePt t="37157" x="9766300" y="4759325"/>
          <p14:tracePt t="37174" x="9775825" y="4759325"/>
          <p14:tracePt t="37235" x="9775825" y="4751388"/>
          <p14:tracePt t="37261" x="9775825" y="4733925"/>
          <p14:tracePt t="37276" x="9775825" y="4725988"/>
          <p14:tracePt t="37284" x="9766300" y="4718050"/>
          <p14:tracePt t="37293" x="9758363" y="4718050"/>
          <p14:tracePt t="37309" x="9758363" y="4708525"/>
          <p14:tracePt t="37333" x="9750425" y="4708525"/>
          <p14:tracePt t="37342" x="9742488" y="4700588"/>
          <p14:tracePt t="37357" x="9732963" y="4692650"/>
          <p14:tracePt t="37374" x="9725025" y="4684713"/>
          <p14:tracePt t="37374" x="9707563" y="4684713"/>
          <p14:tracePt t="37391" x="9691688" y="4675188"/>
          <p14:tracePt t="37407" x="9683750" y="4675188"/>
          <p14:tracePt t="37408" x="9648825" y="4675188"/>
          <p14:tracePt t="37424" x="9599613" y="4675188"/>
          <p14:tracePt t="37441" x="9531350" y="4675188"/>
          <p14:tracePt t="37458" x="9482138" y="4675188"/>
          <p14:tracePt t="37474" x="9431338" y="4675188"/>
          <p14:tracePt t="37491" x="9423400" y="4675188"/>
          <p14:tracePt t="37507" x="9413875" y="4675188"/>
          <p14:tracePt t="37760" x="9405938" y="4675188"/>
          <p14:tracePt t="37791" x="9398000" y="4675188"/>
          <p14:tracePt t="37800" x="9390063" y="4675188"/>
          <p14:tracePt t="37808" x="9380538" y="4675188"/>
          <p14:tracePt t="37824" x="9364663" y="4675188"/>
          <p14:tracePt t="37841" x="9321800" y="4675188"/>
          <p14:tracePt t="37857" x="9255125" y="4675188"/>
          <p14:tracePt t="37874" x="9213850" y="4675188"/>
          <p14:tracePt t="37892" x="9178925" y="4675188"/>
          <p14:tracePt t="37907" x="9155113" y="4675188"/>
          <p14:tracePt t="37924" x="9137650" y="4675188"/>
          <p14:tracePt t="37964" x="9129713" y="4675188"/>
          <p14:tracePt t="37971" x="9120188" y="4684713"/>
          <p14:tracePt t="37988" x="9112250" y="4692650"/>
          <p14:tracePt t="37996" x="9112250" y="4700588"/>
          <p14:tracePt t="38007" x="9104313" y="4718050"/>
          <p14:tracePt t="38025" x="9096375" y="4743450"/>
          <p14:tracePt t="38041" x="9086850" y="4792663"/>
          <p14:tracePt t="38057" x="9086850" y="4843463"/>
          <p14:tracePt t="38074" x="9086850" y="4876800"/>
          <p14:tracePt t="38091" x="9086850" y="4910138"/>
          <p14:tracePt t="38106" x="9086850" y="4919663"/>
          <p14:tracePt t="38123" x="9086850" y="4927600"/>
          <p14:tracePt t="38139" x="9086850" y="4935538"/>
          <p14:tracePt t="38156" x="9096375" y="4943475"/>
          <p14:tracePt t="38174" x="9104313" y="4953000"/>
          <p14:tracePt t="38190" x="9120188" y="4968875"/>
          <p14:tracePt t="38206" x="9129713" y="5002213"/>
          <p14:tracePt t="38222" x="9137650" y="5011738"/>
          <p14:tracePt t="38239" x="9145588" y="5019675"/>
          <p14:tracePt t="38291" x="9155113" y="5019675"/>
          <p14:tracePt t="38299" x="9163050" y="4986338"/>
          <p14:tracePt t="38307" x="9170988" y="4960938"/>
          <p14:tracePt t="38323" x="9178925" y="4910138"/>
          <p14:tracePt t="38339" x="9188450" y="4851400"/>
          <p14:tracePt t="38356" x="9213850" y="4802188"/>
          <p14:tracePt t="38373" x="9213850" y="4792663"/>
          <p14:tracePt t="38421" x="9237663" y="4792663"/>
          <p14:tracePt t="38429" x="9237663" y="4810125"/>
          <p14:tracePt t="38439" x="9247188" y="4835525"/>
          <p14:tracePt t="38456" x="9247188" y="4884738"/>
          <p14:tracePt t="38473" x="9247188" y="4927600"/>
          <p14:tracePt t="38489" x="9247188" y="4943475"/>
          <p14:tracePt t="38578" x="9247188" y="4935538"/>
          <p14:tracePt t="38586" x="9247188" y="4910138"/>
          <p14:tracePt t="38593" x="9255125" y="4894263"/>
          <p14:tracePt t="38606" x="9263063" y="4876800"/>
          <p14:tracePt t="38623" x="9288463" y="4818063"/>
          <p14:tracePt t="38639" x="9339263" y="4767263"/>
          <p14:tracePt t="38656" x="9439275" y="4692650"/>
          <p14:tracePt t="38673" x="9548813" y="4633913"/>
          <p14:tracePt t="38689" x="9666288" y="4583113"/>
          <p14:tracePt t="38706" x="9783763" y="4549775"/>
          <p14:tracePt t="38723" x="9834563" y="4541838"/>
          <p14:tracePt t="38739" x="9842500" y="4541838"/>
          <p14:tracePt t="38756" x="9850438" y="4541838"/>
          <p14:tracePt t="38773" x="9859963" y="4624388"/>
          <p14:tracePt t="38789" x="9859963" y="4649788"/>
          <p14:tracePt t="38790" x="9859963" y="4684713"/>
          <p14:tracePt t="38806" x="9859963" y="4708525"/>
          <p14:tracePt t="38806" x="9859963" y="4743450"/>
          <p14:tracePt t="38823" x="9859963" y="4767263"/>
          <p14:tracePt t="38840" x="9859963" y="4792663"/>
          <p14:tracePt t="38856" x="9867900" y="4802188"/>
          <p14:tracePt t="38873" x="9875838" y="4818063"/>
          <p14:tracePt t="38889" x="9875838" y="4843463"/>
          <p14:tracePt t="38906" x="9875838" y="4860925"/>
          <p14:tracePt t="38923" x="9875838" y="4884738"/>
          <p14:tracePt t="38939" x="9875838" y="4910138"/>
          <p14:tracePt t="38956" x="9875838" y="4935538"/>
          <p14:tracePt t="38973" x="9875838" y="4960938"/>
          <p14:tracePt t="38989" x="9875838" y="4994275"/>
          <p14:tracePt t="39006" x="9875838" y="5019675"/>
          <p14:tracePt t="39023" x="9883775" y="5053013"/>
          <p14:tracePt t="39039" x="9893300" y="5060950"/>
          <p14:tracePt t="40074" x="9883775" y="5078413"/>
          <p14:tracePt t="40090" x="9875838" y="5078413"/>
          <p14:tracePt t="40098" x="9859963" y="5086350"/>
          <p14:tracePt t="40115" x="9842500" y="5086350"/>
          <p14:tracePt t="40122" x="9834563" y="5086350"/>
          <p14:tracePt t="40139" x="9817100" y="5086350"/>
          <p14:tracePt t="40156" x="9791700" y="5086350"/>
          <p14:tracePt t="40173" x="9758363" y="5053013"/>
          <p14:tracePt t="40189" x="9750425" y="5011738"/>
          <p14:tracePt t="40206" x="9725025" y="4953000"/>
          <p14:tracePt t="40223" x="9691688" y="4902200"/>
          <p14:tracePt t="40239" x="9666288" y="4851400"/>
          <p14:tracePt t="40257" x="9648825" y="4826000"/>
          <p14:tracePt t="40273" x="9632950" y="4802188"/>
          <p14:tracePt t="40289" x="9625013" y="4792663"/>
          <p14:tracePt t="40306" x="9615488" y="4792663"/>
          <p14:tracePt t="40323" x="9599613" y="4784725"/>
          <p14:tracePt t="40339" x="9582150" y="4784725"/>
          <p14:tracePt t="40356" x="9574213" y="4784725"/>
          <p14:tracePt t="40372" x="9556750" y="4784725"/>
          <p14:tracePt t="40389" x="9548813" y="4810125"/>
          <p14:tracePt t="40406" x="9531350" y="4860925"/>
          <p14:tracePt t="40423" x="9523413" y="4943475"/>
          <p14:tracePt t="40439" x="9523413" y="4994275"/>
          <p14:tracePt t="40456" x="9523413" y="5070475"/>
          <p14:tracePt t="40473" x="9515475" y="5154613"/>
          <p14:tracePt t="40489" x="9507538" y="5229225"/>
          <p14:tracePt t="40507" x="9507538" y="5295900"/>
          <p14:tracePt t="40523" x="9498013" y="5346700"/>
          <p14:tracePt t="40539" x="9498013" y="5397500"/>
          <p14:tracePt t="40540" x="9498013" y="5422900"/>
          <p14:tracePt t="40557" x="9498013" y="5438775"/>
          <p14:tracePt t="40573" x="9498013" y="5473700"/>
          <p14:tracePt t="40573" x="9498013" y="5481638"/>
          <p14:tracePt t="40590" x="9498013" y="5489575"/>
          <p14:tracePt t="40590" x="9498013" y="5507038"/>
          <p14:tracePt t="40622" x="9498013" y="5514975"/>
          <p14:tracePt t="40745" x="9498013" y="5507038"/>
          <p14:tracePt t="40752" x="9507538" y="5497513"/>
          <p14:tracePt t="40760" x="9507538" y="5489575"/>
          <p14:tracePt t="40778" x="9507538" y="5481638"/>
          <p14:tracePt t="40793" x="9515475" y="5464175"/>
          <p14:tracePt t="40809" x="9515475" y="5456238"/>
          <p14:tracePt t="40834" x="9515475" y="5448300"/>
          <p14:tracePt t="40859" x="9515475" y="5438775"/>
          <p14:tracePt t="40875" x="9515475" y="5430838"/>
          <p14:tracePt t="40883" x="9515475" y="5422900"/>
          <p14:tracePt t="40891" x="9515475" y="5405438"/>
          <p14:tracePt t="40908" x="9515475" y="5389563"/>
          <p14:tracePt t="40923" x="9515475" y="5364163"/>
          <p14:tracePt t="40939" x="9515475" y="5338763"/>
          <p14:tracePt t="40956" x="9515475" y="5280025"/>
          <p14:tracePt t="40974" x="9515475" y="5229225"/>
          <p14:tracePt t="40989" x="9515475" y="5195888"/>
          <p14:tracePt t="40990" x="9515475" y="5178425"/>
          <p14:tracePt t="41006" x="9515475" y="5154613"/>
          <p14:tracePt t="41023" x="9515475" y="5119688"/>
          <p14:tracePt t="41040" x="9523413" y="5119688"/>
          <p14:tracePt t="41056" x="9523413" y="5111750"/>
          <p14:tracePt t="41204" x="9531350" y="5111750"/>
          <p14:tracePt t="41235" x="9540875" y="5119688"/>
          <p14:tracePt t="41259" x="9548813" y="5119688"/>
          <p14:tracePt t="41571" x="9548813" y="5137150"/>
          <p14:tracePt t="41578" x="9540875" y="5170488"/>
          <p14:tracePt t="41590" x="9540875" y="5187950"/>
          <p14:tracePt t="41607" x="9515475" y="5237163"/>
          <p14:tracePt t="41623" x="9507538" y="5330825"/>
          <p14:tracePt t="41640" x="9482138" y="5414963"/>
          <p14:tracePt t="41657" x="9482138" y="5481638"/>
          <p14:tracePt t="41674" x="9464675" y="5548313"/>
          <p14:tracePt t="41690" x="9448800" y="5614988"/>
          <p14:tracePt t="41707" x="9448800" y="5665788"/>
          <p14:tracePt t="41724" x="9439275" y="5699125"/>
          <p14:tracePt t="41740" x="9439275" y="5732463"/>
          <p14:tracePt t="41757" x="9431338" y="5767388"/>
          <p14:tracePt t="41774" x="9431338" y="5783263"/>
          <p14:tracePt t="41790" x="9431338" y="5791200"/>
          <p14:tracePt t="42422" x="9431338" y="5757863"/>
          <p14:tracePt t="42429" x="9439275" y="5732463"/>
          <p14:tracePt t="42441" x="9439275" y="5708650"/>
          <p14:tracePt t="42457" x="9456738" y="5599113"/>
          <p14:tracePt t="42474" x="9464675" y="5456238"/>
          <p14:tracePt t="42491" x="9472613" y="5330825"/>
          <p14:tracePt t="42507" x="9482138" y="5254625"/>
          <p14:tracePt t="42523" x="9490075" y="5213350"/>
          <p14:tracePt t="42540" x="9490075" y="5203825"/>
          <p14:tracePt t="42558" x="9490075" y="5187950"/>
          <p14:tracePt t="42574" x="9490075" y="5178425"/>
          <p14:tracePt t="42590" x="9490075" y="5170488"/>
          <p14:tracePt t="42683" x="9490075" y="5187950"/>
          <p14:tracePt t="42691" x="9490075" y="5195888"/>
          <p14:tracePt t="42699" x="9490075" y="5213350"/>
          <p14:tracePt t="42708" x="9490075" y="5221288"/>
          <p14:tracePt t="42724" x="9490075" y="5246688"/>
          <p14:tracePt t="42740" x="9490075" y="5287963"/>
          <p14:tracePt t="42741" x="9490075" y="5305425"/>
          <p14:tracePt t="42757" x="9490075" y="5321300"/>
          <p14:tracePt t="42774" x="9490075" y="5364163"/>
          <p14:tracePt t="42790" x="9498013" y="5397500"/>
          <p14:tracePt t="42807" x="9498013" y="5414963"/>
          <p14:tracePt t="42823" x="9498013" y="5430838"/>
          <p14:tracePt t="42840" x="9498013" y="5448300"/>
          <p14:tracePt t="42857" x="9507538" y="5456238"/>
          <p14:tracePt t="42889" x="9507538" y="5464175"/>
          <p14:tracePt t="42912" x="9507538" y="5473700"/>
          <p14:tracePt t="42920" x="9507538" y="5489575"/>
          <p14:tracePt t="42954" x="9507538" y="5497513"/>
          <p14:tracePt t="42961" x="9507538" y="5507038"/>
          <p14:tracePt t="42974" x="9507538" y="5514975"/>
          <p14:tracePt t="42990" x="9507538" y="5522913"/>
          <p14:tracePt t="43007" x="9507538" y="5532438"/>
          <p14:tracePt t="43024" x="9507538" y="5540375"/>
          <p14:tracePt t="43715" x="9507538" y="5514975"/>
          <p14:tracePt t="43723" x="9507538" y="5497513"/>
          <p14:tracePt t="43731" x="9507538" y="5481638"/>
          <p14:tracePt t="43740" x="9507538" y="5464175"/>
          <p14:tracePt t="43758" x="9498013" y="5414963"/>
          <p14:tracePt t="43774" x="9472613" y="5346700"/>
          <p14:tracePt t="43791" x="9464675" y="5305425"/>
          <p14:tracePt t="43807" x="9456738" y="5272088"/>
          <p14:tracePt t="43824" x="9431338" y="5170488"/>
          <p14:tracePt t="43841" x="9423400" y="5103813"/>
          <p14:tracePt t="43857" x="9423400" y="5060950"/>
          <p14:tracePt t="43874" x="9413875" y="5037138"/>
          <p14:tracePt t="43993" x="9405938" y="5011738"/>
          <p14:tracePt t="44001" x="9405938" y="4994275"/>
          <p14:tracePt t="44009" x="9390063" y="4968875"/>
          <p14:tracePt t="44024" x="9390063" y="4943475"/>
          <p14:tracePt t="44041" x="9364663" y="4894263"/>
          <p14:tracePt t="44058" x="9347200" y="4851400"/>
          <p14:tracePt t="44074" x="9339263" y="4810125"/>
          <p14:tracePt t="44090" x="9313863" y="4767263"/>
          <p14:tracePt t="44107" x="9313863" y="4759325"/>
          <p14:tracePt t="44124" x="9313863" y="4751388"/>
          <p14:tracePt t="44140" x="9296400" y="4743450"/>
          <p14:tracePt t="44157" x="9280525" y="4725988"/>
          <p14:tracePt t="44174" x="9247188" y="4725988"/>
          <p14:tracePt t="44190" x="9204325" y="4725988"/>
          <p14:tracePt t="44208" x="9196388" y="4725988"/>
          <p14:tracePt t="44208" x="9170988" y="4725988"/>
          <p14:tracePt t="44224" x="9145588" y="4743450"/>
          <p14:tracePt t="44241" x="9129713" y="4751388"/>
          <p14:tracePt t="44257" x="9120188" y="4751388"/>
          <p14:tracePt t="44312" x="9137650" y="4751388"/>
          <p14:tracePt t="44320" x="9155113" y="4751388"/>
          <p14:tracePt t="44328" x="9204325" y="4751388"/>
          <p14:tracePt t="44340" x="9247188" y="4751388"/>
          <p14:tracePt t="44358" x="9313863" y="4751388"/>
          <p14:tracePt t="44374" x="9448800" y="4751388"/>
          <p14:tracePt t="44391" x="9607550" y="4743450"/>
          <p14:tracePt t="44407" x="9766300" y="4733925"/>
          <p14:tracePt t="44424" x="9909175" y="4718050"/>
          <p14:tracePt t="44441" x="9959975" y="4718050"/>
          <p14:tracePt t="44477" x="9967913" y="4718050"/>
          <p14:tracePt t="44484" x="9967913" y="4725988"/>
          <p14:tracePt t="44492" x="9952038" y="4733925"/>
          <p14:tracePt t="44507" x="9926638" y="4743450"/>
          <p14:tracePt t="44524" x="9850438" y="4792663"/>
          <p14:tracePt t="44540" x="9750425" y="4843463"/>
          <p14:tracePt t="44558" x="9648825" y="4902200"/>
          <p14:tracePt t="44575" x="9582150" y="4927600"/>
          <p14:tracePt t="44591" x="9448800" y="4986338"/>
          <p14:tracePt t="44609" x="9439275" y="4986338"/>
          <p14:tracePt t="44648" x="9448800" y="4986338"/>
          <p14:tracePt t="44657" x="9482138" y="4986338"/>
          <p14:tracePt t="44664" x="9498013" y="4986338"/>
          <p14:tracePt t="44674" x="9523413" y="4986338"/>
          <p14:tracePt t="44691" x="9556750" y="4986338"/>
          <p14:tracePt t="44770" x="9548813" y="4986338"/>
          <p14:tracePt t="44787" x="9540875" y="4986338"/>
          <p14:tracePt t="44804" x="9531350" y="4986338"/>
          <p14:tracePt t="44812" x="9531350" y="4994275"/>
          <p14:tracePt t="45794" x="9507538" y="5019675"/>
          <p14:tracePt t="45803" x="9507538" y="5027613"/>
          <p14:tracePt t="45809" x="9498013" y="5045075"/>
          <p14:tracePt t="45824" x="9498013" y="5060950"/>
          <p14:tracePt t="45840" x="9531350" y="5078413"/>
          <p14:tracePt t="45857" x="9599613" y="5078413"/>
          <p14:tracePt t="45874" x="9632950" y="5078413"/>
          <p14:tracePt t="46071" x="9658350" y="5086350"/>
          <p14:tracePt t="46080" x="9699625" y="5086350"/>
          <p14:tracePt t="46089" x="9742488" y="5095875"/>
          <p14:tracePt t="46106" x="9758363" y="5095875"/>
          <p14:tracePt t="46123" x="9766300" y="5095875"/>
          <p14:tracePt t="46242" x="9775825" y="5095875"/>
          <p14:tracePt t="46508" x="9750425" y="5095875"/>
          <p14:tracePt t="46515" x="9725025" y="5095875"/>
          <p14:tracePt t="46523" x="9691688" y="5086350"/>
          <p14:tracePt t="46539" x="9574213" y="5070475"/>
          <p14:tracePt t="46556" x="9456738" y="5053013"/>
          <p14:tracePt t="46572" x="9355138" y="5037138"/>
          <p14:tracePt t="46589" x="9237663" y="5027613"/>
          <p14:tracePt t="46606" x="9120188" y="5002213"/>
          <p14:tracePt t="46623" x="8961438" y="4978400"/>
          <p14:tracePt t="46639" x="8767763" y="4953000"/>
          <p14:tracePt t="46656" x="8558213" y="4910138"/>
          <p14:tracePt t="46673" x="8356600" y="4884738"/>
          <p14:tracePt t="46690" x="8197850" y="4860925"/>
          <p14:tracePt t="46706" x="8088313" y="4835525"/>
          <p14:tracePt t="46722" x="8021638" y="4818063"/>
          <p14:tracePt t="46739" x="7970838" y="4810125"/>
          <p14:tracePt t="46756" x="7912100" y="4802188"/>
          <p14:tracePt t="46773" x="7837488" y="4776788"/>
          <p14:tracePt t="46790" x="7745413" y="4767263"/>
          <p14:tracePt t="46806" x="7643813" y="4751388"/>
          <p14:tracePt t="46823" x="7543800" y="4733925"/>
          <p14:tracePt t="46839" x="7493000" y="4725988"/>
          <p14:tracePt t="46856" x="7467600" y="4718050"/>
          <p14:tracePt t="46873" x="7459663" y="4708525"/>
          <p14:tracePt t="46890" x="7451725" y="4700588"/>
          <p14:tracePt t="46913" x="7442200" y="4700588"/>
          <p14:tracePt t="46996" x="7442200" y="4692650"/>
          <p14:tracePt t="47003" x="7451725" y="4692650"/>
          <p14:tracePt t="47011" x="7451725" y="4675188"/>
          <p14:tracePt t="47022" x="7459663" y="4675188"/>
          <p14:tracePt t="47039" x="7493000" y="4675188"/>
          <p14:tracePt t="47056" x="7526338" y="4667250"/>
          <p14:tracePt t="47073" x="7551738" y="4659313"/>
          <p14:tracePt t="47089" x="7602538" y="4659313"/>
          <p14:tracePt t="47106" x="7643813" y="4659313"/>
          <p14:tracePt t="47123" x="7686675" y="4659313"/>
          <p14:tracePt t="47139" x="7753350" y="4659313"/>
          <p14:tracePt t="47156" x="7853363" y="4659313"/>
          <p14:tracePt t="47173" x="8004175" y="4659313"/>
          <p14:tracePt t="47190" x="8223250" y="4649788"/>
          <p14:tracePt t="47191" x="8332788" y="4641850"/>
          <p14:tracePt t="47206" x="8458200" y="4633913"/>
          <p14:tracePt t="47223" x="8785225" y="4600575"/>
          <p14:tracePt t="47240" x="9288463" y="4565650"/>
          <p14:tracePt t="47256" x="9666288" y="4541838"/>
          <p14:tracePt t="47273" x="9959975" y="4506913"/>
          <p14:tracePt t="47290" x="10186988" y="4491038"/>
          <p14:tracePt t="47307" x="10329863" y="4483100"/>
          <p14:tracePt t="47322" x="10455275" y="4473575"/>
          <p14:tracePt t="47340" x="10588625" y="4473575"/>
          <p14:tracePt t="47356" x="10706100" y="4465638"/>
          <p14:tracePt t="47372" x="10799763" y="4457700"/>
          <p14:tracePt t="47390" x="10866438" y="4448175"/>
          <p14:tracePt t="47406" x="10933113" y="4448175"/>
          <p14:tracePt t="47423" x="10983913" y="4440238"/>
          <p14:tracePt t="47439" x="10999788" y="4440238"/>
          <p14:tracePt t="47467" x="11017250" y="4440238"/>
          <p14:tracePt t="47484" x="11025188" y="4440238"/>
          <p14:tracePt t="47493" x="11042650" y="4440238"/>
          <p14:tracePt t="47506" x="11058525" y="4440238"/>
          <p14:tracePt t="47524" x="11101388" y="4440238"/>
          <p14:tracePt t="47540" x="11142663" y="4432300"/>
          <p14:tracePt t="47556" x="11168063" y="4432300"/>
          <p14:tracePt t="47572" x="11176000" y="4424363"/>
          <p14:tracePt t="47589" x="11193463" y="4424363"/>
          <p14:tracePt t="47638" x="11185525" y="4424363"/>
          <p14:tracePt t="47648" x="11160125" y="4424363"/>
          <p14:tracePt t="47657" x="11142663" y="4424363"/>
          <p14:tracePt t="47672" x="11134725" y="4424363"/>
          <p14:tracePt t="49829" x="11109325" y="4424363"/>
          <p14:tracePt t="49830" x="11083925" y="4424363"/>
          <p14:tracePt t="49840" x="11050588" y="4440238"/>
          <p14:tracePt t="49857" x="10983913" y="4457700"/>
          <p14:tracePt t="49874" x="10950575" y="4465638"/>
          <p14:tracePt t="49890" x="10899775" y="4483100"/>
          <p14:tracePt t="49907" x="10848975" y="4491038"/>
          <p14:tracePt t="49923" x="10799763" y="4506913"/>
          <p14:tracePt t="49940" x="10756900" y="4516438"/>
          <p14:tracePt t="49957" x="10656888" y="4541838"/>
          <p14:tracePt t="49974" x="10514013" y="4565650"/>
          <p14:tracePt t="49991" x="10337800" y="4591050"/>
          <p14:tracePt t="50007" x="10136188" y="4608513"/>
          <p14:tracePt t="50024" x="9977438" y="4633913"/>
          <p14:tracePt t="50040" x="9850438" y="4667250"/>
          <p14:tracePt t="50057" x="9766300" y="4700588"/>
          <p14:tracePt t="50074" x="9707563" y="4725988"/>
          <p14:tracePt t="50091" x="9674225" y="4743450"/>
          <p14:tracePt t="50107" x="9625013" y="4751388"/>
          <p14:tracePt t="50124" x="9590088" y="4776788"/>
          <p14:tracePt t="50141" x="9540875" y="4784725"/>
          <p14:tracePt t="50157" x="9490075" y="4802188"/>
          <p14:tracePt t="50173" x="9472613" y="4802188"/>
          <p14:tracePt t="50174" x="9431338" y="4810125"/>
          <p14:tracePt t="50190" x="9364663" y="4835525"/>
          <p14:tracePt t="50207" x="9305925" y="4851400"/>
          <p14:tracePt t="50224" x="9229725" y="4868863"/>
          <p14:tracePt t="50240" x="9170988" y="4884738"/>
          <p14:tracePt t="50257" x="9155113" y="4884738"/>
          <p14:tracePt t="50274" x="9129713" y="4884738"/>
          <p14:tracePt t="50290" x="9120188" y="4884738"/>
          <p14:tracePt t="50307" x="9112250" y="4884738"/>
          <p14:tracePt t="50324" x="9112250" y="4894263"/>
          <p14:tracePt t="50402" x="9104313" y="4894263"/>
          <p14:tracePt t="50426" x="9112250" y="4894263"/>
          <p14:tracePt t="50433" x="9145588" y="4894263"/>
          <p14:tracePt t="50443" x="9178925" y="4894263"/>
          <p14:tracePt t="50457" x="9204325" y="4894263"/>
          <p14:tracePt t="50474" x="9255125" y="4894263"/>
          <p14:tracePt t="50490" x="9321800" y="4894263"/>
          <p14:tracePt t="50507" x="9431338" y="4894263"/>
          <p14:tracePt t="50523" x="9515475" y="4894263"/>
          <p14:tracePt t="50524" x="9523413" y="4894263"/>
          <p14:tracePt t="50547" x="9531350" y="4894263"/>
          <p14:tracePt t="50606" x="9540875" y="4894263"/>
          <p14:tracePt t="50622" x="9548813" y="4894263"/>
          <p14:tracePt t="50630" x="9566275" y="4894263"/>
          <p14:tracePt t="50640" x="9574213" y="4894263"/>
          <p14:tracePt t="50657" x="9625013" y="4894263"/>
          <p14:tracePt t="50673" x="9691688" y="4894263"/>
          <p14:tracePt t="50690" x="9766300" y="4894263"/>
          <p14:tracePt t="50707" x="9850438" y="4894263"/>
          <p14:tracePt t="50723" x="9883775" y="4894263"/>
          <p14:tracePt t="50740" x="9918700" y="4894263"/>
          <p14:tracePt t="50757" x="9926638" y="4894263"/>
          <p14:tracePt t="50773" x="9934575" y="4902200"/>
          <p14:tracePt t="50792" x="9934575" y="4910138"/>
          <p14:tracePt t="50807" x="9934575" y="4935538"/>
          <p14:tracePt t="50823" x="9942513" y="4953000"/>
          <p14:tracePt t="50840" x="9942513" y="4986338"/>
          <p14:tracePt t="50857" x="9993313" y="5002213"/>
          <p14:tracePt t="51127" x="10001250" y="5002213"/>
          <p14:tracePt t="51135" x="10001250" y="5011738"/>
          <p14:tracePt t="51143" x="10010775" y="5027613"/>
          <p14:tracePt t="51157" x="10018713" y="5037138"/>
          <p14:tracePt t="51265" x="10018713" y="5045075"/>
          <p14:tracePt t="51290" x="10001250" y="5045075"/>
          <p14:tracePt t="51297" x="9977438" y="5053013"/>
          <p14:tracePt t="51307" x="9967913" y="5053013"/>
          <p14:tracePt t="51324" x="9909175" y="5070475"/>
          <p14:tracePt t="51341" x="9834563" y="5078413"/>
          <p14:tracePt t="51357" x="9775825" y="5095875"/>
          <p14:tracePt t="51374" x="9732963" y="5095875"/>
          <p14:tracePt t="51391" x="9707563" y="5095875"/>
          <p14:tracePt t="51407" x="9699625" y="5095875"/>
          <p14:tracePt t="51424" x="9683750" y="5095875"/>
          <p14:tracePt t="51441" x="9640888" y="5078413"/>
          <p14:tracePt t="51457" x="9615488" y="5060950"/>
          <p14:tracePt t="51474" x="9599613" y="5053013"/>
          <p14:tracePt t="51491" x="9582150" y="5045075"/>
          <p14:tracePt t="51508" x="9548813" y="5019675"/>
          <p14:tracePt t="51524" x="9523413" y="4968875"/>
          <p14:tracePt t="51541" x="9490075" y="4902200"/>
          <p14:tracePt t="51557" x="9431338" y="4835525"/>
          <p14:tracePt t="51574" x="9390063" y="4802188"/>
          <p14:tracePt t="51591" x="9364663" y="4792663"/>
          <p14:tracePt t="51608" x="9321800" y="4792663"/>
          <p14:tracePt t="51624" x="9272588" y="4802188"/>
          <p14:tracePt t="51641" x="9196388" y="4843463"/>
          <p14:tracePt t="51658" x="9155113" y="4860925"/>
          <p14:tracePt t="51658" x="9086850" y="4884738"/>
          <p14:tracePt t="51674" x="8936038" y="4960938"/>
          <p14:tracePt t="51691" x="8759825" y="5027613"/>
          <p14:tracePt t="51707" x="8601075" y="5060950"/>
          <p14:tracePt t="51724" x="8483600" y="5086350"/>
          <p14:tracePt t="51741" x="8474075" y="5086350"/>
          <p14:tracePt t="51762" x="8474075" y="5078413"/>
          <p14:tracePt t="51774" x="8474075" y="5037138"/>
          <p14:tracePt t="51791" x="8524875" y="4953000"/>
          <p14:tracePt t="51808" x="8583613" y="4860925"/>
          <p14:tracePt t="51824" x="8616950" y="4776788"/>
          <p14:tracePt t="51841" x="8616950" y="4700588"/>
          <p14:tracePt t="51858" x="8616950" y="4649788"/>
          <p14:tracePt t="51874" x="8616950" y="4557713"/>
          <p14:tracePt t="51891" x="8616950" y="4440238"/>
          <p14:tracePt t="51907" x="8609013" y="4340225"/>
          <p14:tracePt t="51924" x="8591550" y="4264025"/>
          <p14:tracePt t="51941" x="8591550" y="4238625"/>
          <p14:tracePt t="51958" x="8591550" y="4230688"/>
          <p14:tracePt t="51999" x="8591550" y="4238625"/>
          <p14:tracePt t="52008" x="8591550" y="4281488"/>
          <p14:tracePt t="52014" x="8591550" y="4356100"/>
          <p14:tracePt t="52024" x="8591550" y="4448175"/>
          <p14:tracePt t="52040" x="8591550" y="4684713"/>
          <p14:tracePt t="52057" x="8591550" y="4910138"/>
          <p14:tracePt t="52074" x="8591550" y="5078413"/>
          <p14:tracePt t="52091" x="8583613" y="5154613"/>
          <p14:tracePt t="52107" x="8583613" y="5162550"/>
          <p14:tracePt t="52146" x="8583613" y="5145088"/>
          <p14:tracePt t="52154" x="8591550" y="5111750"/>
          <p14:tracePt t="52161" x="8591550" y="5086350"/>
          <p14:tracePt t="52173" x="8601075" y="5060950"/>
          <p14:tracePt t="52191" x="8609013" y="5027613"/>
          <p14:tracePt t="52208" x="8616950" y="5002213"/>
          <p14:tracePt t="52234" x="8616950" y="5019675"/>
          <p14:tracePt t="52242" x="8626475" y="5060950"/>
          <p14:tracePt t="52257" x="8634413" y="5137150"/>
          <p14:tracePt t="52274" x="8634413" y="5338763"/>
          <p14:tracePt t="52290" x="8634413" y="5548313"/>
          <p14:tracePt t="52307" x="8634413" y="5716588"/>
          <p14:tracePt t="52324" x="8634413" y="5724525"/>
          <p14:tracePt t="52348" x="8634413" y="5699125"/>
          <p14:tracePt t="52357" x="8634413" y="5683250"/>
          <p14:tracePt t="52374" x="8667750" y="5573713"/>
          <p14:tracePt t="52391" x="8709025" y="5389563"/>
          <p14:tracePt t="52407" x="8759825" y="5213350"/>
          <p14:tracePt t="52424" x="8810625" y="5060950"/>
          <p14:tracePt t="52441" x="8885238" y="4919663"/>
          <p14:tracePt t="52457" x="8961438" y="4835525"/>
          <p14:tracePt t="52474" x="9002713" y="4784725"/>
          <p14:tracePt t="52492" x="9053513" y="4784725"/>
          <p14:tracePt t="52507" x="9078913" y="4784725"/>
          <p14:tracePt t="52524" x="9145588" y="4826000"/>
          <p14:tracePt t="52541" x="9229725" y="4935538"/>
          <p14:tracePt t="52557" x="9339263" y="5078413"/>
          <p14:tracePt t="52574" x="9431338" y="5213350"/>
          <p14:tracePt t="52592" x="9464675" y="5262563"/>
          <p14:tracePt t="52608" x="9482138" y="5262563"/>
          <p14:tracePt t="52624" x="9498013" y="5262563"/>
          <p14:tracePt t="52641" x="9540875" y="5203825"/>
          <p14:tracePt t="52657" x="9556750" y="5137150"/>
          <p14:tracePt t="52674" x="9599613" y="5060950"/>
          <p14:tracePt t="52675" x="9632950" y="5011738"/>
          <p14:tracePt t="52691" x="9699625" y="4927600"/>
          <p14:tracePt t="52707" x="9725025" y="4902200"/>
          <p14:tracePt t="52725" x="9783763" y="4884738"/>
          <p14:tracePt t="52741" x="9842500" y="4884738"/>
          <p14:tracePt t="52757" x="9893300" y="4935538"/>
          <p14:tracePt t="52774" x="10026650" y="5095875"/>
          <p14:tracePt t="52791" x="10094913" y="5178425"/>
          <p14:tracePt t="52808" x="10169525" y="5237163"/>
          <p14:tracePt t="52824" x="10202863" y="5246688"/>
          <p14:tracePt t="52840" x="10261600" y="5246688"/>
          <p14:tracePt t="52858" x="10312400" y="5221288"/>
          <p14:tracePt t="52874" x="10371138" y="5154613"/>
          <p14:tracePt t="52891" x="10455275" y="5070475"/>
          <p14:tracePt t="52908" x="10555288" y="5037138"/>
          <p14:tracePt t="52924" x="10606088" y="5002213"/>
          <p14:tracePt t="52941" x="10614025" y="5002213"/>
          <p14:tracePt t="52957" x="10631488" y="5002213"/>
          <p14:tracePt t="54824" x="10580688" y="5002213"/>
          <p14:tracePt t="54826" x="10447338" y="5011738"/>
          <p14:tracePt t="54841" x="10253663" y="5037138"/>
          <p14:tracePt t="54857" x="9766300" y="5103813"/>
          <p14:tracePt t="54874" x="9321800" y="5137150"/>
          <p14:tracePt t="54891" x="8642350" y="5187950"/>
          <p14:tracePt t="54907" x="8407400" y="5203825"/>
          <p14:tracePt t="54908" x="8189913" y="5229225"/>
          <p14:tracePt t="54923" x="7837488" y="5254625"/>
          <p14:tracePt t="54941" x="7618413" y="5272088"/>
          <p14:tracePt t="54957" x="7510463" y="5280025"/>
          <p14:tracePt t="54974" x="7442200" y="5287963"/>
          <p14:tracePt t="67261" x="7434263" y="5287963"/>
          <p14:tracePt t="67310" x="7434263" y="5272088"/>
          <p14:tracePt t="67318" x="7434263" y="5237163"/>
          <p14:tracePt t="67325" x="7426325" y="5213350"/>
          <p14:tracePt t="67341" x="7426325" y="5187950"/>
          <p14:tracePt t="67357" x="7426325" y="5170488"/>
          <p14:tracePt t="67546" x="7434263" y="5170488"/>
          <p14:tracePt t="67620" x="7408863" y="5170488"/>
          <p14:tracePt t="67628" x="7383463" y="5170488"/>
          <p14:tracePt t="67641" x="7334250" y="5170488"/>
          <p14:tracePt t="67657" x="7250113" y="5170488"/>
          <p14:tracePt t="67674" x="7207250" y="5170488"/>
          <p14:tracePt t="67792" x="7199313" y="5170488"/>
          <p14:tracePt t="67808" x="7199313" y="5162550"/>
          <p14:tracePt t="67815" x="7199313" y="5154613"/>
          <p14:tracePt t="67825" x="7199313" y="5145088"/>
          <p14:tracePt t="67840" x="7199313" y="5137150"/>
          <p14:tracePt t="67872" x="7199313" y="5129213"/>
          <p14:tracePt t="67890" x="7199313" y="5119688"/>
          <p14:tracePt t="68117" x="7191375" y="5119688"/>
          <p14:tracePt t="68126" x="7181850" y="5103813"/>
          <p14:tracePt t="68141" x="7165975" y="5103813"/>
          <p14:tracePt t="68158" x="7107238" y="5103813"/>
          <p14:tracePt t="68174" x="7040563" y="5103813"/>
          <p14:tracePt t="68192" x="6913563" y="5137150"/>
          <p14:tracePt t="68207" x="6704013" y="5221288"/>
          <p14:tracePt t="68224" x="6461125" y="5330825"/>
          <p14:tracePt t="68241" x="6218238" y="5456238"/>
          <p14:tracePt t="68257" x="6091238" y="5532438"/>
          <p14:tracePt t="68274" x="5672138" y="5708650"/>
          <p14:tracePt t="68290" x="5429250" y="5791200"/>
          <p14:tracePt t="68307" x="5219700" y="5834063"/>
          <p14:tracePt t="68324" x="5043488" y="5867400"/>
          <p14:tracePt t="68341" x="4900613" y="5884863"/>
          <p14:tracePt t="68357" x="4816475" y="5884863"/>
          <p14:tracePt t="68374" x="4799013" y="5884863"/>
          <p14:tracePt t="68391" x="4783138" y="5884863"/>
          <p14:tracePt t="68407" x="4732338" y="5900738"/>
          <p14:tracePt t="68424" x="4657725" y="5918200"/>
          <p14:tracePt t="68441" x="4606925" y="5926138"/>
          <p14:tracePt t="68457" x="4540250" y="5934075"/>
          <p14:tracePt t="68474" x="4464050" y="5951538"/>
          <p14:tracePt t="68493" x="4354513" y="5976938"/>
          <p14:tracePt t="68507" x="4305300" y="5984875"/>
          <p14:tracePt t="68524" x="4237038" y="6002338"/>
          <p14:tracePt t="68540" x="4221163" y="6002338"/>
          <p14:tracePt t="68574" x="4246563" y="6002338"/>
          <p14:tracePt t="68581" x="4262438" y="6002338"/>
          <p14:tracePt t="68591" x="4295775" y="6002338"/>
          <p14:tracePt t="68607" x="4405313" y="5951538"/>
          <p14:tracePt t="68624" x="4514850" y="5908675"/>
          <p14:tracePt t="68641" x="4598988" y="5884863"/>
          <p14:tracePt t="68657" x="4640263" y="5875338"/>
          <p14:tracePt t="68674" x="4648200" y="5875338"/>
          <p14:tracePt t="68691" x="4648200" y="5867400"/>
          <p14:tracePt t="68719" x="4648200" y="5859463"/>
          <p14:tracePt t="68728" x="4632325" y="5859463"/>
          <p14:tracePt t="68744" x="4622800" y="5859463"/>
          <p14:tracePt t="68757" x="4614863" y="5859463"/>
          <p14:tracePt t="68774" x="4598988" y="5859463"/>
          <p14:tracePt t="68791" x="4573588" y="5859463"/>
          <p14:tracePt t="68808" x="4505325" y="5826125"/>
          <p14:tracePt t="68824" x="4481513" y="5800725"/>
          <p14:tracePt t="68840" x="4471988" y="5783263"/>
          <p14:tracePt t="69796" x="4464050" y="5783263"/>
          <p14:tracePt t="69804" x="4456113" y="5783263"/>
          <p14:tracePt t="69812" x="4456113" y="5775325"/>
          <p14:tracePt t="69861" x="4456113" y="5767388"/>
          <p14:tracePt t="69869" x="4456113" y="5757863"/>
          <p14:tracePt t="69944" x="4464050" y="5757863"/>
          <p14:tracePt t="69960" x="4464050" y="5749925"/>
          <p14:tracePt t="69969" x="4464050" y="5741988"/>
          <p14:tracePt t="70164" x="4481513" y="5732463"/>
          <p14:tracePt t="70175" x="4505325" y="5732463"/>
          <p14:tracePt t="70181" x="4530725" y="5732463"/>
          <p14:tracePt t="70190" x="4564063" y="5732463"/>
          <p14:tracePt t="70208" x="4681538" y="5732463"/>
          <p14:tracePt t="70224" x="4867275" y="5732463"/>
          <p14:tracePt t="70241" x="5043488" y="5732463"/>
          <p14:tracePt t="70258" x="5210175" y="5732463"/>
          <p14:tracePt t="70274" x="5378450" y="5741988"/>
          <p14:tracePt t="70291" x="5495925" y="5749925"/>
          <p14:tracePt t="70308" x="5562600" y="5757863"/>
          <p14:tracePt t="70324" x="5613400" y="5757863"/>
          <p14:tracePt t="70340" x="5621338" y="5757863"/>
          <p14:tracePt t="70357" x="5630863" y="5757863"/>
          <p14:tracePt t="70374" x="5638800" y="5757863"/>
          <p14:tracePt t="70507" x="5638800" y="5767388"/>
          <p14:tracePt t="70514" x="5638800" y="5775325"/>
          <p14:tracePt t="70532" x="5638800" y="5783263"/>
          <p14:tracePt t="70541" x="5638800" y="5791200"/>
          <p14:tracePt t="70564" x="5630863" y="5800725"/>
          <p14:tracePt t="70579" x="5621338" y="5800725"/>
          <p14:tracePt t="70605" x="5613400" y="5808663"/>
          <p14:tracePt t="71652" x="5621338" y="5808663"/>
          <p14:tracePt t="71660" x="5630863" y="5808663"/>
          <p14:tracePt t="71674" x="5656263" y="5808663"/>
          <p14:tracePt t="71691" x="5715000" y="5808663"/>
          <p14:tracePt t="71691" x="5748338" y="5808663"/>
          <p14:tracePt t="71707" x="5797550" y="5808663"/>
          <p14:tracePt t="71724" x="5856288" y="5808663"/>
          <p14:tracePt t="71725" x="5891213" y="5808663"/>
          <p14:tracePt t="71740" x="5940425" y="5808663"/>
          <p14:tracePt t="71758" x="6075363" y="5808663"/>
          <p14:tracePt t="71774" x="6134100" y="5808663"/>
          <p14:tracePt t="71790" x="6142038" y="5808663"/>
          <p14:tracePt t="82372" x="6159500" y="5816600"/>
          <p14:tracePt t="82384" x="6167438" y="5834063"/>
          <p14:tracePt t="82392" x="6183313" y="5842000"/>
          <p14:tracePt t="82407" x="6192838" y="5849938"/>
          <p14:tracePt t="82424" x="6200775" y="5859463"/>
          <p14:tracePt t="82515" x="6183313" y="5859463"/>
          <p14:tracePt t="82524" x="6167438" y="5859463"/>
          <p14:tracePt t="82532" x="6134100" y="5859463"/>
          <p14:tracePt t="82542" x="6067425" y="5859463"/>
          <p14:tracePt t="82558" x="5932488" y="5757863"/>
          <p14:tracePt t="82574" x="5807075" y="5556250"/>
          <p14:tracePt t="82591" x="5764213" y="5489575"/>
          <p14:tracePt t="82821" x="5748338" y="5489575"/>
          <p14:tracePt t="82877" x="5738813" y="5489575"/>
          <p14:tracePt t="82893" x="5722938" y="5473700"/>
          <p14:tracePt t="83350" x="5715000" y="5473700"/>
          <p14:tracePt t="83383" x="5715000" y="5481638"/>
          <p14:tracePt t="83407" x="5715000" y="5489575"/>
          <p14:tracePt t="101943" x="5730875" y="5464175"/>
          <p14:tracePt t="101951" x="5781675" y="5414963"/>
          <p14:tracePt t="101960" x="5840413" y="5346700"/>
          <p14:tracePt t="101974" x="5907088" y="5287963"/>
          <p14:tracePt t="101990" x="6049963" y="5178425"/>
          <p14:tracePt t="102007" x="6218238" y="5070475"/>
          <p14:tracePt t="102024" x="6369050" y="4978400"/>
          <p14:tracePt t="102041" x="6535738" y="4919663"/>
          <p14:tracePt t="102057" x="6704013" y="4894263"/>
          <p14:tracePt t="102074" x="6854825" y="4884738"/>
          <p14:tracePt t="102075" x="6931025" y="4884738"/>
          <p14:tracePt t="102091" x="7031038" y="4884738"/>
          <p14:tracePt t="102107" x="7081838" y="4884738"/>
          <p14:tracePt t="102124" x="7140575" y="4902200"/>
          <p14:tracePt t="102198" x="7148513" y="4910138"/>
          <p14:tracePt t="102205" x="7173913" y="4910138"/>
          <p14:tracePt t="102214" x="7199313" y="4919663"/>
          <p14:tracePt t="102224" x="7240588" y="4927600"/>
          <p14:tracePt t="102241" x="7358063" y="4935538"/>
          <p14:tracePt t="102258" x="7459663" y="4943475"/>
          <p14:tracePt t="102274" x="7534275" y="4943475"/>
          <p14:tracePt t="102291" x="7543800" y="4953000"/>
          <p14:tracePt t="102308" x="7551738" y="4953000"/>
          <p14:tracePt t="102558" x="7551738" y="4960938"/>
          <p14:tracePt t="102566" x="7500938" y="4978400"/>
          <p14:tracePt t="102574" x="7467600" y="4994275"/>
          <p14:tracePt t="102590" x="7392988" y="5027613"/>
          <p14:tracePt t="102607" x="7291388" y="5070475"/>
          <p14:tracePt t="102624" x="7099300" y="5137150"/>
          <p14:tracePt t="102640" x="6829425" y="5213350"/>
          <p14:tracePt t="102657" x="6453188" y="5338763"/>
          <p14:tracePt t="102674" x="6024563" y="5540375"/>
          <p14:tracePt t="102690" x="5503863" y="5767388"/>
          <p14:tracePt t="102707" x="4841875" y="6069013"/>
          <p14:tracePt t="102724" x="4019550" y="6472238"/>
          <p14:tracePt t="102741" x="3381375" y="678180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3" y="1088344"/>
            <a:ext cx="709632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Scheduling Terms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3-20</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2"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914598" y="2123114"/>
            <a:ext cx="5458048" cy="409757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altLang="en-US" sz="2000" dirty="0">
                <a:solidFill>
                  <a:srgbClr val="C00000"/>
                </a:solidFill>
              </a:rPr>
              <a:t>Activity: </a:t>
            </a:r>
            <a:r>
              <a:rPr lang="en-US" altLang="en-US" sz="2000" dirty="0"/>
              <a:t>an element of the project that requires time. </a:t>
            </a:r>
          </a:p>
          <a:p>
            <a:pPr algn="just">
              <a:lnSpc>
                <a:spcPct val="150000"/>
              </a:lnSpc>
            </a:pPr>
            <a:r>
              <a:rPr lang="en-US" altLang="en-US" sz="2000" dirty="0">
                <a:solidFill>
                  <a:srgbClr val="C00000"/>
                </a:solidFill>
              </a:rPr>
              <a:t>Predecessors:</a:t>
            </a:r>
            <a:r>
              <a:rPr lang="en-US" altLang="en-US" sz="2000" dirty="0"/>
              <a:t> Those activities that must be completed prior to initiation of a later activity in the network.</a:t>
            </a:r>
          </a:p>
          <a:p>
            <a:pPr algn="just">
              <a:lnSpc>
                <a:spcPct val="150000"/>
              </a:lnSpc>
            </a:pPr>
            <a:r>
              <a:rPr lang="en-US" altLang="en-US" sz="2000" dirty="0">
                <a:solidFill>
                  <a:srgbClr val="C00000"/>
                </a:solidFill>
              </a:rPr>
              <a:t>Successors:</a:t>
            </a:r>
            <a:r>
              <a:rPr lang="en-US" altLang="en-US" sz="2000" dirty="0"/>
              <a:t> Activities that cannot be started until previous activities have been completed. These activities follow predecessor tasks.</a:t>
            </a:r>
          </a:p>
        </p:txBody>
      </p:sp>
      <p:pic>
        <p:nvPicPr>
          <p:cNvPr id="14" name="Picture 13">
            <a:extLst>
              <a:ext uri="{FF2B5EF4-FFF2-40B4-BE49-F238E27FC236}">
                <a16:creationId xmlns="" xmlns:a16="http://schemas.microsoft.com/office/drawing/2014/main" id="{85B6909B-3046-4230-884A-A6460E6CA987}"/>
              </a:ext>
            </a:extLst>
          </p:cNvPr>
          <p:cNvPicPr>
            <a:picLocks noChangeAspect="1"/>
          </p:cNvPicPr>
          <p:nvPr/>
        </p:nvPicPr>
        <p:blipFill rotWithShape="1">
          <a:blip r:embed="rId3"/>
          <a:srcRect t="28241"/>
          <a:stretch/>
        </p:blipFill>
        <p:spPr>
          <a:xfrm>
            <a:off x="6455776" y="4185537"/>
            <a:ext cx="4904954" cy="2237553"/>
          </a:xfrm>
          <a:prstGeom prst="rect">
            <a:avLst/>
          </a:prstGeom>
        </p:spPr>
      </p:pic>
      <p:pic>
        <p:nvPicPr>
          <p:cNvPr id="11" name="Picture 10">
            <a:extLst>
              <a:ext uri="{FF2B5EF4-FFF2-40B4-BE49-F238E27FC236}">
                <a16:creationId xmlns="" xmlns:a16="http://schemas.microsoft.com/office/drawing/2014/main" id="{963EBC2C-99F1-4718-982B-C831D310C42B}"/>
              </a:ext>
            </a:extLst>
          </p:cNvPr>
          <p:cNvPicPr>
            <a:picLocks noChangeAspect="1"/>
          </p:cNvPicPr>
          <p:nvPr/>
        </p:nvPicPr>
        <p:blipFill>
          <a:blip r:embed="rId4"/>
          <a:stretch>
            <a:fillRect/>
          </a:stretch>
        </p:blipFill>
        <p:spPr>
          <a:xfrm>
            <a:off x="7694157" y="2095404"/>
            <a:ext cx="2261931" cy="1848612"/>
          </a:xfrm>
          <a:prstGeom prst="rect">
            <a:avLst/>
          </a:prstGeom>
        </p:spPr>
      </p:pic>
    </p:spTree>
    <p:extLst>
      <p:ext uri="{BB962C8B-B14F-4D97-AF65-F5344CB8AC3E}">
        <p14:creationId xmlns:p14="http://schemas.microsoft.com/office/powerpoint/2010/main" val="3935727225"/>
      </p:ext>
    </p:extLst>
  </p:cSld>
  <p:clrMapOvr>
    <a:masterClrMapping/>
  </p:clrMapOvr>
  <mc:AlternateContent xmlns:mc="http://schemas.openxmlformats.org/markup-compatibility/2006" xmlns:p14="http://schemas.microsoft.com/office/powerpoint/2010/main">
    <mc:Choice Requires="p14">
      <p:transition p14:dur="10" advTm="118349"/>
    </mc:Choice>
    <mc:Fallback xmlns="">
      <p:transition advTm="118349"/>
    </mc:Fallback>
  </mc:AlternateContent>
  <p:timing>
    <p:tnLst>
      <p:par>
        <p:cTn id="1" dur="indefinite" restart="never" nodeType="tmRoot"/>
      </p:par>
    </p:tnLst>
  </p:timing>
  <p:extLst mod="1">
    <p:ext uri="{3A86A75C-4F4B-4683-9AE1-C65F6400EC91}">
      <p14:laserTraceLst xmlns:p14="http://schemas.microsoft.com/office/powerpoint/2010/main">
        <p14:tracePtLst>
          <p14:tracePt t="970" x="1912938" y="6203950"/>
          <p14:tracePt t="976" x="2190750" y="5892800"/>
          <p14:tracePt t="986" x="2500313" y="5581650"/>
          <p14:tracePt t="1003" x="3113088" y="5037138"/>
          <p14:tracePt t="1019" x="3751263" y="4575175"/>
          <p14:tracePt t="1035" x="4279900" y="4230688"/>
          <p14:tracePt t="1052" x="4657725" y="4003675"/>
          <p14:tracePt t="1068" x="4875213" y="3870325"/>
          <p14:tracePt t="1085" x="4951413" y="3819525"/>
          <p14:tracePt t="1101" x="4975225" y="3811588"/>
          <p14:tracePt t="1122" x="4941888" y="3811588"/>
          <p14:tracePt t="1135" x="4916488" y="3827463"/>
          <p14:tracePt t="1151" x="4867275" y="3844925"/>
          <p14:tracePt t="1168" x="4857750" y="3844925"/>
          <p14:tracePt t="3017" x="4833938" y="3844925"/>
          <p14:tracePt t="3021" x="4791075" y="3852863"/>
          <p14:tracePt t="3035" x="4765675" y="3852863"/>
          <p14:tracePt t="3052" x="4606925" y="3852863"/>
          <p14:tracePt t="3068" x="4464050" y="3852863"/>
          <p14:tracePt t="3085" x="4397375" y="3835400"/>
          <p14:tracePt t="3102" x="4364038" y="3776663"/>
          <p14:tracePt t="3118" x="4346575" y="3735388"/>
          <p14:tracePt t="3135" x="4338638" y="3702050"/>
          <p14:tracePt t="3135" x="4329113" y="3694113"/>
          <p14:tracePt t="3151" x="4329113" y="3684588"/>
          <p14:tracePt t="3168" x="4270375" y="3625850"/>
          <p14:tracePt t="3185" x="4229100" y="3592513"/>
          <p14:tracePt t="3202" x="4144963" y="3559175"/>
          <p14:tracePt t="3218" x="4019550" y="3525838"/>
          <p14:tracePt t="3235" x="3876675" y="3517900"/>
          <p14:tracePt t="3251" x="3717925" y="3517900"/>
          <p14:tracePt t="3268" x="3557588" y="3517900"/>
          <p14:tracePt t="3285" x="3457575" y="3517900"/>
          <p14:tracePt t="3302" x="3381375" y="3517900"/>
          <p14:tracePt t="3318" x="3340100" y="3517900"/>
          <p14:tracePt t="3335" x="3289300" y="3517900"/>
          <p14:tracePt t="3352" x="3255963" y="3492500"/>
          <p14:tracePt t="3368" x="3248025" y="3482975"/>
          <p14:tracePt t="3385" x="3238500" y="3449638"/>
          <p14:tracePt t="3402" x="3238500" y="3433763"/>
          <p14:tracePt t="3418" x="3222625" y="3408363"/>
          <p14:tracePt t="3435" x="3205163" y="3365500"/>
          <p14:tracePt t="3451" x="3189288" y="3332163"/>
          <p14:tracePt t="3468" x="3163888" y="3298825"/>
          <p14:tracePt t="3485" x="3138488" y="3265488"/>
          <p14:tracePt t="3502" x="3028950" y="3130550"/>
          <p14:tracePt t="3518" x="2987675" y="3071813"/>
          <p14:tracePt t="3535" x="2895600" y="2997200"/>
          <p14:tracePt t="3536" x="2844800" y="2954338"/>
          <p14:tracePt t="3551" x="2801938" y="2928938"/>
          <p14:tracePt t="3568" x="2752725" y="2887663"/>
          <p14:tracePt t="3585" x="2684463" y="2854325"/>
          <p14:tracePt t="3601" x="2643188" y="2828925"/>
          <p14:tracePt t="3618" x="2625725" y="2820988"/>
          <p14:tracePt t="3641" x="2617788" y="2820988"/>
          <p14:tracePt t="6033" x="2609850" y="2820988"/>
          <p14:tracePt t="6041" x="2592388" y="2820988"/>
          <p14:tracePt t="6052" x="2584450" y="2820988"/>
          <p14:tracePt t="6069" x="2566988" y="2820988"/>
          <p14:tracePt t="6086" x="2543175" y="2820988"/>
          <p14:tracePt t="6103" x="2500313" y="2811463"/>
          <p14:tracePt t="6119" x="2449513" y="2803525"/>
          <p14:tracePt t="6135" x="2382838" y="2786063"/>
          <p14:tracePt t="6152" x="2298700" y="2752725"/>
          <p14:tracePt t="6170" x="2249488" y="2736850"/>
          <p14:tracePt t="6187" x="2165350" y="2703513"/>
          <p14:tracePt t="6205" x="2097088" y="2686050"/>
          <p14:tracePt t="6205" x="2063750" y="2668588"/>
          <p14:tracePt t="6221" x="2047875" y="2652713"/>
          <p14:tracePt t="6222" x="2030413" y="2644775"/>
          <p14:tracePt t="6237" x="2014538" y="2635250"/>
          <p14:tracePt t="6253" x="2005013" y="2627313"/>
          <p14:tracePt t="6310" x="1997075" y="2627313"/>
          <p14:tracePt t="6416" x="1997075" y="2619375"/>
          <p14:tracePt t="6433" x="2005013" y="2609850"/>
          <p14:tracePt t="6441" x="2014538" y="2601913"/>
          <p14:tracePt t="6454" x="2022475" y="2593975"/>
          <p14:tracePt t="6469" x="2073275" y="2586038"/>
          <p14:tracePt t="6486" x="2114550" y="2576513"/>
          <p14:tracePt t="6503" x="2181225" y="2568575"/>
          <p14:tracePt t="6519" x="2265363" y="2560638"/>
          <p14:tracePt t="6537" x="2357438" y="2560638"/>
          <p14:tracePt t="6553" x="2425700" y="2560638"/>
          <p14:tracePt t="6570" x="2492375" y="2560638"/>
          <p14:tracePt t="6587" x="2525713" y="2560638"/>
          <p14:tracePt t="6603" x="2609850" y="2560638"/>
          <p14:tracePt t="6620" x="2719388" y="2560638"/>
          <p14:tracePt t="6637" x="2827338" y="2568575"/>
          <p14:tracePt t="6653" x="2919413" y="2586038"/>
          <p14:tracePt t="6654" x="2954338" y="2593975"/>
          <p14:tracePt t="6670" x="2978150" y="2601913"/>
          <p14:tracePt t="6686" x="3013075" y="2601913"/>
          <p14:tracePt t="6703" x="3021013" y="2601913"/>
          <p14:tracePt t="6719" x="3036888" y="2601913"/>
          <p14:tracePt t="6736" x="3071813" y="2601913"/>
          <p14:tracePt t="6753" x="3113088" y="2601913"/>
          <p14:tracePt t="6771" x="3171825" y="2601913"/>
          <p14:tracePt t="6787" x="3205163" y="2601913"/>
          <p14:tracePt t="6803" x="3248025" y="2601913"/>
          <p14:tracePt t="6820" x="3289300" y="2609850"/>
          <p14:tracePt t="6836" x="3314700" y="2619375"/>
          <p14:tracePt t="6853" x="3330575" y="2627313"/>
          <p14:tracePt t="6870" x="3348038" y="2644775"/>
          <p14:tracePt t="6886" x="3365500" y="2660650"/>
          <p14:tracePt t="6903" x="3381375" y="2668588"/>
          <p14:tracePt t="6920" x="3389313" y="2703513"/>
          <p14:tracePt t="6936" x="3389313" y="2736850"/>
          <p14:tracePt t="6954" x="3330575" y="2795588"/>
          <p14:tracePt t="6970" x="3271838" y="2846388"/>
          <p14:tracePt t="6986" x="3171825" y="2887663"/>
          <p14:tracePt t="7340" x="3171825" y="2879725"/>
          <p14:tracePt t="7422" x="3179763" y="2879725"/>
          <p14:tracePt t="7438" x="3189288" y="2879725"/>
          <p14:tracePt t="7446" x="3197225" y="2879725"/>
          <p14:tracePt t="7471" x="3205163" y="2879725"/>
          <p14:tracePt t="10956" x="3171825" y="2895600"/>
          <p14:tracePt t="10966" x="3138488" y="2905125"/>
          <p14:tracePt t="10975" x="3130550" y="2905125"/>
          <p14:tracePt t="10986" x="3121025" y="2905125"/>
          <p14:tracePt t="11032" x="3138488" y="2905125"/>
          <p14:tracePt t="11040" x="3163888" y="2905125"/>
          <p14:tracePt t="11053" x="3213100" y="2905125"/>
          <p14:tracePt t="11070" x="3414713" y="2905125"/>
          <p14:tracePt t="11087" x="3708400" y="2905125"/>
          <p14:tracePt t="11103" x="4270375" y="2905125"/>
          <p14:tracePt t="11119" x="4984750" y="2905125"/>
          <p14:tracePt t="11136" x="5621338" y="2905125"/>
          <p14:tracePt t="11153" x="6083300" y="2895600"/>
          <p14:tracePt t="11169" x="6376988" y="2862263"/>
          <p14:tracePt t="11187" x="6545263" y="2854325"/>
          <p14:tracePt t="11203" x="6637338" y="2846388"/>
          <p14:tracePt t="11220" x="6737350" y="2846388"/>
          <p14:tracePt t="11237" x="6854825" y="2836863"/>
          <p14:tracePt t="11253" x="7023100" y="2836863"/>
          <p14:tracePt t="11270" x="7224713" y="2836863"/>
          <p14:tracePt t="11286" x="7408863" y="2820988"/>
          <p14:tracePt t="11303" x="7500938" y="2811463"/>
          <p14:tracePt t="11303" x="7593013" y="2795588"/>
          <p14:tracePt t="11320" x="7745413" y="2778125"/>
          <p14:tracePt t="11336" x="7845425" y="2762250"/>
          <p14:tracePt t="11353" x="7929563" y="2762250"/>
          <p14:tracePt t="11382" x="7921625" y="2762250"/>
          <p14:tracePt t="11399" x="7912100" y="2762250"/>
          <p14:tracePt t="11480" x="7937500" y="2744788"/>
          <p14:tracePt t="11489" x="7937500" y="2736850"/>
          <p14:tracePt t="11496" x="7937500" y="2711450"/>
          <p14:tracePt t="11504" x="7954963" y="2678113"/>
          <p14:tracePt t="11520" x="7962900" y="2660650"/>
          <p14:tracePt t="11536" x="7996238" y="2652713"/>
          <p14:tracePt t="11553" x="8131175" y="2635250"/>
          <p14:tracePt t="11570" x="8156575" y="2635250"/>
          <p14:tracePt t="11586" x="8307388" y="2635250"/>
          <p14:tracePt t="11603" x="8450263" y="2635250"/>
          <p14:tracePt t="11620" x="8642350" y="2635250"/>
          <p14:tracePt t="11637" x="8836025" y="2635250"/>
          <p14:tracePt t="11653" x="9012238" y="2619375"/>
          <p14:tracePt t="11670" x="9145588" y="2601913"/>
          <p14:tracePt t="11686" x="9255125" y="2576513"/>
          <p14:tracePt t="11703" x="9347200" y="2560638"/>
          <p14:tracePt t="11720" x="9398000" y="2535238"/>
          <p14:tracePt t="11736" x="9439275" y="2517775"/>
          <p14:tracePt t="11753" x="9456738" y="2509838"/>
          <p14:tracePt t="11769" x="9472613" y="2492375"/>
          <p14:tracePt t="11787" x="9515475" y="2484438"/>
          <p14:tracePt t="11804" x="9556750" y="2476500"/>
          <p14:tracePt t="11820" x="9607550" y="2459038"/>
          <p14:tracePt t="11837" x="9683750" y="2443163"/>
          <p14:tracePt t="11853" x="9717088" y="2417763"/>
          <p14:tracePt t="11870" x="9725025" y="2409825"/>
          <p14:tracePt t="11887" x="9742488" y="2400300"/>
          <p14:tracePt t="11954" x="9750425" y="2384425"/>
          <p14:tracePt t="11962" x="9758363" y="2374900"/>
          <p14:tracePt t="11971" x="9791700" y="2366963"/>
          <p14:tracePt t="11987" x="9859963" y="2366963"/>
          <p14:tracePt t="12003" x="9883775" y="2359025"/>
          <p14:tracePt t="12020" x="9942513" y="2351088"/>
          <p14:tracePt t="12021" x="9993313" y="2341563"/>
          <p14:tracePt t="12036" x="10052050" y="2325688"/>
          <p14:tracePt t="12053" x="10077450" y="2316163"/>
          <p14:tracePt t="12070" x="10085388" y="2308225"/>
          <p14:tracePt t="12126" x="10094913" y="2300288"/>
          <p14:tracePt t="12143" x="10085388" y="2292350"/>
          <p14:tracePt t="12151" x="10077450" y="2282825"/>
          <p14:tracePt t="12159" x="10059988" y="2266950"/>
          <p14:tracePt t="12176" x="10044113" y="2257425"/>
          <p14:tracePt t="12186" x="10036175" y="2249488"/>
          <p14:tracePt t="12203" x="10001250" y="2233613"/>
          <p14:tracePt t="12220" x="9952038" y="2198688"/>
          <p14:tracePt t="12236" x="9909175" y="2190750"/>
          <p14:tracePt t="12253" x="9867900" y="2173288"/>
          <p14:tracePt t="12270" x="9809163" y="2139950"/>
          <p14:tracePt t="12287" x="9750425" y="2132013"/>
          <p14:tracePt t="12303" x="9666288" y="2114550"/>
          <p14:tracePt t="12320" x="9531350" y="2098675"/>
          <p14:tracePt t="12336" x="9372600" y="2081213"/>
          <p14:tracePt t="12353" x="9170988" y="2081213"/>
          <p14:tracePt t="12369" x="8953500" y="2081213"/>
          <p14:tracePt t="12386" x="8759825" y="2081213"/>
          <p14:tracePt t="12403" x="8591550" y="2081213"/>
          <p14:tracePt t="12419" x="8474075" y="2081213"/>
          <p14:tracePt t="12436" x="8391525" y="2081213"/>
          <p14:tracePt t="12454" x="8315325" y="2081213"/>
          <p14:tracePt t="12469" x="8231188" y="2073275"/>
          <p14:tracePt t="12486" x="8139113" y="2073275"/>
          <p14:tracePt t="12503" x="8021638" y="2073275"/>
          <p14:tracePt t="12519" x="7886700" y="2073275"/>
          <p14:tracePt t="12536" x="7745413" y="2073275"/>
          <p14:tracePt t="12553" x="7602538" y="2073275"/>
          <p14:tracePt t="12569" x="7475538" y="2073275"/>
          <p14:tracePt t="12586" x="7375525" y="2098675"/>
          <p14:tracePt t="12603" x="7367588" y="2098675"/>
          <p14:tracePt t="12620" x="7334250" y="2149475"/>
          <p14:tracePt t="12636" x="7324725" y="2198688"/>
          <p14:tracePt t="12652" x="7299325" y="2282825"/>
          <p14:tracePt t="12669" x="7283450" y="2333625"/>
          <p14:tracePt t="12686" x="7240588" y="2468563"/>
          <p14:tracePt t="12703" x="7224713" y="2601913"/>
          <p14:tracePt t="12720" x="7224713" y="2762250"/>
          <p14:tracePt t="12736" x="7224713" y="2905125"/>
          <p14:tracePt t="12753" x="7258050" y="3055938"/>
          <p14:tracePt t="12770" x="7283450" y="3198813"/>
          <p14:tracePt t="12786" x="7308850" y="3332163"/>
          <p14:tracePt t="12803" x="7316788" y="3467100"/>
          <p14:tracePt t="12819" x="7316788" y="3600450"/>
          <p14:tracePt t="12836" x="7316788" y="3735388"/>
          <p14:tracePt t="12852" x="7316788" y="3894138"/>
          <p14:tracePt t="12869" x="7316788" y="4037013"/>
          <p14:tracePt t="12887" x="7316788" y="4171950"/>
          <p14:tracePt t="12903" x="7316788" y="4230688"/>
          <p14:tracePt t="12920" x="7324725" y="4264025"/>
          <p14:tracePt t="12937" x="7383463" y="4281488"/>
          <p14:tracePt t="12937" x="7416800" y="4281488"/>
          <p14:tracePt t="12953" x="7467600" y="4281488"/>
          <p14:tracePt t="12970" x="7510463" y="4281488"/>
          <p14:tracePt t="12986" x="7643813" y="4281488"/>
          <p14:tracePt t="13003" x="7862888" y="4281488"/>
          <p14:tracePt t="13019" x="8021638" y="4281488"/>
          <p14:tracePt t="13036" x="8223250" y="4281488"/>
          <p14:tracePt t="13053" x="8450263" y="4281488"/>
          <p14:tracePt t="13069" x="8685213" y="4248150"/>
          <p14:tracePt t="13086" x="9002713" y="4164013"/>
          <p14:tracePt t="13103" x="9221788" y="4121150"/>
          <p14:tracePt t="13120" x="9405938" y="4071938"/>
          <p14:tracePt t="13136" x="9498013" y="4046538"/>
          <p14:tracePt t="13153" x="9574213" y="4011613"/>
          <p14:tracePt t="13170" x="9640888" y="3987800"/>
          <p14:tracePt t="13186" x="9674225" y="3970338"/>
          <p14:tracePt t="13203" x="9707563" y="3952875"/>
          <p14:tracePt t="13219" x="9717088" y="3944938"/>
          <p14:tracePt t="13236" x="9725025" y="3944938"/>
          <p14:tracePt t="13348" x="9742488" y="3929063"/>
          <p14:tracePt t="13357" x="9766300" y="3903663"/>
          <p14:tracePt t="13370" x="9783763" y="3886200"/>
          <p14:tracePt t="13386" x="9842500" y="3835400"/>
          <p14:tracePt t="13403" x="9934575" y="3776663"/>
          <p14:tracePt t="13420" x="10026650" y="3702050"/>
          <p14:tracePt t="13436" x="10136188" y="3625850"/>
          <p14:tracePt t="13453" x="10228263" y="3541713"/>
          <p14:tracePt t="13469" x="10287000" y="3459163"/>
          <p14:tracePt t="13486" x="10312400" y="3382963"/>
          <p14:tracePt t="13503" x="10329863" y="3324225"/>
          <p14:tracePt t="13519" x="10345738" y="3232150"/>
          <p14:tracePt t="13536" x="10353675" y="3105150"/>
          <p14:tracePt t="13553" x="10353675" y="3013075"/>
          <p14:tracePt t="13553" x="10353675" y="2954338"/>
          <p14:tracePt t="13570" x="10353675" y="2854325"/>
          <p14:tracePt t="13586" x="10353675" y="2752725"/>
          <p14:tracePt t="13603" x="10345738" y="2668588"/>
          <p14:tracePt t="13620" x="10320338" y="2586038"/>
          <p14:tracePt t="13636" x="10294938" y="2501900"/>
          <p14:tracePt t="13654" x="10271125" y="2425700"/>
          <p14:tracePt t="13669" x="10236200" y="2366963"/>
          <p14:tracePt t="13686" x="10212388" y="2341563"/>
          <p14:tracePt t="13703" x="10161588" y="2308225"/>
          <p14:tracePt t="13719" x="10085388" y="2274888"/>
          <p14:tracePt t="13736" x="10036175" y="2257425"/>
          <p14:tracePt t="13753" x="9934575" y="2224088"/>
          <p14:tracePt t="13770" x="9842500" y="2190750"/>
          <p14:tracePt t="13786" x="9725025" y="2165350"/>
          <p14:tracePt t="13803" x="9574213" y="2149475"/>
          <p14:tracePt t="13819" x="9413875" y="2149475"/>
          <p14:tracePt t="13836" x="9247188" y="2149475"/>
          <p14:tracePt t="13853" x="9096375" y="2149475"/>
          <p14:tracePt t="13870" x="8943975" y="2149475"/>
          <p14:tracePt t="13886" x="8810625" y="2149475"/>
          <p14:tracePt t="13903" x="8709025" y="2165350"/>
          <p14:tracePt t="13920" x="8524875" y="2233613"/>
          <p14:tracePt t="13936" x="8474075" y="2266950"/>
          <p14:tracePt t="13953" x="8332788" y="2392363"/>
          <p14:tracePt t="13969" x="8289925" y="2459038"/>
          <p14:tracePt t="13987" x="8156575" y="2678113"/>
          <p14:tracePt t="14003" x="8062913" y="2836863"/>
          <p14:tracePt t="14020" x="7988300" y="3005138"/>
          <p14:tracePt t="14036" x="7937500" y="3122613"/>
          <p14:tracePt t="14054" x="7912100" y="3198813"/>
          <p14:tracePt t="14336" x="7896225" y="3222625"/>
          <p14:tracePt t="14344" x="7878763" y="3248025"/>
          <p14:tracePt t="14353" x="7870825" y="3257550"/>
          <p14:tracePt t="14370" x="7853363" y="3298825"/>
          <p14:tracePt t="14386" x="7845425" y="3306763"/>
          <p14:tracePt t="14403" x="7837488" y="3357563"/>
          <p14:tracePt t="14420" x="7827963" y="3390900"/>
          <p14:tracePt t="14436" x="7827963" y="3492500"/>
          <p14:tracePt t="14453" x="7827963" y="3592513"/>
          <p14:tracePt t="14470" x="7827963" y="3684588"/>
          <p14:tracePt t="14486" x="7845425" y="3768725"/>
          <p14:tracePt t="14503" x="7870825" y="3835400"/>
          <p14:tracePt t="14519" x="7896225" y="3878263"/>
          <p14:tracePt t="14537" x="7945438" y="3911600"/>
          <p14:tracePt t="14553" x="8004175" y="3929063"/>
          <p14:tracePt t="14569" x="8039100" y="3937000"/>
          <p14:tracePt t="14586" x="8097838" y="3937000"/>
          <p14:tracePt t="14603" x="8156575" y="3937000"/>
          <p14:tracePt t="14619" x="8223250" y="3937000"/>
          <p14:tracePt t="14636" x="8289925" y="3937000"/>
          <p14:tracePt t="14653" x="8374063" y="3937000"/>
          <p14:tracePt t="14669" x="8424863" y="3937000"/>
          <p14:tracePt t="14687" x="8483600" y="3919538"/>
          <p14:tracePt t="14703" x="8609013" y="3903663"/>
          <p14:tracePt t="14719" x="8667750" y="3894138"/>
          <p14:tracePt t="14736" x="8734425" y="3878263"/>
          <p14:tracePt t="14753" x="8826500" y="3852863"/>
          <p14:tracePt t="14769" x="8885238" y="3835400"/>
          <p14:tracePt t="14786" x="8961438" y="3794125"/>
          <p14:tracePt t="14803" x="9020175" y="3768725"/>
          <p14:tracePt t="14819" x="9086850" y="3735388"/>
          <p14:tracePt t="14837" x="9163050" y="3702050"/>
          <p14:tracePt t="14853" x="9196388" y="3694113"/>
          <p14:tracePt t="14870" x="9229725" y="3676650"/>
          <p14:tracePt t="14887" x="9263063" y="3668713"/>
          <p14:tracePt t="14903" x="9280525" y="3668713"/>
          <p14:tracePt t="14955" x="9288463" y="3668713"/>
          <p14:tracePt t="15640" x="9280525" y="3668713"/>
          <p14:tracePt t="15689" x="9263063" y="3668713"/>
          <p14:tracePt t="15697" x="9255125" y="3635375"/>
          <p14:tracePt t="15705" x="9247188" y="3600450"/>
          <p14:tracePt t="15719" x="9237663" y="3567113"/>
          <p14:tracePt t="15736" x="9229725" y="3500438"/>
          <p14:tracePt t="15753" x="9213850" y="3441700"/>
          <p14:tracePt t="15770" x="9188450" y="3357563"/>
          <p14:tracePt t="15786" x="9163050" y="3257550"/>
          <p14:tracePt t="15804" x="9129713" y="3140075"/>
          <p14:tracePt t="15822" x="9112250" y="3089275"/>
          <p14:tracePt t="15837" x="9045575" y="2979738"/>
          <p14:tracePt t="15853" x="8961438" y="2921000"/>
          <p14:tracePt t="15869" x="8843963" y="2905125"/>
          <p14:tracePt t="15886" x="8777288" y="2905125"/>
          <p14:tracePt t="16176" x="8793163" y="2905125"/>
          <p14:tracePt t="16183" x="8818563" y="2905125"/>
          <p14:tracePt t="16191" x="8843963" y="2862263"/>
          <p14:tracePt t="16202" x="8869363" y="2846388"/>
          <p14:tracePt t="16219" x="8910638" y="2803525"/>
          <p14:tracePt t="16236" x="9002713" y="2778125"/>
          <p14:tracePt t="16253" x="9129713" y="2727325"/>
          <p14:tracePt t="16270" x="9247188" y="2703513"/>
          <p14:tracePt t="16286" x="9321800" y="2693988"/>
          <p14:tracePt t="16303" x="9380538" y="2686050"/>
          <p14:tracePt t="16320" x="9423400" y="2686050"/>
          <p14:tracePt t="16336" x="9448800" y="2686050"/>
          <p14:tracePt t="16353" x="9456738" y="2693988"/>
          <p14:tracePt t="16396" x="9464675" y="2703513"/>
          <p14:tracePt t="16404" x="9472613" y="2693988"/>
          <p14:tracePt t="16412" x="9498013" y="2686050"/>
          <p14:tracePt t="16420" x="9507538" y="2660650"/>
          <p14:tracePt t="16436" x="9515475" y="2652713"/>
          <p14:tracePt t="16453" x="9531350" y="2644775"/>
          <p14:tracePt t="16470" x="9548813" y="2627313"/>
          <p14:tracePt t="16486" x="9574213" y="2601913"/>
          <p14:tracePt t="16503" x="9590088" y="2593975"/>
          <p14:tracePt t="16519" x="9590088" y="2586038"/>
          <p14:tracePt t="16536" x="9599613" y="2576513"/>
          <p14:tracePt t="16553" x="9599613" y="2568575"/>
          <p14:tracePt t="16570" x="9582150" y="2560638"/>
          <p14:tracePt t="16586" x="9548813" y="2551113"/>
          <p14:tracePt t="16604" x="9482138" y="2543175"/>
          <p14:tracePt t="16620" x="9413875" y="2527300"/>
          <p14:tracePt t="16636" x="9347200" y="2501900"/>
          <p14:tracePt t="16653" x="9247188" y="2492375"/>
          <p14:tracePt t="16670" x="9061450" y="2476500"/>
          <p14:tracePt t="16686" x="8843963" y="2459038"/>
          <p14:tracePt t="16703" x="8650288" y="2443163"/>
          <p14:tracePt t="16720" x="8466138" y="2425700"/>
          <p14:tracePt t="16736" x="8297863" y="2409825"/>
          <p14:tracePt t="16753" x="8156575" y="2400300"/>
          <p14:tracePt t="16769" x="8039100" y="2392363"/>
          <p14:tracePt t="16786" x="7970838" y="2384425"/>
          <p14:tracePt t="16803" x="7921625" y="2384425"/>
          <p14:tracePt t="16820" x="7912100" y="2384425"/>
          <p14:tracePt t="16837" x="7896225" y="2384425"/>
          <p14:tracePt t="16853" x="7870825" y="2400300"/>
          <p14:tracePt t="16869" x="7853363" y="2468563"/>
          <p14:tracePt t="16887" x="7820025" y="2644775"/>
          <p14:tracePt t="16903" x="7794625" y="2811463"/>
          <p14:tracePt t="16920" x="7769225" y="3022600"/>
          <p14:tracePt t="16936" x="7745413" y="3306763"/>
          <p14:tracePt t="16953" x="7745413" y="3584575"/>
          <p14:tracePt t="16970" x="7778750" y="3844925"/>
          <p14:tracePt t="16986" x="7870825" y="4037013"/>
          <p14:tracePt t="17003" x="7945438" y="4154488"/>
          <p14:tracePt t="17020" x="7962900" y="4154488"/>
          <p14:tracePt t="17075" x="7970838" y="4154488"/>
          <p14:tracePt t="17083" x="7980363" y="4154488"/>
          <p14:tracePt t="17091" x="8004175" y="4154488"/>
          <p14:tracePt t="17103" x="8029575" y="4154488"/>
          <p14:tracePt t="17120" x="8172450" y="4154488"/>
          <p14:tracePt t="17137" x="8466138" y="4113213"/>
          <p14:tracePt t="17153" x="8920163" y="4062413"/>
          <p14:tracePt t="17169" x="9380538" y="3987800"/>
          <p14:tracePt t="17187" x="9717088" y="3919538"/>
          <p14:tracePt t="17204" x="9875838" y="3870325"/>
          <p14:tracePt t="17238" x="9850438" y="3870325"/>
          <p14:tracePt t="17246" x="9783763" y="3870325"/>
          <p14:tracePt t="17254" x="9683750" y="3886200"/>
          <p14:tracePt t="17269" x="9574213" y="3911600"/>
          <p14:tracePt t="17286" x="9372600" y="3937000"/>
          <p14:tracePt t="17304" x="9288463" y="3911600"/>
          <p14:tracePt t="17451" x="9280525" y="3911600"/>
          <p14:tracePt t="17459" x="9263063" y="3911600"/>
          <p14:tracePt t="17470" x="9237663" y="3911600"/>
          <p14:tracePt t="17486" x="9221788" y="3919538"/>
          <p14:tracePt t="17524" x="9221788" y="3937000"/>
          <p14:tracePt t="17533" x="9247188" y="3952875"/>
          <p14:tracePt t="17541" x="9255125" y="3962400"/>
          <p14:tracePt t="17553" x="9263063" y="3970338"/>
          <p14:tracePt t="17570" x="9280525" y="3995738"/>
          <p14:tracePt t="17586" x="9296400" y="3995738"/>
          <p14:tracePt t="17614" x="9305925" y="4003675"/>
          <p14:tracePt t="17631" x="9313863" y="4003675"/>
          <p14:tracePt t="17639" x="9331325" y="4003675"/>
          <p14:tracePt t="17653" x="9347200" y="4003675"/>
          <p14:tracePt t="17669" x="9364663" y="4003675"/>
          <p14:tracePt t="17686" x="9390063" y="4003675"/>
          <p14:tracePt t="17702" x="9413875" y="3995738"/>
          <p14:tracePt t="17720" x="9423400" y="3995738"/>
          <p14:tracePt t="17753" x="9431338" y="3987800"/>
          <p14:tracePt t="17909" x="9423400" y="3987800"/>
          <p14:tracePt t="17950" x="9405938" y="3987800"/>
          <p14:tracePt t="17958" x="9390063" y="3987800"/>
          <p14:tracePt t="17970" x="9364663" y="3987800"/>
          <p14:tracePt t="17987" x="9305925" y="3987800"/>
          <p14:tracePt t="18003" x="9188450" y="3987800"/>
          <p14:tracePt t="18020" x="9096375" y="3952875"/>
          <p14:tracePt t="18187" x="9096375" y="3978275"/>
          <p14:tracePt t="18195" x="9096375" y="4011613"/>
          <p14:tracePt t="18203" x="9096375" y="4029075"/>
          <p14:tracePt t="18220" x="9078913" y="4037013"/>
          <p14:tracePt t="18236" x="9061450" y="4054475"/>
          <p14:tracePt t="18293" x="9078913" y="4029075"/>
          <p14:tracePt t="18301" x="9096375" y="3995738"/>
          <p14:tracePt t="18310" x="9112250" y="3987800"/>
          <p14:tracePt t="18319" x="9129713" y="3962400"/>
          <p14:tracePt t="18336" x="9155113" y="3919538"/>
          <p14:tracePt t="18353" x="9163050" y="3903663"/>
          <p14:tracePt t="18369" x="9170988" y="3894138"/>
          <p14:tracePt t="18386" x="9178925" y="3894138"/>
          <p14:tracePt t="18424" x="9188450" y="3886200"/>
          <p14:tracePt t="18432" x="9196388" y="3878263"/>
          <p14:tracePt t="18449" x="9213850" y="3870325"/>
          <p14:tracePt t="18457" x="9229725" y="3844925"/>
          <p14:tracePt t="18469" x="9263063" y="3802063"/>
          <p14:tracePt t="18487" x="9313863" y="3709988"/>
          <p14:tracePt t="18503" x="9339263" y="3643313"/>
          <p14:tracePt t="18520" x="9380538" y="3559175"/>
          <p14:tracePt t="18536" x="9413875" y="3475038"/>
          <p14:tracePt t="18553" x="9423400" y="3424238"/>
          <p14:tracePt t="18570" x="9431338" y="3398838"/>
          <p14:tracePt t="18586" x="9431338" y="3382963"/>
          <p14:tracePt t="18603" x="9439275" y="3365500"/>
          <p14:tracePt t="18637" x="9448800" y="3357563"/>
          <p14:tracePt t="18653" x="9448800" y="3349625"/>
          <p14:tracePt t="18661" x="9448800" y="3340100"/>
          <p14:tracePt t="18671" x="9448800" y="3332163"/>
          <p14:tracePt t="18686" x="9448800" y="3324225"/>
          <p14:tracePt t="18703" x="9456738" y="3298825"/>
          <p14:tracePt t="18719" x="9456738" y="3290888"/>
          <p14:tracePt t="18808" x="9456738" y="3273425"/>
          <p14:tracePt t="18817" x="9456738" y="3248025"/>
          <p14:tracePt t="18825" x="9431338" y="3232150"/>
          <p14:tracePt t="18835" x="9413875" y="3206750"/>
          <p14:tracePt t="18851" x="9364663" y="3155950"/>
          <p14:tracePt t="18868" x="9313863" y="3105150"/>
          <p14:tracePt t="18885" x="9272588" y="3089275"/>
          <p14:tracePt t="18902" x="9247188" y="3063875"/>
          <p14:tracePt t="18918" x="9221788" y="3046413"/>
          <p14:tracePt t="18935" x="9213850" y="3046413"/>
          <p14:tracePt t="18952" x="9188450" y="3030538"/>
          <p14:tracePt t="18969" x="9163050" y="3013075"/>
          <p14:tracePt t="18985" x="9120188" y="3013075"/>
          <p14:tracePt t="19002" x="9070975" y="3013075"/>
          <p14:tracePt t="19018" x="9012238" y="3005138"/>
          <p14:tracePt t="19035" x="8961438" y="3005138"/>
          <p14:tracePt t="19051" x="8894763" y="3005138"/>
          <p14:tracePt t="19068" x="8861425" y="3005138"/>
          <p14:tracePt t="19085" x="8843963" y="3005138"/>
          <p14:tracePt t="19243" x="8836025" y="3005138"/>
          <p14:tracePt t="19267" x="8826500" y="3005138"/>
          <p14:tracePt t="19283" x="8818563" y="3005138"/>
          <p14:tracePt t="19300" x="8802688" y="3005138"/>
          <p14:tracePt t="19316" x="8785225" y="3005138"/>
          <p14:tracePt t="19324" x="8777288" y="3005138"/>
          <p14:tracePt t="19335" x="8767763" y="3005138"/>
          <p14:tracePt t="19351" x="8751888" y="3005138"/>
          <p14:tracePt t="19368" x="8734425" y="3013075"/>
          <p14:tracePt t="19385" x="8726488" y="3013075"/>
          <p14:tracePt t="19402" x="8709025" y="3022600"/>
          <p14:tracePt t="19430" x="8701088" y="3022600"/>
          <p14:tracePt t="19438" x="8701088" y="3030538"/>
          <p14:tracePt t="19453" x="8693150" y="3030538"/>
          <p14:tracePt t="19468" x="8685213" y="3030538"/>
          <p14:tracePt t="19487" x="8675688" y="3038475"/>
          <p14:tracePt t="19504" x="8659813" y="3038475"/>
          <p14:tracePt t="19528" x="8642350" y="3038475"/>
          <p14:tracePt t="19537" x="8634413" y="3038475"/>
          <p14:tracePt t="19553" x="8626475" y="3038475"/>
          <p14:tracePt t="19568" x="8616950" y="3038475"/>
          <p14:tracePt t="19586" x="8609013" y="3038475"/>
          <p14:tracePt t="19667" x="8601075" y="3038475"/>
          <p14:tracePt t="19774" x="8591550" y="3038475"/>
          <p14:tracePt t="19897" x="8601075" y="3030538"/>
          <p14:tracePt t="19904" x="8616950" y="3030538"/>
          <p14:tracePt t="19913" x="8626475" y="3013075"/>
          <p14:tracePt t="19921" x="8642350" y="3005138"/>
          <p14:tracePt t="19935" x="8667750" y="3005138"/>
          <p14:tracePt t="19951" x="8743950" y="2997200"/>
          <p14:tracePt t="19968" x="8810625" y="2997200"/>
          <p14:tracePt t="19985" x="8869363" y="2997200"/>
          <p14:tracePt t="20002" x="8961438" y="2997200"/>
          <p14:tracePt t="20019" x="9129713" y="2997200"/>
          <p14:tracePt t="20035" x="9188450" y="2997200"/>
          <p14:tracePt t="20051" x="9288463" y="2987675"/>
          <p14:tracePt t="20052" x="9331325" y="2987675"/>
          <p14:tracePt t="20068" x="9413875" y="2987675"/>
          <p14:tracePt t="20085" x="9448800" y="2987675"/>
          <p14:tracePt t="20101" x="9464675" y="2979738"/>
          <p14:tracePt t="20183" x="9482138" y="2971800"/>
          <p14:tracePt t="20191" x="9507538" y="2971800"/>
          <p14:tracePt t="20199" x="9523413" y="2971800"/>
          <p14:tracePt t="20207" x="9540875" y="2963863"/>
          <p14:tracePt t="20218" x="9574213" y="2963863"/>
          <p14:tracePt t="20235" x="9615488" y="2963863"/>
          <p14:tracePt t="20251" x="9648825" y="2954338"/>
          <p14:tracePt t="20412" x="9658350" y="2954338"/>
          <p14:tracePt t="20428" x="9666288" y="2954338"/>
          <p14:tracePt t="20674" x="9648825" y="2954338"/>
          <p14:tracePt t="20681" x="9640888" y="2954338"/>
          <p14:tracePt t="20690" x="9607550" y="2954338"/>
          <p14:tracePt t="20702" x="9574213" y="2954338"/>
          <p14:tracePt t="20718" x="9523413" y="2954338"/>
          <p14:tracePt t="20735" x="9464675" y="2954338"/>
          <p14:tracePt t="20751" x="9364663" y="2954338"/>
          <p14:tracePt t="20768" x="9263063" y="2954338"/>
          <p14:tracePt t="20785" x="9137650" y="2954338"/>
          <p14:tracePt t="20801" x="9028113" y="2954338"/>
          <p14:tracePt t="20818" x="8920163" y="2963863"/>
          <p14:tracePt t="20835" x="8818563" y="2979738"/>
          <p14:tracePt t="20851" x="8767763" y="2987675"/>
          <p14:tracePt t="20868" x="8718550" y="2987675"/>
          <p14:tracePt t="20886" x="8675688" y="3013075"/>
          <p14:tracePt t="20886" x="8659813" y="3013075"/>
          <p14:tracePt t="20901" x="8616950" y="3022600"/>
          <p14:tracePt t="20918" x="8575675" y="3038475"/>
          <p14:tracePt t="20919" x="8532813" y="3038475"/>
          <p14:tracePt t="20936" x="8483600" y="3055938"/>
          <p14:tracePt t="20951" x="8458200" y="3063875"/>
          <p14:tracePt t="20952" x="8415338" y="3071813"/>
          <p14:tracePt t="20968" x="8323263" y="3097213"/>
          <p14:tracePt t="20985" x="8231188" y="3122613"/>
          <p14:tracePt t="21002" x="8131175" y="3130550"/>
          <p14:tracePt t="21019" x="8072438" y="3148013"/>
          <p14:tracePt t="21036" x="8039100" y="3155950"/>
          <p14:tracePt t="21052" x="8013700" y="3155950"/>
          <p14:tracePt t="21068" x="8004175" y="3155950"/>
          <p14:tracePt t="21085" x="7988300" y="3155950"/>
          <p14:tracePt t="21101" x="7970838" y="3155950"/>
          <p14:tracePt t="21119" x="7929563" y="3155950"/>
          <p14:tracePt t="21135" x="7904163" y="3155950"/>
          <p14:tracePt t="21153" x="7870825" y="3155950"/>
          <p14:tracePt t="21169" x="7837488" y="3155950"/>
          <p14:tracePt t="21186" x="7827963" y="3155950"/>
          <p14:tracePt t="21202" x="7820025" y="3155950"/>
          <p14:tracePt t="21221" x="7812088" y="3163888"/>
          <p14:tracePt t="21246" x="7804150" y="3163888"/>
          <p14:tracePt t="21352" x="7812088" y="3155950"/>
          <p14:tracePt t="21360" x="7820025" y="3140075"/>
          <p14:tracePt t="21369" x="7827963" y="3140075"/>
          <p14:tracePt t="21385" x="7827963" y="3130550"/>
          <p14:tracePt t="21385" x="7853363" y="3122613"/>
          <p14:tracePt t="21402" x="7886700" y="3105150"/>
          <p14:tracePt t="21419" x="7921625" y="3089275"/>
          <p14:tracePt t="21435" x="7970838" y="3081338"/>
          <p14:tracePt t="21452" x="8021638" y="3081338"/>
          <p14:tracePt t="21468" x="8139113" y="3071813"/>
          <p14:tracePt t="21485" x="8274050" y="3055938"/>
          <p14:tracePt t="21502" x="8432800" y="3022600"/>
          <p14:tracePt t="21520" x="8558213" y="2997200"/>
          <p14:tracePt t="21535" x="8693150" y="2979738"/>
          <p14:tracePt t="21552" x="8810625" y="2971800"/>
          <p14:tracePt t="21568" x="8920163" y="2954338"/>
          <p14:tracePt t="21585" x="9012238" y="2938463"/>
          <p14:tracePt t="21601" x="9096375" y="2921000"/>
          <p14:tracePt t="21618" x="9155113" y="2913063"/>
          <p14:tracePt t="21635" x="9221788" y="2887663"/>
          <p14:tracePt t="21651" x="9272588" y="2879725"/>
          <p14:tracePt t="21668" x="9313863" y="2854325"/>
          <p14:tracePt t="21685" x="9321800" y="2846388"/>
          <p14:tracePt t="21702" x="9339263" y="2820988"/>
          <p14:tracePt t="21718" x="9339263" y="2811463"/>
          <p14:tracePt t="21735" x="9347200" y="2803525"/>
          <p14:tracePt t="21780" x="9347200" y="2795588"/>
          <p14:tracePt t="21796" x="9347200" y="2786063"/>
          <p14:tracePt t="21812" x="9347200" y="2778125"/>
          <p14:tracePt t="21821" x="9339263" y="2778125"/>
          <p14:tracePt t="21829" x="9321800" y="2778125"/>
          <p14:tracePt t="21837" x="9313863" y="2778125"/>
          <p14:tracePt t="21853" x="9263063" y="2778125"/>
          <p14:tracePt t="21869" x="9237663" y="2778125"/>
          <p14:tracePt t="21886" x="9145588" y="2762250"/>
          <p14:tracePt t="21903" x="9078913" y="2727325"/>
          <p14:tracePt t="21919" x="8994775" y="2711450"/>
          <p14:tracePt t="21937" x="8969375" y="2703513"/>
          <p14:tracePt t="21976" x="8961438" y="2703513"/>
          <p14:tracePt t="22009" x="8953500" y="2703513"/>
          <p14:tracePt t="22017" x="8936038" y="2693988"/>
          <p14:tracePt t="22033" x="8928100" y="2693988"/>
          <p14:tracePt t="22050" x="8920163" y="2693988"/>
          <p14:tracePt t="22058" x="8910638" y="2693988"/>
          <p14:tracePt t="22090" x="8902700" y="2693988"/>
          <p14:tracePt t="22107" x="8894763" y="2693988"/>
          <p14:tracePt t="22123" x="8885238" y="2693988"/>
          <p14:tracePt t="22148" x="8877300" y="2693988"/>
          <p14:tracePt t="22164" x="8861425" y="2693988"/>
          <p14:tracePt t="22172" x="8843963" y="2693988"/>
          <p14:tracePt t="22189" x="8826500" y="2693988"/>
          <p14:tracePt t="22197" x="8818563" y="2693988"/>
          <p14:tracePt t="22205" x="8802688" y="2693988"/>
          <p14:tracePt t="22219" x="8793163" y="2686050"/>
          <p14:tracePt t="22236" x="8751888" y="2660650"/>
          <p14:tracePt t="22253" x="8709025" y="2635250"/>
          <p14:tracePt t="22270" x="8659813" y="2601913"/>
          <p14:tracePt t="22286" x="8626475" y="2568575"/>
          <p14:tracePt t="22303" x="8591550" y="2543175"/>
          <p14:tracePt t="22303" x="8583613" y="2535238"/>
          <p14:tracePt t="22319" x="8567738" y="2517775"/>
          <p14:tracePt t="22336" x="8542338" y="2509838"/>
          <p14:tracePt t="22353" x="8542338" y="2501900"/>
          <p14:tracePt t="22532" x="8532813" y="2501900"/>
          <p14:tracePt t="22540" x="8524875" y="2492375"/>
          <p14:tracePt t="22565" x="8509000" y="2484438"/>
          <p14:tracePt t="22581" x="8499475" y="2484438"/>
          <p14:tracePt t="22598" x="8491538" y="2484438"/>
          <p14:tracePt t="22606" x="8483600" y="2484438"/>
          <p14:tracePt t="22745" x="8499475" y="2484438"/>
          <p14:tracePt t="22753" x="8524875" y="2476500"/>
          <p14:tracePt t="22761" x="8575675" y="2476500"/>
          <p14:tracePt t="22770" x="8609013" y="2468563"/>
          <p14:tracePt t="22786" x="8693150" y="2459038"/>
          <p14:tracePt t="22802" x="8777288" y="2451100"/>
          <p14:tracePt t="22819" x="8851900" y="2433638"/>
          <p14:tracePt t="22836" x="8902700" y="2433638"/>
          <p14:tracePt t="22852" x="8936038" y="2433638"/>
          <p14:tracePt t="22869" x="8961438" y="2433638"/>
          <p14:tracePt t="22886" x="8994775" y="2433638"/>
          <p14:tracePt t="22903" x="9078913" y="2433638"/>
          <p14:tracePt t="22919" x="9137650" y="2433638"/>
          <p14:tracePt t="22936" x="9188450" y="2433638"/>
          <p14:tracePt t="22953" x="9221788" y="2433638"/>
          <p14:tracePt t="22969" x="9247188" y="2433638"/>
          <p14:tracePt t="23113" x="9247188" y="2425700"/>
          <p14:tracePt t="23129" x="9247188" y="2417763"/>
          <p14:tracePt t="32497" x="9188450" y="2425700"/>
          <p14:tracePt t="32507" x="9145588" y="2443163"/>
          <p14:tracePt t="32520" x="9086850" y="2476500"/>
          <p14:tracePt t="32538" x="8986838" y="2535238"/>
          <p14:tracePt t="32553" x="8943975" y="2568575"/>
          <p14:tracePt t="32569" x="8920163" y="2601913"/>
          <p14:tracePt t="32587" x="8861425" y="2668588"/>
          <p14:tracePt t="32603" x="8777288" y="2736850"/>
          <p14:tracePt t="32620" x="8718550" y="2762250"/>
          <p14:tracePt t="32637" x="8626475" y="2786063"/>
          <p14:tracePt t="32637" x="8567738" y="2795588"/>
          <p14:tracePt t="32654" x="8432800" y="2811463"/>
          <p14:tracePt t="32670" x="8348663" y="2820988"/>
          <p14:tracePt t="32687" x="8156575" y="2854325"/>
          <p14:tracePt t="32703" x="8072438" y="2879725"/>
          <p14:tracePt t="32720" x="7988300" y="2913063"/>
          <p14:tracePt t="32737" x="7921625" y="2938463"/>
          <p14:tracePt t="32753" x="7896225" y="2963863"/>
          <p14:tracePt t="32769" x="7878763" y="2979738"/>
          <p14:tracePt t="32787" x="7878763" y="2987675"/>
          <p14:tracePt t="32803" x="7878763" y="2997200"/>
          <p14:tracePt t="32819" x="7878763" y="3005138"/>
          <p14:tracePt t="32898" x="7870825" y="3005138"/>
          <p14:tracePt t="33036" x="7870825" y="3013075"/>
          <p14:tracePt t="33044" x="7870825" y="3038475"/>
          <p14:tracePt t="33053" x="7896225" y="3081338"/>
          <p14:tracePt t="33070" x="7929563" y="3148013"/>
          <p14:tracePt t="33087" x="7954963" y="3214688"/>
          <p14:tracePt t="33103" x="7962900" y="3240088"/>
          <p14:tracePt t="33120" x="7988300" y="3281363"/>
          <p14:tracePt t="33136" x="8021638" y="3298825"/>
          <p14:tracePt t="33153" x="8088313" y="3324225"/>
          <p14:tracePt t="33170" x="8189913" y="3375025"/>
          <p14:tracePt t="33186" x="8274050" y="3416300"/>
          <p14:tracePt t="33203" x="8323263" y="3433763"/>
          <p14:tracePt t="33220" x="8458200" y="3475038"/>
          <p14:tracePt t="33237" x="8626475" y="3525838"/>
          <p14:tracePt t="33253" x="8767763" y="3559175"/>
          <p14:tracePt t="33270" x="8861425" y="3584575"/>
          <p14:tracePt t="33287" x="8961438" y="3617913"/>
          <p14:tracePt t="33303" x="9045575" y="3635375"/>
          <p14:tracePt t="33320" x="9129713" y="3651250"/>
          <p14:tracePt t="33336" x="9170988" y="3651250"/>
          <p14:tracePt t="33353" x="9204325" y="3651250"/>
          <p14:tracePt t="33370" x="9263063" y="3651250"/>
          <p14:tracePt t="33386" x="9339263" y="3651250"/>
          <p14:tracePt t="33404" x="9456738" y="3651250"/>
          <p14:tracePt t="33420" x="9515475" y="3651250"/>
          <p14:tracePt t="33436" x="9599613" y="3668713"/>
          <p14:tracePt t="33453" x="9666288" y="3676650"/>
          <p14:tracePt t="33470" x="9732963" y="3694113"/>
          <p14:tracePt t="33487" x="9758363" y="3702050"/>
          <p14:tracePt t="33541" x="9758363" y="3709988"/>
          <p14:tracePt t="33550" x="9750425" y="3709988"/>
          <p14:tracePt t="33566" x="9732963" y="3709988"/>
          <p14:tracePt t="33574" x="9717088" y="3709988"/>
          <p14:tracePt t="33586" x="9691688" y="3709988"/>
          <p14:tracePt t="33603" x="9666288" y="3709988"/>
          <p14:tracePt t="33620" x="9582150" y="3684588"/>
          <p14:tracePt t="33637" x="9490075" y="3643313"/>
          <p14:tracePt t="33654" x="9431338" y="3617913"/>
          <p14:tracePt t="33670" x="9331325" y="3576638"/>
          <p14:tracePt t="33686" x="9263063" y="3551238"/>
          <p14:tracePt t="33703" x="9229725" y="3525838"/>
          <p14:tracePt t="33720" x="9229725" y="3517900"/>
          <p14:tracePt t="33753" x="9229725" y="3500438"/>
          <p14:tracePt t="33770" x="9237663" y="3500438"/>
          <p14:tracePt t="33778" x="9247188" y="3492500"/>
          <p14:tracePt t="33875" x="9255125" y="3482975"/>
          <p14:tracePt t="33892" x="9247188" y="3475038"/>
          <p14:tracePt t="33900" x="9221788" y="3467100"/>
          <p14:tracePt t="33909" x="9213850" y="3459163"/>
          <p14:tracePt t="33920" x="9188450" y="3449638"/>
          <p14:tracePt t="33936" x="9137650" y="3441700"/>
          <p14:tracePt t="33953" x="9045575" y="3416300"/>
          <p14:tracePt t="33970" x="8953500" y="3398838"/>
          <p14:tracePt t="33986" x="8843963" y="3382963"/>
          <p14:tracePt t="34003" x="8734425" y="3382963"/>
          <p14:tracePt t="34020" x="8634413" y="3382963"/>
          <p14:tracePt t="34036" x="8550275" y="3382963"/>
          <p14:tracePt t="34053" x="8458200" y="3382963"/>
          <p14:tracePt t="34070" x="8407400" y="3390900"/>
          <p14:tracePt t="34086" x="8348663" y="3416300"/>
          <p14:tracePt t="34104" x="8323263" y="3459163"/>
          <p14:tracePt t="34120" x="8323263" y="3500438"/>
          <p14:tracePt t="34136" x="8323263" y="3541713"/>
          <p14:tracePt t="34153" x="8323263" y="3600450"/>
          <p14:tracePt t="34169" x="8323263" y="3635375"/>
          <p14:tracePt t="34186" x="8382000" y="3702050"/>
          <p14:tracePt t="34203" x="8407400" y="3735388"/>
          <p14:tracePt t="34219" x="8440738" y="3752850"/>
          <p14:tracePt t="34236" x="8483600" y="3752850"/>
          <p14:tracePt t="34253" x="8550275" y="3752850"/>
          <p14:tracePt t="34270" x="8667750" y="3752850"/>
          <p14:tracePt t="34286" x="8802688" y="3752850"/>
          <p14:tracePt t="34303" x="8894763" y="3752850"/>
          <p14:tracePt t="34320" x="8943975" y="3735388"/>
          <p14:tracePt t="34337" x="8961438" y="3727450"/>
          <p14:tracePt t="34364" x="8961438" y="3717925"/>
          <p14:tracePt t="34374" x="8953500" y="3709988"/>
          <p14:tracePt t="34405" x="8943975" y="3709988"/>
          <p14:tracePt t="34413" x="8943975" y="3702050"/>
          <p14:tracePt t="34503" x="8936038" y="3702050"/>
          <p14:tracePt t="34651" x="8936038" y="3709988"/>
          <p14:tracePt t="34658" x="8936038" y="3717925"/>
          <p14:tracePt t="34670" x="8953500" y="3727450"/>
          <p14:tracePt t="34687" x="9002713" y="3735388"/>
          <p14:tracePt t="34704" x="9053513" y="3735388"/>
          <p14:tracePt t="34720" x="9104313" y="3735388"/>
          <p14:tracePt t="34737" x="9213850" y="3676650"/>
          <p14:tracePt t="34754" x="9296400" y="3592513"/>
          <p14:tracePt t="34769" x="9372600" y="3467100"/>
          <p14:tracePt t="34787" x="9423400" y="3324225"/>
          <p14:tracePt t="34803" x="9456738" y="3163888"/>
          <p14:tracePt t="34819" x="9482138" y="3005138"/>
          <p14:tracePt t="34836" x="9507538" y="2862263"/>
          <p14:tracePt t="34853" x="9523413" y="2762250"/>
          <p14:tracePt t="34870" x="9548813" y="2686050"/>
          <p14:tracePt t="34886" x="9548813" y="2678113"/>
          <p14:tracePt t="34903" x="9548813" y="2619375"/>
          <p14:tracePt t="34919" x="9548813" y="2601913"/>
          <p14:tracePt t="34936" x="9548813" y="2586038"/>
          <p14:tracePt t="34953" x="9548813" y="2576513"/>
          <p14:tracePt t="34970" x="9556750" y="2551113"/>
          <p14:tracePt t="34987" x="9566275" y="2501900"/>
          <p14:tracePt t="35003" x="9582150" y="2459038"/>
          <p14:tracePt t="35020" x="9615488" y="2400300"/>
          <p14:tracePt t="35036" x="9640888" y="2333625"/>
          <p14:tracePt t="35053" x="9666288" y="2282825"/>
          <p14:tracePt t="35070" x="9666288" y="2266950"/>
          <p14:tracePt t="35086" x="9674225" y="2257425"/>
          <p14:tracePt t="35187" x="9658350" y="2257425"/>
          <p14:tracePt t="35196" x="9648825" y="2266950"/>
          <p14:tracePt t="35204" x="9632950" y="2274888"/>
          <p14:tracePt t="35220" x="9615488" y="2282825"/>
          <p14:tracePt t="35237" x="9556750" y="2300288"/>
          <p14:tracePt t="35253" x="9456738" y="2300288"/>
          <p14:tracePt t="35270" x="9398000" y="2308225"/>
          <p14:tracePt t="35287" x="9280525" y="2316163"/>
          <p14:tracePt t="35303" x="9104313" y="2316163"/>
          <p14:tracePt t="35320" x="8902700" y="2316163"/>
          <p14:tracePt t="35337" x="8726488" y="2316163"/>
          <p14:tracePt t="35354" x="8583613" y="2316163"/>
          <p14:tracePt t="35370" x="8483600" y="2316163"/>
          <p14:tracePt t="35386" x="8440738" y="2316163"/>
          <p14:tracePt t="35403" x="8432800" y="2316163"/>
          <p14:tracePt t="35473" x="8424863" y="2316163"/>
          <p14:tracePt t="35481" x="8407400" y="2316163"/>
          <p14:tracePt t="35489" x="8382000" y="2316163"/>
          <p14:tracePt t="35504" x="8366125" y="2316163"/>
          <p14:tracePt t="35520" x="8323263" y="2325688"/>
          <p14:tracePt t="35537" x="8248650" y="2341563"/>
          <p14:tracePt t="35553" x="8197850" y="2359025"/>
          <p14:tracePt t="35570" x="8164513" y="2374900"/>
          <p14:tracePt t="35586" x="8147050" y="2384425"/>
          <p14:tracePt t="35603" x="8139113" y="2384425"/>
          <p14:tracePt t="35709" x="8139113" y="2400300"/>
          <p14:tracePt t="35717" x="8139113" y="2417763"/>
          <p14:tracePt t="35725" x="8139113" y="2459038"/>
          <p14:tracePt t="35736" x="8139113" y="2492375"/>
          <p14:tracePt t="35753" x="8139113" y="2560638"/>
          <p14:tracePt t="35768" x="8131175" y="2644775"/>
          <p14:tracePt t="35787" x="8121650" y="2727325"/>
          <p14:tracePt t="35803" x="8121650" y="2752725"/>
          <p14:tracePt t="35848" x="8113713" y="2752725"/>
          <p14:tracePt t="35856" x="8105775" y="2752725"/>
          <p14:tracePt t="35865" x="8088313" y="2727325"/>
          <p14:tracePt t="35872" x="8047038" y="2686050"/>
          <p14:tracePt t="35887" x="8004175" y="2644775"/>
          <p14:tracePt t="35903" x="7929563" y="2551113"/>
          <p14:tracePt t="35920" x="7904163" y="2468563"/>
          <p14:tracePt t="35936" x="7904163" y="2417763"/>
          <p14:tracePt t="35953" x="7904163" y="2374900"/>
          <p14:tracePt t="35969" x="7904163" y="2351088"/>
          <p14:tracePt t="35987" x="7904163" y="2341563"/>
          <p14:tracePt t="36166" x="7912100" y="2359025"/>
          <p14:tracePt t="36173" x="7929563" y="2366963"/>
          <p14:tracePt t="36187" x="7945438" y="2366963"/>
          <p14:tracePt t="36203" x="8004175" y="2366963"/>
          <p14:tracePt t="36220" x="8054975" y="2374900"/>
          <p14:tracePt t="36237" x="8172450" y="2384425"/>
          <p14:tracePt t="36253" x="8348663" y="2384425"/>
          <p14:tracePt t="36270" x="8524875" y="2384425"/>
          <p14:tracePt t="36286" x="8718550" y="2384425"/>
          <p14:tracePt t="36303" x="8910638" y="2384425"/>
          <p14:tracePt t="36320" x="9112250" y="2384425"/>
          <p14:tracePt t="36337" x="9280525" y="2384425"/>
          <p14:tracePt t="36337" x="9339263" y="2384425"/>
          <p14:tracePt t="36353" x="9431338" y="2374900"/>
          <p14:tracePt t="36369" x="9464675" y="2374900"/>
          <p14:tracePt t="36499" x="9464675" y="2384425"/>
          <p14:tracePt t="36548" x="9464675" y="2392363"/>
          <p14:tracePt t="36565" x="9464675" y="2400300"/>
          <p14:tracePt t="36590" x="9472613" y="2409825"/>
          <p14:tracePt t="36605" x="9482138" y="2409825"/>
          <p14:tracePt t="36613" x="9490075" y="2409825"/>
          <p14:tracePt t="36622" x="9490075" y="2417763"/>
          <p14:tracePt t="36636" x="9507538" y="2425700"/>
          <p14:tracePt t="36653" x="9548813" y="2443163"/>
          <p14:tracePt t="36671" x="9556750" y="2468563"/>
          <p14:tracePt t="36686" x="9566275" y="2476500"/>
          <p14:tracePt t="36703" x="9566275" y="2543175"/>
          <p14:tracePt t="36720" x="9498013" y="2619375"/>
          <p14:tracePt t="36736" x="9464675" y="2660650"/>
          <p14:tracePt t="36753" x="9364663" y="2744788"/>
          <p14:tracePt t="36769" x="9280525" y="2828925"/>
          <p14:tracePt t="36786" x="9213850" y="2879725"/>
          <p14:tracePt t="36803" x="9086850" y="2971800"/>
          <p14:tracePt t="36820" x="8953500" y="3063875"/>
          <p14:tracePt t="36836" x="8826500" y="3163888"/>
          <p14:tracePt t="36853" x="8718550" y="3257550"/>
          <p14:tracePt t="36870" x="8609013" y="3357563"/>
          <p14:tracePt t="36887" x="8509000" y="3441700"/>
          <p14:tracePt t="36903" x="8415338" y="3525838"/>
          <p14:tracePt t="36919" x="8332788" y="3584575"/>
          <p14:tracePt t="36937" x="8248650" y="3643313"/>
          <p14:tracePt t="36953" x="8164513" y="3709988"/>
          <p14:tracePt t="36969" x="8080375" y="3776663"/>
          <p14:tracePt t="36987" x="7996238" y="3827463"/>
          <p14:tracePt t="37003" x="7929563" y="3870325"/>
          <p14:tracePt t="37020" x="7853363" y="3919538"/>
          <p14:tracePt t="37036" x="7769225" y="3962400"/>
          <p14:tracePt t="37053" x="7694613" y="4011613"/>
          <p14:tracePt t="37070" x="7635875" y="4046538"/>
          <p14:tracePt t="37070" x="7610475" y="4062413"/>
          <p14:tracePt t="37086" x="7585075" y="4071938"/>
          <p14:tracePt t="37103" x="7577138" y="4071938"/>
          <p14:tracePt t="37159" x="7569200" y="4071938"/>
          <p14:tracePt t="37257" x="7577138" y="4071938"/>
          <p14:tracePt t="37265" x="7602538" y="4062413"/>
          <p14:tracePt t="37274" x="7635875" y="4046538"/>
          <p14:tracePt t="37287" x="7661275" y="4046538"/>
          <p14:tracePt t="37304" x="7727950" y="4011613"/>
          <p14:tracePt t="37320" x="7804150" y="3970338"/>
          <p14:tracePt t="37336" x="7853363" y="3952875"/>
          <p14:tracePt t="37353" x="7929563" y="3919538"/>
          <p14:tracePt t="37370" x="8004175" y="3886200"/>
          <p14:tracePt t="37386" x="8105775" y="3852863"/>
          <p14:tracePt t="37403" x="8205788" y="3835400"/>
          <p14:tracePt t="37418" x="8348663" y="3819525"/>
          <p14:tracePt t="37437" x="8642350" y="3776663"/>
          <p14:tracePt t="37453" x="8902700" y="3743325"/>
          <p14:tracePt t="37470" x="9028113" y="3735388"/>
          <p14:tracePt t="37470" x="9129713" y="3727450"/>
          <p14:tracePt t="37487" x="9331325" y="3717925"/>
          <p14:tracePt t="37503" x="9498013" y="3717925"/>
          <p14:tracePt t="37520" x="9599613" y="3717925"/>
          <p14:tracePt t="37537" x="9607550" y="3717925"/>
          <p14:tracePt t="37705" x="9615488" y="3709988"/>
          <p14:tracePt t="37812" x="9607550" y="3709988"/>
          <p14:tracePt t="37820" x="9582150" y="3709988"/>
          <p14:tracePt t="37836" x="9556750" y="3717925"/>
          <p14:tracePt t="37836" x="9540875" y="3717925"/>
          <p14:tracePt t="40345" x="9507538" y="3717925"/>
          <p14:tracePt t="40354" x="9464675" y="3717925"/>
          <p14:tracePt t="40369" x="9439275" y="3717925"/>
          <p14:tracePt t="40370" x="9390063" y="3717925"/>
          <p14:tracePt t="40387" x="9305925" y="3717925"/>
          <p14:tracePt t="40403" x="8936038" y="3717925"/>
          <p14:tracePt t="40420" x="8609013" y="3717925"/>
          <p14:tracePt t="40437" x="8340725" y="3743325"/>
          <p14:tracePt t="40453" x="7988300" y="3802063"/>
          <p14:tracePt t="40470" x="7577138" y="3919538"/>
          <p14:tracePt t="40487" x="7165975" y="4046538"/>
          <p14:tracePt t="40503" x="6788150" y="4138613"/>
          <p14:tracePt t="40520" x="6469063" y="4205288"/>
          <p14:tracePt t="40536" x="6234113" y="4248150"/>
          <p14:tracePt t="40553" x="6032500" y="4322763"/>
          <p14:tracePt t="40570" x="5881688" y="4398963"/>
          <p14:tracePt t="40586" x="5789613" y="4424363"/>
          <p14:tracePt t="40603" x="5722938" y="4448175"/>
          <p14:tracePt t="40924" x="5722938" y="4457700"/>
          <p14:tracePt t="40932" x="5722938" y="4465638"/>
          <p14:tracePt t="40941" x="5756275" y="4483100"/>
          <p14:tracePt t="40954" x="5781675" y="4483100"/>
          <p14:tracePt t="40970" x="5832475" y="4483100"/>
          <p14:tracePt t="40987" x="5891213" y="4448175"/>
          <p14:tracePt t="41003" x="5932488" y="4432300"/>
          <p14:tracePt t="41018" x="5940425" y="4432300"/>
          <p14:tracePt t="41037" x="5940425" y="4424363"/>
          <p14:tracePt t="41210" x="5932488" y="4424363"/>
          <p14:tracePt t="41219" x="5907088" y="4424363"/>
          <p14:tracePt t="41226" x="5822950" y="4424363"/>
          <p14:tracePt t="41237" x="5730875" y="4406900"/>
          <p14:tracePt t="41253" x="5480050" y="4314825"/>
          <p14:tracePt t="41270" x="5110163" y="4189413"/>
          <p14:tracePt t="41287" x="4716463" y="4062413"/>
          <p14:tracePt t="41303" x="4246563" y="3937000"/>
          <p14:tracePt t="41319" x="3733800" y="3844925"/>
          <p14:tracePt t="41337" x="3222625" y="3760788"/>
          <p14:tracePt t="41353" x="2794000" y="3709988"/>
          <p14:tracePt t="41370" x="2517775" y="3694113"/>
          <p14:tracePt t="41387" x="2357438" y="3684588"/>
          <p14:tracePt t="41403" x="2273300" y="3676650"/>
          <p14:tracePt t="41464" x="2257425" y="3676650"/>
          <p14:tracePt t="41471" x="2249488" y="3676650"/>
          <p14:tracePt t="41479" x="2239963" y="3676650"/>
          <p14:tracePt t="41487" x="2224088" y="3676650"/>
          <p14:tracePt t="41503" x="2165350" y="3676650"/>
          <p14:tracePt t="41519" x="2089150" y="3651250"/>
          <p14:tracePt t="41536" x="2038350" y="3643313"/>
          <p14:tracePt t="41536" x="2022475" y="3643313"/>
          <p14:tracePt t="41553" x="1920875" y="3643313"/>
          <p14:tracePt t="41570" x="1779588" y="3643313"/>
          <p14:tracePt t="41586" x="1619250" y="3643313"/>
          <p14:tracePt t="41604" x="1476375" y="3643313"/>
          <p14:tracePt t="41619" x="1384300" y="3651250"/>
          <p14:tracePt t="41636" x="1350963" y="3659188"/>
          <p14:tracePt t="41653" x="1350963" y="3668713"/>
          <p14:tracePt t="41669" x="1350963" y="3684588"/>
          <p14:tracePt t="41687" x="1409700" y="3702050"/>
          <p14:tracePt t="41703" x="1460500" y="3717925"/>
          <p14:tracePt t="41718" x="1519238" y="3727450"/>
          <p14:tracePt t="41736" x="1603375" y="3735388"/>
          <p14:tracePt t="41753" x="1627188" y="3735388"/>
          <p14:tracePt t="67108" x="1662113" y="3752850"/>
          <p14:tracePt t="67293" x="1652588" y="3768725"/>
          <p14:tracePt t="67300" x="1644650" y="3776663"/>
          <p14:tracePt t="67320" x="1627188" y="3776663"/>
          <p14:tracePt t="67390" x="1652588" y="3794125"/>
          <p14:tracePt t="67398" x="1677988" y="3794125"/>
          <p14:tracePt t="67406" x="1736725" y="3811588"/>
          <p14:tracePt t="67419" x="1828800" y="3844925"/>
          <p14:tracePt t="67437" x="2206625" y="3937000"/>
          <p14:tracePt t="67453" x="2895600" y="4071938"/>
          <p14:tracePt t="67470" x="3717925" y="4189413"/>
          <p14:tracePt t="67486" x="4556125" y="4314825"/>
          <p14:tracePt t="67503" x="5395913" y="4432300"/>
          <p14:tracePt t="67519" x="6067425" y="4473575"/>
          <p14:tracePt t="67537" x="6561138" y="4498975"/>
          <p14:tracePt t="67553" x="6645275" y="4516438"/>
          <p14:tracePt t="67570" x="6729413" y="4549775"/>
          <p14:tracePt t="67586" x="6754813" y="4583113"/>
          <p14:tracePt t="67603" x="6762750" y="4600575"/>
          <p14:tracePt t="67620" x="6762750" y="4608513"/>
          <p14:tracePt t="67620" x="6770688" y="4633913"/>
          <p14:tracePt t="67636" x="6770688" y="4684713"/>
          <p14:tracePt t="67653" x="6729413" y="4725988"/>
          <p14:tracePt t="67670" x="6653213" y="4743450"/>
          <p14:tracePt t="67687" x="6611938" y="4751388"/>
          <p14:tracePt t="67687" x="6604000" y="4751388"/>
          <p14:tracePt t="67914" x="6637338" y="4743450"/>
          <p14:tracePt t="67930" x="6653213" y="4733925"/>
          <p14:tracePt t="67938" x="6678613" y="4733925"/>
          <p14:tracePt t="67953" x="6688138" y="4733925"/>
          <p14:tracePt t="67970" x="6746875" y="4776788"/>
          <p14:tracePt t="67988" x="6829425" y="4810125"/>
          <p14:tracePt t="68003" x="6872288" y="4810125"/>
          <p14:tracePt t="68020" x="7064375" y="4843463"/>
          <p14:tracePt t="68037" x="7475538" y="4935538"/>
          <p14:tracePt t="68053" x="7896225" y="5011738"/>
          <p14:tracePt t="68070" x="8281988" y="5095875"/>
          <p14:tracePt t="68086" x="8382000" y="5111750"/>
          <p14:tracePt t="68103" x="8616950" y="5187950"/>
          <p14:tracePt t="68120" x="8718550" y="5203825"/>
          <p14:tracePt t="68137" x="8826500" y="5203825"/>
          <p14:tracePt t="68153" x="8943975" y="5213350"/>
          <p14:tracePt t="68170" x="9053513" y="5237163"/>
          <p14:tracePt t="68186" x="9137650" y="5280025"/>
          <p14:tracePt t="68203" x="9237663" y="5338763"/>
          <p14:tracePt t="68219" x="9313863" y="5364163"/>
          <p14:tracePt t="68236" x="9398000" y="5380038"/>
          <p14:tracePt t="68253" x="9498013" y="5397500"/>
          <p14:tracePt t="68270" x="9632950" y="5414963"/>
          <p14:tracePt t="68286" x="9775825" y="5422900"/>
          <p14:tracePt t="68303" x="9867900" y="5430838"/>
          <p14:tracePt t="68320" x="9901238" y="5438775"/>
          <p14:tracePt t="68372" x="9875838" y="5438775"/>
          <p14:tracePt t="68380" x="9859963" y="5448300"/>
          <p14:tracePt t="68389" x="9842500" y="5448300"/>
          <p14:tracePt t="68403" x="9809163" y="5448300"/>
          <p14:tracePt t="68420" x="9758363" y="5448300"/>
          <p14:tracePt t="68437" x="9717088" y="5448300"/>
          <p14:tracePt t="68454" x="9683750" y="5438775"/>
          <p14:tracePt t="68470" x="9666288" y="5422900"/>
          <p14:tracePt t="68470" x="9658350" y="5405438"/>
          <p14:tracePt t="68487" x="9640888" y="5389563"/>
          <p14:tracePt t="68503" x="9632950" y="5330825"/>
          <p14:tracePt t="68520" x="9625013" y="5313363"/>
          <p14:tracePt t="68537" x="9615488" y="5280025"/>
          <p14:tracePt t="68554" x="9615488" y="5262563"/>
          <p14:tracePt t="68570" x="9615488" y="5246688"/>
          <p14:tracePt t="68587" x="9607550" y="5237163"/>
          <p14:tracePt t="68603" x="9607550" y="5229225"/>
          <p14:tracePt t="68620" x="9599613" y="5221288"/>
          <p14:tracePt t="68636" x="9590088" y="5203825"/>
          <p14:tracePt t="68653" x="9590088" y="5187950"/>
          <p14:tracePt t="68670" x="9574213" y="5178425"/>
          <p14:tracePt t="68687" x="9548813" y="5145088"/>
          <p14:tracePt t="68703" x="9498013" y="5137150"/>
          <p14:tracePt t="68720" x="9405938" y="5111750"/>
          <p14:tracePt t="68737" x="9313863" y="5103813"/>
          <p14:tracePt t="68753" x="9263063" y="5086350"/>
          <p14:tracePt t="68770" x="9170988" y="5078413"/>
          <p14:tracePt t="68786" x="9129713" y="5078413"/>
          <p14:tracePt t="68803" x="9078913" y="5078413"/>
          <p14:tracePt t="68819" x="9002713" y="5129213"/>
          <p14:tracePt t="68837" x="8920163" y="5203825"/>
          <p14:tracePt t="68853" x="8869363" y="5280025"/>
          <p14:tracePt t="68870" x="8843963" y="5338763"/>
          <p14:tracePt t="68886" x="8818563" y="5422900"/>
          <p14:tracePt t="68903" x="8818563" y="5481638"/>
          <p14:tracePt t="68919" x="8818563" y="5489575"/>
          <p14:tracePt t="68937" x="8851900" y="5514975"/>
          <p14:tracePt t="68937" x="8885238" y="5514975"/>
          <p14:tracePt t="68953" x="8928100" y="5514975"/>
          <p14:tracePt t="68970" x="9037638" y="5514975"/>
          <p14:tracePt t="68987" x="9104313" y="5507038"/>
          <p14:tracePt t="69052" x="9096375" y="5497513"/>
          <p14:tracePt t="69062" x="9086850" y="5497513"/>
          <p14:tracePt t="69076" x="9078913" y="5497513"/>
          <p14:tracePt t="69321" x="9078913" y="5489575"/>
          <p14:tracePt t="69330" x="9078913" y="5481638"/>
          <p14:tracePt t="69354" x="9096375" y="5473700"/>
          <p14:tracePt t="71269" x="9086850" y="5473700"/>
          <p14:tracePt t="71644" x="9078913" y="5473700"/>
          <p14:tracePt t="71653" x="9053513" y="5464175"/>
          <p14:tracePt t="71660" x="9002713" y="5438775"/>
          <p14:tracePt t="71670" x="8953500" y="5405438"/>
          <p14:tracePt t="71686" x="8877300" y="5372100"/>
          <p14:tracePt t="71703" x="8718550" y="5313363"/>
          <p14:tracePt t="71719" x="8532813" y="5237163"/>
          <p14:tracePt t="71737" x="8348663" y="5162550"/>
          <p14:tracePt t="71753" x="8223250" y="5103813"/>
          <p14:tracePt t="71769" x="8147050" y="5037138"/>
          <p14:tracePt t="71786" x="8113713" y="4960938"/>
          <p14:tracePt t="71803" x="8088313" y="4902200"/>
          <p14:tracePt t="71819" x="8072438" y="4843463"/>
          <p14:tracePt t="71836" x="8054975" y="4826000"/>
          <p14:tracePt t="71853" x="8047038" y="4792663"/>
          <p14:tracePt t="71869" x="8029575" y="4767263"/>
          <p14:tracePt t="71886" x="8013700" y="4751388"/>
          <p14:tracePt t="71903" x="7980363" y="4718050"/>
          <p14:tracePt t="71920" x="7912100" y="4649788"/>
          <p14:tracePt t="71936" x="7862888" y="4600575"/>
          <p14:tracePt t="71953" x="7820025" y="4549775"/>
          <p14:tracePt t="71968" x="7794625" y="4498975"/>
          <p14:tracePt t="71986" x="7794625" y="4432300"/>
          <p14:tracePt t="72003" x="7804150" y="4389438"/>
          <p14:tracePt t="72020" x="7804150" y="4381500"/>
          <p14:tracePt t="72093" x="7812088" y="4381500"/>
          <p14:tracePt t="72109" x="7820025" y="4381500"/>
          <p14:tracePt t="72126" x="7837488" y="4381500"/>
          <p14:tracePt t="72150" x="7845425" y="4381500"/>
          <p14:tracePt t="72158" x="7862888" y="4373563"/>
          <p14:tracePt t="72175" x="7870825" y="4373563"/>
          <p14:tracePt t="72186" x="7896225" y="4373563"/>
          <p14:tracePt t="72202" x="7929563" y="4373563"/>
          <p14:tracePt t="72219" x="7937500" y="4373563"/>
          <p14:tracePt t="72236" x="7954963" y="4373563"/>
          <p14:tracePt t="72253" x="7962900" y="4373563"/>
          <p14:tracePt t="72270" x="7980363" y="4373563"/>
          <p14:tracePt t="72286" x="7996238" y="4373563"/>
          <p14:tracePt t="72303" x="8013700" y="4381500"/>
          <p14:tracePt t="72355" x="8013700" y="4389438"/>
          <p14:tracePt t="72363" x="8004175" y="4406900"/>
          <p14:tracePt t="72371" x="7970838" y="4448175"/>
          <p14:tracePt t="72386" x="7970838" y="4473575"/>
          <p14:tracePt t="72402" x="7945438" y="4532313"/>
          <p14:tracePt t="72419" x="7921625" y="4633913"/>
          <p14:tracePt t="72436" x="7878763" y="4776788"/>
          <p14:tracePt t="72453" x="7845425" y="4943475"/>
          <p14:tracePt t="72469" x="7812088" y="5178425"/>
          <p14:tracePt t="72486" x="7812088" y="5295900"/>
          <p14:tracePt t="72503" x="7812088" y="5372100"/>
          <p14:tracePt t="72520" x="7812088" y="5448300"/>
          <p14:tracePt t="72536" x="7812088" y="5473700"/>
          <p14:tracePt t="72553" x="7812088" y="5548313"/>
          <p14:tracePt t="72569" x="7820025" y="5599113"/>
          <p14:tracePt t="72586" x="7837488" y="5665788"/>
          <p14:tracePt t="72602" x="7853363" y="5757863"/>
          <p14:tracePt t="72619" x="7870825" y="5842000"/>
          <p14:tracePt t="72636" x="7896225" y="5951538"/>
          <p14:tracePt t="72653" x="7912100" y="6043613"/>
          <p14:tracePt t="72669" x="7921625" y="6119813"/>
          <p14:tracePt t="72686" x="7929563" y="6178550"/>
          <p14:tracePt t="72703" x="7937500" y="6227763"/>
          <p14:tracePt t="72719" x="7937500" y="6262688"/>
          <p14:tracePt t="72736" x="7945438" y="6311900"/>
          <p14:tracePt t="72753" x="7954963" y="6345238"/>
          <p14:tracePt t="72769" x="7954963" y="6362700"/>
          <p14:tracePt t="72786" x="7962900" y="6388100"/>
          <p14:tracePt t="72829" x="7970838" y="6413500"/>
          <p14:tracePt t="72854" x="7970838" y="6421438"/>
          <p14:tracePt t="72862" x="7970838" y="6429375"/>
          <p14:tracePt t="72870" x="7970838" y="6438900"/>
          <p14:tracePt t="72886" x="7970838" y="6446838"/>
          <p14:tracePt t="72953" x="7954963" y="6429375"/>
          <p14:tracePt t="72960" x="7954963" y="6388100"/>
          <p14:tracePt t="72970" x="7954963" y="6362700"/>
          <p14:tracePt t="72986" x="7945438" y="6303963"/>
          <p14:tracePt t="73003" x="7912100" y="6094413"/>
          <p14:tracePt t="73019" x="7786688" y="5489575"/>
          <p14:tracePt t="73036" x="7761288" y="5229225"/>
          <p14:tracePt t="73053" x="7761288" y="5045075"/>
          <p14:tracePt t="73070" x="7778750" y="4902200"/>
          <p14:tracePt t="73086" x="7786688" y="4851400"/>
          <p14:tracePt t="73103" x="7786688" y="4843463"/>
          <p14:tracePt t="73119" x="7794625" y="4835525"/>
          <p14:tracePt t="73173" x="7794625" y="4843463"/>
          <p14:tracePt t="73181" x="7794625" y="4851400"/>
          <p14:tracePt t="73189" x="7794625" y="4860925"/>
          <p14:tracePt t="73208" x="7794625" y="4876800"/>
          <p14:tracePt t="73220" x="7812088" y="4902200"/>
          <p14:tracePt t="73236" x="7853363" y="4953000"/>
          <p14:tracePt t="73253" x="7896225" y="4968875"/>
          <p14:tracePt t="73269" x="7988300" y="5011738"/>
          <p14:tracePt t="73286" x="8131175" y="5060950"/>
          <p14:tracePt t="73303" x="8297863" y="5103813"/>
          <p14:tracePt t="73319" x="8499475" y="5119688"/>
          <p14:tracePt t="73336" x="8675688" y="5129213"/>
          <p14:tracePt t="73353" x="8877300" y="5129213"/>
          <p14:tracePt t="73353" x="8969375" y="5129213"/>
          <p14:tracePt t="73370" x="9112250" y="5137150"/>
          <p14:tracePt t="73386" x="9196388" y="5145088"/>
          <p14:tracePt t="73492" x="9204325" y="5145088"/>
          <p14:tracePt t="73509" x="9221788" y="5154613"/>
          <p14:tracePt t="73517" x="9229725" y="5162550"/>
          <p14:tracePt t="73525" x="9247188" y="5170488"/>
          <p14:tracePt t="73536" x="9255125" y="5170488"/>
          <p14:tracePt t="73553" x="9339263" y="5203825"/>
          <p14:tracePt t="73570" x="9398000" y="5229225"/>
          <p14:tracePt t="73586" x="9464675" y="5254625"/>
          <p14:tracePt t="73603" x="9498013" y="5280025"/>
          <p14:tracePt t="73619" x="9515475" y="5287963"/>
          <p14:tracePt t="73636" x="9531350" y="5295900"/>
          <p14:tracePt t="73656" x="9523413" y="5305425"/>
          <p14:tracePt t="73669" x="9515475" y="5305425"/>
          <p14:tracePt t="73686" x="9498013" y="5321300"/>
          <p14:tracePt t="73703" x="9490075" y="5321300"/>
          <p14:tracePt t="73719" x="9482138" y="5321300"/>
          <p14:tracePt t="73737" x="9472613" y="5321300"/>
          <p14:tracePt t="73753" x="9464675" y="5321300"/>
          <p14:tracePt t="73771" x="9456738" y="5321300"/>
          <p14:tracePt t="74041" x="9456738" y="5313363"/>
          <p14:tracePt t="74065" x="9472613" y="5313363"/>
          <p14:tracePt t="74082" x="9482138" y="5313363"/>
          <p14:tracePt t="74098" x="9490075" y="5313363"/>
          <p14:tracePt t="74106" x="9498013" y="5313363"/>
          <p14:tracePt t="74119" x="9507538" y="5313363"/>
          <p14:tracePt t="74136" x="9523413" y="5313363"/>
          <p14:tracePt t="74153" x="9540875" y="5313363"/>
          <p14:tracePt t="74169" x="9556750" y="5313363"/>
          <p14:tracePt t="74186" x="9574213" y="5313363"/>
          <p14:tracePt t="74203" x="9599613" y="5313363"/>
          <p14:tracePt t="74219" x="9648825" y="5313363"/>
          <p14:tracePt t="74236" x="9691688" y="5305425"/>
          <p14:tracePt t="74253" x="9766300" y="5287963"/>
          <p14:tracePt t="74269" x="9834563" y="5287963"/>
          <p14:tracePt t="74270" x="9883775" y="5262563"/>
          <p14:tracePt t="74286" x="9967913" y="5246688"/>
          <p14:tracePt t="74303" x="10010775" y="5246688"/>
          <p14:tracePt t="74303" x="10052050" y="5246688"/>
          <p14:tracePt t="74320" x="10118725" y="5237163"/>
          <p14:tracePt t="74336" x="10220325" y="5213350"/>
          <p14:tracePt t="74353" x="10312400" y="5195888"/>
          <p14:tracePt t="74369" x="10371138" y="5187950"/>
          <p14:tracePt t="74386" x="10396538" y="5178425"/>
          <p14:tracePt t="74475" x="10412413" y="5178425"/>
          <p14:tracePt t="74491" x="10421938" y="5178425"/>
          <p14:tracePt t="74499" x="10437813" y="5178425"/>
          <p14:tracePt t="74507" x="10455275" y="5178425"/>
          <p14:tracePt t="74520" x="10471150" y="5178425"/>
          <p14:tracePt t="74537" x="10488613" y="5178425"/>
          <p14:tracePt t="74553" x="10496550" y="5178425"/>
          <p14:tracePt t="74570" x="10506075" y="5178425"/>
          <p14:tracePt t="74720" x="10496550" y="5178425"/>
          <p14:tracePt t="77346" x="10488613" y="5178425"/>
          <p14:tracePt t="77853" x="10463213" y="5178425"/>
          <p14:tracePt t="77861" x="10412413" y="5178425"/>
          <p14:tracePt t="77871" x="10388600" y="5178425"/>
          <p14:tracePt t="77886" x="10353675" y="5178425"/>
          <p14:tracePt t="77903" x="10320338" y="5187950"/>
          <p14:tracePt t="78001" x="10312400" y="5187950"/>
          <p14:tracePt t="78009" x="10294938" y="5187950"/>
          <p14:tracePt t="78020" x="10279063" y="5203825"/>
          <p14:tracePt t="78037" x="10220325" y="5237163"/>
          <p14:tracePt t="78053" x="10169525" y="5321300"/>
          <p14:tracePt t="78070" x="10136188" y="5414963"/>
          <p14:tracePt t="78086" x="10136188" y="5489575"/>
          <p14:tracePt t="78103" x="10136188" y="5514975"/>
          <p14:tracePt t="78120" x="10136188" y="5540375"/>
          <p14:tracePt t="78136" x="10177463" y="5540375"/>
          <p14:tracePt t="78153" x="10261600" y="5540375"/>
          <p14:tracePt t="78169" x="10329863" y="5522913"/>
          <p14:tracePt t="78186" x="10421938" y="5473700"/>
          <p14:tracePt t="78203" x="10506075" y="5422900"/>
          <p14:tracePt t="78219" x="10539413" y="5389563"/>
          <p14:tracePt t="78236" x="10539413" y="5380038"/>
          <p14:tracePt t="78253" x="10539413" y="5364163"/>
          <p14:tracePt t="78270" x="10463213" y="5346700"/>
          <p14:tracePt t="78286" x="10371138" y="5338763"/>
          <p14:tracePt t="78302" x="10320338" y="5338763"/>
          <p14:tracePt t="78319" x="10253663" y="5338763"/>
          <p14:tracePt t="78336" x="10169525" y="5364163"/>
          <p14:tracePt t="78353" x="10153650" y="5397500"/>
          <p14:tracePt t="78369" x="10153650" y="5422900"/>
          <p14:tracePt t="78386" x="10177463" y="5489575"/>
          <p14:tracePt t="78403" x="10245725" y="5507038"/>
          <p14:tracePt t="78419" x="10337800" y="5514975"/>
          <p14:tracePt t="78436" x="10412413" y="5489575"/>
          <p14:tracePt t="78453" x="10455275" y="5438775"/>
          <p14:tracePt t="78469" x="10463213" y="5405438"/>
          <p14:tracePt t="78486" x="10463213" y="5364163"/>
          <p14:tracePt t="78502" x="10437813" y="5338763"/>
          <p14:tracePt t="78520" x="10396538" y="5321300"/>
          <p14:tracePt t="78536" x="10363200" y="5321300"/>
          <p14:tracePt t="78553" x="10345738" y="5321300"/>
          <p14:tracePt t="78590" x="10353675" y="5338763"/>
          <p14:tracePt t="78606" x="10371138" y="5346700"/>
          <p14:tracePt t="78614" x="10379075" y="5356225"/>
          <p14:tracePt t="78623" x="10388600" y="5356225"/>
          <p14:tracePt t="79620" x="10388600" y="5346700"/>
          <p14:tracePt t="79628" x="10371138" y="5330825"/>
          <p14:tracePt t="79636" x="10363200" y="5313363"/>
          <p14:tracePt t="79653" x="10312400" y="5305425"/>
          <p14:tracePt t="79669" x="10228263" y="5287963"/>
          <p14:tracePt t="79686" x="10186988" y="5287963"/>
          <p14:tracePt t="79702" x="10110788" y="5287963"/>
          <p14:tracePt t="79719" x="10052050" y="5287963"/>
          <p14:tracePt t="79736" x="10001250" y="5295900"/>
          <p14:tracePt t="79752" x="9977438" y="5338763"/>
          <p14:tracePt t="79769" x="9967913" y="5380038"/>
          <p14:tracePt t="79786" x="9967913" y="5414963"/>
          <p14:tracePt t="79803" x="10010775" y="5438775"/>
          <p14:tracePt t="79819" x="10052050" y="5438775"/>
          <p14:tracePt t="79836" x="10102850" y="5438775"/>
          <p14:tracePt t="79852" x="10136188" y="5422900"/>
          <p14:tracePt t="79869" x="10144125" y="5405438"/>
          <p14:tracePt t="79889" x="10144125" y="5397500"/>
          <p14:tracePt t="79903" x="10144125" y="5380038"/>
          <p14:tracePt t="79919" x="10128250" y="5356225"/>
          <p14:tracePt t="79936" x="10102850" y="5346700"/>
          <p14:tracePt t="79953" x="10077450" y="5346700"/>
          <p14:tracePt t="80027" x="10102850" y="5346700"/>
          <p14:tracePt t="80035" x="10110788" y="5346700"/>
          <p14:tracePt t="80044" x="10118725" y="5346700"/>
          <p14:tracePt t="80061" x="10144125" y="5338763"/>
          <p14:tracePt t="80149" x="10153650" y="5338763"/>
          <p14:tracePt t="80158" x="10161588" y="5338763"/>
          <p14:tracePt t="80198" x="10169525" y="5338763"/>
          <p14:tracePt t="80215" x="10177463" y="5338763"/>
          <p14:tracePt t="80329" x="10194925" y="5338763"/>
          <p14:tracePt t="80337" x="10212388" y="5338763"/>
          <p14:tracePt t="80353" x="10228263" y="5338763"/>
          <p14:tracePt t="80370" x="10245725" y="5338763"/>
          <p14:tracePt t="80386" x="10253663" y="5338763"/>
          <p14:tracePt t="80484" x="10253663" y="5330825"/>
          <p14:tracePt t="80500" x="10261600" y="5313363"/>
          <p14:tracePt t="80508" x="10271125" y="5313363"/>
          <p14:tracePt t="80520" x="10279063" y="5313363"/>
          <p14:tracePt t="80536" x="10294938" y="5305425"/>
          <p14:tracePt t="80553" x="10320338" y="5287963"/>
          <p14:tracePt t="80570" x="10329863" y="5280025"/>
          <p14:tracePt t="80586" x="10353675" y="5246688"/>
          <p14:tracePt t="80603" x="10363200" y="5246688"/>
          <p14:tracePt t="80619" x="10371138" y="5237163"/>
          <p14:tracePt t="80636" x="10388600" y="5229225"/>
          <p14:tracePt t="80653" x="10388600" y="5213350"/>
          <p14:tracePt t="80679" x="10388600" y="5203825"/>
          <p14:tracePt t="80704" x="10388600" y="5195888"/>
          <p14:tracePt t="80720" x="10388600" y="5187950"/>
          <p14:tracePt t="80728" x="10388600" y="5178425"/>
          <p14:tracePt t="80736" x="10388600" y="5170488"/>
          <p14:tracePt t="80753" x="10379075" y="5154613"/>
          <p14:tracePt t="80769" x="10345738" y="5145088"/>
          <p14:tracePt t="80786" x="10261600" y="5129213"/>
          <p14:tracePt t="80802" x="10202863" y="5103813"/>
          <p14:tracePt t="80819" x="10144125" y="5095875"/>
          <p14:tracePt t="80836" x="10128250" y="5095875"/>
          <p14:tracePt t="80853" x="10118725" y="5095875"/>
          <p14:tracePt t="80869" x="10110788" y="5119688"/>
          <p14:tracePt t="80886" x="10110788" y="5203825"/>
          <p14:tracePt t="80902" x="10177463" y="5305425"/>
          <p14:tracePt t="80919" x="10253663" y="5356225"/>
          <p14:tracePt t="80936" x="10320338" y="5372100"/>
          <p14:tracePt t="80953" x="10404475" y="5372100"/>
          <p14:tracePt t="80969" x="10506075" y="5372100"/>
          <p14:tracePt t="80986" x="10606088" y="5372100"/>
          <p14:tracePt t="81002" x="10682288" y="5330825"/>
          <p14:tracePt t="81019" x="10715625" y="5280025"/>
          <p14:tracePt t="81036" x="10723563" y="5221288"/>
          <p14:tracePt t="81053" x="10723563" y="5162550"/>
          <p14:tracePt t="81069" x="10698163" y="5111750"/>
          <p14:tracePt t="81070" x="10656888" y="5095875"/>
          <p14:tracePt t="81086" x="10631488" y="5078413"/>
          <p14:tracePt t="81103" x="10580688" y="5070475"/>
          <p14:tracePt t="81119" x="10564813" y="5070475"/>
          <p14:tracePt t="81152" x="10564813" y="5086350"/>
          <p14:tracePt t="81160" x="10564813" y="5103813"/>
          <p14:tracePt t="81169" x="10572750" y="5103813"/>
          <p14:tracePt t="81186" x="10606088" y="5111750"/>
          <p14:tracePt t="81203" x="10623550" y="5111750"/>
          <p14:tracePt t="81290" x="10588625" y="5111750"/>
          <p14:tracePt t="81298" x="10572750" y="5111750"/>
          <p14:tracePt t="81307" x="10539413" y="5119688"/>
          <p14:tracePt t="81319" x="10514013" y="5137150"/>
          <p14:tracePt t="81337" x="10437813" y="5162550"/>
          <p14:tracePt t="81352" x="10320338" y="5195888"/>
          <p14:tracePt t="81369" x="10118725" y="5221288"/>
          <p14:tracePt t="81386" x="9918700" y="5254625"/>
          <p14:tracePt t="81402" x="9742488" y="5287963"/>
          <p14:tracePt t="81420" x="9640888" y="5287963"/>
          <p14:tracePt t="81436" x="9556750" y="5287963"/>
          <p14:tracePt t="81453" x="9507538" y="5287963"/>
          <p14:tracePt t="81469" x="9490075" y="5287963"/>
          <p14:tracePt t="81470" x="9472613" y="5280025"/>
          <p14:tracePt t="81486" x="9431338" y="5262563"/>
          <p14:tracePt t="81503" x="9364663" y="5237163"/>
          <p14:tracePt t="81519" x="9313863" y="5229225"/>
          <p14:tracePt t="81536" x="9229725" y="5229225"/>
          <p14:tracePt t="81552" x="9170988" y="5229225"/>
          <p14:tracePt t="81569" x="9129713" y="5229225"/>
          <p14:tracePt t="81586" x="9096375" y="5237163"/>
          <p14:tracePt t="81603" x="9070975" y="5262563"/>
          <p14:tracePt t="81619" x="9061450" y="5272088"/>
          <p14:tracePt t="81636" x="9061450" y="5280025"/>
          <p14:tracePt t="81984" x="9061450" y="5272088"/>
          <p14:tracePt t="81991" x="9078913" y="5272088"/>
          <p14:tracePt t="82007" x="9104313" y="5262563"/>
          <p14:tracePt t="82020" x="9129713" y="5254625"/>
          <p14:tracePt t="82037" x="9178925" y="5246688"/>
          <p14:tracePt t="82052" x="9313863" y="5213350"/>
          <p14:tracePt t="82069" x="9482138" y="5195888"/>
          <p14:tracePt t="82086" x="9691688" y="5178425"/>
          <p14:tracePt t="82102" x="9918700" y="5178425"/>
          <p14:tracePt t="82120" x="10136188" y="5178425"/>
          <p14:tracePt t="82136" x="10329863" y="5178425"/>
          <p14:tracePt t="82152" x="10471150" y="5178425"/>
          <p14:tracePt t="82169" x="10529888" y="5178425"/>
          <p14:tracePt t="82186" x="10555288" y="5178425"/>
          <p14:tracePt t="83245" x="10547350" y="5178425"/>
          <p14:tracePt t="83255" x="10539413" y="5178425"/>
          <p14:tracePt t="83270" x="10529888" y="5178425"/>
          <p14:tracePt t="83286" x="10496550" y="5178425"/>
          <p14:tracePt t="83303" x="10412413" y="5178425"/>
          <p14:tracePt t="83320" x="10312400" y="5178425"/>
          <p14:tracePt t="83336" x="10001250" y="5203825"/>
          <p14:tracePt t="83353" x="9867900" y="5203825"/>
          <p14:tracePt t="83353" x="9742488" y="5203825"/>
          <p14:tracePt t="83369" x="9448800" y="5203825"/>
          <p14:tracePt t="83386" x="9145588" y="5203825"/>
          <p14:tracePt t="83403" x="8885238" y="5195888"/>
          <p14:tracePt t="83420" x="8685213" y="5162550"/>
          <p14:tracePt t="83436" x="8524875" y="5060950"/>
          <p14:tracePt t="83453" x="8407400" y="4927600"/>
          <p14:tracePt t="83469" x="8348663" y="4810125"/>
          <p14:tracePt t="83486" x="8315325" y="4700588"/>
          <p14:tracePt t="83503" x="8307388" y="4616450"/>
          <p14:tracePt t="83519" x="8307388" y="4549775"/>
          <p14:tracePt t="83536" x="8289925" y="4483100"/>
          <p14:tracePt t="83553" x="8274050" y="4465638"/>
          <p14:tracePt t="83569" x="8248650" y="4432300"/>
          <p14:tracePt t="83586" x="8215313" y="4414838"/>
          <p14:tracePt t="83603" x="8164513" y="4406900"/>
          <p14:tracePt t="83621" x="8097838" y="4373563"/>
          <p14:tracePt t="83636" x="8029575" y="4356100"/>
          <p14:tracePt t="83653" x="7988300" y="4330700"/>
          <p14:tracePt t="83670" x="7954963" y="4314825"/>
          <p14:tracePt t="83687" x="7954963" y="4297363"/>
          <p14:tracePt t="83728" x="7962900" y="4297363"/>
          <p14:tracePt t="83776" x="7970838" y="4322763"/>
          <p14:tracePt t="83786" x="7970838" y="4330700"/>
          <p14:tracePt t="83793" x="7970838" y="4356100"/>
          <p14:tracePt t="83803" x="7970838" y="4389438"/>
          <p14:tracePt t="83819" x="7970838" y="4440238"/>
          <p14:tracePt t="83836" x="7970838" y="4516438"/>
          <p14:tracePt t="83852" x="7970838" y="4641850"/>
          <p14:tracePt t="83869" x="7970838" y="4776788"/>
          <p14:tracePt t="83886" x="7970838" y="4894263"/>
          <p14:tracePt t="83903" x="7980363" y="4986338"/>
          <p14:tracePt t="83920" x="7988300" y="5045075"/>
          <p14:tracePt t="83936" x="8004175" y="5070475"/>
          <p14:tracePt t="84013" x="8004175" y="5078413"/>
          <p14:tracePt t="84021" x="8004175" y="5086350"/>
          <p14:tracePt t="84036" x="8004175" y="5103813"/>
          <p14:tracePt t="84052" x="8004175" y="5137150"/>
          <p14:tracePt t="84069" x="8004175" y="5170488"/>
          <p14:tracePt t="84086" x="8004175" y="5221288"/>
          <p14:tracePt t="84103" x="8004175" y="5380038"/>
          <p14:tracePt t="84119" x="8004175" y="5448300"/>
          <p14:tracePt t="84136" x="8004175" y="5573713"/>
          <p14:tracePt t="84153" x="8004175" y="5767388"/>
          <p14:tracePt t="84169" x="8013700" y="5859463"/>
          <p14:tracePt t="84186" x="8021638" y="5900738"/>
          <p14:tracePt t="84203" x="8021638" y="5926138"/>
          <p14:tracePt t="84219" x="8021638" y="5934075"/>
          <p14:tracePt t="84237" x="8021638" y="5943600"/>
          <p14:tracePt t="84381" x="8029575" y="5943600"/>
          <p14:tracePt t="84389" x="8054975" y="5943600"/>
          <p14:tracePt t="84403" x="8080375" y="5926138"/>
          <p14:tracePt t="84419" x="8139113" y="5884863"/>
          <p14:tracePt t="84436" x="8239125" y="5800725"/>
          <p14:tracePt t="84453" x="8297863" y="5749925"/>
          <p14:tracePt t="84470" x="8432800" y="5665788"/>
          <p14:tracePt t="84486" x="8583613" y="5607050"/>
          <p14:tracePt t="84503" x="8743950" y="5540375"/>
          <p14:tracePt t="84520" x="8920163" y="5489575"/>
          <p14:tracePt t="84536" x="9078913" y="5456238"/>
          <p14:tracePt t="84536" x="9145588" y="5438775"/>
          <p14:tracePt t="84553" x="9229725" y="5430838"/>
          <p14:tracePt t="84570" x="9280525" y="5414963"/>
          <p14:tracePt t="84586" x="9288463" y="5414963"/>
          <p14:tracePt t="84642" x="9288463" y="5405438"/>
          <p14:tracePt t="84683" x="9288463" y="5397500"/>
          <p14:tracePt t="84707" x="9288463" y="5389563"/>
          <p14:tracePt t="84715" x="9296400" y="5372100"/>
          <p14:tracePt t="84724" x="9305925" y="5364163"/>
          <p14:tracePt t="84736" x="9313863" y="5356225"/>
          <p14:tracePt t="84753" x="9331325" y="5330825"/>
          <p14:tracePt t="84770" x="9339263" y="5321300"/>
          <p14:tracePt t="84786" x="9347200" y="5295900"/>
          <p14:tracePt t="84912" x="9339263" y="5313363"/>
          <p14:tracePt t="86955" x="9355138" y="5305425"/>
          <p14:tracePt t="86963" x="9398000" y="5287963"/>
          <p14:tracePt t="86972" x="9456738" y="5254625"/>
          <p14:tracePt t="86987" x="9515475" y="5229225"/>
          <p14:tracePt t="87003" x="9625013" y="5203825"/>
          <p14:tracePt t="87020" x="9691688" y="5203825"/>
          <p14:tracePt t="87036" x="9725025" y="5203825"/>
          <p14:tracePt t="87053" x="9758363" y="5213350"/>
          <p14:tracePt t="87069" x="9809163" y="5237163"/>
          <p14:tracePt t="87086" x="9859963" y="5246688"/>
          <p14:tracePt t="87103" x="9926638" y="5254625"/>
          <p14:tracePt t="87119" x="10010775" y="5254625"/>
          <p14:tracePt t="87136" x="10044113" y="5254625"/>
          <p14:tracePt t="87152" x="10069513" y="5254625"/>
          <p14:tracePt t="87169" x="10085388" y="5254625"/>
          <p14:tracePt t="87186" x="10110788" y="5246688"/>
          <p14:tracePt t="87186" x="10118725" y="5246688"/>
          <p14:tracePt t="87203" x="10128250" y="5237163"/>
          <p14:tracePt t="87250" x="10118725" y="5237163"/>
          <p14:tracePt t="87258" x="10110788" y="5237163"/>
          <p14:tracePt t="87307" x="10118725" y="5237163"/>
          <p14:tracePt t="87316" x="10136188" y="5237163"/>
          <p14:tracePt t="87324" x="10153650" y="5237163"/>
          <p14:tracePt t="87336" x="10194925" y="5237163"/>
          <p14:tracePt t="87353" x="10228263" y="5237163"/>
          <p14:tracePt t="87369" x="10287000" y="5237163"/>
          <p14:tracePt t="87386" x="10320338" y="5237163"/>
          <p14:tracePt t="87402" x="10337800" y="5237163"/>
          <p14:tracePt t="87419" x="10345738" y="5237163"/>
          <p14:tracePt t="87436" x="10353675" y="5237163"/>
          <p14:tracePt t="87453" x="10371138" y="5229225"/>
          <p14:tracePt t="87470" x="10379075" y="5221288"/>
          <p14:tracePt t="87486" x="10388600" y="5221288"/>
          <p14:tracePt t="87520" x="10396538" y="5221288"/>
          <p14:tracePt t="87856" x="10404475" y="5221288"/>
          <p14:tracePt t="87872" x="10412413" y="5213350"/>
          <p14:tracePt t="87882" x="10421938" y="5213350"/>
          <p14:tracePt t="87897" x="10429875" y="5213350"/>
          <p14:tracePt t="87930" x="10429875" y="5221288"/>
          <p14:tracePt t="88085" x="10447338" y="5237163"/>
          <p14:tracePt t="88093" x="10463213" y="5262563"/>
          <p14:tracePt t="88109" x="10496550" y="5262563"/>
          <p14:tracePt t="88119" x="10514013" y="5262563"/>
          <p14:tracePt t="88136" x="10564813" y="5295900"/>
          <p14:tracePt t="88153" x="10598150" y="5305425"/>
          <p14:tracePt t="88775" x="10647363" y="5305425"/>
          <p14:tracePt t="88778" x="10672763" y="5295900"/>
          <p14:tracePt t="88786" x="10698163" y="5295900"/>
          <p14:tracePt t="88803" x="10706100" y="5295900"/>
          <p14:tracePt t="88820" x="10698163" y="5295900"/>
          <p14:tracePt t="88836" x="10631488" y="5295900"/>
          <p14:tracePt t="88853" x="10564813" y="5262563"/>
          <p14:tracePt t="88870" x="10529888" y="5237163"/>
          <p14:tracePt t="89138" x="10529888" y="5246688"/>
          <p14:tracePt t="89187" x="10521950" y="5254625"/>
          <p14:tracePt t="89195" x="10514013" y="5254625"/>
          <p14:tracePt t="89205" x="10488613" y="5272088"/>
          <p14:tracePt t="89219" x="10471150" y="5272088"/>
          <p14:tracePt t="89236" x="10404475" y="5305425"/>
          <p14:tracePt t="89253" x="10353675" y="5321300"/>
          <p14:tracePt t="89270" x="10245725" y="5330825"/>
          <p14:tracePt t="89286" x="10128250" y="5346700"/>
          <p14:tracePt t="89303" x="9985375" y="5364163"/>
          <p14:tracePt t="89320" x="9859963" y="5372100"/>
          <p14:tracePt t="89336" x="9742488" y="5372100"/>
          <p14:tracePt t="89353" x="9625013" y="5372100"/>
          <p14:tracePt t="89369" x="9498013" y="5372100"/>
          <p14:tracePt t="89386" x="9398000" y="5372100"/>
          <p14:tracePt t="89403" x="9339263" y="5372100"/>
          <p14:tracePt t="89420" x="9288463" y="5372100"/>
          <p14:tracePt t="89436" x="9247188" y="5372100"/>
          <p14:tracePt t="89452" x="9213850" y="5372100"/>
          <p14:tracePt t="89469" x="9170988" y="5372100"/>
          <p14:tracePt t="89486" x="9120188" y="5372100"/>
          <p14:tracePt t="89503" x="9078913" y="5372100"/>
          <p14:tracePt t="89519" x="9037638" y="5372100"/>
          <p14:tracePt t="89536" x="9012238" y="5372100"/>
          <p14:tracePt t="89553" x="8994775" y="5372100"/>
          <p14:tracePt t="89818" x="8986838" y="5380038"/>
          <p14:tracePt t="89826" x="8978900" y="5380038"/>
          <p14:tracePt t="89850" x="8969375" y="5380038"/>
          <p14:tracePt t="89867" x="8969375" y="5389563"/>
          <p14:tracePt t="90015" x="8978900" y="5389563"/>
          <p14:tracePt t="90022" x="8994775" y="5389563"/>
          <p14:tracePt t="90037" x="9028113" y="5389563"/>
          <p14:tracePt t="90053" x="9120188" y="5389563"/>
          <p14:tracePt t="90069" x="9296400" y="5389563"/>
          <p14:tracePt t="90086" x="9490075" y="5372100"/>
          <p14:tracePt t="90103" x="9707563" y="5338763"/>
          <p14:tracePt t="90119" x="9893300" y="5330825"/>
          <p14:tracePt t="90136" x="9952038" y="5330825"/>
          <p14:tracePt t="90203" x="9942513" y="5330825"/>
          <p14:tracePt t="90210" x="9942513" y="5346700"/>
          <p14:tracePt t="90300" x="9909175" y="5356225"/>
          <p14:tracePt t="90308" x="9883775" y="5356225"/>
          <p14:tracePt t="90320" x="9867900" y="5356225"/>
          <p14:tracePt t="90336" x="9801225" y="5356225"/>
          <p14:tracePt t="90353" x="9750425" y="5356225"/>
          <p14:tracePt t="90369" x="9648825" y="5356225"/>
          <p14:tracePt t="90386" x="9507538" y="5356225"/>
          <p14:tracePt t="90403" x="9372600" y="5356225"/>
          <p14:tracePt t="90419" x="9263063" y="5356225"/>
          <p14:tracePt t="90505" x="9263063" y="5364163"/>
          <p14:tracePt t="90529" x="9272588" y="5372100"/>
          <p14:tracePt t="90810" x="9263063" y="5372100"/>
          <p14:tracePt t="90821" x="9247188" y="5372100"/>
          <p14:tracePt t="90836" x="9237663" y="5372100"/>
          <p14:tracePt t="90843" x="9221788" y="5372100"/>
          <p14:tracePt t="90900" x="9204325" y="5372100"/>
          <p14:tracePt t="91006" x="9204325" y="5364163"/>
          <p14:tracePt t="91095" x="9204325" y="5356225"/>
          <p14:tracePt t="91104" x="9196388" y="5346700"/>
          <p14:tracePt t="91120" x="9188450" y="5346700"/>
          <p14:tracePt t="91136" x="9155113" y="5338763"/>
          <p14:tracePt t="91152" x="9053513" y="5295900"/>
          <p14:tracePt t="91169" x="8978900" y="5246688"/>
          <p14:tracePt t="91186" x="8877300" y="5203825"/>
          <p14:tracePt t="91202" x="8743950" y="5129213"/>
          <p14:tracePt t="91219" x="8634413" y="5060950"/>
          <p14:tracePt t="91237" x="8532813" y="4978400"/>
          <p14:tracePt t="91253" x="8450263" y="4910138"/>
          <p14:tracePt t="91270" x="8399463" y="4860925"/>
          <p14:tracePt t="91286" x="8374063" y="4818063"/>
          <p14:tracePt t="91303" x="8366125" y="4792663"/>
          <p14:tracePt t="91319" x="8366125" y="4784725"/>
          <p14:tracePt t="91336" x="8366125" y="4767263"/>
          <p14:tracePt t="91352" x="8366125" y="4751388"/>
          <p14:tracePt t="91369" x="8366125" y="4743450"/>
          <p14:tracePt t="91386" x="8366125" y="4733925"/>
          <p14:tracePt t="91403" x="8366125" y="4718050"/>
          <p14:tracePt t="91419" x="8366125" y="4700588"/>
          <p14:tracePt t="91436" x="8366125" y="4692650"/>
          <p14:tracePt t="91452" x="8366125" y="4675188"/>
          <p14:tracePt t="91469" x="8356600" y="4675188"/>
          <p14:tracePt t="91486" x="8356600" y="4659313"/>
          <p14:tracePt t="91502" x="8348663" y="4641850"/>
          <p14:tracePt t="91520" x="8323263" y="4608513"/>
          <p14:tracePt t="91537" x="8315325" y="4608513"/>
          <p14:tracePt t="91553" x="8297863" y="4591050"/>
          <p14:tracePt t="91584" x="8289925" y="4591050"/>
          <p14:tracePt t="91593" x="8281988" y="4591050"/>
          <p14:tracePt t="91603" x="8274050" y="4583113"/>
          <p14:tracePt t="91619" x="8256588" y="4583113"/>
          <p14:tracePt t="91636" x="8239125" y="4575175"/>
          <p14:tracePt t="91658" x="8231188" y="4575175"/>
          <p14:tracePt t="91739" x="8231188" y="4565650"/>
          <p14:tracePt t="91903" x="8231188" y="4591050"/>
          <p14:tracePt t="91911" x="8223250" y="4608513"/>
          <p14:tracePt t="91920" x="8223250" y="4649788"/>
          <p14:tracePt t="91936" x="8215313" y="4708525"/>
          <p14:tracePt t="91953" x="8215313" y="4826000"/>
          <p14:tracePt t="91970" x="8215313" y="4935538"/>
          <p14:tracePt t="91986" x="8205788" y="5037138"/>
          <p14:tracePt t="92003" x="8205788" y="5095875"/>
          <p14:tracePt t="92019" x="8197850" y="5111750"/>
          <p14:tracePt t="92036" x="8180388" y="5145088"/>
          <p14:tracePt t="92053" x="8172450" y="5162550"/>
          <p14:tracePt t="92070" x="8164513" y="5195888"/>
          <p14:tracePt t="92086" x="8147050" y="5203825"/>
          <p14:tracePt t="92101" x="8147050" y="5213350"/>
          <p14:tracePt t="92119" x="8147050" y="5229225"/>
          <p14:tracePt t="92136" x="8139113" y="5237163"/>
          <p14:tracePt t="92164" x="8131175" y="5254625"/>
          <p14:tracePt t="92172" x="8121650" y="5262563"/>
          <p14:tracePt t="92186" x="8121650" y="5287963"/>
          <p14:tracePt t="92203" x="8105775" y="5356225"/>
          <p14:tracePt t="92220" x="8072438" y="5464175"/>
          <p14:tracePt t="92236" x="8039100" y="5607050"/>
          <p14:tracePt t="92255" x="8004175" y="5800725"/>
          <p14:tracePt t="92269" x="8004175" y="5849938"/>
          <p14:tracePt t="92286" x="8004175" y="5926138"/>
          <p14:tracePt t="92303" x="8004175" y="6002338"/>
          <p14:tracePt t="92319" x="8004175" y="6051550"/>
          <p14:tracePt t="92598" x="8004175" y="6043613"/>
          <p14:tracePt t="92606" x="8004175" y="6035675"/>
          <p14:tracePt t="92622" x="8004175" y="6027738"/>
          <p14:tracePt t="92630" x="8004175" y="6018213"/>
          <p14:tracePt t="92638" x="8004175" y="6010275"/>
          <p14:tracePt t="92655" x="8013700" y="6002338"/>
          <p14:tracePt t="92679" x="8013700" y="5992813"/>
          <p14:tracePt t="92949" x="8021638" y="5984875"/>
          <p14:tracePt t="92958" x="8021638" y="5976938"/>
          <p14:tracePt t="92974" x="8029575" y="5969000"/>
          <p14:tracePt t="92986" x="8029575" y="5959475"/>
          <p14:tracePt t="93003" x="8039100" y="5934075"/>
          <p14:tracePt t="93019" x="8039100" y="5926138"/>
          <p14:tracePt t="93036" x="8039100" y="5918200"/>
          <p14:tracePt t="93053" x="8039100" y="5908675"/>
          <p14:tracePt t="93070" x="8039100" y="5892800"/>
          <p14:tracePt t="93086" x="8039100" y="5884863"/>
          <p14:tracePt t="93104" x="8039100" y="5875338"/>
          <p14:tracePt t="93120" x="8039100" y="5867400"/>
          <p14:tracePt t="93136" x="8047038" y="5842000"/>
          <p14:tracePt t="93136" x="8047038" y="5826125"/>
          <p14:tracePt t="93152" x="8047038" y="5808663"/>
          <p14:tracePt t="93169" x="8054975" y="5767388"/>
          <p14:tracePt t="93186" x="8054975" y="5749925"/>
          <p14:tracePt t="93210" x="8062913" y="5741988"/>
          <p14:tracePt t="93348" x="8072438" y="5732463"/>
          <p14:tracePt t="93366" x="8080375" y="5732463"/>
          <p14:tracePt t="93382" x="8080375" y="5724525"/>
          <p14:tracePt t="93405" x="8088313" y="5724525"/>
          <p14:tracePt t="93422" x="8088313" y="5716588"/>
          <p14:tracePt t="93561" x="8105775" y="5691188"/>
          <p14:tracePt t="93569" x="8113713" y="5691188"/>
          <p14:tracePt t="93576" x="8131175" y="5665788"/>
          <p14:tracePt t="93586" x="8139113" y="5649913"/>
          <p14:tracePt t="93601" x="8180388" y="5607050"/>
          <p14:tracePt t="93620" x="8231188" y="5556250"/>
          <p14:tracePt t="93636" x="8289925" y="5507038"/>
          <p14:tracePt t="93652" x="8356600" y="5464175"/>
          <p14:tracePt t="93669" x="8424863" y="5438775"/>
          <p14:tracePt t="93686" x="8499475" y="5414963"/>
          <p14:tracePt t="93703" x="8558213" y="5389563"/>
          <p14:tracePt t="93719" x="8601075" y="5380038"/>
          <p14:tracePt t="93735" x="8667750" y="5364163"/>
          <p14:tracePt t="93753" x="8767763" y="5346700"/>
          <p14:tracePt t="93770" x="8861425" y="5330825"/>
          <p14:tracePt t="93786" x="8953500" y="5313363"/>
          <p14:tracePt t="93803" x="9045575" y="5295900"/>
          <p14:tracePt t="93819" x="9120188" y="5287963"/>
          <p14:tracePt t="93836" x="9188450" y="5287963"/>
          <p14:tracePt t="93853" x="9247188" y="5287963"/>
          <p14:tracePt t="93869" x="9288463" y="5287963"/>
          <p14:tracePt t="93886" x="9331325" y="5287963"/>
          <p14:tracePt t="93902" x="9355138" y="5287963"/>
          <p14:tracePt t="93919" x="9380538" y="5287963"/>
          <p14:tracePt t="93936" x="9423400" y="5287963"/>
          <p14:tracePt t="93952" x="9431338" y="5287963"/>
          <p14:tracePt t="93970" x="9456738" y="5287963"/>
          <p14:tracePt t="94010" x="9456738" y="5280025"/>
          <p14:tracePt t="96267" x="9456738" y="5272088"/>
          <p14:tracePt t="96726" x="9456738" y="5262563"/>
          <p14:tracePt t="96735" x="9456738" y="5246688"/>
          <p14:tracePt t="96742" x="9456738" y="5229225"/>
          <p14:tracePt t="96753" x="9456738" y="5195888"/>
          <p14:tracePt t="96770" x="9439275" y="5103813"/>
          <p14:tracePt t="96786" x="9423400" y="5027613"/>
          <p14:tracePt t="96802" x="9364663" y="4876800"/>
          <p14:tracePt t="96819" x="9305925" y="4725988"/>
          <p14:tracePt t="96836" x="9188450" y="4557713"/>
          <p14:tracePt t="96852" x="9045575" y="4398963"/>
          <p14:tracePt t="96869" x="8836025" y="4248150"/>
          <p14:tracePt t="96886" x="8591550" y="4121150"/>
          <p14:tracePt t="96902" x="8239125" y="4003675"/>
          <p14:tracePt t="96920" x="7886700" y="3919538"/>
          <p14:tracePt t="96936" x="7559675" y="3878263"/>
          <p14:tracePt t="96953" x="7375525" y="3870325"/>
          <p14:tracePt t="96969" x="7224713" y="3870325"/>
          <p14:tracePt t="96986" x="7123113" y="3886200"/>
          <p14:tracePt t="97002" x="7005638" y="3944938"/>
          <p14:tracePt t="97019" x="6905625" y="4037013"/>
          <p14:tracePt t="97036" x="6780213" y="4164013"/>
          <p14:tracePt t="97063" x="6721475" y="4222750"/>
          <p14:tracePt t="97071" x="6511925" y="4532313"/>
          <p14:tracePt t="97086" x="6384925" y="4759325"/>
          <p14:tracePt t="97103" x="6276975" y="5011738"/>
          <p14:tracePt t="97119" x="6200775" y="5162550"/>
          <p14:tracePt t="97136" x="6149975" y="5305425"/>
          <p14:tracePt t="97153" x="6116638" y="5405438"/>
          <p14:tracePt t="97153" x="6100763" y="5448300"/>
          <p14:tracePt t="97170" x="6091238" y="5507038"/>
          <p14:tracePt t="97186" x="6091238" y="5522913"/>
          <p14:tracePt t="97324" x="6091238" y="5540375"/>
          <p14:tracePt t="97333" x="6091238" y="5573713"/>
          <p14:tracePt t="97341" x="6091238" y="5599113"/>
          <p14:tracePt t="97353" x="6091238" y="5632450"/>
          <p14:tracePt t="97369" x="6091238" y="5683250"/>
          <p14:tracePt t="97386" x="6091238" y="5732463"/>
          <p14:tracePt t="97403" x="6100763" y="5749925"/>
          <p14:tracePt t="97420" x="6100763" y="5757863"/>
          <p14:tracePt t="97436" x="6100763" y="5767388"/>
          <p14:tracePt t="97453" x="6100763" y="5791200"/>
          <p14:tracePt t="97469" x="6108700" y="5791200"/>
          <p14:tracePt t="97571" x="6108700" y="5800725"/>
          <p14:tracePt t="97578" x="6124575" y="5808663"/>
          <p14:tracePt t="97587" x="6124575" y="5816600"/>
          <p14:tracePt t="97603" x="6142038" y="5816600"/>
          <p14:tracePt t="97603" x="6159500" y="5816600"/>
          <p14:tracePt t="97619" x="6218238" y="5816600"/>
          <p14:tracePt t="97637" x="6310313" y="5816600"/>
          <p14:tracePt t="97653" x="6376988" y="5816600"/>
          <p14:tracePt t="97669" x="6486525" y="5816600"/>
          <p14:tracePt t="97686" x="6629400" y="5791200"/>
          <p14:tracePt t="97703" x="6770688" y="5757863"/>
          <p14:tracePt t="97720" x="6888163" y="5724525"/>
          <p14:tracePt t="97736" x="6964363" y="5691188"/>
          <p14:tracePt t="97753" x="6972300" y="5683250"/>
          <p14:tracePt t="97769" x="6981825" y="5649913"/>
          <p14:tracePt t="97786" x="6997700" y="5614988"/>
          <p14:tracePt t="97803" x="6997700" y="5581650"/>
          <p14:tracePt t="97819" x="7005638" y="5540375"/>
          <p14:tracePt t="97836" x="7005638" y="5497513"/>
          <p14:tracePt t="97853" x="7031038" y="5456238"/>
          <p14:tracePt t="97869" x="7073900" y="5389563"/>
          <p14:tracePt t="97886" x="7073900" y="5364163"/>
          <p14:tracePt t="97901" x="7089775" y="5321300"/>
          <p14:tracePt t="97919" x="7089775" y="5313363"/>
          <p14:tracePt t="97936" x="7089775" y="5295900"/>
          <p14:tracePt t="97954" x="7089775" y="5287963"/>
          <p14:tracePt t="98011" x="7089775" y="5280025"/>
          <p14:tracePt t="98044" x="7089775" y="5272088"/>
          <p14:tracePt t="98086" x="7089775" y="5262563"/>
          <p14:tracePt t="98101" x="7081838" y="5262563"/>
          <p14:tracePt t="98216" x="7081838" y="5246688"/>
          <p14:tracePt t="98224" x="7089775" y="5246688"/>
          <p14:tracePt t="98236" x="7107238" y="5229225"/>
          <p14:tracePt t="98253" x="7132638" y="5213350"/>
          <p14:tracePt t="98269" x="7199313" y="5170488"/>
          <p14:tracePt t="98286" x="7240588" y="5145088"/>
          <p14:tracePt t="98303" x="7316788" y="5086350"/>
          <p14:tracePt t="98319" x="7426325" y="5019675"/>
          <p14:tracePt t="98336" x="7500938" y="4978400"/>
          <p14:tracePt t="98352" x="7551738" y="4943475"/>
          <p14:tracePt t="98370" x="7669213" y="4868863"/>
          <p14:tracePt t="98386" x="7778750" y="4802188"/>
          <p14:tracePt t="98402" x="7886700" y="4751388"/>
          <p14:tracePt t="98419" x="7980363" y="4692650"/>
          <p14:tracePt t="98436" x="8004175" y="4667250"/>
          <p14:tracePt t="98453" x="8021638" y="4649788"/>
          <p14:tracePt t="98470" x="8029575" y="4649788"/>
          <p14:tracePt t="98486" x="8029575" y="4641850"/>
          <p14:tracePt t="98504" x="8029575" y="4616450"/>
          <p14:tracePt t="98519" x="8029575" y="4608513"/>
          <p14:tracePt t="98543" x="8029575" y="4600575"/>
          <p14:tracePt t="99001" x="8029575" y="4591050"/>
          <p14:tracePt t="99009" x="8039100" y="4575175"/>
          <p14:tracePt t="99034" x="8047038" y="4565650"/>
          <p14:tracePt t="99042" x="8047038" y="4557713"/>
          <p14:tracePt t="99058" x="8054975" y="4557713"/>
          <p14:tracePt t="99075" x="8054975" y="4549775"/>
          <p14:tracePt t="99091" x="8054975" y="4541838"/>
          <p14:tracePt t="99189" x="8004175" y="4565650"/>
          <p14:tracePt t="99198" x="7988300" y="4583113"/>
          <p14:tracePt t="99206" x="7937500" y="4608513"/>
          <p14:tracePt t="99219" x="7886700" y="4633913"/>
          <p14:tracePt t="99236" x="7786688" y="4684713"/>
          <p14:tracePt t="99253" x="7710488" y="4718050"/>
          <p14:tracePt t="99269" x="7593013" y="4776788"/>
          <p14:tracePt t="99286" x="7467600" y="4835525"/>
          <p14:tracePt t="99303" x="7350125" y="4902200"/>
          <p14:tracePt t="99319" x="7258050" y="4978400"/>
          <p14:tracePt t="99337" x="7140575" y="5078413"/>
          <p14:tracePt t="99353" x="7031038" y="5178425"/>
          <p14:tracePt t="99369" x="6872288" y="5338763"/>
          <p14:tracePt t="99386" x="6780213" y="5422900"/>
          <p14:tracePt t="99403" x="6729413" y="5448300"/>
          <p14:tracePt t="99616" x="6737350" y="5438775"/>
          <p14:tracePt t="99623" x="6754813" y="5414963"/>
          <p14:tracePt t="99636" x="6770688" y="5397500"/>
          <p14:tracePt t="99653" x="6788150" y="5372100"/>
          <p14:tracePt t="99670" x="6846888" y="5305425"/>
          <p14:tracePt t="99687" x="6913563" y="5246688"/>
          <p14:tracePt t="99703" x="6972300" y="5203825"/>
          <p14:tracePt t="99720" x="7107238" y="5095875"/>
          <p14:tracePt t="99736" x="7265988" y="4960938"/>
          <p14:tracePt t="99753" x="7434263" y="4843463"/>
          <p14:tracePt t="99769" x="7610475" y="4718050"/>
          <p14:tracePt t="99786" x="7778750" y="4624388"/>
          <p14:tracePt t="99803" x="7921625" y="4549775"/>
          <p14:tracePt t="99819" x="7937500" y="4541838"/>
          <p14:tracePt t="99860" x="7945438" y="4532313"/>
          <p14:tracePt t="99983" x="7954963" y="4532313"/>
          <p14:tracePt t="99999" x="7962900" y="4532313"/>
          <p14:tracePt t="100016" x="7970838" y="4532313"/>
          <p14:tracePt t="100024" x="7988300" y="4532313"/>
          <p14:tracePt t="100040" x="7996238" y="4532313"/>
          <p14:tracePt t="100269" x="8004175" y="4532313"/>
          <p14:tracePt t="100425" x="8029575" y="4516438"/>
          <p14:tracePt t="100433" x="8054975" y="4516438"/>
          <p14:tracePt t="100441" x="8105775" y="4506913"/>
          <p14:tracePt t="100452" x="8131175" y="4498975"/>
          <p14:tracePt t="100469" x="8147050" y="4498975"/>
          <p14:tracePt t="100486" x="8156575" y="4491038"/>
          <p14:tracePt t="100503" x="8164513" y="4491038"/>
          <p14:tracePt t="100523" x="8164513" y="4483100"/>
          <p14:tracePt t="100537" x="8164513" y="4473575"/>
          <p14:tracePt t="100654" x="8164513" y="4491038"/>
          <p14:tracePt t="100663" x="8172450" y="4516438"/>
          <p14:tracePt t="100671" x="8172450" y="4541838"/>
          <p14:tracePt t="100687" x="8172450" y="4557713"/>
          <p14:tracePt t="100687" x="8172450" y="4591050"/>
          <p14:tracePt t="100702" x="8172450" y="4616450"/>
          <p14:tracePt t="100719" x="8172450" y="4725988"/>
          <p14:tracePt t="100736" x="8164513" y="4767263"/>
          <p14:tracePt t="100753" x="8156575" y="4826000"/>
          <p14:tracePt t="100769" x="8131175" y="4927600"/>
          <p14:tracePt t="100786" x="8105775" y="5011738"/>
          <p14:tracePt t="100802" x="8080375" y="5111750"/>
          <p14:tracePt t="100819" x="8072438" y="5195888"/>
          <p14:tracePt t="100836" x="8072438" y="5280025"/>
          <p14:tracePt t="100853" x="8072438" y="5346700"/>
          <p14:tracePt t="100869" x="8062913" y="5405438"/>
          <p14:tracePt t="100886" x="8062913" y="5456238"/>
          <p14:tracePt t="100903" x="8062913" y="5507038"/>
          <p14:tracePt t="100919" x="8062913" y="5556250"/>
          <p14:tracePt t="100936" x="8062913" y="5614988"/>
          <p14:tracePt t="100952" x="8062913" y="5699125"/>
          <p14:tracePt t="100969" x="8062913" y="5791200"/>
          <p14:tracePt t="100986" x="8062913" y="5908675"/>
          <p14:tracePt t="101004" x="8062913" y="6035675"/>
          <p14:tracePt t="101019" x="8062913" y="6127750"/>
          <p14:tracePt t="101036" x="8062913" y="6186488"/>
          <p14:tracePt t="101053" x="8062913" y="6245225"/>
          <p14:tracePt t="101070" x="8062913" y="6278563"/>
          <p14:tracePt t="101087" x="8062913" y="6296025"/>
          <p14:tracePt t="101603" x="8062913" y="6286500"/>
          <p14:tracePt t="101611" x="8062913" y="6278563"/>
          <p14:tracePt t="101620" x="8047038" y="6262688"/>
          <p14:tracePt t="101636" x="8029575" y="6237288"/>
          <p14:tracePt t="101652" x="7962900" y="6135688"/>
          <p14:tracePt t="101670" x="7853363" y="6035675"/>
          <p14:tracePt t="101686" x="7720013" y="5926138"/>
          <p14:tracePt t="101702" x="7559675" y="5826125"/>
          <p14:tracePt t="101720" x="7400925" y="5741988"/>
          <p14:tracePt t="101736" x="7291388" y="5683250"/>
          <p14:tracePt t="101753" x="7283450" y="5673725"/>
          <p14:tracePt t="101770" x="7250113" y="5649913"/>
          <p14:tracePt t="101786" x="7240588" y="5614988"/>
          <p14:tracePt t="101803" x="7224713" y="5599113"/>
          <p14:tracePt t="101819" x="7199313" y="5556250"/>
          <p14:tracePt t="101836" x="7181850" y="5548313"/>
          <p14:tracePt t="101853" x="7148513" y="5540375"/>
          <p14:tracePt t="101869" x="7132638" y="5522913"/>
          <p14:tracePt t="101886" x="7115175" y="5507038"/>
          <p14:tracePt t="101903" x="7107238" y="5497513"/>
          <p14:tracePt t="101922" x="7107238" y="5473700"/>
          <p14:tracePt t="101936" x="7107238" y="5464175"/>
          <p14:tracePt t="101954" x="7123113" y="5422900"/>
          <p14:tracePt t="101969" x="7173913" y="5380038"/>
          <p14:tracePt t="101986" x="7232650" y="5313363"/>
          <p14:tracePt t="102002" x="7299325" y="5229225"/>
          <p14:tracePt t="102020" x="7358063" y="5162550"/>
          <p14:tracePt t="102036" x="7467600" y="5053013"/>
          <p14:tracePt t="102053" x="7651750" y="4919663"/>
          <p14:tracePt t="102070" x="7786688" y="4843463"/>
          <p14:tracePt t="102086" x="7896225" y="4776788"/>
          <p14:tracePt t="102103" x="7945438" y="4718050"/>
          <p14:tracePt t="102120" x="7980363" y="4675188"/>
          <p14:tracePt t="102137" x="8013700" y="4616450"/>
          <p14:tracePt t="102152" x="8021638" y="4565650"/>
          <p14:tracePt t="102169" x="8039100" y="4532313"/>
          <p14:tracePt t="102186" x="8047038" y="4516438"/>
          <p14:tracePt t="102203" x="8054975" y="4506913"/>
          <p14:tracePt t="102219" x="8062913" y="4498975"/>
          <p14:tracePt t="102453" x="8072438" y="4498975"/>
          <p14:tracePt t="102462" x="8072438" y="4516438"/>
          <p14:tracePt t="102470" x="8072438" y="4549775"/>
          <p14:tracePt t="102486" x="8072438" y="4624388"/>
          <p14:tracePt t="102503" x="8072438" y="4700588"/>
          <p14:tracePt t="102520" x="8097838" y="4953000"/>
          <p14:tracePt t="102537" x="8097838" y="5078413"/>
          <p14:tracePt t="102553" x="8105775" y="5145088"/>
          <p14:tracePt t="102569" x="8105775" y="5162550"/>
          <p14:tracePt t="102586" x="8105775" y="5170488"/>
          <p14:tracePt t="102602" x="8113713" y="5170488"/>
          <p14:tracePt t="102699" x="8113713" y="5178425"/>
          <p14:tracePt t="102707" x="8113713" y="5195888"/>
          <p14:tracePt t="102720" x="8097838" y="5237163"/>
          <p14:tracePt t="102736" x="8072438" y="5313363"/>
          <p14:tracePt t="102753" x="8039100" y="5438775"/>
          <p14:tracePt t="102769" x="8021638" y="5599113"/>
          <p14:tracePt t="102786" x="8004175" y="5767388"/>
          <p14:tracePt t="102803" x="8004175" y="5892800"/>
          <p14:tracePt t="102819" x="8004175" y="5934075"/>
          <p14:tracePt t="102836" x="8004175" y="5959475"/>
          <p14:tracePt t="102853" x="8004175" y="5969000"/>
          <p14:tracePt t="103026" x="7996238" y="5969000"/>
          <p14:tracePt t="103043" x="7980363" y="5951538"/>
          <p14:tracePt t="103051" x="7962900" y="5934075"/>
          <p14:tracePt t="103059" x="7954963" y="5926138"/>
          <p14:tracePt t="103069" x="7937500" y="5900738"/>
          <p14:tracePt t="103086" x="7878763" y="5859463"/>
          <p14:tracePt t="103103" x="7769225" y="5808663"/>
          <p14:tracePt t="103119" x="7577138" y="5767388"/>
          <p14:tracePt t="103136" x="7350125" y="5708650"/>
          <p14:tracePt t="103152" x="7132638" y="5665788"/>
          <p14:tracePt t="103169" x="6931025" y="5624513"/>
          <p14:tracePt t="103186" x="6805613" y="5591175"/>
          <p14:tracePt t="103203" x="6788150" y="5573713"/>
          <p14:tracePt t="103219" x="6780213" y="5565775"/>
          <p14:tracePt t="103236" x="6780213" y="5548313"/>
          <p14:tracePt t="103370" x="6780213" y="5540375"/>
          <p14:tracePt t="103386" x="6770688" y="5540375"/>
          <p14:tracePt t="103394" x="6770688" y="5532438"/>
          <p14:tracePt t="103403" x="6770688" y="5514975"/>
          <p14:tracePt t="103420" x="6770688" y="5481638"/>
          <p14:tracePt t="103436" x="6770688" y="5438775"/>
          <p14:tracePt t="103453" x="6770688" y="5422900"/>
          <p14:tracePt t="103469" x="6770688" y="5414963"/>
          <p14:tracePt t="103615" x="6770688" y="5405438"/>
          <p14:tracePt t="103787" x="6762750" y="5389563"/>
          <p14:tracePt t="104660" x="6762750" y="5380038"/>
          <p14:tracePt t="104663" x="6762750" y="5372100"/>
          <p14:tracePt t="104670" x="6780213" y="5372100"/>
          <p14:tracePt t="104686" x="6805613" y="5346700"/>
          <p14:tracePt t="104703" x="6880225" y="5321300"/>
          <p14:tracePt t="104719" x="6938963" y="5280025"/>
          <p14:tracePt t="104736" x="7064375" y="5229225"/>
          <p14:tracePt t="104753" x="7173913" y="5170488"/>
          <p14:tracePt t="104769" x="7283450" y="5119688"/>
          <p14:tracePt t="104786" x="7334250" y="5078413"/>
          <p14:tracePt t="104834" x="7316788" y="5078413"/>
          <p14:tracePt t="104842" x="7283450" y="5078413"/>
          <p14:tracePt t="104853" x="7258050" y="5078413"/>
          <p14:tracePt t="104869" x="7199313" y="5086350"/>
          <p14:tracePt t="104886" x="7123113" y="5129213"/>
          <p14:tracePt t="104902" x="7089775" y="5145088"/>
          <p14:tracePt t="105317" x="7089775" y="5154613"/>
          <p14:tracePt t="105325" x="7089775" y="5162550"/>
          <p14:tracePt t="105336" x="7081838" y="5162550"/>
          <p14:tracePt t="105353" x="7073900" y="5178425"/>
          <p14:tracePt t="105370" x="7064375" y="5187950"/>
          <p14:tracePt t="105439" x="7048500" y="5178425"/>
          <p14:tracePt t="105447" x="7048500" y="5170488"/>
          <p14:tracePt t="105455" x="7048500" y="5162550"/>
          <p14:tracePt t="105470" x="7048500" y="5154613"/>
          <p14:tracePt t="105486" x="7056438" y="5129213"/>
          <p14:tracePt t="105586" x="7056438" y="5137150"/>
          <p14:tracePt t="105594" x="7056438" y="5145088"/>
          <p14:tracePt t="105604" x="7056438" y="5154613"/>
          <p14:tracePt t="105621" x="7056438" y="5162550"/>
          <p14:tracePt t="105636" x="7056438" y="5178425"/>
          <p14:tracePt t="105653" x="7048500" y="5187950"/>
          <p14:tracePt t="105669" x="7048500" y="5195888"/>
          <p14:tracePt t="105709" x="7048500" y="5203825"/>
          <p14:tracePt t="105799" x="7040563" y="5203825"/>
          <p14:tracePt t="105807" x="7040563" y="5221288"/>
          <p14:tracePt t="105825" x="7031038" y="5221288"/>
          <p14:tracePt t="105888" x="7023100" y="5221288"/>
          <p14:tracePt t="105905" x="7015163" y="5221288"/>
          <p14:tracePt t="105921" x="7005638" y="5221288"/>
          <p14:tracePt t="105937" x="6997700" y="5221288"/>
          <p14:tracePt t="105946" x="6989763" y="5221288"/>
          <p14:tracePt t="105970" x="6981825" y="5221288"/>
          <p14:tracePt t="106060" x="6964363" y="5229225"/>
          <p14:tracePt t="106092" x="6946900" y="5246688"/>
          <p14:tracePt t="106109" x="6938963" y="5254625"/>
          <p14:tracePt t="106117" x="6931025" y="5272088"/>
          <p14:tracePt t="106133" x="6931025" y="5280025"/>
          <p14:tracePt t="106141" x="6923088" y="5280025"/>
          <p14:tracePt t="106153" x="6923088" y="5295900"/>
          <p14:tracePt t="106606" x="6938963" y="5287963"/>
          <p14:tracePt t="106614" x="6964363" y="5280025"/>
          <p14:tracePt t="106622" x="6981825" y="5254625"/>
          <p14:tracePt t="106636" x="7023100" y="5221288"/>
          <p14:tracePt t="106653" x="7081838" y="5187950"/>
          <p14:tracePt t="106670" x="7191375" y="5129213"/>
          <p14:tracePt t="106687" x="7334250" y="5037138"/>
          <p14:tracePt t="106703" x="7500938" y="4927600"/>
          <p14:tracePt t="106719" x="7643813" y="4835525"/>
          <p14:tracePt t="106736" x="7786688" y="4759325"/>
          <p14:tracePt t="106752" x="7896225" y="4708525"/>
          <p14:tracePt t="106769" x="8004175" y="4659313"/>
          <p14:tracePt t="106786" x="8080375" y="4633913"/>
          <p14:tracePt t="106803" x="8113713" y="4624388"/>
          <p14:tracePt t="106819" x="8156575" y="4600575"/>
          <p14:tracePt t="106836" x="8197850" y="4575175"/>
          <p14:tracePt t="106853" x="8215313" y="4565650"/>
          <p14:tracePt t="107288" x="8215313" y="4591050"/>
          <p14:tracePt t="107296" x="8205788" y="4616450"/>
          <p14:tracePt t="107304" x="8189913" y="4641850"/>
          <p14:tracePt t="107320" x="8189913" y="4659313"/>
          <p14:tracePt t="107336" x="8172450" y="4733925"/>
          <p14:tracePt t="107353" x="8164513" y="4810125"/>
          <p14:tracePt t="107369" x="8164513" y="4860925"/>
          <p14:tracePt t="107386" x="8139113" y="5002213"/>
          <p14:tracePt t="107403" x="8105775" y="5111750"/>
          <p14:tracePt t="107420" x="8097838" y="5154613"/>
          <p14:tracePt t="107421" x="8088313" y="5213350"/>
          <p14:tracePt t="107436" x="8080375" y="5295900"/>
          <p14:tracePt t="107453" x="8062913" y="5372100"/>
          <p14:tracePt t="107469" x="8062913" y="5438775"/>
          <p14:tracePt t="107486" x="8062913" y="5473700"/>
          <p14:tracePt t="107503" x="8062913" y="5497513"/>
          <p14:tracePt t="107519" x="8062913" y="5507038"/>
          <p14:tracePt t="107536" x="8062913" y="5514975"/>
          <p14:tracePt t="107552" x="8054975" y="5514975"/>
          <p14:tracePt t="107730" x="8054975" y="5507038"/>
          <p14:tracePt t="107738" x="8054975" y="5497513"/>
          <p14:tracePt t="107754" x="8054975" y="5489575"/>
          <p14:tracePt t="107770" x="8054975" y="5473700"/>
          <p14:tracePt t="107786" x="8054975" y="5464175"/>
          <p14:tracePt t="108033" x="8054975" y="5489575"/>
          <p14:tracePt t="108041" x="8054975" y="5522913"/>
          <p14:tracePt t="108053" x="8054975" y="5565775"/>
          <p14:tracePt t="108069" x="8054975" y="5624513"/>
          <p14:tracePt t="108086" x="8054975" y="5716588"/>
          <p14:tracePt t="108103" x="8047038" y="5849938"/>
          <p14:tracePt t="108119" x="8039100" y="5959475"/>
          <p14:tracePt t="108137" x="8021638" y="6069013"/>
          <p14:tracePt t="108153" x="8004175" y="6153150"/>
          <p14:tracePt t="108169" x="7996238" y="6219825"/>
          <p14:tracePt t="108186" x="7996238" y="6262688"/>
          <p14:tracePt t="108203" x="7996238" y="6296025"/>
          <p14:tracePt t="108219" x="7996238" y="6303963"/>
          <p14:tracePt t="108236" x="7996238" y="6311900"/>
          <p14:tracePt t="108524" x="7988300" y="6311900"/>
          <p14:tracePt t="108532" x="7970838" y="6311900"/>
          <p14:tracePt t="108540" x="7954963" y="6311900"/>
          <p14:tracePt t="108553" x="7945438" y="6311900"/>
          <p14:tracePt t="108570" x="7945438" y="6253163"/>
          <p14:tracePt t="108586" x="7896225" y="6153150"/>
          <p14:tracePt t="108603" x="7720013" y="6076950"/>
          <p14:tracePt t="108619" x="7627938" y="6010275"/>
          <p14:tracePt t="108640" x="7526338" y="5908675"/>
          <p14:tracePt t="108653" x="7416800" y="5767388"/>
          <p14:tracePt t="108844" x="7392988" y="5732463"/>
          <p14:tracePt t="108910" x="7408863" y="5749925"/>
          <p14:tracePt t="108968" x="7392988" y="5749925"/>
          <p14:tracePt t="108983" x="7367588" y="5749925"/>
          <p14:tracePt t="108991" x="7358063" y="5749925"/>
          <p14:tracePt t="109003" x="7334250" y="5741988"/>
          <p14:tracePt t="109020" x="7308850" y="5724525"/>
          <p14:tracePt t="109036" x="7291388" y="5708650"/>
          <p14:tracePt t="109058" x="7265988" y="5683250"/>
          <p14:tracePt t="109070" x="7250113" y="5665788"/>
          <p14:tracePt t="109344" x="7240588" y="5657850"/>
          <p14:tracePt t="109352" x="7224713" y="5657850"/>
          <p14:tracePt t="109360" x="7173913" y="5649913"/>
          <p14:tracePt t="109370" x="7140575" y="5640388"/>
          <p14:tracePt t="109386" x="6913563" y="5573713"/>
          <p14:tracePt t="109403" x="6369050" y="5414963"/>
          <p14:tracePt t="109419" x="5597525" y="5187950"/>
          <p14:tracePt t="109436" x="5370513" y="5095875"/>
          <p14:tracePt t="109678" x="5378450" y="5095875"/>
          <p14:tracePt t="109686" x="5411788" y="5111750"/>
          <p14:tracePt t="109702" x="5411788" y="5129213"/>
          <p14:tracePt t="109718" x="5411788" y="5137150"/>
          <p14:tracePt t="109736" x="5395913" y="5137150"/>
          <p14:tracePt t="109743" x="5370513" y="5137150"/>
          <p14:tracePt t="109752" x="5345113" y="5129213"/>
          <p14:tracePt t="109769" x="5327650" y="5129213"/>
          <p14:tracePt t="109881" x="5294313" y="5129213"/>
          <p14:tracePt t="109890" x="5253038" y="5129213"/>
          <p14:tracePt t="109898" x="5202238" y="5129213"/>
          <p14:tracePt t="109906" x="5151438" y="5145088"/>
          <p14:tracePt t="109919" x="5135563" y="5154613"/>
          <p14:tracePt t="109937" x="5059363" y="5195888"/>
          <p14:tracePt t="109953" x="4926013" y="5272088"/>
          <p14:tracePt t="109969" x="4749800" y="5364163"/>
          <p14:tracePt t="109986" x="4471988" y="5507038"/>
          <p14:tracePt t="110003" x="4086225" y="5708650"/>
          <p14:tracePt t="110019" x="3641725" y="5943600"/>
          <p14:tracePt t="110036" x="3314700" y="6119813"/>
          <p14:tracePt t="110036" x="3197225" y="6194425"/>
          <p14:tracePt t="110053" x="3121025" y="6253163"/>
          <p14:tracePt t="110070" x="3021013" y="6345238"/>
          <p14:tracePt t="110086" x="3013075" y="6388100"/>
          <p14:tracePt t="110102" x="3013075" y="6429375"/>
          <p14:tracePt t="110120" x="3013075" y="6488113"/>
          <p14:tracePt t="110136" x="3013075" y="6572250"/>
          <p14:tracePt t="110153" x="3028950" y="6615113"/>
          <p14:tracePt t="110169" x="3062288" y="6664325"/>
          <p14:tracePt t="110186" x="3105150" y="6707188"/>
          <p14:tracePt t="110202" x="3154363" y="6757988"/>
          <p14:tracePt t="110219" x="3189288" y="6791325"/>
          <p14:tracePt t="110236" x="3213100" y="6816725"/>
          <p14:tracePt t="110253" x="3238500" y="6824663"/>
          <p14:tracePt t="110346" x="3248025" y="6824663"/>
          <p14:tracePt t="110371" x="3248025" y="6816725"/>
          <p14:tracePt t="110664" x="3248025" y="6807200"/>
          <p14:tracePt t="110672" x="3238500" y="6807200"/>
          <p14:tracePt t="110686" x="3238500" y="6799263"/>
          <p14:tracePt t="110703" x="3230563" y="6799263"/>
          <p14:tracePt t="110746" x="3238500" y="6791325"/>
          <p14:tracePt t="110753" x="3255963" y="6781800"/>
          <p14:tracePt t="110761" x="3271838" y="6773863"/>
          <p14:tracePt t="110770" x="3281363" y="6757988"/>
          <p14:tracePt t="110786" x="3314700" y="6748463"/>
          <p14:tracePt t="110803" x="3322638" y="6740525"/>
          <p14:tracePt t="110819" x="3340100" y="6740525"/>
          <p14:tracePt t="110852" x="3330575" y="6740525"/>
          <p14:tracePt t="110859" x="3306763" y="6699250"/>
          <p14:tracePt t="110870" x="3255963" y="6681788"/>
          <p14:tracePt t="110886" x="3197225" y="6681788"/>
          <p14:tracePt t="110903" x="3163888" y="6673850"/>
          <p14:tracePt t="111104" x="3171825" y="6673850"/>
          <p14:tracePt t="111121" x="3189288" y="6673850"/>
          <p14:tracePt t="111283" x="3197225" y="6673850"/>
          <p14:tracePt t="111308" x="3197225" y="6681788"/>
          <p14:tracePt t="111316" x="3205163" y="6689725"/>
          <p14:tracePt t="111324" x="3205163" y="6699250"/>
          <p14:tracePt t="111340" x="3205163" y="6723063"/>
          <p14:tracePt t="111356" x="3205163" y="6732588"/>
          <p14:tracePt t="111369" x="3205163" y="6748463"/>
          <p14:tracePt t="111386" x="3205163" y="6757988"/>
          <p14:tracePt t="111403" x="3179763" y="6765925"/>
          <p14:tracePt t="111438" x="3171825" y="6765925"/>
          <p14:tracePt t="111446" x="3163888" y="6765925"/>
          <p14:tracePt t="111462" x="3154363" y="6765925"/>
          <p14:tracePt t="111797" x="3179763" y="6765925"/>
          <p14:tracePt t="111805" x="3197225" y="6757988"/>
          <p14:tracePt t="111821" x="3263900" y="6732588"/>
          <p14:tracePt t="111836" x="3297238" y="6707188"/>
          <p14:tracePt t="111853" x="3398838" y="6630988"/>
          <p14:tracePt t="111870" x="3549650" y="6530975"/>
          <p14:tracePt t="111886" x="3725863" y="6396038"/>
          <p14:tracePt t="111903" x="4119563" y="6169025"/>
          <p14:tracePt t="111919" x="4573588" y="5976938"/>
          <p14:tracePt t="111936" x="5143500" y="5816600"/>
          <p14:tracePt t="111952" x="5781675" y="5716588"/>
          <p14:tracePt t="111969" x="6326188" y="5640388"/>
          <p14:tracePt t="111986" x="6813550" y="5632450"/>
          <p14:tracePt t="112002" x="7207250" y="5632450"/>
          <p14:tracePt t="112020" x="7485063" y="5632450"/>
          <p14:tracePt t="112036" x="7702550" y="5649913"/>
          <p14:tracePt t="112052" x="7845425" y="5665788"/>
          <p14:tracePt t="112069" x="7954963" y="5665788"/>
          <p14:tracePt t="112086" x="7962900" y="5665788"/>
          <p14:tracePt t="112102" x="7970838" y="5665788"/>
          <p14:tracePt t="112120" x="7988300" y="5665788"/>
          <p14:tracePt t="112139" x="7988300" y="5657850"/>
          <p14:tracePt t="112152" x="7996238" y="5640388"/>
          <p14:tracePt t="112169" x="8004175" y="5624513"/>
          <p14:tracePt t="112186" x="8029575" y="5624513"/>
          <p14:tracePt t="112204" x="8039100" y="5565775"/>
          <p14:tracePt t="112220" x="8039100" y="5532438"/>
          <p14:tracePt t="112236" x="8039100" y="5522913"/>
          <p14:tracePt t="112391" x="8062913" y="5522913"/>
          <p14:tracePt t="112399" x="8097838" y="5532438"/>
          <p14:tracePt t="112408" x="8131175" y="5556250"/>
          <p14:tracePt t="112419" x="8147050" y="5556250"/>
          <p14:tracePt t="112436" x="8189913" y="5556250"/>
          <p14:tracePt t="112452" x="8205788" y="5556250"/>
          <p14:tracePt t="112489" x="8197850" y="5556250"/>
          <p14:tracePt t="112498" x="8180388" y="5556250"/>
          <p14:tracePt t="112505" x="8156575" y="5556250"/>
          <p14:tracePt t="112519" x="8147050" y="5556250"/>
          <p14:tracePt t="112536" x="8105775" y="5556250"/>
          <p14:tracePt t="112553" x="8047038" y="5556250"/>
          <p14:tracePt t="112569" x="7988300" y="5556250"/>
          <p14:tracePt t="112586" x="7937500" y="5556250"/>
          <p14:tracePt t="112602" x="7837488" y="5556250"/>
          <p14:tracePt t="112603" x="7778750" y="5556250"/>
          <p14:tracePt t="112620" x="7677150" y="5556250"/>
          <p14:tracePt t="112636" x="7610475" y="5556250"/>
          <p14:tracePt t="112653" x="7551738" y="5556250"/>
          <p14:tracePt t="112669" x="7510463" y="5565775"/>
          <p14:tracePt t="112686" x="7451725" y="5573713"/>
          <p14:tracePt t="112702" x="7408863" y="5581650"/>
          <p14:tracePt t="112720" x="7367588" y="5581650"/>
          <p14:tracePt t="112736" x="7342188" y="5581650"/>
          <p14:tracePt t="112753" x="7324725" y="5581650"/>
          <p14:tracePt t="112769" x="7324725" y="5573713"/>
          <p14:tracePt t="112786" x="7316788" y="5565775"/>
          <p14:tracePt t="112803" x="7308850" y="5565775"/>
          <p14:tracePt t="112819" x="7308850" y="5540375"/>
          <p14:tracePt t="112836" x="7308850" y="5507038"/>
          <p14:tracePt t="112853" x="7308850" y="5448300"/>
          <p14:tracePt t="112869" x="7308850" y="5397500"/>
          <p14:tracePt t="112886" x="7308850" y="5313363"/>
          <p14:tracePt t="112903" x="7334250" y="5213350"/>
          <p14:tracePt t="112919" x="7383463" y="5111750"/>
          <p14:tracePt t="112936" x="7451725" y="5019675"/>
          <p14:tracePt t="112953" x="7559675" y="4935538"/>
          <p14:tracePt t="112969" x="7686675" y="4851400"/>
          <p14:tracePt t="112986" x="7837488" y="4767263"/>
          <p14:tracePt t="113003" x="8039100" y="4684713"/>
          <p14:tracePt t="113019" x="8156575" y="4633913"/>
          <p14:tracePt t="113036" x="8256588" y="4591050"/>
          <p14:tracePt t="113053" x="8315325" y="4565650"/>
          <p14:tracePt t="113069" x="8348663" y="4541838"/>
          <p14:tracePt t="113087" x="8356600" y="4532313"/>
          <p14:tracePt t="113103" x="8366125" y="4524375"/>
          <p14:tracePt t="113174" x="8356600" y="4524375"/>
          <p14:tracePt t="113190" x="8340725" y="4532313"/>
          <p14:tracePt t="113198" x="8332788" y="4532313"/>
          <p14:tracePt t="113206" x="8315325" y="4557713"/>
          <p14:tracePt t="113220" x="8307388" y="4565650"/>
          <p14:tracePt t="113236" x="8239125" y="4600575"/>
          <p14:tracePt t="113253" x="8164513" y="4659313"/>
          <p14:tracePt t="113269" x="8072438" y="4733925"/>
          <p14:tracePt t="113286" x="7929563" y="4826000"/>
          <p14:tracePt t="113303" x="7786688" y="4919663"/>
          <p14:tracePt t="113319" x="7627938" y="5045075"/>
          <p14:tracePt t="113337" x="7416800" y="5187950"/>
          <p14:tracePt t="113352" x="7375525" y="5221288"/>
          <p14:tracePt t="113370" x="7291388" y="5305425"/>
          <p14:tracePt t="113387" x="7258050" y="5356225"/>
          <p14:tracePt t="113403" x="7250113" y="5380038"/>
          <p14:tracePt t="113426" x="7250113" y="5389563"/>
          <p14:tracePt t="113442" x="7240588" y="5397500"/>
          <p14:tracePt t="113499" x="7240588" y="5405438"/>
          <p14:tracePt t="113532" x="7240588" y="5397500"/>
          <p14:tracePt t="113540" x="7240588" y="5372100"/>
          <p14:tracePt t="113552" x="7240588" y="5338763"/>
          <p14:tracePt t="113570" x="7265988" y="5287963"/>
          <p14:tracePt t="113586" x="7316788" y="5213350"/>
          <p14:tracePt t="113603" x="7416800" y="5103813"/>
          <p14:tracePt t="113619" x="7526338" y="4986338"/>
          <p14:tracePt t="113636" x="7651750" y="4868863"/>
          <p14:tracePt t="113653" x="7812088" y="4743450"/>
          <p14:tracePt t="113669" x="7970838" y="4641850"/>
          <p14:tracePt t="113686" x="8088313" y="4575175"/>
          <p14:tracePt t="113702" x="8139113" y="4557713"/>
          <p14:tracePt t="113801" x="8139113" y="4565650"/>
          <p14:tracePt t="113809" x="8139113" y="4583113"/>
          <p14:tracePt t="113820" x="8131175" y="4591050"/>
          <p14:tracePt t="113836" x="8113713" y="4616450"/>
          <p14:tracePt t="113853" x="8105775" y="4641850"/>
          <p14:tracePt t="113870" x="8080375" y="4667250"/>
          <p14:tracePt t="113886" x="8054975" y="4708525"/>
          <p14:tracePt t="113903" x="8004175" y="4733925"/>
          <p14:tracePt t="113919" x="7929563" y="4810125"/>
          <p14:tracePt t="113936" x="7870825" y="4843463"/>
          <p14:tracePt t="113953" x="7769225" y="4927600"/>
          <p14:tracePt t="113969" x="7618413" y="5053013"/>
          <p14:tracePt t="113986" x="7451725" y="5187950"/>
          <p14:tracePt t="114003" x="7299325" y="5330825"/>
          <p14:tracePt t="114019" x="7148513" y="5456238"/>
          <p14:tracePt t="114036" x="7048500" y="5548313"/>
          <p14:tracePt t="114053" x="7005638" y="5573713"/>
          <p14:tracePt t="114086" x="7015163" y="5573713"/>
          <p14:tracePt t="114094" x="7015163" y="5565775"/>
          <p14:tracePt t="114103" x="7023100" y="5548313"/>
          <p14:tracePt t="114120" x="7040563" y="5522913"/>
          <p14:tracePt t="114136" x="7040563" y="5497513"/>
          <p14:tracePt t="114152" x="7056438" y="5464175"/>
          <p14:tracePt t="114170" x="7056438" y="5405438"/>
          <p14:tracePt t="114186" x="7099300" y="5338763"/>
          <p14:tracePt t="114203" x="7140575" y="5287963"/>
          <p14:tracePt t="114219" x="7216775" y="5170488"/>
          <p14:tracePt t="114239" x="7342188" y="5027613"/>
          <p14:tracePt t="114253" x="7500938" y="4894263"/>
          <p14:tracePt t="114270" x="7710488" y="4743450"/>
          <p14:tracePt t="114287" x="7945438" y="4583113"/>
          <p14:tracePt t="114303" x="8121650" y="4448175"/>
          <p14:tracePt t="114319" x="8239125" y="4389438"/>
          <p14:tracePt t="114396" x="8231188" y="4398963"/>
          <p14:tracePt t="114493" x="8205788" y="4406900"/>
          <p14:tracePt t="114503" x="8189913" y="4414838"/>
          <p14:tracePt t="114511" x="8172450" y="4414838"/>
          <p14:tracePt t="114520" x="8147050" y="4424363"/>
          <p14:tracePt t="114536" x="8047038" y="4457700"/>
          <p14:tracePt t="114553" x="7962900" y="4473575"/>
          <p14:tracePt t="114570" x="7786688" y="4565650"/>
          <p14:tracePt t="114586" x="7569200" y="4684713"/>
          <p14:tracePt t="114602" x="7383463" y="4802188"/>
          <p14:tracePt t="114619" x="7216775" y="4910138"/>
          <p14:tracePt t="114636" x="7107238" y="5002213"/>
          <p14:tracePt t="114653" x="7089775" y="5019675"/>
          <p14:tracePt t="114669" x="7081838" y="5086350"/>
          <p14:tracePt t="114686" x="7081838" y="5145088"/>
          <p14:tracePt t="114702" x="7081838" y="5187950"/>
          <p14:tracePt t="114719" x="7099300" y="5229225"/>
          <p14:tracePt t="114735" x="7099300" y="5237163"/>
          <p14:tracePt t="114754" x="7107238" y="5246688"/>
          <p14:tracePt t="114770" x="7115175" y="5246688"/>
          <p14:tracePt t="114786" x="7140575" y="5246688"/>
          <p14:tracePt t="114803" x="7181850" y="5178425"/>
          <p14:tracePt t="114820" x="7299325" y="5011738"/>
          <p14:tracePt t="114836" x="7350125" y="4935538"/>
          <p14:tracePt t="114836" x="7408863" y="4868863"/>
          <p14:tracePt t="114853" x="7534275" y="4718050"/>
          <p14:tracePt t="114869" x="7686675" y="4583113"/>
          <p14:tracePt t="114886" x="7820025" y="4440238"/>
          <p14:tracePt t="114902" x="7921625" y="4348163"/>
          <p14:tracePt t="114919" x="7962900" y="4314825"/>
          <p14:tracePt t="114937" x="7962900" y="4306888"/>
          <p14:tracePt t="114966" x="7954963" y="4330700"/>
          <p14:tracePt t="114974" x="7921625" y="4365625"/>
          <p14:tracePt t="114987" x="7886700" y="4414838"/>
          <p14:tracePt t="115002" x="7727950" y="4624388"/>
          <p14:tracePt t="115020" x="7451725" y="4994275"/>
          <p14:tracePt t="115036" x="7132638" y="5380038"/>
          <p14:tracePt t="115052" x="6846888" y="5716588"/>
          <p14:tracePt t="115069" x="6662738" y="5976938"/>
          <p14:tracePt t="115086" x="6604000" y="6035675"/>
          <p14:tracePt t="115113" x="6594475" y="6018213"/>
          <p14:tracePt t="115122" x="6604000" y="5992813"/>
          <p14:tracePt t="115136" x="6645275" y="5926138"/>
          <p14:tracePt t="115153" x="6829425" y="5699125"/>
          <p14:tracePt t="115169" x="7064375" y="5397500"/>
          <p14:tracePt t="115186" x="7534275" y="4784725"/>
          <p14:tracePt t="115203" x="7745413" y="4498975"/>
          <p14:tracePt t="115220" x="7912100" y="4330700"/>
          <p14:tracePt t="115236" x="7921625" y="4322763"/>
          <p14:tracePt t="115267" x="7912100" y="4348163"/>
          <p14:tracePt t="115276" x="7904163" y="4381500"/>
          <p14:tracePt t="115286" x="7853363" y="4448175"/>
          <p14:tracePt t="115302" x="7686675" y="4767263"/>
          <p14:tracePt t="115319" x="7426325" y="5195888"/>
          <p14:tracePt t="115336" x="7107238" y="5699125"/>
          <p14:tracePt t="115353" x="6838950" y="6069013"/>
          <p14:tracePt t="115369" x="6711950" y="6211888"/>
          <p14:tracePt t="115387" x="6645275" y="6270625"/>
          <p14:tracePt t="115402" x="6611938" y="6286500"/>
          <p14:tracePt t="115419" x="6604000" y="6286500"/>
          <p14:tracePt t="115436" x="6604000" y="6211888"/>
          <p14:tracePt t="115453" x="6604000" y="6153150"/>
          <p14:tracePt t="115469" x="6645275" y="5875338"/>
          <p14:tracePt t="115716" x="6653213" y="5859463"/>
          <p14:tracePt t="115724" x="6619875" y="5875338"/>
          <p14:tracePt t="115736" x="6545263" y="5934075"/>
          <p14:tracePt t="115753" x="6318250" y="6051550"/>
          <p14:tracePt t="115770" x="6134100" y="6135688"/>
          <p14:tracePt t="115787" x="5932488" y="6219825"/>
          <p14:tracePt t="115802" x="5730875" y="6296025"/>
          <p14:tracePt t="115819" x="5538788" y="6345238"/>
          <p14:tracePt t="115836" x="5362575" y="6380163"/>
          <p14:tracePt t="115853" x="5268913" y="6403975"/>
          <p14:tracePt t="115869" x="5235575" y="6403975"/>
          <p14:tracePt t="115886" x="5202238" y="6403975"/>
          <p14:tracePt t="115903" x="5151438" y="6362700"/>
          <p14:tracePt t="115919" x="5092700" y="6329363"/>
          <p14:tracePt t="115936" x="5026025" y="6321425"/>
          <p14:tracePt t="115936" x="4941888" y="6311900"/>
          <p14:tracePt t="115953" x="4673600" y="6296025"/>
          <p14:tracePt t="115969" x="4078288" y="6296025"/>
          <p14:tracePt t="115986" x="3506788" y="6296025"/>
          <p14:tracePt t="116003" x="3095625" y="6296025"/>
          <p14:tracePt t="116020" x="2819400" y="6296025"/>
          <p14:tracePt t="116036" x="2601913" y="6296025"/>
          <p14:tracePt t="116053" x="2298700" y="6296025"/>
          <p14:tracePt t="116069" x="1879600" y="6370638"/>
          <p14:tracePt t="116086" x="1493838" y="6472238"/>
          <p14:tracePt t="116102" x="1216025" y="6546850"/>
          <p14:tracePt t="116119" x="990600" y="6648450"/>
          <p14:tracePt t="116136" x="788988" y="6740525"/>
          <p14:tracePt t="116153" x="612775" y="6850063"/>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3" y="1088344"/>
            <a:ext cx="709632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Scheduling Terms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3-21</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2"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914598" y="2255954"/>
            <a:ext cx="4280857" cy="39647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solidFill>
                  <a:srgbClr val="C00000"/>
                </a:solidFill>
              </a:rPr>
              <a:t>Merge Activity: </a:t>
            </a:r>
            <a:r>
              <a:rPr lang="en-US" altLang="en-US" sz="2400" dirty="0"/>
              <a:t>An activity with two or more immediate predecessors.</a:t>
            </a:r>
          </a:p>
          <a:p>
            <a:pPr marL="0" indent="0">
              <a:buNone/>
            </a:pPr>
            <a:endParaRPr lang="en-US" altLang="en-US" sz="2400" dirty="0"/>
          </a:p>
          <a:p>
            <a:pPr marL="0" indent="0">
              <a:buNone/>
            </a:pPr>
            <a:endParaRPr lang="en-US" altLang="en-US" sz="2400" dirty="0"/>
          </a:p>
          <a:p>
            <a:r>
              <a:rPr lang="en-US" altLang="en-US" sz="2400" dirty="0">
                <a:solidFill>
                  <a:srgbClr val="C00000"/>
                </a:solidFill>
              </a:rPr>
              <a:t>Burst activity: </a:t>
            </a:r>
            <a:r>
              <a:rPr lang="en-US" altLang="en-US" sz="2400" dirty="0"/>
              <a:t>An activity with two or more immediate successors.</a:t>
            </a:r>
          </a:p>
        </p:txBody>
      </p:sp>
      <p:pic>
        <p:nvPicPr>
          <p:cNvPr id="13" name="Picture 12">
            <a:extLst>
              <a:ext uri="{FF2B5EF4-FFF2-40B4-BE49-F238E27FC236}">
                <a16:creationId xmlns="" xmlns:a16="http://schemas.microsoft.com/office/drawing/2014/main" id="{B674FBD8-E257-427F-85EB-0D9C9299CCFB}"/>
              </a:ext>
            </a:extLst>
          </p:cNvPr>
          <p:cNvPicPr>
            <a:picLocks noChangeAspect="1"/>
          </p:cNvPicPr>
          <p:nvPr/>
        </p:nvPicPr>
        <p:blipFill>
          <a:blip r:embed="rId3"/>
          <a:stretch>
            <a:fillRect/>
          </a:stretch>
        </p:blipFill>
        <p:spPr>
          <a:xfrm>
            <a:off x="6120479" y="2000139"/>
            <a:ext cx="4793784" cy="1976116"/>
          </a:xfrm>
          <a:prstGeom prst="rect">
            <a:avLst/>
          </a:prstGeom>
        </p:spPr>
      </p:pic>
      <p:pic>
        <p:nvPicPr>
          <p:cNvPr id="15" name="Picture 14">
            <a:extLst>
              <a:ext uri="{FF2B5EF4-FFF2-40B4-BE49-F238E27FC236}">
                <a16:creationId xmlns="" xmlns:a16="http://schemas.microsoft.com/office/drawing/2014/main" id="{5DF8C664-ACF7-4960-92E5-7D7B29AE59FF}"/>
              </a:ext>
            </a:extLst>
          </p:cNvPr>
          <p:cNvPicPr>
            <a:picLocks noChangeAspect="1"/>
          </p:cNvPicPr>
          <p:nvPr/>
        </p:nvPicPr>
        <p:blipFill>
          <a:blip r:embed="rId4"/>
          <a:stretch>
            <a:fillRect/>
          </a:stretch>
        </p:blipFill>
        <p:spPr>
          <a:xfrm>
            <a:off x="6120479" y="4161025"/>
            <a:ext cx="4793784" cy="2170507"/>
          </a:xfrm>
          <a:prstGeom prst="rect">
            <a:avLst/>
          </a:prstGeom>
        </p:spPr>
      </p:pic>
    </p:spTree>
    <p:extLst>
      <p:ext uri="{BB962C8B-B14F-4D97-AF65-F5344CB8AC3E}">
        <p14:creationId xmlns:p14="http://schemas.microsoft.com/office/powerpoint/2010/main" val="555829011"/>
      </p:ext>
    </p:extLst>
  </p:cSld>
  <p:clrMapOvr>
    <a:masterClrMapping/>
  </p:clrMapOvr>
  <mc:AlternateContent xmlns:mc="http://schemas.openxmlformats.org/markup-compatibility/2006" xmlns:p14="http://schemas.microsoft.com/office/powerpoint/2010/main">
    <mc:Choice Requires="p14">
      <p:transition p14:dur="10" advTm="103689"/>
    </mc:Choice>
    <mc:Fallback xmlns="">
      <p:transition advTm="103689"/>
    </mc:Fallback>
  </mc:AlternateContent>
  <p:timing>
    <p:tnLst>
      <p:par>
        <p:cTn id="1" dur="indefinite" restart="never" nodeType="tmRoot"/>
      </p:par>
    </p:tnLst>
  </p:timing>
  <p:extLst mod="1">
    <p:ext uri="{3A86A75C-4F4B-4683-9AE1-C65F6400EC91}">
      <p14:laserTraceLst xmlns:p14="http://schemas.microsoft.com/office/powerpoint/2010/main">
        <p14:tracePtLst>
          <p14:tracePt t="953" x="1854200" y="6840538"/>
          <p14:tracePt t="964" x="1887538" y="6824663"/>
          <p14:tracePt t="980" x="1912938" y="6799263"/>
          <p14:tracePt t="997" x="1946275" y="6773863"/>
          <p14:tracePt t="1014" x="1963738" y="6748463"/>
          <p14:tracePt t="1031" x="2005013" y="6689725"/>
          <p14:tracePt t="1047" x="2055813" y="6581775"/>
          <p14:tracePt t="1064" x="2165350" y="6403975"/>
          <p14:tracePt t="1081" x="2316163" y="6194425"/>
          <p14:tracePt t="1098" x="2525713" y="5875338"/>
          <p14:tracePt t="1114" x="2752725" y="5548313"/>
          <p14:tracePt t="1131" x="2928938" y="5295900"/>
          <p14:tracePt t="1148" x="3062288" y="5086350"/>
          <p14:tracePt t="1164" x="3189288" y="4910138"/>
          <p14:tracePt t="1181" x="3271838" y="4743450"/>
          <p14:tracePt t="1197" x="3322638" y="4591050"/>
          <p14:tracePt t="1214" x="3381375" y="4473575"/>
          <p14:tracePt t="1231" x="3432175" y="4373563"/>
          <p14:tracePt t="1248" x="3448050" y="4340225"/>
          <p14:tracePt t="1264" x="3482975" y="4306888"/>
          <p14:tracePt t="1281" x="3557588" y="4271963"/>
          <p14:tracePt t="1297" x="3641725" y="4264025"/>
          <p14:tracePt t="1314" x="3784600" y="4256088"/>
          <p14:tracePt t="1331" x="3976688" y="4256088"/>
          <p14:tracePt t="1347" x="4129088" y="4256088"/>
          <p14:tracePt t="1364" x="4162425" y="4256088"/>
          <p14:tracePt t="1591" x="4170363" y="4264025"/>
          <p14:tracePt t="1599" x="4187825" y="4289425"/>
          <p14:tracePt t="1616" x="4195763" y="4297363"/>
          <p14:tracePt t="1632" x="4203700" y="4306888"/>
          <p14:tracePt t="1648" x="4229100" y="4306888"/>
          <p14:tracePt t="1665" x="4254500" y="4306888"/>
          <p14:tracePt t="1681" x="4305300" y="4340225"/>
          <p14:tracePt t="1698" x="4338638" y="4348163"/>
          <p14:tracePt t="1714" x="4379913" y="4356100"/>
          <p14:tracePt t="1731" x="4405313" y="4373563"/>
          <p14:tracePt t="1951" x="4430713" y="4373563"/>
          <p14:tracePt t="1959" x="4456113" y="4356100"/>
          <p14:tracePt t="1967" x="4530725" y="4340225"/>
          <p14:tracePt t="1981" x="4648200" y="4322763"/>
          <p14:tracePt t="1997" x="5051425" y="4271963"/>
          <p14:tracePt t="2015" x="5403850" y="4213225"/>
          <p14:tracePt t="2016" x="5495925" y="4197350"/>
          <p14:tracePt t="2031" x="5554663" y="4179888"/>
          <p14:tracePt t="2047" x="5664200" y="4146550"/>
          <p14:tracePt t="2064" x="5789613" y="4105275"/>
          <p14:tracePt t="2081" x="5965825" y="4062413"/>
          <p14:tracePt t="2098" x="6192838" y="4021138"/>
          <p14:tracePt t="2098" x="6326188" y="3995738"/>
          <p14:tracePt t="2114" x="6494463" y="3970338"/>
          <p14:tracePt t="2131" x="7099300" y="3894138"/>
          <p14:tracePt t="2148" x="7534275" y="3844925"/>
          <p14:tracePt t="2164" x="7845425" y="3819525"/>
          <p14:tracePt t="2181" x="7962900" y="3819525"/>
          <p14:tracePt t="2182" x="8072438" y="3819525"/>
          <p14:tracePt t="2198" x="8289925" y="3819525"/>
          <p14:tracePt t="2214" x="8466138" y="3819525"/>
          <p14:tracePt t="2231" x="8558213" y="3819525"/>
          <p14:tracePt t="2247" x="8567738" y="3819525"/>
          <p14:tracePt t="2264" x="8575675" y="3819525"/>
          <p14:tracePt t="2281" x="8583613" y="3860800"/>
          <p14:tracePt t="2297" x="8591550" y="3919538"/>
          <p14:tracePt t="2314" x="8601075" y="4011613"/>
          <p14:tracePt t="2331" x="8583613" y="4062413"/>
          <p14:tracePt t="2348" x="8542338" y="4105275"/>
          <p14:tracePt t="2613" x="8558213" y="4105275"/>
          <p14:tracePt t="2622" x="8575675" y="4087813"/>
          <p14:tracePt t="2638" x="8575675" y="4062413"/>
          <p14:tracePt t="2648" x="8567738" y="4054475"/>
          <p14:tracePt t="2664" x="8558213" y="4054475"/>
          <p14:tracePt t="3526" x="8532813" y="4054475"/>
          <p14:tracePt t="3531" x="8524875" y="4054475"/>
          <p14:tracePt t="3548" x="8516938" y="4054475"/>
          <p14:tracePt t="4265" x="8509000" y="4054475"/>
          <p14:tracePt t="4282" x="8524875" y="4046538"/>
          <p14:tracePt t="4290" x="8542338" y="4046538"/>
          <p14:tracePt t="4298" x="8550275" y="4037013"/>
          <p14:tracePt t="4314" x="8583613" y="4037013"/>
          <p14:tracePt t="4331" x="8634413" y="4037013"/>
          <p14:tracePt t="4347" x="8659813" y="4071938"/>
          <p14:tracePt t="4364" x="8667750" y="4105275"/>
          <p14:tracePt t="4381" x="8667750" y="4121150"/>
          <p14:tracePt t="4618" x="8685213" y="4121150"/>
          <p14:tracePt t="4624" x="8734425" y="4138613"/>
          <p14:tracePt t="4632" x="8836025" y="4138613"/>
          <p14:tracePt t="4647" x="8910638" y="4138613"/>
          <p14:tracePt t="4664" x="8994775" y="4105275"/>
          <p14:tracePt t="4681" x="9002713" y="4095750"/>
          <p14:tracePt t="4697" x="9002713" y="4087813"/>
          <p14:tracePt t="4714" x="9028113" y="4046538"/>
          <p14:tracePt t="4731" x="9061450" y="3995738"/>
          <p14:tracePt t="4748" x="9120188" y="3937000"/>
          <p14:tracePt t="4765" x="9196388" y="3852863"/>
          <p14:tracePt t="4780" x="9288463" y="3760788"/>
          <p14:tracePt t="4798" x="9347200" y="3702050"/>
          <p14:tracePt t="4814" x="9405938" y="3643313"/>
          <p14:tracePt t="4831" x="9439275" y="3617913"/>
          <p14:tracePt t="4847" x="9472613" y="3567113"/>
          <p14:tracePt t="4865" x="9523413" y="3482975"/>
          <p14:tracePt t="4881" x="9566275" y="3424238"/>
          <p14:tracePt t="4897" x="9640888" y="3357563"/>
          <p14:tracePt t="4915" x="9732963" y="3306763"/>
          <p14:tracePt t="4931" x="9783763" y="3273425"/>
          <p14:tracePt t="4947" x="9883775" y="3232150"/>
          <p14:tracePt t="4964" x="9977438" y="3198813"/>
          <p14:tracePt t="4981" x="10026650" y="3198813"/>
          <p14:tracePt t="4997" x="10069513" y="3189288"/>
          <p14:tracePt t="5014" x="10077450" y="3189288"/>
          <p14:tracePt t="5146" x="10077450" y="3198813"/>
          <p14:tracePt t="5211" x="10085388" y="3198813"/>
          <p14:tracePt t="5219" x="10110788" y="3198813"/>
          <p14:tracePt t="5231" x="10136188" y="3189288"/>
          <p14:tracePt t="5248" x="10220325" y="3181350"/>
          <p14:tracePt t="5264" x="10304463" y="3163888"/>
          <p14:tracePt t="5281" x="10429875" y="3148013"/>
          <p14:tracePt t="5297" x="10580688" y="3114675"/>
          <p14:tracePt t="5314" x="10748963" y="3071813"/>
          <p14:tracePt t="5331" x="10891838" y="3022600"/>
          <p14:tracePt t="5348" x="11009313" y="2963863"/>
          <p14:tracePt t="5365" x="11042650" y="2938463"/>
          <p14:tracePt t="5382" x="11058525" y="2913063"/>
          <p14:tracePt t="5397" x="11068050" y="2905125"/>
          <p14:tracePt t="5414" x="11068050" y="2887663"/>
          <p14:tracePt t="5431" x="11068050" y="2879725"/>
          <p14:tracePt t="5448" x="11068050" y="2828925"/>
          <p14:tracePt t="5464" x="11075988" y="2820988"/>
          <p14:tracePt t="5481" x="11093450" y="2795588"/>
          <p14:tracePt t="5497" x="11109325" y="2762250"/>
          <p14:tracePt t="5515" x="11117263" y="2752725"/>
          <p14:tracePt t="5531" x="11117263" y="2736850"/>
          <p14:tracePt t="5548" x="11126788" y="2719388"/>
          <p14:tracePt t="5569" x="11126788" y="2711450"/>
          <p14:tracePt t="5586" x="11126788" y="2703513"/>
          <p14:tracePt t="5602" x="11126788" y="2686050"/>
          <p14:tracePt t="5614" x="11126788" y="2678113"/>
          <p14:tracePt t="5631" x="11126788" y="2660650"/>
          <p14:tracePt t="5648" x="11101388" y="2627313"/>
          <p14:tracePt t="5664" x="11068050" y="2576513"/>
          <p14:tracePt t="5681" x="11034713" y="2543175"/>
          <p14:tracePt t="5697" x="10975975" y="2517775"/>
          <p14:tracePt t="5715" x="10882313" y="2476500"/>
          <p14:tracePt t="5731" x="10741025" y="2417763"/>
          <p14:tracePt t="5747" x="10598150" y="2366963"/>
          <p14:tracePt t="5764" x="10471150" y="2333625"/>
          <p14:tracePt t="5781" x="10363200" y="2308225"/>
          <p14:tracePt t="5798" x="10287000" y="2292350"/>
          <p14:tracePt t="5814" x="10236200" y="2282825"/>
          <p14:tracePt t="5831" x="10186988" y="2282825"/>
          <p14:tracePt t="5848" x="10094913" y="2282825"/>
          <p14:tracePt t="5864" x="10059988" y="2282825"/>
          <p14:tracePt t="5881" x="9959975" y="2282825"/>
          <p14:tracePt t="5881" x="9901238" y="2292350"/>
          <p14:tracePt t="5898" x="9834563" y="2308225"/>
          <p14:tracePt t="5914" x="9625013" y="2374900"/>
          <p14:tracePt t="5931" x="9490075" y="2433638"/>
          <p14:tracePt t="5948" x="9439275" y="2459038"/>
          <p14:tracePt t="5964" x="9321800" y="2535238"/>
          <p14:tracePt t="5981" x="9272588" y="2586038"/>
          <p14:tracePt t="5997" x="9221788" y="2644775"/>
          <p14:tracePt t="6014" x="9196388" y="2703513"/>
          <p14:tracePt t="6031" x="9178925" y="2752725"/>
          <p14:tracePt t="6048" x="9163050" y="2811463"/>
          <p14:tracePt t="6064" x="9163050" y="2887663"/>
          <p14:tracePt t="6081" x="9163050" y="2963863"/>
          <p14:tracePt t="6098" x="9163050" y="3022600"/>
          <p14:tracePt t="6114" x="9163050" y="3071813"/>
          <p14:tracePt t="6130" x="9163050" y="3122613"/>
          <p14:tracePt t="6148" x="9163050" y="3173413"/>
          <p14:tracePt t="6164" x="9163050" y="3222625"/>
          <p14:tracePt t="6181" x="9163050" y="3281363"/>
          <p14:tracePt t="6198" x="9204325" y="3349625"/>
          <p14:tracePt t="6214" x="9247188" y="3408363"/>
          <p14:tracePt t="6231" x="9296400" y="3459163"/>
          <p14:tracePt t="6248" x="9372600" y="3517900"/>
          <p14:tracePt t="6264" x="9482138" y="3567113"/>
          <p14:tracePt t="6281" x="9615488" y="3592513"/>
          <p14:tracePt t="6298" x="9834563" y="3600450"/>
          <p14:tracePt t="6314" x="10001250" y="3600450"/>
          <p14:tracePt t="6331" x="10177463" y="3584575"/>
          <p14:tracePt t="6348" x="10337800" y="3525838"/>
          <p14:tracePt t="6364" x="10496550" y="3467100"/>
          <p14:tracePt t="6381" x="10614025" y="3390900"/>
          <p14:tracePt t="6397" x="10682288" y="3324225"/>
          <p14:tracePt t="6414" x="10731500" y="3265488"/>
          <p14:tracePt t="6431" x="10782300" y="3206750"/>
          <p14:tracePt t="6447" x="10807700" y="3163888"/>
          <p14:tracePt t="6464" x="10841038" y="3122613"/>
          <p14:tracePt t="6481" x="10874375" y="3063875"/>
          <p14:tracePt t="6498" x="10917238" y="2997200"/>
          <p14:tracePt t="6514" x="10941050" y="2954338"/>
          <p14:tracePt t="6530" x="10950575" y="2887663"/>
          <p14:tracePt t="6548" x="10958513" y="2803525"/>
          <p14:tracePt t="6565" x="10958513" y="2736850"/>
          <p14:tracePt t="6581" x="10958513" y="2686050"/>
          <p14:tracePt t="6597" x="10958513" y="2644775"/>
          <p14:tracePt t="6614" x="10958513" y="2601913"/>
          <p14:tracePt t="6631" x="10933113" y="2551113"/>
          <p14:tracePt t="6647" x="10891838" y="2501900"/>
          <p14:tracePt t="6664" x="10841038" y="2451100"/>
          <p14:tracePt t="6681" x="10774363" y="2417763"/>
          <p14:tracePt t="6681" x="10748963" y="2400300"/>
          <p14:tracePt t="6697" x="10706100" y="2384425"/>
          <p14:tracePt t="6714" x="10639425" y="2366963"/>
          <p14:tracePt t="6731" x="10529888" y="2351088"/>
          <p14:tracePt t="6747" x="10429875" y="2351088"/>
          <p14:tracePt t="6765" x="10329863" y="2351088"/>
          <p14:tracePt t="6781" x="10228263" y="2351088"/>
          <p14:tracePt t="6797" x="10128250" y="2351088"/>
          <p14:tracePt t="6814" x="10052050" y="2359025"/>
          <p14:tracePt t="6831" x="9977438" y="2392363"/>
          <p14:tracePt t="6847" x="9909175" y="2425700"/>
          <p14:tracePt t="6864" x="9842500" y="2484438"/>
          <p14:tracePt t="6881" x="9766300" y="2551113"/>
          <p14:tracePt t="6898" x="9717088" y="2609850"/>
          <p14:tracePt t="6914" x="9648825" y="2686050"/>
          <p14:tracePt t="6931" x="9615488" y="2736850"/>
          <p14:tracePt t="6947" x="9590088" y="2795588"/>
          <p14:tracePt t="6964" x="9574213" y="2870200"/>
          <p14:tracePt t="6981" x="9566275" y="2971800"/>
          <p14:tracePt t="6997" x="9566275" y="3063875"/>
          <p14:tracePt t="7014" x="9566275" y="3163888"/>
          <p14:tracePt t="7031" x="9566275" y="3281363"/>
          <p14:tracePt t="7047" x="9582150" y="3390900"/>
          <p14:tracePt t="7064" x="9648825" y="3541713"/>
          <p14:tracePt t="7081" x="9691688" y="3600450"/>
          <p14:tracePt t="7097" x="9775825" y="3643313"/>
          <p14:tracePt t="7114" x="9901238" y="3651250"/>
          <p14:tracePt t="7131" x="10059988" y="3651250"/>
          <p14:tracePt t="7148" x="10220325" y="3635375"/>
          <p14:tracePt t="7164" x="10371138" y="3567113"/>
          <p14:tracePt t="7181" x="10496550" y="3508375"/>
          <p14:tracePt t="7197" x="10529888" y="3482975"/>
          <p14:tracePt t="7214" x="10529888" y="3475038"/>
          <p14:tracePt t="7294" x="10521950" y="3475038"/>
          <p14:tracePt t="7302" x="10514013" y="3475038"/>
          <p14:tracePt t="7315" x="10506075" y="3475038"/>
          <p14:tracePt t="7331" x="10471150" y="3475038"/>
          <p14:tracePt t="7348" x="10421938" y="3449638"/>
          <p14:tracePt t="7364" x="10371138" y="3433763"/>
          <p14:tracePt t="7381" x="10287000" y="3382963"/>
          <p14:tracePt t="7397" x="10202863" y="3332163"/>
          <p14:tracePt t="7414" x="10128250" y="3257550"/>
          <p14:tracePt t="7430" x="10044113" y="3163888"/>
          <p14:tracePt t="7447" x="9934575" y="3055938"/>
          <p14:tracePt t="7464" x="9825038" y="2971800"/>
          <p14:tracePt t="7481" x="9699625" y="2870200"/>
          <p14:tracePt t="7497" x="9582150" y="2778125"/>
          <p14:tracePt t="7515" x="9339263" y="2627313"/>
          <p14:tracePt t="7530" x="9155113" y="2560638"/>
          <p14:tracePt t="7547" x="8969375" y="2501900"/>
          <p14:tracePt t="7565" x="8843963" y="2476500"/>
          <p14:tracePt t="7581" x="8718550" y="2451100"/>
          <p14:tracePt t="7598" x="8609013" y="2433638"/>
          <p14:tracePt t="7614" x="8516938" y="2400300"/>
          <p14:tracePt t="7631" x="8424863" y="2366963"/>
          <p14:tracePt t="7648" x="8348663" y="2341563"/>
          <p14:tracePt t="7664" x="8289925" y="2300288"/>
          <p14:tracePt t="7681" x="8231188" y="2249488"/>
          <p14:tracePt t="7698" x="8223250" y="2241550"/>
          <p14:tracePt t="7714" x="8189913" y="2208213"/>
          <p14:tracePt t="7731" x="8164513" y="2182813"/>
          <p14:tracePt t="7747" x="8121650" y="2149475"/>
          <p14:tracePt t="7764" x="8080375" y="2132013"/>
          <p14:tracePt t="7781" x="8021638" y="2090738"/>
          <p14:tracePt t="7798" x="7980363" y="2065338"/>
          <p14:tracePt t="7814" x="7929563" y="2014538"/>
          <p14:tracePt t="7831" x="7870825" y="1981200"/>
          <p14:tracePt t="7847" x="7812088" y="1930400"/>
          <p14:tracePt t="7865" x="7727950" y="1879600"/>
          <p14:tracePt t="7881" x="7661275" y="1830388"/>
          <p14:tracePt t="7898" x="7602538" y="1779588"/>
          <p14:tracePt t="7915" x="7518400" y="1746250"/>
          <p14:tracePt t="7931" x="7459663" y="1712913"/>
          <p14:tracePt t="7948" x="7367588" y="1695450"/>
          <p14:tracePt t="7964" x="7308850" y="1679575"/>
          <p14:tracePt t="7981" x="7265988" y="1679575"/>
          <p14:tracePt t="7997" x="7232650" y="1679575"/>
          <p14:tracePt t="8014" x="7048500" y="1679575"/>
          <p14:tracePt t="8031" x="6931025" y="1679575"/>
          <p14:tracePt t="8047" x="6829425" y="1679575"/>
          <p14:tracePt t="8064" x="6737350" y="1679575"/>
          <p14:tracePt t="8081" x="6637338" y="1703388"/>
          <p14:tracePt t="8098" x="6535738" y="1754188"/>
          <p14:tracePt t="8114" x="6427788" y="1820863"/>
          <p14:tracePt t="8131" x="6318250" y="1889125"/>
          <p14:tracePt t="8148" x="6192838" y="1981200"/>
          <p14:tracePt t="8164" x="6083300" y="2073275"/>
          <p14:tracePt t="8181" x="5973763" y="2208213"/>
          <p14:tracePt t="8198" x="5873750" y="2351088"/>
          <p14:tracePt t="8214" x="5781675" y="2517775"/>
          <p14:tracePt t="8231" x="5697538" y="2693988"/>
          <p14:tracePt t="8248" x="5656263" y="2854325"/>
          <p14:tracePt t="8249" x="5646738" y="2938463"/>
          <p14:tracePt t="8265" x="5646738" y="3105150"/>
          <p14:tracePt t="8280" x="5646738" y="3181350"/>
          <p14:tracePt t="8297" x="5656263" y="3449638"/>
          <p14:tracePt t="8314" x="5722938" y="3617913"/>
          <p14:tracePt t="8331" x="5789613" y="3786188"/>
          <p14:tracePt t="8348" x="5856288" y="3919538"/>
          <p14:tracePt t="8364" x="5924550" y="4037013"/>
          <p14:tracePt t="8381" x="5991225" y="4164013"/>
          <p14:tracePt t="8398" x="6049963" y="4264025"/>
          <p14:tracePt t="8414" x="6124575" y="4365625"/>
          <p14:tracePt t="8431" x="6159500" y="4414838"/>
          <p14:tracePt t="8448" x="6326188" y="4532313"/>
          <p14:tracePt t="8464" x="6461125" y="4565650"/>
          <p14:tracePt t="8481" x="6619875" y="4583113"/>
          <p14:tracePt t="8498" x="6762750" y="4583113"/>
          <p14:tracePt t="8515" x="6938963" y="4557713"/>
          <p14:tracePt t="8531" x="7073900" y="4516438"/>
          <p14:tracePt t="8547" x="7240588" y="4440238"/>
          <p14:tracePt t="8565" x="7383463" y="4348163"/>
          <p14:tracePt t="8581" x="7559675" y="4213225"/>
          <p14:tracePt t="8597" x="7720013" y="4079875"/>
          <p14:tracePt t="8614" x="7870825" y="3937000"/>
          <p14:tracePt t="8630" x="8013700" y="3786188"/>
          <p14:tracePt t="8648" x="8156575" y="3643313"/>
          <p14:tracePt t="8664" x="8274050" y="3459163"/>
          <p14:tracePt t="8681" x="8366125" y="3298825"/>
          <p14:tracePt t="8698" x="8424863" y="3105150"/>
          <p14:tracePt t="8715" x="8450263" y="2895600"/>
          <p14:tracePt t="8731" x="8450263" y="2686050"/>
          <p14:tracePt t="8747" x="8440738" y="2501900"/>
          <p14:tracePt t="8764" x="8382000" y="2316163"/>
          <p14:tracePt t="8781" x="8274050" y="2065338"/>
          <p14:tracePt t="8797" x="8231188" y="1989138"/>
          <p14:tracePt t="8814" x="8097838" y="1820863"/>
          <p14:tracePt t="8831" x="7870825" y="1562100"/>
          <p14:tracePt t="8848" x="7694613" y="1435100"/>
          <p14:tracePt t="8864" x="7510463" y="1317625"/>
          <p14:tracePt t="8881" x="7334250" y="1225550"/>
          <p14:tracePt t="8897" x="7158038" y="1141413"/>
          <p14:tracePt t="8914" x="6997700" y="1082675"/>
          <p14:tracePt t="8931" x="6846888" y="1057275"/>
          <p14:tracePt t="8947" x="6696075" y="1041400"/>
          <p14:tracePt t="8964" x="6578600" y="1041400"/>
          <p14:tracePt t="8981" x="6443663" y="1041400"/>
          <p14:tracePt t="8998" x="6326188" y="1049338"/>
          <p14:tracePt t="9014" x="6192838" y="1100138"/>
          <p14:tracePt t="9031" x="6057900" y="1174750"/>
          <p14:tracePt t="9047" x="5907088" y="1292225"/>
          <p14:tracePt t="9064" x="5748338" y="1427163"/>
          <p14:tracePt t="9081" x="5597525" y="1577975"/>
          <p14:tracePt t="9098" x="5480050" y="1762125"/>
          <p14:tracePt t="9114" x="5378450" y="1930400"/>
          <p14:tracePt t="9130" x="5303838" y="2106613"/>
          <p14:tracePt t="9147" x="5235575" y="2316163"/>
          <p14:tracePt t="9165" x="5210175" y="2568575"/>
          <p14:tracePt t="9165" x="5202238" y="2678113"/>
          <p14:tracePt t="9181" x="5202238" y="2921000"/>
          <p14:tracePt t="9197" x="5202238" y="3155950"/>
          <p14:tracePt t="9214" x="5235575" y="3340100"/>
          <p14:tracePt t="9231" x="5260975" y="3433763"/>
          <p14:tracePt t="9247" x="5337175" y="3676650"/>
          <p14:tracePt t="9264" x="5386388" y="3835400"/>
          <p14:tracePt t="9281" x="5445125" y="3978275"/>
          <p14:tracePt t="9297" x="5495925" y="4079875"/>
          <p14:tracePt t="9314" x="5529263" y="4154488"/>
          <p14:tracePt t="9329" x="5529263" y="4164013"/>
          <p14:tracePt t="9348" x="5538788" y="4171950"/>
          <p14:tracePt t="9417" x="5538788" y="4179888"/>
          <p14:tracePt t="9434" x="5529263" y="4189413"/>
          <p14:tracePt t="10498" x="5554663" y="4205288"/>
          <p14:tracePt t="10502" x="5580063" y="4213225"/>
          <p14:tracePt t="10514" x="5597525" y="4213225"/>
          <p14:tracePt t="10531" x="5664200" y="4222750"/>
          <p14:tracePt t="10548" x="5764213" y="4238625"/>
          <p14:tracePt t="10564" x="5848350" y="4238625"/>
          <p14:tracePt t="10581" x="5932488" y="4238625"/>
          <p14:tracePt t="10597" x="6024563" y="4238625"/>
          <p14:tracePt t="10615" x="6159500" y="4238625"/>
          <p14:tracePt t="10631" x="6318250" y="4222750"/>
          <p14:tracePt t="10648" x="6502400" y="4164013"/>
          <p14:tracePt t="10648" x="6586538" y="4130675"/>
          <p14:tracePt t="10664" x="6678613" y="4087813"/>
          <p14:tracePt t="10681" x="6888163" y="3962400"/>
          <p14:tracePt t="10697" x="7005638" y="3886200"/>
          <p14:tracePt t="10715" x="7089775" y="3827463"/>
          <p14:tracePt t="10731" x="7181850" y="3752850"/>
          <p14:tracePt t="10747" x="7250113" y="3676650"/>
          <p14:tracePt t="10764" x="7324725" y="3541713"/>
          <p14:tracePt t="10781" x="7400925" y="3365500"/>
          <p14:tracePt t="10798" x="7467600" y="3198813"/>
          <p14:tracePt t="10814" x="7500938" y="3030538"/>
          <p14:tracePt t="10830" x="7518400" y="2895600"/>
          <p14:tracePt t="10848" x="7518400" y="2786063"/>
          <p14:tracePt t="10864" x="7518400" y="2693988"/>
          <p14:tracePt t="10882" x="7510463" y="2609850"/>
          <p14:tracePt t="10898" x="7485063" y="2543175"/>
          <p14:tracePt t="10914" x="7451725" y="2484438"/>
          <p14:tracePt t="10930" x="7408863" y="2443163"/>
          <p14:tracePt t="10948" x="7367588" y="2384425"/>
          <p14:tracePt t="10964" x="7316788" y="2325688"/>
          <p14:tracePt t="10982" x="7224713" y="2198688"/>
          <p14:tracePt t="10997" x="7181850" y="2165350"/>
          <p14:tracePt t="11014" x="7107238" y="2114550"/>
          <p14:tracePt t="11031" x="7073900" y="2090738"/>
          <p14:tracePt t="11048" x="7056438" y="2073275"/>
          <p14:tracePt t="11072" x="7048500" y="2073275"/>
          <p14:tracePt t="11081" x="7040563" y="2073275"/>
          <p14:tracePt t="11098" x="7005638" y="2055813"/>
          <p14:tracePt t="11114" x="6981825" y="2047875"/>
          <p14:tracePt t="11131" x="6931025" y="2022475"/>
          <p14:tracePt t="11147" x="6923088" y="2014538"/>
          <p14:tracePt t="11260" x="6938963" y="2039938"/>
          <p14:tracePt t="11268" x="6946900" y="2055813"/>
          <p14:tracePt t="11282" x="6956425" y="2081213"/>
          <p14:tracePt t="11297" x="6972300" y="2114550"/>
          <p14:tracePt t="11314" x="6972300" y="2139950"/>
          <p14:tracePt t="11330" x="6981825" y="2182813"/>
          <p14:tracePt t="11348" x="6989763" y="2216150"/>
          <p14:tracePt t="11365" x="6997700" y="2274888"/>
          <p14:tracePt t="11380" x="6997700" y="2341563"/>
          <p14:tracePt t="11398" x="6997700" y="2392363"/>
          <p14:tracePt t="11399" x="6997700" y="2417763"/>
          <p14:tracePt t="11414" x="6997700" y="2433638"/>
          <p14:tracePt t="11431" x="6997700" y="2509838"/>
          <p14:tracePt t="11448" x="6997700" y="2551113"/>
          <p14:tracePt t="11464" x="6997700" y="2601913"/>
          <p14:tracePt t="11481" x="7005638" y="2678113"/>
          <p14:tracePt t="11497" x="7005638" y="2744788"/>
          <p14:tracePt t="11514" x="7005638" y="2879725"/>
          <p14:tracePt t="11529" x="7005638" y="3046413"/>
          <p14:tracePt t="11547" x="7005638" y="3189288"/>
          <p14:tracePt t="11564" x="7005638" y="3324225"/>
          <p14:tracePt t="11581" x="7005638" y="3449638"/>
          <p14:tracePt t="11597" x="7005638" y="3609975"/>
          <p14:tracePt t="11614" x="7005638" y="3727450"/>
          <p14:tracePt t="11630" x="7005638" y="3819525"/>
          <p14:tracePt t="11648" x="7005638" y="3870325"/>
          <p14:tracePt t="11664" x="7005638" y="3878263"/>
          <p14:tracePt t="11708" x="7005638" y="3886200"/>
          <p14:tracePt t="11839" x="7005638" y="3894138"/>
          <p14:tracePt t="11855" x="7005638" y="3903663"/>
          <p14:tracePt t="11863" x="7005638" y="3911600"/>
          <p14:tracePt t="11945" x="7005638" y="3894138"/>
          <p14:tracePt t="11953" x="7005638" y="3860800"/>
          <p14:tracePt t="11965" x="7005638" y="3844925"/>
          <p14:tracePt t="11980" x="6989763" y="3727450"/>
          <p14:tracePt t="11998" x="6946900" y="3559175"/>
          <p14:tracePt t="12014" x="6897688" y="3349625"/>
          <p14:tracePt t="12029" x="6872288" y="3155950"/>
          <p14:tracePt t="12048" x="6846888" y="2997200"/>
          <p14:tracePt t="12064" x="6829425" y="2854325"/>
          <p14:tracePt t="12081" x="6813550" y="2703513"/>
          <p14:tracePt t="12097" x="6813550" y="2568575"/>
          <p14:tracePt t="12114" x="6813550" y="2476500"/>
          <p14:tracePt t="12131" x="6813550" y="2409825"/>
          <p14:tracePt t="12148" x="6813550" y="2341563"/>
          <p14:tracePt t="12164" x="6813550" y="2333625"/>
          <p14:tracePt t="12181" x="6813550" y="2282825"/>
          <p14:tracePt t="12197" x="6813550" y="2257425"/>
          <p14:tracePt t="12214" x="6813550" y="2216150"/>
          <p14:tracePt t="12230" x="6813550" y="2198688"/>
          <p14:tracePt t="12247" x="6813550" y="2114550"/>
          <p14:tracePt t="12265" x="6813550" y="2073275"/>
          <p14:tracePt t="12281" x="6813550" y="2055813"/>
          <p14:tracePt t="12352" x="6821488" y="2055813"/>
          <p14:tracePt t="12360" x="6821488" y="2073275"/>
          <p14:tracePt t="12369" x="6829425" y="2106613"/>
          <p14:tracePt t="12381" x="6829425" y="2124075"/>
          <p14:tracePt t="12397" x="6838950" y="2173288"/>
          <p14:tracePt t="12414" x="6846888" y="2249488"/>
          <p14:tracePt t="12431" x="6854825" y="2308225"/>
          <p14:tracePt t="12448" x="6872288" y="2409825"/>
          <p14:tracePt t="12464" x="6888163" y="2527300"/>
          <p14:tracePt t="12481" x="6897688" y="2635250"/>
          <p14:tracePt t="12497" x="6913563" y="2762250"/>
          <p14:tracePt t="12514" x="6923088" y="2879725"/>
          <p14:tracePt t="12530" x="6923088" y="2946400"/>
          <p14:tracePt t="12548" x="6923088" y="3005138"/>
          <p14:tracePt t="12565" x="6923088" y="3022600"/>
          <p14:tracePt t="12581" x="6923088" y="3055938"/>
          <p14:tracePt t="12598" x="6923088" y="3071813"/>
          <p14:tracePt t="12614" x="6923088" y="3122613"/>
          <p14:tracePt t="12631" x="6923088" y="3155950"/>
          <p14:tracePt t="12648" x="6923088" y="3198813"/>
          <p14:tracePt t="12664" x="6923088" y="3248025"/>
          <p14:tracePt t="12681" x="6923088" y="3340100"/>
          <p14:tracePt t="12698" x="6923088" y="3375025"/>
          <p14:tracePt t="12714" x="6923088" y="3433763"/>
          <p14:tracePt t="12730" x="6923088" y="3517900"/>
          <p14:tracePt t="12747" x="6923088" y="3584575"/>
          <p14:tracePt t="12764" x="6923088" y="3643313"/>
          <p14:tracePt t="12781" x="6923088" y="3684588"/>
          <p14:tracePt t="12798" x="6923088" y="3709988"/>
          <p14:tracePt t="12814" x="6923088" y="3727450"/>
          <p14:tracePt t="12831" x="6923088" y="3735388"/>
          <p14:tracePt t="12848" x="6923088" y="3743325"/>
          <p14:tracePt t="12864" x="6923088" y="3752850"/>
          <p14:tracePt t="12881" x="6923088" y="3768725"/>
          <p14:tracePt t="12898" x="6923088" y="3776663"/>
          <p14:tracePt t="12914" x="6923088" y="3794125"/>
          <p14:tracePt t="12931" x="6923088" y="3802063"/>
          <p14:tracePt t="12948" x="6923088" y="3819525"/>
          <p14:tracePt t="12948" x="6923088" y="3835400"/>
          <p14:tracePt t="12965" x="6923088" y="3860800"/>
          <p14:tracePt t="12981" x="6923088" y="3870325"/>
          <p14:tracePt t="12999" x="6923088" y="3886200"/>
          <p14:tracePt t="13014" x="6923088" y="3894138"/>
          <p14:tracePt t="13031" x="6923088" y="3911600"/>
          <p14:tracePt t="13048" x="6923088" y="3929063"/>
          <p14:tracePt t="13069" x="6923088" y="3937000"/>
          <p14:tracePt t="13151" x="6923088" y="3929063"/>
          <p14:tracePt t="13160" x="6923088" y="3903663"/>
          <p14:tracePt t="13168" x="6923088" y="3894138"/>
          <p14:tracePt t="13181" x="6923088" y="3878263"/>
          <p14:tracePt t="13197" x="6931025" y="3827463"/>
          <p14:tracePt t="13214" x="6981825" y="3786188"/>
          <p14:tracePt t="13231" x="7064375" y="3760788"/>
          <p14:tracePt t="13247" x="7132638" y="3727450"/>
          <p14:tracePt t="13265" x="7291388" y="3702050"/>
          <p14:tracePt t="13281" x="7577138" y="3643313"/>
          <p14:tracePt t="13297" x="8021638" y="3551238"/>
          <p14:tracePt t="13314" x="8583613" y="3433763"/>
          <p14:tracePt t="13331" x="9112250" y="3349625"/>
          <p14:tracePt t="13348" x="9590088" y="3281363"/>
          <p14:tracePt t="13364" x="10110788" y="3198813"/>
          <p14:tracePt t="13381" x="10212388" y="3181350"/>
          <p14:tracePt t="13397" x="10447338" y="3148013"/>
          <p14:tracePt t="13414" x="10539413" y="3122613"/>
          <p14:tracePt t="13431" x="10547350" y="3122613"/>
          <p14:tracePt t="13447" x="10547350" y="3114675"/>
          <p14:tracePt t="13505" x="10555288" y="3114675"/>
          <p14:tracePt t="13514" x="10564813" y="3105150"/>
          <p14:tracePt t="13531" x="10580688" y="3105150"/>
          <p14:tracePt t="13537" x="10588625" y="3105150"/>
          <p14:tracePt t="13548" x="10606088" y="3105150"/>
          <p14:tracePt t="13564" x="10631488" y="3097213"/>
          <p14:tracePt t="13580" x="10647363" y="3097213"/>
          <p14:tracePt t="13598" x="10682288" y="3097213"/>
          <p14:tracePt t="13614" x="10731500" y="3097213"/>
          <p14:tracePt t="13631" x="10764838" y="3097213"/>
          <p14:tracePt t="13647" x="10782300" y="3097213"/>
          <p14:tracePt t="14296" x="10790238" y="3097213"/>
          <p14:tracePt t="14363" x="10782300" y="3097213"/>
          <p14:tracePt t="14372" x="10774363" y="3097213"/>
          <p14:tracePt t="14429" x="10782300" y="3089275"/>
          <p14:tracePt t="14437" x="10799763" y="3071813"/>
          <p14:tracePt t="14448" x="10833100" y="3063875"/>
          <p14:tracePt t="14464" x="10858500" y="3046413"/>
          <p14:tracePt t="14481" x="10882313" y="3022600"/>
          <p14:tracePt t="14497" x="10917238" y="2997200"/>
          <p14:tracePt t="14514" x="10925175" y="2987675"/>
          <p14:tracePt t="14531" x="10950575" y="2963863"/>
          <p14:tracePt t="14547" x="10958513" y="2954338"/>
          <p14:tracePt t="14564" x="10958513" y="2938463"/>
          <p14:tracePt t="14581" x="10966450" y="2905125"/>
          <p14:tracePt t="14597" x="10975975" y="2854325"/>
          <p14:tracePt t="14614" x="10975975" y="2803525"/>
          <p14:tracePt t="14631" x="10975975" y="2744788"/>
          <p14:tracePt t="14647" x="10975975" y="2711450"/>
          <p14:tracePt t="14664" x="10958513" y="2660650"/>
          <p14:tracePt t="14681" x="10866438" y="2576513"/>
          <p14:tracePt t="14697" x="10833100" y="2560638"/>
          <p14:tracePt t="14698" x="10799763" y="2543175"/>
          <p14:tracePt t="14714" x="10748963" y="2535238"/>
          <p14:tracePt t="14730" x="10690225" y="2527300"/>
          <p14:tracePt t="14730" x="10631488" y="2517775"/>
          <p14:tracePt t="14747" x="10506075" y="2501900"/>
          <p14:tracePt t="14764" x="10396538" y="2492375"/>
          <p14:tracePt t="14781" x="10320338" y="2492375"/>
          <p14:tracePt t="14797" x="10261600" y="2492375"/>
          <p14:tracePt t="14814" x="10220325" y="2492375"/>
          <p14:tracePt t="14829" x="10177463" y="2492375"/>
          <p14:tracePt t="14847" x="10136188" y="2492375"/>
          <p14:tracePt t="14864" x="10094913" y="2492375"/>
          <p14:tracePt t="14881" x="10018713" y="2492375"/>
          <p14:tracePt t="14898" x="9952038" y="2492375"/>
          <p14:tracePt t="14914" x="9901238" y="2492375"/>
          <p14:tracePt t="14930" x="9834563" y="2492375"/>
          <p14:tracePt t="14947" x="9791700" y="2492375"/>
          <p14:tracePt t="14964" x="9732963" y="2492375"/>
          <p14:tracePt t="14981" x="9683750" y="2492375"/>
          <p14:tracePt t="14997" x="9648825" y="2492375"/>
          <p14:tracePt t="15014" x="9607550" y="2509838"/>
          <p14:tracePt t="15030" x="9590088" y="2543175"/>
          <p14:tracePt t="15048" x="9556750" y="2652713"/>
          <p14:tracePt t="15064" x="9540875" y="2703513"/>
          <p14:tracePt t="15081" x="9523413" y="2795588"/>
          <p14:tracePt t="15081" x="9515475" y="2820988"/>
          <p14:tracePt t="15098" x="9490075" y="2905125"/>
          <p14:tracePt t="15114" x="9482138" y="2979738"/>
          <p14:tracePt t="15131" x="9482138" y="3038475"/>
          <p14:tracePt t="15147" x="9482138" y="3055938"/>
          <p14:tracePt t="15164" x="9482138" y="3097213"/>
          <p14:tracePt t="15181" x="9482138" y="3148013"/>
          <p14:tracePt t="15197" x="9515475" y="3181350"/>
          <p14:tracePt t="15214" x="9566275" y="3240088"/>
          <p14:tracePt t="15230" x="9632950" y="3281363"/>
          <p14:tracePt t="15248" x="9725025" y="3324225"/>
          <p14:tracePt t="15265" x="9783763" y="3340100"/>
          <p14:tracePt t="15281" x="9901238" y="3357563"/>
          <p14:tracePt t="15298" x="10036175" y="3357563"/>
          <p14:tracePt t="15314" x="10177463" y="3357563"/>
          <p14:tracePt t="15331" x="10329863" y="3357563"/>
          <p14:tracePt t="15347" x="10455275" y="3340100"/>
          <p14:tracePt t="15364" x="10547350" y="3316288"/>
          <p14:tracePt t="15381" x="10580688" y="3306763"/>
          <p14:tracePt t="15399" x="10580688" y="3298825"/>
          <p14:tracePt t="15553" x="10572750" y="3298825"/>
          <p14:tracePt t="15561" x="10555288" y="3298825"/>
          <p14:tracePt t="15569" x="10539413" y="3298825"/>
          <p14:tracePt t="15581" x="10521950" y="3298825"/>
          <p14:tracePt t="15597" x="10480675" y="3298825"/>
          <p14:tracePt t="15614" x="10421938" y="3290888"/>
          <p14:tracePt t="15630" x="10363200" y="3281363"/>
          <p14:tracePt t="15647" x="10228263" y="3265488"/>
          <p14:tracePt t="15664" x="9977438" y="3232150"/>
          <p14:tracePt t="15681" x="9548813" y="3140075"/>
          <p14:tracePt t="15697" x="9002713" y="2997200"/>
          <p14:tracePt t="15714" x="8483600" y="2854325"/>
          <p14:tracePt t="15730" x="8062913" y="2711450"/>
          <p14:tracePt t="15748" x="7794625" y="2586038"/>
          <p14:tracePt t="15765" x="7510463" y="2417763"/>
          <p14:tracePt t="15781" x="7442200" y="2359025"/>
          <p14:tracePt t="15797" x="7308850" y="2249488"/>
          <p14:tracePt t="15815" x="7123113" y="2149475"/>
          <p14:tracePt t="15831" x="7015163" y="2098675"/>
          <p14:tracePt t="15847" x="6913563" y="2065338"/>
          <p14:tracePt t="15864" x="6796088" y="2055813"/>
          <p14:tracePt t="15881" x="6696075" y="2055813"/>
          <p14:tracePt t="15898" x="6629400" y="2055813"/>
          <p14:tracePt t="15914" x="6561138" y="2039938"/>
          <p14:tracePt t="15931" x="6494463" y="2032000"/>
          <p14:tracePt t="15948" x="6435725" y="2022475"/>
          <p14:tracePt t="15964" x="6418263" y="2014538"/>
          <p14:tracePt t="16042" x="6410325" y="2014538"/>
          <p14:tracePt t="16059" x="6402388" y="2032000"/>
          <p14:tracePt t="16067" x="6402388" y="2055813"/>
          <p14:tracePt t="16081" x="6402388" y="2073275"/>
          <p14:tracePt t="16098" x="6402388" y="2139950"/>
          <p14:tracePt t="16114" x="6402388" y="2241550"/>
          <p14:tracePt t="16131" x="6402388" y="2425700"/>
          <p14:tracePt t="16148" x="6410325" y="2678113"/>
          <p14:tracePt t="16164" x="6461125" y="3013075"/>
          <p14:tracePt t="16181" x="6511925" y="3198813"/>
          <p14:tracePt t="16197" x="6545263" y="3349625"/>
          <p14:tracePt t="16214" x="6586538" y="3467100"/>
          <p14:tracePt t="16231" x="6604000" y="3517900"/>
          <p14:tracePt t="16247" x="6611938" y="3533775"/>
          <p14:tracePt t="16264" x="6611938" y="3559175"/>
          <p14:tracePt t="16281" x="6619875" y="3576638"/>
          <p14:tracePt t="16303" x="6629400" y="3600450"/>
          <p14:tracePt t="16319" x="6629400" y="3609975"/>
          <p14:tracePt t="16336" x="6629400" y="3617913"/>
          <p14:tracePt t="16347" x="6637338" y="3617913"/>
          <p14:tracePt t="16364" x="6637338" y="3635375"/>
          <p14:tracePt t="16381" x="6653213" y="3659188"/>
          <p14:tracePt t="16398" x="6653213" y="3684588"/>
          <p14:tracePt t="16414" x="6662738" y="3717925"/>
          <p14:tracePt t="16430" x="6662738" y="3768725"/>
          <p14:tracePt t="16448" x="6670675" y="3786188"/>
          <p14:tracePt t="16465" x="6670675" y="3811588"/>
          <p14:tracePt t="16515" x="6670675" y="3802063"/>
          <p14:tracePt t="16523" x="6670675" y="3776663"/>
          <p14:tracePt t="16531" x="6678613" y="3727450"/>
          <p14:tracePt t="16547" x="6678613" y="3508375"/>
          <p14:tracePt t="16564" x="6678613" y="3173413"/>
          <p14:tracePt t="16581" x="6729413" y="2811463"/>
          <p14:tracePt t="16597" x="6780213" y="2543175"/>
          <p14:tracePt t="16614" x="6846888" y="2333625"/>
          <p14:tracePt t="16631" x="6880225" y="2182813"/>
          <p14:tracePt t="16647" x="6905625" y="2124075"/>
          <p14:tracePt t="16664" x="6905625" y="2114550"/>
          <p14:tracePt t="16727" x="6905625" y="2106613"/>
          <p14:tracePt t="16743" x="6913563" y="2106613"/>
          <p14:tracePt t="16751" x="6923088" y="2106613"/>
          <p14:tracePt t="16764" x="6946900" y="2106613"/>
          <p14:tracePt t="16781" x="6989763" y="2106613"/>
          <p14:tracePt t="16798" x="7040563" y="2106613"/>
          <p14:tracePt t="16814" x="7165975" y="2106613"/>
          <p14:tracePt t="16831" x="7367588" y="2106613"/>
          <p14:tracePt t="16848" x="7602538" y="2114550"/>
          <p14:tracePt t="16864" x="7862888" y="2165350"/>
          <p14:tracePt t="16881" x="8189913" y="2282825"/>
          <p14:tracePt t="16898" x="8415338" y="2384425"/>
          <p14:tracePt t="16914" x="8626475" y="2484438"/>
          <p14:tracePt t="16931" x="8843963" y="2576513"/>
          <p14:tracePt t="16948" x="9028113" y="2644775"/>
          <p14:tracePt t="16964" x="9188450" y="2693988"/>
          <p14:tracePt t="16981" x="9372600" y="2727325"/>
          <p14:tracePt t="16998" x="9540875" y="2770188"/>
          <p14:tracePt t="17014" x="9707563" y="2786063"/>
          <p14:tracePt t="17029" x="9875838" y="2803525"/>
          <p14:tracePt t="17048" x="10036175" y="2820988"/>
          <p14:tracePt t="17064" x="10194925" y="2828925"/>
          <p14:tracePt t="17080" x="10312400" y="2846388"/>
          <p14:tracePt t="17097" x="10363200" y="2854325"/>
          <p14:tracePt t="17191" x="10345738" y="2879725"/>
          <p14:tracePt t="17199" x="10337800" y="2879725"/>
          <p14:tracePt t="17206" x="10312400" y="2905125"/>
          <p14:tracePt t="17215" x="10279063" y="2913063"/>
          <p14:tracePt t="17231" x="10261600" y="2928938"/>
          <p14:tracePt t="17247" x="10202863" y="2963863"/>
          <p14:tracePt t="17264" x="10094913" y="3005138"/>
          <p14:tracePt t="17281" x="10077450" y="3013075"/>
          <p14:tracePt t="17281" x="10044113" y="3030538"/>
          <p14:tracePt t="17298" x="9952038" y="3081338"/>
          <p14:tracePt t="17314" x="9842500" y="3140075"/>
          <p14:tracePt t="17331" x="9732963" y="3189288"/>
          <p14:tracePt t="17347" x="9632950" y="3240088"/>
          <p14:tracePt t="17364" x="9556750" y="3273425"/>
          <p14:tracePt t="17381" x="9507538" y="3290888"/>
          <p14:tracePt t="17398" x="9498013" y="3298825"/>
          <p14:tracePt t="17533" x="9498013" y="3290888"/>
          <p14:tracePt t="17615" x="9482138" y="3290888"/>
          <p14:tracePt t="17624" x="9456738" y="3290888"/>
          <p14:tracePt t="17631" x="9448800" y="3290888"/>
          <p14:tracePt t="17648" x="9413875" y="3290888"/>
          <p14:tracePt t="17664" x="9398000" y="3290888"/>
          <p14:tracePt t="17681" x="9380538" y="3290888"/>
          <p14:tracePt t="17794" x="9372600" y="3290888"/>
          <p14:tracePt t="17818" x="9372600" y="3281363"/>
          <p14:tracePt t="17933" x="9364663" y="3273425"/>
          <p14:tracePt t="17941" x="9355138" y="3273425"/>
          <p14:tracePt t="17949" x="9347200" y="3273425"/>
          <p14:tracePt t="17964" x="9331325" y="3273425"/>
          <p14:tracePt t="17980" x="9313863" y="3273425"/>
          <p14:tracePt t="17998" x="9272588" y="3273425"/>
          <p14:tracePt t="18014" x="9255125" y="3273425"/>
          <p14:tracePt t="18031" x="9247188" y="3273425"/>
          <p14:tracePt t="18112" x="9237663" y="3273425"/>
          <p14:tracePt t="18120" x="9213850" y="3298825"/>
          <p14:tracePt t="18130" x="9163050" y="3332163"/>
          <p14:tracePt t="18148" x="9078913" y="3382963"/>
          <p14:tracePt t="18164" x="8877300" y="3459163"/>
          <p14:tracePt t="18181" x="8675688" y="3508375"/>
          <p14:tracePt t="18198" x="8667750" y="3508375"/>
          <p14:tracePt t="18315" x="8693150" y="3500438"/>
          <p14:tracePt t="18324" x="8701088" y="3492500"/>
          <p14:tracePt t="18332" x="8751888" y="3482975"/>
          <p14:tracePt t="18348" x="8802688" y="3449638"/>
          <p14:tracePt t="18364" x="8836025" y="3416300"/>
          <p14:tracePt t="18381" x="8894763" y="3375025"/>
          <p14:tracePt t="18397" x="8943975" y="3340100"/>
          <p14:tracePt t="18414" x="8978900" y="3332163"/>
          <p14:tracePt t="18414" x="9020175" y="3316288"/>
          <p14:tracePt t="18431" x="9096375" y="3273425"/>
          <p14:tracePt t="18448" x="9178925" y="3240088"/>
          <p14:tracePt t="18464" x="9272588" y="3214688"/>
          <p14:tracePt t="18481" x="9339263" y="3181350"/>
          <p14:tracePt t="18497" x="9413875" y="3148013"/>
          <p14:tracePt t="18514" x="9464675" y="3114675"/>
          <p14:tracePt t="18531" x="9498013" y="3114675"/>
          <p14:tracePt t="18548" x="9523413" y="3097213"/>
          <p14:tracePt t="18564" x="9548813" y="3071813"/>
          <p14:tracePt t="18581" x="9574213" y="3055938"/>
          <p14:tracePt t="18598" x="9615488" y="3030538"/>
          <p14:tracePt t="18614" x="9658350" y="3022600"/>
          <p14:tracePt t="18630" x="9707563" y="3005138"/>
          <p14:tracePt t="18647" x="9742488" y="2997200"/>
          <p14:tracePt t="18804" x="9750425" y="2979738"/>
          <p14:tracePt t="20482" x="9725025" y="2997200"/>
          <p14:tracePt t="20507" x="9683750" y="3022600"/>
          <p14:tracePt t="20515" x="9482138" y="3222625"/>
          <p14:tracePt t="20523" x="9347200" y="3375025"/>
          <p14:tracePt t="20531" x="9255125" y="3475038"/>
          <p14:tracePt t="20547" x="9170988" y="3576638"/>
          <p14:tracePt t="20564" x="8943975" y="3835400"/>
          <p14:tracePt t="20581" x="8751888" y="4037013"/>
          <p14:tracePt t="20598" x="8516938" y="4248150"/>
          <p14:tracePt t="20614" x="8289925" y="4440238"/>
          <p14:tracePt t="20631" x="8113713" y="4591050"/>
          <p14:tracePt t="20647" x="7970838" y="4708525"/>
          <p14:tracePt t="20664" x="7827963" y="4818063"/>
          <p14:tracePt t="20680" x="7686675" y="4943475"/>
          <p14:tracePt t="20698" x="7485063" y="5095875"/>
          <p14:tracePt t="20714" x="7191375" y="5229225"/>
          <p14:tracePt t="20731" x="6813550" y="5305425"/>
          <p14:tracePt t="20747" x="6477000" y="5321300"/>
          <p14:tracePt t="21112" x="6477000" y="5330825"/>
          <p14:tracePt t="21121" x="6477000" y="5338763"/>
          <p14:tracePt t="21131" x="6477000" y="5356225"/>
          <p14:tracePt t="21924" x="6469063" y="5356225"/>
          <p14:tracePt t="21939" x="6461125" y="5356225"/>
          <p14:tracePt t="21947" x="6453188" y="5356225"/>
          <p14:tracePt t="21955" x="6427788" y="5346700"/>
          <p14:tracePt t="21972" x="6410325" y="5346700"/>
          <p14:tracePt t="21981" x="6394450" y="5346700"/>
          <p14:tracePt t="21997" x="6335713" y="5346700"/>
          <p14:tracePt t="22014" x="6267450" y="5338763"/>
          <p14:tracePt t="22031" x="6218238" y="5330825"/>
          <p14:tracePt t="22047" x="6167438" y="5330825"/>
          <p14:tracePt t="22064" x="6134100" y="5330825"/>
          <p14:tracePt t="22242" x="6116638" y="5321300"/>
          <p14:tracePt t="22258" x="6108700" y="5321300"/>
          <p14:tracePt t="22266" x="6100763" y="5305425"/>
          <p14:tracePt t="22281" x="6091238" y="5305425"/>
          <p14:tracePt t="22297" x="6083300" y="5295900"/>
          <p14:tracePt t="22314" x="6067425" y="5295900"/>
          <p14:tracePt t="22330" x="5999163" y="5287963"/>
          <p14:tracePt t="22347" x="5932488" y="5262563"/>
          <p14:tracePt t="22364" x="5807075" y="5221288"/>
          <p14:tracePt t="22381" x="5807075" y="5213350"/>
          <p14:tracePt t="22602" x="5815013" y="5213350"/>
          <p14:tracePt t="22610" x="5848350" y="5213350"/>
          <p14:tracePt t="22618" x="5848350" y="5221288"/>
          <p14:tracePt t="22631" x="5891213" y="5229225"/>
          <p14:tracePt t="22648" x="5932488" y="5262563"/>
          <p14:tracePt t="22664" x="5940425" y="5262563"/>
          <p14:tracePt t="22681" x="5957888" y="5262563"/>
          <p14:tracePt t="22698" x="6024563" y="5280025"/>
          <p14:tracePt t="22714" x="6067425" y="5280025"/>
          <p14:tracePt t="22731" x="6091238" y="5280025"/>
          <p14:tracePt t="22847" x="6083300" y="5280025"/>
          <p14:tracePt t="22855" x="6049963" y="5280025"/>
          <p14:tracePt t="22864" x="6008688" y="5280025"/>
          <p14:tracePt t="22881" x="5991225" y="5280025"/>
          <p14:tracePt t="22898" x="6049963" y="5221288"/>
          <p14:tracePt t="22914" x="6159500" y="5162550"/>
          <p14:tracePt t="22931" x="6343650" y="5070475"/>
          <p14:tracePt t="22947" x="6435725" y="5027613"/>
          <p14:tracePt t="22964" x="6762750" y="4919663"/>
          <p14:tracePt t="22981" x="6956425" y="4884738"/>
          <p14:tracePt t="22997" x="7123113" y="4868863"/>
          <p14:tracePt t="23014" x="7224713" y="4860925"/>
          <p14:tracePt t="23031" x="7240588" y="4860925"/>
          <p14:tracePt t="23116" x="7232650" y="4860925"/>
          <p14:tracePt t="23132" x="7232650" y="4884738"/>
          <p14:tracePt t="23141" x="7232650" y="4902200"/>
          <p14:tracePt t="23149" x="7232650" y="4919663"/>
          <p14:tracePt t="23165" x="7250113" y="4978400"/>
          <p14:tracePt t="23181" x="7283450" y="5053013"/>
          <p14:tracePt t="23198" x="7308850" y="5103813"/>
          <p14:tracePt t="23214" x="7375525" y="5246688"/>
          <p14:tracePt t="23231" x="7400925" y="5295900"/>
          <p14:tracePt t="23442" x="7416800" y="5313363"/>
          <p14:tracePt t="23462" x="7416800" y="5321300"/>
          <p14:tracePt t="23469" x="7426325" y="5321300"/>
          <p14:tracePt t="23480" x="7426325" y="5338763"/>
          <p14:tracePt t="23497" x="7426325" y="5380038"/>
          <p14:tracePt t="23514" x="7416800" y="5405438"/>
          <p14:tracePt t="23559" x="7408863" y="5405438"/>
          <p14:tracePt t="23682" x="7426325" y="5405438"/>
          <p14:tracePt t="23690" x="7442200" y="5405438"/>
          <p14:tracePt t="23698" x="7451725" y="5405438"/>
          <p14:tracePt t="23714" x="7467600" y="5405438"/>
          <p14:tracePt t="23731" x="7577138" y="5456238"/>
          <p14:tracePt t="23747" x="7643813" y="5456238"/>
          <p14:tracePt t="23764" x="7694613" y="5456238"/>
          <p14:tracePt t="23781" x="7745413" y="5456238"/>
          <p14:tracePt t="23797" x="7778750" y="5456238"/>
          <p14:tracePt t="23814" x="7845425" y="5422900"/>
          <p14:tracePt t="23830" x="7912100" y="5405438"/>
          <p14:tracePt t="23847" x="7970838" y="5380038"/>
          <p14:tracePt t="23864" x="8021638" y="5338763"/>
          <p14:tracePt t="23881" x="8054975" y="5287963"/>
          <p14:tracePt t="23897" x="8062913" y="5229225"/>
          <p14:tracePt t="23914" x="8062913" y="5195888"/>
          <p14:tracePt t="23931" x="8062913" y="5162550"/>
          <p14:tracePt t="23947" x="8039100" y="5129213"/>
          <p14:tracePt t="23964" x="7988300" y="5086350"/>
          <p14:tracePt t="23980" x="7929563" y="5037138"/>
          <p14:tracePt t="23997" x="7870825" y="5002213"/>
          <p14:tracePt t="24014" x="7837488" y="4960938"/>
          <p14:tracePt t="24030" x="7794625" y="4927600"/>
          <p14:tracePt t="24048" x="7727950" y="4894263"/>
          <p14:tracePt t="24064" x="7669213" y="4860925"/>
          <p14:tracePt t="24081" x="7500938" y="4818063"/>
          <p14:tracePt t="24097" x="7442200" y="4792663"/>
          <p14:tracePt t="24114" x="7291388" y="4767263"/>
          <p14:tracePt t="24130" x="7199313" y="4751388"/>
          <p14:tracePt t="24147" x="7107238" y="4743450"/>
          <p14:tracePt t="24164" x="7005638" y="4743450"/>
          <p14:tracePt t="24179" x="6897688" y="4743450"/>
          <p14:tracePt t="24198" x="6788150" y="4743450"/>
          <p14:tracePt t="24214" x="6670675" y="4743450"/>
          <p14:tracePt t="24231" x="6570663" y="4776788"/>
          <p14:tracePt t="24248" x="6469063" y="4818063"/>
          <p14:tracePt t="24264" x="6376988" y="4868863"/>
          <p14:tracePt t="24281" x="6310313" y="4935538"/>
          <p14:tracePt t="24297" x="6251575" y="5002213"/>
          <p14:tracePt t="24314" x="6192838" y="5111750"/>
          <p14:tracePt t="24331" x="6142038" y="5213350"/>
          <p14:tracePt t="24347" x="6116638" y="5313363"/>
          <p14:tracePt t="24364" x="6083300" y="5430838"/>
          <p14:tracePt t="24380" x="6067425" y="5556250"/>
          <p14:tracePt t="24398" x="6067425" y="5665788"/>
          <p14:tracePt t="24414" x="6100763" y="5783263"/>
          <p14:tracePt t="24431" x="6167438" y="5867400"/>
          <p14:tracePt t="24448" x="6310313" y="5926138"/>
          <p14:tracePt t="24464" x="6351588" y="5934075"/>
          <p14:tracePt t="24481" x="6435725" y="5934075"/>
          <p14:tracePt t="24497" x="6453188" y="5926138"/>
          <p14:tracePt t="24514" x="6461125" y="5926138"/>
          <p14:tracePt t="24554" x="6469063" y="5908675"/>
          <p14:tracePt t="24563" x="6486525" y="5908675"/>
          <p14:tracePt t="24571" x="6511925" y="5908675"/>
          <p14:tracePt t="24581" x="6545263" y="5908675"/>
          <p14:tracePt t="24597" x="6711950" y="5908675"/>
          <p14:tracePt t="24614" x="6923088" y="5908675"/>
          <p14:tracePt t="24631" x="7181850" y="5875338"/>
          <p14:tracePt t="24647" x="7434263" y="5826125"/>
          <p14:tracePt t="24664" x="7569200" y="5791200"/>
          <p14:tracePt t="24681" x="7610475" y="5767388"/>
          <p14:tracePt t="24697" x="7610475" y="5732463"/>
          <p14:tracePt t="24714" x="7610475" y="5691188"/>
          <p14:tracePt t="24731" x="7585075" y="5632450"/>
          <p14:tracePt t="24747" x="7534275" y="5573713"/>
          <p14:tracePt t="24764" x="7518400" y="5556250"/>
          <p14:tracePt t="24780" x="7500938" y="5540375"/>
          <p14:tracePt t="24797" x="7485063" y="5540375"/>
          <p14:tracePt t="24814" x="7451725" y="5532438"/>
          <p14:tracePt t="24831" x="7442200" y="5522913"/>
          <p14:tracePt t="24847" x="7426325" y="5514975"/>
          <p14:tracePt t="24864" x="7400925" y="5507038"/>
          <p14:tracePt t="24882" x="7392988" y="5497513"/>
          <p14:tracePt t="24897" x="7375525" y="5489575"/>
          <p14:tracePt t="24914" x="7375525" y="5481638"/>
          <p14:tracePt t="24931" x="7358063" y="5473700"/>
          <p14:tracePt t="24954" x="7350125" y="5464175"/>
          <p14:tracePt t="24970" x="7350125" y="5448300"/>
          <p14:tracePt t="24981" x="7350125" y="5430838"/>
          <p14:tracePt t="24997" x="7350125" y="5389563"/>
          <p14:tracePt t="25014" x="7383463" y="5356225"/>
          <p14:tracePt t="25030" x="7400925" y="5330825"/>
          <p14:tracePt t="25047" x="7426325" y="5305425"/>
          <p14:tracePt t="25064" x="7459663" y="5262563"/>
          <p14:tracePt t="25081" x="7510463" y="5246688"/>
          <p14:tracePt t="25098" x="7551738" y="5203825"/>
          <p14:tracePt t="25115" x="7635875" y="5178425"/>
          <p14:tracePt t="25131" x="7710488" y="5154613"/>
          <p14:tracePt t="25147" x="7812088" y="5119688"/>
          <p14:tracePt t="25164" x="7988300" y="5060950"/>
          <p14:tracePt t="25180" x="8223250" y="4986338"/>
          <p14:tracePt t="25197" x="8524875" y="4868863"/>
          <p14:tracePt t="25214" x="8978900" y="4684713"/>
          <p14:tracePt t="25230" x="9423400" y="4457700"/>
          <p14:tracePt t="25248" x="9817100" y="4248150"/>
          <p14:tracePt t="25264" x="10144125" y="4079875"/>
          <p14:tracePt t="25280" x="10287000" y="4003675"/>
          <p14:tracePt t="25297" x="10294938" y="4003675"/>
          <p14:tracePt t="25314" x="10294938" y="3995738"/>
          <p14:tracePt t="25362" x="10294938" y="4021138"/>
          <p14:tracePt t="25370" x="10294938" y="4062413"/>
          <p14:tracePt t="25380" x="10294938" y="4095750"/>
          <p14:tracePt t="25397" x="10212388" y="4256088"/>
          <p14:tracePt t="25414" x="10094913" y="4457700"/>
          <p14:tracePt t="25431" x="9893300" y="4700588"/>
          <p14:tracePt t="25447" x="9582150" y="4953000"/>
          <p14:tracePt t="25464" x="9247188" y="5162550"/>
          <p14:tracePt t="25480" x="8836025" y="5346700"/>
          <p14:tracePt t="25498" x="8391525" y="5497513"/>
          <p14:tracePt t="25514" x="7980363" y="5624513"/>
          <p14:tracePt t="25531" x="7669213" y="5724525"/>
          <p14:tracePt t="25547" x="7500938" y="5800725"/>
          <p14:tracePt t="25564" x="7434263" y="5834063"/>
          <p14:tracePt t="25598" x="7434263" y="5842000"/>
          <p14:tracePt t="25606" x="7467600" y="5842000"/>
          <p14:tracePt t="25614" x="7518400" y="5842000"/>
          <p14:tracePt t="25631" x="7534275" y="5842000"/>
          <p14:tracePt t="25647" x="7753350" y="5842000"/>
          <p14:tracePt t="25664" x="8039100" y="5783263"/>
          <p14:tracePt t="25681" x="8366125" y="5716588"/>
          <p14:tracePt t="25697" x="8675688" y="5665788"/>
          <p14:tracePt t="25714" x="8936038" y="5614988"/>
          <p14:tracePt t="25731" x="9112250" y="5591175"/>
          <p14:tracePt t="25747" x="9237663" y="5573713"/>
          <p14:tracePt t="25764" x="9331325" y="5556250"/>
          <p14:tracePt t="25780" x="9355138" y="5548313"/>
          <p14:tracePt t="25835" x="9331325" y="5548313"/>
          <p14:tracePt t="25843" x="9305925" y="5573713"/>
          <p14:tracePt t="25850" x="9255125" y="5599113"/>
          <p14:tracePt t="25864" x="9229725" y="5607050"/>
          <p14:tracePt t="25880" x="9129713" y="5649913"/>
          <p14:tracePt t="25898" x="8943975" y="5716588"/>
          <p14:tracePt t="25914" x="8718550" y="5816600"/>
          <p14:tracePt t="25931" x="8491538" y="5926138"/>
          <p14:tracePt t="25948" x="8315325" y="6018213"/>
          <p14:tracePt t="25964" x="8189913" y="6086475"/>
          <p14:tracePt t="25979" x="8172450" y="6102350"/>
          <p14:tracePt t="25998" x="8172450" y="6127750"/>
          <p14:tracePt t="26015" x="8189913" y="6161088"/>
          <p14:tracePt t="26031" x="8307388" y="6186488"/>
          <p14:tracePt t="26047" x="8516938" y="6211888"/>
          <p14:tracePt t="26064" x="8785225" y="6237288"/>
          <p14:tracePt t="26080" x="9120188" y="6262688"/>
          <p14:tracePt t="26097" x="9472613" y="6286500"/>
          <p14:tracePt t="26114" x="9750425" y="6303963"/>
          <p14:tracePt t="26131" x="9893300" y="6303963"/>
          <p14:tracePt t="26148" x="9901238" y="6303963"/>
          <p14:tracePt t="26184" x="9909175" y="6303963"/>
          <p14:tracePt t="26209" x="9909175" y="6296025"/>
          <p14:tracePt t="26217" x="9901238" y="6286500"/>
          <p14:tracePt t="26234" x="9901238" y="6270625"/>
          <p14:tracePt t="26267" x="9901238" y="6262688"/>
          <p14:tracePt t="26512" x="9901238" y="6270625"/>
          <p14:tracePt t="26537" x="9901238" y="6278563"/>
          <p14:tracePt t="26685" x="9901238" y="6286500"/>
          <p14:tracePt t="26692" x="9883775" y="6278563"/>
          <p14:tracePt t="26700" x="9850438" y="6270625"/>
          <p14:tracePt t="26714" x="9801225" y="6253163"/>
          <p14:tracePt t="26731" x="9707563" y="6211888"/>
          <p14:tracePt t="26748" x="9531350" y="6161088"/>
          <p14:tracePt t="26764" x="9263063" y="6094413"/>
          <p14:tracePt t="26780" x="8978900" y="5992813"/>
          <p14:tracePt t="26798" x="8734425" y="5900738"/>
          <p14:tracePt t="26798" x="8642350" y="5859463"/>
          <p14:tracePt t="26814" x="8466138" y="5767388"/>
          <p14:tracePt t="26831" x="8374063" y="5691188"/>
          <p14:tracePt t="26847" x="8315325" y="5599113"/>
          <p14:tracePt t="26864" x="8256588" y="5514975"/>
          <p14:tracePt t="26880" x="8215313" y="5448300"/>
          <p14:tracePt t="26897" x="8156575" y="5397500"/>
          <p14:tracePt t="26914" x="8121650" y="5389563"/>
          <p14:tracePt t="26931" x="8113713" y="5389563"/>
          <p14:tracePt t="26952" x="8105775" y="5389563"/>
          <p14:tracePt t="26977" x="8088313" y="5389563"/>
          <p14:tracePt t="26984" x="8072438" y="5389563"/>
          <p14:tracePt t="26997" x="8072438" y="5397500"/>
          <p14:tracePt t="27014" x="8039100" y="5414963"/>
          <p14:tracePt t="27031" x="8021638" y="5422900"/>
          <p14:tracePt t="27075" x="8013700" y="5414963"/>
          <p14:tracePt t="27082" x="8047038" y="5414963"/>
          <p14:tracePt t="27090" x="8072438" y="5414963"/>
          <p14:tracePt t="27100" x="8113713" y="5405438"/>
          <p14:tracePt t="27114" x="8189913" y="5389563"/>
          <p14:tracePt t="27131" x="8415338" y="5346700"/>
          <p14:tracePt t="27148" x="8885238" y="5295900"/>
          <p14:tracePt t="27165" x="9070975" y="5280025"/>
          <p14:tracePt t="27165" x="9255125" y="5246688"/>
          <p14:tracePt t="27181" x="9423400" y="5221288"/>
          <p14:tracePt t="27197" x="9791700" y="5137150"/>
          <p14:tracePt t="27214" x="9875838" y="5119688"/>
          <p14:tracePt t="27230" x="10102850" y="5019675"/>
          <p14:tracePt t="27248" x="10169525" y="4986338"/>
          <p14:tracePt t="27264" x="10371138" y="4884738"/>
          <p14:tracePt t="27280" x="10471150" y="4818063"/>
          <p14:tracePt t="27297" x="10564813" y="4759325"/>
          <p14:tracePt t="27314" x="10631488" y="4718050"/>
          <p14:tracePt t="27331" x="10672763" y="4675188"/>
          <p14:tracePt t="27347" x="10706100" y="4624388"/>
          <p14:tracePt t="27364" x="10715625" y="4583113"/>
          <p14:tracePt t="27380" x="10731500" y="4541838"/>
          <p14:tracePt t="27397" x="10741025" y="4473575"/>
          <p14:tracePt t="27414" x="10764838" y="4389438"/>
          <p14:tracePt t="27431" x="10782300" y="4297363"/>
          <p14:tracePt t="27447" x="10782300" y="4205288"/>
          <p14:tracePt t="27464" x="10782300" y="4113213"/>
          <p14:tracePt t="27481" x="10782300" y="4011613"/>
          <p14:tracePt t="27497" x="10731500" y="3911600"/>
          <p14:tracePt t="27514" x="10647363" y="3819525"/>
          <p14:tracePt t="27531" x="10555288" y="3735388"/>
          <p14:tracePt t="27547" x="10447338" y="3702050"/>
          <p14:tracePt t="27564" x="10345738" y="3676650"/>
          <p14:tracePt t="27580" x="10202863" y="3676650"/>
          <p14:tracePt t="27597" x="10069513" y="3676650"/>
          <p14:tracePt t="27614" x="9926638" y="3684588"/>
          <p14:tracePt t="27631" x="9742488" y="3735388"/>
          <p14:tracePt t="27647" x="9556750" y="3811588"/>
          <p14:tracePt t="27664" x="9390063" y="3894138"/>
          <p14:tracePt t="27680" x="9237663" y="4003675"/>
          <p14:tracePt t="27698" x="9070975" y="4179888"/>
          <p14:tracePt t="27715" x="8969375" y="4330700"/>
          <p14:tracePt t="27731" x="8936038" y="4424363"/>
          <p14:tracePt t="27731" x="8920163" y="4516438"/>
          <p14:tracePt t="27747" x="8910638" y="4616450"/>
          <p14:tracePt t="27764" x="8910638" y="4919663"/>
          <p14:tracePt t="27781" x="8910638" y="5129213"/>
          <p14:tracePt t="27797" x="8910638" y="5364163"/>
          <p14:tracePt t="27814" x="8953500" y="5591175"/>
          <p14:tracePt t="27831" x="9002713" y="5808663"/>
          <p14:tracePt t="27847" x="9078913" y="5976938"/>
          <p14:tracePt t="27864" x="9163050" y="6102350"/>
          <p14:tracePt t="27880" x="9196388" y="6161088"/>
          <p14:tracePt t="27897" x="9272588" y="6211888"/>
          <p14:tracePt t="27914" x="9347200" y="6237288"/>
          <p14:tracePt t="27931" x="9413875" y="6237288"/>
          <p14:tracePt t="27947" x="9531350" y="6237288"/>
          <p14:tracePt t="27966" x="9632950" y="6237288"/>
          <p14:tracePt t="27981" x="9732963" y="6237288"/>
          <p14:tracePt t="27997" x="9801225" y="6237288"/>
          <p14:tracePt t="28198" x="9801225" y="6245225"/>
          <p14:tracePt t="28255" x="9791700" y="6245225"/>
          <p14:tracePt t="28280" x="9775825" y="6253163"/>
          <p14:tracePt t="28296" x="9766300" y="6253163"/>
          <p14:tracePt t="28304" x="9758363" y="6253163"/>
          <p14:tracePt t="28321" x="9742488" y="6253163"/>
          <p14:tracePt t="28331" x="9707563" y="6253163"/>
          <p14:tracePt t="28347" x="9640888" y="6253163"/>
          <p14:tracePt t="28364" x="9566275" y="6253163"/>
          <p14:tracePt t="28380" x="9405938" y="6203950"/>
          <p14:tracePt t="28397" x="9170988" y="6135688"/>
          <p14:tracePt t="28414" x="8818563" y="6010275"/>
          <p14:tracePt t="28431" x="8223250" y="5800725"/>
          <p14:tracePt t="28448" x="7451725" y="5573713"/>
          <p14:tracePt t="28464" x="7056438" y="5448300"/>
          <p14:tracePt t="28480" x="6897688" y="5414963"/>
          <p14:tracePt t="28583" x="6880225" y="5397500"/>
          <p14:tracePt t="28599" x="6864350" y="5380038"/>
          <p14:tracePt t="28607" x="6846888" y="5380038"/>
          <p14:tracePt t="28623" x="6846888" y="5372100"/>
          <p14:tracePt t="28640" x="6846888" y="5364163"/>
          <p14:tracePt t="28648" x="6846888" y="5356225"/>
          <p14:tracePt t="28664" x="6846888" y="5321300"/>
          <p14:tracePt t="28682" x="6846888" y="5313363"/>
          <p14:tracePt t="28682" x="6846888" y="5287963"/>
          <p14:tracePt t="28697" x="6905625" y="5254625"/>
          <p14:tracePt t="28714" x="6981825" y="5213350"/>
          <p14:tracePt t="28730" x="7089775" y="5170488"/>
          <p14:tracePt t="28747" x="7258050" y="5129213"/>
          <p14:tracePt t="28764" x="7451725" y="5086350"/>
          <p14:tracePt t="28780" x="7651750" y="5070475"/>
          <p14:tracePt t="28797" x="7870825" y="5060950"/>
          <p14:tracePt t="28814" x="8139113" y="5060950"/>
          <p14:tracePt t="28831" x="8407400" y="5045075"/>
          <p14:tracePt t="28847" x="8626475" y="5011738"/>
          <p14:tracePt t="28865" x="8802688" y="4968875"/>
          <p14:tracePt t="28881" x="8986838" y="4894263"/>
          <p14:tracePt t="28897" x="9196388" y="4792663"/>
          <p14:tracePt t="28914" x="9439275" y="4649788"/>
          <p14:tracePt t="28931" x="9717088" y="4532313"/>
          <p14:tracePt t="28947" x="9942513" y="4440238"/>
          <p14:tracePt t="28964" x="10136188" y="4381500"/>
          <p14:tracePt t="28980" x="10287000" y="4340225"/>
          <p14:tracePt t="28997" x="10396538" y="4297363"/>
          <p14:tracePt t="29014" x="10404475" y="4297363"/>
          <p14:tracePt t="29145" x="10396538" y="4297363"/>
          <p14:tracePt t="29652" x="10388600" y="4340225"/>
          <p14:tracePt t="29659" x="10388600" y="4356100"/>
          <p14:tracePt t="29667" x="10388600" y="4398963"/>
          <p14:tracePt t="29681" x="10388600" y="4440238"/>
          <p14:tracePt t="29697" x="10379075" y="4591050"/>
          <p14:tracePt t="29714" x="10363200" y="4733925"/>
          <p14:tracePt t="29730" x="10337800" y="4860925"/>
          <p14:tracePt t="29747" x="10312400" y="4978400"/>
          <p14:tracePt t="29764" x="10287000" y="5053013"/>
          <p14:tracePt t="29781" x="10287000" y="5070475"/>
          <p14:tracePt t="29797" x="10279063" y="5078413"/>
          <p14:tracePt t="29887" x="10271125" y="5103813"/>
          <p14:tracePt t="29896" x="10271125" y="5119688"/>
          <p14:tracePt t="29903" x="10245725" y="5137150"/>
          <p14:tracePt t="29919" x="10202863" y="5137150"/>
          <p14:tracePt t="29931" x="10194925" y="5137150"/>
          <p14:tracePt t="29947" x="10177463" y="5137150"/>
          <p14:tracePt t="30548" x="10169525" y="5137150"/>
          <p14:tracePt t="31771" x="10186988" y="5137150"/>
          <p14:tracePt t="31779" x="10202863" y="5129213"/>
          <p14:tracePt t="31787" x="10228263" y="5111750"/>
          <p14:tracePt t="31797" x="10236200" y="5103813"/>
          <p14:tracePt t="31814" x="10261600" y="5095875"/>
          <p14:tracePt t="31831" x="10287000" y="5078413"/>
          <p14:tracePt t="31847" x="10304463" y="5060950"/>
          <p14:tracePt t="31865" x="10320338" y="5045075"/>
          <p14:tracePt t="31910" x="10320338" y="5037138"/>
          <p14:tracePt t="31919" x="10320338" y="5027613"/>
          <p14:tracePt t="31931" x="10320338" y="5019675"/>
          <p14:tracePt t="31947" x="10320338" y="4978400"/>
          <p14:tracePt t="31979" x="10320338" y="4953000"/>
          <p14:tracePt t="31987" x="10320338" y="4910138"/>
          <p14:tracePt t="31997" x="10320338" y="4894263"/>
          <p14:tracePt t="32014" x="10312400" y="4860925"/>
          <p14:tracePt t="32031" x="10304463" y="4810125"/>
          <p14:tracePt t="32047" x="10304463" y="4759325"/>
          <p14:tracePt t="32064" x="10271125" y="4692650"/>
          <p14:tracePt t="32081" x="10220325" y="4616450"/>
          <p14:tracePt t="32097" x="10161588" y="4549775"/>
          <p14:tracePt t="32114" x="10102850" y="4498975"/>
          <p14:tracePt t="32131" x="9993313" y="4432300"/>
          <p14:tracePt t="32147" x="9842500" y="4348163"/>
          <p14:tracePt t="32164" x="9674225" y="4256088"/>
          <p14:tracePt t="32181" x="9490075" y="4179888"/>
          <p14:tracePt t="32197" x="9272588" y="4105275"/>
          <p14:tracePt t="32214" x="9053513" y="4054475"/>
          <p14:tracePt t="32231" x="8851900" y="4003675"/>
          <p14:tracePt t="32247" x="8642350" y="3987800"/>
          <p14:tracePt t="32264" x="8491538" y="3978275"/>
          <p14:tracePt t="32281" x="8424863" y="3970338"/>
          <p14:tracePt t="84772" x="8399463" y="3970338"/>
          <p14:tracePt t="84788" x="8382000" y="3987800"/>
          <p14:tracePt t="84797" x="8374063" y="4029075"/>
          <p14:tracePt t="84803" x="8356600" y="4087813"/>
          <p14:tracePt t="84814" x="8340725" y="4171950"/>
          <p14:tracePt t="84831" x="8297863" y="4348163"/>
          <p14:tracePt t="84847" x="8223250" y="4491038"/>
          <p14:tracePt t="84864" x="8097838" y="4557713"/>
          <p14:tracePt t="84881" x="7921625" y="4591050"/>
          <p14:tracePt t="84897" x="7827963" y="4608513"/>
          <p14:tracePt t="85097" x="7804150" y="4641850"/>
          <p14:tracePt t="85105" x="7794625" y="4667250"/>
          <p14:tracePt t="85114" x="7794625" y="4718050"/>
          <p14:tracePt t="85131" x="7794625" y="4759325"/>
          <p14:tracePt t="85147" x="7786688" y="4792663"/>
          <p14:tracePt t="85164" x="7761288" y="4818063"/>
          <p14:tracePt t="85341" x="7761288" y="4826000"/>
          <p14:tracePt t="85349" x="7753350" y="4826000"/>
          <p14:tracePt t="85360" x="7735888" y="4835525"/>
          <p14:tracePt t="85366" x="7727950" y="4843463"/>
          <p14:tracePt t="85381" x="7720013" y="4843463"/>
          <p14:tracePt t="85397" x="7710488" y="4860925"/>
          <p14:tracePt t="85414" x="7727950" y="4902200"/>
          <p14:tracePt t="85431" x="7820025" y="4978400"/>
          <p14:tracePt t="85447" x="7870825" y="5037138"/>
          <p14:tracePt t="85464" x="7904163" y="5070475"/>
          <p14:tracePt t="85480" x="7962900" y="5145088"/>
          <p14:tracePt t="85498" x="7988300" y="5213350"/>
          <p14:tracePt t="85514" x="8004175" y="5280025"/>
          <p14:tracePt t="85531" x="8013700" y="5330825"/>
          <p14:tracePt t="85547" x="8013700" y="5372100"/>
          <p14:tracePt t="85564" x="8013700" y="5397500"/>
          <p14:tracePt t="85581" x="8013700" y="5422900"/>
          <p14:tracePt t="85597" x="8004175" y="5422900"/>
          <p14:tracePt t="85614" x="7970838" y="5397500"/>
          <p14:tracePt t="85630" x="7904163" y="5330825"/>
          <p14:tracePt t="85647" x="7870825" y="5280025"/>
          <p14:tracePt t="85969" x="7878763" y="5280025"/>
          <p14:tracePt t="85985" x="7878763" y="5295900"/>
          <p14:tracePt t="85993" x="7896225" y="5321300"/>
          <p14:tracePt t="86002" x="7912100" y="5338763"/>
          <p14:tracePt t="86018" x="7945438" y="5364163"/>
          <p14:tracePt t="86031" x="7970838" y="5364163"/>
          <p14:tracePt t="86048" x="8039100" y="5372100"/>
          <p14:tracePt t="86064" x="8062913" y="5372100"/>
          <p14:tracePt t="86081" x="8097838" y="5338763"/>
          <p14:tracePt t="86097" x="8156575" y="5313363"/>
          <p14:tracePt t="86114" x="8180388" y="5295900"/>
          <p14:tracePt t="86130" x="8180388" y="5280025"/>
          <p14:tracePt t="86157" x="8189913" y="5280025"/>
          <p14:tracePt t="86165" x="8189913" y="5272088"/>
          <p14:tracePt t="86181" x="8189913" y="5262563"/>
          <p14:tracePt t="86197" x="8189913" y="5246688"/>
          <p14:tracePt t="86214" x="8180388" y="5246688"/>
          <p14:tracePt t="86231" x="8113713" y="5237163"/>
          <p14:tracePt t="86247" x="8072438" y="5237163"/>
          <p14:tracePt t="86264" x="8021638" y="5229225"/>
          <p14:tracePt t="86281" x="7996238" y="5229225"/>
          <p14:tracePt t="86297" x="7970838" y="5221288"/>
          <p14:tracePt t="86314" x="7962900" y="5213350"/>
          <p14:tracePt t="86330" x="7937500" y="5203825"/>
          <p14:tracePt t="86347" x="7929563" y="5203825"/>
          <p14:tracePt t="86364" x="7912100" y="5178425"/>
          <p14:tracePt t="86380" x="7886700" y="5170488"/>
          <p14:tracePt t="86397" x="7827963" y="5137150"/>
          <p14:tracePt t="86414" x="7769225" y="5111750"/>
          <p14:tracePt t="86430" x="7686675" y="5086350"/>
          <p14:tracePt t="86447" x="7602538" y="5078413"/>
          <p14:tracePt t="86464" x="7475538" y="5053013"/>
          <p14:tracePt t="86480" x="7265988" y="5027613"/>
          <p14:tracePt t="86497" x="7015163" y="5002213"/>
          <p14:tracePt t="86514" x="6670675" y="5002213"/>
          <p14:tracePt t="86531" x="6369050" y="5002213"/>
          <p14:tracePt t="86547" x="6124575" y="5011738"/>
          <p14:tracePt t="86564" x="5891213" y="5070475"/>
          <p14:tracePt t="86580" x="5822950" y="5103813"/>
          <p14:tracePt t="86597" x="5738813" y="5195888"/>
          <p14:tracePt t="86614" x="5722938" y="5246688"/>
          <p14:tracePt t="86630" x="5722938" y="5287963"/>
          <p14:tracePt t="86647" x="5722938" y="5338763"/>
          <p14:tracePt t="86664" x="5756275" y="5364163"/>
          <p14:tracePt t="86681" x="5789613" y="5372100"/>
          <p14:tracePt t="86697" x="5832475" y="5372100"/>
          <p14:tracePt t="86714" x="5891213" y="5372100"/>
          <p14:tracePt t="86731" x="5924550" y="5372100"/>
          <p14:tracePt t="86747" x="5932488" y="5372100"/>
          <p14:tracePt t="86776" x="5915025" y="5372100"/>
          <p14:tracePt t="86784" x="5899150" y="5372100"/>
          <p14:tracePt t="86797" x="5881688" y="5372100"/>
          <p14:tracePt t="86814" x="5832475" y="5346700"/>
          <p14:tracePt t="86831" x="5781675" y="5321300"/>
          <p14:tracePt t="86847" x="5756275" y="5313363"/>
          <p14:tracePt t="86882" x="5748338" y="5313363"/>
          <p14:tracePt t="86890" x="5738813" y="5313363"/>
          <p14:tracePt t="86897" x="5722938" y="5313363"/>
          <p14:tracePt t="86914" x="5697538" y="5313363"/>
          <p14:tracePt t="86931" x="5605463" y="5313363"/>
          <p14:tracePt t="86947" x="5529263" y="5313363"/>
          <p14:tracePt t="86964" x="5319713" y="5313363"/>
          <p14:tracePt t="86981" x="4657725" y="5330825"/>
          <p14:tracePt t="86997" x="4430713" y="5330825"/>
          <p14:tracePt t="87014" x="3994150" y="5330825"/>
          <p14:tracePt t="87031" x="3859213" y="5305425"/>
          <p14:tracePt t="87047" x="3784600" y="5287963"/>
          <p14:tracePt t="87064" x="3725863" y="5287963"/>
          <p14:tracePt t="87081" x="3717925" y="5287963"/>
          <p14:tracePt t="87119" x="3751263" y="5287963"/>
          <p14:tracePt t="87127" x="3784600" y="5287963"/>
          <p14:tracePt t="87135" x="3843338" y="5287963"/>
          <p14:tracePt t="87147" x="3943350" y="5295900"/>
          <p14:tracePt t="87164" x="4387850" y="5321300"/>
          <p14:tracePt t="87181" x="5411788" y="5330825"/>
          <p14:tracePt t="87197" x="6394450" y="5330825"/>
          <p14:tracePt t="87214" x="7207250" y="5330825"/>
          <p14:tracePt t="87230" x="7710488" y="5330825"/>
          <p14:tracePt t="87248" x="7945438" y="5321300"/>
          <p14:tracePt t="87264" x="8004175" y="5321300"/>
          <p14:tracePt t="87280" x="8013700" y="5321300"/>
          <p14:tracePt t="87314" x="8004175" y="5321300"/>
          <p14:tracePt t="87747" x="8013700" y="5305425"/>
          <p14:tracePt t="87755" x="8072438" y="5280025"/>
          <p14:tracePt t="87765" x="8189913" y="5246688"/>
          <p14:tracePt t="87781" x="8348663" y="5187950"/>
          <p14:tracePt t="87797" x="9104313" y="4960938"/>
          <p14:tracePt t="87813" x="9456738" y="4851400"/>
          <p14:tracePt t="87831" x="9640888" y="4784725"/>
          <p14:tracePt t="87847" x="9758363" y="4718050"/>
          <p14:tracePt t="87864" x="9825038" y="4684713"/>
          <p14:tracePt t="87880" x="9834563" y="4675188"/>
          <p14:tracePt t="87942" x="9825038" y="4684713"/>
          <p14:tracePt t="87951" x="9817100" y="4692650"/>
          <p14:tracePt t="87967" x="9809163" y="4692650"/>
          <p14:tracePt t="88559" x="9801225" y="4700588"/>
          <p14:tracePt t="88567" x="9783763" y="4718050"/>
          <p14:tracePt t="88581" x="9758363" y="4743450"/>
          <p14:tracePt t="88597" x="9683750" y="4802188"/>
          <p14:tracePt t="88615" x="9625013" y="4835525"/>
          <p14:tracePt t="88616" x="9574213" y="4860925"/>
          <p14:tracePt t="88631" x="9507538" y="4884738"/>
          <p14:tracePt t="88647" x="9313863" y="4927600"/>
          <p14:tracePt t="88664" x="8810625" y="4968875"/>
          <p14:tracePt t="88681" x="8348663" y="4986338"/>
          <p14:tracePt t="88697" x="7954963" y="4986338"/>
          <p14:tracePt t="88714" x="7669213" y="4994275"/>
          <p14:tracePt t="88730" x="7593013" y="5002213"/>
          <p14:tracePt t="88730" x="7534275" y="5011738"/>
          <p14:tracePt t="88746" x="7485063" y="5027613"/>
          <p14:tracePt t="88746" x="7475538" y="5045075"/>
          <p14:tracePt t="88762" x="7475538" y="5060950"/>
          <p14:tracePt t="88779" x="7475538" y="5119688"/>
          <p14:tracePt t="88796" x="7526338" y="5195888"/>
          <p14:tracePt t="88812" x="7559675" y="5254625"/>
          <p14:tracePt t="88829" x="7627938" y="5356225"/>
          <p14:tracePt t="88846" x="7710488" y="5438775"/>
          <p14:tracePt t="88862" x="7804150" y="5481638"/>
          <p14:tracePt t="88879" x="7886700" y="5489575"/>
          <p14:tracePt t="88896" x="7970838" y="5422900"/>
          <p14:tracePt t="88914" x="8029575" y="5321300"/>
          <p14:tracePt t="88929" x="8054975" y="5221288"/>
          <p14:tracePt t="88946" x="8054975" y="5145088"/>
          <p14:tracePt t="88962" x="8039100" y="5095875"/>
          <p14:tracePt t="88979" x="7954963" y="5060950"/>
          <p14:tracePt t="88997" x="7794625" y="5053013"/>
          <p14:tracePt t="89012" x="7551738" y="5053013"/>
          <p14:tracePt t="89029" x="7199313" y="5119688"/>
          <p14:tracePt t="89046" x="6972300" y="5203825"/>
          <p14:tracePt t="89062" x="6854825" y="5280025"/>
          <p14:tracePt t="89079" x="6829425" y="5321300"/>
          <p14:tracePt t="89080" x="6829425" y="5330825"/>
          <p14:tracePt t="89096" x="6829425" y="5338763"/>
          <p14:tracePt t="89114" x="6888163" y="5356225"/>
          <p14:tracePt t="89114" x="6931025" y="5364163"/>
          <p14:tracePt t="89129" x="7048500" y="5380038"/>
          <p14:tracePt t="89146" x="7099300" y="5389563"/>
          <p14:tracePt t="89186" x="7064375" y="5389563"/>
          <p14:tracePt t="89194" x="7040563" y="5389563"/>
          <p14:tracePt t="89202" x="6997700" y="5389563"/>
          <p14:tracePt t="89212" x="6931025" y="5389563"/>
          <p14:tracePt t="89229" x="6838950" y="5380038"/>
          <p14:tracePt t="89246" x="6796088" y="5364163"/>
          <p14:tracePt t="92637" x="6821488" y="5338763"/>
          <p14:tracePt t="92661" x="6821488" y="5330825"/>
          <p14:tracePt t="92669" x="6923088" y="5254625"/>
          <p14:tracePt t="92680" x="6938963" y="5246688"/>
          <p14:tracePt t="92696" x="6956425" y="5229225"/>
          <p14:tracePt t="92808" x="6972300" y="5229225"/>
          <p14:tracePt t="92824" x="6997700" y="5229225"/>
          <p14:tracePt t="92835" x="7031038" y="5221288"/>
          <p14:tracePt t="92841" x="7064375" y="5221288"/>
          <p14:tracePt t="92848" x="7115175" y="5213350"/>
          <p14:tracePt t="92864" x="7140575" y="5213350"/>
          <p14:tracePt t="92881" x="7291388" y="5213350"/>
          <p14:tracePt t="92897" x="7342188" y="5203825"/>
          <p14:tracePt t="92914" x="7416800" y="5203825"/>
          <p14:tracePt t="92930" x="7434263" y="5203825"/>
          <p14:tracePt t="93005" x="7426325" y="5203825"/>
          <p14:tracePt t="93012" x="7408863" y="5213350"/>
          <p14:tracePt t="93020" x="7400925" y="5213350"/>
          <p14:tracePt t="93030" x="7392988" y="5213350"/>
          <p14:tracePt t="93778" x="7383463" y="5213350"/>
          <p14:tracePt t="93795" x="7392988" y="5213350"/>
          <p14:tracePt t="93811" x="7400925" y="5213350"/>
          <p14:tracePt t="93827" x="7408863" y="5221288"/>
          <p14:tracePt t="93843" x="7408863" y="5229225"/>
          <p14:tracePt t="93852" x="7408863" y="5237163"/>
          <p14:tracePt t="93864" x="7408863" y="5254625"/>
          <p14:tracePt t="93881" x="7342188" y="5305425"/>
          <p14:tracePt t="93897" x="7216775" y="5346700"/>
          <p14:tracePt t="93914" x="7073900" y="5389563"/>
          <p14:tracePt t="93930" x="7031038" y="5414963"/>
          <p14:tracePt t="94031" x="7015163" y="5414963"/>
          <p14:tracePt t="94055" x="6997700" y="5414963"/>
          <p14:tracePt t="94080" x="7005638" y="5414963"/>
          <p14:tracePt t="94088" x="7015163" y="5414963"/>
          <p14:tracePt t="94097" x="7031038" y="5414963"/>
          <p14:tracePt t="94114" x="7048500" y="5414963"/>
          <p14:tracePt t="94130" x="7099300" y="5372100"/>
          <p14:tracePt t="94148" x="7123113" y="5346700"/>
          <p14:tracePt t="94164" x="7140575" y="5313363"/>
          <p14:tracePt t="94180" x="7158038" y="5287963"/>
          <p14:tracePt t="94251" x="7165975" y="5280025"/>
          <p14:tracePt t="94259" x="7173913" y="5280025"/>
          <p14:tracePt t="94276" x="7199313" y="5272088"/>
          <p14:tracePt t="94292" x="7207250" y="5262563"/>
          <p14:tracePt t="94917" x="7224713" y="5262563"/>
          <p14:tracePt t="94924" x="7275513" y="5254625"/>
          <p14:tracePt t="94932" x="7350125" y="5237163"/>
          <p14:tracePt t="94947" x="7426325" y="5213350"/>
          <p14:tracePt t="94964" x="7569200" y="5162550"/>
          <p14:tracePt t="94980" x="7602538" y="5129213"/>
          <p14:tracePt t="94998" x="7602538" y="5060950"/>
          <p14:tracePt t="95014" x="7602538" y="5037138"/>
          <p14:tracePt t="95015" x="7602538" y="4994275"/>
          <p14:tracePt t="95030" x="7577138" y="4919663"/>
          <p14:tracePt t="95047" x="7485063" y="4835525"/>
          <p14:tracePt t="95064" x="7350125" y="4767263"/>
          <p14:tracePt t="95080" x="7207250" y="4718050"/>
          <p14:tracePt t="95098" x="7081838" y="4667250"/>
          <p14:tracePt t="95114" x="6972300" y="4649788"/>
          <p14:tracePt t="95131" x="6905625" y="4649788"/>
          <p14:tracePt t="95147" x="6838950" y="4649788"/>
          <p14:tracePt t="95164" x="6729413" y="4684713"/>
          <p14:tracePt t="95181" x="6611938" y="4784725"/>
          <p14:tracePt t="95197" x="6453188" y="4910138"/>
          <p14:tracePt t="95214" x="6276975" y="5070475"/>
          <p14:tracePt t="95230" x="6149975" y="5213350"/>
          <p14:tracePt t="95247" x="6091238" y="5330825"/>
          <p14:tracePt t="95264" x="6100763" y="5438775"/>
          <p14:tracePt t="95281" x="6234113" y="5507038"/>
          <p14:tracePt t="95297" x="6502400" y="5540375"/>
          <p14:tracePt t="95314" x="6981825" y="5540375"/>
          <p14:tracePt t="95331" x="7400925" y="5473700"/>
          <p14:tracePt t="95347" x="7593013" y="5405438"/>
          <p14:tracePt t="95364" x="7643813" y="5380038"/>
          <p14:tracePt t="95381" x="7635875" y="5338763"/>
          <p14:tracePt t="95397" x="7577138" y="5321300"/>
          <p14:tracePt t="95414" x="7442200" y="5305425"/>
          <p14:tracePt t="95430" x="7342188" y="5305425"/>
          <p14:tracePt t="95447" x="7308850" y="5305425"/>
          <p14:tracePt t="95464" x="7299325" y="5305425"/>
          <p14:tracePt t="95488" x="7299325" y="5313363"/>
          <p14:tracePt t="95709" x="7291388" y="5321300"/>
          <p14:tracePt t="96077" x="7291388" y="5330825"/>
          <p14:tracePt t="96249" x="7299325" y="5330825"/>
          <p14:tracePt t="96257" x="7324725" y="5313363"/>
          <p14:tracePt t="96265" x="7350125" y="5305425"/>
          <p14:tracePt t="96281" x="7408863" y="5287963"/>
          <p14:tracePt t="96297" x="7610475" y="5213350"/>
          <p14:tracePt t="96314" x="8450263" y="4759325"/>
          <p14:tracePt t="96331" x="8877300" y="4524375"/>
          <p14:tracePt t="96347" x="10018713" y="3894138"/>
          <p14:tracePt t="96364" x="10353675" y="3702050"/>
          <p14:tracePt t="96365" x="10598150" y="3559175"/>
          <p14:tracePt t="96381" x="10891838" y="3375025"/>
          <p14:tracePt t="96397" x="11034713" y="3290888"/>
          <p14:tracePt t="96445" x="11050588" y="3290888"/>
          <p14:tracePt t="96462" x="11025188" y="3316288"/>
          <p14:tracePt t="96470" x="10983913" y="3349625"/>
          <p14:tracePt t="96480" x="10933113" y="3390900"/>
          <p14:tracePt t="96497" x="10815638" y="3482975"/>
          <p14:tracePt t="96514" x="10690225" y="3600450"/>
          <p14:tracePt t="96530" x="10572750" y="3752850"/>
          <p14:tracePt t="96547" x="10514013" y="3878263"/>
          <p14:tracePt t="96564" x="10506075" y="3944938"/>
          <p14:tracePt t="96581" x="10521950" y="3970338"/>
          <p14:tracePt t="96597" x="10555288" y="3970338"/>
          <p14:tracePt t="96614" x="10572750" y="3970338"/>
          <p14:tracePt t="96674" x="10539413" y="4011613"/>
          <p14:tracePt t="96682" x="10514013" y="4054475"/>
          <p14:tracePt t="96697" x="10463213" y="4105275"/>
          <p14:tracePt t="96714" x="10396538" y="4197350"/>
          <p14:tracePt t="96731" x="10294938" y="4398963"/>
          <p14:tracePt t="96748" x="10026650" y="4935538"/>
          <p14:tracePt t="96764" x="9875838" y="5321300"/>
          <p14:tracePt t="96781" x="9817100" y="5464175"/>
          <p14:tracePt t="96798" x="9783763" y="5624513"/>
          <p14:tracePt t="96821" x="9783763" y="5632450"/>
          <p14:tracePt t="96831" x="9791700" y="5624513"/>
          <p14:tracePt t="96847" x="9842500" y="5532438"/>
          <p14:tracePt t="96864" x="9883775" y="5356225"/>
          <p14:tracePt t="96882" x="9901238" y="5203825"/>
          <p14:tracePt t="96897" x="9909175" y="5078413"/>
          <p14:tracePt t="96914" x="9909175" y="5060950"/>
          <p14:tracePt t="96952" x="9909175" y="5086350"/>
          <p14:tracePt t="96961" x="9909175" y="5137150"/>
          <p14:tracePt t="96969" x="9909175" y="5213350"/>
          <p14:tracePt t="96980" x="9909175" y="5346700"/>
          <p14:tracePt t="96997" x="9901238" y="5808663"/>
          <p14:tracePt t="97014" x="9875838" y="6345238"/>
          <p14:tracePt t="97030" x="9867900" y="6623050"/>
          <p14:tracePt t="97047" x="9867900" y="6689725"/>
          <p14:tracePt t="97067" x="9867900" y="6699250"/>
          <p14:tracePt t="97081" x="9867900" y="6681788"/>
          <p14:tracePt t="97098" x="9883775" y="6454775"/>
          <p14:tracePt t="97114" x="9893300" y="5984875"/>
          <p14:tracePt t="97142" x="9893300" y="5581650"/>
          <p14:tracePt t="97150" x="10010775" y="4483100"/>
          <p14:tracePt t="97164" x="10102850" y="3860800"/>
          <p14:tracePt t="97181" x="10236200" y="3357563"/>
          <p14:tracePt t="97199" x="10253663" y="3349625"/>
          <p14:tracePt t="97199" x="10261600" y="3349625"/>
          <p14:tracePt t="97214" x="10271125" y="3375025"/>
          <p14:tracePt t="97231" x="10287000" y="3525838"/>
          <p14:tracePt t="97248" x="10287000" y="4306888"/>
          <p14:tracePt t="97264" x="10236200" y="4884738"/>
          <p14:tracePt t="97281" x="10202863" y="5070475"/>
          <p14:tracePt t="97281" x="10177463" y="5213350"/>
          <p14:tracePt t="97297" x="10161588" y="5321300"/>
          <p14:tracePt t="97322" x="10161588" y="5305425"/>
          <p14:tracePt t="97331" x="10161588" y="5262563"/>
          <p14:tracePt t="97347" x="10161588" y="5053013"/>
          <p14:tracePt t="97364" x="10161588" y="4776788"/>
          <p14:tracePt t="97381" x="10202863" y="4457700"/>
          <p14:tracePt t="97397" x="10287000" y="4171950"/>
          <p14:tracePt t="97414" x="10345738" y="4029075"/>
          <p14:tracePt t="97430" x="10353675" y="4029075"/>
          <p14:tracePt t="97447" x="10363200" y="4105275"/>
          <p14:tracePt t="97464" x="10363200" y="4381500"/>
          <p14:tracePt t="97481" x="10345738" y="4986338"/>
          <p14:tracePt t="97497" x="10169525" y="5749925"/>
          <p14:tracePt t="97515" x="9993313" y="6296025"/>
          <p14:tracePt t="97531" x="9942513" y="6446838"/>
          <p14:tracePt t="97551" x="9942513" y="6421438"/>
          <p14:tracePt t="97564" x="9942513" y="6380163"/>
          <p14:tracePt t="97581" x="9942513" y="6119813"/>
          <p14:tracePt t="97597" x="9942513" y="5767388"/>
          <p14:tracePt t="97614" x="10018713" y="5346700"/>
          <p14:tracePt t="97630" x="10118725" y="4960938"/>
          <p14:tracePt t="97647" x="10212388" y="4700588"/>
          <p14:tracePt t="97664" x="10245725" y="4624388"/>
          <p14:tracePt t="97681" x="10245725" y="4633913"/>
          <p14:tracePt t="97697" x="10245725" y="4718050"/>
          <p14:tracePt t="97714" x="10245725" y="4935538"/>
          <p14:tracePt t="97730" x="10186988" y="5346700"/>
          <p14:tracePt t="97731" x="10102850" y="5581650"/>
          <p14:tracePt t="97747" x="9967913" y="5959475"/>
          <p14:tracePt t="97764" x="9942513" y="6061075"/>
          <p14:tracePt t="97780" x="9926638" y="6119813"/>
          <p14:tracePt t="97797" x="9918700" y="6119813"/>
          <p14:tracePt t="97814" x="9952038" y="5900738"/>
          <p14:tracePt t="97830" x="10010775" y="5573713"/>
          <p14:tracePt t="97847" x="10110788" y="5145088"/>
          <p14:tracePt t="97864" x="10202863" y="4759325"/>
          <p14:tracePt t="97880" x="10287000" y="4498975"/>
          <p14:tracePt t="97897" x="10312400" y="4381500"/>
          <p14:tracePt t="97918" x="10312400" y="4414838"/>
          <p14:tracePt t="97930" x="10312400" y="4483100"/>
          <p14:tracePt t="97947" x="10312400" y="4733925"/>
          <p14:tracePt t="97964" x="10253663" y="5111750"/>
          <p14:tracePt t="97981" x="10144125" y="5497513"/>
          <p14:tracePt t="97997" x="10069513" y="5767388"/>
          <p14:tracePt t="98014" x="10059988" y="5834063"/>
          <p14:tracePt t="98042" x="10069513" y="5826125"/>
          <p14:tracePt t="98050" x="10094913" y="5775325"/>
          <p14:tracePt t="98064" x="10128250" y="5691188"/>
          <p14:tracePt t="98081" x="10169525" y="5473700"/>
          <p14:tracePt t="98097" x="10202863" y="5272088"/>
          <p14:tracePt t="98114" x="10245725" y="5086350"/>
          <p14:tracePt t="98130" x="10261600" y="5011738"/>
          <p14:tracePt t="98156" x="10261600" y="5045075"/>
          <p14:tracePt t="98164" x="10261600" y="5078413"/>
          <p14:tracePt t="98181" x="10253663" y="5246688"/>
          <p14:tracePt t="98197" x="10202863" y="5448300"/>
          <p14:tracePt t="98214" x="10186988" y="5540375"/>
          <p14:tracePt t="98214" x="10169525" y="5624513"/>
          <p14:tracePt t="98231" x="10153650" y="5691188"/>
          <p14:tracePt t="98271" x="10153650" y="5657850"/>
          <p14:tracePt t="98279" x="10169525" y="5607050"/>
          <p14:tracePt t="98287" x="10169525" y="5581650"/>
          <p14:tracePt t="98297" x="10177463" y="5548313"/>
          <p14:tracePt t="98314" x="10177463" y="5489575"/>
          <p14:tracePt t="98331" x="10186988" y="5438775"/>
          <p14:tracePt t="98347" x="10194925" y="5422900"/>
          <p14:tracePt t="101369" x="10186988" y="5422900"/>
          <p14:tracePt t="101372" x="10153650" y="5414963"/>
          <p14:tracePt t="101380" x="10128250" y="5414963"/>
          <p14:tracePt t="101398" x="10069513" y="5414963"/>
          <p14:tracePt t="101414" x="10036175" y="5414963"/>
          <p14:tracePt t="101543" x="10001250" y="5405438"/>
          <p14:tracePt t="101551" x="9967913" y="5405438"/>
          <p14:tracePt t="101564" x="9875838" y="5389563"/>
          <p14:tracePt t="101581" x="9531350" y="5330825"/>
          <p14:tracePt t="101597" x="9012238" y="5280025"/>
          <p14:tracePt t="101614" x="8634413" y="5262563"/>
          <p14:tracePt t="101631" x="8450263" y="5262563"/>
          <p14:tracePt t="101648" x="8348663" y="5262563"/>
          <p14:tracePt t="101664" x="8315325" y="5272088"/>
          <p14:tracePt t="101680" x="8297863" y="5280025"/>
          <p14:tracePt t="101697" x="8281988" y="5295900"/>
          <p14:tracePt t="101714" x="8248650" y="5321300"/>
          <p14:tracePt t="101731" x="8180388" y="5338763"/>
          <p14:tracePt t="101747" x="8121650" y="5372100"/>
          <p14:tracePt t="101765" x="8054975" y="5397500"/>
          <p14:tracePt t="101780" x="8004175" y="5414963"/>
          <p14:tracePt t="101798" x="7996238" y="5414963"/>
          <p14:tracePt t="101814" x="7988300" y="5414963"/>
          <p14:tracePt t="102199" x="7980363" y="5414963"/>
          <p14:tracePt t="102207" x="7962900" y="5414963"/>
          <p14:tracePt t="102215" x="7921625" y="5414963"/>
          <p14:tracePt t="102231" x="7912100" y="5405438"/>
          <p14:tracePt t="102247" x="7837488" y="5397500"/>
          <p14:tracePt t="102264" x="7686675" y="5397500"/>
          <p14:tracePt t="102265" x="7585075" y="5430838"/>
          <p14:tracePt t="102281" x="7451725" y="5481638"/>
          <p14:tracePt t="102281" x="7283450" y="5540375"/>
          <p14:tracePt t="102297" x="6813550" y="5716588"/>
          <p14:tracePt t="102315" x="6218238" y="5908675"/>
          <p14:tracePt t="102330" x="5403850" y="6127750"/>
          <p14:tracePt t="102347" x="4614863" y="6337300"/>
          <p14:tracePt t="102364" x="3994150" y="6546850"/>
          <p14:tracePt t="102380" x="3582988" y="6715125"/>
          <p14:tracePt t="102397" x="3330575" y="6832600"/>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3" y="1088344"/>
            <a:ext cx="709632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Scheduling Terms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3-22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2"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914598" y="2255954"/>
            <a:ext cx="4280857" cy="39647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altLang="en-US" sz="2000" dirty="0">
                <a:solidFill>
                  <a:srgbClr val="C00000"/>
                </a:solidFill>
              </a:rPr>
              <a:t>Path: </a:t>
            </a:r>
            <a:r>
              <a:rPr lang="en-US" altLang="en-US" sz="2000" dirty="0"/>
              <a:t>a sequence of connected, dependent activities.</a:t>
            </a:r>
          </a:p>
          <a:p>
            <a:pPr marL="0" indent="0" algn="just">
              <a:lnSpc>
                <a:spcPct val="100000"/>
              </a:lnSpc>
              <a:buNone/>
            </a:pPr>
            <a:endParaRPr lang="en-US" altLang="en-US" sz="2000" dirty="0"/>
          </a:p>
          <a:p>
            <a:pPr algn="just">
              <a:lnSpc>
                <a:spcPct val="100000"/>
              </a:lnSpc>
            </a:pPr>
            <a:r>
              <a:rPr lang="en-US" altLang="en-US" sz="2000" dirty="0">
                <a:solidFill>
                  <a:srgbClr val="C00000"/>
                </a:solidFill>
              </a:rPr>
              <a:t>Critical Path: </a:t>
            </a:r>
            <a:r>
              <a:rPr lang="en-US" altLang="en-US" sz="2000" dirty="0"/>
              <a:t>the longest path through the activity network that allows for the completion of all project related activities; the shortest expected time in which the entire project can be completed. Delays on the critical path will delay completion of the entire project.</a:t>
            </a:r>
          </a:p>
        </p:txBody>
      </p:sp>
      <p:pic>
        <p:nvPicPr>
          <p:cNvPr id="14" name="Picture 13">
            <a:extLst>
              <a:ext uri="{FF2B5EF4-FFF2-40B4-BE49-F238E27FC236}">
                <a16:creationId xmlns="" xmlns:a16="http://schemas.microsoft.com/office/drawing/2014/main" id="{2F92C368-AA11-40A0-89FD-B7CCA4D4BD7A}"/>
              </a:ext>
            </a:extLst>
          </p:cNvPr>
          <p:cNvPicPr>
            <a:picLocks noChangeAspect="1"/>
          </p:cNvPicPr>
          <p:nvPr/>
        </p:nvPicPr>
        <p:blipFill>
          <a:blip r:embed="rId3"/>
          <a:stretch>
            <a:fillRect/>
          </a:stretch>
        </p:blipFill>
        <p:spPr>
          <a:xfrm>
            <a:off x="5480560" y="2361662"/>
            <a:ext cx="5664334" cy="3540374"/>
          </a:xfrm>
          <a:prstGeom prst="rect">
            <a:avLst/>
          </a:prstGeom>
        </p:spPr>
      </p:pic>
    </p:spTree>
    <p:extLst>
      <p:ext uri="{BB962C8B-B14F-4D97-AF65-F5344CB8AC3E}">
        <p14:creationId xmlns:p14="http://schemas.microsoft.com/office/powerpoint/2010/main" val="3712981824"/>
      </p:ext>
    </p:extLst>
  </p:cSld>
  <p:clrMapOvr>
    <a:masterClrMapping/>
  </p:clrMapOvr>
  <mc:AlternateContent xmlns:mc="http://schemas.openxmlformats.org/markup-compatibility/2006" xmlns:p14="http://schemas.microsoft.com/office/powerpoint/2010/main">
    <mc:Choice Requires="p14">
      <p:transition p14:dur="10" advTm="112978"/>
    </mc:Choice>
    <mc:Fallback xmlns="">
      <p:transition advTm="112978"/>
    </mc:Fallback>
  </mc:AlternateContent>
  <p:timing>
    <p:tnLst>
      <p:par>
        <p:cTn id="1" dur="indefinite" restart="never" nodeType="tmRoot"/>
      </p:par>
    </p:tnLst>
  </p:timing>
  <p:extLst mod="1">
    <p:ext uri="{3A86A75C-4F4B-4683-9AE1-C65F6400EC91}">
      <p14:laserTraceLst xmlns:p14="http://schemas.microsoft.com/office/powerpoint/2010/main">
        <p14:tracePtLst>
          <p14:tracePt t="1116" x="1585913" y="6530975"/>
          <p14:tracePt t="1126" x="1670050" y="6321425"/>
          <p14:tracePt t="1141" x="1770063" y="6119813"/>
          <p14:tracePt t="1158" x="1946275" y="5767388"/>
          <p14:tracePt t="1159" x="2030413" y="5599113"/>
          <p14:tracePt t="1175" x="2114550" y="5464175"/>
          <p14:tracePt t="1175" x="2198688" y="5346700"/>
          <p14:tracePt t="1191" x="2349500" y="5162550"/>
          <p14:tracePt t="1208" x="2517775" y="4943475"/>
          <p14:tracePt t="1225" x="2635250" y="4792663"/>
          <p14:tracePt t="1242" x="2735263" y="4684713"/>
          <p14:tracePt t="1258" x="2801938" y="4616450"/>
          <p14:tracePt t="1275" x="2844800" y="4583113"/>
          <p14:tracePt t="1291" x="2852738" y="4575175"/>
          <p14:tracePt t="1308" x="2860675" y="4575175"/>
          <p14:tracePt t="1354" x="2870200" y="4575175"/>
          <p14:tracePt t="1370" x="2886075" y="4565650"/>
          <p14:tracePt t="1395" x="2895600" y="4565650"/>
          <p14:tracePt t="1405" x="2928938" y="4565650"/>
          <p14:tracePt t="1411" x="2954338" y="4565650"/>
          <p14:tracePt t="1425" x="2987675" y="4565650"/>
          <p14:tracePt t="1441" x="3046413" y="4565650"/>
          <p14:tracePt t="1458" x="3163888" y="4565650"/>
          <p14:tracePt t="1475" x="3263900" y="4565650"/>
          <p14:tracePt t="1765" x="3271838" y="4565650"/>
          <p14:tracePt t="1781" x="3271838" y="4575175"/>
          <p14:tracePt t="1788" x="3289300" y="4583113"/>
          <p14:tracePt t="1796" x="3297238" y="4600575"/>
          <p14:tracePt t="1808" x="3306763" y="4600575"/>
          <p14:tracePt t="1824" x="3330575" y="4616450"/>
          <p14:tracePt t="1841" x="3373438" y="4641850"/>
          <p14:tracePt t="1858" x="3398838" y="4684713"/>
          <p14:tracePt t="1875" x="3406775" y="4718050"/>
          <p14:tracePt t="1892" x="3440113" y="4784725"/>
          <p14:tracePt t="1908" x="3448050" y="4810125"/>
          <p14:tracePt t="1924" x="3448050" y="4818063"/>
          <p14:tracePt t="1941" x="3457575" y="4826000"/>
          <p14:tracePt t="1977" x="3465513" y="4826000"/>
          <p14:tracePt t="1985" x="3473450" y="4826000"/>
          <p14:tracePt t="2239" x="3490913" y="4826000"/>
          <p14:tracePt t="2247" x="3498850" y="4826000"/>
          <p14:tracePt t="2254" x="3532188" y="4826000"/>
          <p14:tracePt t="2263" x="3565525" y="4826000"/>
          <p14:tracePt t="2275" x="3590925" y="4826000"/>
          <p14:tracePt t="2292" x="3608388" y="4826000"/>
          <p14:tracePt t="2309" x="3659188" y="4792663"/>
          <p14:tracePt t="2324" x="3659188" y="4776788"/>
          <p14:tracePt t="2342" x="3675063" y="4759325"/>
          <p14:tracePt t="3035" x="3675063" y="4743450"/>
          <p14:tracePt t="3125" x="3659188" y="4751388"/>
          <p14:tracePt t="3133" x="3641725" y="4767263"/>
          <p14:tracePt t="3144" x="3633788" y="4784725"/>
          <p14:tracePt t="3160" x="3608388" y="4835525"/>
          <p14:tracePt t="3176" x="3549650" y="4851400"/>
          <p14:tracePt t="3193" x="3532188" y="4851400"/>
          <p14:tracePt t="3210" x="3524250" y="4851400"/>
          <p14:tracePt t="3329" x="3532188" y="4868863"/>
          <p14:tracePt t="3337" x="3575050" y="4884738"/>
          <p14:tracePt t="3346" x="3616325" y="4884738"/>
          <p14:tracePt t="3360" x="3667125" y="4884738"/>
          <p14:tracePt t="3376" x="3741738" y="4894263"/>
          <p14:tracePt t="3393" x="3943350" y="4919663"/>
          <p14:tracePt t="3409" x="4178300" y="4953000"/>
          <p14:tracePt t="3426" x="4471988" y="4953000"/>
          <p14:tracePt t="3442" x="4892675" y="4943475"/>
          <p14:tracePt t="3459" x="5219700" y="4884738"/>
          <p14:tracePt t="3476" x="5429250" y="4835525"/>
          <p14:tracePt t="3476" x="5487988" y="4810125"/>
          <p14:tracePt t="3493" x="5521325" y="4792663"/>
          <p14:tracePt t="3493" x="5529263" y="4792663"/>
          <p14:tracePt t="3510" x="5546725" y="4784725"/>
          <p14:tracePt t="3526" x="5554663" y="4784725"/>
          <p14:tracePt t="3552" x="5554663" y="4776788"/>
          <p14:tracePt t="3560" x="5562600" y="4767263"/>
          <p14:tracePt t="3577" x="5605463" y="4743450"/>
          <p14:tracePt t="3593" x="5715000" y="4700588"/>
          <p14:tracePt t="3610" x="5856288" y="4608513"/>
          <p14:tracePt t="3626" x="5949950" y="4532313"/>
          <p14:tracePt t="3642" x="5965825" y="4524375"/>
          <p14:tracePt t="3659" x="6008688" y="4498975"/>
          <p14:tracePt t="3676" x="6057900" y="4473575"/>
          <p14:tracePt t="3693" x="6134100" y="4424363"/>
          <p14:tracePt t="3710" x="6218238" y="4381500"/>
          <p14:tracePt t="3726" x="6292850" y="4340225"/>
          <p14:tracePt t="3743" x="6351588" y="4306888"/>
          <p14:tracePt t="3760" x="6435725" y="4271963"/>
          <p14:tracePt t="3777" x="6461125" y="4256088"/>
          <p14:tracePt t="3809" x="6453188" y="4248150"/>
          <p14:tracePt t="3817" x="6435725" y="4248150"/>
          <p14:tracePt t="3826" x="6410325" y="4248150"/>
          <p14:tracePt t="3842" x="6402388" y="4248150"/>
          <p14:tracePt t="3859" x="6394450" y="4248150"/>
          <p14:tracePt t="3876" x="6384925" y="4248150"/>
          <p14:tracePt t="3983" x="6384925" y="4230688"/>
          <p14:tracePt t="4006" x="6394450" y="4230688"/>
          <p14:tracePt t="4014" x="6410325" y="4213225"/>
          <p14:tracePt t="4029" x="6427788" y="4205288"/>
          <p14:tracePt t="4045" x="6427788" y="4197350"/>
          <p14:tracePt t="4059" x="6435725" y="4197350"/>
          <p14:tracePt t="4076" x="6443663" y="4179888"/>
          <p14:tracePt t="4092" x="6453188" y="4146550"/>
          <p14:tracePt t="4109" x="6461125" y="4105275"/>
          <p14:tracePt t="4125" x="6477000" y="4046538"/>
          <p14:tracePt t="4142" x="6486525" y="3970338"/>
          <p14:tracePt t="4160" x="6502400" y="3903663"/>
          <p14:tracePt t="4176" x="6511925" y="3811588"/>
          <p14:tracePt t="4177" x="6519863" y="3776663"/>
          <p14:tracePt t="4193" x="6561138" y="3702050"/>
          <p14:tracePt t="4210" x="6570663" y="3676650"/>
          <p14:tracePt t="4211" x="6570663" y="3651250"/>
          <p14:tracePt t="4226" x="6594475" y="3600450"/>
          <p14:tracePt t="4226" x="6594475" y="3584575"/>
          <p14:tracePt t="4243" x="6629400" y="3492500"/>
          <p14:tracePt t="4259" x="6653213" y="3433763"/>
          <p14:tracePt t="4276" x="6678613" y="3357563"/>
          <p14:tracePt t="4293" x="6711950" y="3265488"/>
          <p14:tracePt t="4309" x="6746875" y="3163888"/>
          <p14:tracePt t="4326" x="6770688" y="3081338"/>
          <p14:tracePt t="4342" x="6805613" y="3022600"/>
          <p14:tracePt t="4359" x="6821488" y="2987675"/>
          <p14:tracePt t="4376" x="6838950" y="2946400"/>
          <p14:tracePt t="4393" x="6846888" y="2913063"/>
          <p14:tracePt t="4410" x="6854825" y="2887663"/>
          <p14:tracePt t="4426" x="6897688" y="2836863"/>
          <p14:tracePt t="4443" x="6905625" y="2803525"/>
          <p14:tracePt t="4458" x="6923088" y="2778125"/>
          <p14:tracePt t="4476" x="6946900" y="2752725"/>
          <p14:tracePt t="4492" x="6972300" y="2736850"/>
          <p14:tracePt t="4509" x="7015163" y="2719388"/>
          <p14:tracePt t="4526" x="7081838" y="2686050"/>
          <p14:tracePt t="4542" x="7140575" y="2686050"/>
          <p14:tracePt t="4559" x="7240588" y="2686050"/>
          <p14:tracePt t="4575" x="7408863" y="2686050"/>
          <p14:tracePt t="4593" x="7577138" y="2686050"/>
          <p14:tracePt t="4610" x="7745413" y="2686050"/>
          <p14:tracePt t="4627" x="7962900" y="2686050"/>
          <p14:tracePt t="4642" x="8013700" y="2686050"/>
          <p14:tracePt t="4658" x="8080375" y="2686050"/>
          <p14:tracePt t="4676" x="8131175" y="2711450"/>
          <p14:tracePt t="4692" x="8172450" y="2744788"/>
          <p14:tracePt t="4709" x="8248650" y="2786063"/>
          <p14:tracePt t="4725" x="8297863" y="2803525"/>
          <p14:tracePt t="4742" x="8366125" y="2811463"/>
          <p14:tracePt t="4759" x="8450263" y="2828925"/>
          <p14:tracePt t="4776" x="8516938" y="2846388"/>
          <p14:tracePt t="4793" x="8626475" y="2854325"/>
          <p14:tracePt t="4809" x="8751888" y="2870200"/>
          <p14:tracePt t="4826" x="8885238" y="2879725"/>
          <p14:tracePt t="4843" x="9020175" y="2887663"/>
          <p14:tracePt t="4859" x="9145588" y="2895600"/>
          <p14:tracePt t="4876" x="9204325" y="2905125"/>
          <p14:tracePt t="4892" x="9288463" y="2928938"/>
          <p14:tracePt t="4909" x="9380538" y="2946400"/>
          <p14:tracePt t="4926" x="9448800" y="2971800"/>
          <p14:tracePt t="4942" x="9548813" y="3005138"/>
          <p14:tracePt t="4959" x="9632950" y="3030538"/>
          <p14:tracePt t="4976" x="9717088" y="3055938"/>
          <p14:tracePt t="4993" x="9783763" y="3089275"/>
          <p14:tracePt t="5010" x="9817100" y="3097213"/>
          <p14:tracePt t="5026" x="9825038" y="3105150"/>
          <p14:tracePt t="5042" x="9842500" y="3130550"/>
          <p14:tracePt t="5059" x="9850438" y="3163888"/>
          <p14:tracePt t="5075" x="9883775" y="3214688"/>
          <p14:tracePt t="5092" x="9901238" y="3257550"/>
          <p14:tracePt t="5110" x="9909175" y="3290888"/>
          <p14:tracePt t="5110" x="9909175" y="3298825"/>
          <p14:tracePt t="5126" x="9926638" y="3316288"/>
          <p14:tracePt t="5126" x="9926638" y="3340100"/>
          <p14:tracePt t="5142" x="9934575" y="3382963"/>
          <p14:tracePt t="5143" x="9934575" y="3416300"/>
          <p14:tracePt t="5159" x="9942513" y="3500438"/>
          <p14:tracePt t="5176" x="9959975" y="3559175"/>
          <p14:tracePt t="5193" x="9985375" y="3668713"/>
          <p14:tracePt t="5210" x="10018713" y="3794125"/>
          <p14:tracePt t="5226" x="10069513" y="3919538"/>
          <p14:tracePt t="5243" x="10153650" y="4087813"/>
          <p14:tracePt t="5259" x="10228263" y="4238625"/>
          <p14:tracePt t="5276" x="10294938" y="4373563"/>
          <p14:tracePt t="5293" x="10353675" y="4491038"/>
          <p14:tracePt t="5309" x="10388600" y="4541838"/>
          <p14:tracePt t="5326" x="10404475" y="4565650"/>
          <p14:tracePt t="5497" x="10412413" y="4565650"/>
          <p14:tracePt t="5511" x="10421938" y="4565650"/>
          <p14:tracePt t="5528" x="10429875" y="4565650"/>
          <p14:tracePt t="5543" x="10437813" y="4565650"/>
          <p14:tracePt t="5691" x="10437813" y="4557713"/>
          <p14:tracePt t="5701" x="10437813" y="4549775"/>
          <p14:tracePt t="5709" x="10437813" y="4532313"/>
          <p14:tracePt t="5725" x="10429875" y="4498975"/>
          <p14:tracePt t="5743" x="10404475" y="4448175"/>
          <p14:tracePt t="5759" x="10396538" y="4389438"/>
          <p14:tracePt t="5776" x="10363200" y="4314825"/>
          <p14:tracePt t="5793" x="10320338" y="4238625"/>
          <p14:tracePt t="5809" x="10253663" y="4138613"/>
          <p14:tracePt t="5826" x="10153650" y="4003675"/>
          <p14:tracePt t="5843" x="10036175" y="3844925"/>
          <p14:tracePt t="5859" x="9867900" y="3643313"/>
          <p14:tracePt t="5876" x="9666288" y="3398838"/>
          <p14:tracePt t="5893" x="9398000" y="3122613"/>
          <p14:tracePt t="5909" x="9045575" y="2846388"/>
          <p14:tracePt t="5926" x="8759825" y="2635250"/>
          <p14:tracePt t="5943" x="8609013" y="2543175"/>
          <p14:tracePt t="5960" x="8542338" y="2517775"/>
          <p14:tracePt t="5976" x="8532813" y="2517775"/>
          <p14:tracePt t="5993" x="8516938" y="2517775"/>
          <p14:tracePt t="6009" x="8466138" y="2517775"/>
          <p14:tracePt t="6026" x="8399463" y="2517775"/>
          <p14:tracePt t="6043" x="8223250" y="2576513"/>
          <p14:tracePt t="6059" x="8131175" y="2601913"/>
          <p14:tracePt t="6076" x="7794625" y="2711450"/>
          <p14:tracePt t="6092" x="7577138" y="2786063"/>
          <p14:tracePt t="6109" x="7451725" y="2836863"/>
          <p14:tracePt t="6126" x="7173913" y="2979738"/>
          <p14:tracePt t="6143" x="7023100" y="3122613"/>
          <p14:tracePt t="6159" x="6913563" y="3273425"/>
          <p14:tracePt t="6176" x="6854825" y="3459163"/>
          <p14:tracePt t="6193" x="6805613" y="3668713"/>
          <p14:tracePt t="6209" x="6780213" y="3852863"/>
          <p14:tracePt t="6226" x="6737350" y="4011613"/>
          <p14:tracePt t="6242" x="6662738" y="4164013"/>
          <p14:tracePt t="6259" x="6594475" y="4289425"/>
          <p14:tracePt t="6276" x="6527800" y="4398963"/>
          <p14:tracePt t="6293" x="6486525" y="4448175"/>
          <p14:tracePt t="6309" x="6469063" y="4473575"/>
          <p14:tracePt t="6326" x="6461125" y="4483100"/>
          <p14:tracePt t="6379" x="6453188" y="4483100"/>
          <p14:tracePt t="6444" x="6435725" y="4483100"/>
          <p14:tracePt t="6460" x="6427788" y="4483100"/>
          <p14:tracePt t="6470" x="6418263" y="4483100"/>
          <p14:tracePt t="6476" x="6402388" y="4483100"/>
          <p14:tracePt t="6493" x="6394450" y="4483100"/>
          <p14:tracePt t="6509" x="6292850" y="4448175"/>
          <p14:tracePt t="6526" x="6234113" y="4414838"/>
          <p14:tracePt t="6543" x="6183313" y="4398963"/>
          <p14:tracePt t="6559" x="6108700" y="4381500"/>
          <p14:tracePt t="6576" x="6075363" y="4373563"/>
          <p14:tracePt t="6593" x="6057900" y="4373563"/>
          <p14:tracePt t="6609" x="6049963" y="4365625"/>
          <p14:tracePt t="6626" x="6042025" y="4365625"/>
          <p14:tracePt t="6811" x="6032500" y="4365625"/>
          <p14:tracePt t="6819" x="6024563" y="4356100"/>
          <p14:tracePt t="6844" x="6042025" y="4348163"/>
          <p14:tracePt t="6852" x="6067425" y="4340225"/>
          <p14:tracePt t="6860" x="6083300" y="4322763"/>
          <p14:tracePt t="6876" x="6149975" y="4297363"/>
          <p14:tracePt t="6893" x="6242050" y="4222750"/>
          <p14:tracePt t="6910" x="6284913" y="4179888"/>
          <p14:tracePt t="6926" x="6335713" y="4121150"/>
          <p14:tracePt t="6943" x="6427788" y="4054475"/>
          <p14:tracePt t="6959" x="6502400" y="3978275"/>
          <p14:tracePt t="6976" x="6586538" y="3894138"/>
          <p14:tracePt t="6992" x="6653213" y="3811588"/>
          <p14:tracePt t="7009" x="6729413" y="3684588"/>
          <p14:tracePt t="7026" x="6770688" y="3533775"/>
          <p14:tracePt t="7042" x="6788150" y="3365500"/>
          <p14:tracePt t="7059" x="6788150" y="3173413"/>
          <p14:tracePt t="7077" x="6754813" y="3022600"/>
          <p14:tracePt t="7093" x="6678613" y="2879725"/>
          <p14:tracePt t="7109" x="6611938" y="2770188"/>
          <p14:tracePt t="7126" x="6527800" y="2686050"/>
          <p14:tracePt t="7143" x="6443663" y="2652713"/>
          <p14:tracePt t="7159" x="6369050" y="2619375"/>
          <p14:tracePt t="7176" x="6318250" y="2609850"/>
          <p14:tracePt t="7192" x="6183313" y="2609850"/>
          <p14:tracePt t="7209" x="6057900" y="2668588"/>
          <p14:tracePt t="7226" x="5924550" y="2762250"/>
          <p14:tracePt t="7242" x="5781675" y="2887663"/>
          <p14:tracePt t="7260" x="5630863" y="3038475"/>
          <p14:tracePt t="7276" x="5487988" y="3181350"/>
          <p14:tracePt t="7293" x="5362575" y="3340100"/>
          <p14:tracePt t="7309" x="5286375" y="3508375"/>
          <p14:tracePt t="7327" x="5227638" y="3709988"/>
          <p14:tracePt t="7343" x="5202238" y="3911600"/>
          <p14:tracePt t="7360" x="5202238" y="4046538"/>
          <p14:tracePt t="7377" x="5202238" y="4213225"/>
          <p14:tracePt t="7392" x="5253038" y="4424363"/>
          <p14:tracePt t="7409" x="5345113" y="4641850"/>
          <p14:tracePt t="7426" x="5429250" y="4826000"/>
          <p14:tracePt t="7443" x="5513388" y="4978400"/>
          <p14:tracePt t="7460" x="5656263" y="5119688"/>
          <p14:tracePt t="7476" x="5781675" y="5162550"/>
          <p14:tracePt t="7493" x="5915025" y="5178425"/>
          <p14:tracePt t="7509" x="6075363" y="5178425"/>
          <p14:tracePt t="7526" x="6200775" y="5154613"/>
          <p14:tracePt t="7543" x="6326188" y="5086350"/>
          <p14:tracePt t="7559" x="6427788" y="4994275"/>
          <p14:tracePt t="7576" x="6494463" y="4876800"/>
          <p14:tracePt t="7593" x="6545263" y="4733925"/>
          <p14:tracePt t="7610" x="6561138" y="4565650"/>
          <p14:tracePt t="7627" x="6561138" y="4398963"/>
          <p14:tracePt t="7643" x="6561138" y="4248150"/>
          <p14:tracePt t="7660" x="6561138" y="4095750"/>
          <p14:tracePt t="7676" x="6561138" y="3970338"/>
          <p14:tracePt t="7693" x="6561138" y="3860800"/>
          <p14:tracePt t="7709" x="6535738" y="3794125"/>
          <p14:tracePt t="7726" x="6511925" y="3743325"/>
          <p14:tracePt t="7743" x="6461125" y="3694113"/>
          <p14:tracePt t="7759" x="6402388" y="3651250"/>
          <p14:tracePt t="7776" x="6318250" y="3643313"/>
          <p14:tracePt t="7793" x="6234113" y="3643313"/>
          <p14:tracePt t="7809" x="6134100" y="3643313"/>
          <p14:tracePt t="7827" x="6016625" y="3694113"/>
          <p14:tracePt t="7843" x="5891213" y="3786188"/>
          <p14:tracePt t="7860" x="5815013" y="3903663"/>
          <p14:tracePt t="7876" x="5773738" y="4054475"/>
          <p14:tracePt t="7892" x="5756275" y="4197350"/>
          <p14:tracePt t="7910" x="5773738" y="4381500"/>
          <p14:tracePt t="7926" x="5822950" y="4483100"/>
          <p14:tracePt t="7943" x="5881688" y="4516438"/>
          <p14:tracePt t="7959" x="5932488" y="4532313"/>
          <p14:tracePt t="7976" x="5991225" y="4532313"/>
          <p14:tracePt t="7992" x="6016625" y="4532313"/>
          <p14:tracePt t="8009" x="6032500" y="4483100"/>
          <p14:tracePt t="8026" x="6032500" y="4440238"/>
          <p14:tracePt t="8042" x="6032500" y="4398963"/>
          <p14:tracePt t="8059" x="6032500" y="4373563"/>
          <p14:tracePt t="8076" x="6032500" y="4365625"/>
          <p14:tracePt t="8171" x="6032500" y="4356100"/>
          <p14:tracePt t="8179" x="6032500" y="4348163"/>
          <p14:tracePt t="8195" x="6042025" y="4330700"/>
          <p14:tracePt t="8209" x="6049963" y="4297363"/>
          <p14:tracePt t="8226" x="6067425" y="4281488"/>
          <p14:tracePt t="8243" x="6075363" y="4230688"/>
          <p14:tracePt t="8259" x="6075363" y="4179888"/>
          <p14:tracePt t="8276" x="6075363" y="4138613"/>
          <p14:tracePt t="8292" x="6075363" y="4121150"/>
          <p14:tracePt t="8309" x="6067425" y="4113213"/>
          <p14:tracePt t="8325" x="6042025" y="4113213"/>
          <p14:tracePt t="8343" x="5999163" y="4113213"/>
          <p14:tracePt t="8360" x="5965825" y="4121150"/>
          <p14:tracePt t="8376" x="5949950" y="4146550"/>
          <p14:tracePt t="8393" x="5940425" y="4205288"/>
          <p14:tracePt t="8409" x="5940425" y="4238625"/>
          <p14:tracePt t="8426" x="5940425" y="4248150"/>
          <p14:tracePt t="8548" x="5940425" y="4238625"/>
          <p14:tracePt t="8875" x="5949950" y="4238625"/>
          <p14:tracePt t="10994" x="5940425" y="4238625"/>
          <p14:tracePt t="11002" x="5940425" y="4230688"/>
          <p14:tracePt t="11011" x="5940425" y="4222750"/>
          <p14:tracePt t="11025" x="5940425" y="4205288"/>
          <p14:tracePt t="11044" x="5949950" y="4171950"/>
          <p14:tracePt t="11059" x="5973763" y="4121150"/>
          <p14:tracePt t="11076" x="5973763" y="4113213"/>
          <p14:tracePt t="11077" x="5983288" y="4071938"/>
          <p14:tracePt t="11092" x="5991225" y="4037013"/>
          <p14:tracePt t="11093" x="6008688" y="3995738"/>
          <p14:tracePt t="11109" x="6016625" y="3929063"/>
          <p14:tracePt t="11125" x="6032500" y="3860800"/>
          <p14:tracePt t="11143" x="6057900" y="3811588"/>
          <p14:tracePt t="11159" x="6083300" y="3717925"/>
          <p14:tracePt t="11176" x="6116638" y="3609975"/>
          <p14:tracePt t="11193" x="6167438" y="3492500"/>
          <p14:tracePt t="11210" x="6218238" y="3382963"/>
          <p14:tracePt t="11226" x="6267450" y="3248025"/>
          <p14:tracePt t="11243" x="6351588" y="3105150"/>
          <p14:tracePt t="11260" x="6443663" y="2979738"/>
          <p14:tracePt t="11276" x="6545263" y="2870200"/>
          <p14:tracePt t="11293" x="6670675" y="2762250"/>
          <p14:tracePt t="11309" x="6829425" y="2668588"/>
          <p14:tracePt t="11327" x="6997700" y="2586038"/>
          <p14:tracePt t="11343" x="7199313" y="2509838"/>
          <p14:tracePt t="11359" x="7392988" y="2451100"/>
          <p14:tracePt t="11377" x="7593013" y="2392363"/>
          <p14:tracePt t="11393" x="7786688" y="2359025"/>
          <p14:tracePt t="11409" x="7970838" y="2333625"/>
          <p14:tracePt t="11427" x="8147050" y="2333625"/>
          <p14:tracePt t="11443" x="8274050" y="2333625"/>
          <p14:tracePt t="11459" x="8399463" y="2341563"/>
          <p14:tracePt t="11476" x="8542338" y="2417763"/>
          <p14:tracePt t="11492" x="8777288" y="2601913"/>
          <p14:tracePt t="11509" x="8869363" y="2686050"/>
          <p14:tracePt t="11526" x="9137650" y="2928938"/>
          <p14:tracePt t="11542" x="9321800" y="3081338"/>
          <p14:tracePt t="11559" x="9405938" y="3155950"/>
          <p14:tracePt t="11559" x="9498013" y="3232150"/>
          <p14:tracePt t="11576" x="9691688" y="3382963"/>
          <p14:tracePt t="11593" x="9883775" y="3508375"/>
          <p14:tracePt t="11609" x="10052050" y="3625850"/>
          <p14:tracePt t="11625" x="10202863" y="3727450"/>
          <p14:tracePt t="11643" x="10345738" y="3827463"/>
          <p14:tracePt t="11660" x="10480675" y="3919538"/>
          <p14:tracePt t="11677" x="10598150" y="4003675"/>
          <p14:tracePt t="11692" x="10631488" y="4029075"/>
          <p14:tracePt t="11693" x="10672763" y="4054475"/>
          <p14:tracePt t="11710" x="10731500" y="4095750"/>
          <p14:tracePt t="11726" x="10774363" y="4130675"/>
          <p14:tracePt t="11742" x="10782300" y="4138613"/>
          <p14:tracePt t="11760" x="10799763" y="4154488"/>
          <p14:tracePt t="11796" x="10807700" y="4164013"/>
          <p14:tracePt t="11803" x="10815638" y="4164013"/>
          <p14:tracePt t="11811" x="10833100" y="4164013"/>
          <p14:tracePt t="11826" x="10848975" y="4179888"/>
          <p14:tracePt t="11843" x="10882313" y="4189413"/>
          <p14:tracePt t="11859" x="10925175" y="4213225"/>
          <p14:tracePt t="11876" x="10966450" y="4238625"/>
          <p14:tracePt t="11892" x="11009313" y="4281488"/>
          <p14:tracePt t="11909" x="11025188" y="4289425"/>
          <p14:tracePt t="11926" x="11034713" y="4297363"/>
          <p14:tracePt t="13662" x="11025188" y="4297363"/>
          <p14:tracePt t="13670" x="11009313" y="4297363"/>
          <p14:tracePt t="13678" x="10975975" y="4297363"/>
          <p14:tracePt t="13693" x="10917238" y="4297363"/>
          <p14:tracePt t="13709" x="10833100" y="4281488"/>
          <p14:tracePt t="13726" x="10764838" y="4271963"/>
          <p14:tracePt t="13743" x="10748963" y="4271963"/>
          <p14:tracePt t="13759" x="10741025" y="4271963"/>
          <p14:tracePt t="13776" x="10731500" y="4271963"/>
          <p14:tracePt t="13792" x="10715625" y="4281488"/>
          <p14:tracePt t="13810" x="10690225" y="4340225"/>
          <p14:tracePt t="13827" x="10690225" y="4381500"/>
          <p14:tracePt t="13842" x="10690225" y="4440238"/>
          <p14:tracePt t="13859" x="10690225" y="4491038"/>
          <p14:tracePt t="13876" x="10690225" y="4524375"/>
          <p14:tracePt t="13892" x="10698163" y="4575175"/>
          <p14:tracePt t="13909" x="10706100" y="4575175"/>
          <p14:tracePt t="13925" x="10715625" y="4591050"/>
          <p14:tracePt t="15795" x="10698163" y="4600575"/>
          <p14:tracePt t="15796" x="10672763" y="4600575"/>
          <p14:tracePt t="15809" x="10623550" y="4600575"/>
          <p14:tracePt t="15826" x="10496550" y="4608513"/>
          <p14:tracePt t="15842" x="10353675" y="4624388"/>
          <p14:tracePt t="15859" x="10153650" y="4624388"/>
          <p14:tracePt t="15876" x="9850438" y="4624388"/>
          <p14:tracePt t="15892" x="9556750" y="4624388"/>
          <p14:tracePt t="15909" x="9145588" y="4624388"/>
          <p14:tracePt t="15925" x="8659813" y="4624388"/>
          <p14:tracePt t="15943" x="8139113" y="4624388"/>
          <p14:tracePt t="15959" x="7661275" y="4624388"/>
          <p14:tracePt t="15976" x="7199313" y="4624388"/>
          <p14:tracePt t="15993" x="6880225" y="4624388"/>
          <p14:tracePt t="16009" x="6846888" y="4624388"/>
          <p14:tracePt t="16026" x="6838950" y="4633913"/>
          <p14:tracePt t="16050" x="6829425" y="4633913"/>
          <p14:tracePt t="16059" x="6821488" y="4649788"/>
          <p14:tracePt t="16076" x="6805613" y="4649788"/>
          <p14:tracePt t="16093" x="6754813" y="4667250"/>
          <p14:tracePt t="16109" x="6711950" y="4675188"/>
          <p14:tracePt t="16126" x="6662738" y="4684713"/>
          <p14:tracePt t="16143" x="6594475" y="4700588"/>
          <p14:tracePt t="16159" x="6570663" y="4700588"/>
          <p14:tracePt t="16176" x="6511925" y="4692650"/>
          <p14:tracePt t="16192" x="6435725" y="4675188"/>
          <p14:tracePt t="16209" x="6384925" y="4649788"/>
          <p14:tracePt t="16226" x="6300788" y="4624388"/>
          <p14:tracePt t="16243" x="6218238" y="4591050"/>
          <p14:tracePt t="16259" x="6159500" y="4557713"/>
          <p14:tracePt t="16276" x="6108700" y="4524375"/>
          <p14:tracePt t="16293" x="6067425" y="4465638"/>
          <p14:tracePt t="16309" x="6049963" y="4424363"/>
          <p14:tracePt t="16326" x="6049963" y="4398963"/>
          <p14:tracePt t="16344" x="6049963" y="4373563"/>
          <p14:tracePt t="16359" x="6057900" y="4340225"/>
          <p14:tracePt t="16376" x="6091238" y="4289425"/>
          <p14:tracePt t="16393" x="6149975" y="4238625"/>
          <p14:tracePt t="16409" x="6200775" y="4197350"/>
          <p14:tracePt t="16426" x="6267450" y="4121150"/>
          <p14:tracePt t="16427" x="6267450" y="4095750"/>
          <p14:tracePt t="16442" x="6284913" y="4021138"/>
          <p14:tracePt t="16459" x="6292850" y="3970338"/>
          <p14:tracePt t="16459" x="6292850" y="3911600"/>
          <p14:tracePt t="16476" x="6292850" y="3835400"/>
          <p14:tracePt t="16493" x="6292850" y="3768725"/>
          <p14:tracePt t="16509" x="6310313" y="3684588"/>
          <p14:tracePt t="16526" x="6318250" y="3609975"/>
          <p14:tracePt t="16543" x="6343650" y="3525838"/>
          <p14:tracePt t="16559" x="6384925" y="3467100"/>
          <p14:tracePt t="16576" x="6427788" y="3408363"/>
          <p14:tracePt t="16593" x="6494463" y="3357563"/>
          <p14:tracePt t="16610" x="6553200" y="3298825"/>
          <p14:tracePt t="16626" x="6619875" y="3248025"/>
          <p14:tracePt t="16643" x="6696075" y="3198813"/>
          <p14:tracePt t="16659" x="6746875" y="3148013"/>
          <p14:tracePt t="16676" x="6770688" y="3114675"/>
          <p14:tracePt t="16693" x="6805613" y="3089275"/>
          <p14:tracePt t="16710" x="6821488" y="3063875"/>
          <p14:tracePt t="16726" x="6846888" y="3063875"/>
          <p14:tracePt t="16743" x="6864350" y="3055938"/>
          <p14:tracePt t="16759" x="6905625" y="3046413"/>
          <p14:tracePt t="16776" x="6981825" y="3030538"/>
          <p14:tracePt t="16793" x="7040563" y="3005138"/>
          <p14:tracePt t="16810" x="7115175" y="2997200"/>
          <p14:tracePt t="16825" x="7224713" y="2963863"/>
          <p14:tracePt t="16842" x="7342188" y="2928938"/>
          <p14:tracePt t="16860" x="7526338" y="2895600"/>
          <p14:tracePt t="16876" x="7643813" y="2862263"/>
          <p14:tracePt t="16894" x="7761288" y="2846388"/>
          <p14:tracePt t="16910" x="7886700" y="2836863"/>
          <p14:tracePt t="16926" x="8004175" y="2836863"/>
          <p14:tracePt t="16943" x="8062913" y="2836863"/>
          <p14:tracePt t="16959" x="8223250" y="2836863"/>
          <p14:tracePt t="16976" x="8348663" y="2836863"/>
          <p14:tracePt t="16993" x="8499475" y="2870200"/>
          <p14:tracePt t="17009" x="8667750" y="2938463"/>
          <p14:tracePt t="17026" x="8869363" y="3022600"/>
          <p14:tracePt t="17042" x="9061450" y="3114675"/>
          <p14:tracePt t="17060" x="9280525" y="3240088"/>
          <p14:tracePt t="17077" x="9482138" y="3382963"/>
          <p14:tracePt t="17093" x="9658350" y="3551238"/>
          <p14:tracePt t="17109" x="9809163" y="3743325"/>
          <p14:tracePt t="17125" x="9967913" y="3978275"/>
          <p14:tracePt t="17143" x="10110788" y="4264025"/>
          <p14:tracePt t="17159" x="10271125" y="4524375"/>
          <p14:tracePt t="17176" x="10437813" y="4743450"/>
          <p14:tracePt t="17193" x="10606088" y="4902200"/>
          <p14:tracePt t="17209" x="10731500" y="4978400"/>
          <p14:tracePt t="17226" x="10823575" y="4994275"/>
          <p14:tracePt t="17294" x="10815638" y="4994275"/>
          <p14:tracePt t="17301" x="10782300" y="4994275"/>
          <p14:tracePt t="17310" x="10741025" y="4994275"/>
          <p14:tracePt t="17325" x="10706100" y="4978400"/>
          <p14:tracePt t="17343" x="10488613" y="4935538"/>
          <p14:tracePt t="17359" x="10353675" y="4894263"/>
          <p14:tracePt t="17360" x="10177463" y="4860925"/>
          <p14:tracePt t="17376" x="9540875" y="4767263"/>
          <p14:tracePt t="17393" x="8734425" y="4725988"/>
          <p14:tracePt t="17409" x="7954963" y="4675188"/>
          <p14:tracePt t="17426" x="7148513" y="4659313"/>
          <p14:tracePt t="17442" x="6629400" y="4659313"/>
          <p14:tracePt t="17459" x="6376988" y="4659313"/>
          <p14:tracePt t="17476" x="6242050" y="4659313"/>
          <p14:tracePt t="17492" x="6200775" y="4649788"/>
          <p14:tracePt t="17510" x="6175375" y="4633913"/>
          <p14:tracePt t="17526" x="6124575" y="4633913"/>
          <p14:tracePt t="17542" x="6057900" y="4624388"/>
          <p14:tracePt t="17559" x="5965825" y="4616450"/>
          <p14:tracePt t="17576" x="5915025" y="4616450"/>
          <p14:tracePt t="17593" x="5797550" y="4616450"/>
          <p14:tracePt t="17609" x="5689600" y="4616450"/>
          <p14:tracePt t="17626" x="5630863" y="4616450"/>
          <p14:tracePt t="17643" x="5621338" y="4616450"/>
          <p14:tracePt t="17659" x="5572125" y="4616450"/>
          <p14:tracePt t="17676" x="5513388" y="4616450"/>
          <p14:tracePt t="17693" x="5462588" y="4608513"/>
          <p14:tracePt t="17709" x="5353050" y="4565650"/>
          <p14:tracePt t="17727" x="5219700" y="4483100"/>
          <p14:tracePt t="17743" x="5051425" y="4356100"/>
          <p14:tracePt t="17760" x="4824413" y="4164013"/>
          <p14:tracePt t="17776" x="4749800" y="4105275"/>
          <p14:tracePt t="17793" x="4589463" y="3919538"/>
          <p14:tracePt t="17809" x="4581525" y="3911600"/>
          <p14:tracePt t="17842" x="4598988" y="3894138"/>
          <p14:tracePt t="17849" x="4640263" y="3894138"/>
          <p14:tracePt t="17860" x="4681538" y="3903663"/>
          <p14:tracePt t="17876" x="4765675" y="3937000"/>
          <p14:tracePt t="17892" x="4951413" y="3970338"/>
          <p14:tracePt t="17909" x="5143500" y="4011613"/>
          <p14:tracePt t="17926" x="5319713" y="4037013"/>
          <p14:tracePt t="17942" x="5454650" y="4037013"/>
          <p14:tracePt t="17959" x="5495925" y="4037013"/>
          <p14:tracePt t="18104" x="5503863" y="4046538"/>
          <p14:tracePt t="18119" x="5513388" y="4054475"/>
          <p14:tracePt t="18128" x="5529263" y="4062413"/>
          <p14:tracePt t="18143" x="5562600" y="4095750"/>
          <p14:tracePt t="18160" x="5613400" y="4113213"/>
          <p14:tracePt t="18176" x="5672138" y="4138613"/>
          <p14:tracePt t="18192" x="5722938" y="4164013"/>
          <p14:tracePt t="18209" x="5748338" y="4171950"/>
          <p14:tracePt t="18227" x="5764213" y="4179888"/>
          <p14:tracePt t="18242" x="5773738" y="4179888"/>
          <p14:tracePt t="18259" x="5797550" y="4205288"/>
          <p14:tracePt t="18324" x="5797550" y="4213225"/>
          <p14:tracePt t="18340" x="5797550" y="4222750"/>
          <p14:tracePt t="18348" x="5797550" y="4238625"/>
          <p14:tracePt t="18365" x="5797550" y="4271963"/>
          <p14:tracePt t="18376" x="5797550" y="4281488"/>
          <p14:tracePt t="18392" x="5807075" y="4330700"/>
          <p14:tracePt t="18410" x="5865813" y="4398963"/>
          <p14:tracePt t="18425" x="5965825" y="4440238"/>
          <p14:tracePt t="18443" x="6024563" y="4448175"/>
          <p14:tracePt t="18459" x="6049963" y="4448175"/>
          <p14:tracePt t="18487" x="6057900" y="4448175"/>
          <p14:tracePt t="18496" x="6057900" y="4440238"/>
          <p14:tracePt t="18509" x="6057900" y="4432300"/>
          <p14:tracePt t="18526" x="6067425" y="4389438"/>
          <p14:tracePt t="18543" x="6091238" y="4340225"/>
          <p14:tracePt t="18559" x="6142038" y="4297363"/>
          <p14:tracePt t="18576" x="6192838" y="4238625"/>
          <p14:tracePt t="18593" x="6226175" y="4205288"/>
          <p14:tracePt t="18609" x="6276975" y="4179888"/>
          <p14:tracePt t="18626" x="6300788" y="4146550"/>
          <p14:tracePt t="18643" x="6318250" y="4138613"/>
          <p14:tracePt t="18660" x="6326188" y="4121150"/>
          <p14:tracePt t="18676" x="6343650" y="4105275"/>
          <p14:tracePt t="18693" x="6343650" y="4095750"/>
          <p14:tracePt t="18709" x="6343650" y="4062413"/>
          <p14:tracePt t="18726" x="6359525" y="4037013"/>
          <p14:tracePt t="18743" x="6369050" y="4021138"/>
          <p14:tracePt t="18760" x="6384925" y="4003675"/>
          <p14:tracePt t="18777" x="6402388" y="3995738"/>
          <p14:tracePt t="18792" x="6418263" y="3978275"/>
          <p14:tracePt t="18809" x="6469063" y="3944938"/>
          <p14:tracePt t="18826" x="6519863" y="3894138"/>
          <p14:tracePt t="18843" x="6561138" y="3870325"/>
          <p14:tracePt t="18859" x="6586538" y="3844925"/>
          <p14:tracePt t="18876" x="6604000" y="3811588"/>
          <p14:tracePt t="18893" x="6611938" y="3760788"/>
          <p14:tracePt t="18909" x="6629400" y="3717925"/>
          <p14:tracePt t="18926" x="6645275" y="3668713"/>
          <p14:tracePt t="18943" x="6688138" y="3592513"/>
          <p14:tracePt t="18959" x="6721475" y="3525838"/>
          <p14:tracePt t="18976" x="6770688" y="3459163"/>
          <p14:tracePt t="18992" x="6813550" y="3382963"/>
          <p14:tracePt t="19009" x="6864350" y="3298825"/>
          <p14:tracePt t="19026" x="6913563" y="3222625"/>
          <p14:tracePt t="19042" x="6956425" y="3148013"/>
          <p14:tracePt t="19059" x="6989763" y="3097213"/>
          <p14:tracePt t="19076" x="7005638" y="3063875"/>
          <p14:tracePt t="19077" x="7023100" y="3055938"/>
          <p14:tracePt t="19101" x="7031038" y="3046413"/>
          <p14:tracePt t="19125" x="7040563" y="3030538"/>
          <p14:tracePt t="19150" x="7056438" y="3030538"/>
          <p14:tracePt t="19158" x="7064375" y="3030538"/>
          <p14:tracePt t="19175" x="7081838" y="3013075"/>
          <p14:tracePt t="19184" x="7132638" y="3005138"/>
          <p14:tracePt t="19193" x="7165975" y="2971800"/>
          <p14:tracePt t="19209" x="7232650" y="2938463"/>
          <p14:tracePt t="19226" x="7283450" y="2921000"/>
          <p14:tracePt t="19242" x="7358063" y="2870200"/>
          <p14:tracePt t="19259" x="7459663" y="2828925"/>
          <p14:tracePt t="19276" x="7534275" y="2803525"/>
          <p14:tracePt t="19292" x="7602538" y="2770188"/>
          <p14:tracePt t="19309" x="7627938" y="2762250"/>
          <p14:tracePt t="19326" x="7651750" y="2762250"/>
          <p14:tracePt t="19343" x="7677150" y="2762250"/>
          <p14:tracePt t="19359" x="7735888" y="2762250"/>
          <p14:tracePt t="19376" x="7794625" y="2778125"/>
          <p14:tracePt t="19393" x="7870825" y="2795588"/>
          <p14:tracePt t="19409" x="7996238" y="2811463"/>
          <p14:tracePt t="19426" x="8147050" y="2836863"/>
          <p14:tracePt t="19443" x="8297863" y="2854325"/>
          <p14:tracePt t="19459" x="8440738" y="2862263"/>
          <p14:tracePt t="19477" x="8550275" y="2862263"/>
          <p14:tracePt t="19477" x="8601075" y="2862263"/>
          <p14:tracePt t="19493" x="8642350" y="2862263"/>
          <p14:tracePt t="19509" x="8718550" y="2862263"/>
          <p14:tracePt t="19526" x="8793163" y="2862263"/>
          <p14:tracePt t="19543" x="8851900" y="2862263"/>
          <p14:tracePt t="19544" x="8877300" y="2862263"/>
          <p14:tracePt t="19560" x="8910638" y="2862263"/>
          <p14:tracePt t="19577" x="8920163" y="2870200"/>
          <p14:tracePt t="19593" x="8943975" y="2870200"/>
          <p14:tracePt t="19609" x="8978900" y="2879725"/>
          <p14:tracePt t="19625" x="8994775" y="2887663"/>
          <p14:tracePt t="19626" x="9012238" y="2895600"/>
          <p14:tracePt t="19642" x="9061450" y="2928938"/>
          <p14:tracePt t="19660" x="9129713" y="2987675"/>
          <p14:tracePt t="19675" x="9170988" y="3013075"/>
          <p14:tracePt t="19692" x="9237663" y="3063875"/>
          <p14:tracePt t="19709" x="9288463" y="3105150"/>
          <p14:tracePt t="19726" x="9313863" y="3130550"/>
          <p14:tracePt t="19743" x="9347200" y="3198813"/>
          <p14:tracePt t="19759" x="9380538" y="3257550"/>
          <p14:tracePt t="19776" x="9398000" y="3306763"/>
          <p14:tracePt t="19793" x="9431338" y="3375025"/>
          <p14:tracePt t="19809" x="9482138" y="3441700"/>
          <p14:tracePt t="19826" x="9515475" y="3525838"/>
          <p14:tracePt t="19843" x="9574213" y="3609975"/>
          <p14:tracePt t="19859" x="9632950" y="3702050"/>
          <p14:tracePt t="19876" x="9683750" y="3802063"/>
          <p14:tracePt t="19892" x="9750425" y="3878263"/>
          <p14:tracePt t="19909" x="9809163" y="3962400"/>
          <p14:tracePt t="19926" x="9867900" y="4037013"/>
          <p14:tracePt t="19943" x="9926638" y="4130675"/>
          <p14:tracePt t="19959" x="9985375" y="4222750"/>
          <p14:tracePt t="19976" x="10052050" y="4322763"/>
          <p14:tracePt t="19993" x="10118725" y="4414838"/>
          <p14:tracePt t="20009" x="10194925" y="4498975"/>
          <p14:tracePt t="20026" x="10261600" y="4549775"/>
          <p14:tracePt t="20043" x="10329863" y="4583113"/>
          <p14:tracePt t="20133" x="10294938" y="4583113"/>
          <p14:tracePt t="20140" x="10271125" y="4565650"/>
          <p14:tracePt t="20148" x="10236200" y="4565650"/>
          <p14:tracePt t="20159" x="10169525" y="4557713"/>
          <p14:tracePt t="20176" x="9875838" y="4532313"/>
          <p14:tracePt t="20193" x="9155113" y="4473575"/>
          <p14:tracePt t="20209" x="8156575" y="4440238"/>
          <p14:tracePt t="20226" x="7216775" y="4424363"/>
          <p14:tracePt t="20242" x="6535738" y="4424363"/>
          <p14:tracePt t="20259" x="6192838" y="4424363"/>
          <p14:tracePt t="20276" x="6067425" y="4424363"/>
          <p14:tracePt t="20293" x="6042025" y="4424363"/>
          <p14:tracePt t="20312" x="6032500" y="4424363"/>
          <p14:tracePt t="20326" x="6024563" y="4424363"/>
          <p14:tracePt t="20343" x="6008688" y="4424363"/>
          <p14:tracePt t="20359" x="5949950" y="4406900"/>
          <p14:tracePt t="20376" x="5907088" y="4381500"/>
          <p14:tracePt t="20393" x="5840413" y="4365625"/>
          <p14:tracePt t="20409" x="5789613" y="4356100"/>
          <p14:tracePt t="20426" x="5764213" y="4340225"/>
          <p14:tracePt t="20443" x="5722938" y="4340225"/>
          <p14:tracePt t="20444" x="5697538" y="4330700"/>
          <p14:tracePt t="20459" x="5689600" y="4330700"/>
          <p14:tracePt t="20476" x="5656263" y="4322763"/>
          <p14:tracePt t="20501" x="5656263" y="4314825"/>
          <p14:tracePt t="20510" x="5672138" y="4306888"/>
          <p14:tracePt t="20526" x="5738813" y="4256088"/>
          <p14:tracePt t="20543" x="5815013" y="4189413"/>
          <p14:tracePt t="20559" x="5881688" y="4154488"/>
          <p14:tracePt t="20576" x="5983288" y="4105275"/>
          <p14:tracePt t="20592" x="6100763" y="4079875"/>
          <p14:tracePt t="20609" x="6208713" y="4071938"/>
          <p14:tracePt t="20626" x="6335713" y="4071938"/>
          <p14:tracePt t="20643" x="6469063" y="4071938"/>
          <p14:tracePt t="20660" x="6604000" y="4071938"/>
          <p14:tracePt t="20676" x="6754813" y="4095750"/>
          <p14:tracePt t="20693" x="6872288" y="4113213"/>
          <p14:tracePt t="20709" x="7005638" y="4130675"/>
          <p14:tracePt t="20726" x="7165975" y="4146550"/>
          <p14:tracePt t="20743" x="7316788" y="4164013"/>
          <p14:tracePt t="20759" x="7459663" y="4171950"/>
          <p14:tracePt t="20775" x="7593013" y="4189413"/>
          <p14:tracePt t="20793" x="7735888" y="4197350"/>
          <p14:tracePt t="20809" x="7853363" y="4205288"/>
          <p14:tracePt t="20827" x="7980363" y="4205288"/>
          <p14:tracePt t="20842" x="8080375" y="4205288"/>
          <p14:tracePt t="20859" x="8197850" y="4205288"/>
          <p14:tracePt t="20876" x="8297863" y="4205288"/>
          <p14:tracePt t="20893" x="8415338" y="4205288"/>
          <p14:tracePt t="20909" x="8450263" y="4205288"/>
          <p14:tracePt t="20926" x="8491538" y="4205288"/>
          <p14:tracePt t="20942" x="8575675" y="4205288"/>
          <p14:tracePt t="20959" x="8616950" y="4179888"/>
          <p14:tracePt t="20976" x="8675688" y="4164013"/>
          <p14:tracePt t="20993" x="8685213" y="4154488"/>
          <p14:tracePt t="21009" x="8709025" y="4138613"/>
          <p14:tracePt t="21025" x="8751888" y="4138613"/>
          <p14:tracePt t="21043" x="8826500" y="4130675"/>
          <p14:tracePt t="21059" x="8877300" y="4130675"/>
          <p14:tracePt t="21076" x="8961438" y="4130675"/>
          <p14:tracePt t="21093" x="9070975" y="4130675"/>
          <p14:tracePt t="21109" x="9188450" y="4130675"/>
          <p14:tracePt t="21126" x="9263063" y="4130675"/>
          <p14:tracePt t="21143" x="9339263" y="4130675"/>
          <p14:tracePt t="21159" x="9423400" y="4138613"/>
          <p14:tracePt t="21176" x="9507538" y="4154488"/>
          <p14:tracePt t="21193" x="9607550" y="4189413"/>
          <p14:tracePt t="21210" x="9732963" y="4205288"/>
          <p14:tracePt t="21226" x="9867900" y="4230688"/>
          <p14:tracePt t="21242" x="10001250" y="4264025"/>
          <p14:tracePt t="21259" x="10153650" y="4306888"/>
          <p14:tracePt t="21276" x="10294938" y="4356100"/>
          <p14:tracePt t="21293" x="10404475" y="4398963"/>
          <p14:tracePt t="21309" x="10471150" y="4432300"/>
          <p14:tracePt t="21326" x="10514013" y="4457700"/>
          <p14:tracePt t="21343" x="10572750" y="4491038"/>
          <p14:tracePt t="21359" x="10639425" y="4516438"/>
          <p14:tracePt t="21376" x="10698163" y="4541838"/>
          <p14:tracePt t="21393" x="10748963" y="4549775"/>
          <p14:tracePt t="21409" x="10756900" y="4549775"/>
          <p14:tracePt t="21426" x="10774363" y="4557713"/>
          <p14:tracePt t="21467" x="10782300" y="4557713"/>
          <p14:tracePt t="21508" x="10782300" y="4549775"/>
          <p14:tracePt t="21515" x="10764838" y="4549775"/>
          <p14:tracePt t="21526" x="10741025" y="4532313"/>
          <p14:tracePt t="21543" x="10672763" y="4524375"/>
          <p14:tracePt t="21559" x="10429875" y="4491038"/>
          <p14:tracePt t="21576" x="9901238" y="4457700"/>
          <p14:tracePt t="21592" x="8877300" y="4457700"/>
          <p14:tracePt t="21609" x="7878763" y="4457700"/>
          <p14:tracePt t="21627" x="7107238" y="4457700"/>
          <p14:tracePt t="21643" x="6402388" y="4457700"/>
          <p14:tracePt t="21659" x="6032500" y="4457700"/>
          <p14:tracePt t="21676" x="5873750" y="4457700"/>
          <p14:tracePt t="21693" x="5865813" y="4448175"/>
          <p14:tracePt t="21709" x="5848350" y="4424363"/>
          <p14:tracePt t="21726" x="5815013" y="4389438"/>
          <p14:tracePt t="21743" x="5773738" y="4373563"/>
          <p14:tracePt t="21759" x="5738813" y="4348163"/>
          <p14:tracePt t="21776" x="5680075" y="4314825"/>
          <p14:tracePt t="21792" x="5605463" y="4281488"/>
          <p14:tracePt t="21810" x="5529263" y="4264025"/>
          <p14:tracePt t="21826" x="5513388" y="4238625"/>
          <p14:tracePt t="21843" x="5495925" y="4222750"/>
          <p14:tracePt t="21860" x="5470525" y="4154488"/>
          <p14:tracePt t="21876" x="5462588" y="4105275"/>
          <p14:tracePt t="21892" x="5462588" y="4071938"/>
          <p14:tracePt t="21893" x="5462588" y="4046538"/>
          <p14:tracePt t="21909" x="5480050" y="3995738"/>
          <p14:tracePt t="21926" x="5513388" y="3962400"/>
          <p14:tracePt t="21943" x="5572125" y="3944938"/>
          <p14:tracePt t="21959" x="5613400" y="3929063"/>
          <p14:tracePt t="21976" x="5664200" y="3929063"/>
          <p14:tracePt t="21993" x="5689600" y="3929063"/>
          <p14:tracePt t="22009" x="5715000" y="3929063"/>
          <p14:tracePt t="22026" x="5756275" y="3952875"/>
          <p14:tracePt t="22042" x="5832475" y="4029075"/>
          <p14:tracePt t="22059" x="5881688" y="4087813"/>
          <p14:tracePt t="22076" x="5983288" y="4213225"/>
          <p14:tracePt t="22092" x="6116638" y="4381500"/>
          <p14:tracePt t="22109" x="6251575" y="4549775"/>
          <p14:tracePt t="22126" x="6410325" y="4718050"/>
          <p14:tracePt t="22142" x="6545263" y="4860925"/>
          <p14:tracePt t="22159" x="6696075" y="4960938"/>
          <p14:tracePt t="22176" x="6796088" y="5027613"/>
          <p14:tracePt t="22193" x="6813550" y="5045075"/>
          <p14:tracePt t="22219" x="6813550" y="5053013"/>
          <p14:tracePt t="22227" x="6829425" y="5078413"/>
          <p14:tracePt t="22243" x="6829425" y="5095875"/>
          <p14:tracePt t="22259" x="6880225" y="5145088"/>
          <p14:tracePt t="22277" x="6989763" y="5213350"/>
          <p14:tracePt t="22293" x="7015163" y="5229225"/>
          <p14:tracePt t="22309" x="7123113" y="5254625"/>
          <p14:tracePt t="22310" x="7173913" y="5254625"/>
          <p14:tracePt t="22326" x="7216775" y="5262563"/>
          <p14:tracePt t="22343" x="7275513" y="5262563"/>
          <p14:tracePt t="22359" x="7358063" y="5262563"/>
          <p14:tracePt t="22376" x="7408863" y="5272088"/>
          <p14:tracePt t="22393" x="7434263" y="5280025"/>
          <p14:tracePt t="22409" x="7526338" y="5280025"/>
          <p14:tracePt t="22426" x="7569200" y="5280025"/>
          <p14:tracePt t="22443" x="7585075" y="5280025"/>
          <p14:tracePt t="22459" x="7602538" y="5262563"/>
          <p14:tracePt t="22476" x="7610475" y="5262563"/>
          <p14:tracePt t="22492" x="7669213" y="5246688"/>
          <p14:tracePt t="22509" x="7745413" y="5229225"/>
          <p14:tracePt t="22526" x="7862888" y="5213350"/>
          <p14:tracePt t="22542" x="8021638" y="5187950"/>
          <p14:tracePt t="22559" x="8215313" y="5145088"/>
          <p14:tracePt t="22576" x="8391525" y="5086350"/>
          <p14:tracePt t="22592" x="8567738" y="5027613"/>
          <p14:tracePt t="22609" x="8751888" y="4960938"/>
          <p14:tracePt t="22626" x="8961438" y="4884738"/>
          <p14:tracePt t="22643" x="9196388" y="4792663"/>
          <p14:tracePt t="22659" x="9472613" y="4708525"/>
          <p14:tracePt t="22676" x="9766300" y="4649788"/>
          <p14:tracePt t="22692" x="10010775" y="4600575"/>
          <p14:tracePt t="22709" x="10228263" y="4557713"/>
          <p14:tracePt t="22726" x="10379075" y="4532313"/>
          <p14:tracePt t="22743" x="10480675" y="4506913"/>
          <p14:tracePt t="22760" x="10588625" y="4473575"/>
          <p14:tracePt t="22777" x="10698163" y="4448175"/>
          <p14:tracePt t="22974" x="10698163" y="4440238"/>
          <p14:tracePt t="22981" x="10690225" y="4440238"/>
          <p14:tracePt t="22994" x="10672763" y="4440238"/>
          <p14:tracePt t="23009" x="10656888" y="4440238"/>
          <p14:tracePt t="23026" x="10647363" y="4440238"/>
          <p14:tracePt t="23211" x="10639425" y="4432300"/>
          <p14:tracePt t="27328" x="10606088" y="4406900"/>
          <p14:tracePt t="27329" x="10598150" y="4406900"/>
          <p14:tracePt t="27343" x="10572750" y="4389438"/>
          <p14:tracePt t="27359" x="10480675" y="4330700"/>
          <p14:tracePt t="27376" x="10404475" y="4281488"/>
          <p14:tracePt t="27393" x="10396538" y="4271963"/>
          <p14:tracePt t="27525" x="10388600" y="4271963"/>
          <p14:tracePt t="27532" x="10363200" y="4271963"/>
          <p14:tracePt t="27543" x="10320338" y="4271963"/>
          <p14:tracePt t="27559" x="10253663" y="4264025"/>
          <p14:tracePt t="27576" x="10136188" y="4256088"/>
          <p14:tracePt t="27593" x="9934575" y="4256088"/>
          <p14:tracePt t="27610" x="9658350" y="4248150"/>
          <p14:tracePt t="27627" x="9196388" y="4105275"/>
          <p14:tracePt t="27642" x="8675688" y="3970338"/>
          <p14:tracePt t="27875" x="8616950" y="3970338"/>
          <p14:tracePt t="27892" x="8626475" y="3978275"/>
          <p14:tracePt t="28136" x="8616950" y="3978275"/>
          <p14:tracePt t="28144" x="8609013" y="3978275"/>
          <p14:tracePt t="28151" x="8601075" y="3978275"/>
          <p14:tracePt t="28161" x="8567738" y="3978275"/>
          <p14:tracePt t="28175" x="8532813" y="3978275"/>
          <p14:tracePt t="28193" x="8483600" y="3978275"/>
          <p14:tracePt t="28193" x="8440738" y="3962400"/>
          <p14:tracePt t="28209" x="8307388" y="3929063"/>
          <p14:tracePt t="28226" x="8105775" y="3886200"/>
          <p14:tracePt t="28243" x="7827963" y="3844925"/>
          <p14:tracePt t="28259" x="7459663" y="3786188"/>
          <p14:tracePt t="28276" x="7132638" y="3727450"/>
          <p14:tracePt t="28292" x="6888163" y="3684588"/>
          <p14:tracePt t="28309" x="6688138" y="3668713"/>
          <p14:tracePt t="28326" x="6527800" y="3651250"/>
          <p14:tracePt t="28343" x="6435725" y="3643313"/>
          <p14:tracePt t="28359" x="6427788" y="3643313"/>
          <p14:tracePt t="28376" x="6418263" y="3643313"/>
          <p14:tracePt t="28393" x="6369050" y="3702050"/>
          <p14:tracePt t="28409" x="6335713" y="3752850"/>
          <p14:tracePt t="28426" x="6292850" y="3835400"/>
          <p14:tracePt t="28443" x="6234113" y="3903663"/>
          <p14:tracePt t="28459" x="6183313" y="3937000"/>
          <p14:tracePt t="28476" x="6134100" y="3962400"/>
          <p14:tracePt t="28493" x="6075363" y="3987800"/>
          <p14:tracePt t="28510" x="6057900" y="3987800"/>
          <p14:tracePt t="29601" x="6049963" y="3987800"/>
          <p14:tracePt t="29602" x="6032500" y="3995738"/>
          <p14:tracePt t="29611" x="6008688" y="3995738"/>
          <p14:tracePt t="29626" x="5991225" y="3995738"/>
          <p14:tracePt t="29643" x="5932488" y="3995738"/>
          <p14:tracePt t="29659" x="5832475" y="3995738"/>
          <p14:tracePt t="29676" x="5562600" y="3995738"/>
          <p14:tracePt t="29693" x="5337175" y="3970338"/>
          <p14:tracePt t="29709" x="4984750" y="3911600"/>
          <p14:tracePt t="29726" x="4548188" y="3844925"/>
          <p14:tracePt t="29743" x="4094163" y="3776663"/>
          <p14:tracePt t="29759" x="3700463" y="3717925"/>
          <p14:tracePt t="29776" x="3348038" y="3659188"/>
          <p14:tracePt t="29793" x="3021013" y="3600450"/>
          <p14:tracePt t="29809" x="2768600" y="3576638"/>
          <p14:tracePt t="29826" x="2533650" y="3541713"/>
          <p14:tracePt t="29843" x="2332038" y="3525838"/>
          <p14:tracePt t="29859" x="2165350" y="3525838"/>
          <p14:tracePt t="29876" x="2063750" y="3525838"/>
          <p14:tracePt t="29892" x="1979613" y="3525838"/>
          <p14:tracePt t="29909" x="1920875" y="3525838"/>
          <p14:tracePt t="29926" x="1846263" y="3525838"/>
          <p14:tracePt t="29943" x="1744663" y="3525838"/>
          <p14:tracePt t="29959" x="1652588" y="3525838"/>
          <p14:tracePt t="29976" x="1568450" y="3541713"/>
          <p14:tracePt t="29992" x="1493838" y="3559175"/>
          <p14:tracePt t="30009" x="1450975" y="3576638"/>
          <p14:tracePt t="30026" x="1417638" y="3600450"/>
          <p14:tracePt t="30026" x="1392238" y="3617913"/>
          <p14:tracePt t="30043" x="1333500" y="3659188"/>
          <p14:tracePt t="30059" x="1309688" y="3684588"/>
          <p14:tracePt t="30076" x="1300163" y="3702050"/>
          <p14:tracePt t="30092" x="1292225" y="3717925"/>
          <p14:tracePt t="30110" x="1284288" y="3727450"/>
          <p14:tracePt t="30126" x="1284288" y="3743325"/>
          <p14:tracePt t="30142" x="1284288" y="3760788"/>
          <p14:tracePt t="30159" x="1284288" y="3768725"/>
          <p14:tracePt t="30176" x="1284288" y="3776663"/>
          <p14:tracePt t="30229" x="1284288" y="3786188"/>
          <p14:tracePt t="30246" x="1284288" y="3794125"/>
          <p14:tracePt t="30312" x="1284288" y="3802063"/>
          <p14:tracePt t="30376" x="1274763" y="3811588"/>
          <p14:tracePt t="30392" x="1266825" y="3819525"/>
          <p14:tracePt t="30524" x="1266825" y="3827463"/>
          <p14:tracePt t="30589" x="1274763" y="3835400"/>
          <p14:tracePt t="30597" x="1317625" y="3852863"/>
          <p14:tracePt t="30610" x="1343025" y="3852863"/>
          <p14:tracePt t="30626" x="1427163" y="3852863"/>
          <p14:tracePt t="30643" x="1611313" y="3860800"/>
          <p14:tracePt t="30659" x="1838325" y="3860800"/>
          <p14:tracePt t="30676" x="2081213" y="3860800"/>
          <p14:tracePt t="30693" x="2374900" y="3860800"/>
          <p14:tracePt t="30709" x="2635250" y="3860800"/>
          <p14:tracePt t="30727" x="2870200" y="3870325"/>
          <p14:tracePt t="30744" x="2970213" y="3878263"/>
          <p14:tracePt t="30759" x="3071813" y="3878263"/>
          <p14:tracePt t="30775" x="3189288" y="3886200"/>
          <p14:tracePt t="30793" x="3289300" y="3894138"/>
          <p14:tracePt t="30809" x="3355975" y="3903663"/>
          <p14:tracePt t="30826" x="3532188" y="3919538"/>
          <p14:tracePt t="30842" x="3667125" y="3929063"/>
          <p14:tracePt t="30859" x="3800475" y="3929063"/>
          <p14:tracePt t="30876" x="3960813" y="3937000"/>
          <p14:tracePt t="30893" x="4086225" y="3944938"/>
          <p14:tracePt t="30909" x="4144963" y="3952875"/>
          <p14:tracePt t="30926" x="4152900" y="3952875"/>
          <p14:tracePt t="30955" x="4162425" y="3962400"/>
          <p14:tracePt t="30971" x="4170363" y="3962400"/>
          <p14:tracePt t="30988" x="4170363" y="3978275"/>
          <p14:tracePt t="30995" x="4178300" y="3978275"/>
          <p14:tracePt t="31013" x="4178300" y="3987800"/>
          <p14:tracePt t="31026" x="4187825" y="3995738"/>
          <p14:tracePt t="31042" x="4211638" y="4011613"/>
          <p14:tracePt t="31060" x="4279900" y="4054475"/>
          <p14:tracePt t="31061" x="4295775" y="4062413"/>
          <p14:tracePt t="31076" x="4346575" y="4095750"/>
          <p14:tracePt t="31093" x="4489450" y="4164013"/>
          <p14:tracePt t="31109" x="4606925" y="4197350"/>
          <p14:tracePt t="31127" x="4665663" y="4205288"/>
          <p14:tracePt t="31143" x="4657725" y="4205288"/>
          <p14:tracePt t="31159" x="4640263" y="4205288"/>
          <p14:tracePt t="31241" x="4640263" y="4213225"/>
          <p14:tracePt t="31256" x="4657725" y="4230688"/>
          <p14:tracePt t="31274" x="4681538" y="4238625"/>
          <p14:tracePt t="31281" x="4706938" y="4248150"/>
          <p14:tracePt t="31293" x="4732338" y="4264025"/>
          <p14:tracePt t="31309" x="4833938" y="4297363"/>
          <p14:tracePt t="31326" x="4900613" y="4306888"/>
          <p14:tracePt t="31343" x="4951413" y="4306888"/>
          <p14:tracePt t="31359" x="5000625" y="4306888"/>
          <p14:tracePt t="31376" x="5043488" y="4322763"/>
          <p14:tracePt t="31393" x="5092700" y="4330700"/>
          <p14:tracePt t="31409" x="5127625" y="4348163"/>
          <p14:tracePt t="31426" x="5160963" y="4356100"/>
          <p14:tracePt t="31443" x="5194300" y="4356100"/>
          <p14:tracePt t="32561" x="5202238" y="4356100"/>
          <p14:tracePt t="32585" x="5176838" y="4356100"/>
          <p14:tracePt t="32592" x="5168900" y="4340225"/>
          <p14:tracePt t="32601" x="5151438" y="4330700"/>
          <p14:tracePt t="32610" x="5118100" y="4314825"/>
          <p14:tracePt t="32626" x="5110163" y="4306888"/>
          <p14:tracePt t="32644" x="5102225" y="4306888"/>
          <p14:tracePt t="32797" x="5102225" y="4297363"/>
          <p14:tracePt t="33099" x="5110163" y="4297363"/>
          <p14:tracePt t="33106" x="5135563" y="4297363"/>
          <p14:tracePt t="33114" x="5176838" y="4297363"/>
          <p14:tracePt t="33126" x="5245100" y="4297363"/>
          <p14:tracePt t="33142" x="5421313" y="4297363"/>
          <p14:tracePt t="33159" x="5613400" y="4297363"/>
          <p14:tracePt t="33175" x="5748338" y="4297363"/>
          <p14:tracePt t="33193" x="5832475" y="4297363"/>
          <p14:tracePt t="33209" x="5891213" y="4297363"/>
          <p14:tracePt t="33226" x="5924550" y="4297363"/>
          <p14:tracePt t="33243" x="5949950" y="4297363"/>
          <p14:tracePt t="33259" x="5957888" y="4297363"/>
          <p14:tracePt t="34332" x="5991225" y="4256088"/>
          <p14:tracePt t="34334" x="6024563" y="4205288"/>
          <p14:tracePt t="34343" x="6042025" y="4189413"/>
          <p14:tracePt t="34360" x="6049963" y="4164013"/>
          <p14:tracePt t="34360" x="6067425" y="4121150"/>
          <p14:tracePt t="34376" x="6100763" y="4037013"/>
          <p14:tracePt t="34392" x="6108700" y="3962400"/>
          <p14:tracePt t="34409" x="6124575" y="3929063"/>
          <p14:tracePt t="34490" x="6124575" y="3944938"/>
          <p14:tracePt t="34498" x="6124575" y="3970338"/>
          <p14:tracePt t="34509" x="6124575" y="3987800"/>
          <p14:tracePt t="34526" x="6124575" y="4087813"/>
          <p14:tracePt t="34543" x="6134100" y="4197350"/>
          <p14:tracePt t="34559" x="6149975" y="4306888"/>
          <p14:tracePt t="34575" x="6167438" y="4398963"/>
          <p14:tracePt t="34593" x="6208713" y="4516438"/>
          <p14:tracePt t="34609" x="6251575" y="4659313"/>
          <p14:tracePt t="34626" x="6292850" y="4818063"/>
          <p14:tracePt t="34643" x="6335713" y="4960938"/>
          <p14:tracePt t="34659" x="6402388" y="5086350"/>
          <p14:tracePt t="34676" x="6494463" y="5203825"/>
          <p14:tracePt t="34693" x="6611938" y="5321300"/>
          <p14:tracePt t="34710" x="6788150" y="5473700"/>
          <p14:tracePt t="34726" x="6838950" y="5514975"/>
          <p14:tracePt t="34743" x="7040563" y="5673725"/>
          <p14:tracePt t="34759" x="7148513" y="5757863"/>
          <p14:tracePt t="34776" x="7232650" y="5808663"/>
          <p14:tracePt t="34793" x="7299325" y="5834063"/>
          <p14:tracePt t="34809" x="7367588" y="5842000"/>
          <p14:tracePt t="34826" x="7426325" y="5842000"/>
          <p14:tracePt t="34843" x="7493000" y="5842000"/>
          <p14:tracePt t="34860" x="7569200" y="5842000"/>
          <p14:tracePt t="34875" x="7661275" y="5842000"/>
          <p14:tracePt t="34893" x="7769225" y="5816600"/>
          <p14:tracePt t="34909" x="7912100" y="5757863"/>
          <p14:tracePt t="34926" x="8054975" y="5691188"/>
          <p14:tracePt t="34942" x="8197850" y="5649913"/>
          <p14:tracePt t="34960" x="8356600" y="5599113"/>
          <p14:tracePt t="34976" x="8516938" y="5548313"/>
          <p14:tracePt t="34992" x="8675688" y="5507038"/>
          <p14:tracePt t="35009" x="8818563" y="5456238"/>
          <p14:tracePt t="35026" x="8961438" y="5405438"/>
          <p14:tracePt t="35043" x="9120188" y="5338763"/>
          <p14:tracePt t="35059" x="9305925" y="5272088"/>
          <p14:tracePt t="35075" x="9515475" y="5170488"/>
          <p14:tracePt t="35093" x="9732963" y="5086350"/>
          <p14:tracePt t="35109" x="10052050" y="4960938"/>
          <p14:tracePt t="35126" x="10329863" y="4826000"/>
          <p14:tracePt t="35143" x="10598150" y="4667250"/>
          <p14:tracePt t="35159" x="10823575" y="4524375"/>
          <p14:tracePt t="35176" x="10999788" y="4432300"/>
          <p14:tracePt t="35192" x="11152188" y="4348163"/>
          <p14:tracePt t="35209" x="11244263" y="4281488"/>
          <p14:tracePt t="35226" x="11252200" y="4281488"/>
          <p14:tracePt t="38537" x="11234738" y="4271963"/>
          <p14:tracePt t="38548" x="11226800" y="4271963"/>
          <p14:tracePt t="38564" x="11218863" y="4271963"/>
          <p14:tracePt t="38835" x="11210925" y="4271963"/>
          <p14:tracePt t="38843" x="11201400" y="4281488"/>
          <p14:tracePt t="38860" x="11193463" y="4289425"/>
          <p14:tracePt t="38876" x="11185525" y="4306888"/>
          <p14:tracePt t="38892" x="11160125" y="4330700"/>
          <p14:tracePt t="38909" x="11142663" y="4365625"/>
          <p14:tracePt t="38926" x="11117263" y="4389438"/>
          <p14:tracePt t="38942" x="11083925" y="4432300"/>
          <p14:tracePt t="38959" x="11034713" y="4465638"/>
          <p14:tracePt t="38976" x="10933113" y="4541838"/>
          <p14:tracePt t="38993" x="10858500" y="4591050"/>
          <p14:tracePt t="39009" x="10715625" y="4684713"/>
          <p14:tracePt t="39026" x="10539413" y="4810125"/>
          <p14:tracePt t="39043" x="10294938" y="4968875"/>
          <p14:tracePt t="39059" x="10001250" y="5145088"/>
          <p14:tracePt t="39076" x="9725025" y="5321300"/>
          <p14:tracePt t="39092" x="9464675" y="5456238"/>
          <p14:tracePt t="39110" x="9247188" y="5573713"/>
          <p14:tracePt t="39126" x="9061450" y="5640388"/>
          <p14:tracePt t="39142" x="8869363" y="5665788"/>
          <p14:tracePt t="39160" x="8667750" y="5673725"/>
          <p14:tracePt t="39176" x="8483600" y="5673725"/>
          <p14:tracePt t="39193" x="8281988" y="5673725"/>
          <p14:tracePt t="39209" x="8062913" y="5665788"/>
          <p14:tracePt t="39226" x="7904163" y="5624513"/>
          <p14:tracePt t="39242" x="7761288" y="5565775"/>
          <p14:tracePt t="39259" x="7669213" y="5481638"/>
          <p14:tracePt t="39276" x="7585075" y="5356225"/>
          <p14:tracePt t="39293" x="7559675" y="5305425"/>
          <p14:tracePt t="39294" x="7534275" y="5254625"/>
          <p14:tracePt t="39310" x="7475538" y="5145088"/>
          <p14:tracePt t="39326" x="7426325" y="5045075"/>
          <p14:tracePt t="39342" x="7358063" y="4943475"/>
          <p14:tracePt t="39359" x="7275513" y="4818063"/>
          <p14:tracePt t="39376" x="7191375" y="4718050"/>
          <p14:tracePt t="39392" x="7107238" y="4616450"/>
          <p14:tracePt t="39409" x="7023100" y="4532313"/>
          <p14:tracePt t="39426" x="6938963" y="4457700"/>
          <p14:tracePt t="39442" x="6864350" y="4406900"/>
          <p14:tracePt t="39460" x="6788150" y="4356100"/>
          <p14:tracePt t="39476" x="6678613" y="4306888"/>
          <p14:tracePt t="39493" x="6570663" y="4271963"/>
          <p14:tracePt t="39509" x="6453188" y="4230688"/>
          <p14:tracePt t="39526" x="6343650" y="4179888"/>
          <p14:tracePt t="39542" x="6242050" y="4130675"/>
          <p14:tracePt t="39559" x="6159500" y="4087813"/>
          <p14:tracePt t="39577" x="6100763" y="4029075"/>
          <p14:tracePt t="39592" x="6049963" y="3970338"/>
          <p14:tracePt t="39609" x="6008688" y="3911600"/>
          <p14:tracePt t="39626" x="5949950" y="3852863"/>
          <p14:tracePt t="39643" x="5907088" y="3819525"/>
          <p14:tracePt t="39659" x="5848350" y="3794125"/>
          <p14:tracePt t="39676" x="5840413" y="3786188"/>
          <p14:tracePt t="39768" x="5848350" y="3802063"/>
          <p14:tracePt t="39775" x="5865813" y="3811588"/>
          <p14:tracePt t="39793" x="5873750" y="3852863"/>
          <p14:tracePt t="39809" x="5891213" y="3878263"/>
          <p14:tracePt t="39826" x="5924550" y="4011613"/>
          <p14:tracePt t="39843" x="5940425" y="4062413"/>
          <p14:tracePt t="39860" x="5965825" y="4146550"/>
          <p14:tracePt t="39876" x="5991225" y="4222750"/>
          <p14:tracePt t="39893" x="6032500" y="4314825"/>
          <p14:tracePt t="39909" x="6100763" y="4440238"/>
          <p14:tracePt t="39926" x="6159500" y="4549775"/>
          <p14:tracePt t="39943" x="6218238" y="4667250"/>
          <p14:tracePt t="39959" x="6284913" y="4767263"/>
          <p14:tracePt t="39976" x="6326188" y="4843463"/>
          <p14:tracePt t="39993" x="6394450" y="4910138"/>
          <p14:tracePt t="40009" x="6453188" y="4960938"/>
          <p14:tracePt t="40026" x="6502400" y="5002213"/>
          <p14:tracePt t="40043" x="6519863" y="5027613"/>
          <p14:tracePt t="40059" x="6553200" y="5060950"/>
          <p14:tracePt t="40076" x="6611938" y="5119688"/>
          <p14:tracePt t="40093" x="6653213" y="5178425"/>
          <p14:tracePt t="40109" x="6704013" y="5237163"/>
          <p14:tracePt t="40126" x="6762750" y="5295900"/>
          <p14:tracePt t="40143" x="6780213" y="5321300"/>
          <p14:tracePt t="40159" x="6796088" y="5346700"/>
          <p14:tracePt t="40176" x="6821488" y="5364163"/>
          <p14:tracePt t="40192" x="6846888" y="5372100"/>
          <p14:tracePt t="40209" x="6864350" y="5389563"/>
          <p14:tracePt t="40226" x="6923088" y="5405438"/>
          <p14:tracePt t="40243" x="6981825" y="5430838"/>
          <p14:tracePt t="40259" x="7005638" y="5430838"/>
          <p14:tracePt t="40276" x="7073900" y="5464175"/>
          <p14:tracePt t="40293" x="7099300" y="5464175"/>
          <p14:tracePt t="40309" x="7115175" y="5473700"/>
          <p14:tracePt t="40349" x="7123113" y="5473700"/>
          <p14:tracePt t="40356" x="7132638" y="5473700"/>
          <p14:tracePt t="40364" x="7140575" y="5473700"/>
          <p14:tracePt t="40376" x="7148513" y="5473700"/>
          <p14:tracePt t="40393" x="7165975" y="5473700"/>
          <p14:tracePt t="40409" x="7191375" y="5473700"/>
          <p14:tracePt t="40426" x="7216775" y="5473700"/>
          <p14:tracePt t="40443" x="7258050" y="5481638"/>
          <p14:tracePt t="40459" x="7265988" y="5481638"/>
          <p14:tracePt t="40476" x="7299325" y="5489575"/>
          <p14:tracePt t="40492" x="7308850" y="5497513"/>
          <p14:tracePt t="40509" x="7316788" y="5497513"/>
          <p14:tracePt t="40577" x="7334250" y="5497513"/>
          <p14:tracePt t="40592" x="7342188" y="5507038"/>
          <p14:tracePt t="40609" x="7358063" y="5514975"/>
          <p14:tracePt t="40620" x="7367588" y="5514975"/>
          <p14:tracePt t="40633" x="7375525" y="5514975"/>
          <p14:tracePt t="40650" x="7383463" y="5522913"/>
          <p14:tracePt t="40659" x="7392988" y="5522913"/>
          <p14:tracePt t="40773" x="7375525" y="5522913"/>
          <p14:tracePt t="40780" x="7358063" y="5497513"/>
          <p14:tracePt t="40793" x="7316788" y="5456238"/>
          <p14:tracePt t="40809" x="7240588" y="5372100"/>
          <p14:tracePt t="40827" x="7165975" y="5287963"/>
          <p14:tracePt t="40843" x="7073900" y="5170488"/>
          <p14:tracePt t="40859" x="6938963" y="5019675"/>
          <p14:tracePt t="40876" x="6813550" y="4851400"/>
          <p14:tracePt t="40892" x="6670675" y="4659313"/>
          <p14:tracePt t="40909" x="6561138" y="4516438"/>
          <p14:tracePt t="40926" x="6486525" y="4381500"/>
          <p14:tracePt t="40943" x="6435725" y="4271963"/>
          <p14:tracePt t="40959" x="6418263" y="4222750"/>
          <p14:tracePt t="40960" x="6410325" y="4197350"/>
          <p14:tracePt t="40976" x="6402388" y="4179888"/>
          <p14:tracePt t="40993" x="6402388" y="4130675"/>
          <p14:tracePt t="41009" x="6384925" y="4105275"/>
          <p14:tracePt t="41024" x="6384925" y="4087813"/>
          <p14:tracePt t="41041" x="6376988" y="4079875"/>
          <p14:tracePt t="41058" x="6369050" y="4071938"/>
          <p14:tracePt t="41074" x="6359525" y="4062413"/>
          <p14:tracePt t="41091" x="6351588" y="4054475"/>
          <p14:tracePt t="41108" x="6318250" y="4029075"/>
          <p14:tracePt t="41124" x="6310313" y="4021138"/>
          <p14:tracePt t="41236" x="6310313" y="4046538"/>
          <p14:tracePt t="41245" x="6335713" y="4071938"/>
          <p14:tracePt t="41253" x="6343650" y="4095750"/>
          <p14:tracePt t="41261" x="6359525" y="4138613"/>
          <p14:tracePt t="41275" x="6384925" y="4197350"/>
          <p14:tracePt t="41291" x="6477000" y="4330700"/>
          <p14:tracePt t="41308" x="6586538" y="4491038"/>
          <p14:tracePt t="41324" x="6678613" y="4633913"/>
          <p14:tracePt t="41341" x="6788150" y="4767263"/>
          <p14:tracePt t="41358" x="6880225" y="4884738"/>
          <p14:tracePt t="41375" x="6964363" y="5011738"/>
          <p14:tracePt t="41392" x="7073900" y="5178425"/>
          <p14:tracePt t="41408" x="7107238" y="5229225"/>
          <p14:tracePt t="41425" x="7199313" y="5346700"/>
          <p14:tracePt t="41441" x="7250113" y="5414963"/>
          <p14:tracePt t="41458" x="7308850" y="5489575"/>
          <p14:tracePt t="41475" x="7375525" y="5548313"/>
          <p14:tracePt t="41491" x="7426325" y="5591175"/>
          <p14:tracePt t="41508" x="7451725" y="5624513"/>
          <p14:tracePt t="41525" x="7485063" y="5649913"/>
          <p14:tracePt t="41541" x="7518400" y="5665788"/>
          <p14:tracePt t="41558" x="7551738" y="5665788"/>
          <p14:tracePt t="41575" x="7569200" y="5683250"/>
          <p14:tracePt t="41591" x="7585075" y="5683250"/>
          <p14:tracePt t="41608" x="7618413" y="5691188"/>
          <p14:tracePt t="41625" x="7651750" y="5691188"/>
          <p14:tracePt t="41642" x="7710488" y="5691188"/>
          <p14:tracePt t="41658" x="7786688" y="5691188"/>
          <p14:tracePt t="41674" x="7845425" y="5673725"/>
          <p14:tracePt t="41691" x="7921625" y="5649913"/>
          <p14:tracePt t="41708" x="8039100" y="5624513"/>
          <p14:tracePt t="41725" x="8156575" y="5581650"/>
          <p14:tracePt t="41741" x="8297863" y="5532438"/>
          <p14:tracePt t="41758" x="8450263" y="5473700"/>
          <p14:tracePt t="41758" x="8542338" y="5438775"/>
          <p14:tracePt t="41774" x="8634413" y="5414963"/>
          <p14:tracePt t="41792" x="8894763" y="5313363"/>
          <p14:tracePt t="41808" x="9045575" y="5246688"/>
          <p14:tracePt t="41824" x="9213850" y="5170488"/>
          <p14:tracePt t="41841" x="9380538" y="5103813"/>
          <p14:tracePt t="41858" x="9540875" y="5037138"/>
          <p14:tracePt t="41875" x="9699625" y="4968875"/>
          <p14:tracePt t="41891" x="9867900" y="4910138"/>
          <p14:tracePt t="41908" x="10018713" y="4851400"/>
          <p14:tracePt t="41924" x="10169525" y="4784725"/>
          <p14:tracePt t="41941" x="10261600" y="4733925"/>
          <p14:tracePt t="41958" x="10329863" y="4700588"/>
          <p14:tracePt t="41974" x="10363200" y="4659313"/>
          <p14:tracePt t="41991" x="10388600" y="4633913"/>
          <p14:tracePt t="42008" x="10404475" y="4600575"/>
          <p14:tracePt t="42024" x="10437813" y="4557713"/>
          <p14:tracePt t="42042" x="10463213" y="4524375"/>
          <p14:tracePt t="42058" x="10506075" y="4483100"/>
          <p14:tracePt t="42075" x="10539413" y="4440238"/>
          <p14:tracePt t="42091" x="10564813" y="4406900"/>
          <p14:tracePt t="42108" x="10614025" y="4365625"/>
          <p14:tracePt t="42125" x="10631488" y="4340225"/>
          <p14:tracePt t="42142" x="10656888" y="4306888"/>
          <p14:tracePt t="42158" x="10664825" y="4297363"/>
          <p14:tracePt t="42265" x="10672763" y="4289425"/>
          <p14:tracePt t="42289" x="10672763" y="4297363"/>
          <p14:tracePt t="42297" x="10664825" y="4314825"/>
          <p14:tracePt t="42306" x="10639425" y="4340225"/>
          <p14:tracePt t="42313" x="10631488" y="4356100"/>
          <p14:tracePt t="42324" x="10614025" y="4381500"/>
          <p14:tracePt t="42341" x="10547350" y="4457700"/>
          <p14:tracePt t="42358" x="10514013" y="4506913"/>
          <p14:tracePt t="42375" x="10488613" y="4549775"/>
          <p14:tracePt t="42394" x="10429875" y="4608513"/>
          <p14:tracePt t="42408" x="10379075" y="4659313"/>
          <p14:tracePt t="42424" x="10312400" y="4718050"/>
          <p14:tracePt t="42441" x="10236200" y="4784725"/>
          <p14:tracePt t="42459" x="10136188" y="4860925"/>
          <p14:tracePt t="42474" x="10077450" y="4884738"/>
          <p14:tracePt t="42491" x="9993313" y="4943475"/>
          <p14:tracePt t="42508" x="9875838" y="5011738"/>
          <p14:tracePt t="42524" x="9732963" y="5086350"/>
          <p14:tracePt t="42541" x="9590088" y="5162550"/>
          <p14:tracePt t="42541" x="9523413" y="5187950"/>
          <p14:tracePt t="42558" x="9380538" y="5246688"/>
          <p14:tracePt t="42575" x="9272588" y="5305425"/>
          <p14:tracePt t="42591" x="9170988" y="5338763"/>
          <p14:tracePt t="42608" x="9096375" y="5380038"/>
          <p14:tracePt t="42624" x="9020175" y="5414963"/>
          <p14:tracePt t="42641" x="8936038" y="5438775"/>
          <p14:tracePt t="42658" x="8869363" y="5473700"/>
          <p14:tracePt t="42674" x="8785225" y="5497513"/>
          <p14:tracePt t="42691" x="8675688" y="5514975"/>
          <p14:tracePt t="42708" x="8583613" y="5532438"/>
          <p14:tracePt t="42725" x="8466138" y="5540375"/>
          <p14:tracePt t="42742" x="8348663" y="5540375"/>
          <p14:tracePt t="42758" x="8215313" y="5540375"/>
          <p14:tracePt t="42774" x="8054975" y="5540375"/>
          <p14:tracePt t="42791" x="7921625" y="5540375"/>
          <p14:tracePt t="42808" x="7794625" y="5540375"/>
          <p14:tracePt t="42825" x="7727950" y="5540375"/>
          <p14:tracePt t="42841" x="7669213" y="5540375"/>
          <p14:tracePt t="42858" x="7593013" y="5532438"/>
          <p14:tracePt t="42874" x="7510463" y="5507038"/>
          <p14:tracePt t="42891" x="7426325" y="5481638"/>
          <p14:tracePt t="42908" x="7342188" y="5448300"/>
          <p14:tracePt t="42925" x="7140575" y="5405438"/>
          <p14:tracePt t="42941" x="6981825" y="5364163"/>
          <p14:tracePt t="42958" x="6838950" y="5313363"/>
          <p14:tracePt t="42977" x="6696075" y="5237163"/>
          <p14:tracePt t="42991" x="6553200" y="5119688"/>
          <p14:tracePt t="43008" x="6394450" y="4960938"/>
          <p14:tracePt t="43024" x="6226175" y="4776788"/>
          <p14:tracePt t="43041" x="6100763" y="4624388"/>
          <p14:tracePt t="43058" x="6024563" y="4524375"/>
          <p14:tracePt t="43074" x="5983288" y="4432300"/>
          <p14:tracePt t="43091" x="5957888" y="4373563"/>
          <p14:tracePt t="43108" x="5957888" y="4365625"/>
          <p14:tracePt t="43125" x="5957888" y="4356100"/>
          <p14:tracePt t="43141" x="5949950" y="4348163"/>
          <p14:tracePt t="46313" x="5957888" y="4348163"/>
          <p14:tracePt t="46321" x="5983288" y="4348163"/>
          <p14:tracePt t="46330" x="5999163" y="4348163"/>
          <p14:tracePt t="46342" x="6008688" y="4348163"/>
          <p14:tracePt t="46359" x="6016625" y="4348163"/>
          <p14:tracePt t="46453" x="6032500" y="4365625"/>
          <p14:tracePt t="46461" x="6042025" y="4373563"/>
          <p14:tracePt t="46469" x="6049963" y="4381500"/>
          <p14:tracePt t="46477" x="6057900" y="4398963"/>
          <p14:tracePt t="46493" x="6057900" y="4432300"/>
          <p14:tracePt t="46510" x="6067425" y="4432300"/>
          <p14:tracePt t="46527" x="6049963" y="4457700"/>
          <p14:tracePt t="46746" x="6032500" y="4457700"/>
          <p14:tracePt t="47919" x="6032500" y="4448175"/>
          <p14:tracePt t="47920" x="6042025" y="4448175"/>
          <p14:tracePt t="47943" x="6057900" y="4414838"/>
          <p14:tracePt t="47959" x="6075363" y="4398963"/>
          <p14:tracePt t="47976" x="6091238" y="4373563"/>
          <p14:tracePt t="47992" x="6100763" y="4373563"/>
          <p14:tracePt t="48009" x="6108700" y="4365625"/>
          <p14:tracePt t="48026" x="6116638" y="4365625"/>
          <p14:tracePt t="48042" x="6124575" y="4365625"/>
          <p14:tracePt t="48059" x="6142038" y="4356100"/>
          <p14:tracePt t="48076" x="6149975" y="4348163"/>
          <p14:tracePt t="48092" x="6167438" y="4340225"/>
          <p14:tracePt t="48109" x="6175375" y="4330700"/>
          <p14:tracePt t="48126" x="6192838" y="4322763"/>
          <p14:tracePt t="48143" x="6200775" y="4322763"/>
          <p14:tracePt t="48196" x="6200775" y="4306888"/>
          <p14:tracePt t="48205" x="6167438" y="4289425"/>
          <p14:tracePt t="48213" x="6167438" y="4281488"/>
          <p14:tracePt t="48840" x="6167438" y="4297363"/>
          <p14:tracePt t="48848" x="6167438" y="4314825"/>
          <p14:tracePt t="48860" x="6167438" y="4330700"/>
          <p14:tracePt t="48876" x="6167438" y="4348163"/>
          <p14:tracePt t="48892" x="6167438" y="4373563"/>
          <p14:tracePt t="48909" x="6167438" y="4389438"/>
          <p14:tracePt t="48926" x="6134100" y="4440238"/>
          <p14:tracePt t="48943" x="6108700" y="4483100"/>
          <p14:tracePt t="48959" x="6075363" y="4516438"/>
          <p14:tracePt t="48976" x="6067425" y="4524375"/>
          <p14:tracePt t="48993" x="6024563" y="4557713"/>
          <p14:tracePt t="49009" x="5991225" y="4575175"/>
          <p14:tracePt t="49026" x="5973763" y="4600575"/>
          <p14:tracePt t="49042" x="5965825" y="4608513"/>
          <p14:tracePt t="49059" x="5957888" y="4608513"/>
          <p14:tracePt t="49158" x="5957888" y="4591050"/>
          <p14:tracePt t="49167" x="5957888" y="4583113"/>
          <p14:tracePt t="49176" x="5957888" y="4575175"/>
          <p14:tracePt t="49192" x="5965825" y="4549775"/>
          <p14:tracePt t="49209" x="5983288" y="4524375"/>
          <p14:tracePt t="49226" x="5999163" y="4516438"/>
          <p14:tracePt t="49242" x="6008688" y="4491038"/>
          <p14:tracePt t="49259" x="6008688" y="4483100"/>
          <p14:tracePt t="49276" x="6016625" y="4465638"/>
          <p14:tracePt t="49296" x="6024563" y="4448175"/>
          <p14:tracePt t="49371" x="6024563" y="4440238"/>
          <p14:tracePt t="49395" x="6024563" y="4432300"/>
          <p14:tracePt t="49623" x="6024563" y="4424363"/>
          <p14:tracePt t="49631" x="6024563" y="4414838"/>
          <p14:tracePt t="49642" x="6032500" y="4406900"/>
          <p14:tracePt t="49660" x="6032500" y="4398963"/>
          <p14:tracePt t="49676" x="6032500" y="4389438"/>
          <p14:tracePt t="49693" x="6042025" y="4373563"/>
          <p14:tracePt t="49709" x="6042025" y="4365625"/>
          <p14:tracePt t="49726" x="6042025" y="4348163"/>
          <p14:tracePt t="49745" x="6042025" y="4340225"/>
          <p14:tracePt t="49770" x="6032500" y="4340225"/>
          <p14:tracePt t="49777" x="6024563" y="4340225"/>
          <p14:tracePt t="49793" x="6016625" y="4340225"/>
          <p14:tracePt t="49809" x="5983288" y="4340225"/>
          <p14:tracePt t="49827" x="5940425" y="4340225"/>
          <p14:tracePt t="49827" x="5915025" y="4340225"/>
          <p14:tracePt t="49850" x="5907088" y="4340225"/>
          <p14:tracePt t="49867" x="5899150" y="4356100"/>
          <p14:tracePt t="49876" x="5899150" y="4365625"/>
          <p14:tracePt t="49893" x="5899150" y="4381500"/>
          <p14:tracePt t="49909" x="5899150" y="4414838"/>
          <p14:tracePt t="49926" x="5915025" y="4440238"/>
          <p14:tracePt t="49942" x="5940425" y="4465638"/>
          <p14:tracePt t="49959" x="5965825" y="4483100"/>
          <p14:tracePt t="49976" x="5983288" y="4491038"/>
          <p14:tracePt t="49993" x="6016625" y="4491038"/>
          <p14:tracePt t="50009" x="6032500" y="4491038"/>
          <p14:tracePt t="50026" x="6042025" y="4491038"/>
          <p14:tracePt t="50043" x="6057900" y="4491038"/>
          <p14:tracePt t="50059" x="6075363" y="4483100"/>
          <p14:tracePt t="50076" x="6083300" y="4465638"/>
          <p14:tracePt t="50092" x="6100763" y="4440238"/>
          <p14:tracePt t="50110" x="6116638" y="4406900"/>
          <p14:tracePt t="50126" x="6116638" y="4398963"/>
          <p14:tracePt t="50143" x="6124575" y="4389438"/>
          <p14:tracePt t="50159" x="6124575" y="4373563"/>
          <p14:tracePt t="50176" x="6124575" y="4365625"/>
          <p14:tracePt t="50193" x="6124575" y="4356100"/>
          <p14:tracePt t="50217" x="6124575" y="4348163"/>
          <p14:tracePt t="50226" x="6116638" y="4348163"/>
          <p14:tracePt t="50242" x="6108700" y="4340225"/>
          <p14:tracePt t="50259" x="6067425" y="4340225"/>
          <p14:tracePt t="50276" x="6042025" y="4340225"/>
          <p14:tracePt t="50292" x="6024563" y="4340225"/>
          <p14:tracePt t="50309" x="6008688" y="4340225"/>
          <p14:tracePt t="50326" x="5991225" y="4348163"/>
          <p14:tracePt t="50342" x="5991225" y="4365625"/>
          <p14:tracePt t="50359" x="5983288" y="4381500"/>
          <p14:tracePt t="50376" x="5983288" y="4414838"/>
          <p14:tracePt t="50393" x="5983288" y="4424363"/>
          <p14:tracePt t="50409" x="5983288" y="4440238"/>
          <p14:tracePt t="50426" x="5983288" y="4465638"/>
          <p14:tracePt t="50443" x="5999163" y="4473575"/>
          <p14:tracePt t="50462" x="6008688" y="4483100"/>
          <p14:tracePt t="50478" x="6008688" y="4491038"/>
          <p14:tracePt t="50510" x="6016625" y="4491038"/>
          <p14:tracePt t="50527" x="6024563" y="4491038"/>
          <p14:tracePt t="50535" x="6032500" y="4491038"/>
          <p14:tracePt t="50551" x="6049963" y="4491038"/>
          <p14:tracePt t="50576" x="6057900" y="4491038"/>
          <p14:tracePt t="50584" x="6067425" y="4491038"/>
          <p14:tracePt t="50593" x="6075363" y="4483100"/>
          <p14:tracePt t="50609" x="6083300" y="4473575"/>
          <p14:tracePt t="50626" x="6091238" y="4448175"/>
          <p14:tracePt t="50643" x="6091238" y="4432300"/>
          <p14:tracePt t="50659" x="6091238" y="4406900"/>
          <p14:tracePt t="50676" x="6091238" y="4398963"/>
          <p14:tracePt t="50699" x="6091238" y="4381500"/>
          <p14:tracePt t="50739" x="6083300" y="4365625"/>
          <p14:tracePt t="50755" x="6075363" y="4365625"/>
          <p14:tracePt t="50779" x="6057900" y="4365625"/>
          <p14:tracePt t="50796" x="6049963" y="4365625"/>
          <p14:tracePt t="50804" x="6042025" y="4365625"/>
          <p14:tracePt t="50812" x="6032500" y="4365625"/>
          <p14:tracePt t="50828" x="6016625" y="4365625"/>
          <p14:tracePt t="50844" x="6008688" y="4365625"/>
          <p14:tracePt t="50859" x="5999163" y="4365625"/>
          <p14:tracePt t="50885" x="5983288" y="4365625"/>
          <p14:tracePt t="50902" x="5973763" y="4365625"/>
          <p14:tracePt t="50918" x="5965825" y="4373563"/>
          <p14:tracePt t="50926" x="5957888" y="4389438"/>
          <p14:tracePt t="50943" x="5957888" y="4406900"/>
          <p14:tracePt t="50959" x="5957888" y="4424363"/>
          <p14:tracePt t="50975" x="5949950" y="4457700"/>
          <p14:tracePt t="50992" x="5949950" y="4473575"/>
          <p14:tracePt t="51016" x="5949950" y="4483100"/>
          <p14:tracePt t="51032" x="5949950" y="4491038"/>
          <p14:tracePt t="51048" x="5949950" y="4498975"/>
          <p14:tracePt t="51064" x="5949950" y="4506913"/>
          <p14:tracePt t="51106" x="5957888" y="4506913"/>
          <p14:tracePt t="51113" x="5983288" y="4506913"/>
          <p14:tracePt t="51126" x="5991225" y="4506913"/>
          <p14:tracePt t="51143" x="6024563" y="4506913"/>
          <p14:tracePt t="51159" x="6042025" y="4506913"/>
          <p14:tracePt t="51176" x="6057900" y="4506913"/>
          <p14:tracePt t="51192" x="6067425" y="4498975"/>
          <p14:tracePt t="51209" x="6075363" y="4498975"/>
          <p14:tracePt t="51236" x="6075363" y="4491038"/>
          <p14:tracePt t="51268" x="6075363" y="4483100"/>
          <p14:tracePt t="51276" x="6075363" y="4473575"/>
          <p14:tracePt t="51293" x="6075363" y="4465638"/>
          <p14:tracePt t="51301" x="6075363" y="4457700"/>
          <p14:tracePt t="51317" x="6075363" y="4448175"/>
          <p14:tracePt t="51326" x="6075363" y="4440238"/>
          <p14:tracePt t="51358" x="6075363" y="4432300"/>
          <p14:tracePt t="53363" x="6057900" y="4432300"/>
          <p14:tracePt t="53413" x="6049963" y="4432300"/>
          <p14:tracePt t="53461" x="6049963" y="4440238"/>
          <p14:tracePt t="53485" x="6049963" y="4465638"/>
          <p14:tracePt t="53501" x="6049963" y="4473575"/>
          <p14:tracePt t="53509" x="6049963" y="4491038"/>
          <p14:tracePt t="53518" x="6049963" y="4506913"/>
          <p14:tracePt t="53534" x="6049963" y="4524375"/>
          <p14:tracePt t="53543" x="6049963" y="4532313"/>
          <p14:tracePt t="53559" x="6049963" y="4557713"/>
          <p14:tracePt t="53576" x="6049963" y="4583113"/>
          <p14:tracePt t="53593" x="6049963" y="4624388"/>
          <p14:tracePt t="53609" x="6057900" y="4659313"/>
          <p14:tracePt t="53626" x="6057900" y="4684713"/>
          <p14:tracePt t="53643" x="6057900" y="4708525"/>
          <p14:tracePt t="53778" x="6057900" y="4700588"/>
          <p14:tracePt t="53786" x="6057900" y="4684713"/>
          <p14:tracePt t="53795" x="6057900" y="4667250"/>
          <p14:tracePt t="53809" x="6057900" y="4649788"/>
          <p14:tracePt t="53826" x="6057900" y="4616450"/>
          <p14:tracePt t="53843" x="6049963" y="4583113"/>
          <p14:tracePt t="53860" x="6042025" y="4524375"/>
          <p14:tracePt t="53876" x="6042025" y="4491038"/>
          <p14:tracePt t="53892" x="6042025" y="4473575"/>
          <p14:tracePt t="53909" x="6042025" y="4457700"/>
          <p14:tracePt t="53910" x="6042025" y="4448175"/>
          <p14:tracePt t="53966" x="6042025" y="4440238"/>
          <p14:tracePt t="53990" x="6042025" y="4432300"/>
          <p14:tracePt t="54048" x="6032500" y="4414838"/>
          <p14:tracePt t="54073" x="6024563" y="4406900"/>
          <p14:tracePt t="54088" x="6024563" y="4398963"/>
          <p14:tracePt t="54464" x="6049963" y="4424363"/>
          <p14:tracePt t="54471" x="6083300" y="4448175"/>
          <p14:tracePt t="54479" x="6100763" y="4457700"/>
          <p14:tracePt t="54493" x="6116638" y="4473575"/>
          <p14:tracePt t="54529" x="6124575" y="4473575"/>
          <p14:tracePt t="54544" x="6142038" y="4473575"/>
          <p14:tracePt t="54724" x="6134100" y="4473575"/>
          <p14:tracePt t="54732" x="6116638" y="4473575"/>
          <p14:tracePt t="54743" x="6108700" y="4473575"/>
          <p14:tracePt t="54759" x="6049963" y="4457700"/>
          <p14:tracePt t="54776" x="6008688" y="4424363"/>
          <p14:tracePt t="54793" x="5973763" y="4406900"/>
          <p14:tracePt t="54809" x="5965825" y="4389438"/>
          <p14:tracePt t="55173" x="5973763" y="4373563"/>
          <p14:tracePt t="55180" x="5983288" y="4365625"/>
          <p14:tracePt t="55193" x="5999163" y="4356100"/>
          <p14:tracePt t="55209" x="6042025" y="4322763"/>
          <p14:tracePt t="55226" x="6108700" y="4297363"/>
          <p14:tracePt t="55243" x="6159500" y="4264025"/>
          <p14:tracePt t="55259" x="6242050" y="4213225"/>
          <p14:tracePt t="55276" x="6335713" y="4138613"/>
          <p14:tracePt t="55293" x="6427788" y="4062413"/>
          <p14:tracePt t="55309" x="6527800" y="3952875"/>
          <p14:tracePt t="55326" x="6629400" y="3819525"/>
          <p14:tracePt t="55342" x="6721475" y="3676650"/>
          <p14:tracePt t="55359" x="6829425" y="3517900"/>
          <p14:tracePt t="55376" x="7015163" y="3316288"/>
          <p14:tracePt t="55392" x="7132638" y="3214688"/>
          <p14:tracePt t="55409" x="7216775" y="3122613"/>
          <p14:tracePt t="55426" x="7265988" y="3046413"/>
          <p14:tracePt t="55442" x="7291388" y="3013075"/>
          <p14:tracePt t="55459" x="7299325" y="2997200"/>
          <p14:tracePt t="55613" x="7299325" y="2987675"/>
          <p14:tracePt t="55620" x="7308850" y="2987675"/>
          <p14:tracePt t="55629" x="7316788" y="2987675"/>
          <p14:tracePt t="55644" x="7324725" y="2987675"/>
          <p14:tracePt t="55659" x="7334250" y="2997200"/>
          <p14:tracePt t="55685" x="7342188" y="3005138"/>
          <p14:tracePt t="55701" x="7342188" y="3013075"/>
          <p14:tracePt t="55718" x="7342188" y="3022600"/>
          <p14:tracePt t="55726" x="7342188" y="3030538"/>
          <p14:tracePt t="55742" x="7342188" y="3046413"/>
          <p14:tracePt t="55759" x="7342188" y="3055938"/>
          <p14:tracePt t="55776" x="7342188" y="3081338"/>
          <p14:tracePt t="55793" x="7342188" y="3089275"/>
          <p14:tracePt t="57265" x="7342188" y="3097213"/>
          <p14:tracePt t="57267" x="7350125" y="3097213"/>
          <p14:tracePt t="57282" x="7358063" y="3097213"/>
          <p14:tracePt t="57292" x="7367588" y="3089275"/>
          <p14:tracePt t="57310" x="7408863" y="3071813"/>
          <p14:tracePt t="57326" x="7459663" y="3055938"/>
          <p14:tracePt t="57342" x="7534275" y="3038475"/>
          <p14:tracePt t="57359" x="7610475" y="3005138"/>
          <p14:tracePt t="57376" x="7735888" y="2987675"/>
          <p14:tracePt t="57392" x="7912100" y="2979738"/>
          <p14:tracePt t="57409" x="8105775" y="2971800"/>
          <p14:tracePt t="57426" x="8307388" y="2971800"/>
          <p14:tracePt t="57442" x="8474075" y="2971800"/>
          <p14:tracePt t="57459" x="8616950" y="2971800"/>
          <p14:tracePt t="57475" x="8718550" y="2971800"/>
          <p14:tracePt t="57493" x="8767763" y="2979738"/>
          <p14:tracePt t="57509" x="8802688" y="2997200"/>
          <p14:tracePt t="57526" x="8826500" y="2997200"/>
          <p14:tracePt t="57542" x="8843963" y="3013075"/>
          <p14:tracePt t="57559" x="8851900" y="3013075"/>
          <p14:tracePt t="57576" x="8851900" y="3022600"/>
          <p14:tracePt t="57658" x="8861425" y="3022600"/>
          <p14:tracePt t="57674" x="8869363" y="3038475"/>
          <p14:tracePt t="57682" x="8869363" y="3046413"/>
          <p14:tracePt t="57693" x="8869363" y="3055938"/>
          <p14:tracePt t="57709" x="8910638" y="3105150"/>
          <p14:tracePt t="57725" x="8953500" y="3140075"/>
          <p14:tracePt t="57742" x="8986838" y="3163888"/>
          <p14:tracePt t="57759" x="9028113" y="3163888"/>
          <p14:tracePt t="57776" x="9045575" y="3173413"/>
          <p14:tracePt t="57792" x="9061450" y="3173413"/>
          <p14:tracePt t="62244" x="9078913" y="3173413"/>
          <p14:tracePt t="62272" x="9070975" y="3148013"/>
          <p14:tracePt t="62279" x="9061450" y="3130550"/>
          <p14:tracePt t="62292" x="9028113" y="3097213"/>
          <p14:tracePt t="62309" x="8994775" y="3081338"/>
          <p14:tracePt t="62460" x="9012238" y="3081338"/>
          <p14:tracePt t="62467" x="9037638" y="3081338"/>
          <p14:tracePt t="62476" x="9045575" y="3081338"/>
          <p14:tracePt t="62493" x="9061450" y="3089275"/>
          <p14:tracePt t="62509" x="9070975" y="3105150"/>
          <p14:tracePt t="62526" x="9070975" y="3114675"/>
          <p14:tracePt t="62687" x="9078913" y="3097213"/>
          <p14:tracePt t="62695" x="9096375" y="3097213"/>
          <p14:tracePt t="62710" x="9137650" y="3097213"/>
          <p14:tracePt t="62726" x="9196388" y="3097213"/>
          <p14:tracePt t="62743" x="9331325" y="3122613"/>
          <p14:tracePt t="62760" x="9523413" y="3222625"/>
          <p14:tracePt t="62776" x="9783763" y="3416300"/>
          <p14:tracePt t="62793" x="10077450" y="3659188"/>
          <p14:tracePt t="62809" x="10304463" y="3878263"/>
          <p14:tracePt t="62810" x="10379075" y="3962400"/>
          <p14:tracePt t="62827" x="10488613" y="4105275"/>
          <p14:tracePt t="62842" x="10539413" y="4179888"/>
          <p14:tracePt t="62859" x="10555288" y="4248150"/>
          <p14:tracePt t="62876" x="10572750" y="4297363"/>
          <p14:tracePt t="62893" x="10572750" y="4348163"/>
          <p14:tracePt t="62909" x="10572750" y="4406900"/>
          <p14:tracePt t="62926" x="10572750" y="4457700"/>
          <p14:tracePt t="62942" x="10572750" y="4498975"/>
          <p14:tracePt t="62959" x="10572750" y="4541838"/>
          <p14:tracePt t="62976" x="10572750" y="4591050"/>
          <p14:tracePt t="62992" x="10572750" y="4659313"/>
          <p14:tracePt t="63010" x="10588625" y="4692650"/>
          <p14:tracePt t="63026" x="10606088" y="4725988"/>
          <p14:tracePt t="63043" x="10631488" y="4767263"/>
          <p14:tracePt t="63059" x="10647363" y="4784725"/>
          <p14:tracePt t="64889" x="10647363" y="4776788"/>
          <p14:tracePt t="64896" x="10647363" y="4767263"/>
          <p14:tracePt t="64909" x="10647363" y="4759325"/>
          <p14:tracePt t="64930" x="10647363" y="4743450"/>
          <p14:tracePt t="64961" x="10647363" y="4733925"/>
          <p14:tracePt t="64970" x="10647363" y="4725988"/>
          <p14:tracePt t="64986" x="10647363" y="4718050"/>
          <p14:tracePt t="64994" x="10647363" y="4708525"/>
          <p14:tracePt t="65009" x="10647363" y="4700588"/>
          <p14:tracePt t="65026" x="10639425" y="4684713"/>
          <p14:tracePt t="65043" x="10639425" y="4675188"/>
          <p14:tracePt t="65043" x="10639425" y="4667250"/>
          <p14:tracePt t="65059" x="10631488" y="4649788"/>
          <p14:tracePt t="65076" x="10623550" y="4649788"/>
          <p14:tracePt t="65299" x="10623550" y="4641850"/>
          <p14:tracePt t="65305" x="10614025" y="4624388"/>
          <p14:tracePt t="65326" x="10580688" y="4575175"/>
          <p14:tracePt t="65342" x="10514013" y="4532313"/>
          <p14:tracePt t="65359" x="10363200" y="4457700"/>
          <p14:tracePt t="65376" x="9967913" y="4348163"/>
          <p14:tracePt t="65393" x="9355138" y="4271963"/>
          <p14:tracePt t="65408" x="8685213" y="4230688"/>
          <p14:tracePt t="65427" x="7853363" y="4213225"/>
          <p14:tracePt t="65443" x="7551738" y="4213225"/>
          <p14:tracePt t="65459" x="7459663" y="4213225"/>
          <p14:tracePt t="65476" x="7258050" y="4213225"/>
          <p14:tracePt t="65493" x="7181850" y="4213225"/>
          <p14:tracePt t="65510" x="7123113" y="4213225"/>
          <p14:tracePt t="65526" x="7048500" y="4213225"/>
          <p14:tracePt t="65544" x="6981825" y="4230688"/>
          <p14:tracePt t="65559" x="6897688" y="4248150"/>
          <p14:tracePt t="65576" x="6829425" y="4256088"/>
          <p14:tracePt t="65593" x="6788150" y="4271963"/>
          <p14:tracePt t="65609" x="6721475" y="4289425"/>
          <p14:tracePt t="65626" x="6662738" y="4289425"/>
          <p14:tracePt t="65642" x="6578600" y="4306888"/>
          <p14:tracePt t="65659" x="6477000" y="4314825"/>
          <p14:tracePt t="65676" x="6343650" y="4314825"/>
          <p14:tracePt t="65692" x="6175375" y="4314825"/>
          <p14:tracePt t="65709" x="6032500" y="4314825"/>
          <p14:tracePt t="65726" x="5907088" y="4322763"/>
          <p14:tracePt t="65743" x="5891213" y="4330700"/>
          <p14:tracePt t="65760" x="5881688" y="4330700"/>
          <p14:tracePt t="65777" x="5873750" y="4340225"/>
          <p14:tracePt t="65793" x="5856288" y="4348163"/>
          <p14:tracePt t="65809" x="5840413" y="4373563"/>
          <p14:tracePt t="65826" x="5807075" y="4398963"/>
          <p14:tracePt t="65827" x="5789613" y="4424363"/>
          <p14:tracePt t="65842" x="5781675" y="4432300"/>
          <p14:tracePt t="65859" x="5748338" y="4465638"/>
          <p14:tracePt t="65876" x="5722938" y="4516438"/>
          <p14:tracePt t="65892" x="5715000" y="4516438"/>
          <p14:tracePt t="65990" x="5715000" y="4506913"/>
          <p14:tracePt t="65997" x="5715000" y="4483100"/>
          <p14:tracePt t="66010" x="5730875" y="4457700"/>
          <p14:tracePt t="66026" x="5764213" y="4406900"/>
          <p14:tracePt t="66043" x="5789613" y="4381500"/>
          <p14:tracePt t="66059" x="5822950" y="4356100"/>
          <p14:tracePt t="66076" x="5848350" y="4340225"/>
          <p14:tracePt t="66092" x="5865813" y="4340225"/>
          <p14:tracePt t="66109" x="5873750" y="4330700"/>
          <p14:tracePt t="66126" x="5881688" y="4330700"/>
          <p14:tracePt t="66143" x="5891213" y="4330700"/>
          <p14:tracePt t="66159" x="5899150" y="4330700"/>
          <p14:tracePt t="66209" x="5907088" y="4330700"/>
          <p14:tracePt t="66226" x="5915025" y="4330700"/>
          <p14:tracePt t="66242" x="5924550" y="4330700"/>
          <p14:tracePt t="66258" x="5932488" y="4330700"/>
          <p14:tracePt t="66266" x="5940425" y="4330700"/>
          <p14:tracePt t="66282" x="5949950" y="4330700"/>
          <p14:tracePt t="66299" x="5957888" y="4314825"/>
          <p14:tracePt t="66380" x="5965825" y="4314825"/>
          <p14:tracePt t="66389" x="5973763" y="4314825"/>
          <p14:tracePt t="66396" x="5983288" y="4314825"/>
          <p14:tracePt t="66409" x="5999163" y="4314825"/>
          <p14:tracePt t="66425" x="6016625" y="4314825"/>
          <p14:tracePt t="66443" x="6042025" y="4314825"/>
          <p14:tracePt t="66459" x="6057900" y="4314825"/>
          <p14:tracePt t="66476" x="6057900" y="4306888"/>
          <p14:tracePt t="66492" x="6067425" y="4297363"/>
          <p14:tracePt t="66508" x="6067425" y="4289425"/>
          <p14:tracePt t="66560" x="6075363" y="4289425"/>
          <p14:tracePt t="66569" x="6083300" y="4297363"/>
          <p14:tracePt t="66577" x="6091238" y="4314825"/>
          <p14:tracePt t="66592" x="6108700" y="4340225"/>
          <p14:tracePt t="66609" x="6159500" y="4424363"/>
          <p14:tracePt t="66626" x="6208713" y="4491038"/>
          <p14:tracePt t="66642" x="6292850" y="4575175"/>
          <p14:tracePt t="66659" x="6402388" y="4667250"/>
          <p14:tracePt t="66676" x="6545263" y="4784725"/>
          <p14:tracePt t="66692" x="6611938" y="4868863"/>
          <p14:tracePt t="66708" x="6662738" y="4943475"/>
          <p14:tracePt t="66726" x="6696075" y="5019675"/>
          <p14:tracePt t="66743" x="6721475" y="5103813"/>
          <p14:tracePt t="66759" x="6770688" y="5203825"/>
          <p14:tracePt t="66776" x="6813550" y="5295900"/>
          <p14:tracePt t="66792" x="6897688" y="5356225"/>
          <p14:tracePt t="66809" x="7005638" y="5414963"/>
          <p14:tracePt t="66826" x="7115175" y="5464175"/>
          <p14:tracePt t="66842" x="7232650" y="5489575"/>
          <p14:tracePt t="66859" x="7358063" y="5507038"/>
          <p14:tracePt t="66876" x="7485063" y="5514975"/>
          <p14:tracePt t="66893" x="7585075" y="5514975"/>
          <p14:tracePt t="66909" x="7661275" y="5514975"/>
          <p14:tracePt t="66926" x="7735888" y="5514975"/>
          <p14:tracePt t="66942" x="7794625" y="5481638"/>
          <p14:tracePt t="66959" x="7853363" y="5464175"/>
          <p14:tracePt t="66976" x="7912100" y="5430838"/>
          <p14:tracePt t="66993" x="7996238" y="5422900"/>
          <p14:tracePt t="67009" x="8113713" y="5405438"/>
          <p14:tracePt t="67009" x="8189913" y="5397500"/>
          <p14:tracePt t="67026" x="8382000" y="5372100"/>
          <p14:tracePt t="67042" x="8483600" y="5364163"/>
          <p14:tracePt t="67059" x="8818563" y="5305425"/>
          <p14:tracePt t="67076" x="9037638" y="5246688"/>
          <p14:tracePt t="67093" x="9247188" y="5195888"/>
          <p14:tracePt t="67109" x="9423400" y="5137150"/>
          <p14:tracePt t="67126" x="9574213" y="5060950"/>
          <p14:tracePt t="67142" x="9707563" y="4994275"/>
          <p14:tracePt t="67159" x="9809163" y="4927600"/>
          <p14:tracePt t="67176" x="9875838" y="4876800"/>
          <p14:tracePt t="67193" x="9942513" y="4843463"/>
          <p14:tracePt t="67209" x="10010775" y="4810125"/>
          <p14:tracePt t="67226" x="10052050" y="4802188"/>
          <p14:tracePt t="67242" x="10128250" y="4776788"/>
          <p14:tracePt t="67259" x="10194925" y="4751388"/>
          <p14:tracePt t="67276" x="10245725" y="4725988"/>
          <p14:tracePt t="67292" x="10261600" y="4708525"/>
          <p14:tracePt t="67309" x="10287000" y="4684713"/>
          <p14:tracePt t="67326" x="10312400" y="4649788"/>
          <p14:tracePt t="67343" x="10320338" y="4633913"/>
          <p14:tracePt t="67359" x="10320338" y="4616450"/>
          <p14:tracePt t="67376" x="10320338" y="4600575"/>
          <p14:tracePt t="67393" x="10320338" y="4591050"/>
          <p14:tracePt t="67492" x="10312400" y="4591050"/>
          <p14:tracePt t="67500" x="10294938" y="4600575"/>
          <p14:tracePt t="67510" x="10279063" y="4616450"/>
          <p14:tracePt t="67526" x="10220325" y="4649788"/>
          <p14:tracePt t="67543" x="10144125" y="4708525"/>
          <p14:tracePt t="67560" x="10077450" y="4743450"/>
          <p14:tracePt t="67576" x="9926638" y="4810125"/>
          <p14:tracePt t="67592" x="9707563" y="4884738"/>
          <p14:tracePt t="67609" x="9398000" y="4986338"/>
          <p14:tracePt t="67626" x="9170988" y="5045075"/>
          <p14:tracePt t="67642" x="9002713" y="5078413"/>
          <p14:tracePt t="67659" x="8869363" y="5095875"/>
          <p14:tracePt t="67676" x="8718550" y="5095875"/>
          <p14:tracePt t="67693" x="8567738" y="5103813"/>
          <p14:tracePt t="67709" x="8407400" y="5103813"/>
          <p14:tracePt t="67726" x="8231188" y="5103813"/>
          <p14:tracePt t="67742" x="8047038" y="5103813"/>
          <p14:tracePt t="67759" x="7853363" y="5103813"/>
          <p14:tracePt t="67776" x="7618413" y="5103813"/>
          <p14:tracePt t="67792" x="7358063" y="5103813"/>
          <p14:tracePt t="67809" x="6972300" y="5103813"/>
          <p14:tracePt t="67826" x="6594475" y="5103813"/>
          <p14:tracePt t="67842" x="6359525" y="5070475"/>
          <p14:tracePt t="67859" x="6218238" y="5019675"/>
          <p14:tracePt t="67876" x="6134100" y="4960938"/>
          <p14:tracePt t="67892" x="6083300" y="4894263"/>
          <p14:tracePt t="67909" x="6049963" y="4826000"/>
          <p14:tracePt t="67926" x="6032500" y="4776788"/>
          <p14:tracePt t="67927" x="6016625" y="4743450"/>
          <p14:tracePt t="67942" x="5991225" y="4708525"/>
          <p14:tracePt t="67959" x="5973763" y="4692650"/>
          <p14:tracePt t="67976" x="5940425" y="4667250"/>
          <p14:tracePt t="67993" x="5891213" y="4659313"/>
          <p14:tracePt t="68009" x="5822950" y="4649788"/>
          <p14:tracePt t="68026" x="5773738" y="4649788"/>
          <p14:tracePt t="68042" x="5738813" y="4641850"/>
          <p14:tracePt t="68059" x="5730875" y="4641850"/>
          <p14:tracePt t="68082" x="5722938" y="4633913"/>
          <p14:tracePt t="68106" x="5722938" y="4624388"/>
          <p14:tracePt t="68123" x="5722938" y="4616450"/>
          <p14:tracePt t="68131" x="5722938" y="4608513"/>
          <p14:tracePt t="68221" x="5738813" y="4608513"/>
          <p14:tracePt t="68229" x="5773738" y="4624388"/>
          <p14:tracePt t="68244" x="5789613" y="4641850"/>
          <p14:tracePt t="68259" x="5856288" y="4700588"/>
          <p14:tracePt t="68276" x="5965825" y="4767263"/>
          <p14:tracePt t="68292" x="6134100" y="4876800"/>
          <p14:tracePt t="68308" x="6335713" y="4994275"/>
          <p14:tracePt t="68326" x="6570663" y="5103813"/>
          <p14:tracePt t="68343" x="6746875" y="5187950"/>
          <p14:tracePt t="68359" x="6897688" y="5272088"/>
          <p14:tracePt t="68376" x="7005638" y="5330825"/>
          <p14:tracePt t="68377" x="7056438" y="5372100"/>
          <p14:tracePt t="68393" x="7099300" y="5405438"/>
          <p14:tracePt t="68409" x="7165975" y="5464175"/>
          <p14:tracePt t="68426" x="7232650" y="5540375"/>
          <p14:tracePt t="68442" x="7258050" y="5581650"/>
          <p14:tracePt t="68459" x="7283450" y="5614988"/>
          <p14:tracePt t="68476" x="7299325" y="5632450"/>
          <p14:tracePt t="68493" x="7316788" y="5649913"/>
          <p14:tracePt t="68509" x="7334250" y="5657850"/>
          <p14:tracePt t="68526" x="7367588" y="5699125"/>
          <p14:tracePt t="68542" x="7426325" y="5724525"/>
          <p14:tracePt t="68559" x="7493000" y="5767388"/>
          <p14:tracePt t="68576" x="7569200" y="5775325"/>
          <p14:tracePt t="68592" x="7602538" y="5783263"/>
          <p14:tracePt t="68704" x="7593013" y="5783263"/>
          <p14:tracePt t="68721" x="7585075" y="5783263"/>
          <p14:tracePt t="68729" x="7577138" y="5783263"/>
          <p14:tracePt t="68742" x="7551738" y="5783263"/>
          <p14:tracePt t="68759" x="7543800" y="5783263"/>
          <p14:tracePt t="68776" x="7526338" y="5783263"/>
          <p14:tracePt t="68793" x="7510463" y="5791200"/>
          <p14:tracePt t="68809" x="7485063" y="5791200"/>
          <p14:tracePt t="68826" x="7459663" y="5791200"/>
          <p14:tracePt t="68842" x="7451725" y="5791200"/>
          <p14:tracePt t="68859" x="7426325" y="5791200"/>
          <p14:tracePt t="68876" x="7400925" y="5791200"/>
          <p14:tracePt t="68893" x="7375525" y="5791200"/>
          <p14:tracePt t="68909" x="7367588" y="5791200"/>
          <p14:tracePt t="68925" x="7358063" y="5783263"/>
          <p14:tracePt t="68942" x="7350125" y="5783263"/>
          <p14:tracePt t="70331" x="7350125" y="5775325"/>
          <p14:tracePt t="70339" x="7383463" y="5757863"/>
          <p14:tracePt t="70346" x="7416800" y="5741988"/>
          <p14:tracePt t="70359" x="7442200" y="5732463"/>
          <p14:tracePt t="70377" x="7551738" y="5691188"/>
          <p14:tracePt t="70392" x="7727950" y="5632450"/>
          <p14:tracePt t="70409" x="7937500" y="5548313"/>
          <p14:tracePt t="70426" x="8231188" y="5430838"/>
          <p14:tracePt t="70443" x="8542338" y="5305425"/>
          <p14:tracePt t="70459" x="8869363" y="5203825"/>
          <p14:tracePt t="70476" x="9129713" y="5119688"/>
          <p14:tracePt t="70492" x="9339263" y="5053013"/>
          <p14:tracePt t="70509" x="9523413" y="4994275"/>
          <p14:tracePt t="70510" x="9607550" y="4968875"/>
          <p14:tracePt t="70526" x="9758363" y="4935538"/>
          <p14:tracePt t="70543" x="9893300" y="4910138"/>
          <p14:tracePt t="70559" x="10010775" y="4876800"/>
          <p14:tracePt t="70575" x="10110788" y="4851400"/>
          <p14:tracePt t="70592" x="10161588" y="4826000"/>
          <p14:tracePt t="70609" x="10186988" y="4818063"/>
          <p14:tracePt t="70626" x="10202863" y="4810125"/>
          <p14:tracePt t="70643" x="10220325" y="4810125"/>
          <p14:tracePt t="70659" x="10228263" y="4802188"/>
          <p14:tracePt t="70746" x="10245725" y="4802188"/>
          <p14:tracePt t="70762" x="10261600" y="4792663"/>
          <p14:tracePt t="70770" x="10271125" y="4792663"/>
          <p14:tracePt t="70778" x="10294938" y="4784725"/>
          <p14:tracePt t="70793" x="10320338" y="4776788"/>
          <p14:tracePt t="70809" x="10371138" y="4759325"/>
          <p14:tracePt t="70826" x="10429875" y="4743450"/>
          <p14:tracePt t="70843" x="10496550" y="4725988"/>
          <p14:tracePt t="70859" x="10547350" y="4700588"/>
          <p14:tracePt t="70876" x="10580688" y="4700588"/>
          <p14:tracePt t="70892" x="10588625" y="4692650"/>
          <p14:tracePt t="71912" x="10564813" y="4692650"/>
          <p14:tracePt t="71920" x="10539413" y="4692650"/>
          <p14:tracePt t="71927" x="10480675" y="4692650"/>
          <p14:tracePt t="71942" x="10437813" y="4692650"/>
          <p14:tracePt t="71959" x="10396538" y="4667250"/>
          <p14:tracePt t="71976" x="10353675" y="4600575"/>
          <p14:tracePt t="71993" x="10294938" y="4483100"/>
          <p14:tracePt t="72009" x="10271125" y="4440238"/>
          <p14:tracePt t="72027" x="10253663" y="4348163"/>
          <p14:tracePt t="72042" x="10261600" y="4271963"/>
          <p14:tracePt t="72059" x="10320338" y="4222750"/>
          <p14:tracePt t="72075" x="10363200" y="4179888"/>
          <p14:tracePt t="72092" x="10379075" y="4154488"/>
          <p14:tracePt t="72109" x="10379075" y="4138613"/>
          <p14:tracePt t="72126" x="10379075" y="4095750"/>
          <p14:tracePt t="72142" x="10371138" y="4037013"/>
          <p14:tracePt t="72159" x="10287000" y="3929063"/>
          <p14:tracePt t="72175" x="10110788" y="3794125"/>
          <p14:tracePt t="72192" x="9817100" y="3584575"/>
          <p14:tracePt t="72209" x="9423400" y="3298825"/>
          <p14:tracePt t="72226" x="9028113" y="3030538"/>
          <p14:tracePt t="72242" x="8642350" y="2778125"/>
          <p14:tracePt t="72259" x="8391525" y="2619375"/>
          <p14:tracePt t="72276" x="8274050" y="2543175"/>
          <p14:tracePt t="72292" x="8205788" y="2509838"/>
          <p14:tracePt t="72309" x="8156575" y="2501900"/>
          <p14:tracePt t="72325" x="8105775" y="2501900"/>
          <p14:tracePt t="72343" x="8021638" y="2527300"/>
          <p14:tracePt t="72360" x="7837488" y="2727325"/>
          <p14:tracePt t="72376" x="7753350" y="2854325"/>
          <p14:tracePt t="72393" x="7383463" y="3727450"/>
          <p14:tracePt t="72410" x="7191375" y="4583113"/>
          <p14:tracePt t="72426" x="7107238" y="5346700"/>
          <p14:tracePt t="72443" x="7099300" y="5665788"/>
          <p14:tracePt t="72443" x="7081838" y="5900738"/>
          <p14:tracePt t="72459" x="7081838" y="6110288"/>
          <p14:tracePt t="72476" x="7081838" y="6127750"/>
          <p14:tracePt t="72492" x="7073900" y="6127750"/>
          <p14:tracePt t="72509" x="7048500" y="6145213"/>
          <p14:tracePt t="72526" x="6989763" y="6145213"/>
          <p14:tracePt t="72542" x="6938963" y="6145213"/>
          <p14:tracePt t="72559" x="6880225" y="6110288"/>
          <p14:tracePt t="72576" x="6796088" y="6043613"/>
          <p14:tracePt t="72593" x="6729413" y="5959475"/>
          <p14:tracePt t="72609" x="6670675" y="5892800"/>
          <p14:tracePt t="72626" x="6604000" y="5800725"/>
          <p14:tracePt t="72642" x="6535738" y="5699125"/>
          <p14:tracePt t="72659" x="6453188" y="5565775"/>
          <p14:tracePt t="72677" x="6359525" y="5414963"/>
          <p14:tracePt t="72693" x="6292850" y="5262563"/>
          <p14:tracePt t="72709" x="6259513" y="5119688"/>
          <p14:tracePt t="72726" x="6242050" y="5002213"/>
          <p14:tracePt t="72742" x="6242050" y="4943475"/>
          <p14:tracePt t="72743" x="6242050" y="4927600"/>
          <p14:tracePt t="72759" x="6242050" y="4910138"/>
          <p14:tracePt t="72776" x="6300788" y="4894263"/>
          <p14:tracePt t="72793" x="6335713" y="4894263"/>
          <p14:tracePt t="72809" x="6653213" y="5154613"/>
          <p14:tracePt t="72826" x="7316788" y="5800725"/>
          <p14:tracePt t="72842" x="8029575" y="6345238"/>
          <p14:tracePt t="72859" x="8685213" y="6648450"/>
          <p14:tracePt t="72876" x="9272588" y="6656388"/>
          <p14:tracePt t="72892" x="9809163" y="6380163"/>
          <p14:tracePt t="72909" x="10228263" y="5884863"/>
          <p14:tracePt t="72926" x="10529888" y="5305425"/>
          <p14:tracePt t="72942" x="10672763" y="4767263"/>
          <p14:tracePt t="72959" x="10731500" y="4440238"/>
          <p14:tracePt t="72976" x="10741025" y="4271963"/>
          <p14:tracePt t="72992" x="10741025" y="4248150"/>
          <p14:tracePt t="73029" x="10731500" y="4248150"/>
          <p14:tracePt t="73036" x="10723563" y="4264025"/>
          <p14:tracePt t="73044" x="10715625" y="4306888"/>
          <p14:tracePt t="73059" x="10715625" y="4340225"/>
          <p14:tracePt t="73076" x="10715625" y="4406900"/>
          <p14:tracePt t="73092" x="10715625" y="4465638"/>
          <p14:tracePt t="73109" x="10715625" y="4516438"/>
          <p14:tracePt t="73126" x="10715625" y="4549775"/>
          <p14:tracePt t="73143" x="10715625" y="4565650"/>
          <p14:tracePt t="73159" x="10715625" y="4575175"/>
          <p14:tracePt t="73176" x="10715625" y="4616450"/>
          <p14:tracePt t="73192" x="10715625" y="4641850"/>
          <p14:tracePt t="73209" x="10715625" y="4659313"/>
          <p14:tracePt t="73355" x="10715625" y="4675188"/>
          <p14:tracePt t="73363" x="10715625" y="4692650"/>
          <p14:tracePt t="73376" x="10715625" y="4708525"/>
          <p14:tracePt t="73393" x="10715625" y="4767263"/>
          <p14:tracePt t="73409" x="10698163" y="4868863"/>
          <p14:tracePt t="73426" x="10623550" y="4927600"/>
          <p14:tracePt t="73442" x="10480675" y="4994275"/>
          <p14:tracePt t="73459" x="10279063" y="5060950"/>
          <p14:tracePt t="73476" x="9658350" y="5137150"/>
          <p14:tracePt t="73493" x="9163050" y="5187950"/>
          <p14:tracePt t="73509" x="8920163" y="5229225"/>
          <p14:tracePt t="73526" x="8550275" y="5295900"/>
          <p14:tracePt t="73542" x="8483600" y="5330825"/>
          <p14:tracePt t="73559" x="8483600" y="5338763"/>
          <p14:tracePt t="73576" x="8466138" y="5405438"/>
          <p14:tracePt t="73592" x="8407400" y="5481638"/>
          <p14:tracePt t="73609" x="8374063" y="5532438"/>
          <p14:tracePt t="73626" x="8323263" y="5591175"/>
          <p14:tracePt t="73642" x="8248650" y="5657850"/>
          <p14:tracePt t="73659" x="8197850" y="5691188"/>
          <p14:tracePt t="73676" x="8172450" y="5708650"/>
          <p14:tracePt t="73692" x="8164513" y="5708650"/>
          <p14:tracePt t="73920" x="8156575" y="5708650"/>
          <p14:tracePt t="73928" x="8121650" y="5708650"/>
          <p14:tracePt t="73943" x="8088313" y="5708650"/>
          <p14:tracePt t="73959" x="8047038" y="5708650"/>
          <p14:tracePt t="73975" x="8039100" y="5708650"/>
          <p14:tracePt t="74035" x="8029575" y="5708650"/>
          <p14:tracePt t="74042" x="8021638" y="5708650"/>
          <p14:tracePt t="74060" x="8004175" y="5708650"/>
          <p14:tracePt t="74067" x="7996238" y="5699125"/>
          <p14:tracePt t="74076" x="7988300" y="5699125"/>
          <p14:tracePt t="74093" x="7954963" y="5699125"/>
          <p14:tracePt t="74109" x="7929563" y="5699125"/>
          <p14:tracePt t="74126" x="7870825" y="5673725"/>
          <p14:tracePt t="74143" x="7827963" y="5657850"/>
          <p14:tracePt t="74159" x="7786688" y="5649913"/>
          <p14:tracePt t="74176" x="7761288" y="5640388"/>
          <p14:tracePt t="74193" x="7727950" y="5632450"/>
          <p14:tracePt t="74209" x="7669213" y="5614988"/>
          <p14:tracePt t="74226" x="7593013" y="5614988"/>
          <p14:tracePt t="74243" x="7416800" y="5614988"/>
          <p14:tracePt t="74259" x="7265988" y="5614988"/>
          <p14:tracePt t="74276" x="7207250" y="5614988"/>
          <p14:tracePt t="74452" x="7191375" y="5599113"/>
          <p14:tracePt t="74460" x="7173913" y="5591175"/>
          <p14:tracePt t="74468" x="7165975" y="5573713"/>
          <p14:tracePt t="74477" x="7165975" y="5548313"/>
          <p14:tracePt t="74493" x="7123113" y="5489575"/>
          <p14:tracePt t="74509" x="7107238" y="5464175"/>
          <p14:tracePt t="74509" x="7081838" y="5430838"/>
          <p14:tracePt t="74526" x="7040563" y="5389563"/>
          <p14:tracePt t="74542" x="6913563" y="5280025"/>
          <p14:tracePt t="74559" x="6813550" y="5229225"/>
          <p14:tracePt t="74576" x="6711950" y="5195888"/>
          <p14:tracePt t="74592" x="6637338" y="5154613"/>
          <p14:tracePt t="74609" x="6578600" y="5129213"/>
          <p14:tracePt t="74626" x="6553200" y="5103813"/>
          <p14:tracePt t="74642" x="6511925" y="5053013"/>
          <p14:tracePt t="74659" x="6453188" y="4994275"/>
          <p14:tracePt t="74676" x="6376988" y="4919663"/>
          <p14:tracePt t="74692" x="6310313" y="4860925"/>
          <p14:tracePt t="74709" x="6242050" y="4810125"/>
          <p14:tracePt t="74726" x="6183313" y="4759325"/>
          <p14:tracePt t="74742" x="6142038" y="4708525"/>
          <p14:tracePt t="74759" x="6091238" y="4649788"/>
          <p14:tracePt t="74776" x="6075363" y="4616450"/>
          <p14:tracePt t="74793" x="6057900" y="4600575"/>
          <p14:tracePt t="74809" x="6057900" y="4591050"/>
          <p14:tracePt t="74826" x="6049963" y="4575175"/>
          <p14:tracePt t="74842" x="6049963" y="4557713"/>
          <p14:tracePt t="74859" x="6042025" y="4549775"/>
          <p14:tracePt t="74876" x="6042025" y="4541838"/>
          <p14:tracePt t="74892" x="6024563" y="4532313"/>
          <p14:tracePt t="74909" x="6024563" y="4506913"/>
          <p14:tracePt t="75050" x="6024563" y="4498975"/>
          <p14:tracePt t="75057" x="6032500" y="4498975"/>
          <p14:tracePt t="75065" x="6042025" y="4498975"/>
          <p14:tracePt t="75081" x="6049963" y="4498975"/>
          <p14:tracePt t="75761" x="6057900" y="4498975"/>
          <p14:tracePt t="75769" x="6067425" y="4498975"/>
          <p14:tracePt t="75786" x="6075363" y="4498975"/>
          <p14:tracePt t="75801" x="6075363" y="4506913"/>
          <p14:tracePt t="75810" x="6091238" y="4506913"/>
          <p14:tracePt t="75826" x="6124575" y="4506913"/>
          <p14:tracePt t="75842" x="6159500" y="4506913"/>
          <p14:tracePt t="75859" x="6292850" y="4483100"/>
          <p14:tracePt t="75876" x="6369050" y="4448175"/>
          <p14:tracePt t="75892" x="6384925" y="4440238"/>
          <p14:tracePt t="75909" x="6418263" y="4432300"/>
          <p14:tracePt t="76031" x="6410325" y="4432300"/>
          <p14:tracePt t="76038" x="6402388" y="4432300"/>
          <p14:tracePt t="76047" x="6394450" y="4432300"/>
          <p14:tracePt t="76087" x="6384925" y="4432300"/>
          <p14:tracePt t="76113" x="6376988" y="4432300"/>
          <p14:tracePt t="76161" x="6369050" y="4432300"/>
          <p14:tracePt t="76177" x="6359525" y="4432300"/>
          <p14:tracePt t="76187" x="6351588" y="4432300"/>
          <p14:tracePt t="76202" x="6343650" y="4432300"/>
          <p14:tracePt t="76210" x="6335713" y="4432300"/>
          <p14:tracePt t="76226" x="6326188" y="4432300"/>
          <p14:tracePt t="76242" x="6318250" y="4432300"/>
          <p14:tracePt t="76292" x="6310313" y="4432300"/>
          <p14:tracePt t="76300" x="6292850" y="4432300"/>
          <p14:tracePt t="76309" x="6284913" y="4432300"/>
          <p14:tracePt t="76326" x="6259513" y="4432300"/>
          <p14:tracePt t="76343" x="6226175" y="4432300"/>
          <p14:tracePt t="76359" x="6183313" y="4432300"/>
          <p14:tracePt t="76376" x="6142038" y="4432300"/>
          <p14:tracePt t="76392" x="6124575" y="4432300"/>
          <p14:tracePt t="76685" x="6116638" y="4432300"/>
          <p14:tracePt t="76694" x="6091238" y="4440238"/>
          <p14:tracePt t="76702" x="6075363" y="4448175"/>
          <p14:tracePt t="76709" x="6067425" y="4448175"/>
          <p14:tracePt t="76726" x="6032500" y="4457700"/>
          <p14:tracePt t="76743" x="6024563" y="4465638"/>
          <p14:tracePt t="76759" x="5991225" y="4473575"/>
          <p14:tracePt t="76964" x="5999163" y="4473575"/>
          <p14:tracePt t="76971" x="6016625" y="4473575"/>
          <p14:tracePt t="76981" x="6042025" y="4473575"/>
          <p14:tracePt t="76993" x="6083300" y="4465638"/>
          <p14:tracePt t="77009" x="6149975" y="4465638"/>
          <p14:tracePt t="77026" x="6343650" y="4440238"/>
          <p14:tracePt t="77043" x="6586538" y="4414838"/>
          <p14:tracePt t="77059" x="6838950" y="4389438"/>
          <p14:tracePt t="77075" x="7064375" y="4373563"/>
          <p14:tracePt t="77092" x="7224713" y="4356100"/>
          <p14:tracePt t="77109" x="7291388" y="4348163"/>
          <p14:tracePt t="77127" x="7308850" y="4348163"/>
          <p14:tracePt t="77143" x="7316788" y="4340225"/>
          <p14:tracePt t="77167" x="7324725" y="4340225"/>
          <p14:tracePt t="77175" x="7324725" y="4330700"/>
          <p14:tracePt t="77192" x="7342188" y="4330700"/>
          <p14:tracePt t="77209" x="7350125" y="4330700"/>
          <p14:tracePt t="77283" x="7367588" y="4330700"/>
          <p14:tracePt t="77291" x="7383463" y="4330700"/>
          <p14:tracePt t="77298" x="7392988" y="4330700"/>
          <p14:tracePt t="77331" x="7400925" y="4330700"/>
          <p14:tracePt t="77602" x="7408863" y="4330700"/>
          <p14:tracePt t="77617" x="7434263" y="4330700"/>
          <p14:tracePt t="77625" x="7467600" y="4330700"/>
          <p14:tracePt t="77634" x="7493000" y="4330700"/>
          <p14:tracePt t="77643" x="7526338" y="4330700"/>
          <p14:tracePt t="77659" x="7585075" y="4330700"/>
          <p14:tracePt t="77676" x="7702550" y="4330700"/>
          <p14:tracePt t="77693" x="7921625" y="4330700"/>
          <p14:tracePt t="77709" x="8139113" y="4330700"/>
          <p14:tracePt t="77726" x="8382000" y="4330700"/>
          <p14:tracePt t="77742" x="8609013" y="4330700"/>
          <p14:tracePt t="77759" x="8793163" y="4330700"/>
          <p14:tracePt t="77775" x="8953500" y="4330700"/>
          <p14:tracePt t="77793" x="9086850" y="4330700"/>
          <p14:tracePt t="77809" x="9155113" y="4330700"/>
          <p14:tracePt t="77826" x="9188450" y="4330700"/>
          <p14:tracePt t="77842" x="9247188" y="4330700"/>
          <p14:tracePt t="77859" x="9296400" y="4340225"/>
          <p14:tracePt t="77876" x="9321800" y="4340225"/>
          <p14:tracePt t="77892" x="9339263" y="4340225"/>
          <p14:tracePt t="78085" x="9331325" y="4348163"/>
          <p14:tracePt t="78092" x="9313863" y="4356100"/>
          <p14:tracePt t="78109" x="9280525" y="4356100"/>
          <p14:tracePt t="78126" x="9237663" y="4373563"/>
          <p14:tracePt t="78143" x="9170988" y="4389438"/>
          <p14:tracePt t="78159" x="9145588" y="4398963"/>
          <p14:tracePt t="78176" x="9078913" y="4414838"/>
          <p14:tracePt t="78193" x="9070975" y="4424363"/>
          <p14:tracePt t="79112" x="9053513" y="4424363"/>
          <p14:tracePt t="80178" x="9045575" y="4424363"/>
          <p14:tracePt t="80195" x="9037638" y="4424363"/>
          <p14:tracePt t="80203" x="9028113" y="4432300"/>
          <p14:tracePt t="80211" x="9020175" y="4440238"/>
          <p14:tracePt t="80226" x="9002713" y="4448175"/>
          <p14:tracePt t="80242" x="8986838" y="4457700"/>
          <p14:tracePt t="80259" x="8961438" y="4473575"/>
          <p14:tracePt t="80276" x="8943975" y="4491038"/>
          <p14:tracePt t="80292" x="8928100" y="4498975"/>
          <p14:tracePt t="80309" x="8920163" y="4516438"/>
          <p14:tracePt t="80605" x="8928100" y="4516438"/>
          <p14:tracePt t="80612" x="8943975" y="4506913"/>
          <p14:tracePt t="80626" x="8961438" y="4506913"/>
          <p14:tracePt t="80642" x="9020175" y="4483100"/>
          <p14:tracePt t="80660" x="9104313" y="4448175"/>
          <p14:tracePt t="80663" x="9145588" y="4440238"/>
          <p14:tracePt t="80676" x="9178925" y="4432300"/>
          <p14:tracePt t="80693" x="9237663" y="4424363"/>
          <p14:tracePt t="80709" x="9390063" y="4414838"/>
          <p14:tracePt t="80726" x="9599613" y="4414838"/>
          <p14:tracePt t="80726" x="9707563" y="4414838"/>
          <p14:tracePt t="80742" x="9859963" y="4414838"/>
          <p14:tracePt t="80759" x="10153650" y="4473575"/>
          <p14:tracePt t="80776" x="10471150" y="4575175"/>
          <p14:tracePt t="80792" x="10547350" y="4608513"/>
          <p14:tracePt t="80809" x="10555288" y="4616450"/>
          <p14:tracePt t="80833" x="10555288" y="4624388"/>
          <p14:tracePt t="80907" x="10555288" y="4641850"/>
          <p14:tracePt t="80972" x="10555288" y="4649788"/>
          <p14:tracePt t="80980" x="10555288" y="4659313"/>
          <p14:tracePt t="80992" x="10555288" y="4667250"/>
          <p14:tracePt t="81009" x="10555288" y="4700588"/>
          <p14:tracePt t="81026" x="10555288" y="4733925"/>
          <p14:tracePt t="81042" x="10564813" y="4767263"/>
          <p14:tracePt t="81058" x="10564813" y="4776788"/>
          <p14:tracePt t="81076" x="10580688" y="4784725"/>
          <p14:tracePt t="81092" x="10588625" y="4802188"/>
          <p14:tracePt t="82155" x="10598150" y="4802188"/>
          <p14:tracePt t="82200" x="10572750" y="4802188"/>
          <p14:tracePt t="82209" x="10547350" y="4802188"/>
          <p14:tracePt t="82215" x="10480675" y="4818063"/>
          <p14:tracePt t="82225" x="10379075" y="4843463"/>
          <p14:tracePt t="82242" x="9942513" y="4960938"/>
          <p14:tracePt t="82259" x="9129713" y="5154613"/>
          <p14:tracePt t="82276" x="8097838" y="5397500"/>
          <p14:tracePt t="82292" x="7132638" y="5614988"/>
          <p14:tracePt t="82309" x="6435725" y="5775325"/>
          <p14:tracePt t="82326" x="6142038" y="5849938"/>
          <p14:tracePt t="82342" x="6124575" y="5859463"/>
          <p14:tracePt t="82363" x="6134100" y="5859463"/>
          <p14:tracePt t="82376" x="6175375" y="5842000"/>
          <p14:tracePt t="82392" x="6200775" y="5800725"/>
          <p14:tracePt t="82409" x="6200775" y="5741988"/>
          <p14:tracePt t="82426" x="6200775" y="5607050"/>
          <p14:tracePt t="82443" x="6167438" y="5464175"/>
          <p14:tracePt t="82459" x="6108700" y="5364163"/>
          <p14:tracePt t="82476" x="6032500" y="5262563"/>
          <p14:tracePt t="82492" x="5932488" y="5162550"/>
          <p14:tracePt t="82493" x="5865813" y="5103813"/>
          <p14:tracePt t="82510" x="5738813" y="4978400"/>
          <p14:tracePt t="82526" x="5605463" y="4843463"/>
          <p14:tracePt t="82543" x="5487988" y="4708525"/>
          <p14:tracePt t="82559" x="5411788" y="4616450"/>
          <p14:tracePt t="82576" x="5386388" y="4549775"/>
          <p14:tracePt t="82592" x="5386388" y="4483100"/>
          <p14:tracePt t="82609" x="5395913" y="4398963"/>
          <p14:tracePt t="82626" x="5411788" y="4314825"/>
          <p14:tracePt t="82642" x="5421313" y="4222750"/>
          <p14:tracePt t="82659" x="5429250" y="4130675"/>
          <p14:tracePt t="82676" x="5437188" y="4079875"/>
          <p14:tracePt t="82696" x="5445125" y="4062413"/>
          <p14:tracePt t="82709" x="5445125" y="4054475"/>
          <p14:tracePt t="82726" x="5495925" y="4054475"/>
          <p14:tracePt t="82743" x="5562600" y="4071938"/>
          <p14:tracePt t="82759" x="5630863" y="4121150"/>
          <p14:tracePt t="82776" x="5756275" y="4238625"/>
          <p14:tracePt t="82792" x="5924550" y="4389438"/>
          <p14:tracePt t="82809" x="6134100" y="4591050"/>
          <p14:tracePt t="82826" x="6300788" y="4792663"/>
          <p14:tracePt t="82842" x="6443663" y="4960938"/>
          <p14:tracePt t="82858" x="6519863" y="5111750"/>
          <p14:tracePt t="82876" x="6578600" y="5313363"/>
          <p14:tracePt t="82893" x="6619875" y="5438775"/>
          <p14:tracePt t="82909" x="6662738" y="5514975"/>
          <p14:tracePt t="82926" x="6813550" y="5691188"/>
          <p14:tracePt t="82942" x="6872288" y="5724525"/>
          <p14:tracePt t="82958" x="7023100" y="5767388"/>
          <p14:tracePt t="82976" x="7316788" y="5783263"/>
          <p14:tracePt t="82993" x="7534275" y="5775325"/>
          <p14:tracePt t="83009" x="7720013" y="5699125"/>
          <p14:tracePt t="83026" x="7904163" y="5607050"/>
          <p14:tracePt t="83042" x="8072438" y="5507038"/>
          <p14:tracePt t="83058" x="8289925" y="5380038"/>
          <p14:tracePt t="83076" x="8616950" y="5213350"/>
          <p14:tracePt t="83092" x="8910638" y="5086350"/>
          <p14:tracePt t="83110" x="9196388" y="4978400"/>
          <p14:tracePt t="83126" x="9413875" y="4884738"/>
          <p14:tracePt t="83142" x="9556750" y="4843463"/>
          <p14:tracePt t="83159" x="9607550" y="4826000"/>
          <p14:tracePt t="83203" x="9582150" y="4826000"/>
          <p14:tracePt t="83211" x="9548813" y="4843463"/>
          <p14:tracePt t="83220" x="9523413" y="4868863"/>
          <p14:tracePt t="83228" x="9507538" y="4884738"/>
          <p14:tracePt t="83242" x="9464675" y="4902200"/>
          <p14:tracePt t="83258" x="9364663" y="4960938"/>
          <p14:tracePt t="83276" x="9255125" y="5045075"/>
          <p14:tracePt t="83277" x="9188450" y="5078413"/>
          <p14:tracePt t="83293" x="8994775" y="5162550"/>
          <p14:tracePt t="83309" x="8793163" y="5203825"/>
          <p14:tracePt t="83326" x="8499475" y="5237163"/>
          <p14:tracePt t="83342" x="8340725" y="5237163"/>
          <p14:tracePt t="83360" x="7878763" y="5237163"/>
          <p14:tracePt t="83376" x="7569200" y="5221288"/>
          <p14:tracePt t="83392" x="7291388" y="5137150"/>
          <p14:tracePt t="83409" x="7031038" y="5011738"/>
          <p14:tracePt t="83426" x="6838950" y="4868863"/>
          <p14:tracePt t="83442" x="6662738" y="4708525"/>
          <p14:tracePt t="83459" x="6511925" y="4557713"/>
          <p14:tracePt t="83476" x="6369050" y="4398963"/>
          <p14:tracePt t="83492" x="6251575" y="4248150"/>
          <p14:tracePt t="83510" x="6175375" y="4130675"/>
          <p14:tracePt t="83526" x="6124575" y="4029075"/>
          <p14:tracePt t="83543" x="6091238" y="3929063"/>
          <p14:tracePt t="83559" x="6075363" y="3860800"/>
          <p14:tracePt t="83575" x="6067425" y="3786188"/>
          <p14:tracePt t="83593" x="6049963" y="3727450"/>
          <p14:tracePt t="83610" x="6016625" y="3659188"/>
          <p14:tracePt t="83626" x="5983288" y="3609975"/>
          <p14:tracePt t="83643" x="5965825" y="3600450"/>
          <p14:tracePt t="83734" x="5957888" y="3600450"/>
          <p14:tracePt t="83749" x="5957888" y="3617913"/>
          <p14:tracePt t="83760" x="5957888" y="3643313"/>
          <p14:tracePt t="83776" x="5957888" y="3694113"/>
          <p14:tracePt t="83793" x="5957888" y="3760788"/>
          <p14:tracePt t="83809" x="5957888" y="3819525"/>
          <p14:tracePt t="83826" x="5991225" y="3903663"/>
          <p14:tracePt t="83843" x="6049963" y="4003675"/>
          <p14:tracePt t="83859" x="6108700" y="4105275"/>
          <p14:tracePt t="83876" x="6167438" y="4179888"/>
          <p14:tracePt t="83892" x="6208713" y="4256088"/>
          <p14:tracePt t="83910" x="6267450" y="4340225"/>
          <p14:tracePt t="83926" x="6292850" y="4398963"/>
          <p14:tracePt t="83943" x="6369050" y="4506913"/>
          <p14:tracePt t="83959" x="6443663" y="4616450"/>
          <p14:tracePt t="83976" x="6511925" y="4708525"/>
          <p14:tracePt t="83993" x="6561138" y="4792663"/>
          <p14:tracePt t="84009" x="6619875" y="4860925"/>
          <p14:tracePt t="84026" x="6662738" y="4902200"/>
          <p14:tracePt t="84043" x="6711950" y="4960938"/>
          <p14:tracePt t="84060" x="6762750" y="5011738"/>
          <p14:tracePt t="84076" x="6846888" y="5070475"/>
          <p14:tracePt t="84094" x="7005638" y="5195888"/>
          <p14:tracePt t="84109" x="7064375" y="5237163"/>
          <p14:tracePt t="84126" x="7199313" y="5321300"/>
          <p14:tracePt t="84143" x="7308850" y="5380038"/>
          <p14:tracePt t="84143" x="7350125" y="5414963"/>
          <p14:tracePt t="84159" x="7358063" y="5422900"/>
          <p14:tracePt t="84176" x="7375525" y="5448300"/>
          <p14:tracePt t="84193" x="7375525" y="5464175"/>
          <p14:tracePt t="84232" x="7375525" y="5473700"/>
          <p14:tracePt t="84243" x="7375525" y="5481638"/>
          <p14:tracePt t="84249" x="7383463" y="5481638"/>
          <p14:tracePt t="84259" x="7400925" y="5489575"/>
          <p14:tracePt t="84276" x="7451725" y="5489575"/>
          <p14:tracePt t="84292" x="7493000" y="5489575"/>
          <p14:tracePt t="84309" x="7585075" y="5489575"/>
          <p14:tracePt t="84325" x="7694613" y="5489575"/>
          <p14:tracePt t="84342" x="7820025" y="5489575"/>
          <p14:tracePt t="84359" x="7996238" y="5489575"/>
          <p14:tracePt t="84376" x="8172450" y="5481638"/>
          <p14:tracePt t="84392" x="8348663" y="5422900"/>
          <p14:tracePt t="84409" x="8491538" y="5380038"/>
          <p14:tracePt t="84426" x="8609013" y="5338763"/>
          <p14:tracePt t="84442" x="8726488" y="5305425"/>
          <p14:tracePt t="84458" x="8802688" y="5272088"/>
          <p14:tracePt t="84476" x="8877300" y="5246688"/>
          <p14:tracePt t="84493" x="8986838" y="5213350"/>
          <p14:tracePt t="84509" x="9104313" y="5170488"/>
          <p14:tracePt t="84526" x="9255125" y="5111750"/>
          <p14:tracePt t="84542" x="9390063" y="5045075"/>
          <p14:tracePt t="84559" x="9515475" y="4986338"/>
          <p14:tracePt t="84576" x="9640888" y="4919663"/>
          <p14:tracePt t="84592" x="9750425" y="4860925"/>
          <p14:tracePt t="84609" x="9850438" y="4802188"/>
          <p14:tracePt t="84626" x="9977438" y="4718050"/>
          <p14:tracePt t="84643" x="10036175" y="4675188"/>
          <p14:tracePt t="84659" x="10077450" y="4667250"/>
          <p14:tracePt t="84676" x="10161588" y="4608513"/>
          <p14:tracePt t="84692" x="10186988" y="4591050"/>
          <p14:tracePt t="84709" x="10245725" y="4549775"/>
          <p14:tracePt t="84725" x="10329863" y="4491038"/>
          <p14:tracePt t="84743" x="10388600" y="4448175"/>
          <p14:tracePt t="84760" x="10463213" y="4398963"/>
          <p14:tracePt t="84776" x="10539413" y="4348163"/>
          <p14:tracePt t="84793" x="10631488" y="4297363"/>
          <p14:tracePt t="84809" x="10698163" y="4256088"/>
          <p14:tracePt t="84826" x="10731500" y="4222750"/>
          <p14:tracePt t="84842" x="10741025" y="4222750"/>
          <p14:tracePt t="84871" x="10748963" y="4213225"/>
          <p14:tracePt t="84961" x="10741025" y="4222750"/>
          <p14:tracePt t="84969" x="10706100" y="4238625"/>
          <p14:tracePt t="84977" x="10682288" y="4264025"/>
          <p14:tracePt t="84993" x="10664825" y="4297363"/>
          <p14:tracePt t="85009" x="10572750" y="4381500"/>
          <p14:tracePt t="85026" x="10471150" y="4465638"/>
          <p14:tracePt t="85043" x="10421938" y="4498975"/>
          <p14:tracePt t="85043" x="10371138" y="4532313"/>
          <p14:tracePt t="85059" x="10320338" y="4575175"/>
          <p14:tracePt t="85076" x="10186988" y="4675188"/>
          <p14:tracePt t="85092" x="10118725" y="4733925"/>
          <p14:tracePt t="85109" x="10026650" y="4784725"/>
          <p14:tracePt t="85126" x="9926638" y="4851400"/>
          <p14:tracePt t="85143" x="9809163" y="4927600"/>
          <p14:tracePt t="85159" x="9648825" y="5019675"/>
          <p14:tracePt t="85176" x="9490075" y="5070475"/>
          <p14:tracePt t="85192" x="9313863" y="5137150"/>
          <p14:tracePt t="85209" x="9155113" y="5187950"/>
          <p14:tracePt t="85225" x="9002713" y="5237163"/>
          <p14:tracePt t="85244" x="8851900" y="5305425"/>
          <p14:tracePt t="85259" x="8642350" y="5389563"/>
          <p14:tracePt t="85276" x="8458200" y="5448300"/>
          <p14:tracePt t="85292" x="8289925" y="5507038"/>
          <p14:tracePt t="85309" x="8113713" y="5565775"/>
          <p14:tracePt t="85326" x="7937500" y="5607050"/>
          <p14:tracePt t="85342" x="7745413" y="5640388"/>
          <p14:tracePt t="85359" x="7559675" y="5665788"/>
          <p14:tracePt t="85376" x="7358063" y="5673725"/>
          <p14:tracePt t="85392" x="7158038" y="5673725"/>
          <p14:tracePt t="85393" x="7048500" y="5673725"/>
          <p14:tracePt t="85409" x="6964363" y="5673725"/>
          <p14:tracePt t="85426" x="6788150" y="5665788"/>
          <p14:tracePt t="85443" x="6721475" y="5640388"/>
          <p14:tracePt t="85459" x="6561138" y="5497513"/>
          <p14:tracePt t="85476" x="6410325" y="5372100"/>
          <p14:tracePt t="85492" x="6242050" y="5203825"/>
          <p14:tracePt t="85509" x="6108700" y="5037138"/>
          <p14:tracePt t="85526" x="5999163" y="4868863"/>
          <p14:tracePt t="85542" x="5907088" y="4700588"/>
          <p14:tracePt t="85559" x="5840413" y="4549775"/>
          <p14:tracePt t="85576" x="5781675" y="4398963"/>
          <p14:tracePt t="85592" x="5730875" y="4248150"/>
          <p14:tracePt t="85609" x="5705475" y="4113213"/>
          <p14:tracePt t="85625" x="5689600" y="4011613"/>
          <p14:tracePt t="85643" x="5672138" y="3929063"/>
          <p14:tracePt t="85659" x="5656263" y="3852863"/>
          <p14:tracePt t="85675" x="5630863" y="3776663"/>
          <p14:tracePt t="85692" x="5621338" y="3760788"/>
          <p14:tracePt t="85709" x="5613400" y="3760788"/>
          <p14:tracePt t="85745" x="5613400" y="3752850"/>
          <p14:tracePt t="85752" x="5630863" y="3752850"/>
          <p14:tracePt t="85760" x="5646738" y="3752850"/>
          <p14:tracePt t="85776" x="5664200" y="3752850"/>
          <p14:tracePt t="85792" x="5756275" y="3835400"/>
          <p14:tracePt t="85809" x="5807075" y="3911600"/>
          <p14:tracePt t="85810" x="5865813" y="3987800"/>
          <p14:tracePt t="85826" x="5915025" y="4054475"/>
          <p14:tracePt t="85842" x="6159500" y="4356100"/>
          <p14:tracePt t="85859" x="6234113" y="4457700"/>
          <p14:tracePt t="85876" x="6418263" y="4700588"/>
          <p14:tracePt t="85892" x="6519863" y="4835525"/>
          <p14:tracePt t="85909" x="6604000" y="4943475"/>
          <p14:tracePt t="85926" x="6645275" y="5037138"/>
          <p14:tracePt t="85942" x="6678613" y="5119688"/>
          <p14:tracePt t="85959" x="6704013" y="5187950"/>
          <p14:tracePt t="85975" x="6737350" y="5237163"/>
          <p14:tracePt t="85992" x="6780213" y="5313363"/>
          <p14:tracePt t="86009" x="6846888" y="5364163"/>
          <p14:tracePt t="86026" x="6946900" y="5414963"/>
          <p14:tracePt t="86042" x="7064375" y="5430838"/>
          <p14:tracePt t="86059" x="7216775" y="5430838"/>
          <p14:tracePt t="86076" x="7383463" y="5430838"/>
          <p14:tracePt t="86092" x="7577138" y="5430838"/>
          <p14:tracePt t="86109" x="7778750" y="5430838"/>
          <p14:tracePt t="86126" x="7980363" y="5414963"/>
          <p14:tracePt t="86142" x="8231188" y="5321300"/>
          <p14:tracePt t="86159" x="8499475" y="5221288"/>
          <p14:tracePt t="86176" x="8851900" y="5103813"/>
          <p14:tracePt t="86192" x="9280525" y="4986338"/>
          <p14:tracePt t="86209" x="9699625" y="4851400"/>
          <p14:tracePt t="86225" x="10085388" y="4743450"/>
          <p14:tracePt t="86242" x="10388600" y="4641850"/>
          <p14:tracePt t="86259" x="10555288" y="4583113"/>
          <p14:tracePt t="86276" x="10664825" y="4541838"/>
          <p14:tracePt t="86441" x="10682288" y="4532313"/>
          <p14:tracePt t="86448" x="10698163" y="4524375"/>
          <p14:tracePt t="86460" x="10706100" y="4516438"/>
          <p14:tracePt t="86476" x="10731500" y="4491038"/>
          <p14:tracePt t="86492" x="10756900" y="4483100"/>
          <p14:tracePt t="86509" x="10764838" y="4473575"/>
          <p14:tracePt t="86620" x="10756900" y="4473575"/>
          <p14:tracePt t="86760" x="10741025" y="4473575"/>
          <p14:tracePt t="86769" x="10715625" y="4498975"/>
          <p14:tracePt t="86777" x="10698163" y="4506913"/>
          <p14:tracePt t="86793" x="10664825" y="4532313"/>
          <p14:tracePt t="86809" x="10614025" y="4565650"/>
          <p14:tracePt t="86826" x="10572750" y="4608513"/>
          <p14:tracePt t="86842" x="10496550" y="4667250"/>
          <p14:tracePt t="86859" x="10471150" y="4684713"/>
          <p14:tracePt t="86876" x="10388600" y="4743450"/>
          <p14:tracePt t="86893" x="10371138" y="4759325"/>
          <p14:tracePt t="86909" x="10353675" y="4767263"/>
          <p14:tracePt t="86942" x="10345738" y="4776788"/>
          <p14:tracePt t="87096" x="10345738" y="4784725"/>
          <p14:tracePt t="87104" x="10345738" y="4792663"/>
          <p14:tracePt t="87112" x="10345738" y="4802188"/>
          <p14:tracePt t="87129" x="10320338" y="4826000"/>
          <p14:tracePt t="87142" x="10294938" y="4851400"/>
          <p14:tracePt t="87159" x="10253663" y="4860925"/>
          <p14:tracePt t="87176" x="10177463" y="4876800"/>
          <p14:tracePt t="87193" x="10102850" y="4876800"/>
          <p14:tracePt t="87209" x="10010775" y="4876800"/>
          <p14:tracePt t="87225" x="9817100" y="4876800"/>
          <p14:tracePt t="87243" x="9648825" y="4876800"/>
          <p14:tracePt t="87267" x="9625013" y="4894263"/>
          <p14:tracePt t="87276" x="9607550" y="4927600"/>
          <p14:tracePt t="87292" x="9599613" y="4953000"/>
          <p14:tracePt t="87310" x="9599613" y="4986338"/>
          <p14:tracePt t="87326" x="9582150" y="5053013"/>
          <p14:tracePt t="87342" x="9498013" y="5111750"/>
          <p14:tracePt t="87359" x="9431338" y="5129213"/>
          <p14:tracePt t="87376" x="9321800" y="5129213"/>
          <p14:tracePt t="87393" x="9145588" y="5119688"/>
          <p14:tracePt t="87410" x="8861425" y="5053013"/>
          <p14:tracePt t="87426" x="8382000" y="4927600"/>
          <p14:tracePt t="87442" x="7820025" y="4784725"/>
          <p14:tracePt t="87460" x="7165975" y="4633913"/>
          <p14:tracePt t="87475" x="6594475" y="4473575"/>
          <p14:tracePt t="87492" x="6183313" y="4340225"/>
          <p14:tracePt t="87509" x="5999163" y="4256088"/>
          <p14:tracePt t="87526" x="5891213" y="4171950"/>
          <p14:tracePt t="87542" x="5856288" y="4087813"/>
          <p14:tracePt t="87559" x="5822950" y="4011613"/>
          <p14:tracePt t="87576" x="5807075" y="3962400"/>
          <p14:tracePt t="87593" x="5781675" y="3919538"/>
          <p14:tracePt t="87609" x="5756275" y="3886200"/>
          <p14:tracePt t="87626" x="5748338" y="3878263"/>
          <p14:tracePt t="87776" x="5756275" y="3886200"/>
          <p14:tracePt t="87784" x="5773738" y="3903663"/>
          <p14:tracePt t="87792" x="5815013" y="3962400"/>
          <p14:tracePt t="87809" x="5881688" y="4021138"/>
          <p14:tracePt t="87826" x="5940425" y="4079875"/>
          <p14:tracePt t="87827" x="6024563" y="4154488"/>
          <p14:tracePt t="87843" x="6234113" y="4348163"/>
          <p14:tracePt t="87859" x="6394450" y="4498975"/>
          <p14:tracePt t="87876" x="6511925" y="4624388"/>
          <p14:tracePt t="87892" x="6629400" y="4751388"/>
          <p14:tracePt t="87909" x="6737350" y="4894263"/>
          <p14:tracePt t="87926" x="6821488" y="5019675"/>
          <p14:tracePt t="87943" x="6905625" y="5145088"/>
          <p14:tracePt t="87959" x="6956425" y="5246688"/>
          <p14:tracePt t="87976" x="7015163" y="5346700"/>
          <p14:tracePt t="87992" x="7073900" y="5430838"/>
          <p14:tracePt t="88009" x="7115175" y="5481638"/>
          <p14:tracePt t="88026" x="7165975" y="5514975"/>
          <p14:tracePt t="88042" x="7216775" y="5540375"/>
          <p14:tracePt t="88059" x="7258050" y="5548313"/>
          <p14:tracePt t="88076" x="7316788" y="5573713"/>
          <p14:tracePt t="88092" x="7400925" y="5607050"/>
          <p14:tracePt t="88109" x="7485063" y="5640388"/>
          <p14:tracePt t="88126" x="7593013" y="5665788"/>
          <p14:tracePt t="88143" x="7694613" y="5683250"/>
          <p14:tracePt t="88159" x="7812088" y="5683250"/>
          <p14:tracePt t="88176" x="7912100" y="5683250"/>
          <p14:tracePt t="88193" x="8029575" y="5657850"/>
          <p14:tracePt t="88209" x="8131175" y="5614988"/>
          <p14:tracePt t="88226" x="8223250" y="5565775"/>
          <p14:tracePt t="88242" x="8315325" y="5497513"/>
          <p14:tracePt t="88260" x="8450263" y="5430838"/>
          <p14:tracePt t="88261" x="8516938" y="5397500"/>
          <p14:tracePt t="88276" x="8601075" y="5364163"/>
          <p14:tracePt t="88292" x="8793163" y="5305425"/>
          <p14:tracePt t="88310" x="9188450" y="5195888"/>
          <p14:tracePt t="88326" x="9321800" y="5162550"/>
          <p14:tracePt t="88342" x="9548813" y="5095875"/>
          <p14:tracePt t="88359" x="9834563" y="5011738"/>
          <p14:tracePt t="88376" x="9926638" y="4978400"/>
          <p14:tracePt t="88376" x="10001250" y="4953000"/>
          <p14:tracePt t="88392" x="10102850" y="4884738"/>
          <p14:tracePt t="88409" x="10144125" y="4860925"/>
          <p14:tracePt t="88426" x="10186988" y="4802188"/>
          <p14:tracePt t="88443" x="10220325" y="4759325"/>
          <p14:tracePt t="88459" x="10253663" y="4733925"/>
          <p14:tracePt t="88475" x="10294938" y="4692650"/>
          <p14:tracePt t="88492" x="10337800" y="4659313"/>
          <p14:tracePt t="88509" x="10396538" y="4608513"/>
          <p14:tracePt t="88525" x="10463213" y="4532313"/>
          <p14:tracePt t="88542" x="10521950" y="4483100"/>
          <p14:tracePt t="88559" x="10580688" y="4440238"/>
          <p14:tracePt t="88576" x="10656888" y="4381500"/>
          <p14:tracePt t="88593" x="10698163" y="4348163"/>
          <p14:tracePt t="88609" x="10706100" y="4340225"/>
          <p14:tracePt t="88626" x="10706100" y="4330700"/>
          <p14:tracePt t="88726" x="10706100" y="4348163"/>
          <p14:tracePt t="88735" x="10723563" y="4365625"/>
          <p14:tracePt t="88743" x="10723563" y="4389438"/>
          <p14:tracePt t="88759" x="10756900" y="4440238"/>
          <p14:tracePt t="88776" x="10815638" y="4465638"/>
          <p14:tracePt t="88793" x="10882313" y="4498975"/>
          <p14:tracePt t="88809" x="10958513" y="4532313"/>
          <p14:tracePt t="88826" x="11042650" y="4557713"/>
          <p14:tracePt t="88843" x="11093450" y="4600575"/>
          <p14:tracePt t="88859" x="11126788" y="4616450"/>
          <p14:tracePt t="88876" x="11142663" y="4633913"/>
          <p14:tracePt t="88990" x="11160125" y="4641850"/>
          <p14:tracePt t="89005" x="11168063" y="4649788"/>
          <p14:tracePt t="89015" x="11176000" y="4649788"/>
          <p14:tracePt t="89227" x="11168063" y="4641850"/>
          <p14:tracePt t="89235" x="11152188" y="4633913"/>
          <p14:tracePt t="89244" x="11142663" y="4624388"/>
          <p14:tracePt t="89259" x="11134725" y="4624388"/>
          <p14:tracePt t="89275" x="11109325" y="4600575"/>
          <p14:tracePt t="89293" x="11083925" y="4575175"/>
          <p14:tracePt t="89293" x="11075988" y="4565650"/>
          <p14:tracePt t="89311" x="11058525" y="4549775"/>
          <p14:tracePt t="89326" x="11050588" y="4549775"/>
          <p14:tracePt t="89342" x="11042650" y="4532313"/>
          <p14:tracePt t="89359" x="11034713" y="4524375"/>
          <p14:tracePt t="89376" x="10999788" y="4498975"/>
          <p14:tracePt t="89392" x="10975975" y="4483100"/>
          <p14:tracePt t="89409" x="10941050" y="4473575"/>
          <p14:tracePt t="89426" x="10925175" y="4473575"/>
          <p14:tracePt t="89442" x="10917238" y="4473575"/>
          <p14:tracePt t="89459" x="10899775" y="4473575"/>
          <p14:tracePt t="89475" x="10891838" y="4473575"/>
          <p14:tracePt t="89493" x="10866438" y="4491038"/>
          <p14:tracePt t="89509" x="10841038" y="4498975"/>
          <p14:tracePt t="89526" x="10815638" y="4524375"/>
          <p14:tracePt t="89543" x="10799763" y="4549775"/>
          <p14:tracePt t="89559" x="10790238" y="4557713"/>
          <p14:tracePt t="89576" x="10774363" y="4583113"/>
          <p14:tracePt t="89593" x="10756900" y="4608513"/>
          <p14:tracePt t="89609" x="10748963" y="4633913"/>
          <p14:tracePt t="89626" x="10748963" y="4659313"/>
          <p14:tracePt t="89642" x="10748963" y="4684713"/>
          <p14:tracePt t="89659" x="10748963" y="4708525"/>
          <p14:tracePt t="89676" x="10748963" y="4733925"/>
          <p14:tracePt t="89693" x="10748963" y="4767263"/>
          <p14:tracePt t="89710" x="10774363" y="4802188"/>
          <p14:tracePt t="89726" x="10790238" y="4818063"/>
          <p14:tracePt t="89742" x="10807700" y="4851400"/>
          <p14:tracePt t="89759" x="10858500" y="4868863"/>
          <p14:tracePt t="89776" x="10899775" y="4868863"/>
          <p14:tracePt t="89792" x="10933113" y="4868863"/>
          <p14:tracePt t="89809" x="10966450" y="4868863"/>
          <p14:tracePt t="89826" x="10999788" y="4868863"/>
          <p14:tracePt t="89842" x="11009313" y="4860925"/>
          <p14:tracePt t="89859" x="11009313" y="4851400"/>
          <p14:tracePt t="89875" x="11025188" y="4835525"/>
          <p14:tracePt t="89893" x="11025188" y="4810125"/>
          <p14:tracePt t="89909" x="11034713" y="4784725"/>
          <p14:tracePt t="89926" x="11050588" y="4759325"/>
          <p14:tracePt t="89943" x="11050588" y="4733925"/>
          <p14:tracePt t="89959" x="11050588" y="4725988"/>
          <p14:tracePt t="89976" x="11050588" y="4700588"/>
          <p14:tracePt t="89993" x="11050588" y="4692650"/>
          <p14:tracePt t="90009" x="11050588" y="4684713"/>
          <p14:tracePt t="90026" x="11050588" y="4675188"/>
          <p14:tracePt t="90043" x="11042650" y="4667250"/>
          <p14:tracePt t="90059" x="11025188" y="4641850"/>
          <p14:tracePt t="90076" x="11017250" y="4633913"/>
          <p14:tracePt t="90093" x="10999788" y="4616450"/>
          <p14:tracePt t="90109" x="10975975" y="4600575"/>
          <p14:tracePt t="90126" x="10941050" y="4591050"/>
          <p14:tracePt t="90142" x="10933113" y="4591050"/>
          <p14:tracePt t="90159" x="10917238" y="4591050"/>
          <p14:tracePt t="90175" x="10907713" y="4591050"/>
          <p14:tracePt t="90193" x="10874375" y="4591050"/>
          <p14:tracePt t="90217" x="10866438" y="4591050"/>
          <p14:tracePt t="90226" x="10858500" y="4600575"/>
          <p14:tracePt t="90242" x="10848975" y="4608513"/>
          <p14:tracePt t="90259" x="10841038" y="4633913"/>
          <p14:tracePt t="90276" x="10841038" y="4649788"/>
          <p14:tracePt t="90293" x="10841038" y="4659313"/>
          <p14:tracePt t="90309" x="10841038" y="4667250"/>
          <p14:tracePt t="90326" x="10833100" y="4684713"/>
          <p14:tracePt t="90348" x="10833100" y="4692650"/>
          <p14:tracePt t="90358" x="10833100" y="4700588"/>
          <p14:tracePt t="90376" x="10833100" y="4708525"/>
          <p14:tracePt t="90392" x="10833100" y="4718050"/>
          <p14:tracePt t="90409" x="10833100" y="4733925"/>
          <p14:tracePt t="90426" x="10833100" y="4743450"/>
          <p14:tracePt t="90443" x="10833100" y="4759325"/>
          <p14:tracePt t="90459" x="10833100" y="4767263"/>
          <p14:tracePt t="90476" x="10833100" y="4792663"/>
          <p14:tracePt t="90493" x="10848975" y="4802188"/>
          <p14:tracePt t="90510" x="10874375" y="4810125"/>
          <p14:tracePt t="90526" x="10899775" y="4810125"/>
          <p14:tracePt t="90543" x="10941050" y="4810125"/>
          <p14:tracePt t="90560" x="10991850" y="4810125"/>
          <p14:tracePt t="90576" x="11025188" y="4810125"/>
          <p14:tracePt t="90593" x="11050588" y="4792663"/>
          <p14:tracePt t="90609" x="11093450" y="4776788"/>
          <p14:tracePt t="90626" x="11101388" y="4759325"/>
          <p14:tracePt t="90627" x="11109325" y="4751388"/>
          <p14:tracePt t="90644" x="11109325" y="4733925"/>
          <p14:tracePt t="90660" x="11109325" y="4725988"/>
          <p14:tracePt t="90676" x="11109325" y="4718050"/>
          <p14:tracePt t="90695" x="11109325" y="4708525"/>
          <p14:tracePt t="90710" x="11109325" y="4692650"/>
          <p14:tracePt t="90727" x="11109325" y="4684713"/>
          <p14:tracePt t="90749" x="11109325" y="4667250"/>
          <p14:tracePt t="90783" x="11109325" y="4659313"/>
          <p14:tracePt t="90792" x="11101388" y="4649788"/>
          <p14:tracePt t="90798" x="11093450" y="4641850"/>
          <p14:tracePt t="90816" x="11075988" y="4633913"/>
          <p14:tracePt t="90832" x="11075988" y="4624388"/>
          <p14:tracePt t="90855" x="11068050" y="4624388"/>
          <p14:tracePt t="90880" x="11068050" y="4616450"/>
          <p14:tracePt t="90948" x="11058525" y="4616450"/>
          <p14:tracePt t="90963" x="11058525" y="4600575"/>
          <p14:tracePt t="90971" x="11050588" y="4600575"/>
          <p14:tracePt t="90978" x="11042650" y="4600575"/>
          <p14:tracePt t="90995" x="11034713" y="4591050"/>
          <p14:tracePt t="91012" x="11025188" y="4591050"/>
          <p14:tracePt t="91026" x="11017250" y="4591050"/>
          <p14:tracePt t="91043" x="10999788" y="4591050"/>
          <p14:tracePt t="91059" x="10991850" y="4591050"/>
          <p14:tracePt t="91076" x="10966450" y="4591050"/>
          <p14:tracePt t="91077" x="10958513" y="4591050"/>
          <p14:tracePt t="91094" x="10950575" y="4591050"/>
          <p14:tracePt t="91109" x="10941050" y="4591050"/>
          <p14:tracePt t="91126" x="10907713" y="4591050"/>
          <p14:tracePt t="91142" x="10899775" y="4591050"/>
          <p14:tracePt t="91143" x="10882313" y="4600575"/>
          <p14:tracePt t="91159" x="10874375" y="4608513"/>
          <p14:tracePt t="91160" x="10848975" y="4633913"/>
          <p14:tracePt t="91175" x="10833100" y="4659313"/>
          <p14:tracePt t="91192" x="10815638" y="4692650"/>
          <p14:tracePt t="91209" x="10807700" y="4708525"/>
          <p14:tracePt t="91227" x="10807700" y="4725988"/>
          <p14:tracePt t="91243" x="10807700" y="4743450"/>
          <p14:tracePt t="91259" x="10807700" y="4767263"/>
          <p14:tracePt t="91277" x="10807700" y="4776788"/>
          <p14:tracePt t="91292" x="10833100" y="4810125"/>
          <p14:tracePt t="91309" x="10848975" y="4810125"/>
          <p14:tracePt t="91326" x="10899775" y="4810125"/>
          <p14:tracePt t="91342" x="10950575" y="4810125"/>
          <p14:tracePt t="91359" x="10991850" y="4810125"/>
          <p14:tracePt t="91376" x="11050588" y="4792663"/>
          <p14:tracePt t="91392" x="11068050" y="4767263"/>
          <p14:tracePt t="91409" x="11093450" y="4733925"/>
          <p14:tracePt t="91426" x="11101388" y="4684713"/>
          <p14:tracePt t="91442" x="11101388" y="4633913"/>
          <p14:tracePt t="91459" x="11101388" y="4557713"/>
          <p14:tracePt t="91476" x="11101388" y="4457700"/>
          <p14:tracePt t="91493" x="11083925" y="4340225"/>
          <p14:tracePt t="91509" x="11075988" y="4205288"/>
          <p14:tracePt t="91526" x="11075988" y="4079875"/>
          <p14:tracePt t="91543" x="11075988" y="3987800"/>
          <p14:tracePt t="91559" x="11075988" y="3944938"/>
          <p14:tracePt t="91575" x="11075988" y="3911600"/>
          <p14:tracePt t="91592" x="11075988" y="3894138"/>
          <p14:tracePt t="91609" x="11075988" y="3870325"/>
          <p14:tracePt t="91627" x="11075988" y="3860800"/>
          <p14:tracePt t="91645" x="11058525" y="3844925"/>
          <p14:tracePt t="91659" x="11050588" y="3835400"/>
          <p14:tracePt t="91675" x="11025188" y="3827463"/>
          <p14:tracePt t="91693" x="11009313" y="3819525"/>
          <p14:tracePt t="91709" x="10991850" y="3819525"/>
          <p14:tracePt t="91726" x="10983913" y="3819525"/>
          <p14:tracePt t="91743" x="10975975" y="3819525"/>
          <p14:tracePt t="91759" x="10966450" y="3819525"/>
          <p14:tracePt t="91776" x="10958513" y="3819525"/>
          <p14:tracePt t="91792" x="10933113" y="3835400"/>
          <p14:tracePt t="91809" x="10917238" y="3878263"/>
          <p14:tracePt t="91826" x="10891838" y="3929063"/>
          <p14:tracePt t="91842" x="10866438" y="3978275"/>
          <p14:tracePt t="91859" x="10858500" y="4046538"/>
          <p14:tracePt t="91876" x="10858500" y="4095750"/>
          <p14:tracePt t="91893" x="10858500" y="4138613"/>
          <p14:tracePt t="91909" x="10858500" y="4179888"/>
          <p14:tracePt t="91925" x="10858500" y="4205288"/>
          <p14:tracePt t="91942" x="10858500" y="4213225"/>
          <p14:tracePt t="91959" x="10858500" y="4238625"/>
          <p14:tracePt t="91976" x="10858500" y="4248150"/>
          <p14:tracePt t="91992" x="10882313" y="4248150"/>
          <p14:tracePt t="92009" x="10907713" y="4248150"/>
          <p14:tracePt t="92026" x="10958513" y="4248150"/>
          <p14:tracePt t="92043" x="11009313" y="4248150"/>
          <p14:tracePt t="92060" x="11075988" y="4248150"/>
          <p14:tracePt t="92076" x="11101388" y="4248150"/>
          <p14:tracePt t="92093" x="11117263" y="4248150"/>
          <p14:tracePt t="92109" x="11134725" y="4248150"/>
          <p14:tracePt t="92142" x="11142663" y="4230688"/>
          <p14:tracePt t="92150" x="11142663" y="4213225"/>
          <p14:tracePt t="92159" x="11142663" y="4205288"/>
          <p14:tracePt t="92176" x="11142663" y="4164013"/>
          <p14:tracePt t="92192" x="11134725" y="4113213"/>
          <p14:tracePt t="92209" x="11117263" y="4087813"/>
          <p14:tracePt t="92226" x="11109325" y="4071938"/>
          <p14:tracePt t="92242" x="11101388" y="4054475"/>
          <p14:tracePt t="92259" x="11093450" y="4046538"/>
          <p14:tracePt t="92276" x="11083925" y="4037013"/>
          <p14:tracePt t="92296" x="11075988" y="4037013"/>
          <p14:tracePt t="92312" x="11068050" y="4037013"/>
          <p14:tracePt t="92337" x="11058525" y="4037013"/>
          <p14:tracePt t="92345" x="11050588" y="4037013"/>
          <p14:tracePt t="92359" x="11042650" y="4037013"/>
          <p14:tracePt t="92375" x="11025188" y="4037013"/>
          <p14:tracePt t="92392" x="10999788" y="4037013"/>
          <p14:tracePt t="92410" x="10975975" y="4037013"/>
          <p14:tracePt t="92426" x="10958513" y="4046538"/>
          <p14:tracePt t="92443" x="10933113" y="4079875"/>
          <p14:tracePt t="92460" x="10917238" y="4087813"/>
          <p14:tracePt t="92476" x="10907713" y="4105275"/>
          <p14:tracePt t="92492" x="10899775" y="4154488"/>
          <p14:tracePt t="92509" x="10891838" y="4189413"/>
          <p14:tracePt t="92510" x="10891838" y="4213225"/>
          <p14:tracePt t="92526" x="10882313" y="4271963"/>
          <p14:tracePt t="92542" x="10882313" y="4306888"/>
          <p14:tracePt t="92542" x="10882313" y="4322763"/>
          <p14:tracePt t="92559" x="10882313" y="4381500"/>
          <p14:tracePt t="92576" x="10882313" y="4440238"/>
          <p14:tracePt t="92592" x="10882313" y="4498975"/>
          <p14:tracePt t="92609" x="10899775" y="4575175"/>
          <p14:tracePt t="92626" x="10917238" y="4633913"/>
          <p14:tracePt t="92642" x="10950575" y="4700588"/>
          <p14:tracePt t="92659" x="10958513" y="4733925"/>
          <p14:tracePt t="92676" x="10966450" y="4759325"/>
          <p14:tracePt t="92692" x="10975975" y="4784725"/>
          <p14:tracePt t="92709" x="10983913" y="4810125"/>
          <p14:tracePt t="92725" x="10991850" y="4835525"/>
          <p14:tracePt t="92742" x="10999788" y="4851400"/>
          <p14:tracePt t="92759" x="11009313" y="4860925"/>
          <p14:tracePt t="92775" x="11017250" y="4860925"/>
          <p14:tracePt t="92792" x="11050588" y="4860925"/>
          <p14:tracePt t="92809" x="11101388" y="4860925"/>
          <p14:tracePt t="92826" x="11134725" y="4818063"/>
          <p14:tracePt t="92843" x="11176000" y="4751388"/>
          <p14:tracePt t="92859" x="11185525" y="4700588"/>
          <p14:tracePt t="92876" x="11185525" y="4641850"/>
          <p14:tracePt t="92892" x="11185525" y="4591050"/>
          <p14:tracePt t="92909" x="11185525" y="4532313"/>
          <p14:tracePt t="92926" x="11168063" y="4440238"/>
          <p14:tracePt t="92942" x="11134725" y="4330700"/>
          <p14:tracePt t="92959" x="11117263" y="4238625"/>
          <p14:tracePt t="92976" x="11083925" y="4164013"/>
          <p14:tracePt t="92992" x="11042650" y="4062413"/>
          <p14:tracePt t="93009" x="11025188" y="4037013"/>
          <p14:tracePt t="93009" x="11009313" y="4021138"/>
          <p14:tracePt t="93026" x="10983913" y="3987800"/>
          <p14:tracePt t="93043" x="10966450" y="3962400"/>
          <p14:tracePt t="93060" x="10958513" y="3944938"/>
          <p14:tracePt t="93091" x="10950575" y="3937000"/>
          <p14:tracePt t="93100" x="10941050" y="3937000"/>
          <p14:tracePt t="93115" x="10933113" y="3937000"/>
          <p14:tracePt t="93126" x="10925175" y="3937000"/>
          <p14:tracePt t="93143" x="10907713" y="3937000"/>
          <p14:tracePt t="93159" x="10891838" y="3937000"/>
          <p14:tracePt t="93176" x="10866438" y="3937000"/>
          <p14:tracePt t="93192" x="10815638" y="3970338"/>
          <p14:tracePt t="93211" x="10807700" y="4003675"/>
          <p14:tracePt t="93226" x="10799763" y="4046538"/>
          <p14:tracePt t="93243" x="10790238" y="4121150"/>
          <p14:tracePt t="93259" x="10774363" y="4189413"/>
          <p14:tracePt t="93276" x="10764838" y="4264025"/>
          <p14:tracePt t="93293" x="10764838" y="4340225"/>
          <p14:tracePt t="93309" x="10764838" y="4432300"/>
          <p14:tracePt t="93326" x="10764838" y="4491038"/>
          <p14:tracePt t="93343" x="10774363" y="4524375"/>
          <p14:tracePt t="93359" x="10774363" y="4532313"/>
          <p14:tracePt t="93544" x="10774363" y="4541838"/>
          <p14:tracePt t="93568" x="10764838" y="4557713"/>
          <p14:tracePt t="93576" x="10756900" y="4557713"/>
          <p14:tracePt t="93592" x="10741025" y="4565650"/>
          <p14:tracePt t="93599" x="10741025" y="4575175"/>
          <p14:tracePt t="93609" x="10715625" y="4591050"/>
          <p14:tracePt t="93626" x="10664825" y="4633913"/>
          <p14:tracePt t="93642" x="10631488" y="4659313"/>
          <p14:tracePt t="93659" x="10555288" y="4700588"/>
          <p14:tracePt t="93675" x="10404475" y="4759325"/>
          <p14:tracePt t="93692" x="10271125" y="4810125"/>
          <p14:tracePt t="93709" x="10177463" y="4826000"/>
          <p14:tracePt t="93725" x="10144125" y="4835525"/>
          <p14:tracePt t="93742" x="10059988" y="4835525"/>
          <p14:tracePt t="93759" x="10052050" y="4835525"/>
          <p14:tracePt t="93895" x="10069513" y="4835525"/>
          <p14:tracePt t="93903" x="10077450" y="4826000"/>
          <p14:tracePt t="93917" x="10094913" y="4810125"/>
          <p14:tracePt t="93933" x="10094913" y="4802188"/>
          <p14:tracePt t="93959" x="10094913" y="4792663"/>
          <p14:tracePt t="93966" x="10102850" y="4776788"/>
          <p14:tracePt t="93976" x="10110788" y="4767263"/>
          <p14:tracePt t="93992" x="10136188" y="4751388"/>
          <p14:tracePt t="94009" x="10220325" y="4733925"/>
          <p14:tracePt t="94026" x="10279063" y="4718050"/>
          <p14:tracePt t="94042" x="10329863" y="4700588"/>
          <p14:tracePt t="94072" x="10320338" y="4692650"/>
          <p14:tracePt t="94080" x="10304463" y="4692650"/>
          <p14:tracePt t="94187" x="10345738" y="4659313"/>
          <p14:tracePt t="94195" x="10371138" y="4641850"/>
          <p14:tracePt t="94210" x="10455275" y="4608513"/>
          <p14:tracePt t="94226" x="10647363" y="4549775"/>
          <p14:tracePt t="94242" x="10833100" y="4498975"/>
          <p14:tracePt t="94259" x="10925175" y="4465638"/>
          <p14:tracePt t="94275" x="10941050" y="4448175"/>
          <p14:tracePt t="94292" x="10950575" y="4440238"/>
          <p14:tracePt t="94309" x="10950575" y="4424363"/>
          <p14:tracePt t="94325" x="10941050" y="4381500"/>
          <p14:tracePt t="94342" x="10917238" y="4314825"/>
          <p14:tracePt t="94358" x="10891838" y="4248150"/>
          <p14:tracePt t="94376" x="10882313" y="4197350"/>
          <p14:tracePt t="94392" x="10882313" y="4146550"/>
          <p14:tracePt t="94409" x="10882313" y="4113213"/>
          <p14:tracePt t="94426" x="10891838" y="4071938"/>
          <p14:tracePt t="94442" x="10899775" y="4054475"/>
          <p14:tracePt t="94471" x="10917238" y="4046538"/>
          <p14:tracePt t="94488" x="10933113" y="4037013"/>
          <p14:tracePt t="94504" x="10958513" y="4037013"/>
          <p14:tracePt t="94513" x="10999788" y="4037013"/>
          <p14:tracePt t="94526" x="11025188" y="4037013"/>
          <p14:tracePt t="94542" x="11050588" y="4037013"/>
          <p14:tracePt t="94559" x="11068050" y="4037013"/>
          <p14:tracePt t="94576" x="11068050" y="4029075"/>
          <p14:tracePt t="94592" x="11075988" y="4029075"/>
          <p14:tracePt t="94609" x="11075988" y="4021138"/>
          <p14:tracePt t="94626" x="11042650" y="3978275"/>
          <p14:tracePt t="94642" x="10983913" y="3911600"/>
          <p14:tracePt t="94643" x="10958513" y="3886200"/>
          <p14:tracePt t="94659" x="10941050" y="3860800"/>
          <p14:tracePt t="94676" x="10907713" y="3811588"/>
          <p14:tracePt t="94693" x="10882313" y="3786188"/>
          <p14:tracePt t="94773" x="10874375" y="3786188"/>
          <p14:tracePt t="94781" x="10866438" y="3794125"/>
          <p14:tracePt t="94793" x="10848975" y="3811588"/>
          <p14:tracePt t="94810" x="10815638" y="3886200"/>
          <p14:tracePt t="94826" x="10790238" y="3952875"/>
          <p14:tracePt t="94843" x="10764838" y="4029075"/>
          <p14:tracePt t="94859" x="10741025" y="4154488"/>
          <p14:tracePt t="94876" x="10723563" y="4256088"/>
          <p14:tracePt t="94892" x="10723563" y="4340225"/>
          <p14:tracePt t="94909" x="10723563" y="4373563"/>
          <p14:tracePt t="94925" x="10774363" y="4406900"/>
          <p14:tracePt t="94943" x="10848975" y="4432300"/>
          <p14:tracePt t="94959" x="10917238" y="4440238"/>
          <p14:tracePt t="94976" x="10991850" y="4440238"/>
          <p14:tracePt t="94993" x="11017250" y="4440238"/>
          <p14:tracePt t="94993" x="11025188" y="4440238"/>
          <p14:tracePt t="95009" x="11042650" y="4440238"/>
          <p14:tracePt t="95026" x="11058525" y="4424363"/>
          <p14:tracePt t="95043" x="11058525" y="4406900"/>
          <p14:tracePt t="95059" x="11083925" y="4365625"/>
          <p14:tracePt t="95076" x="11109325" y="4330700"/>
          <p14:tracePt t="95092" x="11109325" y="4306888"/>
          <p14:tracePt t="95109" x="11117263" y="4256088"/>
          <p14:tracePt t="95126" x="11117263" y="4213225"/>
          <p14:tracePt t="95142" x="11117263" y="4171950"/>
          <p14:tracePt t="95159" x="11109325" y="4113213"/>
          <p14:tracePt t="95176" x="11068050" y="4046538"/>
          <p14:tracePt t="95193" x="11034713" y="3987800"/>
          <p14:tracePt t="95210" x="11009313" y="3944938"/>
          <p14:tracePt t="95226" x="10958513" y="3894138"/>
          <p14:tracePt t="95242" x="10925175" y="3870325"/>
          <p14:tracePt t="95259" x="10907713" y="3852863"/>
          <p14:tracePt t="95276" x="10899775" y="3844925"/>
          <p14:tracePt t="95293" x="10882313" y="3844925"/>
          <p14:tracePt t="95309" x="10866438" y="3844925"/>
          <p14:tracePt t="95325" x="10841038" y="3844925"/>
          <p14:tracePt t="95343" x="10807700" y="3870325"/>
          <p14:tracePt t="95359" x="10756900" y="3937000"/>
          <p14:tracePt t="95376" x="10731500" y="4011613"/>
          <p14:tracePt t="95392" x="10715625" y="4071938"/>
          <p14:tracePt t="95409" x="10706100" y="4154488"/>
          <p14:tracePt t="95425" x="10706100" y="4189413"/>
          <p14:tracePt t="95442" x="10706100" y="4238625"/>
          <p14:tracePt t="95459" x="10715625" y="4271963"/>
          <p14:tracePt t="95475" x="10756900" y="4297363"/>
          <p14:tracePt t="95492" x="10799763" y="4306888"/>
          <p14:tracePt t="95509" x="10848975" y="4314825"/>
          <p14:tracePt t="95526" x="10891838" y="4314825"/>
          <p14:tracePt t="95543" x="10941050" y="4314825"/>
          <p14:tracePt t="95559" x="10975975" y="4314825"/>
          <p14:tracePt t="95576" x="11017250" y="4289425"/>
          <p14:tracePt t="95592" x="11034713" y="4264025"/>
          <p14:tracePt t="95609" x="11042650" y="4238625"/>
          <p14:tracePt t="95625" x="11050588" y="4205288"/>
          <p14:tracePt t="95642" x="11050588" y="4164013"/>
          <p14:tracePt t="95659" x="11050588" y="4121150"/>
          <p14:tracePt t="95676" x="11050588" y="4079875"/>
          <p14:tracePt t="95692" x="11050588" y="4037013"/>
          <p14:tracePt t="95709" x="11042650" y="4021138"/>
          <p14:tracePt t="95726" x="11042650" y="4011613"/>
          <p14:tracePt t="95742" x="11025188" y="4003675"/>
          <p14:tracePt t="95742" x="11017250" y="3995738"/>
          <p14:tracePt t="95759" x="11009313" y="3995738"/>
          <p14:tracePt t="95776" x="10983913" y="3978275"/>
          <p14:tracePt t="95792" x="10975975" y="3978275"/>
          <p14:tracePt t="95809" x="10941050" y="3978275"/>
          <p14:tracePt t="95826" x="10907713" y="3978275"/>
          <p14:tracePt t="95842" x="10899775" y="3978275"/>
          <p14:tracePt t="95980" x="10882313" y="3978275"/>
          <p14:tracePt t="95996" x="10866438" y="3987800"/>
          <p14:tracePt t="96012" x="10858500" y="3995738"/>
          <p14:tracePt t="96881" x="10858500" y="4003675"/>
          <p14:tracePt t="96883" x="10866438" y="4021138"/>
          <p14:tracePt t="96893" x="10866438" y="4037013"/>
          <p14:tracePt t="96909" x="10882313" y="4046538"/>
          <p14:tracePt t="96926" x="10891838" y="4095750"/>
          <p14:tracePt t="96943" x="10899775" y="4138613"/>
          <p14:tracePt t="96959" x="10899775" y="4171950"/>
          <p14:tracePt t="96976" x="10899775" y="4197350"/>
          <p14:tracePt t="96992" x="10899775" y="4222750"/>
          <p14:tracePt t="97009" x="10899775" y="4248150"/>
          <p14:tracePt t="97024" x="10882313" y="4271963"/>
          <p14:tracePt t="97041" x="10841038" y="4330700"/>
          <p14:tracePt t="97057" x="10782300" y="4389438"/>
          <p14:tracePt t="97075" x="10706100" y="4473575"/>
          <p14:tracePt t="97091" x="10656888" y="4532313"/>
          <p14:tracePt t="97108" x="10572750" y="4624388"/>
          <p14:tracePt t="97124" x="10480675" y="4718050"/>
          <p14:tracePt t="97141" x="10396538" y="4810125"/>
          <p14:tracePt t="97157" x="10279063" y="4902200"/>
          <p14:tracePt t="97174" x="10169525" y="4994275"/>
          <p14:tracePt t="97191" x="10036175" y="5078413"/>
          <p14:tracePt t="97208" x="9893300" y="5154613"/>
          <p14:tracePt t="97224" x="9766300" y="5195888"/>
          <p14:tracePt t="97241" x="9699625" y="5221288"/>
          <p14:tracePt t="97257" x="9632950" y="5229225"/>
          <p14:tracePt t="97275" x="9599613" y="5229225"/>
          <p14:tracePt t="97291" x="9590088" y="5229225"/>
          <p14:tracePt t="97309" x="9531350" y="5221288"/>
          <p14:tracePt t="97325" x="9490075" y="5213350"/>
          <p14:tracePt t="97341" x="9464675" y="5213350"/>
          <p14:tracePt t="97357" x="9423400" y="5213350"/>
          <p14:tracePt t="97374" x="9405938" y="5213350"/>
          <p14:tracePt t="97391" x="9364663" y="5195888"/>
          <p14:tracePt t="97408" x="9280525" y="5195888"/>
          <p14:tracePt t="97424" x="9204325" y="5195888"/>
          <p14:tracePt t="97441" x="9020175" y="5187950"/>
          <p14:tracePt t="97458" x="8734425" y="5178425"/>
          <p14:tracePt t="97474" x="8356600" y="5162550"/>
          <p14:tracePt t="97491" x="7921625" y="5154613"/>
          <p14:tracePt t="97507" x="7451725" y="5129213"/>
          <p14:tracePt t="97524" x="6956425" y="5070475"/>
          <p14:tracePt t="97541" x="6486525" y="4978400"/>
          <p14:tracePt t="97558" x="6134100" y="4910138"/>
          <p14:tracePt t="97575" x="6032500" y="4894263"/>
          <p14:tracePt t="97609" x="6024563" y="4884738"/>
          <p14:tracePt t="97617" x="6032500" y="4876800"/>
          <p14:tracePt t="97625" x="6049963" y="4876800"/>
          <p14:tracePt t="97641" x="6057900" y="4868863"/>
          <p14:tracePt t="97683" x="6042025" y="4868863"/>
          <p14:tracePt t="97691" x="6016625" y="4868863"/>
          <p14:tracePt t="97698" x="5983288" y="4868863"/>
          <p14:tracePt t="97707" x="5957888" y="4868863"/>
          <p14:tracePt t="97725" x="5932488" y="4860925"/>
          <p14:tracePt t="97742" x="5924550" y="4818063"/>
          <p14:tracePt t="97757" x="5891213" y="4684713"/>
          <p14:tracePt t="97775" x="5789613" y="4424363"/>
          <p14:tracePt t="97791" x="5680075" y="4130675"/>
          <p14:tracePt t="97808" x="5605463" y="3937000"/>
          <p14:tracePt t="97824" x="5580063" y="3835400"/>
          <p14:tracePt t="97842" x="5580063" y="3819525"/>
          <p14:tracePt t="97902" x="5597525" y="3827463"/>
          <p14:tracePt t="97910" x="5621338" y="3860800"/>
          <p14:tracePt t="97919" x="5638800" y="3870325"/>
          <p14:tracePt t="97926" x="5664200" y="3886200"/>
          <p14:tracePt t="97941" x="5705475" y="3919538"/>
          <p14:tracePt t="97958" x="5748338" y="3929063"/>
          <p14:tracePt t="97976" x="5891213" y="3995738"/>
          <p14:tracePt t="97992" x="5983288" y="4062413"/>
          <p14:tracePt t="98008" x="6108700" y="4189413"/>
          <p14:tracePt t="98025" x="6267450" y="4381500"/>
          <p14:tracePt t="98041" x="6394450" y="4549775"/>
          <p14:tracePt t="98057" x="6637338" y="4894263"/>
          <p14:tracePt t="98075" x="6972300" y="5272088"/>
          <p14:tracePt t="98092" x="7140575" y="5346700"/>
          <p14:tracePt t="98108" x="7250113" y="5372100"/>
          <p14:tracePt t="98124" x="7299325" y="5364163"/>
          <p14:tracePt t="98142" x="7316788" y="5338763"/>
          <p14:tracePt t="98245" x="7334250" y="5338763"/>
          <p14:tracePt t="98252" x="7375525" y="5346700"/>
          <p14:tracePt t="98260" x="7400925" y="5346700"/>
          <p14:tracePt t="98274" x="7459663" y="5346700"/>
          <p14:tracePt t="98292" x="7720013" y="5346700"/>
          <p14:tracePt t="98307" x="8274050" y="5338763"/>
          <p14:tracePt t="98324" x="8920163" y="5229225"/>
          <p14:tracePt t="98341" x="9490075" y="5045075"/>
          <p14:tracePt t="98358" x="9918700" y="4884738"/>
          <p14:tracePt t="98374" x="10136188" y="4776788"/>
          <p14:tracePt t="98375" x="10212388" y="4733925"/>
          <p14:tracePt t="98391" x="10245725" y="4718050"/>
          <p14:tracePt t="98408" x="10245725" y="4708525"/>
          <p14:tracePt t="98424" x="10245725" y="4692650"/>
          <p14:tracePt t="98547" x="10261600" y="4684713"/>
          <p14:tracePt t="98555" x="10287000" y="4675188"/>
          <p14:tracePt t="98562" x="10304463" y="4667250"/>
          <p14:tracePt t="98575" x="10345738" y="4659313"/>
          <p14:tracePt t="98592" x="10480675" y="4600575"/>
          <p14:tracePt t="98608" x="10580688" y="4541838"/>
          <p14:tracePt t="98625" x="10631488" y="4516438"/>
          <p14:tracePt t="98641" x="10631488" y="4506913"/>
          <p14:tracePt t="98658" x="10631488" y="4498975"/>
          <p14:tracePt t="98674" x="10631488" y="4491038"/>
          <p14:tracePt t="98691" x="10614025" y="4491038"/>
          <p14:tracePt t="98708" x="10606088" y="4491038"/>
          <p14:tracePt t="98791" x="10606088" y="4483100"/>
          <p14:tracePt t="98798" x="10623550" y="4473575"/>
          <p14:tracePt t="98808" x="10623550" y="4465638"/>
          <p14:tracePt t="98824" x="10664825" y="4424363"/>
          <p14:tracePt t="98841" x="10698163" y="4381500"/>
          <p14:tracePt t="98857" x="10731500" y="4340225"/>
          <p14:tracePt t="98874" x="10741025" y="4322763"/>
          <p14:tracePt t="98891" x="10748963" y="4322763"/>
          <p14:tracePt t="98908" x="10756900" y="4322763"/>
          <p14:tracePt t="98924" x="10764838" y="4322763"/>
          <p14:tracePt t="98941" x="10833100" y="4381500"/>
          <p14:tracePt t="98957" x="10858500" y="4432300"/>
          <p14:tracePt t="98974" x="10907713" y="4516438"/>
          <p14:tracePt t="98991" x="10975975" y="4575175"/>
          <p14:tracePt t="99008" x="10991850" y="4583113"/>
          <p14:tracePt t="99024" x="11050588" y="4591050"/>
          <p14:tracePt t="99041" x="11075988" y="4591050"/>
          <p14:tracePt t="99057" x="11109325" y="4583113"/>
          <p14:tracePt t="99074" x="11126788" y="4557713"/>
          <p14:tracePt t="99091" x="11126788" y="4506913"/>
          <p14:tracePt t="99107" x="11126788" y="4448175"/>
          <p14:tracePt t="99124" x="11126788" y="4373563"/>
          <p14:tracePt t="99141" x="11126788" y="4365625"/>
          <p14:tracePt t="99198" x="11126788" y="4348163"/>
          <p14:tracePt t="99214" x="11117263" y="4348163"/>
          <p14:tracePt t="99222" x="11101388" y="4348163"/>
          <p14:tracePt t="99230" x="11075988" y="4381500"/>
          <p14:tracePt t="99242" x="11034713" y="4424363"/>
          <p14:tracePt t="99258" x="10966450" y="4516438"/>
          <p14:tracePt t="99275" x="10891838" y="4583113"/>
          <p14:tracePt t="99291" x="10848975" y="4633913"/>
          <p14:tracePt t="99308" x="10833100" y="4649788"/>
          <p14:tracePt t="99325" x="10833100" y="4659313"/>
          <p14:tracePt t="99352" x="10841038" y="4659313"/>
          <p14:tracePt t="99360" x="10858500" y="4659313"/>
          <p14:tracePt t="99374" x="10882313" y="4641850"/>
          <p14:tracePt t="99391" x="10958513" y="4591050"/>
          <p14:tracePt t="99408" x="11034713" y="4516438"/>
          <p14:tracePt t="99424" x="11093450" y="4432300"/>
          <p14:tracePt t="99442" x="11126788" y="4381500"/>
          <p14:tracePt t="99458" x="11134725" y="4330700"/>
          <p14:tracePt t="99474" x="11152188" y="4314825"/>
          <p14:tracePt t="99491" x="11152188" y="4306888"/>
          <p14:tracePt t="99524" x="11142663" y="4322763"/>
          <p14:tracePt t="99533" x="11126788" y="4348163"/>
          <p14:tracePt t="99541" x="11109325" y="4398963"/>
          <p14:tracePt t="99558" x="11075988" y="4448175"/>
          <p14:tracePt t="99574" x="11050588" y="4506913"/>
          <p14:tracePt t="99591" x="11025188" y="4549775"/>
          <p14:tracePt t="99608" x="11017250" y="4565650"/>
          <p14:tracePt t="99624" x="11009313" y="4565650"/>
          <p14:tracePt t="99641" x="11009313" y="4575175"/>
          <p14:tracePt t="99658" x="10999788" y="4583113"/>
          <p14:tracePt t="99674" x="10958513" y="4600575"/>
          <p14:tracePt t="99691" x="10858500" y="4649788"/>
          <p14:tracePt t="99707" x="10782300" y="4692650"/>
          <p14:tracePt t="99725" x="10572750" y="4767263"/>
          <p14:tracePt t="99741" x="10069513" y="4935538"/>
          <p14:tracePt t="99757" x="9255125" y="5111750"/>
          <p14:tracePt t="99774" x="8274050" y="5287963"/>
          <p14:tracePt t="99792" x="7275513" y="5456238"/>
          <p14:tracePt t="99793" x="6913563" y="5514975"/>
          <p14:tracePt t="99807" x="6645275" y="5573713"/>
          <p14:tracePt t="99825" x="6300788" y="5640388"/>
          <p14:tracePt t="99883" x="6292850" y="5640388"/>
          <p14:tracePt t="99989" x="6326188" y="5632450"/>
          <p14:tracePt t="99997" x="6369050" y="5614988"/>
          <p14:tracePt t="100005" x="6410325" y="5591175"/>
          <p14:tracePt t="100013" x="6435725" y="5581650"/>
          <p14:tracePt t="100024" x="6486525" y="5565775"/>
          <p14:tracePt t="100041" x="6711950" y="5514975"/>
          <p14:tracePt t="100057" x="7299325" y="5389563"/>
          <p14:tracePt t="100075" x="8080375" y="5229225"/>
          <p14:tracePt t="100091" x="8734425" y="5060950"/>
          <p14:tracePt t="100108" x="9280525" y="4919663"/>
          <p14:tracePt t="100124" x="9658350" y="4843463"/>
          <p14:tracePt t="100141" x="9817100" y="4818063"/>
          <p14:tracePt t="100208" x="9834563" y="4810125"/>
          <p14:tracePt t="100216" x="9842500" y="4810125"/>
          <p14:tracePt t="100225" x="9859963" y="4810125"/>
          <p14:tracePt t="100242" x="9926638" y="4802188"/>
          <p14:tracePt t="100258" x="10010775" y="4784725"/>
          <p14:tracePt t="100275" x="10077450" y="4767263"/>
          <p14:tracePt t="100293" x="10153650" y="4733925"/>
          <p14:tracePt t="100309" x="10261600" y="4692650"/>
          <p14:tracePt t="100325" x="10353675" y="4659313"/>
          <p14:tracePt t="100341" x="10447338" y="4624388"/>
          <p14:tracePt t="100359" x="10455275" y="4616450"/>
          <p14:tracePt t="100375" x="10463213" y="4608513"/>
          <p14:tracePt t="100420" x="10471150" y="4608513"/>
          <p14:tracePt t="100428" x="10488613" y="4608513"/>
          <p14:tracePt t="100436" x="10521950" y="4608513"/>
          <p14:tracePt t="100444" x="10539413" y="4608513"/>
          <p14:tracePt t="100458" x="10564813" y="4608513"/>
          <p14:tracePt t="100475" x="10598150" y="4608513"/>
          <p14:tracePt t="100492" x="10631488" y="4608513"/>
          <p14:tracePt t="100508" x="10656888" y="4608513"/>
          <p14:tracePt t="100624" x="10664825" y="4608513"/>
          <p14:tracePt t="100999" x="10664825" y="4616450"/>
          <p14:tracePt t="101006" x="10664825" y="4624388"/>
          <p14:tracePt t="101024" x="10664825" y="4633913"/>
          <p14:tracePt t="101039" x="10682288" y="4649788"/>
          <p14:tracePt t="101048" x="10698163" y="4649788"/>
          <p14:tracePt t="101059" x="10723563" y="4667250"/>
          <p14:tracePt t="101075" x="10764838" y="4667250"/>
          <p14:tracePt t="101092" x="10799763" y="4667250"/>
          <p14:tracePt t="101108" x="10823575" y="4667250"/>
          <p14:tracePt t="101125" x="10841038" y="4667250"/>
          <p14:tracePt t="101142" x="10858500" y="4667250"/>
          <p14:tracePt t="101158" x="10874375" y="4667250"/>
          <p14:tracePt t="101175" x="10899775" y="4667250"/>
          <p14:tracePt t="101192" x="10950575" y="4667250"/>
          <p14:tracePt t="101209" x="10999788" y="4667250"/>
          <p14:tracePt t="101225" x="11042650" y="4667250"/>
          <p14:tracePt t="101242" x="11058525" y="4667250"/>
          <p14:tracePt t="101259" x="11068050" y="4667250"/>
          <p14:tracePt t="101822" x="11058525" y="4667250"/>
          <p14:tracePt t="101829" x="11050588" y="4675188"/>
          <p14:tracePt t="101842" x="11034713" y="4675188"/>
          <p14:tracePt t="101858" x="10991850" y="4684713"/>
          <p14:tracePt t="101875" x="10950575" y="4708525"/>
          <p14:tracePt t="101892" x="10899775" y="4733925"/>
          <p14:tracePt t="101909" x="10790238" y="4784725"/>
          <p14:tracePt t="101926" x="10631488" y="4868863"/>
          <p14:tracePt t="101942" x="10202863" y="4986338"/>
          <p14:tracePt t="101958" x="9556750" y="5129213"/>
          <p14:tracePt t="101975" x="8818563" y="5280025"/>
          <p14:tracePt t="101992" x="8189913" y="5414963"/>
          <p14:tracePt t="102009" x="7769225" y="5489575"/>
          <p14:tracePt t="102025" x="7593013" y="5522913"/>
          <p14:tracePt t="102042" x="7526338" y="5548313"/>
          <p14:tracePt t="102059" x="7518400" y="5548313"/>
          <p14:tracePt t="102059" x="7518400" y="5565775"/>
          <p14:tracePt t="102075" x="7510463" y="5565775"/>
          <p14:tracePt t="102091" x="7510463" y="5573713"/>
          <p14:tracePt t="102109" x="7467600" y="5581650"/>
          <p14:tracePt t="102125" x="7408863" y="5599113"/>
          <p14:tracePt t="102142" x="7383463" y="5599113"/>
          <p14:tracePt t="102159" x="7350125" y="5614988"/>
          <p14:tracePt t="102175" x="7334250" y="5614988"/>
          <p14:tracePt t="102192" x="7308850" y="5624513"/>
          <p14:tracePt t="102208" x="7283450" y="5624513"/>
          <p14:tracePt t="102225" x="7250113" y="5632450"/>
          <p14:tracePt t="102242" x="7224713" y="5640388"/>
          <p14:tracePt t="102258" x="7216775" y="5640388"/>
          <p14:tracePt t="102566" x="7216775" y="5649913"/>
          <p14:tracePt t="102727" x="7224713" y="5649913"/>
          <p14:tracePt t="102735" x="7240588" y="5649913"/>
          <p14:tracePt t="102743" x="7258050" y="5640388"/>
          <p14:tracePt t="102760" x="7275513" y="5632450"/>
          <p14:tracePt t="102776" x="7392988" y="5607050"/>
          <p14:tracePt t="102792" x="7416800" y="5607050"/>
          <p14:tracePt t="102809" x="7610475" y="5581650"/>
          <p14:tracePt t="102826" x="7827963" y="5540375"/>
          <p14:tracePt t="102842" x="8080375" y="5507038"/>
          <p14:tracePt t="102858" x="8399463" y="5438775"/>
          <p14:tracePt t="102876" x="8734425" y="5338763"/>
          <p14:tracePt t="102892" x="9086850" y="5237163"/>
          <p14:tracePt t="102909" x="9448800" y="5086350"/>
          <p14:tracePt t="102926" x="9699625" y="4960938"/>
          <p14:tracePt t="102942" x="9893300" y="4843463"/>
          <p14:tracePt t="102959" x="10026650" y="4759325"/>
          <p14:tracePt t="102976" x="10153650" y="4684713"/>
          <p14:tracePt t="102993" x="10245725" y="4608513"/>
          <p14:tracePt t="103009" x="10320338" y="4541838"/>
          <p14:tracePt t="103026" x="10388600" y="4506913"/>
          <p14:tracePt t="103042" x="10447338" y="4473575"/>
          <p14:tracePt t="103059" x="10496550" y="4440238"/>
          <p14:tracePt t="103076" x="10555288" y="4406900"/>
          <p14:tracePt t="103092" x="10623550" y="4381500"/>
          <p14:tracePt t="103109" x="10682288" y="4340225"/>
          <p14:tracePt t="103125" x="10706100" y="4330700"/>
          <p14:tracePt t="103182" x="10723563" y="4330700"/>
          <p14:tracePt t="103198" x="10741025" y="4348163"/>
          <p14:tracePt t="103206" x="10741025" y="4365625"/>
          <p14:tracePt t="103215" x="10756900" y="4381500"/>
          <p14:tracePt t="103226" x="10764838" y="4406900"/>
          <p14:tracePt t="103242" x="10807700" y="4440238"/>
          <p14:tracePt t="103259" x="10815638" y="4465638"/>
          <p14:tracePt t="103275" x="10815638" y="4473575"/>
          <p14:tracePt t="103292" x="10823575" y="4483100"/>
          <p14:tracePt t="103525" x="10833100" y="4483100"/>
          <p14:tracePt t="103533" x="10833100" y="4491038"/>
          <p14:tracePt t="103557" x="10823575" y="4506913"/>
          <p14:tracePt t="103565" x="10815638" y="4516438"/>
          <p14:tracePt t="103576" x="10799763" y="4516438"/>
          <p14:tracePt t="103593" x="10748963" y="4549775"/>
          <p14:tracePt t="103609" x="10698163" y="4557713"/>
          <p14:tracePt t="103625" x="10606088" y="4583113"/>
          <p14:tracePt t="103642" x="10455275" y="4624388"/>
          <p14:tracePt t="103659" x="10220325" y="4684713"/>
          <p14:tracePt t="103676" x="9732963" y="4767263"/>
          <p14:tracePt t="103692" x="9120188" y="4851400"/>
          <p14:tracePt t="103709" x="8450263" y="4902200"/>
          <p14:tracePt t="103725" x="7804150" y="4910138"/>
          <p14:tracePt t="103742" x="7283450" y="4910138"/>
          <p14:tracePt t="103759" x="6938963" y="4910138"/>
          <p14:tracePt t="103776" x="6754813" y="4876800"/>
          <p14:tracePt t="103792" x="6619875" y="4810125"/>
          <p14:tracePt t="103809" x="6561138" y="4743450"/>
          <p14:tracePt t="103826" x="6519863" y="4684713"/>
          <p14:tracePt t="103842" x="6494463" y="4649788"/>
          <p14:tracePt t="103859" x="6435725" y="4583113"/>
          <p14:tracePt t="103876" x="6369050" y="4541838"/>
          <p14:tracePt t="103892" x="6300788" y="4516438"/>
          <p14:tracePt t="103909" x="6208713" y="4483100"/>
          <p14:tracePt t="103926" x="6091238" y="4448175"/>
          <p14:tracePt t="103942" x="5965825" y="4424363"/>
          <p14:tracePt t="103959" x="5856288" y="4406900"/>
          <p14:tracePt t="103975" x="5832475" y="4389438"/>
          <p14:tracePt t="103997" x="5832475" y="4381500"/>
          <p14:tracePt t="104021" x="5832475" y="4373563"/>
          <p14:tracePt t="104519" x="5840413" y="4373563"/>
          <p14:tracePt t="104527" x="5865813" y="4406900"/>
          <p14:tracePt t="104543" x="5881688" y="4414838"/>
          <p14:tracePt t="104559" x="5949950" y="4483100"/>
          <p14:tracePt t="104576" x="6159500" y="4667250"/>
          <p14:tracePt t="104593" x="6259513" y="4725988"/>
          <p14:tracePt t="104593" x="6351588" y="4776788"/>
          <p14:tracePt t="104609" x="6527800" y="4884738"/>
          <p14:tracePt t="104626" x="6696075" y="4953000"/>
          <p14:tracePt t="104642" x="6880225" y="5011738"/>
          <p14:tracePt t="104659" x="7056438" y="5037138"/>
          <p14:tracePt t="104675" x="7216775" y="5053013"/>
          <p14:tracePt t="104692" x="7383463" y="5070475"/>
          <p14:tracePt t="104709" x="7559675" y="5086350"/>
          <p14:tracePt t="104726" x="7761288" y="5119688"/>
          <p14:tracePt t="104743" x="7962900" y="5145088"/>
          <p14:tracePt t="104759" x="8113713" y="5162550"/>
          <p14:tracePt t="104775" x="8189913" y="5162550"/>
          <p14:tracePt t="104829" x="8189913" y="5170488"/>
          <p14:tracePt t="104852" x="8197850" y="5187950"/>
          <p14:tracePt t="104878" x="8205788" y="5187950"/>
          <p14:tracePt t="104909" x="8205788" y="5203825"/>
          <p14:tracePt t="104919" x="8172450" y="5203825"/>
          <p14:tracePt t="104926" x="8147050" y="5203825"/>
          <p14:tracePt t="104942" x="8088313" y="5203825"/>
          <p14:tracePt t="104943" x="7996238" y="5203825"/>
          <p14:tracePt t="104959" x="7677150" y="5195888"/>
          <p14:tracePt t="104976" x="7081838" y="5078413"/>
          <p14:tracePt t="104992" x="6594475" y="4994275"/>
          <p14:tracePt t="105009" x="6394450" y="4960938"/>
          <p14:tracePt t="105026" x="6394450" y="4953000"/>
          <p14:tracePt t="105042" x="6402388" y="4935538"/>
          <p14:tracePt t="105059" x="6477000" y="4935538"/>
          <p14:tracePt t="105075" x="6553200" y="4935538"/>
          <p14:tracePt t="105092" x="6662738" y="4968875"/>
          <p14:tracePt t="105109" x="6770688" y="5019675"/>
          <p14:tracePt t="105125" x="6905625" y="5103813"/>
          <p14:tracePt t="105142" x="7048500" y="5187950"/>
          <p14:tracePt t="105159" x="7181850" y="5254625"/>
          <p14:tracePt t="105175" x="7308850" y="5295900"/>
          <p14:tracePt t="105193" x="7459663" y="5321300"/>
          <p14:tracePt t="105210" x="7577138" y="5338763"/>
          <p14:tracePt t="105226" x="7669213" y="5346700"/>
          <p14:tracePt t="105242" x="7761288" y="5346700"/>
          <p14:tracePt t="105259" x="7904163" y="5346700"/>
          <p14:tracePt t="105276" x="8097838" y="5330825"/>
          <p14:tracePt t="105292" x="8340725" y="5272088"/>
          <p14:tracePt t="105293" x="8499475" y="5221288"/>
          <p14:tracePt t="105309" x="8634413" y="5187950"/>
          <p14:tracePt t="105310" x="8802688" y="5129213"/>
          <p14:tracePt t="105325" x="8986838" y="5070475"/>
          <p14:tracePt t="105326" x="9170988" y="5011738"/>
          <p14:tracePt t="105342" x="9640888" y="4826000"/>
          <p14:tracePt t="105359" x="10110788" y="4633913"/>
          <p14:tracePt t="105376" x="10429875" y="4506913"/>
          <p14:tracePt t="105392" x="10606088" y="4414838"/>
          <p14:tracePt t="105409" x="10672763" y="4365625"/>
          <p14:tracePt t="105425" x="10690225" y="4340225"/>
          <p14:tracePt t="105442" x="10690225" y="4330700"/>
          <p14:tracePt t="105496" x="10682288" y="4330700"/>
          <p14:tracePt t="105504" x="10672763" y="4348163"/>
          <p14:tracePt t="105512" x="10639425" y="4373563"/>
          <p14:tracePt t="105526" x="10614025" y="4406900"/>
          <p14:tracePt t="105542" x="10564813" y="4473575"/>
          <p14:tracePt t="105559" x="10506075" y="4524375"/>
          <p14:tracePt t="105576" x="10388600" y="4608513"/>
          <p14:tracePt t="105592" x="10186988" y="4708525"/>
          <p14:tracePt t="105609" x="9875838" y="4810125"/>
          <p14:tracePt t="105626" x="9515475" y="4894263"/>
          <p14:tracePt t="105642" x="9188450" y="4919663"/>
          <p14:tracePt t="105659" x="8701088" y="4927600"/>
          <p14:tracePt t="105676" x="8172450" y="4927600"/>
          <p14:tracePt t="105692" x="8029575" y="4927600"/>
          <p14:tracePt t="105709" x="8013700" y="4927600"/>
          <p14:tracePt t="105773" x="8004175" y="4927600"/>
          <p14:tracePt t="105789" x="8013700" y="4943475"/>
          <p14:tracePt t="105799" x="8029575" y="4968875"/>
          <p14:tracePt t="105809" x="8054975" y="4968875"/>
          <p14:tracePt t="105826" x="8156575" y="4994275"/>
          <p14:tracePt t="105842" x="8382000" y="5027613"/>
          <p14:tracePt t="105859" x="8726488" y="5027613"/>
          <p14:tracePt t="105875" x="9155113" y="4986338"/>
          <p14:tracePt t="105893" x="9531350" y="4843463"/>
          <p14:tracePt t="105909" x="9867900" y="4649788"/>
          <p14:tracePt t="105926" x="10118725" y="4483100"/>
          <p14:tracePt t="105942" x="10337800" y="4314825"/>
          <p14:tracePt t="105959" x="10463213" y="4189413"/>
          <p14:tracePt t="105975" x="10539413" y="4087813"/>
          <p14:tracePt t="105992" x="10564813" y="4037013"/>
          <p14:tracePt t="106009" x="10564813" y="4029075"/>
          <p14:tracePt t="106034" x="10514013" y="4062413"/>
          <p14:tracePt t="106042" x="10471150" y="4113213"/>
          <p14:tracePt t="106059" x="10337800" y="4171950"/>
          <p14:tracePt t="106076" x="10102850" y="4213225"/>
          <p14:tracePt t="106304" x="10026650" y="4222750"/>
          <p14:tracePt t="106311" x="9977438" y="4230688"/>
          <p14:tracePt t="106319" x="9918700" y="4248150"/>
          <p14:tracePt t="106327" x="9867900" y="4264025"/>
          <p14:tracePt t="106344" x="9850438" y="4271963"/>
          <p14:tracePt t="106360" x="9850438" y="4289425"/>
          <p14:tracePt t="106375" x="9883775" y="4306888"/>
          <p14:tracePt t="106392" x="9952038" y="4348163"/>
          <p14:tracePt t="106409" x="10044113" y="4365625"/>
          <p14:tracePt t="106426" x="10202863" y="4381500"/>
          <p14:tracePt t="106426" x="10279063" y="4389438"/>
          <p14:tracePt t="106443" x="10437813" y="4389438"/>
          <p14:tracePt t="106459" x="10572750" y="4389438"/>
          <p14:tracePt t="106476" x="10690225" y="4373563"/>
          <p14:tracePt t="106492" x="10790238" y="4330700"/>
          <p14:tracePt t="106510" x="10841038" y="4306888"/>
          <p14:tracePt t="106525" x="10858500" y="4297363"/>
          <p14:tracePt t="106542" x="10866438" y="4289425"/>
          <p14:tracePt t="106572" x="10874375" y="4289425"/>
          <p14:tracePt t="106589" x="10874375" y="4322763"/>
          <p14:tracePt t="106596" x="10874375" y="4340225"/>
          <p14:tracePt t="106609" x="10874375" y="4365625"/>
          <p14:tracePt t="106626" x="10874375" y="4457700"/>
          <p14:tracePt t="106643" x="10882313" y="4516438"/>
          <p14:tracePt t="106659" x="10941050" y="4575175"/>
          <p14:tracePt t="106676" x="11009313" y="4575175"/>
          <p14:tracePt t="106693" x="11058525" y="4575175"/>
          <p14:tracePt t="106709" x="11142663" y="4565650"/>
          <p14:tracePt t="106726" x="11218863" y="4532313"/>
          <p14:tracePt t="106742" x="11252200" y="4498975"/>
          <p14:tracePt t="106759" x="11269663" y="4457700"/>
          <p14:tracePt t="106760" x="11269663" y="4440238"/>
          <p14:tracePt t="106776" x="11269663" y="4424363"/>
          <p14:tracePt t="106793" x="11269663" y="4414838"/>
          <p14:tracePt t="106866" x="11260138" y="4424363"/>
          <p14:tracePt t="106874" x="11234738" y="4440238"/>
          <p14:tracePt t="106882" x="11185525" y="4473575"/>
          <p14:tracePt t="106892" x="11168063" y="4491038"/>
          <p14:tracePt t="106909" x="11050588" y="4524375"/>
          <p14:tracePt t="106926" x="10933113" y="4532313"/>
          <p14:tracePt t="106942" x="10848975" y="4524375"/>
          <p14:tracePt t="106959" x="10841038" y="4524375"/>
          <p14:tracePt t="107469" x="10833100" y="4524375"/>
          <p14:tracePt t="107648" x="10833100" y="4532313"/>
          <p14:tracePt t="107663" x="10848975" y="4541838"/>
          <p14:tracePt t="107672" x="10858500" y="4549775"/>
          <p14:tracePt t="107682" x="10858500" y="4565650"/>
          <p14:tracePt t="107692" x="10874375" y="4583113"/>
          <p14:tracePt t="107710" x="10907713" y="4600575"/>
          <p14:tracePt t="107770" x="10899775" y="4600575"/>
          <p14:tracePt t="107778" x="10882313" y="4600575"/>
          <p14:tracePt t="107793" x="10848975" y="4600575"/>
          <p14:tracePt t="107809" x="10782300" y="4600575"/>
          <p14:tracePt t="107825" x="10639425" y="4591050"/>
          <p14:tracePt t="107843" x="10404475" y="4575175"/>
          <p14:tracePt t="107860" x="9707563" y="4565650"/>
          <p14:tracePt t="107875" x="9364663" y="4549775"/>
          <p14:tracePt t="107892" x="8532813" y="4483100"/>
          <p14:tracePt t="107909" x="7275513" y="4322763"/>
          <p14:tracePt t="107926" x="6570663" y="4197350"/>
          <p14:tracePt t="107943" x="5949950" y="4095750"/>
          <p14:tracePt t="107959" x="5538788" y="4046538"/>
          <p14:tracePt t="107975" x="5210175" y="4037013"/>
          <p14:tracePt t="107993" x="4967288" y="4037013"/>
          <p14:tracePt t="108009" x="4691063" y="4087813"/>
          <p14:tracePt t="108026" x="4430713" y="4171950"/>
          <p14:tracePt t="108042" x="4295775" y="4256088"/>
          <p14:tracePt t="108059" x="4254500" y="4330700"/>
          <p14:tracePt t="108076" x="4295775" y="4424363"/>
          <p14:tracePt t="108092" x="4464050" y="4498975"/>
          <p14:tracePt t="108109" x="4691063" y="4516438"/>
          <p14:tracePt t="108126" x="4967288" y="4516438"/>
          <p14:tracePt t="108143" x="5127625" y="4491038"/>
          <p14:tracePt t="108159" x="5143500" y="4483100"/>
          <p14:tracePt t="108176" x="5092700" y="4440238"/>
          <p14:tracePt t="108192" x="4941888" y="4424363"/>
          <p14:tracePt t="108209" x="4581525" y="4414838"/>
          <p14:tracePt t="108210" x="4329113" y="4414838"/>
          <p14:tracePt t="108225" x="4078288" y="4414838"/>
          <p14:tracePt t="108243" x="3616325" y="4414838"/>
          <p14:tracePt t="108275" x="3641725" y="4406900"/>
          <p14:tracePt t="108284" x="3683000" y="4406900"/>
          <p14:tracePt t="108292" x="3708400" y="4406900"/>
          <p14:tracePt t="108309" x="3843338" y="4381500"/>
          <p14:tracePt t="108326" x="3968750" y="4356100"/>
          <p14:tracePt t="108342" x="4019550" y="4348163"/>
          <p14:tracePt t="108365" x="4019550" y="4340225"/>
          <p14:tracePt t="108847" x="4019550" y="4330700"/>
          <p14:tracePt t="108854" x="4078288" y="4306888"/>
          <p14:tracePt t="108862" x="4229100" y="4248150"/>
          <p14:tracePt t="108876" x="4413250" y="4189413"/>
          <p14:tracePt t="108892" x="4681538" y="4071938"/>
          <p14:tracePt t="108909" x="4857750" y="3970338"/>
          <p14:tracePt t="108926" x="5010150" y="3870325"/>
          <p14:tracePt t="108927" x="5084763" y="3827463"/>
          <p14:tracePt t="108943" x="5135563" y="3811588"/>
          <p14:tracePt t="108944" x="5160963" y="3794125"/>
          <p14:tracePt t="108959" x="5168900" y="3794125"/>
          <p14:tracePt t="108976" x="5176838" y="3794125"/>
          <p14:tracePt t="108992" x="5186363" y="3794125"/>
          <p14:tracePt t="108993" x="5202238" y="3794125"/>
          <p14:tracePt t="109147" x="5210175" y="3786188"/>
          <p14:tracePt t="109156" x="5219700" y="3786188"/>
          <p14:tracePt t="109205" x="5219700" y="3776663"/>
          <p14:tracePt t="109253" x="5219700" y="3768725"/>
          <p14:tracePt t="109262" x="5210175" y="3752850"/>
          <p14:tracePt t="109276" x="5176838" y="3743325"/>
          <p14:tracePt t="109292" x="5135563" y="3717925"/>
          <p14:tracePt t="109309" x="5068888" y="3717925"/>
          <p14:tracePt t="109310" x="5010150" y="3709988"/>
          <p14:tracePt t="109326" x="4926013" y="3702050"/>
          <p14:tracePt t="109342" x="4691063" y="3684588"/>
          <p14:tracePt t="109359" x="4254500" y="3684588"/>
          <p14:tracePt t="109376" x="4011613" y="3684588"/>
          <p14:tracePt t="109392" x="3767138" y="3684588"/>
          <p14:tracePt t="109409" x="3600450" y="3684588"/>
          <p14:tracePt t="109426" x="3506788" y="3684588"/>
          <p14:tracePt t="109442" x="3457575" y="3684588"/>
          <p14:tracePt t="109459" x="3406775" y="3684588"/>
          <p14:tracePt t="109476" x="3348038" y="3694113"/>
          <p14:tracePt t="109492" x="3255963" y="3702050"/>
          <p14:tracePt t="109509" x="3154363" y="3702050"/>
          <p14:tracePt t="109526" x="3028950" y="3709988"/>
          <p14:tracePt t="109542" x="2844800" y="3717925"/>
          <p14:tracePt t="109559" x="2668588" y="3743325"/>
          <p14:tracePt t="109576" x="2449513" y="3776663"/>
          <p14:tracePt t="109592" x="2214563" y="3794125"/>
          <p14:tracePt t="109609" x="1997075" y="3811588"/>
          <p14:tracePt t="109626" x="1862138" y="3827463"/>
          <p14:tracePt t="109642" x="1812925" y="3835400"/>
          <p14:tracePt t="109775" x="1803400" y="3835400"/>
          <p14:tracePt t="109783" x="1812925" y="3835400"/>
          <p14:tracePt t="109793" x="1854200" y="3827463"/>
          <p14:tracePt t="109809" x="2114550" y="3776663"/>
          <p14:tracePt t="109825" x="2760663" y="3676650"/>
          <p14:tracePt t="109843" x="3868738" y="3533775"/>
          <p14:tracePt t="109860" x="4816475" y="3424238"/>
          <p14:tracePt t="109876" x="5411788" y="3316288"/>
          <p14:tracePt t="109893" x="5738813" y="3265488"/>
          <p14:tracePt t="109909" x="5891213" y="3232150"/>
          <p14:tracePt t="109926" x="5899150" y="3232150"/>
          <p14:tracePt t="110011" x="5899150" y="3240088"/>
          <p14:tracePt t="110018" x="5907088" y="3240088"/>
          <p14:tracePt t="110027" x="5932488" y="3248025"/>
          <p14:tracePt t="110043" x="5957888" y="3257550"/>
          <p14:tracePt t="110059" x="6008688" y="3281363"/>
          <p14:tracePt t="110060" x="6049963" y="3316288"/>
          <p14:tracePt t="110077" x="6108700" y="3349625"/>
          <p14:tracePt t="110093" x="6124575" y="3365500"/>
          <p14:tracePt t="110256" x="6124575" y="3375025"/>
          <p14:tracePt t="110263" x="6134100" y="3382963"/>
          <p14:tracePt t="110810" x="6134100" y="3375025"/>
          <p14:tracePt t="110818" x="6134100" y="3365500"/>
          <p14:tracePt t="111070" x="6134100" y="3375025"/>
          <p14:tracePt t="111078" x="6134100" y="3382963"/>
          <p14:tracePt t="111092" x="6134100" y="3390900"/>
          <p14:tracePt t="111109" x="6124575" y="3441700"/>
          <p14:tracePt t="111126" x="6108700" y="3482975"/>
          <p14:tracePt t="111142" x="6083300" y="3541713"/>
          <p14:tracePt t="111159" x="6016625" y="3625850"/>
          <p14:tracePt t="111176" x="5891213" y="3776663"/>
          <p14:tracePt t="111192" x="5815013" y="3835400"/>
          <p14:tracePt t="111209" x="5529263" y="4105275"/>
          <p14:tracePt t="111225" x="5337175" y="4306888"/>
          <p14:tracePt t="111242" x="5186363" y="4498975"/>
          <p14:tracePt t="111258" x="5059363" y="4684713"/>
          <p14:tracePt t="111275" x="4941888" y="4851400"/>
          <p14:tracePt t="111292" x="4867275" y="4986338"/>
          <p14:tracePt t="111309" x="4775200" y="5103813"/>
          <p14:tracePt t="111326" x="4691063" y="5195888"/>
          <p14:tracePt t="111342" x="4606925" y="5254625"/>
          <p14:tracePt t="111359" x="4505325" y="5221288"/>
          <p14:tracePt t="111375" x="4481513" y="5178425"/>
          <p14:tracePt t="111584" x="4489450" y="5195888"/>
          <p14:tracePt t="111591" x="4505325" y="5195888"/>
          <p14:tracePt t="111600" x="4540250" y="5213350"/>
          <p14:tracePt t="111610" x="4556125" y="5229225"/>
          <p14:tracePt t="111626" x="4564063" y="5262563"/>
          <p14:tracePt t="111642" x="4573588" y="5262563"/>
          <p14:tracePt t="111659" x="4589463" y="5262563"/>
          <p14:tracePt t="111676" x="4598988" y="5262563"/>
          <p14:tracePt t="111692" x="4606925" y="5262563"/>
          <p14:tracePt t="111778" x="4581525" y="5262563"/>
          <p14:tracePt t="111787" x="4556125" y="5262563"/>
          <p14:tracePt t="111795" x="4489450" y="5295900"/>
          <p14:tracePt t="111809" x="4397375" y="5356225"/>
          <p14:tracePt t="111825" x="4119563" y="5522913"/>
          <p14:tracePt t="111842" x="3825875" y="5699125"/>
          <p14:tracePt t="111859" x="3524250" y="5918200"/>
          <p14:tracePt t="111876" x="3189288" y="6119813"/>
          <p14:tracePt t="111892" x="2819400" y="6354763"/>
          <p14:tracePt t="111893" x="2643188" y="6462713"/>
          <p14:tracePt t="111909" x="2500313" y="6556375"/>
          <p14:tracePt t="111926" x="2181225" y="6740525"/>
          <p14:tracePt t="111942" x="2038350" y="680720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3" y="1088344"/>
            <a:ext cx="709632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Scheduling Terms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3-23</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942308" y="2175326"/>
            <a:ext cx="10141328" cy="3934529"/>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60000"/>
              </a:lnSpc>
            </a:pPr>
            <a:r>
              <a:rPr lang="en-US" dirty="0">
                <a:solidFill>
                  <a:srgbClr val="C00000"/>
                </a:solidFill>
              </a:rPr>
              <a:t>Duration (D): </a:t>
            </a:r>
            <a:r>
              <a:rPr lang="en-US" dirty="0"/>
              <a:t>The estimated time required to perform an activity</a:t>
            </a:r>
            <a:endParaRPr lang="en-US" altLang="en-US" dirty="0"/>
          </a:p>
          <a:p>
            <a:pPr>
              <a:lnSpc>
                <a:spcPct val="160000"/>
              </a:lnSpc>
            </a:pPr>
            <a:r>
              <a:rPr lang="en-US" altLang="en-US" dirty="0">
                <a:solidFill>
                  <a:srgbClr val="C00000"/>
                </a:solidFill>
              </a:rPr>
              <a:t>Early start (ES) date: </a:t>
            </a:r>
            <a:r>
              <a:rPr lang="en-US" altLang="en-US" dirty="0"/>
              <a:t>The earliest time an activity can be started</a:t>
            </a:r>
          </a:p>
          <a:p>
            <a:pPr>
              <a:lnSpc>
                <a:spcPct val="160000"/>
              </a:lnSpc>
            </a:pPr>
            <a:r>
              <a:rPr lang="en-US" dirty="0">
                <a:solidFill>
                  <a:srgbClr val="C00000"/>
                </a:solidFill>
              </a:rPr>
              <a:t>Early Finish (EF) date: </a:t>
            </a:r>
            <a:r>
              <a:rPr lang="en-US" dirty="0"/>
              <a:t>The earliest time an activity can be finished and is equal to the early start plus the duration</a:t>
            </a:r>
            <a:endParaRPr lang="en-US" altLang="en-US" dirty="0"/>
          </a:p>
          <a:p>
            <a:pPr>
              <a:lnSpc>
                <a:spcPct val="160000"/>
              </a:lnSpc>
            </a:pPr>
            <a:r>
              <a:rPr lang="en-US" altLang="en-US" dirty="0">
                <a:solidFill>
                  <a:srgbClr val="C00000"/>
                </a:solidFill>
              </a:rPr>
              <a:t>Late start (LS) date: </a:t>
            </a:r>
            <a:r>
              <a:rPr lang="en-US" altLang="en-US" dirty="0"/>
              <a:t>The latest time an activity can be started without delaying the completion date of the project</a:t>
            </a:r>
          </a:p>
          <a:p>
            <a:pPr>
              <a:lnSpc>
                <a:spcPct val="160000"/>
              </a:lnSpc>
            </a:pPr>
            <a:r>
              <a:rPr lang="en-US" altLang="en-US" dirty="0">
                <a:solidFill>
                  <a:srgbClr val="C00000"/>
                </a:solidFill>
              </a:rPr>
              <a:t>Late Finish (LF) date: </a:t>
            </a:r>
            <a:r>
              <a:rPr lang="en-US" altLang="en-US" dirty="0"/>
              <a:t>-The latest time an activity can be finished.</a:t>
            </a:r>
          </a:p>
        </p:txBody>
      </p:sp>
    </p:spTree>
    <p:extLst>
      <p:ext uri="{BB962C8B-B14F-4D97-AF65-F5344CB8AC3E}">
        <p14:creationId xmlns:p14="http://schemas.microsoft.com/office/powerpoint/2010/main" val="1264076552"/>
      </p:ext>
    </p:extLst>
  </p:cSld>
  <p:clrMapOvr>
    <a:masterClrMapping/>
  </p:clrMapOvr>
  <mc:AlternateContent xmlns:mc="http://schemas.openxmlformats.org/markup-compatibility/2006" xmlns:p14="http://schemas.microsoft.com/office/powerpoint/2010/main">
    <mc:Choice Requires="p14">
      <p:transition p14:dur="10" advTm="208753"/>
    </mc:Choice>
    <mc:Fallback xmlns="">
      <p:transition advTm="208753"/>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3" y="1088344"/>
            <a:ext cx="709632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Scheduling Terms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3-24</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942308" y="2175326"/>
            <a:ext cx="10141328" cy="3934529"/>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dirty="0">
                <a:solidFill>
                  <a:srgbClr val="C00000"/>
                </a:solidFill>
              </a:rPr>
              <a:t>Total Float (TF): </a:t>
            </a:r>
            <a:r>
              <a:rPr lang="en-US" dirty="0"/>
              <a:t>The amount of time an activity may be delayed without delaying the completion date of the project</a:t>
            </a:r>
          </a:p>
          <a:p>
            <a:pPr>
              <a:lnSpc>
                <a:spcPct val="200000"/>
              </a:lnSpc>
            </a:pPr>
            <a:r>
              <a:rPr lang="en-US" altLang="en-US" dirty="0">
                <a:solidFill>
                  <a:srgbClr val="C00000"/>
                </a:solidFill>
              </a:rPr>
              <a:t>Free Float (FF): </a:t>
            </a:r>
            <a:r>
              <a:rPr lang="en-US" altLang="en-US" dirty="0"/>
              <a:t>The amount of time an activity may be delayed without delaying the early start time of the immediately following activity</a:t>
            </a:r>
          </a:p>
          <a:p>
            <a:pPr>
              <a:lnSpc>
                <a:spcPct val="200000"/>
              </a:lnSpc>
            </a:pPr>
            <a:r>
              <a:rPr lang="en-US" altLang="en-US" dirty="0">
                <a:solidFill>
                  <a:srgbClr val="C00000"/>
                </a:solidFill>
              </a:rPr>
              <a:t>Lags:</a:t>
            </a:r>
            <a:r>
              <a:rPr lang="en-US" altLang="en-US" dirty="0"/>
              <a:t> The amount of time a dependent activity must be delayed to begin or end</a:t>
            </a:r>
          </a:p>
        </p:txBody>
      </p:sp>
    </p:spTree>
    <p:extLst>
      <p:ext uri="{BB962C8B-B14F-4D97-AF65-F5344CB8AC3E}">
        <p14:creationId xmlns:p14="http://schemas.microsoft.com/office/powerpoint/2010/main" val="121239739"/>
      </p:ext>
    </p:extLst>
  </p:cSld>
  <p:clrMapOvr>
    <a:masterClrMapping/>
  </p:clrMapOvr>
  <mc:AlternateContent xmlns:mc="http://schemas.openxmlformats.org/markup-compatibility/2006" xmlns:p14="http://schemas.microsoft.com/office/powerpoint/2010/main">
    <mc:Choice Requires="p14">
      <p:transition p14:dur="10" advTm="168802"/>
    </mc:Choice>
    <mc:Fallback xmlns="">
      <p:transition advTm="16880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16364"/>
            <a:ext cx="4222539" cy="1360822"/>
          </a:xfrm>
          <a:prstGeom prst="rect">
            <a:avLst/>
          </a:prstGeom>
        </p:spPr>
        <p:txBody>
          <a:bodyPr wrap="square">
            <a:spAutoFit/>
          </a:bodyPr>
          <a:lstStyle/>
          <a:p>
            <a:pPr>
              <a:lnSpc>
                <a:spcPct val="120000"/>
              </a:lnSpc>
            </a:pPr>
            <a:r>
              <a:rPr lang="en-US" sz="3600" dirty="0">
                <a:solidFill>
                  <a:schemeClr val="bg1"/>
                </a:solidFill>
                <a:latin typeface="Alexandria" charset="0"/>
                <a:cs typeface="Alexandria" charset="0"/>
              </a:rPr>
              <a:t>Project Scheduling Process</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4066026"/>
              <a:ext cx="421088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Scheduling</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99569282"/>
      </p:ext>
    </p:extLst>
  </p:cSld>
  <p:clrMapOvr>
    <a:masterClrMapping/>
  </p:clrMapOvr>
  <p:transition spd="slow" advTm="6759">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3" y="1088344"/>
            <a:ext cx="709632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Scheduling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3-26</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2" name="Rectangle 3">
            <a:extLst>
              <a:ext uri="{FF2B5EF4-FFF2-40B4-BE49-F238E27FC236}">
                <a16:creationId xmlns="" xmlns:a16="http://schemas.microsoft.com/office/drawing/2014/main" id="{1CF21485-65C0-4D6C-BEC4-C976E4C3E368}"/>
              </a:ext>
            </a:extLst>
          </p:cNvPr>
          <p:cNvSpPr txBox="1">
            <a:spLocks noChangeArrowheads="1"/>
          </p:cNvSpPr>
          <p:nvPr/>
        </p:nvSpPr>
        <p:spPr>
          <a:xfrm>
            <a:off x="942308" y="2141974"/>
            <a:ext cx="10286524" cy="41811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tx1"/>
              </a:buClr>
            </a:pPr>
            <a:r>
              <a:rPr lang="en-US" altLang="en-US" sz="2200" dirty="0"/>
              <a:t>Project scheduling involves a clear, five step process. This process aids managers in determining the project schedule and, eventually, the project schedule baseline. The process steps are:</a:t>
            </a:r>
          </a:p>
        </p:txBody>
      </p:sp>
      <p:graphicFrame>
        <p:nvGraphicFramePr>
          <p:cNvPr id="13" name="Rectangle 3">
            <a:extLst>
              <a:ext uri="{FF2B5EF4-FFF2-40B4-BE49-F238E27FC236}">
                <a16:creationId xmlns="" xmlns:a16="http://schemas.microsoft.com/office/drawing/2014/main" id="{3EFC7FB6-E770-4822-9734-3DD924ED9348}"/>
              </a:ext>
            </a:extLst>
          </p:cNvPr>
          <p:cNvGraphicFramePr>
            <a:graphicFrameLocks/>
          </p:cNvGraphicFramePr>
          <p:nvPr>
            <p:extLst>
              <p:ext uri="{D42A27DB-BD31-4B8C-83A1-F6EECF244321}">
                <p14:modId xmlns:p14="http://schemas.microsoft.com/office/powerpoint/2010/main" val="2453589051"/>
              </p:ext>
            </p:extLst>
          </p:nvPr>
        </p:nvGraphicFramePr>
        <p:xfrm>
          <a:off x="942308" y="3186545"/>
          <a:ext cx="10286524" cy="29479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78857383"/>
      </p:ext>
    </p:extLst>
  </p:cSld>
  <p:clrMapOvr>
    <a:masterClrMapping/>
  </p:clrMapOvr>
  <mc:AlternateContent xmlns:mc="http://schemas.openxmlformats.org/markup-compatibility/2006" xmlns:p14="http://schemas.microsoft.com/office/powerpoint/2010/main">
    <mc:Choice Requires="p14">
      <p:transition p14:dur="10" advTm="84931"/>
    </mc:Choice>
    <mc:Fallback xmlns="">
      <p:transition advTm="8493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038347"/>
            <a:ext cx="86642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Step 1. Develop a List of Project Activities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3-27</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942308" y="2000139"/>
            <a:ext cx="10141328" cy="393452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8925" lvl="1" indent="-285750">
              <a:lnSpc>
                <a:spcPct val="150000"/>
              </a:lnSpc>
            </a:pPr>
            <a:r>
              <a:rPr lang="en-US" altLang="en-US" dirty="0"/>
              <a:t>WBS is the best places to start from</a:t>
            </a:r>
          </a:p>
          <a:p>
            <a:pPr marL="288925" lvl="1" indent="-285750">
              <a:lnSpc>
                <a:spcPct val="150000"/>
              </a:lnSpc>
            </a:pPr>
            <a:r>
              <a:rPr lang="en-US" altLang="en-US" dirty="0"/>
              <a:t>You need to enlist the help of the people or group of people familiar with the nature of the project.</a:t>
            </a:r>
          </a:p>
          <a:p>
            <a:pPr marL="288925" lvl="1" indent="-285750">
              <a:lnSpc>
                <a:spcPct val="150000"/>
              </a:lnSpc>
            </a:pPr>
            <a:r>
              <a:rPr lang="en-US" altLang="en-US" dirty="0"/>
              <a:t>As you develop your list, you may see the need to update the WBS.  </a:t>
            </a:r>
          </a:p>
          <a:p>
            <a:pPr marL="288925" lvl="1" indent="-285750">
              <a:lnSpc>
                <a:spcPct val="150000"/>
              </a:lnSpc>
            </a:pPr>
            <a:r>
              <a:rPr lang="en-US" altLang="en-US" dirty="0"/>
              <a:t>Remember the WBS is a dynamic tool, revisions may be needed and should be expected as the scheduling of activities progresses. </a:t>
            </a:r>
          </a:p>
        </p:txBody>
      </p:sp>
      <p:pic>
        <p:nvPicPr>
          <p:cNvPr id="12" name="Picture 11">
            <a:extLst>
              <a:ext uri="{FF2B5EF4-FFF2-40B4-BE49-F238E27FC236}">
                <a16:creationId xmlns="" xmlns:a16="http://schemas.microsoft.com/office/drawing/2014/main" id="{8CCC1E50-5F07-40AD-8252-2D1E8D0D882B}"/>
              </a:ext>
            </a:extLst>
          </p:cNvPr>
          <p:cNvPicPr>
            <a:picLocks noChangeAspect="1"/>
          </p:cNvPicPr>
          <p:nvPr/>
        </p:nvPicPr>
        <p:blipFill>
          <a:blip r:embed="rId3"/>
          <a:stretch>
            <a:fillRect/>
          </a:stretch>
        </p:blipFill>
        <p:spPr>
          <a:xfrm>
            <a:off x="9183771" y="5174665"/>
            <a:ext cx="2018737" cy="1263852"/>
          </a:xfrm>
          <a:prstGeom prst="rect">
            <a:avLst/>
          </a:prstGeom>
        </p:spPr>
      </p:pic>
      <p:pic>
        <p:nvPicPr>
          <p:cNvPr id="13" name="Picture 12">
            <a:extLst>
              <a:ext uri="{FF2B5EF4-FFF2-40B4-BE49-F238E27FC236}">
                <a16:creationId xmlns="" xmlns:a16="http://schemas.microsoft.com/office/drawing/2014/main" id="{853A3A52-B8B2-437F-9848-CC77E29BDEB1}"/>
              </a:ext>
            </a:extLst>
          </p:cNvPr>
          <p:cNvPicPr>
            <a:picLocks noChangeAspect="1"/>
          </p:cNvPicPr>
          <p:nvPr/>
        </p:nvPicPr>
        <p:blipFill>
          <a:blip r:embed="rId4"/>
          <a:stretch>
            <a:fillRect/>
          </a:stretch>
        </p:blipFill>
        <p:spPr>
          <a:xfrm>
            <a:off x="942308" y="5533313"/>
            <a:ext cx="2403520" cy="944809"/>
          </a:xfrm>
          <a:prstGeom prst="rect">
            <a:avLst/>
          </a:prstGeom>
        </p:spPr>
      </p:pic>
    </p:spTree>
    <p:extLst>
      <p:ext uri="{BB962C8B-B14F-4D97-AF65-F5344CB8AC3E}">
        <p14:creationId xmlns:p14="http://schemas.microsoft.com/office/powerpoint/2010/main" val="1706237389"/>
      </p:ext>
    </p:extLst>
  </p:cSld>
  <p:clrMapOvr>
    <a:masterClrMapping/>
  </p:clrMapOvr>
  <mc:AlternateContent xmlns:mc="http://schemas.openxmlformats.org/markup-compatibility/2006" xmlns:p14="http://schemas.microsoft.com/office/powerpoint/2010/main">
    <mc:Choice Requires="p14">
      <p:transition p14:dur="10" advTm="41653"/>
    </mc:Choice>
    <mc:Fallback xmlns="">
      <p:transition advTm="41653"/>
    </mc:Fallback>
  </mc:AlternateContent>
  <p:timing>
    <p:tnLst>
      <p:par>
        <p:cTn id="1" dur="indefinite" restart="never" nodeType="tmRoot"/>
      </p:par>
    </p:tnLst>
  </p:timing>
  <p:extLst mod="1">
    <p:ext uri="{3A86A75C-4F4B-4683-9AE1-C65F6400EC91}">
      <p14:laserTraceLst xmlns:p14="http://schemas.microsoft.com/office/powerpoint/2010/main">
        <p14:tracePtLst>
          <p14:tracePt t="714" x="1535113" y="6488113"/>
          <p14:tracePt t="736" x="1938338" y="5859463"/>
          <p14:tracePt t="752" x="2484438" y="4994275"/>
          <p14:tracePt t="769" x="3113088" y="4213225"/>
          <p14:tracePt t="784" x="3717925" y="3576638"/>
          <p14:tracePt t="801" x="4178300" y="3130550"/>
          <p14:tracePt t="818" x="4556125" y="2811463"/>
          <p14:tracePt t="834" x="4765675" y="2652713"/>
          <p14:tracePt t="851" x="4833938" y="2586038"/>
          <p14:tracePt t="984" x="4824413" y="2576513"/>
          <p14:tracePt t="1008" x="4816475" y="2568575"/>
          <p14:tracePt t="1016" x="4808538" y="2568575"/>
          <p14:tracePt t="1025" x="4765675" y="2568575"/>
          <p14:tracePt t="1034" x="4716463" y="2551113"/>
          <p14:tracePt t="1051" x="4648200" y="2527300"/>
          <p14:tracePt t="1068" x="4622800" y="2527300"/>
          <p14:tracePt t="1123" x="4614863" y="2509838"/>
          <p14:tracePt t="1131" x="4614863" y="2501900"/>
          <p14:tracePt t="1139" x="4614863" y="2492375"/>
          <p14:tracePt t="1151" x="4614863" y="2468563"/>
          <p14:tracePt t="1168" x="4614863" y="2417763"/>
          <p14:tracePt t="1184" x="4632325" y="2366963"/>
          <p14:tracePt t="1201" x="4640263" y="2359025"/>
          <p14:tracePt t="1303" x="4632325" y="2359025"/>
          <p14:tracePt t="1311" x="4598988" y="2359025"/>
          <p14:tracePt t="1319" x="4573588" y="2359025"/>
          <p14:tracePt t="1334" x="4522788" y="2359025"/>
          <p14:tracePt t="1351" x="4397375" y="2384425"/>
          <p14:tracePt t="1368" x="4254500" y="2409825"/>
          <p14:tracePt t="1369" x="4187825" y="2425700"/>
          <p14:tracePt t="1385" x="3986213" y="2476500"/>
          <p14:tracePt t="1401" x="3633788" y="2517775"/>
          <p14:tracePt t="1418" x="3230563" y="2593975"/>
          <p14:tracePt t="1434" x="2903538" y="2652713"/>
          <p14:tracePt t="1451" x="2643188" y="2678113"/>
          <p14:tracePt t="1469" x="2416175" y="2693988"/>
          <p14:tracePt t="1486" x="2224088" y="2693988"/>
          <p14:tracePt t="1502" x="1989138" y="2693988"/>
          <p14:tracePt t="1518" x="1779588" y="2693988"/>
          <p14:tracePt t="1535" x="1619250" y="2693988"/>
          <p14:tracePt t="1551" x="1568450" y="2693988"/>
          <p14:tracePt t="1569" x="1560513" y="2693988"/>
          <p14:tracePt t="1605" x="1552575" y="2693988"/>
          <p14:tracePt t="1613" x="1544638" y="2686050"/>
          <p14:tracePt t="1622" x="1527175" y="2678113"/>
          <p14:tracePt t="1634" x="1509713" y="2678113"/>
          <p14:tracePt t="1651" x="1435100" y="2668588"/>
          <p14:tracePt t="1668" x="1325563" y="2660650"/>
          <p14:tracePt t="1685" x="1225550" y="2635250"/>
          <p14:tracePt t="1702" x="1141413" y="2635250"/>
          <p14:tracePt t="1719" x="1116013" y="2627313"/>
          <p14:tracePt t="1761" x="1133475" y="2627313"/>
          <p14:tracePt t="1769" x="1141413" y="2627313"/>
          <p14:tracePt t="1777" x="1182688" y="2627313"/>
          <p14:tracePt t="1785" x="1208088" y="2627313"/>
          <p14:tracePt t="1802" x="1292225" y="2627313"/>
          <p14:tracePt t="1818" x="1376363" y="2627313"/>
          <p14:tracePt t="1818" x="1485900" y="2627313"/>
          <p14:tracePt t="1834" x="1720850" y="2627313"/>
          <p14:tracePt t="1851" x="1971675" y="2627313"/>
          <p14:tracePt t="1868" x="2173288" y="2627313"/>
          <p14:tracePt t="1884" x="2349500" y="2627313"/>
          <p14:tracePt t="1902" x="2508250" y="2627313"/>
          <p14:tracePt t="1918" x="2668588" y="2627313"/>
          <p14:tracePt t="1935" x="2852738" y="2627313"/>
          <p14:tracePt t="1951" x="3079750" y="2644775"/>
          <p14:tracePt t="1968" x="3314700" y="2668588"/>
          <p14:tracePt t="1985" x="3549650" y="2686050"/>
          <p14:tracePt t="2001" x="3800475" y="2686050"/>
          <p14:tracePt t="2018" x="3994150" y="2686050"/>
          <p14:tracePt t="2035" x="4137025" y="2686050"/>
          <p14:tracePt t="2051" x="4170363" y="2686050"/>
          <p14:tracePt t="2122" x="4195763" y="2686050"/>
          <p14:tracePt t="2129" x="4211638" y="2693988"/>
          <p14:tracePt t="2137" x="4237038" y="2693988"/>
          <p14:tracePt t="2152" x="4262438" y="2703513"/>
          <p14:tracePt t="2168" x="4295775" y="2711450"/>
          <p14:tracePt t="2186" x="4346575" y="2719388"/>
          <p14:tracePt t="2186" x="4364038" y="2719388"/>
          <p14:tracePt t="2201" x="4379913" y="2719388"/>
          <p14:tracePt t="2218" x="4405313" y="2727325"/>
          <p14:tracePt t="7317" x="4397375" y="2727325"/>
          <p14:tracePt t="7325" x="4371975" y="2727325"/>
          <p14:tracePt t="7336" x="4338638" y="2727325"/>
          <p14:tracePt t="7353" x="4170363" y="2727325"/>
          <p14:tracePt t="7369" x="4002088" y="2727325"/>
          <p14:tracePt t="7386" x="3910013" y="2727325"/>
          <p14:tracePt t="7403" x="3902075" y="2727325"/>
          <p14:tracePt t="7463" x="3917950" y="2727325"/>
          <p14:tracePt t="7472" x="3943350" y="2727325"/>
          <p14:tracePt t="7480" x="3994150" y="2711450"/>
          <p14:tracePt t="7488" x="4111625" y="2686050"/>
          <p14:tracePt t="7503" x="4321175" y="2635250"/>
          <p14:tracePt t="7519" x="4992688" y="2593975"/>
          <p14:tracePt t="7536" x="5656263" y="2593975"/>
          <p14:tracePt t="7552" x="6200775" y="2593975"/>
          <p14:tracePt t="7569" x="6972300" y="2593975"/>
          <p14:tracePt t="7586" x="7593013" y="2593975"/>
          <p14:tracePt t="7603" x="8256588" y="2619375"/>
          <p14:tracePt t="7619" x="8826500" y="2668588"/>
          <p14:tracePt t="7635" x="9413875" y="2727325"/>
          <p14:tracePt t="7653" x="9952038" y="2770188"/>
          <p14:tracePt t="7669" x="10329863" y="2803525"/>
          <p14:tracePt t="7686" x="10514013" y="2811463"/>
          <p14:tracePt t="7703" x="10547350" y="2811463"/>
          <p14:tracePt t="7740" x="10555288" y="2820988"/>
          <p14:tracePt t="7749" x="10564813" y="2828925"/>
          <p14:tracePt t="7765" x="10572750" y="2836863"/>
          <p14:tracePt t="7773" x="10588625" y="2846388"/>
          <p14:tracePt t="7838" x="10588625" y="2862263"/>
          <p14:tracePt t="7846" x="10588625" y="2870200"/>
          <p14:tracePt t="7855" x="10598150" y="2879725"/>
          <p14:tracePt t="7869" x="10598150" y="2887663"/>
          <p14:tracePt t="7886" x="10598150" y="2938463"/>
          <p14:tracePt t="7903" x="10598150" y="3022600"/>
          <p14:tracePt t="7903" x="10598150" y="3038475"/>
          <p14:tracePt t="7919" x="10598150" y="3071813"/>
          <p14:tracePt t="7936" x="10555288" y="3206750"/>
          <p14:tracePt t="7936" x="10521950" y="3273425"/>
          <p14:tracePt t="7953" x="10463213" y="3382963"/>
          <p14:tracePt t="7969" x="10363200" y="3492500"/>
          <p14:tracePt t="7986" x="10294938" y="3559175"/>
          <p14:tracePt t="8002" x="10245725" y="3600450"/>
          <p14:tracePt t="8680" x="10253663" y="3617913"/>
          <p14:tracePt t="8680" x="10261600" y="3617913"/>
          <p14:tracePt t="8721" x="10245725" y="3617913"/>
          <p14:tracePt t="8729" x="10236200" y="3617913"/>
          <p14:tracePt t="8737" x="10220325" y="3617913"/>
          <p14:tracePt t="8753" x="10177463" y="3617913"/>
          <p14:tracePt t="8769" x="10118725" y="3617913"/>
          <p14:tracePt t="8786" x="9967913" y="3625850"/>
          <p14:tracePt t="8803" x="9791700" y="3659188"/>
          <p14:tracePt t="8803" x="9699625" y="3668713"/>
          <p14:tracePt t="8819" x="9507538" y="3684588"/>
          <p14:tracePt t="8836" x="9305925" y="3702050"/>
          <p14:tracePt t="8853" x="9137650" y="3709988"/>
          <p14:tracePt t="8870" x="8978900" y="3709988"/>
          <p14:tracePt t="8886" x="8861425" y="3709988"/>
          <p14:tracePt t="8903" x="8743950" y="3717925"/>
          <p14:tracePt t="8919" x="8626475" y="3727450"/>
          <p14:tracePt t="8936" x="8483600" y="3743325"/>
          <p14:tracePt t="8952" x="8289925" y="3776663"/>
          <p14:tracePt t="8969" x="7988300" y="3802063"/>
          <p14:tracePt t="8986" x="7585075" y="3844925"/>
          <p14:tracePt t="9003" x="6997700" y="3894138"/>
          <p14:tracePt t="9020" x="6418263" y="3929063"/>
          <p14:tracePt t="9035" x="5907088" y="3970338"/>
          <p14:tracePt t="9052" x="5503863" y="4003675"/>
          <p14:tracePt t="9069" x="5210175" y="4029075"/>
          <p14:tracePt t="9086" x="5000625" y="4037013"/>
          <p14:tracePt t="9103" x="4833938" y="4037013"/>
          <p14:tracePt t="9119" x="4665663" y="4037013"/>
          <p14:tracePt t="9136" x="4530725" y="4046538"/>
          <p14:tracePt t="9153" x="4438650" y="4046538"/>
          <p14:tracePt t="9169" x="4379913" y="4046538"/>
          <p14:tracePt t="9186" x="4346575" y="4046538"/>
          <p14:tracePt t="9203" x="4313238" y="4046538"/>
          <p14:tracePt t="9219" x="4287838" y="4054475"/>
          <p14:tracePt t="9236" x="4221163" y="4054475"/>
          <p14:tracePt t="9253" x="4203700" y="4062413"/>
          <p14:tracePt t="9269" x="4195763" y="4062413"/>
          <p14:tracePt t="9286" x="4178300" y="4062413"/>
          <p14:tracePt t="9303" x="4170363" y="4062413"/>
          <p14:tracePt t="9736" x="4187825" y="4054475"/>
          <p14:tracePt t="9743" x="4211638" y="4054475"/>
          <p14:tracePt t="9752" x="4295775" y="4046538"/>
          <p14:tracePt t="9769" x="4564063" y="4021138"/>
          <p14:tracePt t="9786" x="5051425" y="3978275"/>
          <p14:tracePt t="9803" x="5562600" y="3952875"/>
          <p14:tracePt t="9819" x="5832475" y="3944938"/>
          <p14:tracePt t="9836" x="5999163" y="3937000"/>
          <p14:tracePt t="9853" x="6108700" y="3929063"/>
          <p14:tracePt t="9870" x="6142038" y="3929063"/>
          <p14:tracePt t="9899" x="6149975" y="3929063"/>
          <p14:tracePt t="9907" x="6149975" y="3919538"/>
          <p14:tracePt t="9919" x="6159500" y="3919538"/>
          <p14:tracePt t="9936" x="6175375" y="3919538"/>
          <p14:tracePt t="9953" x="6192838" y="3911600"/>
          <p14:tracePt t="9969" x="6226175" y="3911600"/>
          <p14:tracePt t="9986" x="6242050" y="3903663"/>
          <p14:tracePt t="10003" x="6251575" y="3903663"/>
          <p14:tracePt t="10019" x="6267450" y="3903663"/>
          <p14:tracePt t="10234" x="6284913" y="3903663"/>
          <p14:tracePt t="10243" x="6300788" y="3919538"/>
          <p14:tracePt t="10254" x="6318250" y="3929063"/>
          <p14:tracePt t="10269" x="6351588" y="3962400"/>
          <p14:tracePt t="10286" x="6384925" y="3995738"/>
          <p14:tracePt t="10303" x="6410325" y="4046538"/>
          <p14:tracePt t="10319" x="6453188" y="4105275"/>
          <p14:tracePt t="10336" x="6486525" y="4164013"/>
          <p14:tracePt t="10352" x="6545263" y="4238625"/>
          <p14:tracePt t="10370" x="6586538" y="4314825"/>
          <p14:tracePt t="10386" x="6653213" y="4381500"/>
          <p14:tracePt t="10402" x="6688138" y="4432300"/>
          <p14:tracePt t="10419" x="6721475" y="4498975"/>
          <p14:tracePt t="10436" x="6746875" y="4549775"/>
          <p14:tracePt t="10453" x="6780213" y="4600575"/>
          <p14:tracePt t="10469" x="6780213" y="4608513"/>
          <p14:tracePt t="10486" x="6796088" y="4624388"/>
          <p14:tracePt t="10536" x="6805613" y="4624388"/>
          <p14:tracePt t="10545" x="6805613" y="4633913"/>
          <p14:tracePt t="10586" x="6813550" y="4633913"/>
          <p14:tracePt t="33571" x="6754813" y="4641850"/>
          <p14:tracePt t="33576" x="6711950" y="4649788"/>
          <p14:tracePt t="33586" x="6629400" y="4684713"/>
          <p14:tracePt t="33602" x="6384925" y="4751388"/>
          <p14:tracePt t="33619" x="6134100" y="4818063"/>
          <p14:tracePt t="33636" x="5949950" y="4884738"/>
          <p14:tracePt t="33653" x="5807075" y="4927600"/>
          <p14:tracePt t="33669" x="5722938" y="4953000"/>
          <p14:tracePt t="33686" x="5664200" y="4978400"/>
          <p14:tracePt t="33703" x="5638800" y="4986338"/>
          <p14:tracePt t="33719" x="5572125" y="4994275"/>
          <p14:tracePt t="33736" x="5462588" y="5011738"/>
          <p14:tracePt t="33753" x="5362575" y="5027613"/>
          <p14:tracePt t="33769" x="5235575" y="5053013"/>
          <p14:tracePt t="33786" x="5092700" y="5070475"/>
          <p14:tracePt t="33803" x="4951413" y="5078413"/>
          <p14:tracePt t="33819" x="4783138" y="5078413"/>
          <p14:tracePt t="33836" x="4573588" y="5078413"/>
          <p14:tracePt t="33852" x="4379913" y="5078413"/>
          <p14:tracePt t="33869" x="4270375" y="5078413"/>
          <p14:tracePt t="33886" x="4187825" y="5078413"/>
          <p14:tracePt t="33886" x="4152900" y="5078413"/>
          <p14:tracePt t="33902" x="4094163" y="5078413"/>
          <p14:tracePt t="33919" x="3994150" y="5070475"/>
          <p14:tracePt t="33936" x="3784600" y="5053013"/>
          <p14:tracePt t="33953" x="3675063" y="5053013"/>
          <p14:tracePt t="33969" x="3565525" y="5053013"/>
          <p14:tracePt t="33986" x="3482975" y="5053013"/>
          <p14:tracePt t="34002" x="3424238" y="5045075"/>
          <p14:tracePt t="34019" x="3365500" y="5045075"/>
          <p14:tracePt t="34036" x="3314700" y="5037138"/>
          <p14:tracePt t="34053" x="3248025" y="5027613"/>
          <p14:tracePt t="34069" x="3179763" y="5027613"/>
          <p14:tracePt t="34086" x="3121025" y="5019675"/>
          <p14:tracePt t="34103" x="3062288" y="5019675"/>
          <p14:tracePt t="34119" x="3021013" y="5011738"/>
          <p14:tracePt t="34136" x="3003550" y="5002213"/>
          <p14:tracePt t="34152" x="2995613" y="5002213"/>
          <p14:tracePt t="34188" x="3003550" y="5002213"/>
          <p14:tracePt t="34196" x="3013075" y="5002213"/>
          <p14:tracePt t="34204" x="3036888" y="5002213"/>
          <p14:tracePt t="34220" x="3079750" y="5002213"/>
          <p14:tracePt t="34236" x="3163888" y="5002213"/>
          <p14:tracePt t="34253" x="3255963" y="5002213"/>
          <p14:tracePt t="34253" x="3340100" y="5002213"/>
          <p14:tracePt t="34269" x="3448050" y="5002213"/>
          <p14:tracePt t="34286" x="3868738" y="5002213"/>
          <p14:tracePt t="34303" x="4211638" y="5002213"/>
          <p14:tracePt t="34319" x="4564063" y="5011738"/>
          <p14:tracePt t="34336" x="4833938" y="5027613"/>
          <p14:tracePt t="34352" x="5026025" y="5045075"/>
          <p14:tracePt t="34369" x="5186363" y="5070475"/>
          <p14:tracePt t="34386" x="5311775" y="5078413"/>
          <p14:tracePt t="34403" x="5403850" y="5078413"/>
          <p14:tracePt t="34419" x="5462588" y="5078413"/>
          <p14:tracePt t="34436" x="5480050" y="5078413"/>
          <p14:tracePt t="34713" x="5487988" y="5078413"/>
          <p14:tracePt t="40550" x="5487988" y="5086350"/>
          <p14:tracePt t="40566" x="5470525" y="5103813"/>
          <p14:tracePt t="40582" x="5454650" y="5119688"/>
          <p14:tracePt t="40591" x="5445125" y="5129213"/>
          <p14:tracePt t="40607" x="5429250" y="5137150"/>
          <p14:tracePt t="40619" x="5403850" y="5137150"/>
          <p14:tracePt t="40636" x="5386388" y="5154613"/>
          <p14:tracePt t="40653" x="5337175" y="5178425"/>
          <p14:tracePt t="40669" x="5260975" y="5195888"/>
          <p14:tracePt t="40686" x="5168900" y="5229225"/>
          <p14:tracePt t="40703" x="5092700" y="5254625"/>
          <p14:tracePt t="40719" x="4984750" y="5287963"/>
          <p14:tracePt t="40735" x="4867275" y="5330825"/>
          <p14:tracePt t="40752" x="4740275" y="5380038"/>
          <p14:tracePt t="40769" x="4606925" y="5448300"/>
          <p14:tracePt t="40786" x="4430713" y="5522913"/>
          <p14:tracePt t="40803" x="4237038" y="5607050"/>
          <p14:tracePt t="40803" x="4094163" y="5673725"/>
          <p14:tracePt t="40819" x="3952875" y="5732463"/>
          <p14:tracePt t="40837" x="3532188" y="5908675"/>
          <p14:tracePt t="40852" x="3348038" y="6002338"/>
          <p14:tracePt t="40869" x="3238500" y="6086475"/>
          <p14:tracePt t="40885" x="3171825" y="6145213"/>
          <p14:tracePt t="40902" x="3130550" y="6227763"/>
          <p14:tracePt t="40919" x="3062288" y="6311900"/>
          <p14:tracePt t="40936" x="2954338" y="6421438"/>
          <p14:tracePt t="40953" x="2786063" y="6530975"/>
          <p14:tracePt t="40970" x="2617788" y="6623050"/>
          <p14:tracePt t="40989" x="2441575" y="6699250"/>
          <p14:tracePt t="41004" x="2257425" y="6765925"/>
          <p14:tracePt t="41020" x="2089150" y="683260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5" y="1096034"/>
            <a:ext cx="915855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Step 2. Establish the Duration for Each Activity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3-28</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942308" y="1959442"/>
            <a:ext cx="10141328" cy="4150413"/>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en-US" sz="2400" dirty="0"/>
              <a:t>Now, it is time to determine the duration for each project activity. </a:t>
            </a:r>
          </a:p>
          <a:p>
            <a:pPr>
              <a:lnSpc>
                <a:spcPct val="150000"/>
              </a:lnSpc>
            </a:pPr>
            <a:r>
              <a:rPr lang="en-US" altLang="en-US" sz="2400" dirty="0"/>
              <a:t>Establishing the duration of each project activity involves determining the work periods needed to complete each identified activity. Work periods can be </a:t>
            </a:r>
          </a:p>
          <a:p>
            <a:pPr marL="746125" lvl="2" indent="-285750">
              <a:lnSpc>
                <a:spcPct val="150000"/>
              </a:lnSpc>
              <a:buFont typeface="Arial" panose="020B0604020202020204" pitchFamily="34" charset="0"/>
              <a:buChar char="–"/>
            </a:pPr>
            <a:r>
              <a:rPr lang="en-US" altLang="en-US" sz="2400" dirty="0"/>
              <a:t>Hours, Days, Weeks, Months, etc..  </a:t>
            </a:r>
          </a:p>
          <a:p>
            <a:pPr>
              <a:lnSpc>
                <a:spcPct val="150000"/>
              </a:lnSpc>
            </a:pPr>
            <a:r>
              <a:rPr lang="en-US" altLang="en-US" sz="2400" dirty="0"/>
              <a:t>Remember, the period must be consistent for all activities in the schedule. The project manager and team member(s) must decide which work period is right for the project.</a:t>
            </a:r>
          </a:p>
        </p:txBody>
      </p:sp>
      <p:pic>
        <p:nvPicPr>
          <p:cNvPr id="2" name="Picture 1">
            <a:extLst>
              <a:ext uri="{FF2B5EF4-FFF2-40B4-BE49-F238E27FC236}">
                <a16:creationId xmlns="" xmlns:a16="http://schemas.microsoft.com/office/drawing/2014/main" id="{79CE0518-A3AB-05E1-1843-E233E294154B}"/>
              </a:ext>
            </a:extLst>
          </p:cNvPr>
          <p:cNvPicPr>
            <a:picLocks noChangeAspect="1"/>
          </p:cNvPicPr>
          <p:nvPr/>
        </p:nvPicPr>
        <p:blipFill>
          <a:blip r:embed="rId3"/>
          <a:stretch>
            <a:fillRect/>
          </a:stretch>
        </p:blipFill>
        <p:spPr>
          <a:xfrm>
            <a:off x="8680116" y="5452411"/>
            <a:ext cx="2403520" cy="944809"/>
          </a:xfrm>
          <a:prstGeom prst="rect">
            <a:avLst/>
          </a:prstGeom>
        </p:spPr>
      </p:pic>
    </p:spTree>
    <p:extLst>
      <p:ext uri="{BB962C8B-B14F-4D97-AF65-F5344CB8AC3E}">
        <p14:creationId xmlns:p14="http://schemas.microsoft.com/office/powerpoint/2010/main" val="2384221961"/>
      </p:ext>
    </p:extLst>
  </p:cSld>
  <p:clrMapOvr>
    <a:masterClrMapping/>
  </p:clrMapOvr>
  <mc:AlternateContent xmlns:mc="http://schemas.openxmlformats.org/markup-compatibility/2006" xmlns:p14="http://schemas.microsoft.com/office/powerpoint/2010/main">
    <mc:Choice Requires="p14">
      <p:transition p14:dur="10" advTm="49007"/>
    </mc:Choice>
    <mc:Fallback xmlns="">
      <p:transition advTm="49007"/>
    </mc:Fallback>
  </mc:AlternateContent>
  <p:timing>
    <p:tnLst>
      <p:par>
        <p:cTn id="1" dur="indefinite" restart="never" nodeType="tmRoot"/>
      </p:par>
    </p:tnLst>
  </p:timing>
  <p:extLst mod="1">
    <p:ext uri="{3A86A75C-4F4B-4683-9AE1-C65F6400EC91}">
      <p14:laserTraceLst xmlns:p14="http://schemas.microsoft.com/office/powerpoint/2010/main">
        <p14:tracePtLst>
          <p14:tracePt t="745" x="2517775" y="6740525"/>
          <p14:tracePt t="753" x="2576513" y="6656388"/>
          <p14:tracePt t="764" x="2651125" y="6581775"/>
          <p14:tracePt t="781" x="2786063" y="6462713"/>
          <p14:tracePt t="798" x="2911475" y="6354763"/>
          <p14:tracePt t="815" x="2978150" y="6311900"/>
          <p14:tracePt t="830" x="3095625" y="6227763"/>
          <p14:tracePt t="848" x="3330575" y="6102350"/>
          <p14:tracePt t="865" x="3490913" y="6043613"/>
          <p14:tracePt t="881" x="3616325" y="5969000"/>
          <p14:tracePt t="898" x="3741738" y="5900738"/>
          <p14:tracePt t="914" x="3810000" y="5849938"/>
          <p14:tracePt t="931" x="3851275" y="5808663"/>
          <p14:tracePt t="948" x="3868738" y="5757863"/>
          <p14:tracePt t="965" x="3868738" y="5673725"/>
          <p14:tracePt t="981" x="3859213" y="5581650"/>
          <p14:tracePt t="998" x="3843338" y="5507038"/>
          <p14:tracePt t="1015" x="3835400" y="5456238"/>
          <p14:tracePt t="1031" x="3817938" y="5422900"/>
          <p14:tracePt t="1048" x="3810000" y="5372100"/>
          <p14:tracePt t="1065" x="3800475" y="5356225"/>
          <p14:tracePt t="1081" x="3767138" y="5338763"/>
          <p14:tracePt t="1098" x="3700463" y="5321300"/>
          <p14:tracePt t="1115" x="3624263" y="5287963"/>
          <p14:tracePt t="1131" x="3608388" y="5280025"/>
          <p14:tracePt t="1510" x="3600450" y="5305425"/>
          <p14:tracePt t="1518" x="3582988" y="5346700"/>
          <p14:tracePt t="1531" x="3575050" y="5356225"/>
          <p14:tracePt t="1548" x="3516313" y="5356225"/>
          <p14:tracePt t="1565" x="3314700" y="5414963"/>
          <p14:tracePt t="1581" x="2903538" y="5599113"/>
          <p14:tracePt t="1598" x="2357438" y="5867400"/>
          <p14:tracePt t="1614" x="1905000" y="6076950"/>
          <p14:tracePt t="1631" x="1662113" y="6194425"/>
          <p14:tracePt t="1648" x="1501775" y="6262688"/>
          <p14:tracePt t="1665" x="1376363" y="6321425"/>
          <p14:tracePt t="1681" x="1300163" y="6362700"/>
          <p14:tracePt t="1698" x="1225550" y="6403975"/>
          <p14:tracePt t="1715" x="1116013" y="6472238"/>
          <p14:tracePt t="1730" x="1049338" y="6505575"/>
          <p14:tracePt t="1748" x="839788" y="6630988"/>
          <p14:tracePt t="1764" x="704850" y="6723063"/>
          <p14:tracePt t="1781" x="569913" y="6832600"/>
          <p14:tracePt t="2517" x="1358900" y="6715125"/>
          <p14:tracePt t="2532" x="1485900" y="6605588"/>
          <p14:tracePt t="2548" x="1720850" y="6380163"/>
          <p14:tracePt t="2565" x="2005013" y="6153150"/>
          <p14:tracePt t="2581" x="2290763" y="5943600"/>
          <p14:tracePt t="2598" x="2576513" y="5724525"/>
          <p14:tracePt t="2615" x="2693988" y="5624513"/>
          <p14:tracePt t="2631" x="2701925" y="5624513"/>
          <p14:tracePt t="2648" x="2727325" y="5607050"/>
          <p14:tracePt t="2729" x="2727325" y="5599113"/>
          <p14:tracePt t="15404" x="2786063" y="5540375"/>
          <p14:tracePt t="15406" x="2794000" y="5532438"/>
          <p14:tracePt t="15415" x="2836863" y="5473700"/>
          <p14:tracePt t="15431" x="3095625" y="5137150"/>
          <p14:tracePt t="15448" x="3414713" y="4751388"/>
          <p14:tracePt t="15464" x="3565525" y="4565650"/>
          <p14:tracePt t="15481" x="3575050" y="4565650"/>
          <p14:tracePt t="15552" x="3600450" y="4549775"/>
          <p14:tracePt t="15560" x="3633788" y="4549775"/>
          <p14:tracePt t="15569" x="3717925" y="4541838"/>
          <p14:tracePt t="15582" x="3792538" y="4532313"/>
          <p14:tracePt t="15598" x="3943350" y="4498975"/>
          <p14:tracePt t="15615" x="4060825" y="4457700"/>
          <p14:tracePt t="15632" x="4187825" y="4389438"/>
          <p14:tracePt t="15648" x="4364038" y="4264025"/>
          <p14:tracePt t="15665" x="4598988" y="4071938"/>
          <p14:tracePt t="15681" x="4933950" y="3727450"/>
          <p14:tracePt t="15698" x="5245100" y="3398838"/>
          <p14:tracePt t="15714" x="5411788" y="3240088"/>
          <p14:tracePt t="15731" x="5503863" y="3155950"/>
          <p14:tracePt t="15732" x="5546725" y="3122613"/>
          <p14:tracePt t="15748" x="5572125" y="3105150"/>
          <p14:tracePt t="15764" x="5605463" y="3055938"/>
          <p14:tracePt t="15781" x="5613400" y="3005138"/>
          <p14:tracePt t="15798" x="5613400" y="2921000"/>
          <p14:tracePt t="15815" x="5613400" y="2870200"/>
          <p14:tracePt t="15832" x="5597525" y="2836863"/>
          <p14:tracePt t="15848" x="5580063" y="2820988"/>
          <p14:tracePt t="15865" x="5572125" y="2811463"/>
          <p14:tracePt t="15882" x="5513388" y="2795588"/>
          <p14:tracePt t="15898" x="5437188" y="2762250"/>
          <p14:tracePt t="15915" x="5370513" y="2744788"/>
          <p14:tracePt t="15931" x="5253038" y="2703513"/>
          <p14:tracePt t="15948" x="5151438" y="2668588"/>
          <p14:tracePt t="15965" x="5068888" y="2652713"/>
          <p14:tracePt t="15981" x="4992688" y="2644775"/>
          <p14:tracePt t="15998" x="4900613" y="2644775"/>
          <p14:tracePt t="16015" x="4783138" y="2644775"/>
          <p14:tracePt t="16031" x="4622800" y="2644775"/>
          <p14:tracePt t="16048" x="4422775" y="2644775"/>
          <p14:tracePt t="16065" x="4187825" y="2627313"/>
          <p14:tracePt t="16081" x="3943350" y="2601913"/>
          <p14:tracePt t="16098" x="3683000" y="2586038"/>
          <p14:tracePt t="16115" x="3490913" y="2568575"/>
          <p14:tracePt t="16115" x="3424238" y="2568575"/>
          <p14:tracePt t="16132" x="3297238" y="2568575"/>
          <p14:tracePt t="16149" x="3197225" y="2568575"/>
          <p14:tracePt t="16165" x="3095625" y="2568575"/>
          <p14:tracePt t="16182" x="3003550" y="2568575"/>
          <p14:tracePt t="16198" x="2911475" y="2568575"/>
          <p14:tracePt t="16215" x="2844800" y="2568575"/>
          <p14:tracePt t="16231" x="2819400" y="2568575"/>
          <p14:tracePt t="16539" x="2860675" y="2568575"/>
          <p14:tracePt t="16546" x="2903538" y="2568575"/>
          <p14:tracePt t="16554" x="2928938" y="2568575"/>
          <p14:tracePt t="16565" x="2970213" y="2568575"/>
          <p14:tracePt t="16582" x="3095625" y="2568575"/>
          <p14:tracePt t="16598" x="3222625" y="2568575"/>
          <p14:tracePt t="16615" x="3330575" y="2568575"/>
          <p14:tracePt t="16631" x="3440113" y="2568575"/>
          <p14:tracePt t="16648" x="3506788" y="2568575"/>
          <p14:tracePt t="16665" x="3575050" y="2568575"/>
          <p14:tracePt t="16682" x="3641725" y="2568575"/>
          <p14:tracePt t="16698" x="3759200" y="2568575"/>
          <p14:tracePt t="16715" x="3910013" y="2568575"/>
          <p14:tracePt t="16732" x="4129088" y="2568575"/>
          <p14:tracePt t="16748" x="4354513" y="2568575"/>
          <p14:tracePt t="16767" x="4926013" y="2568575"/>
          <p14:tracePt t="16781" x="5135563" y="2568575"/>
          <p14:tracePt t="16798" x="5572125" y="2568575"/>
          <p14:tracePt t="16815" x="6167438" y="2568575"/>
          <p14:tracePt t="16831" x="6553200" y="2568575"/>
          <p14:tracePt t="16848" x="6737350" y="2568575"/>
          <p14:tracePt t="16849" x="6923088" y="2568575"/>
          <p14:tracePt t="16864" x="7240588" y="2568575"/>
          <p14:tracePt t="16881" x="7569200" y="2568575"/>
          <p14:tracePt t="16898" x="7845425" y="2568575"/>
          <p14:tracePt t="16914" x="8105775" y="2568575"/>
          <p14:tracePt t="16932" x="8348663" y="2568575"/>
          <p14:tracePt t="16948" x="8591550" y="2568575"/>
          <p14:tracePt t="16965" x="8777288" y="2568575"/>
          <p14:tracePt t="16981" x="8936038" y="2568575"/>
          <p14:tracePt t="16999" x="9045575" y="2568575"/>
          <p14:tracePt t="17015" x="9137650" y="2568575"/>
          <p14:tracePt t="17032" x="9170988" y="2568575"/>
          <p14:tracePt t="17060" x="9188450" y="2568575"/>
          <p14:tracePt t="17076" x="9196388" y="2568575"/>
          <p14:tracePt t="17084" x="9213850" y="2568575"/>
          <p14:tracePt t="17100" x="9237663" y="2568575"/>
          <p14:tracePt t="17116" x="9280525" y="2568575"/>
          <p14:tracePt t="17131" x="9305925" y="2568575"/>
          <p14:tracePt t="17148" x="9355138" y="2568575"/>
          <p14:tracePt t="17164" x="9413875" y="2568575"/>
          <p14:tracePt t="17181" x="9439275" y="2568575"/>
          <p14:tracePt t="17198" x="9464675" y="2560638"/>
          <p14:tracePt t="17271" x="9448800" y="2576513"/>
          <p14:tracePt t="17287" x="9431338" y="2593975"/>
          <p14:tracePt t="17296" x="9423400" y="2601913"/>
          <p14:tracePt t="17304" x="9413875" y="2601913"/>
          <p14:tracePt t="21015" x="9390063" y="2627313"/>
          <p14:tracePt t="21026" x="9372600" y="2644775"/>
          <p14:tracePt t="21033" x="9364663" y="2660650"/>
          <p14:tracePt t="21048" x="9355138" y="2678113"/>
          <p14:tracePt t="21064" x="9347200" y="2703513"/>
          <p14:tracePt t="21082" x="9331325" y="2719388"/>
          <p14:tracePt t="21098" x="9321800" y="2752725"/>
          <p14:tracePt t="21099" x="9321800" y="2778125"/>
          <p14:tracePt t="21115" x="9313863" y="2803525"/>
          <p14:tracePt t="21131" x="9272588" y="2854325"/>
          <p14:tracePt t="21148" x="9255125" y="2895600"/>
          <p14:tracePt t="21164" x="9213850" y="2946400"/>
          <p14:tracePt t="21181" x="9178925" y="3005138"/>
          <p14:tracePt t="21197" x="9137650" y="3071813"/>
          <p14:tracePt t="21215" x="9104313" y="3122613"/>
          <p14:tracePt t="21231" x="9061450" y="3173413"/>
          <p14:tracePt t="21248" x="9037638" y="3206750"/>
          <p14:tracePt t="21265" x="9002713" y="3240088"/>
          <p14:tracePt t="21281" x="8969375" y="3281363"/>
          <p14:tracePt t="21298" x="8961438" y="3298825"/>
          <p14:tracePt t="21315" x="8953500" y="3306763"/>
          <p14:tracePt t="21332" x="8943975" y="3316288"/>
          <p14:tracePt t="21348" x="8936038" y="3324225"/>
          <p14:tracePt t="21368" x="8936038" y="3332163"/>
          <p14:tracePt t="21450" x="8936038" y="3340100"/>
          <p14:tracePt t="21541" x="8936038" y="3349625"/>
          <p14:tracePt t="24995" x="8936038" y="3365500"/>
          <p14:tracePt t="25010" x="8928100" y="3382963"/>
          <p14:tracePt t="25019" x="8920163" y="3398838"/>
          <p14:tracePt t="25031" x="8910638" y="3416300"/>
          <p14:tracePt t="25048" x="8843963" y="3492500"/>
          <p14:tracePt t="25065" x="8759825" y="3533775"/>
          <p14:tracePt t="25081" x="8743950" y="3533775"/>
          <p14:tracePt t="25098" x="8709025" y="3482975"/>
          <p14:tracePt t="25297" x="8718550" y="3492500"/>
          <p14:tracePt t="25304" x="8734425" y="3500438"/>
          <p14:tracePt t="25315" x="8767763" y="3525838"/>
          <p14:tracePt t="25332" x="8785225" y="3533775"/>
          <p14:tracePt t="25348" x="8793163" y="3533775"/>
          <p14:tracePt t="25395" x="8802688" y="3533775"/>
          <p14:tracePt t="25657" x="8777288" y="3559175"/>
          <p14:tracePt t="25665" x="8759825" y="3567113"/>
          <p14:tracePt t="25682" x="8642350" y="3617913"/>
          <p14:tracePt t="25698" x="8458200" y="3709988"/>
          <p14:tracePt t="25715" x="8248650" y="3794125"/>
          <p14:tracePt t="25731" x="8013700" y="3886200"/>
          <p14:tracePt t="25748" x="7786688" y="3962400"/>
          <p14:tracePt t="25765" x="7543800" y="4037013"/>
          <p14:tracePt t="25781" x="7283450" y="4121150"/>
          <p14:tracePt t="25798" x="7165975" y="4146550"/>
          <p14:tracePt t="25815" x="6964363" y="4197350"/>
          <p14:tracePt t="25832" x="6662738" y="4230688"/>
          <p14:tracePt t="25848" x="6418263" y="4230688"/>
          <p14:tracePt t="25865" x="6183313" y="4230688"/>
          <p14:tracePt t="25881" x="5983288" y="4222750"/>
          <p14:tracePt t="25882" x="5891213" y="4205288"/>
          <p14:tracePt t="25898" x="5756275" y="4164013"/>
          <p14:tracePt t="25915" x="5689600" y="4138613"/>
          <p14:tracePt t="25931" x="5689600" y="4105275"/>
          <p14:tracePt t="25948" x="5697538" y="4046538"/>
          <p14:tracePt t="25965" x="5797550" y="3978275"/>
          <p14:tracePt t="25981" x="5873750" y="3937000"/>
          <p14:tracePt t="25998" x="6042025" y="3860800"/>
          <p14:tracePt t="26015" x="6192838" y="3786188"/>
          <p14:tracePt t="26031" x="6376988" y="3727450"/>
          <p14:tracePt t="26048" x="6469063" y="3709988"/>
          <p14:tracePt t="26085" x="6469063" y="3702050"/>
          <p14:tracePt t="26093" x="6477000" y="3694113"/>
          <p14:tracePt t="26101" x="6486525" y="3694113"/>
          <p14:tracePt t="26117" x="6494463" y="3684588"/>
          <p14:tracePt t="26166" x="6511925" y="3676650"/>
          <p14:tracePt t="26174" x="6527800" y="3676650"/>
          <p14:tracePt t="26183" x="6561138" y="3651250"/>
          <p14:tracePt t="26198" x="6578600" y="3651250"/>
          <p14:tracePt t="26215" x="6611938" y="3643313"/>
          <p14:tracePt t="26231" x="6637338" y="3635375"/>
          <p14:tracePt t="26265" x="6619875" y="3617913"/>
          <p14:tracePt t="26272" x="6594475" y="3617913"/>
          <p14:tracePt t="26281" x="6561138" y="3617913"/>
          <p14:tracePt t="26299" x="6511925" y="3617913"/>
          <p14:tracePt t="26315" x="6410325" y="3617913"/>
          <p14:tracePt t="26331" x="6284913" y="3617913"/>
          <p14:tracePt t="26348" x="6142038" y="3617913"/>
          <p14:tracePt t="26364" x="6008688" y="3617913"/>
          <p14:tracePt t="26381" x="5873750" y="3617913"/>
          <p14:tracePt t="26398" x="5738813" y="3617913"/>
          <p14:tracePt t="26414" x="5572125" y="3617913"/>
          <p14:tracePt t="26431" x="5370513" y="3617913"/>
          <p14:tracePt t="26448" x="5160963" y="3625850"/>
          <p14:tracePt t="26464" x="4951413" y="3625850"/>
          <p14:tracePt t="26481" x="4699000" y="3635375"/>
          <p14:tracePt t="26498" x="4481513" y="3659188"/>
          <p14:tracePt t="26514" x="4254500" y="3676650"/>
          <p14:tracePt t="26531" x="4060825" y="3702050"/>
          <p14:tracePt t="26548" x="3894138" y="3717925"/>
          <p14:tracePt t="26564" x="3733800" y="3727450"/>
          <p14:tracePt t="26581" x="3600450" y="3735388"/>
          <p14:tracePt t="26598" x="3389313" y="3735388"/>
          <p14:tracePt t="26615" x="3322638" y="3735388"/>
          <p14:tracePt t="26631" x="3189288" y="3735388"/>
          <p14:tracePt t="26648" x="3036888" y="3752850"/>
          <p14:tracePt t="26665" x="2870200" y="3752850"/>
          <p14:tracePt t="26681" x="2778125" y="3752850"/>
          <p14:tracePt t="26698" x="2684463" y="3752850"/>
          <p14:tracePt t="26715" x="2617788" y="3760788"/>
          <p14:tracePt t="26732" x="2543175" y="3760788"/>
          <p14:tracePt t="26748" x="2484438" y="3760788"/>
          <p14:tracePt t="26764" x="2433638" y="3768725"/>
          <p14:tracePt t="26782" x="2416175" y="3768725"/>
          <p14:tracePt t="26798" x="2400300" y="3776663"/>
          <p14:tracePt t="26815" x="2374900" y="3786188"/>
          <p14:tracePt t="26832" x="2374900" y="3794125"/>
          <p14:tracePt t="26885" x="2382838" y="3794125"/>
          <p14:tracePt t="26892" x="2390775" y="3802063"/>
          <p14:tracePt t="26900" x="2408238" y="3802063"/>
          <p14:tracePt t="26915" x="2425700" y="3802063"/>
          <p14:tracePt t="26932" x="2433638" y="3802063"/>
          <p14:tracePt t="26949" x="2484438" y="3811588"/>
          <p14:tracePt t="26949" x="2508250" y="3811588"/>
          <p14:tracePt t="26964" x="2525713" y="3811588"/>
          <p14:tracePt t="26981" x="2576513" y="3811588"/>
          <p14:tracePt t="26998" x="2676525" y="3811588"/>
          <p14:tracePt t="27015" x="2778125" y="3811588"/>
          <p14:tracePt t="27032" x="2928938" y="3819525"/>
          <p14:tracePt t="27048" x="3071813" y="3827463"/>
          <p14:tracePt t="27064" x="3238500" y="3835400"/>
          <p14:tracePt t="27081" x="3432175" y="3835400"/>
          <p14:tracePt t="27098" x="3641725" y="3835400"/>
          <p14:tracePt t="27114" x="3859213" y="3835400"/>
          <p14:tracePt t="27131" x="4137025" y="3835400"/>
          <p14:tracePt t="27148" x="4456113" y="3835400"/>
          <p14:tracePt t="27165" x="4875213" y="3835400"/>
          <p14:tracePt t="27181" x="5260975" y="3835400"/>
          <p14:tracePt t="27198" x="5722938" y="3835400"/>
          <p14:tracePt t="27215" x="6108700" y="3835400"/>
          <p14:tracePt t="27231" x="6410325" y="3835400"/>
          <p14:tracePt t="27248" x="6637338" y="3835400"/>
          <p14:tracePt t="27265" x="6796088" y="3835400"/>
          <p14:tracePt t="27281" x="6905625" y="3852863"/>
          <p14:tracePt t="27298" x="6964363" y="3860800"/>
          <p14:tracePt t="27314" x="6997700" y="3870325"/>
          <p14:tracePt t="27331" x="7023100" y="3878263"/>
          <p14:tracePt t="27348" x="7031038" y="3878263"/>
          <p14:tracePt t="27373" x="7040563" y="3878263"/>
          <p14:tracePt t="27406" x="7048500" y="3878263"/>
          <p14:tracePt t="27414" x="7073900" y="3878263"/>
          <p14:tracePt t="27422" x="7081838" y="3878263"/>
          <p14:tracePt t="27431" x="7089775" y="3878263"/>
          <p14:tracePt t="27448" x="7099300" y="3878263"/>
          <p14:tracePt t="27464" x="7107238" y="3878263"/>
          <p14:tracePt t="27495" x="7115175" y="3886200"/>
          <p14:tracePt t="27593" x="7123113" y="3886200"/>
          <p14:tracePt t="29599" x="7140575" y="3886200"/>
          <p14:tracePt t="29601" x="7148513" y="3886200"/>
          <p14:tracePt t="29615" x="7173913" y="3886200"/>
          <p14:tracePt t="29632" x="7207250" y="3886200"/>
          <p14:tracePt t="29648" x="7265988" y="3886200"/>
          <p14:tracePt t="29665" x="7324725" y="3886200"/>
          <p14:tracePt t="29681" x="7400925" y="3886200"/>
          <p14:tracePt t="29698" x="7493000" y="3886200"/>
          <p14:tracePt t="29714" x="7543800" y="3886200"/>
          <p14:tracePt t="29732" x="7602538" y="3886200"/>
          <p14:tracePt t="29748" x="7661275" y="3886200"/>
          <p14:tracePt t="29764" x="7702550" y="3886200"/>
          <p14:tracePt t="29781" x="7778750" y="3886200"/>
          <p14:tracePt t="29798" x="7878763" y="3886200"/>
          <p14:tracePt t="29814" x="8047038" y="3886200"/>
          <p14:tracePt t="29831" x="8231188" y="3886200"/>
          <p14:tracePt t="29848" x="8391525" y="3886200"/>
          <p14:tracePt t="29865" x="8516938" y="3886200"/>
          <p14:tracePt t="29882" x="8616950" y="3894138"/>
          <p14:tracePt t="29898" x="8709025" y="3894138"/>
          <p14:tracePt t="29914" x="8802688" y="3911600"/>
          <p14:tracePt t="29931" x="8826500" y="3911600"/>
          <p14:tracePt t="29949" x="8836025" y="3929063"/>
          <p14:tracePt t="29966" x="8826500" y="3919538"/>
          <p14:tracePt t="29981" x="8826500" y="3894138"/>
          <p14:tracePt t="29998" x="8818563" y="3844925"/>
          <p14:tracePt t="30318" x="8826500" y="3844925"/>
          <p14:tracePt t="30326" x="8843963" y="3844925"/>
          <p14:tracePt t="30334" x="8885238" y="3844925"/>
          <p14:tracePt t="30348" x="8928100" y="3844925"/>
          <p14:tracePt t="30365" x="9037638" y="3844925"/>
          <p14:tracePt t="30381" x="9204325" y="3844925"/>
          <p14:tracePt t="30398" x="9364663" y="3827463"/>
          <p14:tracePt t="30415" x="9482138" y="3819525"/>
          <p14:tracePt t="30431" x="9490075" y="3819525"/>
          <p14:tracePt t="30497" x="9472613" y="3819525"/>
          <p14:tracePt t="30506" x="9448800" y="3819525"/>
          <p14:tracePt t="30515" x="9398000" y="3819525"/>
          <p14:tracePt t="30531" x="9188450" y="3819525"/>
          <p14:tracePt t="30548" x="8894763" y="3860800"/>
          <p14:tracePt t="30564" x="8542338" y="3919538"/>
          <p14:tracePt t="30581" x="8147050" y="3978275"/>
          <p14:tracePt t="30598" x="7794625" y="4054475"/>
          <p14:tracePt t="30614" x="7308850" y="4130675"/>
          <p14:tracePt t="30631" x="6829425" y="4213225"/>
          <p14:tracePt t="30648" x="6192838" y="4289425"/>
          <p14:tracePt t="30665" x="5538788" y="4348163"/>
          <p14:tracePt t="30681" x="4816475" y="4424363"/>
          <p14:tracePt t="30698" x="4170363" y="4448175"/>
          <p14:tracePt t="30714" x="3659188" y="4483100"/>
          <p14:tracePt t="30731" x="3213100" y="4506913"/>
          <p14:tracePt t="30748" x="2911475" y="4506913"/>
          <p14:tracePt t="30764" x="2693988" y="4506913"/>
          <p14:tracePt t="30781" x="2459038" y="4524375"/>
          <p14:tracePt t="30798" x="2232025" y="4541838"/>
          <p14:tracePt t="30815" x="2030413" y="4549775"/>
          <p14:tracePt t="30831" x="1854200" y="4549775"/>
          <p14:tracePt t="30848" x="1711325" y="4549775"/>
          <p14:tracePt t="30866" x="1585913" y="4549775"/>
          <p14:tracePt t="30882" x="1450975" y="4549775"/>
          <p14:tracePt t="30898" x="1292225" y="4532313"/>
          <p14:tracePt t="30915" x="1141413" y="4524375"/>
          <p14:tracePt t="30931" x="1057275" y="4524375"/>
          <p14:tracePt t="30948" x="1006475" y="4516438"/>
          <p14:tracePt t="30965" x="990600" y="4516438"/>
          <p14:tracePt t="31014" x="998538" y="4506913"/>
          <p14:tracePt t="31022" x="1023938" y="4506913"/>
          <p14:tracePt t="31033" x="1049338" y="4506913"/>
          <p14:tracePt t="31048" x="1090613" y="4506913"/>
          <p14:tracePt t="31064" x="1182688" y="4506913"/>
          <p14:tracePt t="31082" x="1317625" y="4506913"/>
          <p14:tracePt t="31098" x="1501775" y="4506913"/>
          <p14:tracePt t="31114" x="1670050" y="4506913"/>
          <p14:tracePt t="31131" x="1871663" y="4549775"/>
          <p14:tracePt t="31148" x="2073275" y="4575175"/>
          <p14:tracePt t="31165" x="2290763" y="4591050"/>
          <p14:tracePt t="31181" x="2508250" y="4591050"/>
          <p14:tracePt t="31198" x="2709863" y="4591050"/>
          <p14:tracePt t="31215" x="2903538" y="4591050"/>
          <p14:tracePt t="31231" x="3079750" y="4565650"/>
          <p14:tracePt t="31248" x="3263900" y="4541838"/>
          <p14:tracePt t="31265" x="3406775" y="4524375"/>
          <p14:tracePt t="31282" x="3549650" y="4498975"/>
          <p14:tracePt t="31298" x="3683000" y="4483100"/>
          <p14:tracePt t="31314" x="3810000" y="4457700"/>
          <p14:tracePt t="31332" x="3917950" y="4424363"/>
          <p14:tracePt t="31348" x="3976688" y="4406900"/>
          <p14:tracePt t="31365" x="4035425" y="4398963"/>
          <p14:tracePt t="31382" x="4111625" y="4398963"/>
          <p14:tracePt t="31398" x="4152900" y="4398963"/>
          <p14:tracePt t="31415" x="4321175" y="4398963"/>
          <p14:tracePt t="31431" x="4464050" y="4398963"/>
          <p14:tracePt t="31448" x="4589463" y="4398963"/>
          <p14:tracePt t="31464" x="4716463" y="4398963"/>
          <p14:tracePt t="31482" x="4816475" y="4398963"/>
          <p14:tracePt t="31498" x="4841875" y="4398963"/>
          <p14:tracePt t="31515" x="4849813" y="4398963"/>
          <p14:tracePt t="36481" x="4833938" y="4398963"/>
          <p14:tracePt t="36489" x="4816475" y="4398963"/>
          <p14:tracePt t="36499" x="4791075" y="4398963"/>
          <p14:tracePt t="36515" x="4732338" y="4398963"/>
          <p14:tracePt t="36532" x="4640263" y="4398963"/>
          <p14:tracePt t="36548" x="4581525" y="4398963"/>
          <p14:tracePt t="36565" x="4422775" y="4398963"/>
          <p14:tracePt t="36581" x="4211638" y="4381500"/>
          <p14:tracePt t="36598" x="3986213" y="4365625"/>
          <p14:tracePt t="36615" x="3741738" y="4348163"/>
          <p14:tracePt t="36631" x="3516313" y="4348163"/>
          <p14:tracePt t="36648" x="3314700" y="4348163"/>
          <p14:tracePt t="36665" x="3171825" y="4348163"/>
          <p14:tracePt t="36681" x="3062288" y="4348163"/>
          <p14:tracePt t="36698" x="2944813" y="4348163"/>
          <p14:tracePt t="36715" x="2836863" y="4348163"/>
          <p14:tracePt t="36732" x="2719388" y="4348163"/>
          <p14:tracePt t="36748" x="2609850" y="4348163"/>
          <p14:tracePt t="36765" x="2517775" y="4348163"/>
          <p14:tracePt t="36781" x="2449513" y="4348163"/>
          <p14:tracePt t="36798" x="2400300" y="4348163"/>
          <p14:tracePt t="36814" x="2357438" y="4348163"/>
          <p14:tracePt t="36831" x="2332038" y="4356100"/>
          <p14:tracePt t="36848" x="2273300" y="4373563"/>
          <p14:tracePt t="36865" x="2206625" y="4398963"/>
          <p14:tracePt t="36881" x="2165350" y="4406900"/>
          <p14:tracePt t="36898" x="2114550" y="4424363"/>
          <p14:tracePt t="36915" x="2063750" y="4424363"/>
          <p14:tracePt t="36931" x="1979613" y="4432300"/>
          <p14:tracePt t="36948" x="1912938" y="4432300"/>
          <p14:tracePt t="36964" x="1871663" y="4432300"/>
          <p14:tracePt t="36982" x="1770063" y="4432300"/>
          <p14:tracePt t="36998" x="1754188" y="4432300"/>
          <p14:tracePt t="37015" x="1736725" y="4432300"/>
          <p14:tracePt t="37120" x="1736725" y="4440238"/>
          <p14:tracePt t="37127" x="1728788" y="4448175"/>
          <p14:tracePt t="37152" x="1728788" y="4457700"/>
          <p14:tracePt t="37160" x="1728788" y="4465638"/>
          <p14:tracePt t="37176" x="1744663" y="4473575"/>
          <p14:tracePt t="37185" x="1754188" y="4483100"/>
          <p14:tracePt t="37198" x="1762125" y="4491038"/>
          <p14:tracePt t="37215" x="1779588" y="4498975"/>
          <p14:tracePt t="37231" x="1795463" y="4498975"/>
          <p14:tracePt t="37248" x="1812925" y="4506913"/>
          <p14:tracePt t="37265" x="1820863" y="4516438"/>
          <p14:tracePt t="37281" x="1879600" y="4516438"/>
          <p14:tracePt t="37299" x="1920875" y="4524375"/>
          <p14:tracePt t="37315" x="1979613" y="4549775"/>
          <p14:tracePt t="37332" x="2038350" y="4549775"/>
          <p14:tracePt t="37332" x="2063750" y="4549775"/>
          <p14:tracePt t="37349" x="2089150" y="4549775"/>
          <p14:tracePt t="37349" x="2122488" y="4549775"/>
          <p14:tracePt t="37365" x="2165350" y="4549775"/>
          <p14:tracePt t="37365" x="2214563" y="4557713"/>
          <p14:tracePt t="37382" x="2290763" y="4557713"/>
          <p14:tracePt t="37398" x="2425700" y="4557713"/>
          <p14:tracePt t="37415" x="2601913" y="4557713"/>
          <p14:tracePt t="37432" x="2936875" y="4557713"/>
          <p14:tracePt t="37448" x="3600450" y="4557713"/>
          <p14:tracePt t="37465" x="4464050" y="4557713"/>
          <p14:tracePt t="37482" x="5353050" y="4557713"/>
          <p14:tracePt t="37498" x="6100763" y="4557713"/>
          <p14:tracePt t="37515" x="6678613" y="4524375"/>
          <p14:tracePt t="37531" x="7056438" y="4498975"/>
          <p14:tracePt t="37548" x="7342188" y="4457700"/>
          <p14:tracePt t="37564" x="7534275" y="4424363"/>
          <p14:tracePt t="37582" x="7669213" y="4381500"/>
          <p14:tracePt t="37600" x="7778750" y="4356100"/>
          <p14:tracePt t="37616" x="7862888" y="4348163"/>
          <p14:tracePt t="37631" x="7870825" y="4348163"/>
          <p14:tracePt t="37651" x="7878763" y="4348163"/>
          <p14:tracePt t="37734" x="7870825" y="4348163"/>
          <p14:tracePt t="37741" x="7862888" y="4373563"/>
          <p14:tracePt t="37749" x="7845425" y="4381500"/>
          <p14:tracePt t="37764" x="7820025" y="4381500"/>
          <p14:tracePt t="37781" x="7804150" y="4389438"/>
          <p14:tracePt t="37979" x="7769225" y="4398963"/>
          <p14:tracePt t="37987" x="7735888" y="4414838"/>
          <p14:tracePt t="37999" x="7661275" y="4448175"/>
          <p14:tracePt t="38015" x="7342188" y="4565650"/>
          <p14:tracePt t="38031" x="6838950" y="4718050"/>
          <p14:tracePt t="38048" x="6369050" y="4802188"/>
          <p14:tracePt t="38065" x="5915025" y="4868863"/>
          <p14:tracePt t="38081" x="5605463" y="4919663"/>
          <p14:tracePt t="38098" x="5437188" y="4943475"/>
          <p14:tracePt t="38114" x="5378450" y="4953000"/>
          <p14:tracePt t="38166" x="5353050" y="4927600"/>
          <p14:tracePt t="38174" x="5345113" y="4876800"/>
          <p14:tracePt t="38183" x="5327650" y="4843463"/>
          <p14:tracePt t="38198" x="5327650" y="4818063"/>
          <p14:tracePt t="38214" x="5327650" y="4810125"/>
          <p14:tracePt t="38347" x="5353050" y="4810125"/>
          <p14:tracePt t="38354" x="5386388" y="4810125"/>
          <p14:tracePt t="38365" x="5411788" y="4810125"/>
          <p14:tracePt t="38382" x="5470525" y="4810125"/>
          <p14:tracePt t="38398" x="5513388" y="4826000"/>
          <p14:tracePt t="38415" x="5562600" y="4835525"/>
          <p14:tracePt t="38431" x="5572125" y="4860925"/>
          <p14:tracePt t="38448" x="5588000" y="4860925"/>
          <p14:tracePt t="38465" x="5630863" y="4868863"/>
          <p14:tracePt t="38481" x="5730875" y="4894263"/>
          <p14:tracePt t="38498" x="5915025" y="4919663"/>
          <p14:tracePt t="38514" x="6124575" y="4935538"/>
          <p14:tracePt t="38531" x="6402388" y="4978400"/>
          <p14:tracePt t="38548" x="6729413" y="5027613"/>
          <p14:tracePt t="38563" x="7056438" y="5078413"/>
          <p14:tracePt t="38581" x="7367588" y="5162550"/>
          <p14:tracePt t="38598" x="7627938" y="5237163"/>
          <p14:tracePt t="38615" x="7853363" y="5313363"/>
          <p14:tracePt t="38631" x="8105775" y="5405438"/>
          <p14:tracePt t="38648" x="8374063" y="5497513"/>
          <p14:tracePt t="38663" x="8616950" y="5556250"/>
          <p14:tracePt t="38681" x="8961438" y="5614988"/>
          <p14:tracePt t="38698" x="9045575" y="5640388"/>
          <p14:tracePt t="38715" x="9221788" y="5724525"/>
          <p14:tracePt t="38731" x="9272588" y="5767388"/>
          <p14:tracePt t="38732" x="9313863" y="5808663"/>
          <p14:tracePt t="38748" x="9380538" y="5892800"/>
          <p14:tracePt t="38763" x="9405938" y="5918200"/>
          <p14:tracePt t="38781" x="9448800" y="5976938"/>
          <p14:tracePt t="38798" x="9456738" y="5984875"/>
          <p14:tracePt t="38820" x="9456738" y="5992813"/>
          <p14:tracePt t="38831" x="9439275" y="5992813"/>
          <p14:tracePt t="38848" x="9364663" y="6010275"/>
          <p14:tracePt t="38864" x="9255125" y="6035675"/>
          <p14:tracePt t="38882" x="9070975" y="6061075"/>
          <p14:tracePt t="38898" x="8869363" y="6086475"/>
          <p14:tracePt t="38915" x="8701088" y="6086475"/>
          <p14:tracePt t="38933" x="8642350" y="6086475"/>
          <p14:tracePt t="38976" x="8675688" y="6076950"/>
          <p14:tracePt t="38984" x="8701088" y="6076950"/>
          <p14:tracePt t="38998" x="8751888" y="6076950"/>
          <p14:tracePt t="39014" x="8943975" y="6061075"/>
          <p14:tracePt t="39031" x="9221788" y="6061075"/>
          <p14:tracePt t="39048" x="9523413" y="6061075"/>
          <p14:tracePt t="39065" x="9691688" y="6069013"/>
          <p14:tracePt t="39081" x="9758363" y="6127750"/>
          <p14:tracePt t="39098" x="9750425" y="6186488"/>
          <p14:tracePt t="39115" x="9615488" y="6270625"/>
          <p14:tracePt t="39131" x="9196388" y="6303963"/>
          <p14:tracePt t="39132" x="8902700" y="6296025"/>
          <p14:tracePt t="39148" x="8550275" y="6253163"/>
          <p14:tracePt t="39164" x="7988300" y="6135688"/>
          <p14:tracePt t="39164" x="7761288" y="6069013"/>
          <p14:tracePt t="39181" x="7551738" y="6002338"/>
          <p14:tracePt t="39198" x="7518400" y="5976938"/>
          <p14:tracePt t="39215" x="7543800" y="5943600"/>
          <p14:tracePt t="39231" x="7710488" y="5908675"/>
          <p14:tracePt t="39248" x="7988300" y="5900738"/>
          <p14:tracePt t="39263" x="8281988" y="5900738"/>
          <p14:tracePt t="39281" x="8483600" y="5900738"/>
          <p14:tracePt t="39298" x="8550275" y="5900738"/>
          <p14:tracePt t="39314" x="8542338" y="5908675"/>
          <p14:tracePt t="39331" x="8483600" y="5918200"/>
          <p14:tracePt t="39348" x="8348663" y="5918200"/>
          <p14:tracePt t="39364" x="8189913" y="5892800"/>
          <p14:tracePt t="39381" x="8072438" y="5859463"/>
          <p14:tracePt t="39398" x="8054975" y="5842000"/>
          <p14:tracePt t="39729" x="8072438" y="5842000"/>
          <p14:tracePt t="39737" x="8080375" y="5849938"/>
          <p14:tracePt t="39753" x="8088313" y="5849938"/>
          <p14:tracePt t="39810" x="8072438" y="5849938"/>
          <p14:tracePt t="39818" x="8029575" y="5849938"/>
          <p14:tracePt t="39831" x="7988300" y="5849938"/>
          <p14:tracePt t="39848" x="7937500" y="5849938"/>
          <p14:tracePt t="39864" x="7912100" y="5849938"/>
          <p14:tracePt t="39882" x="7904163" y="5849938"/>
          <p14:tracePt t="39898" x="7896225" y="5800725"/>
          <p14:tracePt t="39915" x="7886700" y="5749925"/>
          <p14:tracePt t="39931" x="7845425" y="5657850"/>
          <p14:tracePt t="39948" x="7702550" y="5507038"/>
          <p14:tracePt t="39965" x="7199313" y="5154613"/>
          <p14:tracePt t="39982" x="6142038" y="4506913"/>
          <p14:tracePt t="39998" x="4397375" y="3365500"/>
          <p14:tracePt t="40015" x="3902075" y="3030538"/>
          <p14:tracePt t="40031" x="3138488" y="2425700"/>
          <p14:tracePt t="40048" x="2676525" y="1914525"/>
          <p14:tracePt t="40064" x="2601913" y="1746250"/>
          <p14:tracePt t="40081" x="2584450" y="1644650"/>
          <p14:tracePt t="40098" x="2584450" y="1585913"/>
          <p14:tracePt t="40114" x="2584450" y="1562100"/>
          <p14:tracePt t="40131" x="2601913" y="1552575"/>
          <p14:tracePt t="40195" x="2609850" y="1544638"/>
          <p14:tracePt t="40212" x="2609850" y="1536700"/>
          <p14:tracePt t="40219" x="2617788" y="1527175"/>
          <p14:tracePt t="40231" x="2625725" y="1511300"/>
          <p14:tracePt t="40248" x="2635250" y="1427163"/>
          <p14:tracePt t="40265" x="2635250" y="1368425"/>
          <p14:tracePt t="40281" x="2635250" y="1266825"/>
          <p14:tracePt t="40298" x="2617788" y="1149350"/>
          <p14:tracePt t="40315" x="2584450" y="1049338"/>
          <p14:tracePt t="40331" x="2559050" y="957263"/>
          <p14:tracePt t="40348" x="2551113" y="939800"/>
          <p14:tracePt t="40375" x="2559050" y="939800"/>
          <p14:tracePt t="40383" x="2576513" y="949325"/>
          <p14:tracePt t="40398" x="2625725" y="982663"/>
          <p14:tracePt t="40415" x="2878138" y="1133475"/>
          <p14:tracePt t="40432" x="3532188" y="1409700"/>
          <p14:tracePt t="40432" x="3859213" y="1536700"/>
          <p14:tracePt t="40448" x="4270375" y="1670050"/>
          <p14:tracePt t="40464" x="5026025" y="1812925"/>
          <p14:tracePt t="40465" x="5337175" y="1838325"/>
          <p14:tracePt t="40481" x="5588000" y="1855788"/>
          <p14:tracePt t="40482" x="5756275" y="1863725"/>
          <p14:tracePt t="40498" x="5915025" y="1863725"/>
          <p14:tracePt t="40596" x="5924550" y="1863725"/>
          <p14:tracePt t="40604" x="5949950" y="1863725"/>
          <p14:tracePt t="40615" x="5965825" y="1863725"/>
          <p14:tracePt t="40632" x="6075363" y="1863725"/>
          <p14:tracePt t="40648" x="6226175" y="1846263"/>
          <p14:tracePt t="40665" x="6418263" y="1812925"/>
          <p14:tracePt t="40681" x="6611938" y="1746250"/>
          <p14:tracePt t="40698" x="6729413" y="1687513"/>
          <p14:tracePt t="40714" x="6754813" y="1636713"/>
          <p14:tracePt t="40731" x="6746875" y="1552575"/>
          <p14:tracePt t="40748" x="6670675" y="1452563"/>
          <p14:tracePt t="40764" x="6561138" y="1325563"/>
          <p14:tracePt t="40782" x="6427788" y="1225550"/>
          <p14:tracePt t="40798" x="6259513" y="1141413"/>
          <p14:tracePt t="40815" x="6124575" y="1100138"/>
          <p14:tracePt t="40831" x="6016625" y="1066800"/>
          <p14:tracePt t="40848" x="5973763" y="1057275"/>
          <p14:tracePt t="40865" x="5949950" y="1057275"/>
          <p14:tracePt t="40881" x="5907088" y="1074738"/>
          <p14:tracePt t="40898" x="5773738" y="1149350"/>
          <p14:tracePt t="40915" x="5362575" y="1360488"/>
          <p14:tracePt t="40932" x="4775200" y="1620838"/>
          <p14:tracePt t="40947" x="3943350" y="1812925"/>
          <p14:tracePt t="40964" x="3021013" y="1914525"/>
          <p14:tracePt t="40981" x="2198688" y="1930400"/>
          <p14:tracePt t="40998" x="1795463" y="1863725"/>
          <p14:tracePt t="41014" x="1603375" y="1762125"/>
          <p14:tracePt t="41031" x="1544638" y="1628775"/>
          <p14:tracePt t="41048" x="1509713" y="1460500"/>
          <p14:tracePt t="41063" x="1485900" y="1309688"/>
          <p14:tracePt t="41081" x="1450975" y="1192213"/>
          <p14:tracePt t="41098" x="1435100" y="1141413"/>
          <p14:tracePt t="41152" x="1427163" y="1217613"/>
          <p14:tracePt t="41160" x="1417638" y="1317625"/>
          <p14:tracePt t="41168" x="1409700" y="1435100"/>
          <p14:tracePt t="41181" x="1384300" y="1595438"/>
          <p14:tracePt t="41198" x="1309688" y="2014538"/>
          <p14:tracePt t="41214" x="1258888" y="2359025"/>
          <p14:tracePt t="41231" x="1233488" y="2593975"/>
          <p14:tracePt t="41248" x="1225550" y="2719388"/>
          <p14:tracePt t="41264" x="1225550" y="2752725"/>
          <p14:tracePt t="41281" x="1241425" y="2770188"/>
          <p14:tracePt t="41298" x="1258888" y="2778125"/>
          <p14:tracePt t="41315" x="1266825" y="2778125"/>
          <p14:tracePt t="41331" x="1274763" y="2778125"/>
          <p14:tracePt t="41348" x="1274763" y="2770188"/>
          <p14:tracePt t="41364" x="1274763" y="2678113"/>
          <p14:tracePt t="41382" x="1258888" y="2409825"/>
          <p14:tracePt t="41398" x="1192213" y="1922463"/>
          <p14:tracePt t="41415" x="1141413" y="1493838"/>
          <p14:tracePt t="41431" x="1108075" y="1200150"/>
          <p14:tracePt t="41448" x="1098550" y="1041400"/>
          <p14:tracePt t="41465" x="1098550" y="1031875"/>
          <p14:tracePt t="41481" x="1098550" y="1023938"/>
          <p14:tracePt t="41498" x="1157288" y="1057275"/>
          <p14:tracePt t="41514" x="1241425" y="1192213"/>
          <p14:tracePt t="41531" x="1427163" y="1493838"/>
          <p14:tracePt t="41548" x="1695450" y="1947863"/>
          <p14:tracePt t="41564" x="1897063" y="2300288"/>
          <p14:tracePt t="41581" x="2014538" y="2433638"/>
          <p14:tracePt t="41598" x="2063750" y="2459038"/>
          <p14:tracePt t="41615" x="2114550" y="2366963"/>
          <p14:tracePt t="41631" x="2181225" y="2173288"/>
          <p14:tracePt t="41648" x="2282825" y="1922463"/>
          <p14:tracePt t="41664" x="2425700" y="1695450"/>
          <p14:tracePt t="41681" x="2668588" y="1527175"/>
          <p14:tracePt t="41698" x="2895600" y="1409700"/>
          <p14:tracePt t="41714" x="3130550" y="1384300"/>
          <p14:tracePt t="41731" x="3381375" y="1419225"/>
          <p14:tracePt t="41748" x="3590925" y="1519238"/>
          <p14:tracePt t="41765" x="3759200" y="1679575"/>
          <p14:tracePt t="41781" x="3927475" y="1871663"/>
          <p14:tracePt t="41798" x="3976688" y="1947863"/>
          <p14:tracePt t="41871" x="3968750" y="1938338"/>
          <p14:tracePt t="41897" x="3960813" y="1930400"/>
          <p14:tracePt t="41904" x="3952875" y="1930400"/>
          <p14:tracePt t="41914" x="3943350" y="1922463"/>
          <p14:tracePt t="41931" x="3943350" y="1914525"/>
          <p14:tracePt t="47678" x="3851275" y="1905000"/>
          <p14:tracePt t="47694" x="3800475" y="1905000"/>
          <p14:tracePt t="47702" x="3700463" y="1905000"/>
          <p14:tracePt t="47715" x="3575050" y="1905000"/>
          <p14:tracePt t="47731" x="3414713" y="1938338"/>
          <p14:tracePt t="47748" x="3322638" y="1989138"/>
          <p14:tracePt t="47765" x="3197225" y="2106613"/>
          <p14:tracePt t="47781" x="2954338" y="2308225"/>
          <p14:tracePt t="47798" x="2425700" y="2568575"/>
          <p14:tracePt t="47815" x="1711325" y="2803525"/>
          <p14:tracePt t="47831" x="1074738" y="3005138"/>
          <p14:tracePt t="47848" x="579438" y="3198813"/>
          <p14:tracePt t="47864" x="276225" y="3349625"/>
          <p14:tracePt t="47881" x="100013" y="3467100"/>
          <p14:tracePt t="47955" x="109538" y="4473575"/>
          <p14:tracePt t="47964" x="176213" y="4624388"/>
          <p14:tracePt t="47981" x="301625" y="4994275"/>
          <p14:tracePt t="47998" x="369888" y="5305425"/>
          <p14:tracePt t="48015" x="393700" y="5532438"/>
          <p14:tracePt t="48031" x="393700" y="5741988"/>
          <p14:tracePt t="48048" x="385763" y="5984875"/>
          <p14:tracePt t="48064" x="385763" y="6245225"/>
          <p14:tracePt t="48081" x="393700" y="6546850"/>
          <p14:tracePt t="48098" x="428625" y="6748463"/>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3" y="1088344"/>
            <a:ext cx="709632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Step 3. Sequence of Project Activities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3-29</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762000" y="2000140"/>
            <a:ext cx="10668000" cy="432293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en-US" sz="2400" dirty="0"/>
              <a:t>With the activity list complete, we need to “sequence” or develop “logic” between activities. To complete this process, we need the WBS activities list and a pencil.  </a:t>
            </a:r>
          </a:p>
          <a:p>
            <a:pPr>
              <a:lnSpc>
                <a:spcPct val="150000"/>
              </a:lnSpc>
            </a:pPr>
            <a:r>
              <a:rPr lang="en-US" altLang="en-US" sz="2400" dirty="0"/>
              <a:t>A pencil? Why a pencil?</a:t>
            </a:r>
          </a:p>
          <a:p>
            <a:pPr>
              <a:lnSpc>
                <a:spcPct val="150000"/>
              </a:lnSpc>
            </a:pPr>
            <a:r>
              <a:rPr lang="en-US" altLang="en-US" sz="2400" dirty="0"/>
              <a:t>This process requires the project manager, subject matter experts (SME), and other project team members who are familiar with the nature of the specific activities to meet, discuss and develop the sequencing of the project activities.  This process is known as “a pencil to paper” process. </a:t>
            </a:r>
          </a:p>
        </p:txBody>
      </p:sp>
      <p:pic>
        <p:nvPicPr>
          <p:cNvPr id="2" name="Picture 1">
            <a:extLst>
              <a:ext uri="{FF2B5EF4-FFF2-40B4-BE49-F238E27FC236}">
                <a16:creationId xmlns="" xmlns:a16="http://schemas.microsoft.com/office/drawing/2014/main" id="{50CEF9C6-21AA-7917-2A32-13034D9C7186}"/>
              </a:ext>
            </a:extLst>
          </p:cNvPr>
          <p:cNvPicPr>
            <a:picLocks noChangeAspect="1"/>
          </p:cNvPicPr>
          <p:nvPr/>
        </p:nvPicPr>
        <p:blipFill>
          <a:blip r:embed="rId3"/>
          <a:stretch>
            <a:fillRect/>
          </a:stretch>
        </p:blipFill>
        <p:spPr>
          <a:xfrm>
            <a:off x="8680116" y="5563261"/>
            <a:ext cx="2403520" cy="944809"/>
          </a:xfrm>
          <a:prstGeom prst="rect">
            <a:avLst/>
          </a:prstGeom>
        </p:spPr>
      </p:pic>
    </p:spTree>
    <p:extLst>
      <p:ext uri="{BB962C8B-B14F-4D97-AF65-F5344CB8AC3E}">
        <p14:creationId xmlns:p14="http://schemas.microsoft.com/office/powerpoint/2010/main" val="1877123294"/>
      </p:ext>
    </p:extLst>
  </p:cSld>
  <p:clrMapOvr>
    <a:masterClrMapping/>
  </p:clrMapOvr>
  <mc:AlternateContent xmlns:mc="http://schemas.openxmlformats.org/markup-compatibility/2006" xmlns:p14="http://schemas.microsoft.com/office/powerpoint/2010/main">
    <mc:Choice Requires="p14">
      <p:transition p14:dur="10" advTm="69426"/>
    </mc:Choice>
    <mc:Fallback xmlns="">
      <p:transition advTm="69426"/>
    </mc:Fallback>
  </mc:AlternateContent>
  <p:timing>
    <p:tnLst>
      <p:par>
        <p:cTn id="1" dur="indefinite" restart="never" nodeType="tmRoot"/>
      </p:par>
    </p:tnLst>
  </p:timing>
  <p:extLst mod="1">
    <p:ext uri="{3A86A75C-4F4B-4683-9AE1-C65F6400EC91}">
      <p14:laserTraceLst xmlns:p14="http://schemas.microsoft.com/office/powerpoint/2010/main">
        <p14:tracePtLst>
          <p14:tracePt t="335" x="2282825" y="6715125"/>
          <p14:tracePt t="343" x="2466975" y="6581775"/>
          <p14:tracePt t="354" x="2693988" y="6403975"/>
          <p14:tracePt t="370" x="3079750" y="6076950"/>
          <p14:tracePt t="387" x="3406775" y="5749925"/>
          <p14:tracePt t="404" x="3633788" y="5464175"/>
          <p14:tracePt t="420" x="3767138" y="5237163"/>
          <p14:tracePt t="435" x="3859213" y="5060950"/>
          <p14:tracePt t="452" x="3894138" y="4935538"/>
          <p14:tracePt t="469" x="3902075" y="4876800"/>
          <p14:tracePt t="486" x="3910013" y="4868863"/>
          <p14:tracePt t="1298" x="3917950" y="4868863"/>
          <p14:tracePt t="1331" x="3910013" y="4868863"/>
          <p14:tracePt t="1339" x="3868738" y="4868863"/>
          <p14:tracePt t="1346" x="3843338" y="4868863"/>
          <p14:tracePt t="1354" x="3800475" y="4851400"/>
          <p14:tracePt t="1369" x="3733800" y="4835525"/>
          <p14:tracePt t="1386" x="3557588" y="4767263"/>
          <p14:tracePt t="1402" x="3432175" y="4659313"/>
          <p14:tracePt t="1419" x="3373438" y="4516438"/>
          <p14:tracePt t="1435" x="3365500" y="4448175"/>
          <p14:tracePt t="1624" x="3381375" y="4448175"/>
          <p14:tracePt t="1631" x="3389313" y="4465638"/>
          <p14:tracePt t="1640" x="3398838" y="4465638"/>
          <p14:tracePt t="1652" x="3406775" y="4473575"/>
          <p14:tracePt t="1669" x="3424238" y="4491038"/>
          <p14:tracePt t="1685" x="3448050" y="4491038"/>
          <p14:tracePt t="1702" x="3482975" y="4516438"/>
          <p14:tracePt t="1720" x="3490913" y="4516438"/>
          <p14:tracePt t="1736" x="3506788" y="4516438"/>
          <p14:tracePt t="1763" x="3516313" y="4516438"/>
          <p14:tracePt t="1778" x="3532188" y="4516438"/>
          <p14:tracePt t="1786" x="3541713" y="4506913"/>
          <p14:tracePt t="1802" x="3549650" y="4498975"/>
          <p14:tracePt t="1819" x="3590925" y="4473575"/>
          <p14:tracePt t="1819" x="3616325" y="4465638"/>
          <p14:tracePt t="1835" x="3633788" y="4457700"/>
          <p14:tracePt t="1853" x="3649663" y="4440238"/>
          <p14:tracePt t="35017" x="3717925" y="4440238"/>
          <p14:tracePt t="35026" x="3725863" y="4440238"/>
          <p14:tracePt t="35036" x="3751263" y="4440238"/>
          <p14:tracePt t="35053" x="3902075" y="4440238"/>
          <p14:tracePt t="35070" x="4086225" y="4440238"/>
          <p14:tracePt t="35086" x="4270375" y="4440238"/>
          <p14:tracePt t="35102" x="4413250" y="4440238"/>
          <p14:tracePt t="35119" x="4530725" y="4448175"/>
          <p14:tracePt t="35136" x="4548188" y="4457700"/>
          <p14:tracePt t="35153" x="4548188" y="4473575"/>
          <p14:tracePt t="35170" x="4556125" y="4498975"/>
          <p14:tracePt t="35187" x="4606925" y="4541838"/>
          <p14:tracePt t="35203" x="4665663" y="4549775"/>
          <p14:tracePt t="35219" x="4816475" y="4549775"/>
          <p14:tracePt t="35236" x="5010150" y="4549775"/>
          <p14:tracePt t="35252" x="5202238" y="4549775"/>
          <p14:tracePt t="35269" x="5445125" y="4549775"/>
          <p14:tracePt t="35287" x="5789613" y="4549775"/>
          <p14:tracePt t="35288" x="5973763" y="4549775"/>
          <p14:tracePt t="35304" x="6259513" y="4549775"/>
          <p14:tracePt t="35319" x="6359525" y="4549775"/>
          <p14:tracePt t="35335" x="6369050" y="4549775"/>
          <p14:tracePt t="35377" x="6369050" y="4565650"/>
          <p14:tracePt t="35386" x="6359525" y="4583113"/>
          <p14:tracePt t="35410" x="6359525" y="4600575"/>
          <p14:tracePt t="35418" x="6351588" y="4608513"/>
          <p14:tracePt t="35427" x="6343650" y="4616450"/>
          <p14:tracePt t="35435" x="6343650" y="4641850"/>
          <p14:tracePt t="35453" x="6310313" y="4718050"/>
          <p14:tracePt t="35469" x="6259513" y="4810125"/>
          <p14:tracePt t="35486" x="6200775" y="4860925"/>
          <p14:tracePt t="35503" x="6042025" y="4919663"/>
          <p14:tracePt t="35519" x="5748338" y="4960938"/>
          <p14:tracePt t="35778" x="5664200" y="4986338"/>
          <p14:tracePt t="35787" x="5630863" y="5011738"/>
          <p14:tracePt t="35794" x="5605463" y="5027613"/>
          <p14:tracePt t="35803" x="5605463" y="5045075"/>
          <p14:tracePt t="35820" x="5605463" y="5053013"/>
          <p14:tracePt t="35837" x="5613400" y="5053013"/>
          <p14:tracePt t="35852" x="5656263" y="5078413"/>
          <p14:tracePt t="35868" x="5730875" y="5095875"/>
          <p14:tracePt t="35885" x="5738813" y="5103813"/>
          <p14:tracePt t="35903" x="5748338" y="5111750"/>
          <p14:tracePt t="36155" x="5756275" y="5111750"/>
          <p14:tracePt t="36162" x="5764213" y="5111750"/>
          <p14:tracePt t="36171" x="5781675" y="5111750"/>
          <p14:tracePt t="36186" x="5789613" y="5111750"/>
          <p14:tracePt t="36202" x="5840413" y="5111750"/>
          <p14:tracePt t="36219" x="5891213" y="5111750"/>
          <p14:tracePt t="36236" x="5991225" y="5119688"/>
          <p14:tracePt t="36252" x="6032500" y="5137150"/>
          <p14:tracePt t="36269" x="6075363" y="5154613"/>
          <p14:tracePt t="36269" x="6091238" y="5154613"/>
          <p14:tracePt t="36285" x="6100763" y="5154613"/>
          <p14:tracePt t="36286" x="6108700" y="5154613"/>
          <p14:tracePt t="36302" x="6134100" y="5154613"/>
          <p14:tracePt t="36320" x="6142038" y="5154613"/>
          <p14:tracePt t="36321" x="6149975" y="5154613"/>
          <p14:tracePt t="36351" x="6124575" y="5137150"/>
          <p14:tracePt t="36359" x="6108700" y="5137150"/>
          <p14:tracePt t="36368" x="6075363" y="5137150"/>
          <p14:tracePt t="36385" x="6067425" y="5137150"/>
          <p14:tracePt t="36614" x="6042025" y="5137150"/>
          <p14:tracePt t="36622" x="6032500" y="5154613"/>
          <p14:tracePt t="36629" x="6024563" y="5162550"/>
          <p14:tracePt t="36637" x="6024563" y="5170488"/>
          <p14:tracePt t="36652" x="6008688" y="5170488"/>
          <p14:tracePt t="36669" x="5999163" y="5187950"/>
          <p14:tracePt t="36768" x="5999163" y="5178425"/>
          <p14:tracePt t="36778" x="6008688" y="5178425"/>
          <p14:tracePt t="36785" x="6024563" y="5170488"/>
          <p14:tracePt t="36802" x="6075363" y="5154613"/>
          <p14:tracePt t="36819" x="6134100" y="5137150"/>
          <p14:tracePt t="36836" x="6192838" y="5111750"/>
          <p14:tracePt t="36852" x="6234113" y="5111750"/>
          <p14:tracePt t="36869" x="6251575" y="5095875"/>
          <p14:tracePt t="36885" x="6310313" y="5070475"/>
          <p14:tracePt t="36902" x="6335713" y="5053013"/>
          <p14:tracePt t="36918" x="6384925" y="5019675"/>
          <p14:tracePt t="36936" x="6410325" y="5002213"/>
          <p14:tracePt t="36936" x="6418263" y="5002213"/>
          <p14:tracePt t="36952" x="6427788" y="4986338"/>
          <p14:tracePt t="36968" x="6443663" y="4968875"/>
          <p14:tracePt t="36985" x="6461125" y="4953000"/>
          <p14:tracePt t="37002" x="6469063" y="4935538"/>
          <p14:tracePt t="37002" x="6486525" y="4894263"/>
          <p14:tracePt t="37019" x="6511925" y="4835525"/>
          <p14:tracePt t="37035" x="6527800" y="4776788"/>
          <p14:tracePt t="37052" x="6545263" y="4751388"/>
          <p14:tracePt t="37069" x="6561138" y="4708525"/>
          <p14:tracePt t="37085" x="6578600" y="4692650"/>
          <p14:tracePt t="37102" x="6594475" y="4675188"/>
          <p14:tracePt t="37119" x="6604000" y="4675188"/>
          <p14:tracePt t="37297" x="6611938" y="4667250"/>
          <p14:tracePt t="37312" x="6619875" y="4659313"/>
          <p14:tracePt t="37320" x="6629400" y="4659313"/>
          <p14:tracePt t="37337" x="6637338" y="4659313"/>
          <p14:tracePt t="37752" x="6645275" y="4649788"/>
          <p14:tracePt t="37768" x="6653213" y="4649788"/>
          <p14:tracePt t="37776" x="6662738" y="4649788"/>
          <p14:tracePt t="38315" x="6704013" y="4633913"/>
          <p14:tracePt t="38322" x="6746875" y="4633913"/>
          <p14:tracePt t="38331" x="6780213" y="4633913"/>
          <p14:tracePt t="38339" x="6805613" y="4633913"/>
          <p14:tracePt t="38353" x="6838950" y="4633913"/>
          <p14:tracePt t="38370" x="6938963" y="4633913"/>
          <p14:tracePt t="38386" x="7064375" y="4633913"/>
          <p14:tracePt t="38403" x="7191375" y="4633913"/>
          <p14:tracePt t="38420" x="7258050" y="4633913"/>
          <p14:tracePt t="38420" x="7283450" y="4633913"/>
          <p14:tracePt t="38436" x="7299325" y="4633913"/>
          <p14:tracePt t="38625" x="7308850" y="4633913"/>
          <p14:tracePt t="38632" x="7324725" y="4633913"/>
          <p14:tracePt t="38640" x="7350125" y="4633913"/>
          <p14:tracePt t="38653" x="7392988" y="4633913"/>
          <p14:tracePt t="38670" x="7451725" y="4633913"/>
          <p14:tracePt t="38687" x="7618413" y="4633913"/>
          <p14:tracePt t="38703" x="7794625" y="4624388"/>
          <p14:tracePt t="38720" x="7945438" y="4608513"/>
          <p14:tracePt t="38736" x="8039100" y="4591050"/>
          <p14:tracePt t="38753" x="8105775" y="4575175"/>
          <p14:tracePt t="38770" x="8156575" y="4565650"/>
          <p14:tracePt t="38786" x="8215313" y="4557713"/>
          <p14:tracePt t="38803" x="8248650" y="4549775"/>
          <p14:tracePt t="38803" x="8274050" y="4549775"/>
          <p14:tracePt t="38819" x="8281988" y="4549775"/>
          <p14:tracePt t="38837" x="8307388" y="4541838"/>
          <p14:tracePt t="38837" x="8315325" y="4541838"/>
          <p14:tracePt t="38853" x="8332788" y="4541838"/>
          <p14:tracePt t="38870" x="8340725" y="4541838"/>
          <p14:tracePt t="38886" x="8356600" y="4541838"/>
          <p14:tracePt t="38902" x="8366125" y="4541838"/>
          <p14:tracePt t="38920" x="8374063" y="4541838"/>
          <p14:tracePt t="38936" x="8382000" y="4541838"/>
          <p14:tracePt t="43530" x="8356600" y="4557713"/>
          <p14:tracePt t="43532" x="8348663" y="4565650"/>
          <p14:tracePt t="43540" x="8315325" y="4600575"/>
          <p14:tracePt t="43554" x="8256588" y="4649788"/>
          <p14:tracePt t="43570" x="8189913" y="4700588"/>
          <p14:tracePt t="43587" x="8021638" y="4826000"/>
          <p14:tracePt t="43602" x="7778750" y="4968875"/>
          <p14:tracePt t="43620" x="7442200" y="5170488"/>
          <p14:tracePt t="43637" x="7048500" y="5380038"/>
          <p14:tracePt t="43653" x="6688138" y="5548313"/>
          <p14:tracePt t="43670" x="6318250" y="5708650"/>
          <p14:tracePt t="43687" x="6042025" y="5842000"/>
          <p14:tracePt t="43704" x="5756275" y="5969000"/>
          <p14:tracePt t="43720" x="5680075" y="6018213"/>
          <p14:tracePt t="43721" x="5597525" y="6051550"/>
          <p14:tracePt t="43737" x="5480050" y="6110288"/>
          <p14:tracePt t="43754" x="5403850" y="6145213"/>
          <p14:tracePt t="43770" x="5362575" y="6161088"/>
          <p14:tracePt t="43787" x="5311775" y="6178550"/>
          <p14:tracePt t="43803" x="5245100" y="6194425"/>
          <p14:tracePt t="43820" x="5194300" y="6194425"/>
          <p14:tracePt t="43837" x="5068888" y="6227763"/>
          <p14:tracePt t="43854" x="4900613" y="6253163"/>
          <p14:tracePt t="43870" x="4716463" y="6270625"/>
          <p14:tracePt t="43886" x="4548188" y="6296025"/>
          <p14:tracePt t="43905" x="4430713" y="6311900"/>
          <p14:tracePt t="43920" x="4387850" y="6321425"/>
          <p14:tracePt t="44202" x="4397375" y="6321425"/>
          <p14:tracePt t="44211" x="4413250" y="6311900"/>
          <p14:tracePt t="44220" x="4438650" y="6303963"/>
          <p14:tracePt t="44237" x="4530725" y="6286500"/>
          <p14:tracePt t="44254" x="4691063" y="6253163"/>
          <p14:tracePt t="44270" x="4892675" y="6219825"/>
          <p14:tracePt t="44287" x="5118100" y="6194425"/>
          <p14:tracePt t="44302" x="5345113" y="6194425"/>
          <p14:tracePt t="44320" x="5554663" y="6194425"/>
          <p14:tracePt t="44337" x="5705475" y="6194425"/>
          <p14:tracePt t="44353" x="5748338" y="6194425"/>
          <p14:tracePt t="44370" x="5764213" y="6194425"/>
          <p14:tracePt t="66088" x="5773738" y="6194425"/>
          <p14:tracePt t="66144" x="5764213" y="6194425"/>
          <p14:tracePt t="66266" x="5748338" y="6186488"/>
          <p14:tracePt t="66275" x="5738813" y="6178550"/>
          <p14:tracePt t="66287" x="5730875" y="6178550"/>
          <p14:tracePt t="66303" x="5689600" y="6153150"/>
          <p14:tracePt t="66321" x="5605463" y="6135688"/>
          <p14:tracePt t="66338" x="5546725" y="6119813"/>
          <p14:tracePt t="66353" x="5353050" y="6102350"/>
          <p14:tracePt t="66370" x="5084763" y="6102350"/>
          <p14:tracePt t="66387" x="4665663" y="6102350"/>
          <p14:tracePt t="66403" x="4187825" y="6102350"/>
          <p14:tracePt t="66420" x="3751263" y="6102350"/>
          <p14:tracePt t="66437" x="3448050" y="6102350"/>
          <p14:tracePt t="66438" x="3348038" y="6102350"/>
          <p14:tracePt t="66453" x="3255963" y="6110288"/>
          <p14:tracePt t="66470" x="3121025" y="6127750"/>
          <p14:tracePt t="66470" x="3054350" y="6153150"/>
          <p14:tracePt t="66487" x="2944813" y="6203950"/>
          <p14:tracePt t="66504" x="2878138" y="6253163"/>
          <p14:tracePt t="66520" x="2836863" y="6337300"/>
          <p14:tracePt t="66537" x="2794000" y="6403975"/>
          <p14:tracePt t="66553" x="2693988" y="6513513"/>
          <p14:tracePt t="66570" x="2517775" y="6664325"/>
          <p14:tracePt t="66586" x="2214563" y="6832600"/>
          <p14:tracePt t="66665" x="12014200" y="6483350"/>
          <p14:tracePt t="66674" x="11944350" y="6496050"/>
          <p14:tracePt t="66686" x="11893550" y="6502400"/>
          <p14:tracePt t="66704" x="11880850" y="6502400"/>
          <p14:tracePt t="66722" x="11887200" y="6502400"/>
          <p14:tracePt t="66737" x="11906250" y="6502400"/>
          <p14:tracePt t="66754" x="11950700" y="6502400"/>
          <p14:tracePt t="66770" x="11988800" y="6502400"/>
          <p14:tracePt t="66787" x="12007850" y="6496050"/>
          <p14:tracePt t="66804" x="12026900" y="6496050"/>
          <p14:tracePt t="66820" x="12052300" y="6483350"/>
          <p14:tracePt t="66836" x="12096750" y="6483350"/>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269173" y="1173014"/>
            <a:ext cx="9472026" cy="492443"/>
          </a:xfrm>
          <a:prstGeom prst="rect">
            <a:avLst/>
          </a:prstGeom>
          <a:noFill/>
        </p:spPr>
        <p:txBody>
          <a:bodyPr wrap="square" rtlCol="0">
            <a:spAutoFit/>
          </a:bodyPr>
          <a:lstStyle/>
          <a:p>
            <a:r>
              <a:rPr lang="en-US" sz="2600" b="1" dirty="0">
                <a:solidFill>
                  <a:srgbClr val="00B0F0"/>
                </a:solidFill>
                <a:latin typeface="Alexandria" charset="0"/>
                <a:cs typeface="Alexandria" charset="0"/>
              </a:rPr>
              <a:t>Step 4. Determine the relationships between activities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3-30</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942308" y="2175326"/>
            <a:ext cx="10141328" cy="4225474"/>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en-US" sz="2400" dirty="0"/>
              <a:t>How does sequencing differ from identifying the relationships of tasks and activities? </a:t>
            </a:r>
          </a:p>
          <a:p>
            <a:pPr>
              <a:lnSpc>
                <a:spcPct val="150000"/>
              </a:lnSpc>
            </a:pPr>
            <a:r>
              <a:rPr lang="en-US" altLang="en-US" sz="2400" dirty="0"/>
              <a:t>Sequencing is the order of how things will happen. First, second, third, etc. . . </a:t>
            </a:r>
          </a:p>
          <a:p>
            <a:pPr>
              <a:lnSpc>
                <a:spcPct val="150000"/>
              </a:lnSpc>
            </a:pPr>
            <a:r>
              <a:rPr lang="en-US" altLang="en-US" sz="2400" dirty="0"/>
              <a:t>Identifying direct relationships provides greater understanding to the project tasks and schedule. </a:t>
            </a:r>
          </a:p>
          <a:p>
            <a:pPr>
              <a:lnSpc>
                <a:spcPct val="150000"/>
              </a:lnSpc>
            </a:pPr>
            <a:r>
              <a:rPr lang="en-US" altLang="en-US" sz="2400" dirty="0"/>
              <a:t>By identifying the relationships between activities in scheduling, you identify the sequence plus dependencies of tasks. </a:t>
            </a:r>
          </a:p>
          <a:p>
            <a:pPr>
              <a:lnSpc>
                <a:spcPct val="150000"/>
              </a:lnSpc>
            </a:pPr>
            <a:r>
              <a:rPr lang="en-US" altLang="en-US" sz="2400" dirty="0"/>
              <a:t>There are 4 types of scheduling dependencies:</a:t>
            </a:r>
          </a:p>
        </p:txBody>
      </p:sp>
      <p:pic>
        <p:nvPicPr>
          <p:cNvPr id="12" name="Picture 11">
            <a:extLst>
              <a:ext uri="{FF2B5EF4-FFF2-40B4-BE49-F238E27FC236}">
                <a16:creationId xmlns="" xmlns:a16="http://schemas.microsoft.com/office/drawing/2014/main" id="{CFE57FDA-2863-43B8-A4BD-6813CA6B6957}"/>
              </a:ext>
            </a:extLst>
          </p:cNvPr>
          <p:cNvPicPr>
            <a:picLocks noChangeAspect="1"/>
          </p:cNvPicPr>
          <p:nvPr/>
        </p:nvPicPr>
        <p:blipFill>
          <a:blip r:embed="rId3"/>
          <a:stretch>
            <a:fillRect/>
          </a:stretch>
        </p:blipFill>
        <p:spPr>
          <a:xfrm>
            <a:off x="8269454" y="5188688"/>
            <a:ext cx="2645893" cy="1322947"/>
          </a:xfrm>
          <a:prstGeom prst="rect">
            <a:avLst/>
          </a:prstGeom>
        </p:spPr>
      </p:pic>
    </p:spTree>
    <p:extLst>
      <p:ext uri="{BB962C8B-B14F-4D97-AF65-F5344CB8AC3E}">
        <p14:creationId xmlns:p14="http://schemas.microsoft.com/office/powerpoint/2010/main" val="4271027582"/>
      </p:ext>
    </p:extLst>
  </p:cSld>
  <p:clrMapOvr>
    <a:masterClrMapping/>
  </p:clrMapOvr>
  <mc:AlternateContent xmlns:mc="http://schemas.openxmlformats.org/markup-compatibility/2006" xmlns:p14="http://schemas.microsoft.com/office/powerpoint/2010/main">
    <mc:Choice Requires="p14">
      <p:transition p14:dur="10" advTm="49692"/>
    </mc:Choice>
    <mc:Fallback xmlns="">
      <p:transition advTm="49692"/>
    </mc:Fallback>
  </mc:AlternateContent>
  <p:timing>
    <p:tnLst>
      <p:par>
        <p:cTn id="1" dur="indefinite" restart="never" nodeType="tmRoot"/>
      </p:par>
    </p:tnLst>
  </p:timing>
  <p:extLst mod="1">
    <p:ext uri="{3A86A75C-4F4B-4683-9AE1-C65F6400EC91}">
      <p14:laserTraceLst xmlns:p14="http://schemas.microsoft.com/office/powerpoint/2010/main">
        <p14:tracePtLst>
          <p14:tracePt t="233" x="3113088" y="6707188"/>
          <p14:tracePt t="241" x="3322638" y="6640513"/>
          <p14:tracePt t="249" x="3532188" y="6572250"/>
          <p14:tracePt t="261" x="3700463" y="6505575"/>
          <p14:tracePt t="278" x="3952875" y="6388100"/>
          <p14:tracePt t="295" x="4103688" y="6311900"/>
          <p14:tracePt t="311" x="4203700" y="6270625"/>
          <p14:tracePt t="329" x="4221163" y="6262688"/>
          <p14:tracePt t="8400" x="4162425" y="6262688"/>
          <p14:tracePt t="8408" x="4052888" y="6278563"/>
          <p14:tracePt t="8416" x="3835400" y="6311900"/>
          <p14:tracePt t="8429" x="3524250" y="6354763"/>
          <p14:tracePt t="8446" x="3062288" y="6429375"/>
          <p14:tracePt t="8463" x="3071813" y="6429375"/>
          <p14:tracePt t="8479" x="3406775" y="6429375"/>
          <p14:tracePt t="8496" x="4371975" y="6380163"/>
          <p14:tracePt t="8512" x="5664200" y="6345238"/>
          <p14:tracePt t="8530" x="7710488" y="6253163"/>
          <p14:tracePt t="8546" x="8356600" y="6178550"/>
          <p14:tracePt t="8562" x="9640888" y="6110288"/>
          <p14:tracePt t="8579" x="11009313" y="6076950"/>
          <p14:tracePt t="8596" x="11453813" y="6051550"/>
          <p14:tracePt t="8614" x="11596688" y="6043613"/>
          <p14:tracePt t="8629" x="11604625" y="6043613"/>
          <p14:tracePt t="8768" x="11604625" y="6035675"/>
          <p14:tracePt t="8776" x="11604625" y="6018213"/>
          <p14:tracePt t="8785" x="11579225" y="6010275"/>
          <p14:tracePt t="8796" x="11563350" y="5992813"/>
          <p14:tracePt t="8813" x="11537950" y="5976938"/>
          <p14:tracePt t="8829" x="11453813" y="5943600"/>
          <p14:tracePt t="8846" x="11361738" y="5918200"/>
          <p14:tracePt t="8863" x="11160125" y="5849938"/>
          <p14:tracePt t="8879" x="10833100" y="5741988"/>
          <p14:tracePt t="8897" x="10580688" y="5640388"/>
          <p14:tracePt t="8913" x="10421938" y="5556250"/>
          <p14:tracePt t="8929" x="10287000" y="5489575"/>
          <p14:tracePt t="8946" x="10220325" y="5456238"/>
          <p14:tracePt t="8964" x="10212388" y="5448300"/>
          <p14:tracePt t="8981" x="10202863" y="5448300"/>
          <p14:tracePt t="8996" x="10202863" y="5430838"/>
          <p14:tracePt t="9012" x="10186988" y="5422900"/>
          <p14:tracePt t="9031" x="10136188" y="5405438"/>
          <p14:tracePt t="9047" x="10069513" y="5372100"/>
          <p14:tracePt t="9063" x="10010775" y="5364163"/>
          <p14:tracePt t="9080" x="9883775" y="5346700"/>
          <p14:tracePt t="9096" x="9699625" y="5321300"/>
          <p14:tracePt t="9113" x="9507538" y="5287963"/>
          <p14:tracePt t="9130" x="9364663" y="5272088"/>
          <p14:tracePt t="9146" x="9247188" y="5262563"/>
          <p14:tracePt t="9163" x="9196388" y="5262563"/>
          <p14:tracePt t="9180" x="9086850" y="5262563"/>
          <p14:tracePt t="9196" x="9028113" y="5262563"/>
          <p14:tracePt t="9213" x="8969375" y="5262563"/>
          <p14:tracePt t="9229" x="8910638" y="5262563"/>
          <p14:tracePt t="9246" x="8843963" y="5272088"/>
          <p14:tracePt t="9263" x="8818563" y="5280025"/>
          <p14:tracePt t="9280" x="8777288" y="5305425"/>
          <p14:tracePt t="9296" x="8734425" y="5330825"/>
          <p14:tracePt t="9313" x="8718550" y="5346700"/>
          <p14:tracePt t="9330" x="8685213" y="5389563"/>
          <p14:tracePt t="9346" x="8667750" y="5430838"/>
          <p14:tracePt t="9363" x="8650288" y="5473700"/>
          <p14:tracePt t="9379" x="8634413" y="5540375"/>
          <p14:tracePt t="9396" x="8609013" y="5614988"/>
          <p14:tracePt t="9413" x="8591550" y="5699125"/>
          <p14:tracePt t="9430" x="8575675" y="5791200"/>
          <p14:tracePt t="9446" x="8558213" y="5884863"/>
          <p14:tracePt t="9463" x="8550275" y="5943600"/>
          <p14:tracePt t="9480" x="8550275" y="6035675"/>
          <p14:tracePt t="9496" x="8550275" y="6119813"/>
          <p14:tracePt t="9512" x="8558213" y="6135688"/>
          <p14:tracePt t="9530" x="8650288" y="6211888"/>
          <p14:tracePt t="9546" x="8667750" y="6227763"/>
          <p14:tracePt t="9563" x="8726488" y="6253163"/>
          <p14:tracePt t="9563" x="8777288" y="6253163"/>
          <p14:tracePt t="9579" x="8843963" y="6262688"/>
          <p14:tracePt t="9596" x="8910638" y="6270625"/>
          <p14:tracePt t="9613" x="9012238" y="6270625"/>
          <p14:tracePt t="9629" x="9129713" y="6270625"/>
          <p14:tracePt t="9646" x="9247188" y="6270625"/>
          <p14:tracePt t="9663" x="9364663" y="6270625"/>
          <p14:tracePt t="9679" x="9490075" y="6262688"/>
          <p14:tracePt t="9696" x="9615488" y="6245225"/>
          <p14:tracePt t="9713" x="9742488" y="6227763"/>
          <p14:tracePt t="9729" x="9867900" y="6211888"/>
          <p14:tracePt t="9746" x="9959975" y="6186488"/>
          <p14:tracePt t="9763" x="9993313" y="6178550"/>
          <p14:tracePt t="9780" x="10001250" y="6169025"/>
          <p14:tracePt t="9796" x="10010775" y="6135688"/>
          <p14:tracePt t="9813" x="10010775" y="6110288"/>
          <p14:tracePt t="9830" x="10010775" y="6051550"/>
          <p14:tracePt t="9847" x="10010775" y="6010275"/>
          <p14:tracePt t="9863" x="9993313" y="5926138"/>
          <p14:tracePt t="9880" x="9967913" y="5826125"/>
          <p14:tracePt t="9897" x="9942513" y="5741988"/>
          <p14:tracePt t="9913" x="9934575" y="5708650"/>
          <p14:tracePt t="9930" x="9934575" y="5691188"/>
          <p14:tracePt t="9946" x="9934575" y="5673725"/>
          <p14:tracePt t="9963" x="9934575" y="5665788"/>
          <p14:tracePt t="9964" x="9934575" y="5657850"/>
          <p14:tracePt t="9980" x="9934575" y="5649913"/>
          <p14:tracePt t="9996" x="9918700" y="5624513"/>
          <p14:tracePt t="10013" x="9883775" y="5581650"/>
          <p14:tracePt t="10029" x="9850438" y="5532438"/>
          <p14:tracePt t="10046" x="9783763" y="5473700"/>
          <p14:tracePt t="10063" x="9725025" y="5422900"/>
          <p14:tracePt t="10080" x="9648825" y="5356225"/>
          <p14:tracePt t="10096" x="9599613" y="5321300"/>
          <p14:tracePt t="10113" x="9531350" y="5287963"/>
          <p14:tracePt t="10129" x="9456738" y="5262563"/>
          <p14:tracePt t="10146" x="9398000" y="5237163"/>
          <p14:tracePt t="10163" x="9331325" y="5221288"/>
          <p14:tracePt t="10180" x="9272588" y="5203825"/>
          <p14:tracePt t="10196" x="9204325" y="5203825"/>
          <p14:tracePt t="10213" x="9120188" y="5195888"/>
          <p14:tracePt t="10230" x="9061450" y="5195888"/>
          <p14:tracePt t="10246" x="9012238" y="5195888"/>
          <p14:tracePt t="10263" x="8961438" y="5195888"/>
          <p14:tracePt t="10280" x="8936038" y="5195888"/>
          <p14:tracePt t="10296" x="8885238" y="5195888"/>
          <p14:tracePt t="10313" x="8851900" y="5195888"/>
          <p14:tracePt t="10329" x="8802688" y="5195888"/>
          <p14:tracePt t="10346" x="8767763" y="5195888"/>
          <p14:tracePt t="10363" x="8751888" y="5203825"/>
          <p14:tracePt t="10380" x="8701088" y="5246688"/>
          <p14:tracePt t="10396" x="8693150" y="5262563"/>
          <p14:tracePt t="10413" x="8650288" y="5313363"/>
          <p14:tracePt t="10430" x="8626475" y="5356225"/>
          <p14:tracePt t="10447" x="8591550" y="5380038"/>
          <p14:tracePt t="10463" x="8583613" y="5405438"/>
          <p14:tracePt t="10479" x="8567738" y="5422900"/>
          <p14:tracePt t="10496" x="8558213" y="5448300"/>
          <p14:tracePt t="10513" x="8558213" y="5507038"/>
          <p14:tracePt t="10529" x="8550275" y="5548313"/>
          <p14:tracePt t="10546" x="8532813" y="5599113"/>
          <p14:tracePt t="10563" x="8516938" y="5665788"/>
          <p14:tracePt t="10580" x="8499475" y="5724525"/>
          <p14:tracePt t="10596" x="8483600" y="5767388"/>
          <p14:tracePt t="10612" x="8466138" y="5800725"/>
          <p14:tracePt t="10630" x="8466138" y="5826125"/>
          <p14:tracePt t="10646" x="8466138" y="5842000"/>
          <p14:tracePt t="10664" x="8466138" y="5867400"/>
          <p14:tracePt t="10680" x="8466138" y="5884863"/>
          <p14:tracePt t="10697" x="8466138" y="5918200"/>
          <p14:tracePt t="10713" x="8466138" y="5943600"/>
          <p14:tracePt t="10729" x="8466138" y="5984875"/>
          <p14:tracePt t="10746" x="8466138" y="6027738"/>
          <p14:tracePt t="10746" x="8466138" y="6043613"/>
          <p14:tracePt t="10763" x="8491538" y="6110288"/>
          <p14:tracePt t="10779" x="8516938" y="6153150"/>
          <p14:tracePt t="10796" x="8583613" y="6237288"/>
          <p14:tracePt t="10813" x="8650288" y="6286500"/>
          <p14:tracePt t="10829" x="8701088" y="6311900"/>
          <p14:tracePt t="10846" x="8767763" y="6345238"/>
          <p14:tracePt t="10863" x="8869363" y="6362700"/>
          <p14:tracePt t="10879" x="8969375" y="6362700"/>
          <p14:tracePt t="10896" x="9053513" y="6362700"/>
          <p14:tracePt t="10913" x="9112250" y="6362700"/>
          <p14:tracePt t="10930" x="9145588" y="6362700"/>
          <p14:tracePt t="10946" x="9196388" y="6362700"/>
          <p14:tracePt t="10963" x="9221788" y="6362700"/>
          <p14:tracePt t="10980" x="9237663" y="6362700"/>
          <p14:tracePt t="11031" x="9247188" y="6354763"/>
          <p14:tracePt t="23275" x="9263063" y="6337300"/>
          <p14:tracePt t="23837" x="9263063" y="6345238"/>
          <p14:tracePt t="23853" x="9288463" y="6345238"/>
          <p14:tracePt t="23861" x="9305925" y="6329363"/>
          <p14:tracePt t="23869" x="9331325" y="6311900"/>
          <p14:tracePt t="23879" x="9339263" y="6303963"/>
          <p14:tracePt t="23896" x="9364663" y="6227763"/>
          <p14:tracePt t="23913" x="9380538" y="6153150"/>
          <p14:tracePt t="23929" x="9380538" y="6043613"/>
          <p14:tracePt t="23946" x="9372600" y="5908675"/>
          <p14:tracePt t="23962" x="9313863" y="5767388"/>
          <p14:tracePt t="23980" x="9296400" y="5708650"/>
          <p14:tracePt t="24115" x="9296400" y="5699125"/>
          <p14:tracePt t="24123" x="9321800" y="5699125"/>
          <p14:tracePt t="24131" x="9331325" y="5699125"/>
          <p14:tracePt t="24146" x="9355138" y="5699125"/>
          <p14:tracePt t="24162" x="9405938" y="5665788"/>
          <p14:tracePt t="24179" x="9448800" y="5649913"/>
          <p14:tracePt t="24196" x="9464675" y="5649913"/>
          <p14:tracePt t="33835" x="9490075" y="5632450"/>
          <p14:tracePt t="33845" x="9507538" y="5624513"/>
          <p14:tracePt t="33853" x="9531350" y="5624513"/>
          <p14:tracePt t="33862" x="9556750" y="5607050"/>
          <p14:tracePt t="33880" x="9615488" y="5573713"/>
          <p14:tracePt t="33896" x="9699625" y="5522913"/>
          <p14:tracePt t="33913" x="9750425" y="5489575"/>
          <p14:tracePt t="33930" x="9758363" y="5473700"/>
          <p14:tracePt t="33991" x="9732963" y="5473700"/>
          <p14:tracePt t="34000" x="9699625" y="5464175"/>
          <p14:tracePt t="34012" x="9674225" y="5464175"/>
          <p14:tracePt t="34030" x="9582150" y="5438775"/>
          <p14:tracePt t="34046" x="9431338" y="5397500"/>
          <p14:tracePt t="34063" x="9263063" y="5338763"/>
          <p14:tracePt t="34079" x="9112250" y="5280025"/>
          <p14:tracePt t="34096" x="8978900" y="5229225"/>
          <p14:tracePt t="34113" x="8877300" y="5195888"/>
          <p14:tracePt t="34129" x="8793163" y="5162550"/>
          <p14:tracePt t="34146" x="8734425" y="5145088"/>
          <p14:tracePt t="34147" x="8701088" y="5137150"/>
          <p14:tracePt t="34163" x="8642350" y="5137150"/>
          <p14:tracePt t="34179" x="8609013" y="5137150"/>
          <p14:tracePt t="34195" x="8558213" y="5137150"/>
          <p14:tracePt t="34213" x="8532813" y="5137150"/>
          <p14:tracePt t="34229" x="8491538" y="5154613"/>
          <p14:tracePt t="34246" x="8466138" y="5178425"/>
          <p14:tracePt t="34263" x="8424863" y="5195888"/>
          <p14:tracePt t="34279" x="8399463" y="5203825"/>
          <p14:tracePt t="34296" x="8382000" y="5229225"/>
          <p14:tracePt t="34312" x="8382000" y="5237163"/>
          <p14:tracePt t="34330" x="8382000" y="5246688"/>
          <p14:tracePt t="34346" x="8382000" y="5272088"/>
          <p14:tracePt t="34363" x="8382000" y="5287963"/>
          <p14:tracePt t="34379" x="8382000" y="5338763"/>
          <p14:tracePt t="34396" x="8382000" y="5380038"/>
          <p14:tracePt t="34413" x="8382000" y="5456238"/>
          <p14:tracePt t="34429" x="8382000" y="5497513"/>
          <p14:tracePt t="34446" x="8382000" y="5556250"/>
          <p14:tracePt t="34463" x="8348663" y="5657850"/>
          <p14:tracePt t="34480" x="8307388" y="5749925"/>
          <p14:tracePt t="34480" x="8297863" y="5791200"/>
          <p14:tracePt t="34496" x="8281988" y="5826125"/>
          <p14:tracePt t="34512" x="8256588" y="5884863"/>
          <p14:tracePt t="34529" x="8223250" y="5959475"/>
          <p14:tracePt t="34546" x="8223250" y="6010275"/>
          <p14:tracePt t="34563" x="8223250" y="6086475"/>
          <p14:tracePt t="34579" x="8223250" y="6145213"/>
          <p14:tracePt t="34596" x="8239125" y="6186488"/>
          <p14:tracePt t="34612" x="8264525" y="6203950"/>
          <p14:tracePt t="34630" x="8307388" y="6237288"/>
          <p14:tracePt t="34646" x="8340725" y="6262688"/>
          <p14:tracePt t="34663" x="8382000" y="6303963"/>
          <p14:tracePt t="34679" x="8440738" y="6345238"/>
          <p14:tracePt t="34696" x="8499475" y="6388100"/>
          <p14:tracePt t="34712" x="8583613" y="6438900"/>
          <p14:tracePt t="34729" x="8650288" y="6454775"/>
          <p14:tracePt t="34746" x="8751888" y="6472238"/>
          <p14:tracePt t="34763" x="8894763" y="6488113"/>
          <p14:tracePt t="34780" x="9037638" y="6505575"/>
          <p14:tracePt t="34796" x="9188450" y="6505575"/>
          <p14:tracePt t="34813" x="9364663" y="6505575"/>
          <p14:tracePt t="34829" x="9515475" y="6505575"/>
          <p14:tracePt t="34846" x="9666288" y="6505575"/>
          <p14:tracePt t="34863" x="9791700" y="6505575"/>
          <p14:tracePt t="34879" x="9959975" y="6488113"/>
          <p14:tracePt t="34896" x="10018713" y="6462713"/>
          <p14:tracePt t="34912" x="10128250" y="6421438"/>
          <p14:tracePt t="34929" x="10287000" y="6354763"/>
          <p14:tracePt t="34946" x="10388600" y="6311900"/>
          <p14:tracePt t="34963" x="10412413" y="6303963"/>
          <p14:tracePt t="34980" x="10455275" y="6278563"/>
          <p14:tracePt t="35010" x="10463213" y="6278563"/>
          <p14:tracePt t="35026" x="10463213" y="6270625"/>
          <p14:tracePt t="35042" x="10480675" y="6270625"/>
          <p14:tracePt t="35059" x="10480675" y="6262688"/>
          <p14:tracePt t="35067" x="10480675" y="6253163"/>
          <p14:tracePt t="35079" x="10480675" y="6237288"/>
          <p14:tracePt t="35096" x="10488613" y="6227763"/>
          <p14:tracePt t="35113" x="10488613" y="6219825"/>
          <p14:tracePt t="35129" x="10488613" y="6203950"/>
          <p14:tracePt t="35146" x="10488613" y="6186488"/>
          <p14:tracePt t="35162" x="10488613" y="6169025"/>
          <p14:tracePt t="35205" x="10488613" y="6161088"/>
          <p14:tracePt t="35238" x="10488613" y="6145213"/>
          <p14:tracePt t="35262" x="10480675" y="6145213"/>
          <p14:tracePt t="35271" x="10455275" y="6145213"/>
          <p14:tracePt t="35279" x="10421938" y="6145213"/>
          <p14:tracePt t="35296" x="10363200" y="6127750"/>
          <p14:tracePt t="35313" x="10228263" y="6043613"/>
          <p14:tracePt t="35330" x="10202863" y="5969000"/>
          <p14:tracePt t="35606" x="10202863" y="5959475"/>
          <p14:tracePt t="35613" x="10220325" y="5943600"/>
          <p14:tracePt t="35621" x="10236200" y="5918200"/>
          <p14:tracePt t="35630" x="10253663" y="5900738"/>
          <p14:tracePt t="35646" x="10261600" y="5884863"/>
          <p14:tracePt t="35663" x="10271125" y="5867400"/>
          <p14:tracePt t="35696" x="10261600" y="5859463"/>
          <p14:tracePt t="35702" x="10228263" y="5849938"/>
          <p14:tracePt t="35713" x="10194925" y="5842000"/>
          <p14:tracePt t="35730" x="10102850" y="5826125"/>
          <p14:tracePt t="35746" x="10036175" y="5816600"/>
          <p14:tracePt t="35763" x="9977438" y="5808663"/>
          <p14:tracePt t="35779" x="9942513" y="5800725"/>
          <p14:tracePt t="35796" x="9909175" y="5791200"/>
          <p14:tracePt t="35811" x="9875838" y="5783263"/>
          <p14:tracePt t="35829" x="9842500" y="5757863"/>
          <p14:tracePt t="35846" x="9809163" y="5741988"/>
          <p14:tracePt t="35862" x="9750425" y="5716588"/>
          <p14:tracePt t="35879" x="9717088" y="5691188"/>
          <p14:tracePt t="35896" x="9691688" y="5673725"/>
          <p14:tracePt t="35913" x="9648825" y="5665788"/>
          <p14:tracePt t="35930" x="9632950" y="5657850"/>
          <p14:tracePt t="35946" x="9599613" y="5640388"/>
          <p14:tracePt t="35963" x="9556750" y="5640388"/>
          <p14:tracePt t="35979" x="9523413" y="5624513"/>
          <p14:tracePt t="35980" x="9515475" y="5624513"/>
          <p14:tracePt t="35996" x="9472613" y="5624513"/>
          <p14:tracePt t="36012" x="9448800" y="5624513"/>
          <p14:tracePt t="36029" x="9439275" y="5624513"/>
          <p14:tracePt t="36046" x="9431338" y="5624513"/>
          <p14:tracePt t="36069" x="9423400" y="5624513"/>
          <p14:tracePt t="36079" x="9413875" y="5624513"/>
          <p14:tracePt t="36096" x="9355138" y="5640388"/>
          <p14:tracePt t="36112" x="9331325" y="5640388"/>
          <p14:tracePt t="36274" x="9321800" y="5649913"/>
          <p14:tracePt t="36282" x="9305925" y="5649913"/>
          <p14:tracePt t="36297" x="9296400" y="5649913"/>
          <p14:tracePt t="36313" x="9263063" y="5665788"/>
          <p14:tracePt t="36493" x="9255125" y="5665788"/>
          <p14:tracePt t="36509" x="9255125" y="5657850"/>
          <p14:tracePt t="36517" x="9255125" y="5649913"/>
          <p14:tracePt t="37351" x="9255125" y="5640388"/>
          <p14:tracePt t="37351" x="9272588" y="5640388"/>
          <p14:tracePt t="37359" x="9331325" y="5640388"/>
          <p14:tracePt t="37367" x="9423400" y="5632450"/>
          <p14:tracePt t="37379" x="9523413" y="5624513"/>
          <p14:tracePt t="37397" x="9732963" y="5614988"/>
          <p14:tracePt t="37413" x="9967913" y="5607050"/>
          <p14:tracePt t="37430" x="10136188" y="5599113"/>
          <p14:tracePt t="37446" x="10261600" y="5591175"/>
          <p14:tracePt t="37463" x="10304463" y="5591175"/>
          <p14:tracePt t="38528" x="10294938" y="5591175"/>
          <p14:tracePt t="38537" x="10271125" y="5599113"/>
          <p14:tracePt t="38546" x="10245725" y="5599113"/>
          <p14:tracePt t="38563" x="10202863" y="5614988"/>
          <p14:tracePt t="38579" x="10177463" y="5624513"/>
          <p14:tracePt t="38596" x="10144125" y="5640388"/>
          <p14:tracePt t="38613" x="10128250" y="5649913"/>
          <p14:tracePt t="38629" x="10102850" y="5649913"/>
          <p14:tracePt t="38646" x="10059988" y="5665788"/>
          <p14:tracePt t="38663" x="10044113" y="5665788"/>
          <p14:tracePt t="38679" x="10036175" y="5673725"/>
          <p14:tracePt t="38708" x="10026650" y="5683250"/>
          <p14:tracePt t="38717" x="10018713" y="5691188"/>
          <p14:tracePt t="38979" x="10010775" y="5691188"/>
          <p14:tracePt t="38986" x="9985375" y="5683250"/>
          <p14:tracePt t="38997" x="9952038" y="5657850"/>
          <p14:tracePt t="39011" x="9859963" y="5573713"/>
          <p14:tracePt t="39030" x="9766300" y="5507038"/>
          <p14:tracePt t="39046" x="9717088" y="5464175"/>
          <p14:tracePt t="39518" x="9717088" y="5473700"/>
          <p14:tracePt t="39526" x="9699625" y="5497513"/>
          <p14:tracePt t="39534" x="9683750" y="5497513"/>
          <p14:tracePt t="39546" x="9648825" y="5507038"/>
          <p14:tracePt t="39562" x="9574213" y="5556250"/>
          <p14:tracePt t="39579" x="9515475" y="5565775"/>
          <p14:tracePt t="39596" x="9464675" y="5599113"/>
          <p14:tracePt t="39613" x="9405938" y="5665788"/>
          <p14:tracePt t="39629" x="9339263" y="5724525"/>
          <p14:tracePt t="39646" x="9263063" y="5800725"/>
          <p14:tracePt t="39663" x="9229725" y="5834063"/>
          <p14:tracePt t="39679" x="9188450" y="5867400"/>
          <p14:tracePt t="39696" x="9170988" y="5884863"/>
          <p14:tracePt t="39713" x="9163050" y="5892800"/>
          <p14:tracePt t="39730" x="9145588" y="5918200"/>
          <p14:tracePt t="39747" x="9145588" y="5926138"/>
          <p14:tracePt t="39763" x="9137650" y="5926138"/>
          <p14:tracePt t="39779" x="9129713" y="5934075"/>
          <p14:tracePt t="39796" x="9120188" y="5934075"/>
          <p14:tracePt t="40034" x="9129713" y="5934075"/>
          <p14:tracePt t="40042" x="9145588" y="5926138"/>
          <p14:tracePt t="40050" x="9155113" y="5926138"/>
          <p14:tracePt t="40063" x="9178925" y="5926138"/>
          <p14:tracePt t="40080" x="9255125" y="5900738"/>
          <p14:tracePt t="40096" x="9380538" y="5900738"/>
          <p14:tracePt t="40113" x="9582150" y="5892800"/>
          <p14:tracePt t="40130" x="9809163" y="5884863"/>
          <p14:tracePt t="40146" x="10044113" y="5859463"/>
          <p14:tracePt t="40162" x="10261600" y="5859463"/>
          <p14:tracePt t="40179" x="10404475" y="5859463"/>
          <p14:tracePt t="40196" x="10463213" y="5859463"/>
          <p14:tracePt t="40753" x="10463213" y="5867400"/>
          <p14:tracePt t="40761" x="10455275" y="5875338"/>
          <p14:tracePt t="40770" x="10447338" y="5884863"/>
          <p14:tracePt t="40786" x="10429875" y="5892800"/>
          <p14:tracePt t="40796" x="10404475" y="5908675"/>
          <p14:tracePt t="40813" x="10329863" y="5926138"/>
          <p14:tracePt t="40829" x="10253663" y="5951538"/>
          <p14:tracePt t="40846" x="10220325" y="5969000"/>
          <p14:tracePt t="40863" x="10177463" y="5976938"/>
          <p14:tracePt t="40879" x="10136188" y="5984875"/>
          <p14:tracePt t="40896" x="10094913" y="5992813"/>
          <p14:tracePt t="40911" x="10044113" y="6010275"/>
          <p14:tracePt t="40930" x="9985375" y="6010275"/>
          <p14:tracePt t="40946" x="9918700" y="6010275"/>
          <p14:tracePt t="40963" x="9825038" y="6018213"/>
          <p14:tracePt t="40979" x="9732963" y="6018213"/>
          <p14:tracePt t="40996" x="9666288" y="6018213"/>
          <p14:tracePt t="41013" x="9632950" y="6018213"/>
          <p14:tracePt t="41030" x="9599613" y="6018213"/>
          <p14:tracePt t="41046" x="9574213" y="6018213"/>
          <p14:tracePt t="41062" x="9548813" y="6018213"/>
          <p14:tracePt t="41079" x="9498013" y="6027738"/>
          <p14:tracePt t="41097" x="9423400" y="6035675"/>
          <p14:tracePt t="41113" x="9405938" y="6035675"/>
          <p14:tracePt t="41114" x="9380538" y="6035675"/>
          <p14:tracePt t="41129" x="9321800" y="6035675"/>
          <p14:tracePt t="41146" x="9272588" y="6043613"/>
          <p14:tracePt t="41162" x="9263063" y="6043613"/>
          <p14:tracePt t="41162" x="9247188" y="6043613"/>
          <p14:tracePt t="41179" x="9237663" y="6043613"/>
          <p14:tracePt t="41252" x="9221788" y="6043613"/>
          <p14:tracePt t="41268" x="9221788" y="6051550"/>
          <p14:tracePt t="41277" x="9213850" y="6051550"/>
          <p14:tracePt t="41285" x="9213850" y="6061075"/>
          <p14:tracePt t="41301" x="9204325" y="6061075"/>
          <p14:tracePt t="41311" x="9196388" y="6061075"/>
          <p14:tracePt t="41334" x="9188450" y="6061075"/>
          <p14:tracePt t="41718" x="9196388" y="6061075"/>
          <p14:tracePt t="41728" x="9229725" y="6061075"/>
          <p14:tracePt t="41735" x="9263063" y="6061075"/>
          <p14:tracePt t="41747" x="9313863" y="6061075"/>
          <p14:tracePt t="41763" x="9390063" y="6061075"/>
          <p14:tracePt t="41779" x="9574213" y="6061075"/>
          <p14:tracePt t="41796" x="9791700" y="6061075"/>
          <p14:tracePt t="41811" x="9985375" y="6061075"/>
          <p14:tracePt t="41829" x="10144125" y="6061075"/>
          <p14:tracePt t="41847" x="10261600" y="6061075"/>
          <p14:tracePt t="41862" x="10304463" y="6061075"/>
          <p14:tracePt t="41879" x="10312400" y="6061075"/>
          <p14:tracePt t="41906" x="10320338" y="6061075"/>
          <p14:tracePt t="41915" x="10329863" y="6061075"/>
          <p14:tracePt t="41929" x="10337800" y="6061075"/>
          <p14:tracePt t="41946" x="10396538" y="6061075"/>
          <p14:tracePt t="41963" x="10429875" y="6061075"/>
          <p14:tracePt t="41979" x="10488613" y="6061075"/>
          <p14:tracePt t="41996" x="10539413" y="6061075"/>
          <p14:tracePt t="42013" x="10580688" y="6069013"/>
          <p14:tracePt t="42029" x="10664825" y="6076950"/>
          <p14:tracePt t="42046" x="10682288" y="6076950"/>
          <p14:tracePt t="42063" x="10731500" y="6076950"/>
          <p14:tracePt t="42079" x="10741025" y="6076950"/>
          <p14:tracePt t="42193" x="10741025" y="6094413"/>
          <p14:tracePt t="42209" x="10723563" y="6094413"/>
          <p14:tracePt t="42217" x="10715625" y="6094413"/>
          <p14:tracePt t="42229" x="10706100" y="6094413"/>
          <p14:tracePt t="42635" x="10690225" y="6094413"/>
          <p14:tracePt t="42643" x="10664825" y="6094413"/>
          <p14:tracePt t="42651" x="10639425" y="6094413"/>
          <p14:tracePt t="42663" x="10588625" y="6094413"/>
          <p14:tracePt t="42680" x="10514013" y="6110288"/>
          <p14:tracePt t="42696" x="10429875" y="6127750"/>
          <p14:tracePt t="42713" x="10353675" y="6135688"/>
          <p14:tracePt t="42729" x="10271125" y="6153150"/>
          <p14:tracePt t="42746" x="10136188" y="6169025"/>
          <p14:tracePt t="42763" x="10001250" y="6178550"/>
          <p14:tracePt t="42779" x="9875838" y="6194425"/>
          <p14:tracePt t="42796" x="9766300" y="6211888"/>
          <p14:tracePt t="42812" x="9674225" y="6219825"/>
          <p14:tracePt t="42829" x="9582150" y="6237288"/>
          <p14:tracePt t="42846" x="9531350" y="6237288"/>
          <p14:tracePt t="42862" x="9515475" y="6237288"/>
          <p14:tracePt t="42880" x="9515475" y="6245225"/>
          <p14:tracePt t="42896" x="9507538" y="6253163"/>
          <p14:tracePt t="42911" x="9482138" y="6262688"/>
          <p14:tracePt t="42929" x="9439275" y="6278563"/>
          <p14:tracePt t="42946" x="9405938" y="6286500"/>
          <p14:tracePt t="42962" x="9313863" y="6296025"/>
          <p14:tracePt t="42979" x="9272588" y="6296025"/>
          <p14:tracePt t="42996" x="9237663" y="6296025"/>
          <p14:tracePt t="43011" x="9221788" y="6303963"/>
          <p14:tracePt t="43029" x="9213850" y="6303963"/>
          <p14:tracePt t="43117" x="9221788" y="6303963"/>
          <p14:tracePt t="43125" x="9247188" y="6303963"/>
          <p14:tracePt t="43133" x="9288463" y="6303963"/>
          <p14:tracePt t="43146" x="9313863" y="6303963"/>
          <p14:tracePt t="43163" x="9423400" y="6303963"/>
          <p14:tracePt t="43180" x="9625013" y="6303963"/>
          <p14:tracePt t="43196" x="9834563" y="6303963"/>
          <p14:tracePt t="43213" x="10044113" y="6303963"/>
          <p14:tracePt t="43229" x="10212388" y="6303963"/>
          <p14:tracePt t="43246" x="10337800" y="6303963"/>
          <p14:tracePt t="43263" x="10353675" y="6303963"/>
          <p14:tracePt t="43567" x="10345738" y="6303963"/>
          <p14:tracePt t="43575" x="10329863" y="6303963"/>
          <p14:tracePt t="43583" x="10312400" y="6303963"/>
          <p14:tracePt t="43608" x="10304463" y="6303963"/>
          <p14:tracePt t="47348" x="10279063" y="6303963"/>
          <p14:tracePt t="47364" x="10245725" y="6303963"/>
          <p14:tracePt t="47372" x="10202863" y="6303963"/>
          <p14:tracePt t="47381" x="10161588" y="6303963"/>
          <p14:tracePt t="47396" x="10128250" y="6303963"/>
          <p14:tracePt t="47413" x="10059988" y="6270625"/>
          <p14:tracePt t="47429" x="9909175" y="6169025"/>
          <p14:tracePt t="47447" x="9766300" y="6086475"/>
          <p14:tracePt t="47462" x="9456738" y="5943600"/>
          <p14:tracePt t="47479" x="8920163" y="5757863"/>
          <p14:tracePt t="47496" x="8121650" y="5532438"/>
          <p14:tracePt t="47513" x="7635875" y="5430838"/>
          <p14:tracePt t="47513" x="7115175" y="5321300"/>
          <p14:tracePt t="47529" x="6024563" y="5137150"/>
          <p14:tracePt t="47546" x="4933950" y="4960938"/>
          <p14:tracePt t="47563" x="4044950" y="4843463"/>
          <p14:tracePt t="47579" x="3414713" y="4784725"/>
          <p14:tracePt t="47596" x="3095625" y="4751388"/>
          <p14:tracePt t="47612" x="2954338" y="4733925"/>
          <p14:tracePt t="47629" x="2870200" y="4733925"/>
          <p14:tracePt t="47646" x="2778125" y="4733925"/>
          <p14:tracePt t="47663" x="2609850" y="4751388"/>
          <p14:tracePt t="47679" x="2249488" y="4902200"/>
          <p14:tracePt t="47696" x="1795463" y="5154613"/>
          <p14:tracePt t="47712" x="1519238" y="5422900"/>
          <p14:tracePt t="47729" x="1325563" y="5716588"/>
          <p14:tracePt t="47746" x="1149350" y="6027738"/>
          <p14:tracePt t="47763" x="1016000" y="6303963"/>
          <p14:tracePt t="47779" x="939800" y="6488113"/>
          <p14:tracePt t="47796" x="914400" y="6630988"/>
          <p14:tracePt t="47796" x="914400" y="6699250"/>
          <p14:tracePt t="47813" x="914400" y="6765925"/>
          <p14:tracePt t="47813" x="939800" y="683260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5" y="1176486"/>
            <a:ext cx="9515035" cy="492443"/>
          </a:xfrm>
          <a:prstGeom prst="rect">
            <a:avLst/>
          </a:prstGeom>
          <a:noFill/>
        </p:spPr>
        <p:txBody>
          <a:bodyPr wrap="square" rtlCol="0">
            <a:spAutoFit/>
          </a:bodyPr>
          <a:lstStyle/>
          <a:p>
            <a:r>
              <a:rPr lang="en-US" sz="2600" b="1" dirty="0">
                <a:solidFill>
                  <a:srgbClr val="00B0F0"/>
                </a:solidFill>
                <a:latin typeface="Alexandria" charset="0"/>
                <a:cs typeface="Alexandria" charset="0"/>
              </a:rPr>
              <a:t>Step 4. Determine the relationships between activities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3-31</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942308" y="2978727"/>
            <a:ext cx="10141328" cy="334435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This means that activity “A” must finish before activity “B” can start.</a:t>
            </a:r>
          </a:p>
          <a:p>
            <a:r>
              <a:rPr lang="en-US" altLang="en-US" dirty="0"/>
              <a:t>Most common type of sequencing</a:t>
            </a:r>
          </a:p>
        </p:txBody>
      </p:sp>
      <p:sp>
        <p:nvSpPr>
          <p:cNvPr id="15" name="Text Box 10">
            <a:extLst>
              <a:ext uri="{FF2B5EF4-FFF2-40B4-BE49-F238E27FC236}">
                <a16:creationId xmlns="" xmlns:a16="http://schemas.microsoft.com/office/drawing/2014/main" id="{B1E4CDDE-3109-4F19-AEED-9811C820C1A9}"/>
              </a:ext>
            </a:extLst>
          </p:cNvPr>
          <p:cNvSpPr txBox="1">
            <a:spLocks noChangeArrowheads="1"/>
          </p:cNvSpPr>
          <p:nvPr/>
        </p:nvSpPr>
        <p:spPr bwMode="auto">
          <a:xfrm>
            <a:off x="4690335" y="2101453"/>
            <a:ext cx="2349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Bef>
                <a:spcPct val="50000"/>
              </a:spcBef>
              <a:defRPr sz="2400">
                <a:solidFill>
                  <a:srgbClr val="FF0000"/>
                </a:solidFill>
                <a:latin typeface="Arial" panose="020B0604020202020204" pitchFamily="34" charset="0"/>
              </a:defRPr>
            </a:lvl1pPr>
            <a:lvl2pPr marL="742950" indent="-285750" algn="ctr">
              <a:spcBef>
                <a:spcPct val="50000"/>
              </a:spcBef>
              <a:defRPr sz="2400">
                <a:solidFill>
                  <a:srgbClr val="FF0000"/>
                </a:solidFill>
                <a:latin typeface="Arial" panose="020B0604020202020204" pitchFamily="34" charset="0"/>
              </a:defRPr>
            </a:lvl2pPr>
            <a:lvl3pPr marL="1143000" indent="-228600" algn="ctr">
              <a:spcBef>
                <a:spcPct val="50000"/>
              </a:spcBef>
              <a:defRPr sz="2400">
                <a:solidFill>
                  <a:srgbClr val="FF0000"/>
                </a:solidFill>
                <a:latin typeface="Arial" panose="020B0604020202020204" pitchFamily="34" charset="0"/>
              </a:defRPr>
            </a:lvl3pPr>
            <a:lvl4pPr marL="1600200" indent="-228600" algn="ctr">
              <a:spcBef>
                <a:spcPct val="50000"/>
              </a:spcBef>
              <a:defRPr sz="2400">
                <a:solidFill>
                  <a:srgbClr val="FF0000"/>
                </a:solidFill>
                <a:latin typeface="Arial" panose="020B0604020202020204" pitchFamily="34" charset="0"/>
              </a:defRPr>
            </a:lvl4pPr>
            <a:lvl5pPr marL="2057400" indent="-228600" algn="ctr">
              <a:spcBef>
                <a:spcPct val="50000"/>
              </a:spcBef>
              <a:defRPr sz="2400">
                <a:solidFill>
                  <a:srgbClr val="FF0000"/>
                </a:solidFill>
                <a:latin typeface="Arial" panose="020B0604020202020204" pitchFamily="34" charset="0"/>
              </a:defRPr>
            </a:lvl5pPr>
            <a:lvl6pPr marL="2514600" indent="-228600" algn="ctr"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400" b="1" i="0" u="none" strike="noStrike" kern="0" cap="none" spc="0" normalizeH="0" baseline="0" noProof="0" dirty="0">
                <a:ln>
                  <a:noFill/>
                </a:ln>
                <a:solidFill>
                  <a:srgbClr val="C00000"/>
                </a:solidFill>
                <a:effectLst/>
                <a:uLnTx/>
                <a:uFillTx/>
                <a:latin typeface="Arial" panose="020B0604020202020204" pitchFamily="34" charset="0"/>
              </a:rPr>
              <a:t>Finish-To-Start</a:t>
            </a:r>
          </a:p>
        </p:txBody>
      </p:sp>
      <p:grpSp>
        <p:nvGrpSpPr>
          <p:cNvPr id="16" name="Group 15">
            <a:extLst>
              <a:ext uri="{FF2B5EF4-FFF2-40B4-BE49-F238E27FC236}">
                <a16:creationId xmlns="" xmlns:a16="http://schemas.microsoft.com/office/drawing/2014/main" id="{AEEDD2AE-415A-498F-ABE5-80EF3E0842E3}"/>
              </a:ext>
            </a:extLst>
          </p:cNvPr>
          <p:cNvGrpSpPr>
            <a:grpSpLocks/>
          </p:cNvGrpSpPr>
          <p:nvPr/>
        </p:nvGrpSpPr>
        <p:grpSpPr bwMode="auto">
          <a:xfrm>
            <a:off x="2044700" y="4634761"/>
            <a:ext cx="8001000" cy="1631950"/>
            <a:chOff x="381000" y="4648200"/>
            <a:chExt cx="8001000" cy="1631768"/>
          </a:xfrm>
          <a:solidFill>
            <a:schemeClr val="accent5">
              <a:lumMod val="60000"/>
              <a:lumOff val="40000"/>
            </a:schemeClr>
          </a:solidFill>
        </p:grpSpPr>
        <p:sp>
          <p:nvSpPr>
            <p:cNvPr id="17" name="Text Box 4">
              <a:extLst>
                <a:ext uri="{FF2B5EF4-FFF2-40B4-BE49-F238E27FC236}">
                  <a16:creationId xmlns="" xmlns:a16="http://schemas.microsoft.com/office/drawing/2014/main" id="{1B6F787B-4163-4D53-8AAE-0BB4F3D8D2F2}"/>
                </a:ext>
              </a:extLst>
            </p:cNvPr>
            <p:cNvSpPr txBox="1">
              <a:spLocks noChangeArrowheads="1"/>
            </p:cNvSpPr>
            <p:nvPr/>
          </p:nvSpPr>
          <p:spPr bwMode="auto">
            <a:xfrm>
              <a:off x="381000" y="4648200"/>
              <a:ext cx="1828800" cy="1631768"/>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0      A      6</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Spec Design</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6</a:t>
              </a:r>
            </a:p>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p:txBody>
        </p:sp>
        <p:sp>
          <p:nvSpPr>
            <p:cNvPr id="18" name="Text Box 5">
              <a:extLst>
                <a:ext uri="{FF2B5EF4-FFF2-40B4-BE49-F238E27FC236}">
                  <a16:creationId xmlns="" xmlns:a16="http://schemas.microsoft.com/office/drawing/2014/main" id="{9D33EF74-546F-44B9-BFCA-26DB9B1F5CFE}"/>
                </a:ext>
              </a:extLst>
            </p:cNvPr>
            <p:cNvSpPr txBox="1">
              <a:spLocks noChangeArrowheads="1"/>
            </p:cNvSpPr>
            <p:nvPr/>
          </p:nvSpPr>
          <p:spPr bwMode="auto">
            <a:xfrm>
              <a:off x="3441192" y="4648200"/>
              <a:ext cx="1828800" cy="1631768"/>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6        B      </a:t>
              </a:r>
              <a:r>
                <a:rPr kumimoji="0" lang="en-US" altLang="en-US" sz="2000" b="1" i="0" u="none" strike="noStrike" kern="0" cap="none" spc="0" normalizeH="0" baseline="0" noProof="0" dirty="0">
                  <a:ln>
                    <a:noFill/>
                  </a:ln>
                  <a:solidFill>
                    <a:schemeClr val="bg1"/>
                  </a:solidFill>
                  <a:effectLst/>
                  <a:uLnTx/>
                  <a:uFillTx/>
                  <a:latin typeface="Corbel" panose="020B0503020204020204" pitchFamily="34" charset="0"/>
                  <a:ea typeface="MS PGothic" panose="020B0600070205080204" pitchFamily="34" charset="-128"/>
                </a:rPr>
                <a:t>11</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Design Check</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5</a:t>
              </a:r>
            </a:p>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p:txBody>
        </p:sp>
        <p:sp>
          <p:nvSpPr>
            <p:cNvPr id="19" name="Text Box 6">
              <a:extLst>
                <a:ext uri="{FF2B5EF4-FFF2-40B4-BE49-F238E27FC236}">
                  <a16:creationId xmlns="" xmlns:a16="http://schemas.microsoft.com/office/drawing/2014/main" id="{833F8A24-F737-4068-AB95-C85616CBA04A}"/>
                </a:ext>
              </a:extLst>
            </p:cNvPr>
            <p:cNvSpPr txBox="1">
              <a:spLocks noChangeArrowheads="1"/>
            </p:cNvSpPr>
            <p:nvPr/>
          </p:nvSpPr>
          <p:spPr bwMode="auto">
            <a:xfrm>
              <a:off x="6553200" y="4648200"/>
              <a:ext cx="1828800" cy="1631768"/>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1" i="0" u="none" strike="noStrike" kern="0" cap="none" spc="0" normalizeH="0" baseline="0" noProof="0" dirty="0">
                <a:ln>
                  <a:noFill/>
                </a:ln>
                <a:solidFill>
                  <a:srgbClr val="FF0000"/>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1" i="0" u="none" strike="noStrike" kern="0" cap="none" spc="0" normalizeH="0" baseline="0" noProof="0" dirty="0">
                  <a:ln>
                    <a:noFill/>
                  </a:ln>
                  <a:solidFill>
                    <a:schemeClr val="bg1"/>
                  </a:solidFill>
                  <a:effectLst/>
                  <a:uLnTx/>
                  <a:uFillTx/>
                  <a:latin typeface="Corbel" panose="020B0503020204020204" pitchFamily="34" charset="0"/>
                  <a:ea typeface="MS PGothic" panose="020B0600070205080204" pitchFamily="34" charset="-128"/>
                </a:rPr>
                <a:t>11</a:t>
              </a:r>
              <a:r>
                <a:rPr kumimoji="0" lang="en-US" altLang="en-US" sz="2000" b="0" i="0" u="none" strike="noStrike" kern="0" cap="none" spc="0" normalizeH="0" baseline="0" noProof="0" dirty="0">
                  <a:ln>
                    <a:noFill/>
                  </a:ln>
                  <a:solidFill>
                    <a:srgbClr val="FFC000"/>
                  </a:solidFill>
                  <a:effectLst/>
                  <a:uLnTx/>
                  <a:uFillTx/>
                  <a:latin typeface="Corbel" panose="020B0503020204020204" pitchFamily="34" charset="0"/>
                  <a:ea typeface="MS PGothic" panose="020B0600070205080204" pitchFamily="34" charset="-128"/>
                </a:rPr>
                <a:t>  </a:t>
              </a: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    C      18</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Blueprinting</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   7</a:t>
              </a:r>
            </a:p>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p:txBody>
        </p:sp>
        <p:cxnSp>
          <p:nvCxnSpPr>
            <p:cNvPr id="20" name="AutoShape 8">
              <a:extLst>
                <a:ext uri="{FF2B5EF4-FFF2-40B4-BE49-F238E27FC236}">
                  <a16:creationId xmlns="" xmlns:a16="http://schemas.microsoft.com/office/drawing/2014/main" id="{D7E1BEE0-9F5F-4CAF-B2DE-532CA7BD5A4C}"/>
                </a:ext>
              </a:extLst>
            </p:cNvPr>
            <p:cNvCxnSpPr>
              <a:cxnSpLocks noChangeShapeType="1"/>
              <a:stCxn id="17" idx="3"/>
              <a:endCxn id="18" idx="1"/>
            </p:cNvCxnSpPr>
            <p:nvPr/>
          </p:nvCxnSpPr>
          <p:spPr bwMode="auto">
            <a:xfrm>
              <a:off x="2209800" y="5464084"/>
              <a:ext cx="1231392" cy="0"/>
            </a:xfrm>
            <a:prstGeom prst="straightConnector1">
              <a:avLst/>
            </a:prstGeom>
            <a:grpFill/>
            <a:ln w="38100">
              <a:solidFill>
                <a:srgbClr val="FF0000"/>
              </a:solidFill>
              <a:round/>
              <a:headEnd/>
              <a:tailEnd type="triangle" w="lg" len="lg"/>
            </a:ln>
          </p:spPr>
        </p:cxnSp>
        <p:cxnSp>
          <p:nvCxnSpPr>
            <p:cNvPr id="21" name="AutoShape 9">
              <a:extLst>
                <a:ext uri="{FF2B5EF4-FFF2-40B4-BE49-F238E27FC236}">
                  <a16:creationId xmlns="" xmlns:a16="http://schemas.microsoft.com/office/drawing/2014/main" id="{AF59BACB-2B1E-4485-B5AA-F3597F2812B7}"/>
                </a:ext>
              </a:extLst>
            </p:cNvPr>
            <p:cNvCxnSpPr>
              <a:cxnSpLocks noChangeShapeType="1"/>
              <a:stCxn id="18" idx="3"/>
              <a:endCxn id="19" idx="1"/>
            </p:cNvCxnSpPr>
            <p:nvPr/>
          </p:nvCxnSpPr>
          <p:spPr bwMode="auto">
            <a:xfrm>
              <a:off x="5269992" y="5464084"/>
              <a:ext cx="1283208" cy="0"/>
            </a:xfrm>
            <a:prstGeom prst="straightConnector1">
              <a:avLst/>
            </a:prstGeom>
            <a:grpFill/>
            <a:ln w="38100">
              <a:solidFill>
                <a:srgbClr val="FF0000"/>
              </a:solidFill>
              <a:round/>
              <a:headEnd/>
              <a:tailEnd type="triangle" w="lg" len="lg"/>
            </a:ln>
          </p:spPr>
        </p:cxnSp>
      </p:grpSp>
    </p:spTree>
    <p:extLst>
      <p:ext uri="{BB962C8B-B14F-4D97-AF65-F5344CB8AC3E}">
        <p14:creationId xmlns:p14="http://schemas.microsoft.com/office/powerpoint/2010/main" val="990845402"/>
      </p:ext>
    </p:extLst>
  </p:cSld>
  <p:clrMapOvr>
    <a:masterClrMapping/>
  </p:clrMapOvr>
  <mc:AlternateContent xmlns:mc="http://schemas.openxmlformats.org/markup-compatibility/2006" xmlns:p14="http://schemas.microsoft.com/office/powerpoint/2010/main">
    <mc:Choice Requires="p14">
      <p:transition p14:dur="10" advTm="38378"/>
    </mc:Choice>
    <mc:Fallback xmlns="">
      <p:transition advTm="38378"/>
    </mc:Fallback>
  </mc:AlternateContent>
  <p:timing>
    <p:tnLst>
      <p:par>
        <p:cTn id="1" dur="indefinite" restart="never" nodeType="tmRoot"/>
      </p:par>
    </p:tnLst>
  </p:timing>
  <p:extLst mod="1">
    <p:ext uri="{3A86A75C-4F4B-4683-9AE1-C65F6400EC91}">
      <p14:laserTraceLst xmlns:p14="http://schemas.microsoft.com/office/powerpoint/2010/main">
        <p14:tracePtLst>
          <p14:tracePt t="195" x="1905000" y="6630988"/>
          <p14:tracePt t="202" x="2073275" y="6505575"/>
          <p14:tracePt t="213" x="2198688" y="6403975"/>
          <p14:tracePt t="230" x="2449513" y="6169025"/>
          <p14:tracePt t="246" x="2668588" y="5900738"/>
          <p14:tracePt t="263" x="2978150" y="5448300"/>
          <p14:tracePt t="280" x="3355975" y="4835525"/>
          <p14:tracePt t="297" x="3675063" y="4340225"/>
          <p14:tracePt t="313" x="4002088" y="3919538"/>
          <p14:tracePt t="330" x="4237038" y="3609975"/>
          <p14:tracePt t="347" x="4364038" y="3459163"/>
          <p14:tracePt t="363" x="4430713" y="3365500"/>
          <p14:tracePt t="380" x="4438650" y="3357563"/>
          <p14:tracePt t="397" x="4438650" y="3340100"/>
          <p14:tracePt t="413" x="4438650" y="3332163"/>
          <p14:tracePt t="2297" x="4464050" y="3340100"/>
          <p14:tracePt t="2308" x="4967288" y="3533775"/>
          <p14:tracePt t="2314" x="5521325" y="3727450"/>
          <p14:tracePt t="2330" x="6805613" y="4095750"/>
          <p14:tracePt t="2346" x="7132638" y="4230688"/>
          <p14:tracePt t="2363" x="7459663" y="4398963"/>
          <p14:tracePt t="2380" x="7510463" y="4440238"/>
          <p14:tracePt t="2396" x="7559675" y="4457700"/>
          <p14:tracePt t="2413" x="7643813" y="4483100"/>
          <p14:tracePt t="2430" x="7686675" y="4506913"/>
          <p14:tracePt t="2446" x="7702550" y="4506913"/>
          <p14:tracePt t="2463" x="7710488" y="4506913"/>
          <p14:tracePt t="4085" x="7702550" y="4506913"/>
          <p14:tracePt t="4093" x="7694613" y="4506913"/>
          <p14:tracePt t="4125" x="7686675" y="4483100"/>
          <p14:tracePt t="4134" x="7669213" y="4432300"/>
          <p14:tracePt t="4142" x="7661275" y="4414838"/>
          <p14:tracePt t="4149" x="7635875" y="4373563"/>
          <p14:tracePt t="4164" x="7610475" y="4314825"/>
          <p14:tracePt t="4180" x="7551738" y="4154488"/>
          <p14:tracePt t="4196" x="7500938" y="3944938"/>
          <p14:tracePt t="4213" x="7475538" y="3752850"/>
          <p14:tracePt t="4230" x="7451725" y="3625850"/>
          <p14:tracePt t="4246" x="7426325" y="3525838"/>
          <p14:tracePt t="4264" x="7367588" y="3408363"/>
          <p14:tracePt t="4280" x="7342188" y="3382963"/>
          <p14:tracePt t="4296" x="7275513" y="3332163"/>
          <p14:tracePt t="4314" x="7181850" y="3265488"/>
          <p14:tracePt t="4314" x="7132638" y="3232150"/>
          <p14:tracePt t="4331" x="7040563" y="3163888"/>
          <p14:tracePt t="4347" x="6938963" y="3081338"/>
          <p14:tracePt t="4364" x="6821488" y="2979738"/>
          <p14:tracePt t="4380" x="6670675" y="2854325"/>
          <p14:tracePt t="4396" x="6461125" y="2668588"/>
          <p14:tracePt t="4413" x="6284913" y="2517775"/>
          <p14:tracePt t="4431" x="6183313" y="2433638"/>
          <p14:tracePt t="4447" x="6108700" y="2374900"/>
          <p14:tracePt t="4464" x="6024563" y="2325688"/>
          <p14:tracePt t="4480" x="5973763" y="2292350"/>
          <p14:tracePt t="4497" x="5915025" y="2233613"/>
          <p14:tracePt t="4513" x="5865813" y="2190750"/>
          <p14:tracePt t="4530" x="5815013" y="2165350"/>
          <p14:tracePt t="4546" x="5748338" y="2124075"/>
          <p14:tracePt t="4563" x="5715000" y="2114550"/>
          <p14:tracePt t="4582" x="5646738" y="2098675"/>
          <p14:tracePt t="4596" x="5554663" y="2090738"/>
          <p14:tracePt t="4613" x="5480050" y="2065338"/>
          <p14:tracePt t="4630" x="5421313" y="2047875"/>
          <p14:tracePt t="4647" x="5395913" y="2039938"/>
          <p14:tracePt t="4663" x="5386388" y="2039938"/>
          <p14:tracePt t="4680" x="5353050" y="2032000"/>
          <p14:tracePt t="4697" x="5319713" y="2022475"/>
          <p14:tracePt t="4713" x="5286375" y="2014538"/>
          <p14:tracePt t="4730" x="5227638" y="2014538"/>
          <p14:tracePt t="4746" x="5143500" y="2014538"/>
          <p14:tracePt t="4763" x="5059363" y="2014538"/>
          <p14:tracePt t="4780" x="4975225" y="2014538"/>
          <p14:tracePt t="4796" x="4908550" y="2014538"/>
          <p14:tracePt t="4813" x="4857750" y="2014538"/>
          <p14:tracePt t="4830" x="4799013" y="2047875"/>
          <p14:tracePt t="4847" x="4740275" y="2124075"/>
          <p14:tracePt t="4864" x="4673600" y="2198688"/>
          <p14:tracePt t="4880" x="4614863" y="2274888"/>
          <p14:tracePt t="4896" x="4589463" y="2316163"/>
          <p14:tracePt t="4913" x="4564063" y="2374900"/>
          <p14:tracePt t="4930" x="4548188" y="2409825"/>
          <p14:tracePt t="4947" x="4548188" y="2459038"/>
          <p14:tracePt t="4963" x="4556125" y="2517775"/>
          <p14:tracePt t="4980" x="4581525" y="2543175"/>
          <p14:tracePt t="4997" x="4640263" y="2568575"/>
          <p14:tracePt t="5013" x="4732338" y="2568575"/>
          <p14:tracePt t="5030" x="4816475" y="2568575"/>
          <p14:tracePt t="5047" x="4883150" y="2568575"/>
          <p14:tracePt t="5063" x="5010150" y="2527300"/>
          <p14:tracePt t="5080" x="5135563" y="2492375"/>
          <p14:tracePt t="5096" x="5227638" y="2451100"/>
          <p14:tracePt t="5113" x="5303838" y="2409825"/>
          <p14:tracePt t="5130" x="5353050" y="2384425"/>
          <p14:tracePt t="5146" x="5370513" y="2374900"/>
          <p14:tracePt t="5163" x="5378450" y="2341563"/>
          <p14:tracePt t="5181" x="5386388" y="2308225"/>
          <p14:tracePt t="5197" x="5386388" y="2249488"/>
          <p14:tracePt t="5213" x="5386388" y="2198688"/>
          <p14:tracePt t="5230" x="5370513" y="2182813"/>
          <p14:tracePt t="5246" x="5327650" y="2114550"/>
          <p14:tracePt t="5263" x="5268913" y="2073275"/>
          <p14:tracePt t="5280" x="5227638" y="2055813"/>
          <p14:tracePt t="5296" x="5168900" y="2032000"/>
          <p14:tracePt t="5313" x="5160963" y="2032000"/>
          <p14:tracePt t="5335" x="5143500" y="2032000"/>
          <p14:tracePt t="5352" x="5135563" y="2032000"/>
          <p14:tracePt t="5363" x="5118100" y="2032000"/>
          <p14:tracePt t="5380" x="5084763" y="2047875"/>
          <p14:tracePt t="5397" x="5059363" y="2065338"/>
          <p14:tracePt t="5414" x="5051425" y="2081213"/>
          <p14:tracePt t="5737" x="5051425" y="2098675"/>
          <p14:tracePt t="5745" x="5051425" y="2114550"/>
          <p14:tracePt t="5753" x="5051425" y="2157413"/>
          <p14:tracePt t="5764" x="5068888" y="2224088"/>
          <p14:tracePt t="5780" x="5118100" y="2451100"/>
          <p14:tracePt t="5796" x="5202238" y="2795588"/>
          <p14:tracePt t="5813" x="5268913" y="3022600"/>
          <p14:tracePt t="5830" x="5370513" y="3189288"/>
          <p14:tracePt t="5846" x="5487988" y="3324225"/>
          <p14:tracePt t="5864" x="5630863" y="3433763"/>
          <p14:tracePt t="5880" x="5756275" y="3525838"/>
          <p14:tracePt t="5896" x="5891213" y="3592513"/>
          <p14:tracePt t="5913" x="6016625" y="3651250"/>
          <p14:tracePt t="5930" x="6134100" y="3709988"/>
          <p14:tracePt t="5946" x="6226175" y="3735388"/>
          <p14:tracePt t="5963" x="6326188" y="3768725"/>
          <p14:tracePt t="5980" x="6435725" y="3819525"/>
          <p14:tracePt t="5997" x="6578600" y="3860800"/>
          <p14:tracePt t="6013" x="6711950" y="3911600"/>
          <p14:tracePt t="6030" x="6872288" y="3978275"/>
          <p14:tracePt t="6047" x="7015163" y="4046538"/>
          <p14:tracePt t="6063" x="7140575" y="4095750"/>
          <p14:tracePt t="6064" x="7199313" y="4113213"/>
          <p14:tracePt t="6080" x="7316788" y="4138613"/>
          <p14:tracePt t="6097" x="7434263" y="4146550"/>
          <p14:tracePt t="6113" x="7526338" y="4138613"/>
          <p14:tracePt t="6130" x="7635875" y="4037013"/>
          <p14:tracePt t="6148" x="7735888" y="3919538"/>
          <p14:tracePt t="6163" x="7820025" y="3743325"/>
          <p14:tracePt t="6181" x="7896225" y="3567113"/>
          <p14:tracePt t="6197" x="7962900" y="3390900"/>
          <p14:tracePt t="6214" x="8013700" y="3240088"/>
          <p14:tracePt t="6230" x="8039100" y="3105150"/>
          <p14:tracePt t="6246" x="8039100" y="2971800"/>
          <p14:tracePt t="6263" x="8039100" y="2846388"/>
          <p14:tracePt t="6280" x="8013700" y="2678113"/>
          <p14:tracePt t="6297" x="7970838" y="2501900"/>
          <p14:tracePt t="6313" x="7921625" y="2341563"/>
          <p14:tracePt t="6330" x="7845425" y="2208213"/>
          <p14:tracePt t="6346" x="7761288" y="2098675"/>
          <p14:tracePt t="6363" x="7627938" y="1973263"/>
          <p14:tracePt t="6380" x="7500938" y="1897063"/>
          <p14:tracePt t="6397" x="7392988" y="1855788"/>
          <p14:tracePt t="6413" x="7291388" y="1838325"/>
          <p14:tracePt t="6430" x="7181850" y="1820863"/>
          <p14:tracePt t="6447" x="7073900" y="1812925"/>
          <p14:tracePt t="6463" x="6946900" y="1812925"/>
          <p14:tracePt t="6480" x="6788150" y="1812925"/>
          <p14:tracePt t="6498" x="6519863" y="1812925"/>
          <p14:tracePt t="6513" x="6443663" y="1812925"/>
          <p14:tracePt t="6530" x="6267450" y="1812925"/>
          <p14:tracePt t="6546" x="6192838" y="1830388"/>
          <p14:tracePt t="6563" x="6149975" y="1879600"/>
          <p14:tracePt t="6580" x="6108700" y="1963738"/>
          <p14:tracePt t="6597" x="6091238" y="2106613"/>
          <p14:tracePt t="6613" x="6083300" y="2292350"/>
          <p14:tracePt t="6629" x="6083300" y="2476500"/>
          <p14:tracePt t="6646" x="6083300" y="2644775"/>
          <p14:tracePt t="6663" x="6083300" y="2762250"/>
          <p14:tracePt t="6680" x="6083300" y="2879725"/>
          <p14:tracePt t="6696" x="6091238" y="2938463"/>
          <p14:tracePt t="6714" x="6124575" y="3005138"/>
          <p14:tracePt t="6730" x="6192838" y="3071813"/>
          <p14:tracePt t="6747" x="6318250" y="3130550"/>
          <p14:tracePt t="6763" x="6477000" y="3181350"/>
          <p14:tracePt t="6780" x="6629400" y="3206750"/>
          <p14:tracePt t="6796" x="6762750" y="3206750"/>
          <p14:tracePt t="6813" x="6864350" y="3206750"/>
          <p14:tracePt t="6830" x="6913563" y="3206750"/>
          <p14:tracePt t="6846" x="6923088" y="3206750"/>
          <p14:tracePt t="6988" x="6923088" y="3214688"/>
          <p14:tracePt t="7004" x="6923088" y="3222625"/>
          <p14:tracePt t="7201" x="6923088" y="3240088"/>
          <p14:tracePt t="7209" x="6905625" y="3248025"/>
          <p14:tracePt t="7217" x="6880225" y="3265488"/>
          <p14:tracePt t="7229" x="6854825" y="3290888"/>
          <p14:tracePt t="7246" x="6813550" y="3332163"/>
          <p14:tracePt t="7264" x="6721475" y="3398838"/>
          <p14:tracePt t="7280" x="6570663" y="3449638"/>
          <p14:tracePt t="7297" x="6359525" y="3492500"/>
          <p14:tracePt t="7313" x="6142038" y="3525838"/>
          <p14:tracePt t="7330" x="5907088" y="3541713"/>
          <p14:tracePt t="7347" x="5705475" y="3559175"/>
          <p14:tracePt t="7364" x="5513388" y="3567113"/>
          <p14:tracePt t="7380" x="5462588" y="3567113"/>
          <p14:tracePt t="7397" x="5319713" y="3567113"/>
          <p14:tracePt t="7413" x="5245100" y="3567113"/>
          <p14:tracePt t="7430" x="5127625" y="3576638"/>
          <p14:tracePt t="7447" x="4992688" y="3584575"/>
          <p14:tracePt t="7464" x="4799013" y="3592513"/>
          <p14:tracePt t="7480" x="4614863" y="3609975"/>
          <p14:tracePt t="7496" x="4446588" y="3625850"/>
          <p14:tracePt t="7513" x="4329113" y="3625850"/>
          <p14:tracePt t="7530" x="4321175" y="3625850"/>
          <p14:tracePt t="7547" x="4313238" y="3625850"/>
          <p14:tracePt t="7651" x="4321175" y="3625850"/>
          <p14:tracePt t="7659" x="4329113" y="3625850"/>
          <p14:tracePt t="7675" x="4338638" y="3625850"/>
          <p14:tracePt t="7690" x="4346575" y="3625850"/>
          <p14:tracePt t="7700" x="4354513" y="3625850"/>
          <p14:tracePt t="7714" x="4364038" y="3625850"/>
          <p14:tracePt t="7730" x="4379913" y="3617913"/>
          <p14:tracePt t="7747" x="4413250" y="3617913"/>
          <p14:tracePt t="7773" x="4422775" y="3617913"/>
          <p14:tracePt t="8133" x="4438650" y="3617913"/>
          <p14:tracePt t="8141" x="4446588" y="3617913"/>
          <p14:tracePt t="8150" x="4456113" y="3617913"/>
          <p14:tracePt t="8164" x="4481513" y="3617913"/>
          <p14:tracePt t="8180" x="4514850" y="3617913"/>
          <p14:tracePt t="8196" x="4589463" y="3617913"/>
          <p14:tracePt t="8213" x="4640263" y="3617913"/>
          <p14:tracePt t="8230" x="4740275" y="3617913"/>
          <p14:tracePt t="8246" x="4867275" y="3617913"/>
          <p14:tracePt t="8263" x="5026025" y="3617913"/>
          <p14:tracePt t="8280" x="5395913" y="3617913"/>
          <p14:tracePt t="8297" x="5722938" y="3617913"/>
          <p14:tracePt t="8313" x="6251575" y="3617913"/>
          <p14:tracePt t="8330" x="6704013" y="3617913"/>
          <p14:tracePt t="8347" x="7207250" y="3617913"/>
          <p14:tracePt t="8363" x="7593013" y="3617913"/>
          <p14:tracePt t="8380" x="7896225" y="3617913"/>
          <p14:tracePt t="8397" x="8131175" y="3617913"/>
          <p14:tracePt t="8413" x="8407400" y="3617913"/>
          <p14:tracePt t="8430" x="8626475" y="3617913"/>
          <p14:tracePt t="8446" x="8802688" y="3617913"/>
          <p14:tracePt t="8463" x="8928100" y="3625850"/>
          <p14:tracePt t="8480" x="9012238" y="3635375"/>
          <p14:tracePt t="8496" x="9061450" y="3643313"/>
          <p14:tracePt t="8513" x="9086850" y="3651250"/>
          <p14:tracePt t="8530" x="9112250" y="3651250"/>
          <p14:tracePt t="8547" x="9129713" y="3651250"/>
          <p14:tracePt t="8608" x="9137650" y="3651250"/>
          <p14:tracePt t="8616" x="9163050" y="3651250"/>
          <p14:tracePt t="8630" x="9196388" y="3659188"/>
          <p14:tracePt t="8647" x="9280525" y="3676650"/>
          <p14:tracePt t="8663" x="9347200" y="3676650"/>
          <p14:tracePt t="8680" x="9423400" y="3676650"/>
          <p14:tracePt t="8697" x="9523413" y="3676650"/>
          <p14:tracePt t="8713" x="9590088" y="3676650"/>
          <p14:tracePt t="8714" x="9607550" y="3676650"/>
          <p14:tracePt t="9999" x="9582150" y="3676650"/>
          <p14:tracePt t="10006" x="9566275" y="3676650"/>
          <p14:tracePt t="10015" x="9531350" y="3684588"/>
          <p14:tracePt t="10030" x="9464675" y="3694113"/>
          <p14:tracePt t="10046" x="9288463" y="3727450"/>
          <p14:tracePt t="10063" x="8902700" y="3802063"/>
          <p14:tracePt t="10080" x="7593013" y="4011613"/>
          <p14:tracePt t="10096" x="6453188" y="4189413"/>
          <p14:tracePt t="10113" x="5319713" y="4381500"/>
          <p14:tracePt t="10130" x="4313238" y="4575175"/>
          <p14:tracePt t="10146" x="3490913" y="4700588"/>
          <p14:tracePt t="10163" x="2954338" y="4802188"/>
          <p14:tracePt t="10180" x="2643188" y="4868863"/>
          <p14:tracePt t="10197" x="2508250" y="4902200"/>
          <p14:tracePt t="10213" x="2466975" y="4919663"/>
          <p14:tracePt t="10230" x="2449513" y="4943475"/>
          <p14:tracePt t="10247" x="2433638" y="4986338"/>
          <p14:tracePt t="10263" x="2357438" y="5070475"/>
          <p14:tracePt t="10280" x="2273300" y="5170488"/>
          <p14:tracePt t="10296" x="2206625" y="5221288"/>
          <p14:tracePt t="10313" x="2081213" y="5313363"/>
          <p14:tracePt t="10330" x="1971675" y="5389563"/>
          <p14:tracePt t="10346" x="1871663" y="5448300"/>
          <p14:tracePt t="10363" x="1787525" y="5497513"/>
          <p14:tracePt t="10380" x="1779588" y="5514975"/>
          <p14:tracePt t="10397" x="1779588" y="5540375"/>
          <p14:tracePt t="10413" x="1779588" y="5565775"/>
          <p14:tracePt t="10430" x="1803400" y="5591175"/>
          <p14:tracePt t="10447" x="1871663" y="5607050"/>
          <p14:tracePt t="10463" x="1920875" y="5614988"/>
          <p14:tracePt t="10464" x="1971675" y="5624513"/>
          <p14:tracePt t="10480" x="2038350" y="5624513"/>
          <p14:tracePt t="10481" x="2106613" y="5624513"/>
          <p14:tracePt t="10496" x="2181225" y="5624513"/>
          <p14:tracePt t="10513" x="2341563" y="5624513"/>
          <p14:tracePt t="10530" x="2651125" y="5632450"/>
          <p14:tracePt t="10546" x="2928938" y="5632450"/>
          <p14:tracePt t="10563" x="3230563" y="5632450"/>
          <p14:tracePt t="10580" x="3549650" y="5632450"/>
          <p14:tracePt t="10597" x="3843338" y="5607050"/>
          <p14:tracePt t="10613" x="4086225" y="5591175"/>
          <p14:tracePt t="10630" x="4321175" y="5581650"/>
          <p14:tracePt t="10646" x="4530725" y="5573713"/>
          <p14:tracePt t="10663" x="4716463" y="5573713"/>
          <p14:tracePt t="10680" x="4824413" y="5573713"/>
          <p14:tracePt t="10696" x="4900613" y="5573713"/>
          <p14:tracePt t="10715" x="4908550" y="5573713"/>
          <p14:tracePt t="10730" x="4926013" y="5573713"/>
          <p14:tracePt t="10746" x="4933950" y="5573713"/>
          <p14:tracePt t="10766" x="4941888" y="5573713"/>
          <p14:tracePt t="10780" x="4941888" y="5565775"/>
          <p14:tracePt t="10890" x="4933950" y="5565775"/>
          <p14:tracePt t="10898" x="4916488" y="5565775"/>
          <p14:tracePt t="10906" x="4867275" y="5565775"/>
          <p14:tracePt t="10915" x="4824413" y="5565775"/>
          <p14:tracePt t="10931" x="4808538" y="5565775"/>
          <p14:tracePt t="10947" x="4706938" y="5565775"/>
          <p14:tracePt t="10947" x="4640263" y="5556250"/>
          <p14:tracePt t="10963" x="4505325" y="5540375"/>
          <p14:tracePt t="10980" x="4387850" y="5522913"/>
          <p14:tracePt t="10996" x="4329113" y="5514975"/>
          <p14:tracePt t="11014" x="4305300" y="5514975"/>
          <p14:tracePt t="11030" x="4295775" y="5514975"/>
          <p14:tracePt t="11062" x="4287838" y="5514975"/>
          <p14:tracePt t="11069" x="4279900" y="5514975"/>
          <p14:tracePt t="11080" x="4254500" y="5514975"/>
          <p14:tracePt t="11097" x="4187825" y="5514975"/>
          <p14:tracePt t="11113" x="4129088" y="5514975"/>
          <p14:tracePt t="11130" x="4086225" y="5514975"/>
          <p14:tracePt t="11147" x="4035425" y="5514975"/>
          <p14:tracePt t="11163" x="4002088" y="5514975"/>
          <p14:tracePt t="11180" x="3994150" y="5514975"/>
          <p14:tracePt t="11291" x="3986213" y="5514975"/>
          <p14:tracePt t="11389" x="3976688" y="5507038"/>
          <p14:tracePt t="11413" x="3968750" y="5497513"/>
          <p14:tracePt t="11420" x="3952875" y="5497513"/>
          <p14:tracePt t="11430" x="3943350" y="5497513"/>
          <p14:tracePt t="11447" x="3894138" y="5497513"/>
          <p14:tracePt t="11463" x="3859213" y="5497513"/>
          <p14:tracePt t="11481" x="3817938" y="5497513"/>
          <p14:tracePt t="11497" x="3800475" y="5497513"/>
          <p14:tracePt t="11577" x="3800475" y="5489575"/>
          <p14:tracePt t="11585" x="3810000" y="5489575"/>
          <p14:tracePt t="11597" x="3835400" y="5489575"/>
          <p14:tracePt t="11613" x="3884613" y="5489575"/>
          <p14:tracePt t="11630" x="3943350" y="5489575"/>
          <p14:tracePt t="11647" x="4019550" y="5489575"/>
          <p14:tracePt t="11664" x="4103688" y="5489575"/>
          <p14:tracePt t="11680" x="4178300" y="5489575"/>
          <p14:tracePt t="11696" x="4254500" y="5489575"/>
          <p14:tracePt t="11713" x="4287838" y="5489575"/>
          <p14:tracePt t="11730" x="4321175" y="5489575"/>
          <p14:tracePt t="11746" x="4329113" y="5489575"/>
          <p14:tracePt t="11763" x="4338638" y="5489575"/>
          <p14:tracePt t="11780" x="4354513" y="5489575"/>
          <p14:tracePt t="11796" x="4371975" y="5473700"/>
          <p14:tracePt t="11814" x="4413250" y="5473700"/>
          <p14:tracePt t="11814" x="4438650" y="5473700"/>
          <p14:tracePt t="11830" x="4505325" y="5473700"/>
          <p14:tracePt t="11846" x="4530725" y="5473700"/>
          <p14:tracePt t="11847" x="4556125" y="5473700"/>
          <p14:tracePt t="11863" x="4606925" y="5473700"/>
          <p14:tracePt t="11880" x="4657725" y="5473700"/>
          <p14:tracePt t="11896" x="4706938" y="5473700"/>
          <p14:tracePt t="11913" x="4732338" y="5473700"/>
          <p14:tracePt t="11930" x="4757738" y="5473700"/>
          <p14:tracePt t="11947" x="4799013" y="5473700"/>
          <p14:tracePt t="11963" x="4816475" y="5473700"/>
          <p14:tracePt t="11980" x="4849813" y="5473700"/>
          <p14:tracePt t="12043" x="4849813" y="5464175"/>
          <p14:tracePt t="12059" x="4824413" y="5464175"/>
          <p14:tracePt t="12067" x="4799013" y="5464175"/>
          <p14:tracePt t="12080" x="4765675" y="5464175"/>
          <p14:tracePt t="12096" x="4699000" y="5456238"/>
          <p14:tracePt t="12113" x="4657725" y="5456238"/>
          <p14:tracePt t="12131" x="4581525" y="5456238"/>
          <p14:tracePt t="12147" x="4505325" y="5456238"/>
          <p14:tracePt t="12164" x="4422775" y="5456238"/>
          <p14:tracePt t="12181" x="4338638" y="5456238"/>
          <p14:tracePt t="12197" x="4246563" y="5456238"/>
          <p14:tracePt t="12214" x="4162425" y="5456238"/>
          <p14:tracePt t="12230" x="4103688" y="5456238"/>
          <p14:tracePt t="12247" x="4094163" y="5456238"/>
          <p14:tracePt t="12305" x="4078288" y="5456238"/>
          <p14:tracePt t="12313" x="4070350" y="5456238"/>
          <p14:tracePt t="12321" x="4052888" y="5456238"/>
          <p14:tracePt t="12330" x="4044950" y="5456238"/>
          <p14:tracePt t="12346" x="4019550" y="5456238"/>
          <p14:tracePt t="12363" x="4011613" y="5456238"/>
          <p14:tracePt t="12411" x="3994150" y="5456238"/>
          <p14:tracePt t="12419" x="3976688" y="5456238"/>
          <p14:tracePt t="12436" x="3968750" y="5456238"/>
          <p14:tracePt t="12447" x="3960813" y="5456238"/>
          <p14:tracePt t="12464" x="3952875" y="5456238"/>
          <p14:tracePt t="12730" x="3943350" y="5456238"/>
          <p14:tracePt t="12755" x="3960813" y="5456238"/>
          <p14:tracePt t="12763" x="3976688" y="5456238"/>
          <p14:tracePt t="12771" x="4002088" y="5456238"/>
          <p14:tracePt t="12780" x="4035425" y="5456238"/>
          <p14:tracePt t="12797" x="4119563" y="5456238"/>
          <p14:tracePt t="12813" x="4229100" y="5456238"/>
          <p14:tracePt t="12830" x="4405313" y="5456238"/>
          <p14:tracePt t="12846" x="4573588" y="5456238"/>
          <p14:tracePt t="12863" x="4740275" y="5456238"/>
          <p14:tracePt t="12880" x="4875213" y="5456238"/>
          <p14:tracePt t="12897" x="4975225" y="5456238"/>
          <p14:tracePt t="12913" x="5059363" y="5456238"/>
          <p14:tracePt t="12930" x="5084763" y="5456238"/>
          <p14:tracePt t="12947" x="5102225" y="5456238"/>
          <p14:tracePt t="12963" x="5135563" y="5448300"/>
          <p14:tracePt t="12980" x="5176838" y="5438775"/>
          <p14:tracePt t="13458" x="5160963" y="5430838"/>
          <p14:tracePt t="13465" x="5143500" y="5430838"/>
          <p14:tracePt t="13481" x="5127625" y="5430838"/>
          <p14:tracePt t="13497" x="5043488" y="5430838"/>
          <p14:tracePt t="13514" x="4951413" y="5414963"/>
          <p14:tracePt t="13530" x="4857750" y="5414963"/>
          <p14:tracePt t="13546" x="4716463" y="5414963"/>
          <p14:tracePt t="13562" x="4564063" y="5414963"/>
          <p14:tracePt t="13578" x="4438650" y="5414963"/>
          <p14:tracePt t="13595" x="4371975" y="5414963"/>
          <p14:tracePt t="13613" x="4329113" y="5414963"/>
          <p14:tracePt t="13629" x="4287838" y="5414963"/>
          <p14:tracePt t="13646" x="4229100" y="5414963"/>
          <p14:tracePt t="13662" x="4211638" y="5414963"/>
          <p14:tracePt t="13678" x="4162425" y="5414963"/>
          <p14:tracePt t="13696" x="4137025" y="5414963"/>
          <p14:tracePt t="13712" x="4129088" y="5414963"/>
          <p14:tracePt t="13728" x="4111625" y="5414963"/>
          <p14:tracePt t="13745" x="4078288" y="5414963"/>
          <p14:tracePt t="13762" x="4060825" y="5422900"/>
          <p14:tracePt t="13778" x="4035425" y="5422900"/>
          <p14:tracePt t="13796" x="4011613" y="5430838"/>
          <p14:tracePt t="13812" x="3952875" y="5448300"/>
          <p14:tracePt t="13828" x="3927475" y="5448300"/>
          <p14:tracePt t="13847" x="3917950" y="5448300"/>
          <p14:tracePt t="13863" x="3910013" y="5448300"/>
          <p14:tracePt t="13884" x="3894138" y="5448300"/>
          <p14:tracePt t="13924" x="3884613" y="5464175"/>
          <p14:tracePt t="13941" x="3859213" y="5464175"/>
          <p14:tracePt t="13957" x="3851275" y="5473700"/>
          <p14:tracePt t="13965" x="3843338" y="5473700"/>
          <p14:tracePt t="14652" x="3851275" y="5473700"/>
          <p14:tracePt t="14661" x="3851275" y="5464175"/>
          <p14:tracePt t="14669" x="3859213" y="5464175"/>
          <p14:tracePt t="14679" x="3868738" y="5456238"/>
          <p14:tracePt t="14696" x="3902075" y="5438775"/>
          <p14:tracePt t="14712" x="3935413" y="5438775"/>
          <p14:tracePt t="14728" x="3976688" y="5430838"/>
          <p14:tracePt t="14746" x="4052888" y="5414963"/>
          <p14:tracePt t="14762" x="4103688" y="5414963"/>
          <p14:tracePt t="14779" x="4170363" y="5414963"/>
          <p14:tracePt t="14795" x="4270375" y="5405438"/>
          <p14:tracePt t="14812" x="4387850" y="5405438"/>
          <p14:tracePt t="14828" x="4497388" y="5405438"/>
          <p14:tracePt t="14845" x="4632325" y="5405438"/>
          <p14:tracePt t="14862" x="4757738" y="5405438"/>
          <p14:tracePt t="14879" x="4857750" y="5405438"/>
          <p14:tracePt t="14895" x="4951413" y="5405438"/>
          <p14:tracePt t="14912" x="5018088" y="5405438"/>
          <p14:tracePt t="14929" x="5033963" y="5405438"/>
          <p14:tracePt t="14946" x="5043488" y="5405438"/>
          <p14:tracePt t="14962" x="5059363" y="5414963"/>
          <p14:tracePt t="14979" x="5084763" y="5422900"/>
          <p14:tracePt t="14995" x="5127625" y="5448300"/>
          <p14:tracePt t="14996" x="5143500" y="5448300"/>
          <p14:tracePt t="15012" x="5176838" y="5464175"/>
          <p14:tracePt t="15029" x="5194300" y="5473700"/>
          <p14:tracePt t="15029" x="5235575" y="5481638"/>
          <p14:tracePt t="15045" x="5268913" y="5489575"/>
          <p14:tracePt t="15062" x="5294313" y="5497513"/>
          <p14:tracePt t="15079" x="5311775" y="5507038"/>
          <p14:tracePt t="15176" x="5303838" y="5507038"/>
          <p14:tracePt t="15675" x="5286375" y="5507038"/>
          <p14:tracePt t="15683" x="5260975" y="5507038"/>
          <p14:tracePt t="15691" x="5245100" y="5507038"/>
          <p14:tracePt t="15698" x="5202238" y="5497513"/>
          <p14:tracePt t="15712" x="5118100" y="5481638"/>
          <p14:tracePt t="15728" x="4883150" y="5430838"/>
          <p14:tracePt t="15745" x="4397375" y="5364163"/>
          <p14:tracePt t="15762" x="3784600" y="5287963"/>
          <p14:tracePt t="15778" x="3163888" y="5246688"/>
          <p14:tracePt t="15795" x="2668588" y="5203825"/>
          <p14:tracePt t="15812" x="2466975" y="5187950"/>
          <p14:tracePt t="15828" x="2416175" y="5178425"/>
          <p14:tracePt t="15863" x="2416175" y="5195888"/>
          <p14:tracePt t="15879" x="2425700" y="5213350"/>
          <p14:tracePt t="15887" x="2425700" y="5237163"/>
          <p14:tracePt t="15896" x="2425700" y="5272088"/>
          <p14:tracePt t="15912" x="2433638" y="5305425"/>
          <p14:tracePt t="15912" x="2441575" y="5356225"/>
          <p14:tracePt t="15928" x="2474913" y="5438775"/>
          <p14:tracePt t="15945" x="2484438" y="5514975"/>
          <p14:tracePt t="15962" x="2484438" y="5581650"/>
          <p14:tracePt t="15978" x="2484438" y="5624513"/>
          <p14:tracePt t="15995" x="2500313" y="5649913"/>
          <p14:tracePt t="16012" x="2500313" y="5657850"/>
          <p14:tracePt t="16028" x="2500313" y="5665788"/>
          <p14:tracePt t="16045" x="2500313" y="5673725"/>
          <p14:tracePt t="16062" x="2500313" y="5683250"/>
          <p14:tracePt t="16190" x="2500313" y="5691188"/>
          <p14:tracePt t="16198" x="2508250" y="5691188"/>
          <p14:tracePt t="16205" x="2525713" y="5699125"/>
          <p14:tracePt t="16214" x="2559050" y="5699125"/>
          <p14:tracePt t="16228" x="2601913" y="5708650"/>
          <p14:tracePt t="16245" x="2651125" y="5708650"/>
          <p14:tracePt t="16262" x="2727325" y="5708650"/>
          <p14:tracePt t="16278" x="2801938" y="5708650"/>
          <p14:tracePt t="16295" x="2852738" y="5708650"/>
          <p14:tracePt t="16312" x="2895600" y="5691188"/>
          <p14:tracePt t="16329" x="2944813" y="5632450"/>
          <p14:tracePt t="16345" x="2987675" y="5489575"/>
          <p14:tracePt t="16362" x="2995613" y="5422900"/>
          <p14:tracePt t="16379" x="3071813" y="5203825"/>
          <p14:tracePt t="16395" x="3130550" y="5086350"/>
          <p14:tracePt t="16412" x="3189288" y="4994275"/>
          <p14:tracePt t="16429" x="3213100" y="4902200"/>
          <p14:tracePt t="16445" x="3222625" y="4826000"/>
          <p14:tracePt t="16462" x="3222625" y="4802188"/>
          <p14:tracePt t="16479" x="3205163" y="4767263"/>
          <p14:tracePt t="16495" x="3163888" y="4751388"/>
          <p14:tracePt t="16512" x="3079750" y="4733925"/>
          <p14:tracePt t="16528" x="3021013" y="4718050"/>
          <p14:tracePt t="16545" x="2978150" y="4718050"/>
          <p14:tracePt t="16562" x="2911475" y="4718050"/>
          <p14:tracePt t="16578" x="2844800" y="4718050"/>
          <p14:tracePt t="16595" x="2794000" y="4751388"/>
          <p14:tracePt t="16612" x="2752725" y="4818063"/>
          <p14:tracePt t="16628" x="2727325" y="4910138"/>
          <p14:tracePt t="16645" x="2727325" y="5045075"/>
          <p14:tracePt t="16662" x="2727325" y="5178425"/>
          <p14:tracePt t="16679" x="2752725" y="5287963"/>
          <p14:tracePt t="16695" x="2819400" y="5346700"/>
          <p14:tracePt t="16712" x="2878138" y="5364163"/>
          <p14:tracePt t="16728" x="2911475" y="5364163"/>
          <p14:tracePt t="16745" x="2944813" y="5321300"/>
          <p14:tracePt t="16762" x="2944813" y="5254625"/>
          <p14:tracePt t="16762" x="2944813" y="5229225"/>
          <p14:tracePt t="16778" x="2928938" y="5187950"/>
          <p14:tracePt t="16795" x="2852738" y="5103813"/>
          <p14:tracePt t="16812" x="2827338" y="5095875"/>
          <p14:tracePt t="16812" x="2811463" y="5078413"/>
          <p14:tracePt t="16885" x="2801938" y="5078413"/>
          <p14:tracePt t="16894" x="2801938" y="5103813"/>
          <p14:tracePt t="16902" x="2801938" y="5137150"/>
          <p14:tracePt t="16912" x="2801938" y="5187950"/>
          <p14:tracePt t="16928" x="2811463" y="5262563"/>
          <p14:tracePt t="16945" x="2886075" y="5380038"/>
          <p14:tracePt t="16962" x="3036888" y="5514975"/>
          <p14:tracePt t="16978" x="3255963" y="5649913"/>
          <p14:tracePt t="16995" x="3667125" y="5767388"/>
          <p14:tracePt t="17012" x="4086225" y="5849938"/>
          <p14:tracePt t="17028" x="4522788" y="5908675"/>
          <p14:tracePt t="17046" x="4892675" y="5918200"/>
          <p14:tracePt t="17062" x="5194300" y="5918200"/>
          <p14:tracePt t="17078" x="5437188" y="5918200"/>
          <p14:tracePt t="17095" x="5638800" y="5918200"/>
          <p14:tracePt t="17112" x="5789613" y="5867400"/>
          <p14:tracePt t="17129" x="5924550" y="5767388"/>
          <p14:tracePt t="17146" x="6008688" y="5673725"/>
          <p14:tracePt t="17163" x="6049963" y="5507038"/>
          <p14:tracePt t="17180" x="6049963" y="5464175"/>
          <p14:tracePt t="17180" x="6049963" y="5405438"/>
          <p14:tracePt t="17196" x="6042025" y="5295900"/>
          <p14:tracePt t="17213" x="6008688" y="5203825"/>
          <p14:tracePt t="17229" x="5973763" y="5119688"/>
          <p14:tracePt t="17246" x="5940425" y="5027613"/>
          <p14:tracePt t="17263" x="5873750" y="4935538"/>
          <p14:tracePt t="17279" x="5797550" y="4843463"/>
          <p14:tracePt t="17296" x="5738813" y="4784725"/>
          <p14:tracePt t="17312" x="5722938" y="4767263"/>
          <p14:tracePt t="17329" x="5689600" y="4759325"/>
          <p14:tracePt t="17346" x="5638800" y="4759325"/>
          <p14:tracePt t="17363" x="5580063" y="4759325"/>
          <p14:tracePt t="17380" x="5521325" y="4759325"/>
          <p14:tracePt t="17396" x="5462588" y="4759325"/>
          <p14:tracePt t="17413" x="5386388" y="4784725"/>
          <p14:tracePt t="17429" x="5327650" y="4876800"/>
          <p14:tracePt t="17446" x="5311775" y="4943475"/>
          <p14:tracePt t="17462" x="5311775" y="5037138"/>
          <p14:tracePt t="17480" x="5311775" y="5187950"/>
          <p14:tracePt t="17496" x="5327650" y="5321300"/>
          <p14:tracePt t="17513" x="5429250" y="5448300"/>
          <p14:tracePt t="17530" x="5529263" y="5522913"/>
          <p14:tracePt t="17546" x="5672138" y="5556250"/>
          <p14:tracePt t="17563" x="5797550" y="5565775"/>
          <p14:tracePt t="17581" x="5899150" y="5565775"/>
          <p14:tracePt t="17581" x="5949950" y="5556250"/>
          <p14:tracePt t="17597" x="5957888" y="5540375"/>
          <p14:tracePt t="17613" x="5957888" y="5507038"/>
          <p14:tracePt t="17630" x="5957888" y="5497513"/>
          <p14:tracePt t="17646" x="5957888" y="5489575"/>
          <p14:tracePt t="17695" x="5957888" y="5481638"/>
          <p14:tracePt t="17728" x="5957888" y="5473700"/>
          <p14:tracePt t="17735" x="5949950" y="5473700"/>
          <p14:tracePt t="17998" x="5949950" y="5481638"/>
          <p14:tracePt t="18014" x="5940425" y="5481638"/>
          <p14:tracePt t="18022" x="5940425" y="5489575"/>
          <p14:tracePt t="18030" x="5932488" y="5497513"/>
          <p14:tracePt t="18046" x="5924550" y="5507038"/>
          <p14:tracePt t="18062" x="5907088" y="5522913"/>
          <p14:tracePt t="18080" x="5832475" y="5522913"/>
          <p14:tracePt t="18816" x="5840413" y="5532438"/>
          <p14:tracePt t="18825" x="5840413" y="5540375"/>
          <p14:tracePt t="18833" x="5856288" y="5540375"/>
          <p14:tracePt t="18846" x="5865813" y="5540375"/>
          <p14:tracePt t="18863" x="5949950" y="5556250"/>
          <p14:tracePt t="18879" x="6032500" y="5581650"/>
          <p14:tracePt t="18896" x="6075363" y="5581650"/>
          <p14:tracePt t="18913" x="6142038" y="5581650"/>
          <p14:tracePt t="18929" x="6192838" y="5581650"/>
          <p14:tracePt t="18946" x="6234113" y="5591175"/>
          <p14:tracePt t="18962" x="6267450" y="5591175"/>
          <p14:tracePt t="18980" x="6318250" y="5599113"/>
          <p14:tracePt t="18980" x="6343650" y="5599113"/>
          <p14:tracePt t="18996" x="6418263" y="5599113"/>
          <p14:tracePt t="19013" x="6477000" y="5599113"/>
          <p14:tracePt t="19013" x="6561138" y="5599113"/>
          <p14:tracePt t="19029" x="6762750" y="5599113"/>
          <p14:tracePt t="19046" x="7073900" y="5599113"/>
          <p14:tracePt t="19062" x="7510463" y="5599113"/>
          <p14:tracePt t="19080" x="7954963" y="5581650"/>
          <p14:tracePt t="19096" x="8281988" y="5565775"/>
          <p14:tracePt t="19113" x="8499475" y="5548313"/>
          <p14:tracePt t="19130" x="8667750" y="5548313"/>
          <p14:tracePt t="19147" x="8759825" y="5548313"/>
          <p14:tracePt t="19163" x="8793163" y="5548313"/>
          <p14:tracePt t="19324" x="8802688" y="5540375"/>
          <p14:tracePt t="19382" x="8810625" y="5540375"/>
          <p14:tracePt t="19487" x="8810625" y="5532438"/>
          <p14:tracePt t="19503" x="8793163" y="5532438"/>
          <p14:tracePt t="19512" x="8759825" y="5522913"/>
          <p14:tracePt t="19520" x="8743950" y="5522913"/>
          <p14:tracePt t="19530" x="8718550" y="5507038"/>
          <p14:tracePt t="19547" x="8667750" y="5497513"/>
          <p14:tracePt t="19563" x="8558213" y="5481638"/>
          <p14:tracePt t="19580" x="8399463" y="5456238"/>
          <p14:tracePt t="19597" x="8223250" y="5414963"/>
          <p14:tracePt t="19613" x="8072438" y="5372100"/>
          <p14:tracePt t="19630" x="7929563" y="5338763"/>
          <p14:tracePt t="19647" x="7820025" y="5287963"/>
          <p14:tracePt t="19663" x="7778750" y="5272088"/>
          <p14:tracePt t="19680" x="7753350" y="5254625"/>
          <p14:tracePt t="19696" x="7710488" y="5229225"/>
          <p14:tracePt t="19713" x="7677150" y="5213350"/>
          <p14:tracePt t="19730" x="7627938" y="5195888"/>
          <p14:tracePt t="19747" x="7577138" y="5187950"/>
          <p14:tracePt t="19763" x="7534275" y="5187950"/>
          <p14:tracePt t="19780" x="7485063" y="5187950"/>
          <p14:tracePt t="19797" x="7434263" y="5187950"/>
          <p14:tracePt t="19814" x="7324725" y="5203825"/>
          <p14:tracePt t="19830" x="7283450" y="5221288"/>
          <p14:tracePt t="19831" x="7232650" y="5246688"/>
          <p14:tracePt t="19846" x="7199313" y="5262563"/>
          <p14:tracePt t="19847" x="7181850" y="5262563"/>
          <p14:tracePt t="19863" x="7165975" y="5262563"/>
          <p14:tracePt t="19880" x="7140575" y="5262563"/>
          <p14:tracePt t="19896" x="7123113" y="5262563"/>
          <p14:tracePt t="19913" x="7099300" y="5262563"/>
          <p14:tracePt t="19930" x="7073900" y="5246688"/>
          <p14:tracePt t="19947" x="7040563" y="5237163"/>
          <p14:tracePt t="19963" x="7015163" y="5213350"/>
          <p14:tracePt t="19980" x="6956425" y="5170488"/>
          <p14:tracePt t="19996" x="6880225" y="5137150"/>
          <p14:tracePt t="20013" x="6805613" y="5095875"/>
          <p14:tracePt t="20030" x="6754813" y="5060950"/>
          <p14:tracePt t="20047" x="6688138" y="5027613"/>
          <p14:tracePt t="20063" x="6611938" y="4978400"/>
          <p14:tracePt t="20080" x="6535738" y="4927600"/>
          <p14:tracePt t="20096" x="6461125" y="4902200"/>
          <p14:tracePt t="20113" x="6359525" y="4860925"/>
          <p14:tracePt t="20130" x="6284913" y="4843463"/>
          <p14:tracePt t="20146" x="6183313" y="4826000"/>
          <p14:tracePt t="20164" x="6057900" y="4826000"/>
          <p14:tracePt t="20180" x="5949950" y="4826000"/>
          <p14:tracePt t="20196" x="5856288" y="4826000"/>
          <p14:tracePt t="20213" x="5832475" y="4826000"/>
          <p14:tracePt t="20231" x="5815013" y="4826000"/>
          <p14:tracePt t="20231" x="5807075" y="4826000"/>
          <p14:tracePt t="20246" x="5797550" y="4826000"/>
          <p14:tracePt t="20264" x="5773738" y="4851400"/>
          <p14:tracePt t="20280" x="5756275" y="4894263"/>
          <p14:tracePt t="20297" x="5730875" y="4986338"/>
          <p14:tracePt t="20297" x="5705475" y="5027613"/>
          <p14:tracePt t="20314" x="5697538" y="5086350"/>
          <p14:tracePt t="20330" x="5697538" y="5154613"/>
          <p14:tracePt t="20347" x="5697538" y="5203825"/>
          <p14:tracePt t="20364" x="5697538" y="5221288"/>
          <p14:tracePt t="20380" x="5705475" y="5254625"/>
          <p14:tracePt t="20396" x="5722938" y="5262563"/>
          <p14:tracePt t="20413" x="5730875" y="5262563"/>
          <p14:tracePt t="20430" x="5738813" y="5262563"/>
          <p14:tracePt t="20665" x="5748338" y="5262563"/>
          <p14:tracePt t="20673" x="5756275" y="5262563"/>
          <p14:tracePt t="20681" x="5781675" y="5262563"/>
          <p14:tracePt t="20697" x="5815013" y="5262563"/>
          <p14:tracePt t="20713" x="5881688" y="5262563"/>
          <p14:tracePt t="20714" x="5924550" y="5254625"/>
          <p14:tracePt t="20730" x="5957888" y="5246688"/>
          <p14:tracePt t="20747" x="5999163" y="5221288"/>
          <p14:tracePt t="20796" x="5999163" y="5213350"/>
          <p14:tracePt t="20837" x="5999163" y="5203825"/>
          <p14:tracePt t="20846" x="5999163" y="5195888"/>
          <p14:tracePt t="20852" x="5999163" y="5178425"/>
          <p14:tracePt t="20863" x="5999163" y="5162550"/>
          <p14:tracePt t="20880" x="6016625" y="5129213"/>
          <p14:tracePt t="20896" x="6032500" y="5086350"/>
          <p14:tracePt t="20913" x="6042025" y="5060950"/>
          <p14:tracePt t="20992" x="6024563" y="5060950"/>
          <p14:tracePt t="21000" x="5999163" y="5060950"/>
          <p14:tracePt t="21013" x="5983288" y="5060950"/>
          <p14:tracePt t="21030" x="5932488" y="5060950"/>
          <p14:tracePt t="21047" x="5848350" y="5060950"/>
          <p14:tracePt t="21064" x="5748338" y="5060950"/>
          <p14:tracePt t="21080" x="5689600" y="5078413"/>
          <p14:tracePt t="21096" x="5672138" y="5145088"/>
          <p14:tracePt t="21113" x="5672138" y="5246688"/>
          <p14:tracePt t="21130" x="5738813" y="5389563"/>
          <p14:tracePt t="21146" x="5865813" y="5497513"/>
          <p14:tracePt t="21163" x="6008688" y="5540375"/>
          <p14:tracePt t="21180" x="6124575" y="5556250"/>
          <p14:tracePt t="21197" x="6175375" y="5556250"/>
          <p14:tracePt t="21197" x="6183313" y="5548313"/>
          <p14:tracePt t="21213" x="6192838" y="5497513"/>
          <p14:tracePt t="21230" x="6183313" y="5414963"/>
          <p14:tracePt t="21247" x="6124575" y="5356225"/>
          <p14:tracePt t="21263" x="6075363" y="5305425"/>
          <p14:tracePt t="21280" x="6067425" y="5295900"/>
          <p14:tracePt t="21385" x="6057900" y="5295900"/>
          <p14:tracePt t="21393" x="6049963" y="5295900"/>
          <p14:tracePt t="21401" x="6049963" y="5313363"/>
          <p14:tracePt t="21417" x="6049963" y="5321300"/>
          <p14:tracePt t="21430" x="6049963" y="5346700"/>
          <p14:tracePt t="21447" x="6049963" y="5364163"/>
          <p14:tracePt t="21463" x="6049963" y="5380038"/>
          <p14:tracePt t="21480" x="6049963" y="5405438"/>
          <p14:tracePt t="21496" x="6067425" y="5422900"/>
          <p14:tracePt t="21513" x="6116638" y="5448300"/>
          <p14:tracePt t="21530" x="6192838" y="5481638"/>
          <p14:tracePt t="21547" x="6259513" y="5507038"/>
          <p14:tracePt t="21563" x="6351588" y="5532438"/>
          <p14:tracePt t="21580" x="6461125" y="5548313"/>
          <p14:tracePt t="21597" x="6586538" y="5565775"/>
          <p14:tracePt t="21613" x="6619875" y="5573713"/>
          <p14:tracePt t="21630" x="6637338" y="5591175"/>
          <p14:tracePt t="21720" x="6645275" y="5591175"/>
          <p14:tracePt t="21736" x="6653213" y="5591175"/>
          <p14:tracePt t="21745" x="6662738" y="5581650"/>
          <p14:tracePt t="21761" x="6670675" y="5581650"/>
          <p14:tracePt t="21769" x="6696075" y="5581650"/>
          <p14:tracePt t="21780" x="6711950" y="5573713"/>
          <p14:tracePt t="21797" x="6737350" y="5573713"/>
          <p14:tracePt t="21813" x="6762750" y="5565775"/>
          <p14:tracePt t="21830" x="6821488" y="5556250"/>
          <p14:tracePt t="21847" x="6872288" y="5540375"/>
          <p14:tracePt t="21864" x="6905625" y="5532438"/>
          <p14:tracePt t="21881" x="6956425" y="5522913"/>
          <p14:tracePt t="21897" x="6981825" y="5507038"/>
          <p14:tracePt t="21913" x="7015163" y="5497513"/>
          <p14:tracePt t="21929" x="7040563" y="5481638"/>
          <p14:tracePt t="21947" x="7073900" y="5456238"/>
          <p14:tracePt t="21964" x="7081838" y="5448300"/>
          <p14:tracePt t="21997" x="7081838" y="5438775"/>
          <p14:tracePt t="22096" x="7081838" y="5430838"/>
          <p14:tracePt t="22104" x="7081838" y="5422900"/>
          <p14:tracePt t="22113" x="7081838" y="5405438"/>
          <p14:tracePt t="22130" x="7073900" y="5389563"/>
          <p14:tracePt t="22146" x="7031038" y="5313363"/>
          <p14:tracePt t="22163" x="6997700" y="5280025"/>
          <p14:tracePt t="22180" x="6888163" y="5170488"/>
          <p14:tracePt t="22196" x="6813550" y="5119688"/>
          <p14:tracePt t="22214" x="6711950" y="5078413"/>
          <p14:tracePt t="22230" x="6619875" y="5045075"/>
          <p14:tracePt t="22246" x="6545263" y="5027613"/>
          <p14:tracePt t="22263" x="6494463" y="5011738"/>
          <p14:tracePt t="22280" x="6443663" y="5002213"/>
          <p14:tracePt t="22296" x="6394450" y="4986338"/>
          <p14:tracePt t="22313" x="6318250" y="4968875"/>
          <p14:tracePt t="22329" x="6276975" y="4960938"/>
          <p14:tracePt t="22346" x="6192838" y="4953000"/>
          <p14:tracePt t="22363" x="6091238" y="4919663"/>
          <p14:tracePt t="22381" x="5973763" y="4894263"/>
          <p14:tracePt t="22397" x="5848350" y="4884738"/>
          <p14:tracePt t="22413" x="5748338" y="4884738"/>
          <p14:tracePt t="22430" x="5722938" y="4884738"/>
          <p14:tracePt t="22446" x="5697538" y="4884738"/>
          <p14:tracePt t="22463" x="5680075" y="4935538"/>
          <p14:tracePt t="22480" x="5680075" y="4986338"/>
          <p14:tracePt t="22481" x="5680075" y="5053013"/>
          <p14:tracePt t="22496" x="5680075" y="5119688"/>
          <p14:tracePt t="22513" x="5680075" y="5280025"/>
          <p14:tracePt t="22530" x="5689600" y="5405438"/>
          <p14:tracePt t="22547" x="5748338" y="5540375"/>
          <p14:tracePt t="22563" x="5807075" y="5607050"/>
          <p14:tracePt t="22580" x="5873750" y="5632450"/>
          <p14:tracePt t="22597" x="5973763" y="5649913"/>
          <p14:tracePt t="22613" x="6108700" y="5649913"/>
          <p14:tracePt t="22630" x="6208713" y="5649913"/>
          <p14:tracePt t="22646" x="6310313" y="5607050"/>
          <p14:tracePt t="22663" x="6376988" y="5507038"/>
          <p14:tracePt t="22680" x="6402388" y="5380038"/>
          <p14:tracePt t="22695" x="6402388" y="5262563"/>
          <p14:tracePt t="22713" x="6369050" y="5154613"/>
          <p14:tracePt t="22730" x="6292850" y="5078413"/>
          <p14:tracePt t="22747" x="6192838" y="5011738"/>
          <p14:tracePt t="22763" x="6083300" y="4968875"/>
          <p14:tracePt t="22779" x="6024563" y="4960938"/>
          <p14:tracePt t="22797" x="5999163" y="4960938"/>
          <p14:tracePt t="22813" x="5973763" y="4978400"/>
          <p14:tracePt t="22829" x="5973763" y="5045075"/>
          <p14:tracePt t="22847" x="5973763" y="5086350"/>
          <p14:tracePt t="22863" x="5973763" y="5103813"/>
          <p14:tracePt t="22880" x="5983288" y="5111750"/>
          <p14:tracePt t="22939" x="5991225" y="5111750"/>
          <p14:tracePt t="22947" x="5999163" y="5111750"/>
          <p14:tracePt t="22954" x="6016625" y="5111750"/>
          <p14:tracePt t="22963" x="6042025" y="5129213"/>
          <p14:tracePt t="22980" x="6124575" y="5203825"/>
          <p14:tracePt t="22996" x="6242050" y="5272088"/>
          <p14:tracePt t="23013" x="6545263" y="5430838"/>
          <p14:tracePt t="23030" x="7048500" y="5665788"/>
          <p14:tracePt t="23046" x="7577138" y="5816600"/>
          <p14:tracePt t="23063" x="8039100" y="5900738"/>
          <p14:tracePt t="23080" x="8366125" y="5908675"/>
          <p14:tracePt t="23097" x="8626475" y="5908675"/>
          <p14:tracePt t="23113" x="8793163" y="5884863"/>
          <p14:tracePt t="23130" x="8894763" y="5842000"/>
          <p14:tracePt t="23146" x="8943975" y="5791200"/>
          <p14:tracePt t="23163" x="8978900" y="5741988"/>
          <p14:tracePt t="23180" x="9012238" y="5691188"/>
          <p14:tracePt t="23197" x="9070975" y="5614988"/>
          <p14:tracePt t="23213" x="9129713" y="5556250"/>
          <p14:tracePt t="23230" x="9204325" y="5497513"/>
          <p14:tracePt t="23247" x="9272588" y="5438775"/>
          <p14:tracePt t="23263" x="9339263" y="5397500"/>
          <p14:tracePt t="23280" x="9405938" y="5356225"/>
          <p14:tracePt t="23296" x="9456738" y="5287963"/>
          <p14:tracePt t="23313" x="9490075" y="5237163"/>
          <p14:tracePt t="23330" x="9498013" y="5187950"/>
          <p14:tracePt t="23347" x="9498013" y="5129213"/>
          <p14:tracePt t="23363" x="9498013" y="5053013"/>
          <p14:tracePt t="23364" x="9498013" y="5019675"/>
          <p14:tracePt t="23380" x="9498013" y="4994275"/>
          <p14:tracePt t="23396" x="9498013" y="4927600"/>
          <p14:tracePt t="23413" x="9439275" y="4835525"/>
          <p14:tracePt t="23430" x="9339263" y="4776788"/>
          <p14:tracePt t="23446" x="9178925" y="4725988"/>
          <p14:tracePt t="23463" x="9028113" y="4718050"/>
          <p14:tracePt t="23480" x="8920163" y="4718050"/>
          <p14:tracePt t="23495" x="8810625" y="4718050"/>
          <p14:tracePt t="23513" x="8734425" y="4759325"/>
          <p14:tracePt t="23530" x="8685213" y="4810125"/>
          <p14:tracePt t="23547" x="8650288" y="4902200"/>
          <p14:tracePt t="23563" x="8634413" y="5019675"/>
          <p14:tracePt t="23580" x="8634413" y="5154613"/>
          <p14:tracePt t="23597" x="8634413" y="5305425"/>
          <p14:tracePt t="23613" x="8634413" y="5473700"/>
          <p14:tracePt t="23629" x="8685213" y="5624513"/>
          <p14:tracePt t="23647" x="8751888" y="5741988"/>
          <p14:tracePt t="23664" x="8836025" y="5842000"/>
          <p14:tracePt t="23680" x="8928100" y="5892800"/>
          <p14:tracePt t="23696" x="9028113" y="5918200"/>
          <p14:tracePt t="23713" x="9170988" y="5926138"/>
          <p14:tracePt t="23729" x="9313863" y="5926138"/>
          <p14:tracePt t="23747" x="9423400" y="5926138"/>
          <p14:tracePt t="23763" x="9523413" y="5892800"/>
          <p14:tracePt t="23780" x="9590088" y="5849938"/>
          <p14:tracePt t="23795" x="9625013" y="5791200"/>
          <p14:tracePt t="23813" x="9640888" y="5716588"/>
          <p14:tracePt t="23830" x="9648825" y="5556250"/>
          <p14:tracePt t="23847" x="9648825" y="5514975"/>
          <p14:tracePt t="23863" x="9640888" y="5389563"/>
          <p14:tracePt t="23880" x="9590088" y="5272088"/>
          <p14:tracePt t="23897" x="9548813" y="5195888"/>
          <p14:tracePt t="23913" x="9531350" y="5170488"/>
          <p14:tracePt t="23930" x="9515475" y="5154613"/>
          <p14:tracePt t="23946" x="9482138" y="5129213"/>
          <p14:tracePt t="23963" x="9439275" y="5111750"/>
          <p14:tracePt t="23980" x="9405938" y="5103813"/>
          <p14:tracePt t="23996" x="9364663" y="5086350"/>
          <p14:tracePt t="24013" x="9321800" y="5086350"/>
          <p14:tracePt t="24030" x="9296400" y="5086350"/>
          <p14:tracePt t="24047" x="9263063" y="5086350"/>
          <p14:tracePt t="24063" x="9221788" y="5086350"/>
          <p14:tracePt t="24080" x="9188450" y="5086350"/>
          <p14:tracePt t="24096" x="9145588" y="5103813"/>
          <p14:tracePt t="24113" x="9104313" y="5137150"/>
          <p14:tracePt t="24130" x="9070975" y="5170488"/>
          <p14:tracePt t="24147" x="9045575" y="5246688"/>
          <p14:tracePt t="24164" x="9020175" y="5321300"/>
          <p14:tracePt t="24180" x="8994775" y="5405438"/>
          <p14:tracePt t="24196" x="8978900" y="5489575"/>
          <p14:tracePt t="24213" x="8978900" y="5548313"/>
          <p14:tracePt t="24230" x="8978900" y="5607050"/>
          <p14:tracePt t="24247" x="8978900" y="5673725"/>
          <p14:tracePt t="24263" x="8978900" y="5691188"/>
          <p14:tracePt t="24280" x="9053513" y="5775325"/>
          <p14:tracePt t="24296" x="9104313" y="5791200"/>
          <p14:tracePt t="24313" x="9178925" y="5791200"/>
          <p14:tracePt t="24330" x="9247188" y="5791200"/>
          <p14:tracePt t="24346" x="9331325" y="5783263"/>
          <p14:tracePt t="24363" x="9390063" y="5757863"/>
          <p14:tracePt t="24380" x="9405938" y="5724525"/>
          <p14:tracePt t="24397" x="9413875" y="5673725"/>
          <p14:tracePt t="24413" x="9413875" y="5624513"/>
          <p14:tracePt t="24430" x="9413875" y="5565775"/>
          <p14:tracePt t="24446" x="9413875" y="5497513"/>
          <p14:tracePt t="24463" x="9390063" y="5430838"/>
          <p14:tracePt t="24480" x="9364663" y="5397500"/>
          <p14:tracePt t="24496" x="9355138" y="5364163"/>
          <p14:tracePt t="24513" x="9347200" y="5330825"/>
          <p14:tracePt t="24530" x="9339263" y="5321300"/>
          <p14:tracePt t="24546" x="9339263" y="5313363"/>
          <p14:tracePt t="24697" x="9339263" y="5321300"/>
          <p14:tracePt t="24754" x="9339263" y="5330825"/>
          <p14:tracePt t="24762" x="9339263" y="5338763"/>
          <p14:tracePt t="24975" x="9331325" y="5346700"/>
          <p14:tracePt t="24983" x="9321800" y="5356225"/>
          <p14:tracePt t="24997" x="9305925" y="5380038"/>
          <p14:tracePt t="25013" x="9263063" y="5414963"/>
          <p14:tracePt t="25031" x="9221788" y="5456238"/>
          <p14:tracePt t="25047" x="9188450" y="5464175"/>
          <p14:tracePt t="25063" x="9145588" y="5481638"/>
          <p14:tracePt t="25270" x="9145588" y="5489575"/>
          <p14:tracePt t="25278" x="9163050" y="5489575"/>
          <p14:tracePt t="25285" x="9178925" y="5481638"/>
          <p14:tracePt t="25360" x="9178925" y="5473700"/>
          <p14:tracePt t="25376" x="9178925" y="5464175"/>
          <p14:tracePt t="25383" x="9178925" y="5456238"/>
          <p14:tracePt t="25400" x="9178925" y="5438775"/>
          <p14:tracePt t="25414" x="9178925" y="5430838"/>
          <p14:tracePt t="25431" x="9178925" y="5405438"/>
          <p14:tracePt t="25446" x="9178925" y="5389563"/>
          <p14:tracePt t="25581" x="9178925" y="5380038"/>
          <p14:tracePt t="25589" x="9155113" y="5380038"/>
          <p14:tracePt t="25598" x="9129713" y="5380038"/>
          <p14:tracePt t="25614" x="9053513" y="5380038"/>
          <p14:tracePt t="25630" x="8978900" y="5380038"/>
          <p14:tracePt t="25646" x="8474075" y="5380038"/>
          <p14:tracePt t="25663" x="7720013" y="5380038"/>
          <p14:tracePt t="25680" x="6704013" y="5380038"/>
          <p14:tracePt t="25695" x="5588000" y="5380038"/>
          <p14:tracePt t="25713" x="4589463" y="5380038"/>
          <p14:tracePt t="25730" x="3733800" y="5380038"/>
          <p14:tracePt t="25747" x="3271838" y="5380038"/>
          <p14:tracePt t="25763" x="3105150" y="5380038"/>
          <p14:tracePt t="25779" x="3095625" y="5380038"/>
          <p14:tracePt t="25834" x="3079750" y="5380038"/>
          <p14:tracePt t="25842" x="3071813" y="5372100"/>
          <p14:tracePt t="25849" x="3062288" y="5372100"/>
          <p14:tracePt t="25863" x="3054350" y="5372100"/>
          <p14:tracePt t="25924" x="3046413" y="5372100"/>
          <p14:tracePt t="25932" x="3028950" y="5356225"/>
          <p14:tracePt t="25946" x="2987675" y="5338763"/>
          <p14:tracePt t="25963" x="2919413" y="5330825"/>
          <p14:tracePt t="25980" x="2778125" y="5321300"/>
          <p14:tracePt t="25997" x="2643188" y="5321300"/>
          <p14:tracePt t="25998" x="2635250" y="5321300"/>
          <p14:tracePt t="26030" x="2651125" y="5305425"/>
          <p14:tracePt t="26039" x="2701925" y="5295900"/>
          <p14:tracePt t="26048" x="2735263" y="5287963"/>
          <p14:tracePt t="26063" x="2786063" y="5280025"/>
          <p14:tracePt t="26080" x="2903538" y="5254625"/>
          <p14:tracePt t="26097" x="3036888" y="5203825"/>
          <p14:tracePt t="26113" x="3238500" y="5154613"/>
          <p14:tracePt t="26130" x="3355975" y="5119688"/>
          <p14:tracePt t="26146" x="3398838" y="5103813"/>
          <p14:tracePt t="26194" x="3398838" y="5095875"/>
          <p14:tracePt t="26251" x="3432175" y="5095875"/>
          <p14:tracePt t="26259" x="3465513" y="5095875"/>
          <p14:tracePt t="26268" x="3498850" y="5095875"/>
          <p14:tracePt t="26280" x="3565525" y="5103813"/>
          <p14:tracePt t="26296" x="3792538" y="5137150"/>
          <p14:tracePt t="26314" x="4078288" y="5145088"/>
          <p14:tracePt t="26330" x="4379913" y="5145088"/>
          <p14:tracePt t="26346" x="4640263" y="5145088"/>
          <p14:tracePt t="26363" x="4808538" y="5145088"/>
          <p14:tracePt t="26380" x="4908550" y="5154613"/>
          <p14:tracePt t="26395" x="4975225" y="5162550"/>
          <p14:tracePt t="26413" x="5026025" y="5162550"/>
          <p14:tracePt t="26430" x="5102225" y="5162550"/>
          <p14:tracePt t="26447" x="5176838" y="5162550"/>
          <p14:tracePt t="26463" x="5268913" y="5162550"/>
          <p14:tracePt t="26480" x="5362575" y="5162550"/>
          <p14:tracePt t="26496" x="5386388" y="5162550"/>
          <p14:tracePt t="26514" x="5421313" y="5162550"/>
          <p14:tracePt t="26530" x="5437188" y="5170488"/>
          <p14:tracePt t="26546" x="5454650" y="5178425"/>
          <p14:tracePt t="26563" x="5470525" y="5178425"/>
          <p14:tracePt t="26580" x="5480050" y="5178425"/>
          <p14:tracePt t="26832" x="5513388" y="5178425"/>
          <p14:tracePt t="26840" x="5538788" y="5187950"/>
          <p14:tracePt t="26848" x="5580063" y="5203825"/>
          <p14:tracePt t="26863" x="5613400" y="5203825"/>
          <p14:tracePt t="26880" x="5664200" y="5203825"/>
          <p14:tracePt t="26896" x="5764213" y="5203825"/>
          <p14:tracePt t="26914" x="5865813" y="5203825"/>
          <p14:tracePt t="26930" x="5940425" y="5203825"/>
          <p14:tracePt t="26947" x="6024563" y="5203825"/>
          <p14:tracePt t="26947" x="6049963" y="5203825"/>
          <p14:tracePt t="26963" x="6100763" y="5203825"/>
          <p14:tracePt t="26980" x="6142038" y="5203825"/>
          <p14:tracePt t="26997" x="6167438" y="5221288"/>
          <p14:tracePt t="27013" x="6183313" y="5229225"/>
          <p14:tracePt t="27029" x="6200775" y="5237163"/>
          <p14:tracePt t="27046" x="6218238" y="5254625"/>
          <p14:tracePt t="27063" x="6234113" y="5272088"/>
          <p14:tracePt t="27080" x="6251575" y="5295900"/>
          <p14:tracePt t="27097" x="6292850" y="5330825"/>
          <p14:tracePt t="27114" x="6318250" y="5364163"/>
          <p14:tracePt t="27130" x="6343650" y="5397500"/>
          <p14:tracePt t="27146" x="6359525" y="5438775"/>
          <p14:tracePt t="27163" x="6359525" y="5464175"/>
          <p14:tracePt t="27180" x="6359525" y="5489575"/>
          <p14:tracePt t="27196" x="6359525" y="5514975"/>
          <p14:tracePt t="27213" x="6335713" y="5565775"/>
          <p14:tracePt t="27230" x="6292850" y="5599113"/>
          <p14:tracePt t="27247" x="6234113" y="5624513"/>
          <p14:tracePt t="27264" x="6192838" y="5632450"/>
          <p14:tracePt t="27280" x="6142038" y="5657850"/>
          <p14:tracePt t="27296" x="6100763" y="5665788"/>
          <p14:tracePt t="27313" x="6075363" y="5665788"/>
          <p14:tracePt t="27330" x="6067425" y="5665788"/>
          <p14:tracePt t="27413" x="6067425" y="5673725"/>
          <p14:tracePt t="27429" x="6057900" y="5683250"/>
          <p14:tracePt t="27436" x="6057900" y="5691188"/>
          <p14:tracePt t="27446" x="6057900" y="5699125"/>
          <p14:tracePt t="27463" x="6042025" y="5732463"/>
          <p14:tracePt t="27480" x="6042025" y="5741988"/>
          <p14:tracePt t="27496" x="6024563" y="5757863"/>
          <p14:tracePt t="27513" x="5991225" y="5757863"/>
          <p14:tracePt t="27530" x="5940425" y="5757863"/>
          <p14:tracePt t="27546" x="5840413" y="5683250"/>
          <p14:tracePt t="27563" x="5815013" y="5614988"/>
          <p14:tracePt t="27580" x="5773738" y="5464175"/>
          <p14:tracePt t="27595" x="5715000" y="5272088"/>
          <p14:tracePt t="27614" x="5656263" y="5119688"/>
          <p14:tracePt t="27630" x="5597525" y="4994275"/>
          <p14:tracePt t="27646" x="5562600" y="4960938"/>
          <p14:tracePt t="27663" x="5554663" y="4960938"/>
          <p14:tracePt t="27680" x="5538788" y="4960938"/>
          <p14:tracePt t="27695" x="5521325" y="4960938"/>
          <p14:tracePt t="27714" x="5513388" y="4960938"/>
          <p14:tracePt t="27740" x="5503863" y="4960938"/>
          <p14:tracePt t="27755" x="5503863" y="4978400"/>
          <p14:tracePt t="27764" x="5503863" y="4986338"/>
          <p14:tracePt t="27780" x="5503863" y="5002213"/>
          <p14:tracePt t="27796" x="5503863" y="5011738"/>
          <p14:tracePt t="27813" x="5503863" y="5045075"/>
          <p14:tracePt t="27830" x="5503863" y="5078413"/>
          <p14:tracePt t="27846" x="5503863" y="5145088"/>
          <p14:tracePt t="27863" x="5538788" y="5203825"/>
          <p14:tracePt t="27880" x="5597525" y="5313363"/>
          <p14:tracePt t="27896" x="5689600" y="5422900"/>
          <p14:tracePt t="27913" x="5730875" y="5473700"/>
          <p14:tracePt t="27930" x="5848350" y="5581650"/>
          <p14:tracePt t="27946" x="5940425" y="5649913"/>
          <p14:tracePt t="27963" x="5999163" y="5708650"/>
          <p14:tracePt t="27980" x="6032500" y="5749925"/>
          <p14:tracePt t="27996" x="6042025" y="5767388"/>
          <p14:tracePt t="28013" x="6057900" y="5783263"/>
          <p14:tracePt t="28083" x="6067425" y="5791200"/>
          <p14:tracePt t="28092" x="6075363" y="5800725"/>
          <p14:tracePt t="28099" x="6075363" y="5808663"/>
          <p14:tracePt t="28114" x="6083300" y="5808663"/>
          <p14:tracePt t="28130" x="6091238" y="5816600"/>
          <p14:tracePt t="28147" x="6108700" y="5826125"/>
          <p14:tracePt t="28163" x="6124575" y="5842000"/>
          <p14:tracePt t="28231" x="6108700" y="5816600"/>
          <p14:tracePt t="28238" x="6100763" y="5800725"/>
          <p14:tracePt t="28247" x="6083300" y="5791200"/>
          <p14:tracePt t="28264" x="6083300" y="5783263"/>
          <p14:tracePt t="28288" x="6083300" y="5775325"/>
          <p14:tracePt t="28304" x="6083300" y="5749925"/>
          <p14:tracePt t="28313" x="6083300" y="5708650"/>
          <p14:tracePt t="28330" x="6124575" y="5649913"/>
          <p14:tracePt t="28347" x="6200775" y="5514975"/>
          <p14:tracePt t="28363" x="6310313" y="5321300"/>
          <p14:tracePt t="28380" x="6443663" y="5145088"/>
          <p14:tracePt t="28397" x="6545263" y="5011738"/>
          <p14:tracePt t="28413" x="6578600" y="4978400"/>
          <p14:tracePt t="28430" x="6578600" y="4968875"/>
          <p14:tracePt t="28664" x="6586538" y="4968875"/>
          <p14:tracePt t="28828" x="6586538" y="4986338"/>
          <p14:tracePt t="29065" x="6586538" y="4994275"/>
          <p14:tracePt t="29080" x="6586538" y="5002213"/>
          <p14:tracePt t="29114" x="6586538" y="5011738"/>
          <p14:tracePt t="29318" x="6619875" y="5011738"/>
          <p14:tracePt t="29327" x="6653213" y="5011738"/>
          <p14:tracePt t="29336" x="6721475" y="5027613"/>
          <p14:tracePt t="29346" x="6854825" y="5053013"/>
          <p14:tracePt t="29363" x="7543800" y="5195888"/>
          <p14:tracePt t="29380" x="8072438" y="5280025"/>
          <p14:tracePt t="29396" x="8366125" y="5295900"/>
          <p14:tracePt t="29413" x="8575675" y="5313363"/>
          <p14:tracePt t="29430" x="8743950" y="5313363"/>
          <p14:tracePt t="29446" x="8869363" y="5330825"/>
          <p14:tracePt t="29463" x="8877300" y="5330825"/>
          <p14:tracePt t="29480" x="8877300" y="5338763"/>
          <p14:tracePt t="29496" x="8894763" y="5346700"/>
          <p14:tracePt t="29513" x="8936038" y="5364163"/>
          <p14:tracePt t="29530" x="9012238" y="5380038"/>
          <p14:tracePt t="29547" x="9053513" y="5380038"/>
          <p14:tracePt t="29547" x="9070975" y="5380038"/>
          <p14:tracePt t="29563" x="9096375" y="5380038"/>
          <p14:tracePt t="29580" x="9145588" y="5380038"/>
          <p14:tracePt t="29596" x="9196388" y="5380038"/>
          <p14:tracePt t="29614" x="9280525" y="5380038"/>
          <p14:tracePt t="29630" x="9313863" y="5380038"/>
          <p14:tracePt t="29630" x="9339263" y="5380038"/>
          <p14:tracePt t="29646" x="9347200" y="5380038"/>
          <p14:tracePt t="29663" x="9355138" y="5380038"/>
          <p14:tracePt t="29680" x="9355138" y="5372100"/>
          <p14:tracePt t="29696" x="9280525" y="5321300"/>
          <p14:tracePt t="29713" x="9221788" y="5313363"/>
          <p14:tracePt t="29730" x="9096375" y="5287963"/>
          <p14:tracePt t="29747" x="8978900" y="5272088"/>
          <p14:tracePt t="29763" x="8861425" y="5254625"/>
          <p14:tracePt t="29780" x="8759825" y="5246688"/>
          <p14:tracePt t="29796" x="8685213" y="5237163"/>
          <p14:tracePt t="29813" x="8659813" y="5229225"/>
          <p14:tracePt t="29830" x="8634413" y="5221288"/>
          <p14:tracePt t="29846" x="8626475" y="5213350"/>
          <p14:tracePt t="29863" x="8601075" y="5195888"/>
          <p14:tracePt t="29880" x="8575675" y="5170488"/>
          <p14:tracePt t="29896" x="8532813" y="5145088"/>
          <p14:tracePt t="29914" x="8499475" y="5137150"/>
          <p14:tracePt t="29930" x="8491538" y="5137150"/>
          <p14:tracePt t="29989" x="8509000" y="5178425"/>
          <p14:tracePt t="29996" x="8542338" y="5229225"/>
          <p14:tracePt t="30004" x="8558213" y="5254625"/>
          <p14:tracePt t="30014" x="8591550" y="5295900"/>
          <p14:tracePt t="30030" x="8642350" y="5372100"/>
          <p14:tracePt t="30047" x="8802688" y="5632450"/>
          <p14:tracePt t="30063" x="8928100" y="5783263"/>
          <p14:tracePt t="30080" x="9002713" y="5900738"/>
          <p14:tracePt t="30097" x="9028113" y="5926138"/>
          <p14:tracePt t="30210" x="9020175" y="5926138"/>
          <p14:tracePt t="30226" x="9020175" y="5918200"/>
          <p14:tracePt t="30233" x="9020175" y="5908675"/>
          <p14:tracePt t="30247" x="9020175" y="5892800"/>
          <p14:tracePt t="30263" x="9070975" y="5826125"/>
          <p14:tracePt t="30280" x="9145588" y="5767388"/>
          <p14:tracePt t="30295" x="9213850" y="5699125"/>
          <p14:tracePt t="30313" x="9313863" y="5614988"/>
          <p14:tracePt t="30330" x="9413875" y="5532438"/>
          <p14:tracePt t="30347" x="9507538" y="5464175"/>
          <p14:tracePt t="30364" x="9566275" y="5422900"/>
          <p14:tracePt t="30365" x="9599613" y="5405438"/>
          <p14:tracePt t="30380" x="9599613" y="5397500"/>
          <p14:tracePt t="30396" x="9607550" y="5389563"/>
          <p14:tracePt t="30423" x="9615488" y="5380038"/>
          <p14:tracePt t="30446" x="9615488" y="5372100"/>
          <p14:tracePt t="30463" x="9615488" y="5356225"/>
          <p14:tracePt t="30471" x="9615488" y="5346700"/>
          <p14:tracePt t="30480" x="9625013" y="5338763"/>
          <p14:tracePt t="30496" x="9625013" y="5330825"/>
          <p14:tracePt t="31173" x="9625013" y="5321300"/>
          <p14:tracePt t="31200" x="9615488" y="5321300"/>
          <p14:tracePt t="31208" x="9607550" y="5305425"/>
          <p14:tracePt t="31215" x="9590088" y="5305425"/>
          <p14:tracePt t="31230" x="9574213" y="5305425"/>
          <p14:tracePt t="31247" x="9523413" y="5272088"/>
          <p14:tracePt t="31263" x="9464675" y="5254625"/>
          <p14:tracePt t="31280" x="9272588" y="5229225"/>
          <p14:tracePt t="31296" x="8936038" y="5178425"/>
          <p14:tracePt t="31313" x="8532813" y="5154613"/>
          <p14:tracePt t="31330" x="8215313" y="5154613"/>
          <p14:tracePt t="31346" x="7937500" y="5154613"/>
          <p14:tracePt t="31363" x="7686675" y="5154613"/>
          <p14:tracePt t="31381" x="7451725" y="5154613"/>
          <p14:tracePt t="31397" x="7442200" y="5154613"/>
          <p14:tracePt t="31478" x="7434263" y="5154613"/>
          <p14:tracePt t="31486" x="7434263" y="5162550"/>
          <p14:tracePt t="31497" x="7416800" y="5170488"/>
          <p14:tracePt t="31514" x="7408863" y="5178425"/>
          <p14:tracePt t="31530" x="7375525" y="5187950"/>
          <p14:tracePt t="31547" x="7342188" y="5195888"/>
          <p14:tracePt t="31564" x="7258050" y="5221288"/>
          <p14:tracePt t="31580" x="7207250" y="5229225"/>
          <p14:tracePt t="31597" x="7115175" y="5246688"/>
          <p14:tracePt t="31613" x="7064375" y="5254625"/>
          <p14:tracePt t="31630" x="7056438" y="5262563"/>
          <p14:tracePt t="31649" x="7048500" y="5272088"/>
          <p14:tracePt t="31665" x="7089775" y="5295900"/>
          <p14:tracePt t="31680" x="7140575" y="5321300"/>
          <p14:tracePt t="31696" x="7224713" y="5356225"/>
          <p14:tracePt t="31713" x="7375525" y="5397500"/>
          <p14:tracePt t="31730" x="7543800" y="5414963"/>
          <p14:tracePt t="31747" x="7702550" y="5422900"/>
          <p14:tracePt t="31763" x="7804150" y="5422900"/>
          <p14:tracePt t="31780" x="7929563" y="5422900"/>
          <p14:tracePt t="31796" x="8097838" y="5422900"/>
          <p14:tracePt t="31813" x="8348663" y="5414963"/>
          <p14:tracePt t="31814" x="8532813" y="5397500"/>
          <p14:tracePt t="31830" x="9070975" y="5356225"/>
          <p14:tracePt t="31847" x="9331325" y="5346700"/>
          <p14:tracePt t="31848" x="9540875" y="5330825"/>
          <p14:tracePt t="31863" x="9893300" y="5321300"/>
          <p14:tracePt t="31880" x="10177463" y="5313363"/>
          <p14:tracePt t="31896" x="10396538" y="5313363"/>
          <p14:tracePt t="31913" x="10529888" y="5295900"/>
          <p14:tracePt t="31930" x="10572750" y="5287963"/>
          <p14:tracePt t="32076" x="10598150" y="5280025"/>
          <p14:tracePt t="32084" x="10623550" y="5272088"/>
          <p14:tracePt t="32099" x="10639425" y="5254625"/>
          <p14:tracePt t="32113" x="10639425" y="5246688"/>
          <p14:tracePt t="32130" x="10647363" y="5187950"/>
          <p14:tracePt t="32147" x="10656888" y="5119688"/>
          <p14:tracePt t="32163" x="10656888" y="5019675"/>
          <p14:tracePt t="32180" x="10656888" y="4894263"/>
          <p14:tracePt t="32196" x="10656888" y="4784725"/>
          <p14:tracePt t="32213" x="10631488" y="4659313"/>
          <p14:tracePt t="32230" x="10555288" y="4498975"/>
          <p14:tracePt t="32246" x="10412413" y="4297363"/>
          <p14:tracePt t="32263" x="10136188" y="4054475"/>
          <p14:tracePt t="32280" x="9699625" y="3835400"/>
          <p14:tracePt t="32296" x="9155113" y="3694113"/>
          <p14:tracePt t="32313" x="8424863" y="3625850"/>
          <p14:tracePt t="32330" x="8172450" y="3625850"/>
          <p14:tracePt t="32347" x="7661275" y="3717925"/>
          <p14:tracePt t="32363" x="7459663" y="3811588"/>
          <p14:tracePt t="32380" x="7324725" y="3929063"/>
          <p14:tracePt t="32397" x="7216775" y="4079875"/>
          <p14:tracePt t="32413" x="7173913" y="4256088"/>
          <p14:tracePt t="32430" x="7158038" y="4483100"/>
          <p14:tracePt t="32447" x="7265988" y="4818063"/>
          <p14:tracePt t="32463" x="7618413" y="5154613"/>
          <p14:tracePt t="32480" x="8281988" y="5456238"/>
          <p14:tracePt t="32496" x="9096375" y="5565775"/>
          <p14:tracePt t="32513" x="9783763" y="5581650"/>
          <p14:tracePt t="32530" x="10169525" y="5556250"/>
          <p14:tracePt t="32547" x="10329863" y="5497513"/>
          <p14:tracePt t="32563" x="10345738" y="5489575"/>
          <p14:tracePt t="32580" x="10304463" y="5464175"/>
          <p14:tracePt t="32596" x="10271125" y="5456238"/>
          <p14:tracePt t="32614" x="10212388" y="5438775"/>
          <p14:tracePt t="32630" x="10202863" y="5438775"/>
          <p14:tracePt t="32715" x="10194925" y="5438775"/>
          <p14:tracePt t="32772" x="10186988" y="5438775"/>
          <p14:tracePt t="32791" x="10177463" y="5464175"/>
          <p14:tracePt t="32799" x="10153650" y="5481638"/>
          <p14:tracePt t="32807" x="10128250" y="5514975"/>
          <p14:tracePt t="32815" x="10085388" y="5548313"/>
          <p14:tracePt t="32830" x="10059988" y="5556250"/>
          <p14:tracePt t="32847" x="10001250" y="5581650"/>
          <p14:tracePt t="32864" x="9825038" y="5607050"/>
          <p14:tracePt t="32864" x="9707563" y="5614988"/>
          <p14:tracePt t="32881" x="9540875" y="5607050"/>
          <p14:tracePt t="32896" x="9490075" y="5599113"/>
          <p14:tracePt t="33117" x="9498013" y="5599113"/>
          <p14:tracePt t="33133" x="9523413" y="5614988"/>
          <p14:tracePt t="33149" x="9531350" y="5614988"/>
          <p14:tracePt t="33157" x="9556750" y="5614988"/>
          <p14:tracePt t="33166" x="9574213" y="5614988"/>
          <p14:tracePt t="33180" x="9590088" y="5614988"/>
          <p14:tracePt t="33196" x="9615488" y="5614988"/>
          <p14:tracePt t="33213" x="9632950" y="5614988"/>
          <p14:tracePt t="33279" x="9625013" y="5614988"/>
          <p14:tracePt t="33288" x="9615488" y="5614988"/>
          <p14:tracePt t="33298" x="9607550" y="5614988"/>
          <p14:tracePt t="33352" x="9582150" y="5614988"/>
          <p14:tracePt t="33541" x="9556750" y="5614988"/>
          <p14:tracePt t="33549" x="9515475" y="5614988"/>
          <p14:tracePt t="33563" x="9482138" y="5614988"/>
          <p14:tracePt t="33580" x="9313863" y="5614988"/>
          <p14:tracePt t="33596" x="9053513" y="5614988"/>
          <p14:tracePt t="33613" x="8777288" y="5614988"/>
          <p14:tracePt t="33631" x="8458200" y="5614988"/>
          <p14:tracePt t="33646" x="8289925" y="5614988"/>
          <p14:tracePt t="33663" x="8264525" y="5614988"/>
          <p14:tracePt t="33680" x="8239125" y="5591175"/>
          <p14:tracePt t="33697" x="8223250" y="5514975"/>
          <p14:tracePt t="33713" x="8189913" y="5448300"/>
          <p14:tracePt t="33731" x="8113713" y="5397500"/>
          <p14:tracePt t="33747" x="8080375" y="5397500"/>
          <p14:tracePt t="33748" x="8004175" y="5389563"/>
          <p14:tracePt t="33763" x="7904163" y="5389563"/>
          <p14:tracePt t="33780" x="7661275" y="5389563"/>
          <p14:tracePt t="33797" x="7191375" y="5405438"/>
          <p14:tracePt t="33814" x="6326188" y="5581650"/>
          <p14:tracePt t="33830" x="5664200" y="5783263"/>
          <p14:tracePt t="33846" x="5010150" y="5951538"/>
          <p14:tracePt t="33863" x="4405313" y="6086475"/>
          <p14:tracePt t="33880" x="3835400" y="6169025"/>
          <p14:tracePt t="33897" x="3314700" y="6211888"/>
          <p14:tracePt t="33913" x="2970213" y="6253163"/>
          <p14:tracePt t="33930" x="2801938" y="6303963"/>
          <p14:tracePt t="33947" x="2676525" y="6354763"/>
          <p14:tracePt t="33963" x="2592388" y="6396038"/>
          <p14:tracePt t="33980" x="2517775" y="6429375"/>
          <p14:tracePt t="33996" x="2474913" y="6454775"/>
          <p14:tracePt t="34013" x="2433638" y="6505575"/>
          <p14:tracePt t="34030" x="2382838" y="6564313"/>
          <p14:tracePt t="34047" x="2324100" y="6630988"/>
          <p14:tracePt t="34063" x="2282825" y="6656388"/>
          <p14:tracePt t="34080" x="2239963" y="6699250"/>
          <p14:tracePt t="34096" x="2232025" y="6740525"/>
          <p14:tracePt t="34113" x="2224088" y="6799263"/>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3-32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617280" y="2715562"/>
            <a:ext cx="6076950" cy="390697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en-US" sz="2400" dirty="0"/>
              <a:t>This means that activity “C” can only begin once activity “A” has started.</a:t>
            </a:r>
          </a:p>
          <a:p>
            <a:pPr>
              <a:lnSpc>
                <a:spcPct val="150000"/>
              </a:lnSpc>
            </a:pPr>
            <a:r>
              <a:rPr lang="en-US" altLang="en-US" sz="2400" dirty="0"/>
              <a:t> Both activities must start at the same time. </a:t>
            </a:r>
          </a:p>
          <a:p>
            <a:pPr>
              <a:lnSpc>
                <a:spcPct val="150000"/>
              </a:lnSpc>
            </a:pPr>
            <a:r>
              <a:rPr lang="en-US" altLang="en-US" sz="2400" dirty="0"/>
              <a:t>Common within projects which require their tasks to run parallel to one another.</a:t>
            </a:r>
          </a:p>
        </p:txBody>
      </p:sp>
      <p:sp>
        <p:nvSpPr>
          <p:cNvPr id="15" name="Text Box 10">
            <a:extLst>
              <a:ext uri="{FF2B5EF4-FFF2-40B4-BE49-F238E27FC236}">
                <a16:creationId xmlns="" xmlns:a16="http://schemas.microsoft.com/office/drawing/2014/main" id="{B1E4CDDE-3109-4F19-AEED-9811C820C1A9}"/>
              </a:ext>
            </a:extLst>
          </p:cNvPr>
          <p:cNvSpPr txBox="1">
            <a:spLocks noChangeArrowheads="1"/>
          </p:cNvSpPr>
          <p:nvPr/>
        </p:nvSpPr>
        <p:spPr bwMode="auto">
          <a:xfrm>
            <a:off x="4822973" y="2101453"/>
            <a:ext cx="208422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Bef>
                <a:spcPct val="50000"/>
              </a:spcBef>
              <a:defRPr sz="2400">
                <a:solidFill>
                  <a:srgbClr val="FF0000"/>
                </a:solidFill>
                <a:latin typeface="Arial" panose="020B0604020202020204" pitchFamily="34" charset="0"/>
              </a:defRPr>
            </a:lvl1pPr>
            <a:lvl2pPr marL="742950" indent="-285750" algn="ctr">
              <a:spcBef>
                <a:spcPct val="50000"/>
              </a:spcBef>
              <a:defRPr sz="2400">
                <a:solidFill>
                  <a:srgbClr val="FF0000"/>
                </a:solidFill>
                <a:latin typeface="Arial" panose="020B0604020202020204" pitchFamily="34" charset="0"/>
              </a:defRPr>
            </a:lvl2pPr>
            <a:lvl3pPr marL="1143000" indent="-228600" algn="ctr">
              <a:spcBef>
                <a:spcPct val="50000"/>
              </a:spcBef>
              <a:defRPr sz="2400">
                <a:solidFill>
                  <a:srgbClr val="FF0000"/>
                </a:solidFill>
                <a:latin typeface="Arial" panose="020B0604020202020204" pitchFamily="34" charset="0"/>
              </a:defRPr>
            </a:lvl3pPr>
            <a:lvl4pPr marL="1600200" indent="-228600" algn="ctr">
              <a:spcBef>
                <a:spcPct val="50000"/>
              </a:spcBef>
              <a:defRPr sz="2400">
                <a:solidFill>
                  <a:srgbClr val="FF0000"/>
                </a:solidFill>
                <a:latin typeface="Arial" panose="020B0604020202020204" pitchFamily="34" charset="0"/>
              </a:defRPr>
            </a:lvl4pPr>
            <a:lvl5pPr marL="2057400" indent="-228600" algn="ctr">
              <a:spcBef>
                <a:spcPct val="50000"/>
              </a:spcBef>
              <a:defRPr sz="2400">
                <a:solidFill>
                  <a:srgbClr val="FF0000"/>
                </a:solidFill>
                <a:latin typeface="Arial" panose="020B0604020202020204" pitchFamily="34" charset="0"/>
              </a:defRPr>
            </a:lvl5pPr>
            <a:lvl6pPr marL="2514600" indent="-228600" algn="ctr"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eaLnBrk="0" fontAlgn="base" hangingPunct="0">
              <a:spcBef>
                <a:spcPct val="50000"/>
              </a:spcBef>
              <a:spcAft>
                <a:spcPct val="0"/>
              </a:spcAft>
              <a:defRPr sz="2400">
                <a:solidFill>
                  <a:srgbClr val="FF0000"/>
                </a:solidFill>
                <a:latin typeface="Arial" panose="020B0604020202020204" pitchFamily="34" charset="0"/>
              </a:defRPr>
            </a:lvl9pPr>
          </a:lstStyle>
          <a:p>
            <a:pPr lvl="0" eaLnBrk="0" fontAlgn="base" hangingPunct="0">
              <a:spcBef>
                <a:spcPct val="0"/>
              </a:spcBef>
              <a:spcAft>
                <a:spcPct val="0"/>
              </a:spcAft>
              <a:defRPr/>
            </a:pPr>
            <a:r>
              <a:rPr lang="en-US" altLang="en-US" b="1" kern="0" dirty="0">
                <a:solidFill>
                  <a:srgbClr val="C00000"/>
                </a:solidFill>
              </a:rPr>
              <a:t>Start-to-Start</a:t>
            </a:r>
          </a:p>
        </p:txBody>
      </p:sp>
      <p:grpSp>
        <p:nvGrpSpPr>
          <p:cNvPr id="22" name="Group 20">
            <a:extLst>
              <a:ext uri="{FF2B5EF4-FFF2-40B4-BE49-F238E27FC236}">
                <a16:creationId xmlns="" xmlns:a16="http://schemas.microsoft.com/office/drawing/2014/main" id="{D2AE883E-EE8B-498B-A668-3E4D425FE633}"/>
              </a:ext>
            </a:extLst>
          </p:cNvPr>
          <p:cNvGrpSpPr>
            <a:grpSpLocks/>
          </p:cNvGrpSpPr>
          <p:nvPr/>
        </p:nvGrpSpPr>
        <p:grpSpPr bwMode="auto">
          <a:xfrm>
            <a:off x="6724650" y="2715562"/>
            <a:ext cx="4453088" cy="3338264"/>
            <a:chOff x="719138" y="2735253"/>
            <a:chExt cx="4557713" cy="3416711"/>
          </a:xfrm>
          <a:solidFill>
            <a:schemeClr val="accent5">
              <a:lumMod val="60000"/>
              <a:lumOff val="40000"/>
            </a:schemeClr>
          </a:solidFill>
        </p:grpSpPr>
        <p:sp>
          <p:nvSpPr>
            <p:cNvPr id="23" name="Text Box 13">
              <a:extLst>
                <a:ext uri="{FF2B5EF4-FFF2-40B4-BE49-F238E27FC236}">
                  <a16:creationId xmlns="" xmlns:a16="http://schemas.microsoft.com/office/drawing/2014/main" id="{43B29F43-5E36-47DB-B1AB-942D619DE87F}"/>
                </a:ext>
              </a:extLst>
            </p:cNvPr>
            <p:cNvSpPr txBox="1">
              <a:spLocks noChangeArrowheads="1"/>
            </p:cNvSpPr>
            <p:nvPr/>
          </p:nvSpPr>
          <p:spPr bwMode="auto">
            <a:xfrm>
              <a:off x="719138" y="4797425"/>
              <a:ext cx="1828800" cy="1354539"/>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20      B      25</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Plumbing</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 2</a:t>
              </a:r>
            </a:p>
          </p:txBody>
        </p:sp>
        <p:sp>
          <p:nvSpPr>
            <p:cNvPr id="24" name="Text Box 14">
              <a:extLst>
                <a:ext uri="{FF2B5EF4-FFF2-40B4-BE49-F238E27FC236}">
                  <a16:creationId xmlns="" xmlns:a16="http://schemas.microsoft.com/office/drawing/2014/main" id="{DE0DC5FE-6F18-4CA7-9CE7-2FCE7702E9F6}"/>
                </a:ext>
              </a:extLst>
            </p:cNvPr>
            <p:cNvSpPr txBox="1">
              <a:spLocks noChangeArrowheads="1"/>
            </p:cNvSpPr>
            <p:nvPr/>
          </p:nvSpPr>
          <p:spPr bwMode="auto">
            <a:xfrm>
              <a:off x="3448051" y="4408488"/>
              <a:ext cx="1828800" cy="1354539"/>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1" i="0" u="none" strike="noStrike" kern="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1" i="0" u="none" strike="noStrike" kern="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30</a:t>
              </a:r>
              <a:r>
                <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      C      38</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HVAC</a:t>
              </a:r>
            </a:p>
            <a:p>
              <a:pPr marL="0" marR="0" lvl="0" indent="0" algn="ctr" defTabSz="914400" eaLnBrk="0" fontAlgn="base" latinLnBrk="0" hangingPunct="0">
                <a:lnSpc>
                  <a:spcPct val="100000"/>
                </a:lnSpc>
                <a:spcBef>
                  <a:spcPct val="0"/>
                </a:spcBef>
                <a:spcAft>
                  <a:spcPct val="0"/>
                </a:spcAft>
                <a:buClrTx/>
                <a:buSzTx/>
                <a:buFontTx/>
                <a:buNone/>
                <a:tabLst/>
                <a:defRPr/>
              </a:pPr>
              <a:r>
                <a:rPr lang="en-US" altLang="en-US" sz="2000" kern="0" dirty="0">
                  <a:solidFill>
                    <a:srgbClr val="FFFFFF"/>
                  </a:solidFill>
                  <a:latin typeface="Calibri" panose="020F0502020204030204" pitchFamily="34" charset="0"/>
                  <a:ea typeface="Calibri" panose="020F0502020204030204" pitchFamily="34" charset="0"/>
                  <a:cs typeface="Calibri" panose="020F0502020204030204" pitchFamily="34" charset="0"/>
                </a:rPr>
                <a:t>8</a:t>
              </a:r>
              <a:endPar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6" name="Text Box 18">
              <a:extLst>
                <a:ext uri="{FF2B5EF4-FFF2-40B4-BE49-F238E27FC236}">
                  <a16:creationId xmlns="" xmlns:a16="http://schemas.microsoft.com/office/drawing/2014/main" id="{923B98B4-35F7-44FB-8060-E39C1B828C28}"/>
                </a:ext>
              </a:extLst>
            </p:cNvPr>
            <p:cNvSpPr txBox="1">
              <a:spLocks noChangeArrowheads="1"/>
            </p:cNvSpPr>
            <p:nvPr/>
          </p:nvSpPr>
          <p:spPr bwMode="auto">
            <a:xfrm>
              <a:off x="738135" y="2735253"/>
              <a:ext cx="1828800" cy="1354539"/>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1" i="0" u="none" strike="noStrike" kern="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30      A      36</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Wiring</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 6</a:t>
              </a:r>
            </a:p>
          </p:txBody>
        </p:sp>
        <p:cxnSp>
          <p:nvCxnSpPr>
            <p:cNvPr id="27" name="AutoShape 22">
              <a:extLst>
                <a:ext uri="{FF2B5EF4-FFF2-40B4-BE49-F238E27FC236}">
                  <a16:creationId xmlns="" xmlns:a16="http://schemas.microsoft.com/office/drawing/2014/main" id="{5A224F6F-63E0-4C8F-BA2C-058AD0C7AF77}"/>
                </a:ext>
              </a:extLst>
            </p:cNvPr>
            <p:cNvCxnSpPr>
              <a:cxnSpLocks noChangeShapeType="1"/>
              <a:stCxn id="23" idx="3"/>
              <a:endCxn id="24" idx="1"/>
            </p:cNvCxnSpPr>
            <p:nvPr/>
          </p:nvCxnSpPr>
          <p:spPr bwMode="auto">
            <a:xfrm flipV="1">
              <a:off x="2547938" y="5085758"/>
              <a:ext cx="900113" cy="388937"/>
            </a:xfrm>
            <a:prstGeom prst="bentConnector3">
              <a:avLst>
                <a:gd name="adj1" fmla="val 50000"/>
              </a:avLst>
            </a:prstGeom>
            <a:grpFill/>
            <a:ln w="38100">
              <a:solidFill>
                <a:srgbClr val="FF0000"/>
              </a:solidFill>
              <a:miter lim="800000"/>
              <a:headEnd/>
              <a:tailEnd type="triangle" w="lg" len="lg"/>
            </a:ln>
          </p:spPr>
        </p:cxnSp>
        <p:cxnSp>
          <p:nvCxnSpPr>
            <p:cNvPr id="28" name="Elbow Connector 18">
              <a:extLst>
                <a:ext uri="{FF2B5EF4-FFF2-40B4-BE49-F238E27FC236}">
                  <a16:creationId xmlns="" xmlns:a16="http://schemas.microsoft.com/office/drawing/2014/main" id="{D7B25482-4A70-4F10-87B6-1A5FCB454108}"/>
                </a:ext>
              </a:extLst>
            </p:cNvPr>
            <p:cNvCxnSpPr>
              <a:cxnSpLocks noChangeShapeType="1"/>
            </p:cNvCxnSpPr>
            <p:nvPr/>
          </p:nvCxnSpPr>
          <p:spPr bwMode="auto">
            <a:xfrm>
              <a:off x="738135" y="4027915"/>
              <a:ext cx="2709916" cy="467886"/>
            </a:xfrm>
            <a:prstGeom prst="bentConnector3">
              <a:avLst>
                <a:gd name="adj1" fmla="val 727"/>
              </a:avLst>
            </a:prstGeom>
            <a:grpFill/>
            <a:ln w="38100">
              <a:solidFill>
                <a:srgbClr val="FF0000"/>
              </a:solidFill>
              <a:round/>
              <a:headEnd/>
              <a:tailEnd type="triangle" w="lg" len="lg"/>
            </a:ln>
          </p:spPr>
        </p:cxnSp>
      </p:grpSp>
      <p:sp>
        <p:nvSpPr>
          <p:cNvPr id="2" name="TextBox 1">
            <a:extLst>
              <a:ext uri="{FF2B5EF4-FFF2-40B4-BE49-F238E27FC236}">
                <a16:creationId xmlns="" xmlns:a16="http://schemas.microsoft.com/office/drawing/2014/main" id="{9BEBE229-9F5D-E990-63C8-E4A642C40694}"/>
              </a:ext>
            </a:extLst>
          </p:cNvPr>
          <p:cNvSpPr txBox="1"/>
          <p:nvPr/>
        </p:nvSpPr>
        <p:spPr>
          <a:xfrm>
            <a:off x="2346766" y="1176486"/>
            <a:ext cx="9520770" cy="492443"/>
          </a:xfrm>
          <a:prstGeom prst="rect">
            <a:avLst/>
          </a:prstGeom>
          <a:noFill/>
        </p:spPr>
        <p:txBody>
          <a:bodyPr wrap="square" rtlCol="0">
            <a:spAutoFit/>
          </a:bodyPr>
          <a:lstStyle/>
          <a:p>
            <a:r>
              <a:rPr lang="en-US" sz="2600" b="1" dirty="0">
                <a:solidFill>
                  <a:srgbClr val="00B0F0"/>
                </a:solidFill>
                <a:latin typeface="Alexandria" charset="0"/>
                <a:cs typeface="Alexandria" charset="0"/>
              </a:rPr>
              <a:t>Step 4. Determine the relationships between activities</a:t>
            </a:r>
          </a:p>
        </p:txBody>
      </p:sp>
    </p:spTree>
    <p:extLst>
      <p:ext uri="{BB962C8B-B14F-4D97-AF65-F5344CB8AC3E}">
        <p14:creationId xmlns:p14="http://schemas.microsoft.com/office/powerpoint/2010/main" val="3118352292"/>
      </p:ext>
    </p:extLst>
  </p:cSld>
  <p:clrMapOvr>
    <a:masterClrMapping/>
  </p:clrMapOvr>
  <mc:AlternateContent xmlns:mc="http://schemas.openxmlformats.org/markup-compatibility/2006" xmlns:p14="http://schemas.microsoft.com/office/powerpoint/2010/main">
    <mc:Choice Requires="p14">
      <p:transition p14:dur="10" advTm="81859"/>
    </mc:Choice>
    <mc:Fallback xmlns="">
      <p:transition advTm="81859"/>
    </mc:Fallback>
  </mc:AlternateContent>
  <p:timing>
    <p:tnLst>
      <p:par>
        <p:cTn id="1" dur="indefinite" restart="never" nodeType="tmRoot"/>
      </p:par>
    </p:tnLst>
  </p:timing>
  <p:extLst mod="1">
    <p:ext uri="{3A86A75C-4F4B-4683-9AE1-C65F6400EC91}">
      <p14:laserTraceLst xmlns:p14="http://schemas.microsoft.com/office/powerpoint/2010/main">
        <p14:tracePtLst>
          <p14:tracePt t="1346" x="1611313" y="6799263"/>
          <p14:tracePt t="1353" x="1644650" y="6748463"/>
          <p14:tracePt t="1364" x="1652588" y="6732588"/>
          <p14:tracePt t="1380" x="1711325" y="6656388"/>
          <p14:tracePt t="1397" x="1779588" y="6564313"/>
          <p14:tracePt t="1414" x="1838325" y="6462713"/>
          <p14:tracePt t="1430" x="1887538" y="6362700"/>
          <p14:tracePt t="1447" x="1955800" y="6270625"/>
          <p14:tracePt t="1464" x="2047875" y="6153150"/>
          <p14:tracePt t="1480" x="2173288" y="5992813"/>
          <p14:tracePt t="1497" x="2324100" y="5808663"/>
          <p14:tracePt t="1514" x="2508250" y="5649913"/>
          <p14:tracePt t="1530" x="2719388" y="5497513"/>
          <p14:tracePt t="1547" x="2919413" y="5338763"/>
          <p14:tracePt t="1564" x="3079750" y="5187950"/>
          <p14:tracePt t="1580" x="3205163" y="5053013"/>
          <p14:tracePt t="1597" x="3271838" y="4986338"/>
          <p14:tracePt t="1614" x="3281363" y="4960938"/>
          <p14:tracePt t="1681" x="3289300" y="4953000"/>
          <p14:tracePt t="2799" x="3306763" y="4960938"/>
          <p14:tracePt t="2807" x="3330575" y="4960938"/>
          <p14:tracePt t="2832" x="3340100" y="4960938"/>
          <p14:tracePt t="2848" x="3348038" y="4960938"/>
          <p14:tracePt t="2856" x="3348038" y="4953000"/>
          <p14:tracePt t="2865" x="3355975" y="4935538"/>
          <p14:tracePt t="2880" x="3365500" y="4927600"/>
          <p14:tracePt t="2897" x="3365500" y="4910138"/>
          <p14:tracePt t="2914" x="3365500" y="4902200"/>
          <p14:tracePt t="2930" x="3355975" y="4894263"/>
          <p14:tracePt t="2947" x="3314700" y="4902200"/>
          <p14:tracePt t="2963" x="3297238" y="4902200"/>
          <p14:tracePt t="3577" x="3306763" y="4910138"/>
          <p14:tracePt t="3585" x="3306763" y="4919663"/>
          <p14:tracePt t="3596" x="3314700" y="4919663"/>
          <p14:tracePt t="3614" x="3322638" y="4935538"/>
          <p14:tracePt t="3630" x="3330575" y="4935538"/>
          <p14:tracePt t="3659" x="3340100" y="4935538"/>
          <p14:tracePt t="3724" x="3330575" y="4927600"/>
          <p14:tracePt t="3732" x="3322638" y="4927600"/>
          <p14:tracePt t="4414" x="3355975" y="4927600"/>
          <p14:tracePt t="4437" x="3424238" y="4919663"/>
          <p14:tracePt t="4446" x="4305300" y="4835525"/>
          <p14:tracePt t="4454" x="5102225" y="4733925"/>
          <p14:tracePt t="4463" x="5730875" y="4649788"/>
          <p14:tracePt t="4481" x="6729413" y="4498975"/>
          <p14:tracePt t="4496" x="7485063" y="4373563"/>
          <p14:tracePt t="4514" x="8004175" y="4297363"/>
          <p14:tracePt t="4530" x="8256588" y="4289425"/>
          <p14:tracePt t="4547" x="8356600" y="4289425"/>
          <p14:tracePt t="4564" x="8374063" y="4297363"/>
          <p14:tracePt t="4580" x="8323263" y="4322763"/>
          <p14:tracePt t="4596" x="8223250" y="4330700"/>
          <p14:tracePt t="4814" x="8189913" y="4340225"/>
          <p14:tracePt t="4822" x="8189913" y="4348163"/>
          <p14:tracePt t="4838" x="8189913" y="4356100"/>
          <p14:tracePt t="4847" x="8189913" y="4365625"/>
          <p14:tracePt t="4864" x="8189913" y="4389438"/>
          <p14:tracePt t="4880" x="8189913" y="4406900"/>
          <p14:tracePt t="5787" x="8189913" y="4424363"/>
          <p14:tracePt t="5797" x="8164513" y="4424363"/>
          <p14:tracePt t="5803" x="8147050" y="4424363"/>
          <p14:tracePt t="5814" x="8121650" y="4424363"/>
          <p14:tracePt t="5830" x="8062913" y="4424363"/>
          <p14:tracePt t="5847" x="7988300" y="4414838"/>
          <p14:tracePt t="5863" x="7878763" y="4398963"/>
          <p14:tracePt t="5880" x="7677150" y="4348163"/>
          <p14:tracePt t="5897" x="7358063" y="4289425"/>
          <p14:tracePt t="5914" x="6888163" y="4213225"/>
          <p14:tracePt t="5930" x="6335713" y="4113213"/>
          <p14:tracePt t="5947" x="5832475" y="4021138"/>
          <p14:tracePt t="5964" x="5395913" y="3911600"/>
          <p14:tracePt t="5981" x="5118100" y="3827463"/>
          <p14:tracePt t="5997" x="4933950" y="3768725"/>
          <p14:tracePt t="6013" x="4808538" y="3727450"/>
          <p14:tracePt t="6031" x="4691063" y="3684588"/>
          <p14:tracePt t="6047" x="4598988" y="3643313"/>
          <p14:tracePt t="6064" x="4505325" y="3617913"/>
          <p14:tracePt t="6080" x="4438650" y="3600450"/>
          <p14:tracePt t="6097" x="4364038" y="3584575"/>
          <p14:tracePt t="6114" x="4313238" y="3576638"/>
          <p14:tracePt t="6130" x="4287838" y="3559175"/>
          <p14:tracePt t="6147" x="4279900" y="3551238"/>
          <p14:tracePt t="6147" x="4270375" y="3533775"/>
          <p14:tracePt t="6164" x="4221163" y="3492500"/>
          <p14:tracePt t="6180" x="4195763" y="3467100"/>
          <p14:tracePt t="6196" x="4152900" y="3382963"/>
          <p14:tracePt t="6213" x="4119563" y="3324225"/>
          <p14:tracePt t="6230" x="4094163" y="3273425"/>
          <p14:tracePt t="6247" x="4078288" y="3248025"/>
          <p14:tracePt t="6264" x="4060825" y="3206750"/>
          <p14:tracePt t="6281" x="4052888" y="3206750"/>
          <p14:tracePt t="6384" x="4060825" y="3206750"/>
          <p14:tracePt t="7646" x="4052888" y="3214688"/>
          <p14:tracePt t="7652" x="4027488" y="3214688"/>
          <p14:tracePt t="7664" x="4019550" y="3222625"/>
          <p14:tracePt t="7693" x="4019550" y="3232150"/>
          <p14:tracePt t="7709" x="4019550" y="3248025"/>
          <p14:tracePt t="7717" x="4035425" y="3273425"/>
          <p14:tracePt t="7730" x="4070350" y="3306763"/>
          <p14:tracePt t="7747" x="4129088" y="3332163"/>
          <p14:tracePt t="7763" x="4229100" y="3365500"/>
          <p14:tracePt t="7780" x="4371975" y="3424238"/>
          <p14:tracePt t="7797" x="4522788" y="3482975"/>
          <p14:tracePt t="7814" x="4691063" y="3551238"/>
          <p14:tracePt t="7830" x="4816475" y="3600450"/>
          <p14:tracePt t="7847" x="4900613" y="3651250"/>
          <p14:tracePt t="7848" x="4908550" y="3668713"/>
          <p14:tracePt t="7863" x="4926013" y="3694113"/>
          <p14:tracePt t="7881" x="4933950" y="3727450"/>
          <p14:tracePt t="7897" x="4951413" y="3819525"/>
          <p14:tracePt t="7914" x="4959350" y="3894138"/>
          <p14:tracePt t="7931" x="4908550" y="3894138"/>
          <p14:tracePt t="8192" x="4892675" y="3911600"/>
          <p14:tracePt t="8200" x="4875213" y="3929063"/>
          <p14:tracePt t="8214" x="4841875" y="3944938"/>
          <p14:tracePt t="8230" x="4791075" y="3978275"/>
          <p14:tracePt t="8247" x="4740275" y="4037013"/>
          <p14:tracePt t="8264" x="4716463" y="4037013"/>
          <p14:tracePt t="8281" x="4699000" y="4046538"/>
          <p14:tracePt t="8323" x="4699000" y="4054475"/>
          <p14:tracePt t="8332" x="4699000" y="4062413"/>
          <p14:tracePt t="8920" x="4699000" y="4071938"/>
          <p14:tracePt t="8952" x="4681538" y="4071938"/>
          <p14:tracePt t="8961" x="4673600" y="4071938"/>
          <p14:tracePt t="8969" x="4657725" y="4071938"/>
          <p14:tracePt t="8980" x="4648200" y="4071938"/>
          <p14:tracePt t="8997" x="4614863" y="4071938"/>
          <p14:tracePt t="9014" x="4606925" y="4071938"/>
          <p14:tracePt t="9031" x="4606925" y="4062413"/>
          <p14:tracePt t="9047" x="4589463" y="4054475"/>
          <p14:tracePt t="9190" x="4589463" y="4062413"/>
          <p14:tracePt t="9198" x="4598988" y="4062413"/>
          <p14:tracePt t="9214" x="4622800" y="4062413"/>
          <p14:tracePt t="9230" x="4665663" y="4062413"/>
          <p14:tracePt t="9247" x="4681538" y="4062413"/>
          <p14:tracePt t="9428" x="4691063" y="4062413"/>
          <p14:tracePt t="9451" x="4691063" y="4054475"/>
          <p14:tracePt t="9861" x="4691063" y="4046538"/>
          <p14:tracePt t="9869" x="4691063" y="4037013"/>
          <p14:tracePt t="9880" x="4691063" y="4003675"/>
          <p14:tracePt t="9897" x="4691063" y="3978275"/>
          <p14:tracePt t="9914" x="4691063" y="3962400"/>
          <p14:tracePt t="9930" x="4691063" y="3944938"/>
          <p14:tracePt t="9947" x="4665663" y="3903663"/>
          <p14:tracePt t="9963" x="4640263" y="3878263"/>
          <p14:tracePt t="9980" x="4614863" y="3852863"/>
          <p14:tracePt t="9997" x="4598988" y="3827463"/>
          <p14:tracePt t="10013" x="4598988" y="3819525"/>
          <p14:tracePt t="10351" x="4606925" y="3811588"/>
          <p14:tracePt t="11032" x="4606925" y="3802063"/>
          <p14:tracePt t="11033" x="4614863" y="3802063"/>
          <p14:tracePt t="11047" x="4632325" y="3794125"/>
          <p14:tracePt t="11064" x="4657725" y="3776663"/>
          <p14:tracePt t="11080" x="4665663" y="3776663"/>
          <p14:tracePt t="11097" x="4665663" y="3760788"/>
          <p14:tracePt t="11114" x="4622800" y="3684588"/>
          <p14:tracePt t="11114" x="4614863" y="3676650"/>
          <p14:tracePt t="11130" x="4614863" y="3668713"/>
          <p14:tracePt t="11262" x="4614863" y="3659188"/>
          <p14:tracePt t="11270" x="4614863" y="3651250"/>
          <p14:tracePt t="11282" x="4640263" y="3635375"/>
          <p14:tracePt t="11297" x="4681538" y="3609975"/>
          <p14:tracePt t="11314" x="4791075" y="3533775"/>
          <p14:tracePt t="11330" x="4926013" y="3424238"/>
          <p14:tracePt t="11346" x="5068888" y="3290888"/>
          <p14:tracePt t="11364" x="5194300" y="3163888"/>
          <p14:tracePt t="11380" x="5319713" y="3063875"/>
          <p14:tracePt t="11397" x="5403850" y="2979738"/>
          <p14:tracePt t="11414" x="5462588" y="2895600"/>
          <p14:tracePt t="11430" x="5487988" y="2846388"/>
          <p14:tracePt t="11447" x="5495925" y="2803525"/>
          <p14:tracePt t="11464" x="5495925" y="2778125"/>
          <p14:tracePt t="11480" x="5495925" y="2770188"/>
          <p14:tracePt t="11497" x="5495925" y="2744788"/>
          <p14:tracePt t="11514" x="5495925" y="2703513"/>
          <p14:tracePt t="11530" x="5495925" y="2686050"/>
          <p14:tracePt t="11547" x="5495925" y="2678113"/>
          <p14:tracePt t="11564" x="5495925" y="2668588"/>
          <p14:tracePt t="11581" x="5495925" y="2660650"/>
          <p14:tracePt t="11644" x="5503863" y="2660650"/>
          <p14:tracePt t="11653" x="5521325" y="2660650"/>
          <p14:tracePt t="11664" x="5529263" y="2668588"/>
          <p14:tracePt t="11680" x="5597525" y="2703513"/>
          <p14:tracePt t="11697" x="5672138" y="2762250"/>
          <p14:tracePt t="11714" x="5881688" y="2862263"/>
          <p14:tracePt t="11730" x="6376988" y="3089275"/>
          <p14:tracePt t="11747" x="6972300" y="3365500"/>
          <p14:tracePt t="11764" x="7543800" y="3651250"/>
          <p14:tracePt t="11781" x="8029575" y="3911600"/>
          <p14:tracePt t="11797" x="8432800" y="4138613"/>
          <p14:tracePt t="11814" x="8718550" y="4314825"/>
          <p14:tracePt t="11830" x="8928100" y="4440238"/>
          <p14:tracePt t="11847" x="9129713" y="4575175"/>
          <p14:tracePt t="11864" x="9405938" y="4708525"/>
          <p14:tracePt t="11880" x="9666288" y="4802188"/>
          <p14:tracePt t="11897" x="9825038" y="4843463"/>
          <p14:tracePt t="11898" x="9883775" y="4860925"/>
          <p14:tracePt t="11914" x="9934575" y="4876800"/>
          <p14:tracePt t="11931" x="9942513" y="4876800"/>
          <p14:tracePt t="11994" x="9934575" y="4876800"/>
          <p14:tracePt t="12002" x="9918700" y="4876800"/>
          <p14:tracePt t="12014" x="9893300" y="4876800"/>
          <p14:tracePt t="12031" x="9817100" y="4860925"/>
          <p14:tracePt t="12047" x="9775825" y="4835525"/>
          <p14:tracePt t="12064" x="9640888" y="4759325"/>
          <p14:tracePt t="12080" x="9439275" y="4659313"/>
          <p14:tracePt t="12097" x="9086850" y="4498975"/>
          <p14:tracePt t="12113" x="8532813" y="4314825"/>
          <p14:tracePt t="12130" x="7878763" y="4146550"/>
          <p14:tracePt t="12147" x="7232650" y="4029075"/>
          <p14:tracePt t="12163" x="6780213" y="3962400"/>
          <p14:tracePt t="12180" x="6443663" y="3878263"/>
          <p14:tracePt t="12196" x="6167438" y="3802063"/>
          <p14:tracePt t="12213" x="5940425" y="3743325"/>
          <p14:tracePt t="12230" x="5797550" y="3709988"/>
          <p14:tracePt t="12247" x="5781675" y="3694113"/>
          <p14:tracePt t="12271" x="5781675" y="3684588"/>
          <p14:tracePt t="12281" x="5781675" y="3676650"/>
          <p14:tracePt t="12297" x="5781675" y="3668713"/>
          <p14:tracePt t="12313" x="5764213" y="3643313"/>
          <p14:tracePt t="12330" x="5748338" y="3625850"/>
          <p14:tracePt t="12347" x="5705475" y="3609975"/>
          <p14:tracePt t="12363" x="5646738" y="3600450"/>
          <p14:tracePt t="12380" x="5562600" y="3600450"/>
          <p14:tracePt t="12397" x="5487988" y="3600450"/>
          <p14:tracePt t="12414" x="5395913" y="3600450"/>
          <p14:tracePt t="12430" x="5327650" y="3592513"/>
          <p14:tracePt t="12448" x="5210175" y="3559175"/>
          <p14:tracePt t="12464" x="5118100" y="3517900"/>
          <p14:tracePt t="12480" x="5043488" y="3467100"/>
          <p14:tracePt t="12497" x="5010150" y="3433763"/>
          <p14:tracePt t="12513" x="4992688" y="3408363"/>
          <p14:tracePt t="12531" x="4992688" y="3398838"/>
          <p14:tracePt t="12564" x="4992688" y="3382963"/>
          <p14:tracePt t="12589" x="4992688" y="3375025"/>
          <p14:tracePt t="12597" x="4992688" y="3357563"/>
          <p14:tracePt t="12605" x="4975225" y="3332163"/>
          <p14:tracePt t="12614" x="4959350" y="3306763"/>
          <p14:tracePt t="12630" x="4933950" y="3281363"/>
          <p14:tracePt t="12647" x="4908550" y="3257550"/>
          <p14:tracePt t="12664" x="4900613" y="3248025"/>
          <p14:tracePt t="12703" x="4908550" y="3248025"/>
          <p14:tracePt t="12711" x="4926013" y="3248025"/>
          <p14:tracePt t="12719" x="4984750" y="3248025"/>
          <p14:tracePt t="12731" x="5084763" y="3265488"/>
          <p14:tracePt t="12747" x="5445125" y="3365500"/>
          <p14:tracePt t="12764" x="6167438" y="3576638"/>
          <p14:tracePt t="12780" x="7158038" y="3811588"/>
          <p14:tracePt t="12797" x="8239125" y="4095750"/>
          <p14:tracePt t="12814" x="9263063" y="4348163"/>
          <p14:tracePt t="12830" x="10202863" y="4591050"/>
          <p14:tracePt t="12847" x="10925175" y="4743450"/>
          <p14:tracePt t="12863" x="11344275" y="4835525"/>
          <p14:tracePt t="12880" x="11571288" y="4876800"/>
          <p14:tracePt t="12897" x="11663363" y="4884738"/>
          <p14:tracePt t="12914" x="11688763" y="4884738"/>
          <p14:tracePt t="12988" x="11696700" y="4884738"/>
          <p14:tracePt t="12997" x="11714163" y="4894263"/>
          <p14:tracePt t="13004" x="11730038" y="4910138"/>
          <p14:tracePt t="13013" x="11763375" y="4927600"/>
          <p14:tracePt t="13030" x="11822113" y="4943475"/>
          <p14:tracePt t="13047" x="11890375" y="4978400"/>
          <p14:tracePt t="13064" x="11915775" y="4986338"/>
          <p14:tracePt t="13080" x="11923713" y="4994275"/>
          <p14:tracePt t="13103" x="11923713" y="5002213"/>
          <p14:tracePt t="13113" x="11915775" y="5027613"/>
          <p14:tracePt t="13130" x="11857038" y="5037138"/>
          <p14:tracePt t="13148" x="11680825" y="5060950"/>
          <p14:tracePt t="13164" x="11361738" y="5086350"/>
          <p14:tracePt t="13181" x="10958513" y="5111750"/>
          <p14:tracePt t="13197" x="10672763" y="5137150"/>
          <p14:tracePt t="13214" x="10480675" y="5137150"/>
          <p14:tracePt t="13230" x="10421938" y="5137150"/>
          <p14:tracePt t="13250" x="10412413" y="5137150"/>
          <p14:tracePt t="13265" x="10412413" y="5119688"/>
          <p14:tracePt t="13280" x="10412413" y="5111750"/>
          <p14:tracePt t="13297" x="10421938" y="5095875"/>
          <p14:tracePt t="13314" x="10412413" y="5060950"/>
          <p14:tracePt t="13330" x="10404475" y="5053013"/>
          <p14:tracePt t="13347" x="10396538" y="5053013"/>
          <p14:tracePt t="13364" x="10388600" y="5053013"/>
          <p14:tracePt t="13381" x="10353675" y="5045075"/>
          <p14:tracePt t="13397" x="10312400" y="5045075"/>
          <p14:tracePt t="13414" x="10287000" y="5045075"/>
          <p14:tracePt t="13430" x="10253663" y="5045075"/>
          <p14:tracePt t="13447" x="10245725" y="5045075"/>
          <p14:tracePt t="13558" x="10228263" y="5045075"/>
          <p14:tracePt t="13566" x="10220325" y="5045075"/>
          <p14:tracePt t="13575" x="10212388" y="5053013"/>
          <p14:tracePt t="13583" x="10194925" y="5070475"/>
          <p14:tracePt t="13597" x="10177463" y="5078413"/>
          <p14:tracePt t="13614" x="10161588" y="5095875"/>
          <p14:tracePt t="15017" x="10153650" y="5095875"/>
          <p14:tracePt t="15319" x="10144125" y="5095875"/>
          <p14:tracePt t="15327" x="10136188" y="5095875"/>
          <p14:tracePt t="15334" x="10128250" y="5095875"/>
          <p14:tracePt t="15351" x="10102850" y="5095875"/>
          <p14:tracePt t="15364" x="10059988" y="5095875"/>
          <p14:tracePt t="15380" x="9942513" y="5053013"/>
          <p14:tracePt t="15397" x="9683750" y="4960938"/>
          <p14:tracePt t="15414" x="9339263" y="4843463"/>
          <p14:tracePt t="15431" x="9078913" y="4743450"/>
          <p14:tracePt t="15447" x="8978900" y="4684713"/>
          <p14:tracePt t="15464" x="8961438" y="4659313"/>
          <p14:tracePt t="15480" x="8961438" y="4608513"/>
          <p14:tracePt t="15497" x="8953500" y="4473575"/>
          <p14:tracePt t="15514" x="8936038" y="4432300"/>
          <p14:tracePt t="15515" x="8910638" y="4381500"/>
          <p14:tracePt t="15530" x="8902700" y="4365625"/>
          <p14:tracePt t="15547" x="8802688" y="4281488"/>
          <p14:tracePt t="15563" x="8743950" y="4256088"/>
          <p14:tracePt t="15581" x="8642350" y="4213225"/>
          <p14:tracePt t="15597" x="8516938" y="4171950"/>
          <p14:tracePt t="15613" x="8399463" y="4130675"/>
          <p14:tracePt t="15630" x="8315325" y="4079875"/>
          <p14:tracePt t="15647" x="8256588" y="4037013"/>
          <p14:tracePt t="15664" x="8223250" y="4011613"/>
          <p14:tracePt t="15681" x="8215313" y="3987800"/>
          <p14:tracePt t="15697" x="8205788" y="3978275"/>
          <p14:tracePt t="15714" x="8205788" y="3970338"/>
          <p14:tracePt t="15730" x="8205788" y="3944938"/>
          <p14:tracePt t="15747" x="8205788" y="3937000"/>
          <p14:tracePt t="15763" x="8189913" y="3919538"/>
          <p14:tracePt t="15780" x="8164513" y="3903663"/>
          <p14:tracePt t="15797" x="8121650" y="3886200"/>
          <p14:tracePt t="15813" x="8088313" y="3878263"/>
          <p14:tracePt t="15830" x="8054975" y="3852863"/>
          <p14:tracePt t="15846" x="8021638" y="3835400"/>
          <p14:tracePt t="15863" x="8013700" y="3819525"/>
          <p14:tracePt t="15880" x="8004175" y="3802063"/>
          <p14:tracePt t="15897" x="8004175" y="3776663"/>
          <p14:tracePt t="15914" x="8004175" y="3752850"/>
          <p14:tracePt t="15937" x="8004175" y="3743325"/>
          <p14:tracePt t="15962" x="8013700" y="3743325"/>
          <p14:tracePt t="15978" x="8029575" y="3743325"/>
          <p14:tracePt t="15986" x="8047038" y="3743325"/>
          <p14:tracePt t="15997" x="8054975" y="3743325"/>
          <p14:tracePt t="16014" x="8072438" y="3743325"/>
          <p14:tracePt t="16030" x="8080375" y="3743325"/>
          <p14:tracePt t="16247" x="8080375" y="3735388"/>
          <p14:tracePt t="16255" x="8088313" y="3727450"/>
          <p14:tracePt t="16264" x="8088313" y="3709988"/>
          <p14:tracePt t="16281" x="8088313" y="3617913"/>
          <p14:tracePt t="16297" x="8047038" y="3500438"/>
          <p14:tracePt t="16314" x="7945438" y="3357563"/>
          <p14:tracePt t="16330" x="7820025" y="3232150"/>
          <p14:tracePt t="16347" x="7669213" y="3122613"/>
          <p14:tracePt t="16363" x="7526338" y="3022600"/>
          <p14:tracePt t="16380" x="7383463" y="2928938"/>
          <p14:tracePt t="16397" x="7250113" y="2887663"/>
          <p14:tracePt t="16413" x="7140575" y="2862263"/>
          <p14:tracePt t="16430" x="7023100" y="2862263"/>
          <p14:tracePt t="16447" x="6913563" y="2946400"/>
          <p14:tracePt t="16464" x="6872288" y="3122613"/>
          <p14:tracePt t="16480" x="6864350" y="3306763"/>
          <p14:tracePt t="16497" x="6938963" y="3449638"/>
          <p14:tracePt t="16514" x="7089775" y="3533775"/>
          <p14:tracePt t="16530" x="7299325" y="3551238"/>
          <p14:tracePt t="16547" x="7510463" y="3482975"/>
          <p14:tracePt t="16564" x="7677150" y="3375025"/>
          <p14:tracePt t="16580" x="7778750" y="3298825"/>
          <p14:tracePt t="16597" x="7794625" y="3257550"/>
          <p14:tracePt t="16613" x="7778750" y="3198813"/>
          <p14:tracePt t="16631" x="7710488" y="3114675"/>
          <p14:tracePt t="16647" x="7686675" y="3097213"/>
          <p14:tracePt t="17398" x="7694613" y="3097213"/>
          <p14:tracePt t="17406" x="7710488" y="3114675"/>
          <p14:tracePt t="17424" x="7727950" y="3122613"/>
          <p14:tracePt t="17439" x="7735888" y="3122613"/>
          <p14:tracePt t="17455" x="7745413" y="3130550"/>
          <p14:tracePt t="17464" x="7753350" y="3130550"/>
          <p14:tracePt t="17545" x="7753350" y="3140075"/>
          <p14:tracePt t="17554" x="7753350" y="3148013"/>
          <p14:tracePt t="17565" x="7753350" y="3163888"/>
          <p14:tracePt t="17580" x="7745413" y="3206750"/>
          <p14:tracePt t="17597" x="7727950" y="3265488"/>
          <p14:tracePt t="17613" x="7727950" y="3332163"/>
          <p14:tracePt t="17631" x="7727950" y="3375025"/>
          <p14:tracePt t="17647" x="7727950" y="3382963"/>
          <p14:tracePt t="17664" x="7727950" y="3390900"/>
          <p14:tracePt t="17684" x="7727950" y="3398838"/>
          <p14:tracePt t="17758" x="7720013" y="3390900"/>
          <p14:tracePt t="17766" x="7702550" y="3382963"/>
          <p14:tracePt t="17774" x="7669213" y="3357563"/>
          <p14:tracePt t="17783" x="7643813" y="3349625"/>
          <p14:tracePt t="17797" x="7585075" y="3332163"/>
          <p14:tracePt t="17814" x="7408863" y="3281363"/>
          <p14:tracePt t="17830" x="7132638" y="3232150"/>
          <p14:tracePt t="17847" x="6561138" y="3055938"/>
          <p14:tracePt t="17864" x="5957888" y="2913063"/>
          <p14:tracePt t="17880" x="5529263" y="2803525"/>
          <p14:tracePt t="17897" x="5437188" y="2770188"/>
          <p14:tracePt t="17914" x="5437188" y="2762250"/>
          <p14:tracePt t="17931" x="5445125" y="2736850"/>
          <p14:tracePt t="17947" x="5470525" y="2719388"/>
          <p14:tracePt t="18012" x="5462588" y="2719388"/>
          <p14:tracePt t="18020" x="5445125" y="2719388"/>
          <p14:tracePt t="18031" x="5437188" y="2736850"/>
          <p14:tracePt t="18047" x="5437188" y="2744788"/>
          <p14:tracePt t="18063" x="5437188" y="2762250"/>
          <p14:tracePt t="18080" x="5480050" y="2786063"/>
          <p14:tracePt t="18097" x="5572125" y="2795588"/>
          <p14:tracePt t="18113" x="5899150" y="2862263"/>
          <p14:tracePt t="18131" x="6511925" y="2954338"/>
          <p14:tracePt t="18147" x="7181850" y="3071813"/>
          <p14:tracePt t="18164" x="7786688" y="3206750"/>
          <p14:tracePt t="18180" x="8139113" y="3290888"/>
          <p14:tracePt t="18197" x="8289925" y="3332163"/>
          <p14:tracePt t="18214" x="8307388" y="3340100"/>
          <p14:tracePt t="18257" x="8289925" y="3349625"/>
          <p14:tracePt t="18315" x="8289925" y="3357563"/>
          <p14:tracePt t="18332" x="8289925" y="3365500"/>
          <p14:tracePt t="18339" x="8281988" y="3382963"/>
          <p14:tracePt t="18347" x="8281988" y="3390900"/>
          <p14:tracePt t="18364" x="8274050" y="3408363"/>
          <p14:tracePt t="18381" x="8274050" y="3416300"/>
          <p14:tracePt t="18397" x="8264525" y="3424238"/>
          <p14:tracePt t="18414" x="8231188" y="3424238"/>
          <p14:tracePt t="18430" x="8180388" y="3424238"/>
          <p14:tracePt t="18447" x="8088313" y="3424238"/>
          <p14:tracePt t="18464" x="7921625" y="3408363"/>
          <p14:tracePt t="18481" x="7735888" y="3382963"/>
          <p14:tracePt t="18497" x="7610475" y="3340100"/>
          <p14:tracePt t="18514" x="7559675" y="3332163"/>
          <p14:tracePt t="18530" x="7551738" y="3324225"/>
          <p14:tracePt t="18625" x="7559675" y="3324225"/>
          <p14:tracePt t="18633" x="7577138" y="3332163"/>
          <p14:tracePt t="18641" x="7610475" y="3365500"/>
          <p14:tracePt t="18650" x="7635875" y="3398838"/>
          <p14:tracePt t="18664" x="7661275" y="3416300"/>
          <p14:tracePt t="18680" x="7804150" y="3551238"/>
          <p14:tracePt t="18697" x="8097838" y="3786188"/>
          <p14:tracePt t="18713" x="8440738" y="3995738"/>
          <p14:tracePt t="18730" x="8818563" y="4205288"/>
          <p14:tracePt t="18746" x="9170988" y="4406900"/>
          <p14:tracePt t="18764" x="9456738" y="4557713"/>
          <p14:tracePt t="18764" x="9582150" y="4616450"/>
          <p14:tracePt t="18780" x="9674225" y="4667250"/>
          <p14:tracePt t="18780" x="9766300" y="4700588"/>
          <p14:tracePt t="18797" x="9893300" y="4776788"/>
          <p14:tracePt t="18814" x="9934575" y="4792663"/>
          <p14:tracePt t="18904" x="9942513" y="4810125"/>
          <p14:tracePt t="18911" x="9959975" y="4826000"/>
          <p14:tracePt t="18920" x="9985375" y="4851400"/>
          <p14:tracePt t="18930" x="10018713" y="4876800"/>
          <p14:tracePt t="18947" x="10085388" y="4919663"/>
          <p14:tracePt t="18964" x="10102850" y="4927600"/>
          <p14:tracePt t="19051" x="10118725" y="4935538"/>
          <p14:tracePt t="19059" x="10136188" y="4935538"/>
          <p14:tracePt t="19067" x="10136188" y="4943475"/>
          <p14:tracePt t="19081" x="10153650" y="4953000"/>
          <p14:tracePt t="19097" x="10161588" y="4953000"/>
          <p14:tracePt t="19114" x="10161588" y="4960938"/>
          <p14:tracePt t="19230" x="10169525" y="4960938"/>
          <p14:tracePt t="19330" x="10177463" y="4960938"/>
          <p14:tracePt t="19926" x="10169525" y="4960938"/>
          <p14:tracePt t="19934" x="10153650" y="4960938"/>
          <p14:tracePt t="19947" x="10102850" y="4935538"/>
          <p14:tracePt t="19964" x="9850438" y="4826000"/>
          <p14:tracePt t="19980" x="9247188" y="4600575"/>
          <p14:tracePt t="19997" x="8491538" y="4340225"/>
          <p14:tracePt t="20014" x="7686675" y="4146550"/>
          <p14:tracePt t="20030" x="7048500" y="3962400"/>
          <p14:tracePt t="20047" x="6570663" y="3827463"/>
          <p14:tracePt t="20063" x="6318250" y="3717925"/>
          <p14:tracePt t="20080" x="6142038" y="3617913"/>
          <p14:tracePt t="20097" x="5973763" y="3525838"/>
          <p14:tracePt t="20114" x="5722938" y="3398838"/>
          <p14:tracePt t="20131" x="5572125" y="3349625"/>
          <p14:tracePt t="20147" x="5513388" y="3332163"/>
          <p14:tracePt t="20147" x="5437188" y="3324225"/>
          <p14:tracePt t="20163" x="5362575" y="3316288"/>
          <p14:tracePt t="20181" x="5286375" y="3316288"/>
          <p14:tracePt t="20197" x="5210175" y="3316288"/>
          <p14:tracePt t="20214" x="5110163" y="3316288"/>
          <p14:tracePt t="20231" x="4975225" y="3316288"/>
          <p14:tracePt t="20247" x="4816475" y="3316288"/>
          <p14:tracePt t="20263" x="4648200" y="3316288"/>
          <p14:tracePt t="20280" x="4481513" y="3316288"/>
          <p14:tracePt t="20297" x="4346575" y="3316288"/>
          <p14:tracePt t="20314" x="4246563" y="3316288"/>
          <p14:tracePt t="20330" x="4170363" y="3316288"/>
          <p14:tracePt t="20417" x="4162425" y="3306763"/>
          <p14:tracePt t="20424" x="4152900" y="3306763"/>
          <p14:tracePt t="20433" x="4144963" y="3298825"/>
          <p14:tracePt t="20448" x="4129088" y="3298825"/>
          <p14:tracePt t="20464" x="4086225" y="3273425"/>
          <p14:tracePt t="20480" x="4060825" y="3265488"/>
          <p14:tracePt t="20498" x="4052888" y="3257550"/>
          <p14:tracePt t="20555" x="4052888" y="3248025"/>
          <p14:tracePt t="20596" x="4044950" y="3248025"/>
          <p14:tracePt t="20621" x="4035425" y="3248025"/>
          <p14:tracePt t="20630" x="4019550" y="3248025"/>
          <p14:tracePt t="20637" x="4002088" y="3248025"/>
          <p14:tracePt t="20647" x="3968750" y="3248025"/>
          <p14:tracePt t="20664" x="3894138" y="3248025"/>
          <p14:tracePt t="20681" x="3835400" y="3248025"/>
          <p14:tracePt t="20697" x="3717925" y="3248025"/>
          <p14:tracePt t="20713" x="3616325" y="3248025"/>
          <p14:tracePt t="20731" x="3482975" y="3248025"/>
          <p14:tracePt t="20747" x="3314700" y="3248025"/>
          <p14:tracePt t="20764" x="3171825" y="3248025"/>
          <p14:tracePt t="20780" x="3036888" y="3248025"/>
          <p14:tracePt t="20797" x="2928938" y="3248025"/>
          <p14:tracePt t="20814" x="2886075" y="3248025"/>
          <p14:tracePt t="20830" x="2878138" y="3248025"/>
          <p14:tracePt t="20858" x="2870200" y="3248025"/>
          <p14:tracePt t="20981" x="2878138" y="3248025"/>
          <p14:tracePt t="20989" x="2895600" y="3248025"/>
          <p14:tracePt t="20998" x="2928938" y="3248025"/>
          <p14:tracePt t="21014" x="2995613" y="3248025"/>
          <p14:tracePt t="21030" x="3013075" y="3248025"/>
          <p14:tracePt t="21047" x="3179763" y="3248025"/>
          <p14:tracePt t="21063" x="3373438" y="3248025"/>
          <p14:tracePt t="21080" x="3582988" y="3248025"/>
          <p14:tracePt t="21098" x="3825875" y="3248025"/>
          <p14:tracePt t="21114" x="3986213" y="3248025"/>
          <p14:tracePt t="21130" x="4111625" y="3248025"/>
          <p14:tracePt t="21284" x="4119563" y="3248025"/>
          <p14:tracePt t="21300" x="4129088" y="3248025"/>
          <p14:tracePt t="21554" x="4137025" y="3248025"/>
          <p14:tracePt t="21561" x="4144963" y="3248025"/>
          <p14:tracePt t="21603" x="4162425" y="3248025"/>
          <p14:tracePt t="21620" x="4178300" y="3257550"/>
          <p14:tracePt t="21628" x="4211638" y="3257550"/>
          <p14:tracePt t="21635" x="4229100" y="3273425"/>
          <p14:tracePt t="21647" x="4279900" y="3281363"/>
          <p14:tracePt t="21664" x="4446588" y="3316288"/>
          <p14:tracePt t="21680" x="4640263" y="3375025"/>
          <p14:tracePt t="21697" x="4849813" y="3416300"/>
          <p14:tracePt t="21714" x="5010150" y="3441700"/>
          <p14:tracePt t="21730" x="5118100" y="3459163"/>
          <p14:tracePt t="21747" x="5219700" y="3475038"/>
          <p14:tracePt t="21764" x="5278438" y="3500438"/>
          <p14:tracePt t="21780" x="5327650" y="3508375"/>
          <p14:tracePt t="21797" x="5378450" y="3517900"/>
          <p14:tracePt t="21814" x="5395913" y="3517900"/>
          <p14:tracePt t="21830" x="5403850" y="3517900"/>
          <p14:tracePt t="21872" x="5411788" y="3517900"/>
          <p14:tracePt t="21881" x="5421313" y="3517900"/>
          <p14:tracePt t="21889" x="5437188" y="3517900"/>
          <p14:tracePt t="21897" x="5462588" y="3517900"/>
          <p14:tracePt t="21913" x="5538788" y="3508375"/>
          <p14:tracePt t="21930" x="5588000" y="3500438"/>
          <p14:tracePt t="21931" x="5605463" y="3500438"/>
          <p14:tracePt t="21947" x="5646738" y="3482975"/>
          <p14:tracePt t="21964" x="5680075" y="3482975"/>
          <p14:tracePt t="21980" x="5689600" y="3482975"/>
          <p14:tracePt t="22885" x="5680075" y="3482975"/>
          <p14:tracePt t="22888" x="5672138" y="3482975"/>
          <p14:tracePt t="22898" x="5656263" y="3482975"/>
          <p14:tracePt t="22913" x="5605463" y="3475038"/>
          <p14:tracePt t="22930" x="5546725" y="3475038"/>
          <p14:tracePt t="22947" x="5386388" y="3475038"/>
          <p14:tracePt t="22963" x="5176838" y="3475038"/>
          <p14:tracePt t="22980" x="4900613" y="3475038"/>
          <p14:tracePt t="22997" x="4446588" y="3475038"/>
          <p14:tracePt t="23014" x="3902075" y="3475038"/>
          <p14:tracePt t="23030" x="3381375" y="3508375"/>
          <p14:tracePt t="23047" x="2870200" y="3533775"/>
          <p14:tracePt t="23063" x="2466975" y="3576638"/>
          <p14:tracePt t="23080" x="2173288" y="3592513"/>
          <p14:tracePt t="23097" x="1989138" y="3617913"/>
          <p14:tracePt t="23114" x="1854200" y="3651250"/>
          <p14:tracePt t="23130" x="1812925" y="3651250"/>
          <p14:tracePt t="23147" x="1795463" y="3659188"/>
          <p14:tracePt t="23163" x="1779588" y="3668713"/>
          <p14:tracePt t="23180" x="1770063" y="3668713"/>
          <p14:tracePt t="23197" x="1762125" y="3684588"/>
          <p14:tracePt t="23214" x="1744663" y="3694113"/>
          <p14:tracePt t="23230" x="1744663" y="3702050"/>
          <p14:tracePt t="23247" x="1711325" y="3709988"/>
          <p14:tracePt t="23264" x="1636713" y="3768725"/>
          <p14:tracePt t="23280" x="1585913" y="3802063"/>
          <p14:tracePt t="23297" x="1544638" y="3827463"/>
          <p14:tracePt t="23314" x="1509713" y="3870325"/>
          <p14:tracePt t="23331" x="1509713" y="3919538"/>
          <p14:tracePt t="23347" x="1585913" y="3937000"/>
          <p14:tracePt t="23364" x="1762125" y="3978275"/>
          <p14:tracePt t="23380" x="1989138" y="3987800"/>
          <p14:tracePt t="23397" x="2206625" y="3987800"/>
          <p14:tracePt t="23414" x="2332038" y="3987800"/>
          <p14:tracePt t="23430" x="2341563" y="3987800"/>
          <p14:tracePt t="23447" x="2349500" y="3987800"/>
          <p14:tracePt t="23464" x="2349500" y="3970338"/>
          <p14:tracePt t="23501" x="2349500" y="3962400"/>
          <p14:tracePt t="23509" x="2366963" y="3952875"/>
          <p14:tracePt t="23517" x="2382838" y="3944938"/>
          <p14:tracePt t="23530" x="2425700" y="3937000"/>
          <p14:tracePt t="23547" x="2484438" y="3929063"/>
          <p14:tracePt t="23564" x="2559050" y="3919538"/>
          <p14:tracePt t="23580" x="2643188" y="3919538"/>
          <p14:tracePt t="23597" x="2676525" y="3919538"/>
          <p14:tracePt t="23614" x="2684463" y="3919538"/>
          <p14:tracePt t="23631" x="2701925" y="3919538"/>
          <p14:tracePt t="23731" x="2693988" y="3919538"/>
          <p14:tracePt t="23738" x="2684463" y="3919538"/>
          <p14:tracePt t="23748" x="2676525" y="3919538"/>
          <p14:tracePt t="26845" x="2727325" y="3886200"/>
          <p14:tracePt t="26847" x="2735263" y="3886200"/>
          <p14:tracePt t="26863" x="2870200" y="3844925"/>
          <p14:tracePt t="26880" x="3255963" y="3735388"/>
          <p14:tracePt t="26897" x="3776663" y="3625850"/>
          <p14:tracePt t="26914" x="4364038" y="3567113"/>
          <p14:tracePt t="26930" x="4959350" y="3551238"/>
          <p14:tracePt t="26947" x="5480050" y="3551238"/>
          <p14:tracePt t="26963" x="5915025" y="3551238"/>
          <p14:tracePt t="26980" x="6343650" y="3584575"/>
          <p14:tracePt t="26997" x="6711950" y="3625850"/>
          <p14:tracePt t="27014" x="6972300" y="3659188"/>
          <p14:tracePt t="27030" x="7140575" y="3684588"/>
          <p14:tracePt t="27047" x="7207250" y="3702050"/>
          <p14:tracePt t="27063" x="7232650" y="3709988"/>
          <p14:tracePt t="27727" x="7216775" y="3709988"/>
          <p14:tracePt t="27729" x="7165975" y="3676650"/>
          <p14:tracePt t="27747" x="7048500" y="3643313"/>
          <p14:tracePt t="27763" x="6813550" y="3551238"/>
          <p14:tracePt t="27780" x="6545263" y="3441700"/>
          <p14:tracePt t="27797" x="6351588" y="3390900"/>
          <p14:tracePt t="27814" x="6208713" y="3357563"/>
          <p14:tracePt t="27830" x="6075363" y="3357563"/>
          <p14:tracePt t="27847" x="5940425" y="3357563"/>
          <p14:tracePt t="27864" x="5738813" y="3382963"/>
          <p14:tracePt t="27880" x="5480050" y="3441700"/>
          <p14:tracePt t="27897" x="5210175" y="3500438"/>
          <p14:tracePt t="27914" x="5026025" y="3533775"/>
          <p14:tracePt t="27930" x="4875213" y="3541713"/>
          <p14:tracePt t="27947" x="4749800" y="3551238"/>
          <p14:tracePt t="27963" x="4589463" y="3559175"/>
          <p14:tracePt t="27980" x="4430713" y="3559175"/>
          <p14:tracePt t="27997" x="4237038" y="3525838"/>
          <p14:tracePt t="28013" x="4070350" y="3441700"/>
          <p14:tracePt t="28030" x="4011613" y="3390900"/>
          <p14:tracePt t="28050" x="3935413" y="3340100"/>
          <p14:tracePt t="28064" x="3725863" y="3189288"/>
          <p14:tracePt t="28080" x="3590925" y="3097213"/>
          <p14:tracePt t="28097" x="3590925" y="3089275"/>
          <p14:tracePt t="28131" x="3600450" y="3089275"/>
          <p14:tracePt t="28141" x="3641725" y="3089275"/>
          <p14:tracePt t="28149" x="3667125" y="3089275"/>
          <p14:tracePt t="28165" x="3851275" y="3089275"/>
          <p14:tracePt t="28180" x="4019550" y="3089275"/>
          <p14:tracePt t="28197" x="4614863" y="3089275"/>
          <p14:tracePt t="28213" x="5294313" y="3089275"/>
          <p14:tracePt t="28213" x="5613400" y="3081338"/>
          <p14:tracePt t="28230" x="6134100" y="3038475"/>
          <p14:tracePt t="28247" x="6276975" y="3022600"/>
          <p14:tracePt t="28247" x="6369050" y="3013075"/>
          <p14:tracePt t="28264" x="6427788" y="2997200"/>
          <p14:tracePt t="28287" x="6427788" y="2987675"/>
          <p14:tracePt t="28297" x="6410325" y="2971800"/>
          <p14:tracePt t="28314" x="6359525" y="2954338"/>
          <p14:tracePt t="28330" x="6251575" y="2913063"/>
          <p14:tracePt t="28347" x="6116638" y="2836863"/>
          <p14:tracePt t="28363" x="5949950" y="2744788"/>
          <p14:tracePt t="28380" x="5789613" y="2652713"/>
          <p14:tracePt t="28397" x="5630863" y="2543175"/>
          <p14:tracePt t="28414" x="5503863" y="2459038"/>
          <p14:tracePt t="28430" x="5429250" y="2417763"/>
          <p14:tracePt t="28447" x="5411788" y="2409825"/>
          <p14:tracePt t="28464" x="5403850" y="2400300"/>
          <p14:tracePt t="28590" x="5403850" y="2384425"/>
          <p14:tracePt t="28599" x="5403850" y="2366963"/>
          <p14:tracePt t="28615" x="5386388" y="2359025"/>
          <p14:tracePt t="28623" x="5386388" y="2341563"/>
          <p14:tracePt t="28639" x="5370513" y="2325688"/>
          <p14:tracePt t="28655" x="5353050" y="2308225"/>
          <p14:tracePt t="28664" x="5311775" y="2257425"/>
          <p14:tracePt t="28681" x="5253038" y="2208213"/>
          <p14:tracePt t="28697" x="5210175" y="2173288"/>
          <p14:tracePt t="28714" x="5168900" y="2132013"/>
          <p14:tracePt t="28737" x="5160963" y="2114550"/>
          <p14:tracePt t="28861" x="5160963" y="2106613"/>
          <p14:tracePt t="28901" x="5168900" y="2114550"/>
          <p14:tracePt t="28941" x="5168900" y="2124075"/>
          <p14:tracePt t="28974" x="5176838" y="2124075"/>
          <p14:tracePt t="29015" x="5176838" y="2106613"/>
          <p14:tracePt t="29023" x="5176838" y="2081213"/>
          <p14:tracePt t="29031" x="5186363" y="2047875"/>
          <p14:tracePt t="29047" x="5186363" y="2032000"/>
          <p14:tracePt t="29064" x="5186363" y="1981200"/>
          <p14:tracePt t="29064" x="5194300" y="1973263"/>
          <p14:tracePt t="29089" x="5194300" y="1963738"/>
          <p14:tracePt t="29113" x="5202238" y="1963738"/>
          <p14:tracePt t="29121" x="5210175" y="1963738"/>
          <p14:tracePt t="29130" x="5253038" y="1963738"/>
          <p14:tracePt t="29147" x="5337175" y="2039938"/>
          <p14:tracePt t="29164" x="5421313" y="2098675"/>
          <p14:tracePt t="29180" x="5454650" y="2124075"/>
          <p14:tracePt t="29197" x="5503863" y="2132013"/>
          <p14:tracePt t="29214" x="5521325" y="2132013"/>
          <p14:tracePt t="29231" x="5546725" y="2132013"/>
          <p14:tracePt t="29247" x="5562600" y="2106613"/>
          <p14:tracePt t="29263" x="5572125" y="2098675"/>
          <p14:tracePt t="29281" x="5588000" y="2073275"/>
          <p14:tracePt t="29297" x="5613400" y="2073275"/>
          <p14:tracePt t="29314" x="5697538" y="2073275"/>
          <p14:tracePt t="29331" x="5840413" y="2073275"/>
          <p14:tracePt t="29347" x="6032500" y="2090738"/>
          <p14:tracePt t="29364" x="6267450" y="2124075"/>
          <p14:tracePt t="29380" x="6486525" y="2149475"/>
          <p14:tracePt t="29397" x="6619875" y="2157413"/>
          <p14:tracePt t="29449" x="6645275" y="2173288"/>
          <p14:tracePt t="29458" x="6662738" y="2190750"/>
          <p14:tracePt t="29465" x="6688138" y="2216150"/>
          <p14:tracePt t="29480" x="6721475" y="2266950"/>
          <p14:tracePt t="29497" x="6813550" y="2425700"/>
          <p14:tracePt t="29514" x="6972300" y="2635250"/>
          <p14:tracePt t="29514" x="7099300" y="2786063"/>
          <p14:tracePt t="29530" x="7216775" y="2928938"/>
          <p14:tracePt t="29547" x="7534275" y="3257550"/>
          <p14:tracePt t="29564" x="7661275" y="3398838"/>
          <p14:tracePt t="29580" x="7702550" y="3441700"/>
          <p14:tracePt t="29597" x="7735888" y="3467100"/>
          <p14:tracePt t="29669" x="7727950" y="3459163"/>
          <p14:tracePt t="29680" x="7720013" y="3459163"/>
          <p14:tracePt t="29686" x="7720013" y="3449638"/>
          <p14:tracePt t="29697" x="7710488" y="3449638"/>
          <p14:tracePt t="29736" x="7710488" y="3441700"/>
          <p14:tracePt t="29751" x="7710488" y="3424238"/>
          <p14:tracePt t="29776" x="7710488" y="3416300"/>
          <p14:tracePt t="30005" x="7694613" y="3416300"/>
          <p14:tracePt t="30039" x="7686675" y="3416300"/>
          <p14:tracePt t="30054" x="7677150" y="3416300"/>
          <p14:tracePt t="30062" x="7669213" y="3416300"/>
          <p14:tracePt t="30080" x="7661275" y="3416300"/>
          <p14:tracePt t="30087" x="7651750" y="3416300"/>
          <p14:tracePt t="30097" x="7643813" y="3416300"/>
          <p14:tracePt t="30113" x="7627938" y="3408363"/>
          <p14:tracePt t="30136" x="7627938" y="3398838"/>
          <p14:tracePt t="30268" x="7643813" y="3416300"/>
          <p14:tracePt t="30275" x="7702550" y="3475038"/>
          <p14:tracePt t="30283" x="7753350" y="3533775"/>
          <p14:tracePt t="30297" x="7794625" y="3576638"/>
          <p14:tracePt t="30314" x="7845425" y="3625850"/>
          <p14:tracePt t="30330" x="7853363" y="3635375"/>
          <p14:tracePt t="30347" x="7862888" y="3643313"/>
          <p14:tracePt t="30373" x="7862888" y="3651250"/>
          <p14:tracePt t="30381" x="7853363" y="3651250"/>
          <p14:tracePt t="30397" x="7837488" y="3651250"/>
          <p14:tracePt t="30398" x="7827963" y="3651250"/>
          <p14:tracePt t="30414" x="7820025" y="3651250"/>
          <p14:tracePt t="30430" x="7812088" y="3651250"/>
          <p14:tracePt t="30447" x="7804150" y="3651250"/>
          <p14:tracePt t="30463" x="7761288" y="3592513"/>
          <p14:tracePt t="30481" x="7735888" y="3541713"/>
          <p14:tracePt t="30497" x="7686675" y="3433763"/>
          <p14:tracePt t="30514" x="7618413" y="3306763"/>
          <p14:tracePt t="30530" x="7543800" y="3173413"/>
          <p14:tracePt t="30547" x="7442200" y="3013075"/>
          <p14:tracePt t="30563" x="7324725" y="2870200"/>
          <p14:tracePt t="30581" x="7199313" y="2736850"/>
          <p14:tracePt t="30597" x="7056438" y="2619375"/>
          <p14:tracePt t="30614" x="6923088" y="2509838"/>
          <p14:tracePt t="30630" x="6788150" y="2400300"/>
          <p14:tracePt t="30647" x="6653213" y="2300288"/>
          <p14:tracePt t="30664" x="6535738" y="2224088"/>
          <p14:tracePt t="30680" x="6443663" y="2149475"/>
          <p14:tracePt t="30697" x="6359525" y="2098675"/>
          <p14:tracePt t="30713" x="6300788" y="2081213"/>
          <p14:tracePt t="30730" x="6267450" y="2073275"/>
          <p14:tracePt t="30747" x="6251575" y="2073275"/>
          <p14:tracePt t="30764" x="6234113" y="2073275"/>
          <p14:tracePt t="30780" x="6226175" y="2073275"/>
          <p14:tracePt t="30797" x="6200775" y="2073275"/>
          <p14:tracePt t="30813" x="6183313" y="2073275"/>
          <p14:tracePt t="30830" x="6149975" y="2073275"/>
          <p14:tracePt t="30847" x="6100763" y="2073275"/>
          <p14:tracePt t="30864" x="6042025" y="2081213"/>
          <p14:tracePt t="30880" x="5932488" y="2106613"/>
          <p14:tracePt t="30897" x="5873750" y="2132013"/>
          <p14:tracePt t="30914" x="5789613" y="2149475"/>
          <p14:tracePt t="30930" x="5697538" y="2165350"/>
          <p14:tracePt t="30947" x="5630863" y="2198688"/>
          <p14:tracePt t="30963" x="5605463" y="2208213"/>
          <p14:tracePt t="30964" x="5588000" y="2216150"/>
          <p14:tracePt t="30980" x="5572125" y="2224088"/>
          <p14:tracePt t="30997" x="5538788" y="2249488"/>
          <p14:tracePt t="31014" x="5513388" y="2274888"/>
          <p14:tracePt t="31030" x="5454650" y="2341563"/>
          <p14:tracePt t="31047" x="5445125" y="2392363"/>
          <p14:tracePt t="31064" x="5421313" y="2476500"/>
          <p14:tracePt t="31080" x="5395913" y="2560638"/>
          <p14:tracePt t="31097" x="5378450" y="2627313"/>
          <p14:tracePt t="31113" x="5353050" y="2660650"/>
          <p14:tracePt t="31130" x="5353050" y="2678113"/>
          <p14:tracePt t="31147" x="5345113" y="2693988"/>
          <p14:tracePt t="31164" x="5345113" y="2703513"/>
          <p14:tracePt t="31215" x="5345113" y="2719388"/>
          <p14:tracePt t="31224" x="5345113" y="2727325"/>
          <p14:tracePt t="31232" x="5345113" y="2736850"/>
          <p14:tracePt t="31247" x="5345113" y="2744788"/>
          <p14:tracePt t="31263" x="5345113" y="2770188"/>
          <p14:tracePt t="31281" x="5345113" y="2778125"/>
          <p14:tracePt t="31297" x="5345113" y="2786063"/>
          <p14:tracePt t="31363" x="5337175" y="2786063"/>
          <p14:tracePt t="31371" x="5327650" y="2770188"/>
          <p14:tracePt t="31381" x="5311775" y="2752725"/>
          <p14:tracePt t="31397" x="5294313" y="2719388"/>
          <p14:tracePt t="31414" x="5294313" y="2693988"/>
          <p14:tracePt t="31430" x="5294313" y="2678113"/>
          <p14:tracePt t="31447" x="5294313" y="2668588"/>
          <p14:tracePt t="34414" x="5311775" y="2668588"/>
          <p14:tracePt t="34422" x="5403850" y="2693988"/>
          <p14:tracePt t="34430" x="5538788" y="2736850"/>
          <p14:tracePt t="34447" x="5789613" y="2820988"/>
          <p14:tracePt t="34464" x="6805613" y="3206750"/>
          <p14:tracePt t="34480" x="7627938" y="3576638"/>
          <p14:tracePt t="34497" x="8483600" y="3962400"/>
          <p14:tracePt t="34514" x="9296400" y="4330700"/>
          <p14:tracePt t="34530" x="10102850" y="4624388"/>
          <p14:tracePt t="34547" x="10723563" y="4810125"/>
          <p14:tracePt t="34563" x="11152188" y="4910138"/>
          <p14:tracePt t="34580" x="11436350" y="4968875"/>
          <p14:tracePt t="34597" x="11596688" y="4994275"/>
          <p14:tracePt t="34614" x="11688763" y="5002213"/>
          <p14:tracePt t="34630" x="11714163" y="5011738"/>
          <p14:tracePt t="34692" x="11714163" y="5019675"/>
          <p14:tracePt t="34708" x="11714163" y="5027613"/>
          <p14:tracePt t="34716" x="11714163" y="5045075"/>
          <p14:tracePt t="34730" x="11714163" y="5053013"/>
          <p14:tracePt t="34747" x="11714163" y="5060950"/>
          <p14:tracePt t="34764" x="11714163" y="5095875"/>
          <p14:tracePt t="34780" x="11714163" y="5103813"/>
          <p14:tracePt t="34798" x="11714163" y="5111750"/>
          <p14:tracePt t="34871" x="11704638" y="5111750"/>
          <p14:tracePt t="34880" x="11696700" y="5111750"/>
          <p14:tracePt t="34888" x="11680825" y="5103813"/>
          <p14:tracePt t="34904" x="11680825" y="5095875"/>
          <p14:tracePt t="34913" x="11680825" y="5086350"/>
          <p14:tracePt t="34930" x="11663363" y="5070475"/>
          <p14:tracePt t="34946" x="11663363" y="5060950"/>
          <p14:tracePt t="35108" x="11655425" y="5060950"/>
          <p14:tracePt t="35116" x="11655425" y="5053013"/>
          <p14:tracePt t="35132" x="11645900" y="5053013"/>
          <p14:tracePt t="35141" x="11637963" y="5053013"/>
          <p14:tracePt t="35158" x="11630025" y="5053013"/>
          <p14:tracePt t="35182" x="11622088" y="5053013"/>
          <p14:tracePt t="35197" x="11596688" y="5053013"/>
          <p14:tracePt t="35214" x="11587163" y="5045075"/>
          <p14:tracePt t="35223" x="11579225" y="5037138"/>
          <p14:tracePt t="35238" x="11571288" y="5037138"/>
          <p14:tracePt t="35247" x="11563350" y="5037138"/>
          <p14:tracePt t="35264" x="11563350" y="5027613"/>
          <p14:tracePt t="35280" x="11563350" y="5019675"/>
          <p14:tracePt t="35297" x="11663363" y="4927600"/>
          <p14:tracePt t="35314" x="11680825" y="4927600"/>
          <p14:tracePt t="35352" x="11696700" y="4927600"/>
          <p14:tracePt t="35360" x="11704638" y="4927600"/>
          <p14:tracePt t="35368" x="11714163" y="4935538"/>
          <p14:tracePt t="35380" x="11730038" y="4960938"/>
          <p14:tracePt t="35397" x="11730038" y="4968875"/>
          <p14:tracePt t="35414" x="11704638" y="4968875"/>
          <p14:tracePt t="35430" x="11630025" y="4968875"/>
          <p14:tracePt t="35447" x="11410950" y="4968875"/>
          <p14:tracePt t="35463" x="11093450" y="4968875"/>
          <p14:tracePt t="35480" x="10672763" y="4943475"/>
          <p14:tracePt t="35497" x="10136188" y="4902200"/>
          <p14:tracePt t="35514" x="9507538" y="4860925"/>
          <p14:tracePt t="35530" x="8943975" y="4802188"/>
          <p14:tracePt t="35548" x="8532813" y="4751388"/>
          <p14:tracePt t="35563" x="8021638" y="4649788"/>
          <p14:tracePt t="35581" x="7467600" y="4557713"/>
          <p14:tracePt t="35597" x="6913563" y="4440238"/>
          <p14:tracePt t="35613" x="6502400" y="4340225"/>
          <p14:tracePt t="35630" x="6276975" y="4264025"/>
          <p14:tracePt t="35630" x="6200775" y="4238625"/>
          <p14:tracePt t="35647" x="6183313" y="4230688"/>
          <p14:tracePt t="35664" x="6183313" y="4222750"/>
          <p14:tracePt t="35680" x="6175375" y="4205288"/>
          <p14:tracePt t="35697" x="6167438" y="4197350"/>
          <p14:tracePt t="35713" x="6167438" y="4179888"/>
          <p14:tracePt t="35729" x="6149975" y="4164013"/>
          <p14:tracePt t="35747" x="6116638" y="4130675"/>
          <p14:tracePt t="35763" x="6083300" y="4071938"/>
          <p14:tracePt t="35780" x="6049963" y="4003675"/>
          <p14:tracePt t="35797" x="5999163" y="3952875"/>
          <p14:tracePt t="35814" x="5991225" y="3944938"/>
          <p14:tracePt t="35831" x="5991225" y="3937000"/>
          <p14:tracePt t="35847" x="5999163" y="3929063"/>
          <p14:tracePt t="35864" x="6049963" y="3929063"/>
          <p14:tracePt t="35880" x="6100763" y="3929063"/>
          <p14:tracePt t="35897" x="6167438" y="3929063"/>
          <p14:tracePt t="35914" x="6284913" y="3937000"/>
          <p14:tracePt t="35930" x="6453188" y="3937000"/>
          <p14:tracePt t="35947" x="6746875" y="3937000"/>
          <p14:tracePt t="35964" x="6946900" y="3937000"/>
          <p14:tracePt t="35980" x="7073900" y="3937000"/>
          <p14:tracePt t="35997" x="7081838" y="3929063"/>
          <p14:tracePt t="36013" x="7081838" y="3919538"/>
          <p14:tracePt t="36031" x="7081838" y="3911600"/>
          <p14:tracePt t="36047" x="7056438" y="3911600"/>
          <p14:tracePt t="36063" x="6997700" y="3870325"/>
          <p14:tracePt t="36080" x="6931025" y="3860800"/>
          <p14:tracePt t="36097" x="6897688" y="3852863"/>
          <p14:tracePt t="36217" x="6905625" y="3852863"/>
          <p14:tracePt t="36241" x="6913563" y="3870325"/>
          <p14:tracePt t="36249" x="6913563" y="3878263"/>
          <p14:tracePt t="36263" x="6913563" y="3894138"/>
          <p14:tracePt t="36280" x="6913563" y="3944938"/>
          <p14:tracePt t="36297" x="6913563" y="4011613"/>
          <p14:tracePt t="36313" x="6913563" y="4095750"/>
          <p14:tracePt t="36330" x="6913563" y="4164013"/>
          <p14:tracePt t="36347" x="6913563" y="4248150"/>
          <p14:tracePt t="36347" x="6913563" y="4297363"/>
          <p14:tracePt t="36363" x="6913563" y="4398963"/>
          <p14:tracePt t="36380" x="6913563" y="4432300"/>
          <p14:tracePt t="36380" x="6913563" y="4440238"/>
          <p14:tracePt t="36397" x="6913563" y="4457700"/>
          <p14:tracePt t="36413" x="6913563" y="4465638"/>
          <p14:tracePt t="36526" x="6913563" y="4473575"/>
          <p14:tracePt t="36534" x="6913563" y="4483100"/>
          <p14:tracePt t="36547" x="6913563" y="4491038"/>
          <p14:tracePt t="36563" x="6913563" y="4516438"/>
          <p14:tracePt t="36632" x="6905625" y="4516438"/>
          <p14:tracePt t="36642" x="6897688" y="4506913"/>
          <p14:tracePt t="36649" x="6897688" y="4491038"/>
          <p14:tracePt t="36664" x="6888163" y="4473575"/>
          <p14:tracePt t="36680" x="6872288" y="4440238"/>
          <p14:tracePt t="36697" x="6846888" y="4381500"/>
          <p14:tracePt t="36713" x="6838950" y="4348163"/>
          <p14:tracePt t="36730" x="6813550" y="4297363"/>
          <p14:tracePt t="36731" x="6813550" y="4264025"/>
          <p14:tracePt t="36747" x="6788150" y="4197350"/>
          <p14:tracePt t="36763" x="6780213" y="4171950"/>
          <p14:tracePt t="36782" x="6780213" y="4154488"/>
          <p14:tracePt t="36797" x="6780213" y="4146550"/>
          <p14:tracePt t="36821" x="6780213" y="4130675"/>
          <p14:tracePt t="36830" x="6780213" y="4121150"/>
          <p14:tracePt t="36847" x="6780213" y="4113213"/>
          <p14:tracePt t="36863" x="6788150" y="4105275"/>
          <p14:tracePt t="36880" x="6796088" y="4095750"/>
          <p14:tracePt t="36896" x="6805613" y="4079875"/>
          <p14:tracePt t="36914" x="6805613" y="4046538"/>
          <p14:tracePt t="36930" x="6805613" y="4029075"/>
          <p14:tracePt t="36947" x="6805613" y="4011613"/>
          <p14:tracePt t="36964" x="6805613" y="4003675"/>
          <p14:tracePt t="37056" x="6805613" y="3995738"/>
          <p14:tracePt t="37122" x="6805613" y="3987800"/>
          <p14:tracePt t="37139" x="6805613" y="3978275"/>
          <p14:tracePt t="37154" x="6805613" y="3970338"/>
          <p14:tracePt t="37187" x="6805613" y="3962400"/>
          <p14:tracePt t="37351" x="6805613" y="3944938"/>
          <p14:tracePt t="37801" x="6796088" y="3944938"/>
          <p14:tracePt t="38186" x="6796088" y="3937000"/>
          <p14:tracePt t="38251" x="6788150" y="3937000"/>
          <p14:tracePt t="38342" x="6788150" y="3944938"/>
          <p14:tracePt t="38349" x="6788150" y="3962400"/>
          <p14:tracePt t="38364" x="6788150" y="3978275"/>
          <p14:tracePt t="38380" x="6770688" y="4095750"/>
          <p14:tracePt t="38397" x="6762750" y="4297363"/>
          <p14:tracePt t="38413" x="6754813" y="4498975"/>
          <p14:tracePt t="38429" x="6754813" y="4667250"/>
          <p14:tracePt t="38447" x="6754813" y="4743450"/>
          <p14:tracePt t="38448" x="6754813" y="4759325"/>
          <p14:tracePt t="38472" x="6770688" y="4759325"/>
          <p14:tracePt t="38488" x="6780213" y="4759325"/>
          <p14:tracePt t="38497" x="6788150" y="4759325"/>
          <p14:tracePt t="38513" x="6788150" y="4751388"/>
          <p14:tracePt t="38530" x="6788150" y="4743450"/>
          <p14:tracePt t="38547" x="6788150" y="4733925"/>
          <p14:tracePt t="38610" x="6788150" y="4725988"/>
          <p14:tracePt t="38676" x="6788150" y="4718050"/>
          <p14:tracePt t="38693" x="6796088" y="4708525"/>
          <p14:tracePt t="38700" x="6829425" y="4700588"/>
          <p14:tracePt t="38713" x="6854825" y="4700588"/>
          <p14:tracePt t="38730" x="7015163" y="4700588"/>
          <p14:tracePt t="38747" x="7299325" y="4700588"/>
          <p14:tracePt t="38763" x="7710488" y="4700588"/>
          <p14:tracePt t="38780" x="8121650" y="4700588"/>
          <p14:tracePt t="38797" x="8466138" y="4700588"/>
          <p14:tracePt t="38813" x="8726488" y="4700588"/>
          <p14:tracePt t="38830" x="8961438" y="4700588"/>
          <p14:tracePt t="38847" x="9145588" y="4692650"/>
          <p14:tracePt t="38863" x="9305925" y="4675188"/>
          <p14:tracePt t="38880" x="9448800" y="4659313"/>
          <p14:tracePt t="38897" x="9607550" y="4624388"/>
          <p14:tracePt t="38913" x="9640888" y="4608513"/>
          <p14:tracePt t="38947" x="9640888" y="4600575"/>
          <p14:tracePt t="39003" x="9640888" y="4591050"/>
          <p14:tracePt t="39018" x="9648825" y="4575175"/>
          <p14:tracePt t="39026" x="9658350" y="4565650"/>
          <p14:tracePt t="39034" x="9666288" y="4557713"/>
          <p14:tracePt t="39047" x="9691688" y="4516438"/>
          <p14:tracePt t="39064" x="9717088" y="4498975"/>
          <p14:tracePt t="39081" x="9732963" y="4465638"/>
          <p14:tracePt t="39097" x="9742488" y="4448175"/>
          <p14:tracePt t="39116" x="9742488" y="4440238"/>
          <p14:tracePt t="39130" x="9742488" y="4432300"/>
          <p14:tracePt t="39147" x="9742488" y="4424363"/>
          <p14:tracePt t="39164" x="9732963" y="4406900"/>
          <p14:tracePt t="39180" x="9699625" y="4398963"/>
          <p14:tracePt t="39197" x="9632950" y="4389438"/>
          <p14:tracePt t="39213" x="9590088" y="4381500"/>
          <p14:tracePt t="39230" x="9566275" y="4381500"/>
          <p14:tracePt t="39231" x="9548813" y="4381500"/>
          <p14:tracePt t="39247" x="9531350" y="4381500"/>
          <p14:tracePt t="39263" x="9515475" y="4381500"/>
          <p14:tracePt t="39280" x="9507538" y="4381500"/>
          <p14:tracePt t="39297" x="9498013" y="4365625"/>
          <p14:tracePt t="39314" x="9490075" y="4365625"/>
          <p14:tracePt t="39330" x="9482138" y="4365625"/>
          <p14:tracePt t="39524" x="9472613" y="4365625"/>
          <p14:tracePt t="39548" x="9472613" y="4373563"/>
          <p14:tracePt t="39556" x="9472613" y="4381500"/>
          <p14:tracePt t="39565" x="9464675" y="4389438"/>
          <p14:tracePt t="39581" x="9464675" y="4398963"/>
          <p14:tracePt t="39597" x="9464675" y="4414838"/>
          <p14:tracePt t="39614" x="9464675" y="4440238"/>
          <p14:tracePt t="39630" x="9464675" y="4491038"/>
          <p14:tracePt t="39647" x="9464675" y="4532313"/>
          <p14:tracePt t="39664" x="9464675" y="4591050"/>
          <p14:tracePt t="39680" x="9448800" y="4675188"/>
          <p14:tracePt t="39697" x="9431338" y="4767263"/>
          <p14:tracePt t="39714" x="9431338" y="4843463"/>
          <p14:tracePt t="39730" x="9423400" y="4910138"/>
          <p14:tracePt t="39747" x="9423400" y="4986338"/>
          <p14:tracePt t="39763" x="9423400" y="5070475"/>
          <p14:tracePt t="39780" x="9423400" y="5145088"/>
          <p14:tracePt t="39797" x="9423400" y="5229225"/>
          <p14:tracePt t="39813" x="9423400" y="5272088"/>
          <p14:tracePt t="39830" x="9423400" y="5313363"/>
          <p14:tracePt t="39847" x="9423400" y="5330825"/>
          <p14:tracePt t="39864" x="9423400" y="5356225"/>
          <p14:tracePt t="39880" x="9423400" y="5372100"/>
          <p14:tracePt t="39897" x="9423400" y="5380038"/>
          <p14:tracePt t="39913" x="9413875" y="5389563"/>
          <p14:tracePt t="39929" x="9405938" y="5414963"/>
          <p14:tracePt t="39956" x="9405938" y="5422900"/>
          <p14:tracePt t="40064" x="9405938" y="5430838"/>
          <p14:tracePt t="40784" x="9413875" y="5422900"/>
          <p14:tracePt t="41143" x="9405938" y="5422900"/>
          <p14:tracePt t="41159" x="9398000" y="5422900"/>
          <p14:tracePt t="41183" x="9380538" y="5422900"/>
          <p14:tracePt t="41191" x="9364663" y="5397500"/>
          <p14:tracePt t="41200" x="9347200" y="5397500"/>
          <p14:tracePt t="41213" x="9331325" y="5397500"/>
          <p14:tracePt t="41230" x="9305925" y="5397500"/>
          <p14:tracePt t="78793" x="9296400" y="5397500"/>
          <p14:tracePt t="78950" x="9321800" y="5397500"/>
          <p14:tracePt t="78958" x="9339263" y="5389563"/>
          <p14:tracePt t="78966" x="9372600" y="5380038"/>
          <p14:tracePt t="78980" x="9423400" y="5346700"/>
          <p14:tracePt t="78997" x="9548813" y="5272088"/>
          <p14:tracePt t="79013" x="9615488" y="5229225"/>
          <p14:tracePt t="79030" x="9625013" y="5213350"/>
          <p14:tracePt t="79056" x="9625013" y="5203825"/>
          <p14:tracePt t="79309" x="9632950" y="5203825"/>
          <p14:tracePt t="79317" x="9658350" y="5195888"/>
          <p14:tracePt t="79330" x="9683750" y="5195888"/>
          <p14:tracePt t="79348" x="9809163" y="5178425"/>
          <p14:tracePt t="79364" x="9967913" y="5178425"/>
          <p14:tracePt t="79381" x="10018713" y="5178425"/>
          <p14:tracePt t="79406" x="10001250" y="5178425"/>
          <p14:tracePt t="79415" x="9967913" y="5178425"/>
          <p14:tracePt t="79431" x="9934575" y="5178425"/>
          <p14:tracePt t="79431" x="9875838" y="5178425"/>
          <p14:tracePt t="79447" x="9809163" y="5178425"/>
          <p14:tracePt t="79463" x="9775825" y="5178425"/>
          <p14:tracePt t="79480" x="9732963" y="5178425"/>
          <p14:tracePt t="79497" x="9699625" y="5178425"/>
          <p14:tracePt t="79514" x="9632950" y="5178425"/>
          <p14:tracePt t="79530" x="9574213" y="5178425"/>
          <p14:tracePt t="79548" x="9439275" y="5203825"/>
          <p14:tracePt t="79563" x="9145588" y="5280025"/>
          <p14:tracePt t="79580" x="8675688" y="5389563"/>
          <p14:tracePt t="79597" x="8113713" y="5514975"/>
          <p14:tracePt t="79614" x="7534275" y="5649913"/>
          <p14:tracePt t="79631" x="7031038" y="5732463"/>
          <p14:tracePt t="79647" x="6762750" y="5741988"/>
          <p14:tracePt t="79663" x="6688138" y="5657850"/>
          <p14:tracePt t="79680" x="6688138" y="5649913"/>
          <p14:tracePt t="79822" x="6704013" y="5657850"/>
          <p14:tracePt t="79830" x="6711950" y="5657850"/>
          <p14:tracePt t="79846" x="6729413" y="5657850"/>
          <p14:tracePt t="79854" x="6754813" y="5665788"/>
          <p14:tracePt t="79864" x="6805613" y="5683250"/>
          <p14:tracePt t="79880" x="6854825" y="5699125"/>
          <p14:tracePt t="79897" x="6880225" y="5699125"/>
          <p14:tracePt t="79913" x="6905625" y="5691188"/>
          <p14:tracePt t="79930" x="6913563" y="5683250"/>
          <p14:tracePt t="79993" x="6897688" y="5683250"/>
          <p14:tracePt t="80001" x="6880225" y="5683250"/>
          <p14:tracePt t="80013" x="6829425" y="5683250"/>
          <p14:tracePt t="80030" x="6637338" y="5683250"/>
          <p14:tracePt t="80046" x="6300788" y="5683250"/>
          <p14:tracePt t="80064" x="5999163" y="5683250"/>
          <p14:tracePt t="80080" x="5680075" y="5683250"/>
          <p14:tracePt t="80097" x="5294313" y="5683250"/>
          <p14:tracePt t="80113" x="4833938" y="5683250"/>
          <p14:tracePt t="80130" x="4364038" y="5716588"/>
          <p14:tracePt t="80147" x="3868738" y="5757863"/>
          <p14:tracePt t="80163" x="3398838" y="5859463"/>
          <p14:tracePt t="80180" x="2844800" y="6018213"/>
          <p14:tracePt t="80197" x="2719388" y="6086475"/>
          <p14:tracePt t="80214" x="2425700" y="6245225"/>
          <p14:tracePt t="80231" x="2316163" y="6337300"/>
          <p14:tracePt t="80247" x="2249488" y="6429375"/>
          <p14:tracePt t="80264" x="2198688" y="6521450"/>
          <p14:tracePt t="80280" x="2155825" y="6605588"/>
          <p14:tracePt t="80297" x="2114550" y="6689725"/>
          <p14:tracePt t="80314" x="2089150" y="6765925"/>
          <p14:tracePt t="80330" x="2055813" y="6840538"/>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3-33</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942308" y="2678173"/>
            <a:ext cx="10141328" cy="59544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t>This means that activity “D” cannot finish until activity “C” finishes</a:t>
            </a:r>
          </a:p>
        </p:txBody>
      </p:sp>
      <p:sp>
        <p:nvSpPr>
          <p:cNvPr id="15" name="Text Box 10">
            <a:extLst>
              <a:ext uri="{FF2B5EF4-FFF2-40B4-BE49-F238E27FC236}">
                <a16:creationId xmlns="" xmlns:a16="http://schemas.microsoft.com/office/drawing/2014/main" id="{B1E4CDDE-3109-4F19-AEED-9811C820C1A9}"/>
              </a:ext>
            </a:extLst>
          </p:cNvPr>
          <p:cNvSpPr txBox="1">
            <a:spLocks noChangeArrowheads="1"/>
          </p:cNvSpPr>
          <p:nvPr/>
        </p:nvSpPr>
        <p:spPr bwMode="auto">
          <a:xfrm>
            <a:off x="4578515" y="2101453"/>
            <a:ext cx="257314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Bef>
                <a:spcPct val="50000"/>
              </a:spcBef>
              <a:defRPr sz="2400">
                <a:solidFill>
                  <a:srgbClr val="FF0000"/>
                </a:solidFill>
                <a:latin typeface="Arial" panose="020B0604020202020204" pitchFamily="34" charset="0"/>
              </a:defRPr>
            </a:lvl1pPr>
            <a:lvl2pPr marL="742950" indent="-285750" algn="ctr">
              <a:spcBef>
                <a:spcPct val="50000"/>
              </a:spcBef>
              <a:defRPr sz="2400">
                <a:solidFill>
                  <a:srgbClr val="FF0000"/>
                </a:solidFill>
                <a:latin typeface="Arial" panose="020B0604020202020204" pitchFamily="34" charset="0"/>
              </a:defRPr>
            </a:lvl2pPr>
            <a:lvl3pPr marL="1143000" indent="-228600" algn="ctr">
              <a:spcBef>
                <a:spcPct val="50000"/>
              </a:spcBef>
              <a:defRPr sz="2400">
                <a:solidFill>
                  <a:srgbClr val="FF0000"/>
                </a:solidFill>
                <a:latin typeface="Arial" panose="020B0604020202020204" pitchFamily="34" charset="0"/>
              </a:defRPr>
            </a:lvl3pPr>
            <a:lvl4pPr marL="1600200" indent="-228600" algn="ctr">
              <a:spcBef>
                <a:spcPct val="50000"/>
              </a:spcBef>
              <a:defRPr sz="2400">
                <a:solidFill>
                  <a:srgbClr val="FF0000"/>
                </a:solidFill>
                <a:latin typeface="Arial" panose="020B0604020202020204" pitchFamily="34" charset="0"/>
              </a:defRPr>
            </a:lvl4pPr>
            <a:lvl5pPr marL="2057400" indent="-228600" algn="ctr">
              <a:spcBef>
                <a:spcPct val="50000"/>
              </a:spcBef>
              <a:defRPr sz="2400">
                <a:solidFill>
                  <a:srgbClr val="FF0000"/>
                </a:solidFill>
                <a:latin typeface="Arial" panose="020B0604020202020204" pitchFamily="34" charset="0"/>
              </a:defRPr>
            </a:lvl5pPr>
            <a:lvl6pPr marL="2514600" indent="-228600" algn="ctr"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eaLnBrk="0" fontAlgn="base" hangingPunct="0">
              <a:spcBef>
                <a:spcPct val="50000"/>
              </a:spcBef>
              <a:spcAft>
                <a:spcPct val="0"/>
              </a:spcAft>
              <a:defRPr sz="2400">
                <a:solidFill>
                  <a:srgbClr val="FF0000"/>
                </a:solidFill>
                <a:latin typeface="Arial" panose="020B0604020202020204" pitchFamily="34" charset="0"/>
              </a:defRPr>
            </a:lvl9pPr>
          </a:lstStyle>
          <a:p>
            <a:pPr lvl="0" eaLnBrk="0" fontAlgn="base" hangingPunct="0">
              <a:spcBef>
                <a:spcPct val="0"/>
              </a:spcBef>
              <a:spcAft>
                <a:spcPct val="0"/>
              </a:spcAft>
              <a:defRPr/>
            </a:pPr>
            <a:r>
              <a:rPr lang="en-US" altLang="en-US" b="1" kern="0" dirty="0">
                <a:solidFill>
                  <a:srgbClr val="C00000"/>
                </a:solidFill>
              </a:rPr>
              <a:t>Finish-To-Finish</a:t>
            </a:r>
          </a:p>
        </p:txBody>
      </p:sp>
      <p:grpSp>
        <p:nvGrpSpPr>
          <p:cNvPr id="22" name="Group 20">
            <a:extLst>
              <a:ext uri="{FF2B5EF4-FFF2-40B4-BE49-F238E27FC236}">
                <a16:creationId xmlns="" xmlns:a16="http://schemas.microsoft.com/office/drawing/2014/main" id="{E83F8DCB-6DD8-4D7F-A6D1-1E2C711CFB8D}"/>
              </a:ext>
            </a:extLst>
          </p:cNvPr>
          <p:cNvGrpSpPr>
            <a:grpSpLocks/>
          </p:cNvGrpSpPr>
          <p:nvPr/>
        </p:nvGrpSpPr>
        <p:grpSpPr bwMode="auto">
          <a:xfrm>
            <a:off x="2244436" y="3190282"/>
            <a:ext cx="7800113" cy="3225258"/>
            <a:chOff x="719138" y="2679548"/>
            <a:chExt cx="7967662" cy="3497197"/>
          </a:xfrm>
          <a:solidFill>
            <a:schemeClr val="accent5">
              <a:lumMod val="60000"/>
              <a:lumOff val="40000"/>
            </a:schemeClr>
          </a:solidFill>
        </p:grpSpPr>
        <p:sp>
          <p:nvSpPr>
            <p:cNvPr id="23" name="Text Box 13">
              <a:extLst>
                <a:ext uri="{FF2B5EF4-FFF2-40B4-BE49-F238E27FC236}">
                  <a16:creationId xmlns="" xmlns:a16="http://schemas.microsoft.com/office/drawing/2014/main" id="{63476331-8887-4DE1-8C68-259A01DAF2D4}"/>
                </a:ext>
              </a:extLst>
            </p:cNvPr>
            <p:cNvSpPr txBox="1">
              <a:spLocks noChangeArrowheads="1"/>
            </p:cNvSpPr>
            <p:nvPr/>
          </p:nvSpPr>
          <p:spPr bwMode="auto">
            <a:xfrm>
              <a:off x="719138" y="4741720"/>
              <a:ext cx="1828800" cy="1435025"/>
            </a:xfrm>
            <a:prstGeom prst="rect">
              <a:avLst/>
            </a:prstGeom>
            <a:grpFill/>
            <a:ln w="38100">
              <a:solidFill>
                <a:srgbClr val="FFFFFF"/>
              </a:solidFill>
              <a:miter lim="800000"/>
              <a:headEnd/>
              <a:tailEnd/>
            </a:ln>
          </p:spPr>
          <p:txBody>
            <a:bodyPr anchor="ct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20      B      25</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Plumbing</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 5</a:t>
              </a:r>
            </a:p>
          </p:txBody>
        </p:sp>
        <p:sp>
          <p:nvSpPr>
            <p:cNvPr id="24" name="Text Box 14">
              <a:extLst>
                <a:ext uri="{FF2B5EF4-FFF2-40B4-BE49-F238E27FC236}">
                  <a16:creationId xmlns="" xmlns:a16="http://schemas.microsoft.com/office/drawing/2014/main" id="{7D313546-B45F-45E3-A328-30245F7CF2AC}"/>
                </a:ext>
              </a:extLst>
            </p:cNvPr>
            <p:cNvSpPr txBox="1">
              <a:spLocks noChangeArrowheads="1"/>
            </p:cNvSpPr>
            <p:nvPr/>
          </p:nvSpPr>
          <p:spPr bwMode="auto">
            <a:xfrm>
              <a:off x="3448051" y="4352783"/>
              <a:ext cx="1828800" cy="1435025"/>
            </a:xfrm>
            <a:prstGeom prst="rect">
              <a:avLst/>
            </a:prstGeom>
            <a:grpFill/>
            <a:ln w="38100">
              <a:solidFill>
                <a:srgbClr val="FFFFFF"/>
              </a:solidFill>
              <a:miter lim="800000"/>
              <a:headEnd/>
              <a:tailEnd/>
            </a:ln>
          </p:spPr>
          <p:txBody>
            <a:bodyPr anchor="ct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1" i="0" u="none" strike="noStrike" kern="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36      C      45</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HVAC</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9</a:t>
              </a:r>
            </a:p>
          </p:txBody>
        </p:sp>
        <p:sp>
          <p:nvSpPr>
            <p:cNvPr id="26" name="Text Box 15">
              <a:extLst>
                <a:ext uri="{FF2B5EF4-FFF2-40B4-BE49-F238E27FC236}">
                  <a16:creationId xmlns="" xmlns:a16="http://schemas.microsoft.com/office/drawing/2014/main" id="{56BB0151-E20F-49C0-A650-5D827209E24C}"/>
                </a:ext>
              </a:extLst>
            </p:cNvPr>
            <p:cNvSpPr txBox="1">
              <a:spLocks noChangeArrowheads="1"/>
            </p:cNvSpPr>
            <p:nvPr/>
          </p:nvSpPr>
          <p:spPr bwMode="auto">
            <a:xfrm>
              <a:off x="6408737" y="4344844"/>
              <a:ext cx="2278063" cy="1435025"/>
            </a:xfrm>
            <a:prstGeom prst="rect">
              <a:avLst/>
            </a:prstGeom>
            <a:grpFill/>
            <a:ln w="38100">
              <a:solidFill>
                <a:srgbClr val="FFFFFF"/>
              </a:solidFill>
              <a:miter lim="800000"/>
              <a:headEnd/>
              <a:tailEnd/>
            </a:ln>
          </p:spPr>
          <p:txBody>
            <a:bodyPr anchor="ct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37      D     45</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Under construction</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 8</a:t>
              </a:r>
            </a:p>
          </p:txBody>
        </p:sp>
        <p:sp>
          <p:nvSpPr>
            <p:cNvPr id="27" name="Text Box 18">
              <a:extLst>
                <a:ext uri="{FF2B5EF4-FFF2-40B4-BE49-F238E27FC236}">
                  <a16:creationId xmlns="" xmlns:a16="http://schemas.microsoft.com/office/drawing/2014/main" id="{E586C249-A8B6-46D2-A3A6-E3BAA4233470}"/>
                </a:ext>
              </a:extLst>
            </p:cNvPr>
            <p:cNvSpPr txBox="1">
              <a:spLocks noChangeArrowheads="1"/>
            </p:cNvSpPr>
            <p:nvPr/>
          </p:nvSpPr>
          <p:spPr bwMode="auto">
            <a:xfrm>
              <a:off x="738135" y="2679548"/>
              <a:ext cx="1828800" cy="1435025"/>
            </a:xfrm>
            <a:prstGeom prst="rect">
              <a:avLst/>
            </a:prstGeom>
            <a:grpFill/>
            <a:ln w="38100">
              <a:solidFill>
                <a:srgbClr val="FFFFFF"/>
              </a:solidFill>
              <a:miter lim="800000"/>
              <a:headEnd/>
              <a:tailEnd/>
            </a:ln>
          </p:spPr>
          <p:txBody>
            <a:bodyPr anchor="ct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1" i="0" u="none" strike="noStrike" kern="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30      A      36</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Wiring</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rPr>
                <a:t> 6</a:t>
              </a:r>
            </a:p>
          </p:txBody>
        </p:sp>
        <p:cxnSp>
          <p:nvCxnSpPr>
            <p:cNvPr id="28" name="AutoShape 22">
              <a:extLst>
                <a:ext uri="{FF2B5EF4-FFF2-40B4-BE49-F238E27FC236}">
                  <a16:creationId xmlns="" xmlns:a16="http://schemas.microsoft.com/office/drawing/2014/main" id="{02FD1682-8616-4BA4-8883-1363214EF189}"/>
                </a:ext>
              </a:extLst>
            </p:cNvPr>
            <p:cNvCxnSpPr>
              <a:cxnSpLocks noChangeShapeType="1"/>
              <a:stCxn id="23" idx="3"/>
              <a:endCxn id="24" idx="1"/>
            </p:cNvCxnSpPr>
            <p:nvPr/>
          </p:nvCxnSpPr>
          <p:spPr bwMode="auto">
            <a:xfrm flipV="1">
              <a:off x="2547938" y="5070297"/>
              <a:ext cx="900112" cy="388936"/>
            </a:xfrm>
            <a:prstGeom prst="bentConnector3">
              <a:avLst>
                <a:gd name="adj1" fmla="val 50000"/>
              </a:avLst>
            </a:prstGeom>
            <a:grpFill/>
            <a:ln w="38100">
              <a:solidFill>
                <a:srgbClr val="FF0000"/>
              </a:solidFill>
              <a:miter lim="800000"/>
              <a:headEnd/>
              <a:tailEnd type="triangle" w="lg" len="lg"/>
            </a:ln>
          </p:spPr>
        </p:cxnSp>
        <p:cxnSp>
          <p:nvCxnSpPr>
            <p:cNvPr id="29" name="Elbow Connector 18">
              <a:extLst>
                <a:ext uri="{FF2B5EF4-FFF2-40B4-BE49-F238E27FC236}">
                  <a16:creationId xmlns="" xmlns:a16="http://schemas.microsoft.com/office/drawing/2014/main" id="{E75D373F-A8CB-47A5-B0A5-05B49EC2E73E}"/>
                </a:ext>
              </a:extLst>
            </p:cNvPr>
            <p:cNvCxnSpPr>
              <a:cxnSpLocks noChangeShapeType="1"/>
              <a:stCxn id="27" idx="3"/>
            </p:cNvCxnSpPr>
            <p:nvPr/>
          </p:nvCxnSpPr>
          <p:spPr bwMode="auto">
            <a:xfrm>
              <a:off x="2566936" y="3397061"/>
              <a:ext cx="895593" cy="1011428"/>
            </a:xfrm>
            <a:prstGeom prst="bentConnector2">
              <a:avLst/>
            </a:prstGeom>
            <a:grpFill/>
            <a:ln w="38100">
              <a:solidFill>
                <a:srgbClr val="FF0000"/>
              </a:solidFill>
              <a:round/>
              <a:headEnd/>
              <a:tailEnd type="triangle" w="lg" len="lg"/>
            </a:ln>
          </p:spPr>
        </p:cxnSp>
        <p:cxnSp>
          <p:nvCxnSpPr>
            <p:cNvPr id="30" name="AutoShape 22">
              <a:extLst>
                <a:ext uri="{FF2B5EF4-FFF2-40B4-BE49-F238E27FC236}">
                  <a16:creationId xmlns="" xmlns:a16="http://schemas.microsoft.com/office/drawing/2014/main" id="{47E9FEDD-34B1-47E9-8086-5BF2EB36367B}"/>
                </a:ext>
              </a:extLst>
            </p:cNvPr>
            <p:cNvCxnSpPr>
              <a:cxnSpLocks noChangeShapeType="1"/>
              <a:stCxn id="24" idx="3"/>
              <a:endCxn id="26" idx="3"/>
            </p:cNvCxnSpPr>
            <p:nvPr/>
          </p:nvCxnSpPr>
          <p:spPr bwMode="auto">
            <a:xfrm flipV="1">
              <a:off x="5276851" y="5062357"/>
              <a:ext cx="3409949" cy="7939"/>
            </a:xfrm>
            <a:prstGeom prst="bentConnector5">
              <a:avLst>
                <a:gd name="adj1" fmla="val 16597"/>
                <a:gd name="adj2" fmla="val -12059506"/>
                <a:gd name="adj3" fmla="val 106848"/>
              </a:avLst>
            </a:prstGeom>
            <a:grpFill/>
            <a:ln w="38100">
              <a:solidFill>
                <a:srgbClr val="FF0000"/>
              </a:solidFill>
              <a:miter lim="800000"/>
              <a:headEnd/>
              <a:tailEnd type="triangle" w="lg" len="lg"/>
            </a:ln>
          </p:spPr>
        </p:cxnSp>
      </p:grpSp>
      <p:sp>
        <p:nvSpPr>
          <p:cNvPr id="2" name="TextBox 1">
            <a:extLst>
              <a:ext uri="{FF2B5EF4-FFF2-40B4-BE49-F238E27FC236}">
                <a16:creationId xmlns="" xmlns:a16="http://schemas.microsoft.com/office/drawing/2014/main" id="{97EE6E28-52DB-0A00-B8F6-C0BDF7710A23}"/>
              </a:ext>
            </a:extLst>
          </p:cNvPr>
          <p:cNvSpPr txBox="1"/>
          <p:nvPr/>
        </p:nvSpPr>
        <p:spPr>
          <a:xfrm>
            <a:off x="2346766" y="1176486"/>
            <a:ext cx="9520770" cy="492443"/>
          </a:xfrm>
          <a:prstGeom prst="rect">
            <a:avLst/>
          </a:prstGeom>
          <a:noFill/>
        </p:spPr>
        <p:txBody>
          <a:bodyPr wrap="square" rtlCol="0">
            <a:spAutoFit/>
          </a:bodyPr>
          <a:lstStyle/>
          <a:p>
            <a:r>
              <a:rPr lang="en-US" sz="2600" b="1" dirty="0">
                <a:solidFill>
                  <a:srgbClr val="00B0F0"/>
                </a:solidFill>
                <a:latin typeface="Alexandria" charset="0"/>
                <a:cs typeface="Alexandria" charset="0"/>
              </a:rPr>
              <a:t>Step 4. Determine the relationships between activities</a:t>
            </a:r>
          </a:p>
        </p:txBody>
      </p:sp>
    </p:spTree>
    <p:extLst>
      <p:ext uri="{BB962C8B-B14F-4D97-AF65-F5344CB8AC3E}">
        <p14:creationId xmlns:p14="http://schemas.microsoft.com/office/powerpoint/2010/main" val="1289188772"/>
      </p:ext>
    </p:extLst>
  </p:cSld>
  <p:clrMapOvr>
    <a:masterClrMapping/>
  </p:clrMapOvr>
  <mc:AlternateContent xmlns:mc="http://schemas.openxmlformats.org/markup-compatibility/2006" xmlns:p14="http://schemas.microsoft.com/office/powerpoint/2010/main">
    <mc:Choice Requires="p14">
      <p:transition p14:dur="10" advTm="29882"/>
    </mc:Choice>
    <mc:Fallback xmlns="">
      <p:transition advTm="29882"/>
    </mc:Fallback>
  </mc:AlternateContent>
  <p:timing>
    <p:tnLst>
      <p:par>
        <p:cTn id="1" dur="indefinite" restart="never" nodeType="tmRoot"/>
      </p:par>
    </p:tnLst>
  </p:timing>
  <p:extLst mod="1">
    <p:ext uri="{3A86A75C-4F4B-4683-9AE1-C65F6400EC91}">
      <p14:laserTraceLst xmlns:p14="http://schemas.microsoft.com/office/powerpoint/2010/main">
        <p14:tracePtLst>
          <p14:tracePt t="1210" x="1401763" y="6664325"/>
          <p14:tracePt t="1223" x="1401763" y="6546850"/>
          <p14:tracePt t="1239" x="1401763" y="6270625"/>
          <p14:tracePt t="1256" x="1401763" y="6010275"/>
          <p14:tracePt t="1273" x="1401763" y="5783263"/>
          <p14:tracePt t="1289" x="1401763" y="5522913"/>
          <p14:tracePt t="1304" x="1401763" y="5178425"/>
          <p14:tracePt t="1321" x="1401763" y="4902200"/>
          <p14:tracePt t="1337" x="1435100" y="4751388"/>
          <p14:tracePt t="1354" x="1501775" y="4675188"/>
          <p14:tracePt t="1371" x="1652588" y="4633913"/>
          <p14:tracePt t="1387" x="2114550" y="4608513"/>
          <p14:tracePt t="1404" x="3146425" y="4541838"/>
          <p14:tracePt t="1421" x="4446588" y="4432300"/>
          <p14:tracePt t="1422" x="5092700" y="4340225"/>
          <p14:tracePt t="1437" x="5697538" y="4256088"/>
          <p14:tracePt t="1454" x="7064375" y="3970338"/>
          <p14:tracePt t="1471" x="7485063" y="3827463"/>
          <p14:tracePt t="1487" x="7602538" y="3752850"/>
          <p14:tracePt t="1504" x="7610475" y="3651250"/>
          <p14:tracePt t="1521" x="7500938" y="3567113"/>
          <p14:tracePt t="1537" x="7291388" y="3500438"/>
          <p14:tracePt t="1554" x="6981825" y="3467100"/>
          <p14:tracePt t="1571" x="6553200" y="3441700"/>
          <p14:tracePt t="1588" x="6234113" y="3441700"/>
          <p14:tracePt t="1605" x="5983288" y="3424238"/>
          <p14:tracePt t="1621" x="5822950" y="3390900"/>
          <p14:tracePt t="1638" x="5715000" y="3349625"/>
          <p14:tracePt t="1655" x="5646738" y="3290888"/>
          <p14:tracePt t="1671" x="5572125" y="3214688"/>
          <p14:tracePt t="1687" x="5513388" y="3148013"/>
          <p14:tracePt t="1704" x="5487988" y="3097213"/>
          <p14:tracePt t="1721" x="5470525" y="3071813"/>
          <p14:tracePt t="1737" x="5462588" y="3063875"/>
          <p14:tracePt t="1754" x="5462588" y="3046413"/>
          <p14:tracePt t="1771" x="5546725" y="3038475"/>
          <p14:tracePt t="1787" x="5822950" y="3038475"/>
          <p14:tracePt t="1804" x="6511925" y="3022600"/>
          <p14:tracePt t="1821" x="7358063" y="2987675"/>
          <p14:tracePt t="1838" x="8231188" y="2938463"/>
          <p14:tracePt t="1854" x="8943975" y="2895600"/>
          <p14:tracePt t="1871" x="9339263" y="2879725"/>
          <p14:tracePt t="1871" x="9439275" y="2870200"/>
          <p14:tracePt t="1888" x="9507538" y="2862263"/>
          <p14:tracePt t="3636" x="9482138" y="2895600"/>
          <p14:tracePt t="3643" x="9464675" y="2921000"/>
          <p14:tracePt t="3655" x="9431338" y="2946400"/>
          <p14:tracePt t="3671" x="9355138" y="2987675"/>
          <p14:tracePt t="3687" x="9272588" y="3030538"/>
          <p14:tracePt t="3704" x="9163050" y="3097213"/>
          <p14:tracePt t="3721" x="9045575" y="3181350"/>
          <p14:tracePt t="3738" x="8894763" y="3324225"/>
          <p14:tracePt t="3754" x="8718550" y="3508375"/>
          <p14:tracePt t="3771" x="8499475" y="3743325"/>
          <p14:tracePt t="3787" x="8231188" y="3944938"/>
          <p14:tracePt t="3804" x="7929563" y="4095750"/>
          <p14:tracePt t="3821" x="7804150" y="4146550"/>
          <p14:tracePt t="4003" x="7820025" y="4164013"/>
          <p14:tracePt t="4010" x="7820025" y="4179888"/>
          <p14:tracePt t="4022" x="7853363" y="4205288"/>
          <p14:tracePt t="4037" x="7878763" y="4271963"/>
          <p14:tracePt t="4054" x="7954963" y="4398963"/>
          <p14:tracePt t="4071" x="7996238" y="4448175"/>
          <p14:tracePt t="4087" x="8004175" y="4448175"/>
          <p14:tracePt t="4148" x="8013700" y="4448175"/>
          <p14:tracePt t="4361" x="8004175" y="4440238"/>
          <p14:tracePt t="4368" x="7970838" y="4424363"/>
          <p14:tracePt t="4376" x="7954963" y="4414838"/>
          <p14:tracePt t="4387" x="7921625" y="4398963"/>
          <p14:tracePt t="4404" x="7786688" y="4330700"/>
          <p14:tracePt t="4421" x="7602538" y="4248150"/>
          <p14:tracePt t="4437" x="7367588" y="4130675"/>
          <p14:tracePt t="4454" x="7023100" y="3962400"/>
          <p14:tracePt t="4471" x="6696075" y="3794125"/>
          <p14:tracePt t="4487" x="6418263" y="3659188"/>
          <p14:tracePt t="4504" x="6242050" y="3567113"/>
          <p14:tracePt t="4521" x="6108700" y="3500438"/>
          <p14:tracePt t="4538" x="5999163" y="3449638"/>
          <p14:tracePt t="4554" x="5891213" y="3408363"/>
          <p14:tracePt t="4571" x="5789613" y="3382963"/>
          <p14:tracePt t="4587" x="5689600" y="3357563"/>
          <p14:tracePt t="4604" x="5621338" y="3340100"/>
          <p14:tracePt t="4621" x="5554663" y="3332163"/>
          <p14:tracePt t="4621" x="5503863" y="3316288"/>
          <p14:tracePt t="4637" x="5429250" y="3273425"/>
          <p14:tracePt t="4655" x="5345113" y="3248025"/>
          <p14:tracePt t="4671" x="5268913" y="3214688"/>
          <p14:tracePt t="4687" x="5160963" y="3181350"/>
          <p14:tracePt t="4704" x="5043488" y="3148013"/>
          <p14:tracePt t="4721" x="4933950" y="3114675"/>
          <p14:tracePt t="4738" x="4841875" y="3097213"/>
          <p14:tracePt t="4754" x="4765675" y="3081338"/>
          <p14:tracePt t="4771" x="4724400" y="3071813"/>
          <p14:tracePt t="4788" x="4699000" y="3063875"/>
          <p14:tracePt t="4804" x="4681538" y="3055938"/>
          <p14:tracePt t="4821" x="4665663" y="3046413"/>
          <p14:tracePt t="4838" x="4657725" y="3046413"/>
          <p14:tracePt t="4855" x="4640263" y="3038475"/>
          <p14:tracePt t="4871" x="4622800" y="3030538"/>
          <p14:tracePt t="4887" x="4606925" y="3030538"/>
          <p14:tracePt t="4904" x="4598988" y="3030538"/>
          <p14:tracePt t="4921" x="4573588" y="3030538"/>
          <p14:tracePt t="4937" x="4548188" y="3030538"/>
          <p14:tracePt t="4955" x="4505325" y="3030538"/>
          <p14:tracePt t="4955" x="4497388" y="3030538"/>
          <p14:tracePt t="4971" x="4489450" y="3030538"/>
          <p14:tracePt t="4987" x="4481513" y="3030538"/>
          <p14:tracePt t="5485" x="4471988" y="3030538"/>
          <p14:tracePt t="5501" x="4471988" y="3038475"/>
          <p14:tracePt t="5509" x="4464050" y="3046413"/>
          <p14:tracePt t="5525" x="4456113" y="3063875"/>
          <p14:tracePt t="5542" x="4456113" y="3071813"/>
          <p14:tracePt t="5555" x="4446588" y="3071813"/>
          <p14:tracePt t="5571" x="4438650" y="3081338"/>
          <p14:tracePt t="5589" x="4438650" y="3089275"/>
          <p14:tracePt t="5605" x="4430713" y="3097213"/>
          <p14:tracePt t="5623" x="4422775" y="3114675"/>
          <p14:tracePt t="5696" x="4413250" y="3114675"/>
          <p14:tracePt t="5713" x="4405313" y="3122613"/>
          <p14:tracePt t="5745" x="4379913" y="3130550"/>
          <p14:tracePt t="5876" x="4379913" y="3122613"/>
          <p14:tracePt t="5892" x="4387850" y="3114675"/>
          <p14:tracePt t="5908" x="4387850" y="3105150"/>
          <p14:tracePt t="6341" x="4397375" y="3105150"/>
          <p14:tracePt t="6356" x="4413250" y="3105150"/>
          <p14:tracePt t="6373" x="4438650" y="3105150"/>
          <p14:tracePt t="6381" x="4456113" y="3122613"/>
          <p14:tracePt t="6390" x="4481513" y="3148013"/>
          <p14:tracePt t="6406" x="4540250" y="3206750"/>
          <p14:tracePt t="6423" x="4691063" y="3298825"/>
          <p14:tracePt t="6439" x="4926013" y="3424238"/>
          <p14:tracePt t="6456" x="5268913" y="3584575"/>
          <p14:tracePt t="6472" x="5764213" y="3794125"/>
          <p14:tracePt t="6489" x="6292850" y="3952875"/>
          <p14:tracePt t="6506" x="6696075" y="4054475"/>
          <p14:tracePt t="6522" x="7023100" y="4154488"/>
          <p14:tracePt t="6539" x="7216775" y="4213225"/>
          <p14:tracePt t="6555" x="7358063" y="4281488"/>
          <p14:tracePt t="6572" x="7500938" y="4365625"/>
          <p14:tracePt t="6589" x="7635875" y="4440238"/>
          <p14:tracePt t="6607" x="7812088" y="4557713"/>
          <p14:tracePt t="6623" x="8021638" y="4659313"/>
          <p14:tracePt t="6639" x="8274050" y="4784725"/>
          <p14:tracePt t="6656" x="8516938" y="4894263"/>
          <p14:tracePt t="6671" x="8777288" y="4968875"/>
          <p14:tracePt t="6689" x="8986838" y="5037138"/>
          <p14:tracePt t="6705" x="9137650" y="5095875"/>
          <p14:tracePt t="6722" x="9255125" y="5137150"/>
          <p14:tracePt t="6739" x="9339263" y="5162550"/>
          <p14:tracePt t="6756" x="9380538" y="5178425"/>
          <p14:tracePt t="7212" x="9380538" y="5195888"/>
          <p14:tracePt t="7228" x="9380538" y="5203825"/>
          <p14:tracePt t="7239" x="9380538" y="5221288"/>
          <p14:tracePt t="7245" x="9380538" y="5229225"/>
          <p14:tracePt t="7261" x="9380538" y="5246688"/>
          <p14:tracePt t="7271" x="9380538" y="5254625"/>
          <p14:tracePt t="7289" x="9380538" y="5262563"/>
          <p14:tracePt t="7305" x="9380538" y="5272088"/>
          <p14:tracePt t="7322" x="9380538" y="5280025"/>
          <p14:tracePt t="7343" x="9380538" y="5287963"/>
          <p14:tracePt t="7367" x="9380538" y="5305425"/>
          <p14:tracePt t="7375" x="9380538" y="5313363"/>
          <p14:tracePt t="7389" x="9380538" y="5330825"/>
          <p14:tracePt t="7406" x="9380538" y="5356225"/>
          <p14:tracePt t="7422" x="9380538" y="5372100"/>
          <p14:tracePt t="7440" x="9380538" y="5380038"/>
          <p14:tracePt t="7458" x="9380538" y="5313363"/>
          <p14:tracePt t="7499" x="9380538" y="5280025"/>
          <p14:tracePt t="7825" x="9390063" y="5287963"/>
          <p14:tracePt t="7833" x="9398000" y="5295900"/>
          <p14:tracePt t="7841" x="9398000" y="5313363"/>
          <p14:tracePt t="7858" x="9405938" y="5330825"/>
          <p14:tracePt t="7906" x="9405938" y="5338763"/>
          <p14:tracePt t="7914" x="9405938" y="5346700"/>
          <p14:tracePt t="7930" x="9413875" y="5356225"/>
          <p14:tracePt t="8167" x="9431338" y="5364163"/>
          <p14:tracePt t="8175" x="9448800" y="5364163"/>
          <p14:tracePt t="8199" x="9456738" y="5364163"/>
          <p14:tracePt t="8224" x="9464675" y="5364163"/>
          <p14:tracePt t="8232" x="9464675" y="5356225"/>
          <p14:tracePt t="8256" x="9472613" y="5356225"/>
          <p14:tracePt t="8305" x="9472613" y="5346700"/>
          <p14:tracePt t="8313" x="9472613" y="5338763"/>
          <p14:tracePt t="8322" x="9472613" y="5330825"/>
          <p14:tracePt t="8339" x="9464675" y="5321300"/>
          <p14:tracePt t="8356" x="9456738" y="5305425"/>
          <p14:tracePt t="8373" x="9439275" y="5272088"/>
          <p14:tracePt t="8389" x="9355138" y="5221288"/>
          <p14:tracePt t="8405" x="9288463" y="5203825"/>
          <p14:tracePt t="8422" x="9129713" y="5154613"/>
          <p14:tracePt t="8439" x="8894763" y="5095875"/>
          <p14:tracePt t="8456" x="8567738" y="5037138"/>
          <p14:tracePt t="8472" x="8164513" y="5002213"/>
          <p14:tracePt t="8489" x="7820025" y="4968875"/>
          <p14:tracePt t="8506" x="7593013" y="4968875"/>
          <p14:tracePt t="8522" x="7442200" y="4968875"/>
          <p14:tracePt t="8539" x="7334250" y="4968875"/>
          <p14:tracePt t="8555" x="7216775" y="5011738"/>
          <p14:tracePt t="8572" x="7081838" y="5086350"/>
          <p14:tracePt t="8589" x="6923088" y="5187950"/>
          <p14:tracePt t="8605" x="6737350" y="5313363"/>
          <p14:tracePt t="8622" x="6570663" y="5430838"/>
          <p14:tracePt t="8639" x="6410325" y="5591175"/>
          <p14:tracePt t="8656" x="6394450" y="5614988"/>
          <p14:tracePt t="8672" x="6394450" y="5632450"/>
          <p14:tracePt t="8689" x="6394450" y="5640388"/>
          <p14:tracePt t="8705" x="6410325" y="5640388"/>
          <p14:tracePt t="8722" x="6418263" y="5640388"/>
          <p14:tracePt t="10648" x="6427788" y="5640388"/>
          <p14:tracePt t="10725" x="6418263" y="5640388"/>
          <p14:tracePt t="10733" x="6410325" y="5632450"/>
          <p14:tracePt t="10742" x="6402388" y="5624513"/>
          <p14:tracePt t="10756" x="6384925" y="5607050"/>
          <p14:tracePt t="10772" x="6359525" y="5591175"/>
          <p14:tracePt t="10789" x="6310313" y="5532438"/>
          <p14:tracePt t="10805" x="6242050" y="5481638"/>
          <p14:tracePt t="10822" x="6183313" y="5430838"/>
          <p14:tracePt t="10839" x="6159500" y="5397500"/>
          <p14:tracePt t="10840" x="6142038" y="5380038"/>
          <p14:tracePt t="10855" x="6134100" y="5372100"/>
          <p14:tracePt t="10872" x="6100763" y="5346700"/>
          <p14:tracePt t="10889" x="6083300" y="5330825"/>
          <p14:tracePt t="10906" x="6067425" y="5321300"/>
          <p14:tracePt t="10922" x="6067425" y="5313363"/>
          <p14:tracePt t="11060" x="6057900" y="5313363"/>
          <p14:tracePt t="11126" x="6042025" y="5313363"/>
          <p14:tracePt t="11133" x="6032500" y="5313363"/>
          <p14:tracePt t="11150" x="6016625" y="5330825"/>
          <p14:tracePt t="11157" x="5999163" y="5338763"/>
          <p14:tracePt t="11174" x="5983288" y="5346700"/>
          <p14:tracePt t="11189" x="5965825" y="5346700"/>
          <p14:tracePt t="11205" x="5940425" y="5364163"/>
          <p14:tracePt t="11222" x="5899150" y="5389563"/>
          <p14:tracePt t="11239" x="5891213" y="5397500"/>
          <p14:tracePt t="11256" x="5881688" y="5405438"/>
          <p14:tracePt t="11280" x="5873750" y="5422900"/>
          <p14:tracePt t="11289" x="5873750" y="5448300"/>
          <p14:tracePt t="11305" x="5873750" y="5456238"/>
          <p14:tracePt t="11306" x="5873750" y="5473700"/>
          <p14:tracePt t="11323" x="5873750" y="5507038"/>
          <p14:tracePt t="11339" x="5873750" y="5522913"/>
          <p14:tracePt t="11355" x="5873750" y="5540375"/>
          <p14:tracePt t="11566" x="5873750" y="5548313"/>
          <p14:tracePt t="11591" x="5873750" y="5556250"/>
          <p14:tracePt t="11966" x="5873750" y="5565775"/>
          <p14:tracePt t="12222" x="5873750" y="5573713"/>
          <p14:tracePt t="12401" x="5873750" y="5565775"/>
          <p14:tracePt t="12410" x="5873750" y="5556250"/>
          <p14:tracePt t="12423" x="5873750" y="5532438"/>
          <p14:tracePt t="12439" x="5873750" y="5507038"/>
          <p14:tracePt t="12456" x="5873750" y="5448300"/>
          <p14:tracePt t="12471" x="5881688" y="5389563"/>
          <p14:tracePt t="12489" x="5932488" y="5305425"/>
          <p14:tracePt t="12506" x="5999163" y="5195888"/>
          <p14:tracePt t="12522" x="6083300" y="5060950"/>
          <p14:tracePt t="12539" x="6192838" y="4935538"/>
          <p14:tracePt t="12556" x="6310313" y="4810125"/>
          <p14:tracePt t="12573" x="6443663" y="4708525"/>
          <p14:tracePt t="12589" x="6619875" y="4641850"/>
          <p14:tracePt t="12606" x="6821488" y="4583113"/>
          <p14:tracePt t="12623" x="7207250" y="4524375"/>
          <p14:tracePt t="12639" x="7451725" y="4516438"/>
          <p14:tracePt t="12655" x="7577138" y="4516438"/>
          <p14:tracePt t="12673" x="7954963" y="4516438"/>
          <p14:tracePt t="12689" x="8239125" y="4516438"/>
          <p14:tracePt t="12706" x="8499475" y="4565650"/>
          <p14:tracePt t="12722" x="8743950" y="4649788"/>
          <p14:tracePt t="12739" x="8928100" y="4725988"/>
          <p14:tracePt t="12756" x="9104313" y="4826000"/>
          <p14:tracePt t="12772" x="9237663" y="4935538"/>
          <p14:tracePt t="12790" x="9347200" y="5045075"/>
          <p14:tracePt t="12805" x="9390063" y="5137150"/>
          <p14:tracePt t="12822" x="9431338" y="5213350"/>
          <p14:tracePt t="12839" x="9464675" y="5295900"/>
          <p14:tracePt t="12856" x="9490075" y="5372100"/>
          <p14:tracePt t="12873" x="9515475" y="5448300"/>
          <p14:tracePt t="12889" x="9531350" y="5489575"/>
          <p14:tracePt t="12906" x="9548813" y="5540375"/>
          <p14:tracePt t="12923" x="9566275" y="5591175"/>
          <p14:tracePt t="12939" x="9566275" y="5649913"/>
          <p14:tracePt t="12956" x="9566275" y="5691188"/>
          <p14:tracePt t="12973" x="9566275" y="5716588"/>
          <p14:tracePt t="12989" x="9566275" y="5741988"/>
          <p14:tracePt t="13006" x="9566275" y="5757863"/>
          <p14:tracePt t="13023" x="9566275" y="5775325"/>
          <p14:tracePt t="13039" x="9556750" y="5783263"/>
          <p14:tracePt t="13171" x="9556750" y="5791200"/>
          <p14:tracePt t="13334" x="9566275" y="5791200"/>
          <p14:tracePt t="13352" x="9566275" y="5800725"/>
          <p14:tracePt t="13515" x="9566275" y="5808663"/>
          <p14:tracePt t="13523" x="9556750" y="5808663"/>
          <p14:tracePt t="13531" x="9540875" y="5808663"/>
          <p14:tracePt t="13540" x="9507538" y="5808663"/>
          <p14:tracePt t="13556" x="9472613" y="5800725"/>
          <p14:tracePt t="13571" x="9405938" y="5791200"/>
          <p14:tracePt t="13590" x="9305925" y="5783263"/>
          <p14:tracePt t="13606" x="9213850" y="5767388"/>
          <p14:tracePt t="13622" x="9078913" y="5757863"/>
          <p14:tracePt t="13639" x="8920163" y="5724525"/>
          <p14:tracePt t="13655" x="8718550" y="5691188"/>
          <p14:tracePt t="13672" x="8483600" y="5673725"/>
          <p14:tracePt t="13689" x="8223250" y="5657850"/>
          <p14:tracePt t="13705" x="7988300" y="5632450"/>
          <p14:tracePt t="13723" x="7761288" y="5632450"/>
          <p14:tracePt t="13739" x="7585075" y="5632450"/>
          <p14:tracePt t="13756" x="7459663" y="5632450"/>
          <p14:tracePt t="13772" x="7383463" y="5632450"/>
          <p14:tracePt t="13789" x="7334250" y="5632450"/>
          <p14:tracePt t="13806" x="7275513" y="5632450"/>
          <p14:tracePt t="13823" x="7216775" y="5632450"/>
          <p14:tracePt t="13840" x="7181850" y="5632450"/>
          <p14:tracePt t="13855" x="7148513" y="5632450"/>
          <p14:tracePt t="13873" x="7132638" y="5632450"/>
          <p14:tracePt t="13889" x="7107238" y="5614988"/>
          <p14:tracePt t="13906" x="7048500" y="5607050"/>
          <p14:tracePt t="13922" x="6981825" y="5591175"/>
          <p14:tracePt t="13939" x="6880225" y="5556250"/>
          <p14:tracePt t="13955" x="6838950" y="5540375"/>
          <p14:tracePt t="13972" x="6754813" y="5514975"/>
          <p14:tracePt t="13972" x="6729413" y="5507038"/>
          <p14:tracePt t="13989" x="6670675" y="5489575"/>
          <p14:tracePt t="14005" x="6619875" y="5464175"/>
          <p14:tracePt t="14023" x="6594475" y="5448300"/>
          <p14:tracePt t="14039" x="6586538" y="5438775"/>
          <p14:tracePt t="14055" x="6578600" y="5422900"/>
          <p14:tracePt t="14073" x="6578600" y="5414963"/>
          <p14:tracePt t="14089" x="6578600" y="5389563"/>
          <p14:tracePt t="14110" x="6578600" y="5380038"/>
          <p14:tracePt t="14217" x="6586538" y="5380038"/>
          <p14:tracePt t="14233" x="6594475" y="5380038"/>
          <p14:tracePt t="14241" x="6604000" y="5380038"/>
          <p14:tracePt t="14255" x="6611938" y="5380038"/>
          <p14:tracePt t="14272" x="6637338" y="5380038"/>
          <p14:tracePt t="14289" x="6653213" y="5380038"/>
          <p14:tracePt t="14305" x="6688138" y="5380038"/>
          <p14:tracePt t="14323" x="6696075" y="5380038"/>
          <p14:tracePt t="14339" x="6704013" y="5380038"/>
          <p14:tracePt t="14436" x="6711950" y="5380038"/>
          <p14:tracePt t="14510" x="6721475" y="5380038"/>
          <p14:tracePt t="15015" x="6721475" y="5389563"/>
          <p14:tracePt t="15048" x="6721475" y="5405438"/>
          <p14:tracePt t="15064" x="6721475" y="5414963"/>
          <p14:tracePt t="15073" x="6721475" y="5430838"/>
          <p14:tracePt t="15097" x="6721475" y="5438775"/>
          <p14:tracePt t="15105" x="6721475" y="5448300"/>
          <p14:tracePt t="15121" x="6711950" y="5456238"/>
          <p14:tracePt t="15130" x="6711950" y="5473700"/>
          <p14:tracePt t="15146" x="6711950" y="5489575"/>
          <p14:tracePt t="15219" x="6711950" y="5473700"/>
          <p14:tracePt t="15227" x="6711950" y="5456238"/>
          <p14:tracePt t="15240" x="6711950" y="5438775"/>
          <p14:tracePt t="15257" x="6711950" y="5397500"/>
          <p14:tracePt t="15273" x="6721475" y="5356225"/>
          <p14:tracePt t="15290" x="6729413" y="5313363"/>
          <p14:tracePt t="15306" x="6737350" y="5295900"/>
          <p14:tracePt t="15407" x="6737350" y="5313363"/>
          <p14:tracePt t="15415" x="6737350" y="5321300"/>
          <p14:tracePt t="15424" x="6737350" y="5330825"/>
          <p14:tracePt t="15440" x="6737350" y="5364163"/>
          <p14:tracePt t="15456" x="6737350" y="5380038"/>
          <p14:tracePt t="15537" x="6737350" y="5372100"/>
          <p14:tracePt t="15545" x="6737350" y="5364163"/>
          <p14:tracePt t="15880" x="6737350" y="5380038"/>
          <p14:tracePt t="15888" x="6737350" y="5397500"/>
          <p14:tracePt t="15896" x="6737350" y="5430838"/>
          <p14:tracePt t="15906" x="6746875" y="5456238"/>
          <p14:tracePt t="15923" x="6762750" y="5522913"/>
          <p14:tracePt t="15939" x="6796088" y="5581650"/>
          <p14:tracePt t="15956" x="6854825" y="5683250"/>
          <p14:tracePt t="15973" x="6946900" y="5808663"/>
          <p14:tracePt t="15990" x="7081838" y="5900738"/>
          <p14:tracePt t="16006" x="7275513" y="5984875"/>
          <p14:tracePt t="16023" x="7510463" y="6051550"/>
          <p14:tracePt t="16040" x="7870825" y="6135688"/>
          <p14:tracePt t="16057" x="8281988" y="6186488"/>
          <p14:tracePt t="16073" x="8616950" y="6219825"/>
          <p14:tracePt t="16090" x="8869363" y="6237288"/>
          <p14:tracePt t="16106" x="9086850" y="6237288"/>
          <p14:tracePt t="16123" x="9280525" y="6237288"/>
          <p14:tracePt t="16140" x="9423400" y="6237288"/>
          <p14:tracePt t="16156" x="9556750" y="6194425"/>
          <p14:tracePt t="16173" x="9640888" y="6135688"/>
          <p14:tracePt t="16190" x="9717088" y="6069013"/>
          <p14:tracePt t="16206" x="9791700" y="5959475"/>
          <p14:tracePt t="16223" x="9901238" y="5834063"/>
          <p14:tracePt t="16239" x="9942513" y="5791200"/>
          <p14:tracePt t="16256" x="10018713" y="5657850"/>
          <p14:tracePt t="16272" x="10077450" y="5599113"/>
          <p14:tracePt t="16290" x="10102850" y="5573713"/>
          <p14:tracePt t="16306" x="10118725" y="5540375"/>
          <p14:tracePt t="16323" x="10128250" y="5514975"/>
          <p14:tracePt t="16339" x="10128250" y="5489575"/>
          <p14:tracePt t="16356" x="10128250" y="5481638"/>
          <p14:tracePt t="16372" x="10128250" y="5473700"/>
          <p14:tracePt t="16389" x="10118725" y="5456238"/>
          <p14:tracePt t="16406" x="10118725" y="5438775"/>
          <p14:tracePt t="16422" x="10110788" y="5422900"/>
          <p14:tracePt t="16439" x="10102850" y="5405438"/>
          <p14:tracePt t="16456" x="10102850" y="5389563"/>
          <p14:tracePt t="16472" x="10102850" y="5380038"/>
          <p14:tracePt t="16557" x="10102850" y="5372100"/>
          <p14:tracePt t="17377" x="10094913" y="5380038"/>
          <p14:tracePt t="17393" x="10085388" y="5380038"/>
          <p14:tracePt t="18634" x="10077450" y="5380038"/>
          <p14:tracePt t="18799" x="10069513" y="5380038"/>
          <p14:tracePt t="18807" x="10052050" y="5397500"/>
          <p14:tracePt t="18822" x="10010775" y="5414963"/>
          <p14:tracePt t="18839" x="9959975" y="5438775"/>
          <p14:tracePt t="18840" x="9909175" y="5456238"/>
          <p14:tracePt t="18855" x="9850438" y="5464175"/>
          <p14:tracePt t="18872" x="9615488" y="5473700"/>
          <p14:tracePt t="18889" x="9372600" y="5456238"/>
          <p14:tracePt t="18906" x="8961438" y="5397500"/>
          <p14:tracePt t="18923" x="8583613" y="5330825"/>
          <p14:tracePt t="18939" x="8307388" y="5295900"/>
          <p14:tracePt t="18955" x="8105775" y="5254625"/>
          <p14:tracePt t="18972" x="7988300" y="5237163"/>
          <p14:tracePt t="18989" x="7962900" y="5229225"/>
          <p14:tracePt t="19010" x="7954963" y="5229225"/>
          <p14:tracePt t="19022" x="7945438" y="5229225"/>
          <p14:tracePt t="19038" x="7929563" y="5229225"/>
          <p14:tracePt t="19055" x="7870825" y="5229225"/>
          <p14:tracePt t="19072" x="7769225" y="5229225"/>
          <p14:tracePt t="19088" x="7534275" y="5246688"/>
          <p14:tracePt t="19105" x="7123113" y="5246688"/>
          <p14:tracePt t="19123" x="6637338" y="5254625"/>
          <p14:tracePt t="19139" x="6310313" y="5272088"/>
          <p14:tracePt t="19155" x="6083300" y="5287963"/>
          <p14:tracePt t="19173" x="5932488" y="5313363"/>
          <p14:tracePt t="19198" x="5932488" y="5321300"/>
          <p14:tracePt t="19206" x="5932488" y="5330825"/>
          <p14:tracePt t="19222" x="5932488" y="5346700"/>
          <p14:tracePt t="19239" x="5949950" y="5356225"/>
          <p14:tracePt t="19239" x="5973763" y="5356225"/>
          <p14:tracePt t="19255" x="6024563" y="5356225"/>
          <p14:tracePt t="19272" x="6057900" y="5356225"/>
          <p14:tracePt t="19289" x="6075363" y="5356225"/>
          <p14:tracePt t="19305" x="6083300" y="5356225"/>
          <p14:tracePt t="19336" x="6083300" y="5372100"/>
          <p14:tracePt t="19353" x="6083300" y="5389563"/>
          <p14:tracePt t="19361" x="6083300" y="5405438"/>
          <p14:tracePt t="19372" x="6116638" y="5448300"/>
          <p14:tracePt t="19389" x="6167438" y="5481638"/>
          <p14:tracePt t="19405" x="6276975" y="5522913"/>
          <p14:tracePt t="19422" x="6527800" y="5581650"/>
          <p14:tracePt t="19439" x="6938963" y="5640388"/>
          <p14:tracePt t="19455" x="7543800" y="5673725"/>
          <p14:tracePt t="19472" x="8180388" y="5673725"/>
          <p14:tracePt t="19489" x="8928100" y="5673725"/>
          <p14:tracePt t="19505" x="9523413" y="5673725"/>
          <p14:tracePt t="19522" x="10094913" y="5673725"/>
          <p14:tracePt t="19539" x="10455275" y="5673725"/>
          <p14:tracePt t="19555" x="10698163" y="5673725"/>
          <p14:tracePt t="19572" x="10858500" y="5673725"/>
          <p14:tracePt t="19573" x="10907713" y="5673725"/>
          <p14:tracePt t="19588" x="10958513" y="5673725"/>
          <p14:tracePt t="19606" x="11017250" y="5699125"/>
          <p14:tracePt t="19622" x="11025188" y="5716588"/>
          <p14:tracePt t="19622" x="11042650" y="5724525"/>
          <p14:tracePt t="19639" x="11117263" y="5791200"/>
          <p14:tracePt t="19655" x="11193463" y="5842000"/>
          <p14:tracePt t="19672" x="11244263" y="5849938"/>
          <p14:tracePt t="19689" x="11336338" y="5849938"/>
          <p14:tracePt t="19705" x="11387138" y="5849938"/>
          <p14:tracePt t="19723" x="11403013" y="5849938"/>
          <p14:tracePt t="19739" x="11403013" y="5826125"/>
          <p14:tracePt t="19755" x="11369675" y="5800725"/>
          <p14:tracePt t="19772" x="11328400" y="5775325"/>
          <p14:tracePt t="19789" x="11244263" y="5757863"/>
          <p14:tracePt t="19805" x="11142663" y="5724525"/>
          <p14:tracePt t="19822" x="11017250" y="5691188"/>
          <p14:tracePt t="19839" x="10891838" y="5657850"/>
          <p14:tracePt t="19856" x="10790238" y="5632450"/>
          <p14:tracePt t="19872" x="10741025" y="5624513"/>
          <p14:tracePt t="19890" x="10731500" y="5614988"/>
          <p14:tracePt t="19923" x="10715625" y="5614988"/>
          <p14:tracePt t="19931" x="10698163" y="5614988"/>
          <p14:tracePt t="19939" x="10672763" y="5614988"/>
          <p14:tracePt t="19955" x="10656888" y="5614988"/>
          <p14:tracePt t="19972" x="10588625" y="5614988"/>
          <p14:tracePt t="19988" x="10539413" y="5614988"/>
          <p14:tracePt t="20005" x="10521950" y="5614988"/>
          <p14:tracePt t="20022" x="10514013" y="5614988"/>
          <p14:tracePt t="20159" x="10506075" y="5614988"/>
          <p14:tracePt t="20273" x="10463213" y="5614988"/>
          <p14:tracePt t="20281" x="10261600" y="5614988"/>
          <p14:tracePt t="20290" x="9875838" y="5614988"/>
          <p14:tracePt t="20306" x="8851900" y="5614988"/>
          <p14:tracePt t="20322" x="8281988" y="5614988"/>
          <p14:tracePt t="20339" x="8180388" y="5591175"/>
          <p14:tracePt t="20356" x="8156575" y="5581650"/>
          <p14:tracePt t="20372" x="8139113" y="5581650"/>
          <p14:tracePt t="20389" x="8131175" y="5581650"/>
          <p14:tracePt t="20428" x="8172450" y="5591175"/>
          <p14:tracePt t="20436" x="8239125" y="5607050"/>
          <p14:tracePt t="20444" x="8323263" y="5632450"/>
          <p14:tracePt t="20456" x="8415338" y="5665788"/>
          <p14:tracePt t="20472" x="8642350" y="5732463"/>
          <p14:tracePt t="20489" x="8969375" y="5849938"/>
          <p14:tracePt t="20505" x="9355138" y="5943600"/>
          <p14:tracePt t="20522" x="9582150" y="6018213"/>
          <p14:tracePt t="20575" x="9590088" y="6018213"/>
          <p14:tracePt t="20591" x="9582150" y="6002338"/>
          <p14:tracePt t="20599" x="9582150" y="5969000"/>
          <p14:tracePt t="20607" x="9582150" y="5959475"/>
          <p14:tracePt t="20622" x="9582150" y="5943600"/>
          <p14:tracePt t="20639" x="9582150" y="5884863"/>
          <p14:tracePt t="20655" x="9625013" y="5816600"/>
          <p14:tracePt t="20656" x="9648825" y="5767388"/>
          <p14:tracePt t="20672" x="9691688" y="5724525"/>
          <p14:tracePt t="20689" x="9758363" y="5649913"/>
          <p14:tracePt t="20689" x="9801225" y="5614988"/>
          <p14:tracePt t="20705" x="9859963" y="5573713"/>
          <p14:tracePt t="20722" x="9952038" y="5532438"/>
          <p14:tracePt t="20739" x="10094913" y="5481638"/>
          <p14:tracePt t="20755" x="10212388" y="5464175"/>
          <p14:tracePt t="20772" x="10271125" y="5456238"/>
          <p14:tracePt t="20789" x="10320338" y="5456238"/>
          <p14:tracePt t="20806" x="10371138" y="5489575"/>
          <p14:tracePt t="20821" x="10421938" y="5540375"/>
          <p14:tracePt t="20840" x="10471150" y="5607050"/>
          <p14:tracePt t="20855" x="10514013" y="5673725"/>
          <p14:tracePt t="20873" x="10555288" y="5732463"/>
          <p14:tracePt t="20889" x="10572750" y="5741988"/>
          <p14:tracePt t="20941" x="10555288" y="5716588"/>
          <p14:tracePt t="20950" x="10539413" y="5699125"/>
          <p14:tracePt t="20958" x="10496550" y="5657850"/>
          <p14:tracePt t="20972" x="10471150" y="5640388"/>
          <p14:tracePt t="20989" x="10396538" y="5591175"/>
          <p14:tracePt t="21005" x="10271125" y="5507038"/>
          <p14:tracePt t="21022" x="10169525" y="5422900"/>
          <p14:tracePt t="21038" x="10128250" y="5389563"/>
          <p14:tracePt t="21096" x="10153650" y="5389563"/>
          <p14:tracePt t="21104" x="10177463" y="5389563"/>
          <p14:tracePt t="21122" x="10212388" y="5389563"/>
          <p14:tracePt t="21139" x="10228263" y="5389563"/>
          <p14:tracePt t="21161" x="10236200" y="5389563"/>
          <p14:tracePt t="21172" x="10236200" y="5397500"/>
          <p14:tracePt t="21189" x="10245725" y="5414963"/>
          <p14:tracePt t="21205" x="10245725" y="5448300"/>
          <p14:tracePt t="21222" x="10245725" y="5481638"/>
          <p14:tracePt t="21239" x="10245725" y="5514975"/>
          <p14:tracePt t="21256" x="10245725" y="5556250"/>
          <p14:tracePt t="21272" x="10245725" y="5581650"/>
          <p14:tracePt t="21289" x="10261600" y="5607050"/>
          <p14:tracePt t="21306" x="10271125" y="5624513"/>
          <p14:tracePt t="21322" x="10279063" y="5632450"/>
          <p14:tracePt t="21339" x="10304463" y="5649913"/>
          <p14:tracePt t="21356" x="10320338" y="5665788"/>
          <p14:tracePt t="21372" x="10329863" y="5683250"/>
          <p14:tracePt t="21389" x="10337800" y="5699125"/>
          <p14:tracePt t="21405" x="10353675" y="5716588"/>
          <p14:tracePt t="21438" x="10353675" y="5724525"/>
          <p14:tracePt t="21447" x="10353675" y="5741988"/>
          <p14:tracePt t="21455" x="10329863" y="5767388"/>
          <p14:tracePt t="21472" x="10177463" y="5849938"/>
          <p14:tracePt t="21489" x="9952038" y="5943600"/>
          <p14:tracePt t="21505" x="9683750" y="6069013"/>
          <p14:tracePt t="21522" x="9380538" y="6203950"/>
          <p14:tracePt t="21539" x="9120188" y="6345238"/>
          <p14:tracePt t="21555" x="8943975" y="6429375"/>
          <p14:tracePt t="21573" x="8802688" y="6472238"/>
          <p14:tracePt t="21589" x="8642350" y="6480175"/>
          <p14:tracePt t="21605" x="8432800" y="6462713"/>
          <p14:tracePt t="21622" x="8215313" y="6396038"/>
          <p14:tracePt t="21639" x="7962900" y="6278563"/>
          <p14:tracePt t="21655" x="7710488" y="6161088"/>
          <p14:tracePt t="21672" x="7459663" y="6061075"/>
          <p14:tracePt t="21689" x="7258050" y="5959475"/>
          <p14:tracePt t="21705" x="7107238" y="5842000"/>
          <p14:tracePt t="21722" x="6972300" y="5749925"/>
          <p14:tracePt t="21739" x="6872288" y="5673725"/>
          <p14:tracePt t="21756" x="6838950" y="5649913"/>
          <p14:tracePt t="21756" x="6829425" y="5649913"/>
          <p14:tracePt t="21772" x="6813550" y="5640388"/>
          <p14:tracePt t="21838" x="6813550" y="5632450"/>
          <p14:tracePt t="21846" x="6796088" y="5614988"/>
          <p14:tracePt t="21855" x="6788150" y="5591175"/>
          <p14:tracePt t="21872" x="6770688" y="5532438"/>
          <p14:tracePt t="21889" x="6754813" y="5456238"/>
          <p14:tracePt t="21905" x="6746875" y="5364163"/>
          <p14:tracePt t="21922" x="6746875" y="5280025"/>
          <p14:tracePt t="21939" x="6746875" y="5229225"/>
          <p14:tracePt t="21960" x="6754813" y="5229225"/>
          <p14:tracePt t="21972" x="6762750" y="5229225"/>
          <p14:tracePt t="21989" x="6813550" y="5280025"/>
          <p14:tracePt t="22005" x="6897688" y="5464175"/>
          <p14:tracePt t="22022" x="7073900" y="5816600"/>
          <p14:tracePt t="22039" x="7367588" y="6253163"/>
          <p14:tracePt t="22055" x="7686675" y="6564313"/>
          <p14:tracePt t="22072" x="7988300" y="6707188"/>
          <p14:tracePt t="22089" x="8281988" y="6740525"/>
          <p14:tracePt t="22105" x="8693150" y="6681788"/>
          <p14:tracePt t="22122" x="9178925" y="6513513"/>
          <p14:tracePt t="22139" x="9615488" y="6311900"/>
          <p14:tracePt t="22155" x="10085388" y="6051550"/>
          <p14:tracePt t="22172" x="10202863" y="5969000"/>
          <p14:tracePt t="22189" x="10429875" y="5749925"/>
          <p14:tracePt t="22205" x="10521950" y="5632450"/>
          <p14:tracePt t="22222" x="10547350" y="5489575"/>
          <p14:tracePt t="22238" x="10555288" y="5397500"/>
          <p14:tracePt t="22255" x="10555288" y="5372100"/>
          <p14:tracePt t="22272" x="10555288" y="5356225"/>
          <p14:tracePt t="22335" x="10572750" y="5356225"/>
          <p14:tracePt t="22343" x="10580688" y="5356225"/>
          <p14:tracePt t="22356" x="10588625" y="5356225"/>
          <p14:tracePt t="22372" x="10623550" y="5338763"/>
          <p14:tracePt t="22389" x="10631488" y="5338763"/>
          <p14:tracePt t="22405" x="10647363" y="5338763"/>
          <p14:tracePt t="22422" x="10672763" y="5330825"/>
          <p14:tracePt t="22457" x="10682288" y="5321300"/>
          <p14:tracePt t="22481" x="10639425" y="5321300"/>
          <p14:tracePt t="22490" x="10598150" y="5321300"/>
          <p14:tracePt t="22498" x="10555288" y="5321300"/>
          <p14:tracePt t="22506" x="10521950" y="5346700"/>
          <p14:tracePt t="22523" x="10506075" y="5364163"/>
          <p14:tracePt t="22539" x="10506075" y="5372100"/>
          <p14:tracePt t="22555" x="10506075" y="5380038"/>
          <p14:tracePt t="22612" x="10496550" y="5380038"/>
          <p14:tracePt t="22620" x="10488613" y="5380038"/>
          <p14:tracePt t="22628" x="10480675" y="5380038"/>
          <p14:tracePt t="22718" x="10455275" y="5380038"/>
          <p14:tracePt t="22726" x="10429875" y="5380038"/>
          <p14:tracePt t="22740" x="10396538" y="5389563"/>
          <p14:tracePt t="22756" x="10363200" y="5397500"/>
          <p14:tracePt t="22772" x="10353675" y="5397500"/>
          <p14:tracePt t="23562" x="10363200" y="5405438"/>
          <p14:tracePt t="23564" x="10371138" y="5414963"/>
          <p14:tracePt t="23573" x="10371138" y="5430838"/>
          <p14:tracePt t="23589" x="10353675" y="5438775"/>
          <p14:tracePt t="23606" x="10329863" y="5464175"/>
          <p14:tracePt t="23622" x="10320338" y="5481638"/>
          <p14:tracePt t="23639" x="10320338" y="5489575"/>
          <p14:tracePt t="23655" x="10345738" y="5489575"/>
          <p14:tracePt t="23672" x="10379075" y="5481638"/>
          <p14:tracePt t="24506" x="10396538" y="5489575"/>
          <p14:tracePt t="24513" x="10404475" y="5489575"/>
          <p14:tracePt t="24522" x="10437813" y="5489575"/>
          <p14:tracePt t="24539" x="10447338" y="5489575"/>
          <p14:tracePt t="24726" x="10421938" y="5497513"/>
          <p14:tracePt t="24734" x="10371138" y="5507038"/>
          <p14:tracePt t="24742" x="10329863" y="5507038"/>
          <p14:tracePt t="24756" x="10294938" y="5507038"/>
          <p14:tracePt t="24772" x="10220325" y="5507038"/>
          <p14:tracePt t="24789" x="10118725" y="5497513"/>
          <p14:tracePt t="24805" x="9952038" y="5448300"/>
          <p14:tracePt t="24822" x="9725025" y="5397500"/>
          <p14:tracePt t="24839" x="9448800" y="5356225"/>
          <p14:tracePt t="24855" x="9163050" y="5295900"/>
          <p14:tracePt t="24872" x="8920163" y="5280025"/>
          <p14:tracePt t="24889" x="8626475" y="5246688"/>
          <p14:tracePt t="24889" x="8474075" y="5229225"/>
          <p14:tracePt t="24905" x="8215313" y="5178425"/>
          <p14:tracePt t="24922" x="7988300" y="5103813"/>
          <p14:tracePt t="24939" x="7837488" y="5037138"/>
          <p14:tracePt t="24955" x="7786688" y="5011738"/>
          <p14:tracePt t="24995" x="7786688" y="5002213"/>
          <p14:tracePt t="25012" x="7786688" y="4994275"/>
          <p14:tracePt t="25045" x="7769225" y="5002213"/>
          <p14:tracePt t="25053" x="7753350" y="5019675"/>
          <p14:tracePt t="25061" x="7745413" y="5019675"/>
          <p14:tracePt t="25072" x="7720013" y="5027613"/>
          <p14:tracePt t="25089" x="7686675" y="5045075"/>
          <p14:tracePt t="25372" x="7677150" y="5045075"/>
          <p14:tracePt t="25380" x="7661275" y="5045075"/>
          <p14:tracePt t="25389" x="7651750" y="5037138"/>
          <p14:tracePt t="25406" x="7651750" y="5011738"/>
          <p14:tracePt t="25429" x="7627938" y="4994275"/>
          <p14:tracePt t="25438" x="7610475" y="4994275"/>
          <p14:tracePt t="25455" x="7543800" y="4978400"/>
          <p14:tracePt t="25472" x="7467600" y="4978400"/>
          <p14:tracePt t="25489" x="7383463" y="4978400"/>
          <p14:tracePt t="25505" x="7308850" y="4978400"/>
          <p14:tracePt t="25522" x="7224713" y="4978400"/>
          <p14:tracePt t="25539" x="7158038" y="4986338"/>
          <p14:tracePt t="25555" x="7056438" y="5027613"/>
          <p14:tracePt t="25573" x="6905625" y="5086350"/>
          <p14:tracePt t="25589" x="6670675" y="5170488"/>
          <p14:tracePt t="25605" x="6276975" y="5229225"/>
          <p14:tracePt t="25621" x="5807075" y="5272088"/>
          <p14:tracePt t="25639" x="5386388" y="5280025"/>
          <p14:tracePt t="25655" x="5068888" y="5280025"/>
          <p14:tracePt t="25673" x="4867275" y="5280025"/>
          <p14:tracePt t="25689" x="4749800" y="5262563"/>
          <p14:tracePt t="25705" x="4706938" y="5229225"/>
          <p14:tracePt t="25722" x="4691063" y="5213350"/>
          <p14:tracePt t="25739" x="4681538" y="5170488"/>
          <p14:tracePt t="25755" x="4681538" y="5111750"/>
          <p14:tracePt t="25772" x="4665663" y="5060950"/>
          <p14:tracePt t="25789" x="4657725" y="4978400"/>
          <p14:tracePt t="25805" x="4632325" y="4943475"/>
          <p14:tracePt t="25823" x="4622800" y="4927600"/>
          <p14:tracePt t="26566" x="4640263" y="4919663"/>
          <p14:tracePt t="26567" x="4657725" y="4910138"/>
          <p14:tracePt t="26590" x="4816475" y="4876800"/>
          <p14:tracePt t="26606" x="4951413" y="4843463"/>
          <p14:tracePt t="26625" x="4959350" y="4835525"/>
          <p14:tracePt t="26640" x="4951413" y="4810125"/>
          <p14:tracePt t="26655" x="4908550" y="4802188"/>
          <p14:tracePt t="26672" x="4849813" y="4784725"/>
          <p14:tracePt t="26688" x="4716463" y="4743450"/>
          <p14:tracePt t="26706" x="4548188" y="4684713"/>
          <p14:tracePt t="26722" x="4387850" y="4649788"/>
          <p14:tracePt t="26739" x="4270375" y="4624388"/>
          <p14:tracePt t="26755" x="4170363" y="4600575"/>
          <p14:tracePt t="26773" x="4129088" y="4591050"/>
          <p14:tracePt t="26773" x="4103688" y="4583113"/>
          <p14:tracePt t="26790" x="4070350" y="4565650"/>
          <p14:tracePt t="26807" x="4011613" y="4565650"/>
          <p14:tracePt t="26822" x="3952875" y="4565650"/>
          <p14:tracePt t="26839" x="3817938" y="4565650"/>
          <p14:tracePt t="26855" x="3624263" y="4608513"/>
          <p14:tracePt t="26872" x="3465513" y="4649788"/>
          <p14:tracePt t="26888" x="3340100" y="4692650"/>
          <p14:tracePt t="26905" x="3238500" y="4751388"/>
          <p14:tracePt t="26922" x="3154363" y="4826000"/>
          <p14:tracePt t="26939" x="3071813" y="4960938"/>
          <p14:tracePt t="26955" x="3003550" y="5145088"/>
          <p14:tracePt t="26973" x="2962275" y="5364163"/>
          <p14:tracePt t="26989" x="2944813" y="5665788"/>
          <p14:tracePt t="27005" x="2919413" y="6043613"/>
          <p14:tracePt t="27022" x="2911475" y="6311900"/>
          <p14:tracePt t="27038" x="2895600" y="6480175"/>
          <p14:tracePt t="27055" x="2870200" y="6605588"/>
          <p14:tracePt t="27073" x="2836863" y="6707188"/>
          <p14:tracePt t="27089" x="2801938" y="6773863"/>
          <p14:tracePt t="27105" x="2778125" y="6807200"/>
          <p14:tracePt t="27122" x="2752725" y="6840538"/>
          <p14:tracePt t="27303" x="2794000" y="6824663"/>
          <p14:tracePt t="27721" x="2801938" y="6824663"/>
          <p14:tracePt t="27736" x="2811463" y="6816725"/>
          <p14:tracePt t="27745" x="2819400" y="6816725"/>
          <p14:tracePt t="27761" x="2844800" y="6799263"/>
          <p14:tracePt t="27777" x="2860675" y="6799263"/>
          <p14:tracePt t="27793" x="2870200" y="6799263"/>
          <p14:tracePt t="28413" x="2860675" y="6799263"/>
          <p14:tracePt t="28429" x="2844800" y="6799263"/>
          <p14:tracePt t="28439" x="2827338" y="6799263"/>
          <p14:tracePt t="28445" x="2819400" y="6799263"/>
          <p14:tracePt t="28456" x="2811463" y="6799263"/>
          <p14:tracePt t="28472" x="2752725" y="6807200"/>
          <p14:tracePt t="28489" x="2660650" y="6832600"/>
          <p14:tracePt t="28506" x="2592388" y="6850063"/>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3-34</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942308" y="2743192"/>
            <a:ext cx="10141328" cy="90881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t>This means that activity “A” must start so that activity “B” can finish</a:t>
            </a:r>
          </a:p>
          <a:p>
            <a:r>
              <a:rPr lang="en-US" altLang="en-US" sz="2400" dirty="0"/>
              <a:t>Least common type of lag relationship</a:t>
            </a:r>
          </a:p>
        </p:txBody>
      </p:sp>
      <p:sp>
        <p:nvSpPr>
          <p:cNvPr id="15" name="Text Box 10">
            <a:extLst>
              <a:ext uri="{FF2B5EF4-FFF2-40B4-BE49-F238E27FC236}">
                <a16:creationId xmlns="" xmlns:a16="http://schemas.microsoft.com/office/drawing/2014/main" id="{B1E4CDDE-3109-4F19-AEED-9811C820C1A9}"/>
              </a:ext>
            </a:extLst>
          </p:cNvPr>
          <p:cNvSpPr txBox="1">
            <a:spLocks noChangeArrowheads="1"/>
          </p:cNvSpPr>
          <p:nvPr/>
        </p:nvSpPr>
        <p:spPr bwMode="auto">
          <a:xfrm>
            <a:off x="4679504" y="2101453"/>
            <a:ext cx="237116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spcBef>
                <a:spcPct val="50000"/>
              </a:spcBef>
              <a:defRPr sz="2400">
                <a:solidFill>
                  <a:srgbClr val="FF0000"/>
                </a:solidFill>
                <a:latin typeface="Arial" panose="020B0604020202020204" pitchFamily="34" charset="0"/>
              </a:defRPr>
            </a:lvl1pPr>
            <a:lvl2pPr marL="742950" indent="-285750" algn="ctr">
              <a:spcBef>
                <a:spcPct val="50000"/>
              </a:spcBef>
              <a:defRPr sz="2400">
                <a:solidFill>
                  <a:srgbClr val="FF0000"/>
                </a:solidFill>
                <a:latin typeface="Arial" panose="020B0604020202020204" pitchFamily="34" charset="0"/>
              </a:defRPr>
            </a:lvl2pPr>
            <a:lvl3pPr marL="1143000" indent="-228600" algn="ctr">
              <a:spcBef>
                <a:spcPct val="50000"/>
              </a:spcBef>
              <a:defRPr sz="2400">
                <a:solidFill>
                  <a:srgbClr val="FF0000"/>
                </a:solidFill>
                <a:latin typeface="Arial" panose="020B0604020202020204" pitchFamily="34" charset="0"/>
              </a:defRPr>
            </a:lvl3pPr>
            <a:lvl4pPr marL="1600200" indent="-228600" algn="ctr">
              <a:spcBef>
                <a:spcPct val="50000"/>
              </a:spcBef>
              <a:defRPr sz="2400">
                <a:solidFill>
                  <a:srgbClr val="FF0000"/>
                </a:solidFill>
                <a:latin typeface="Arial" panose="020B0604020202020204" pitchFamily="34" charset="0"/>
              </a:defRPr>
            </a:lvl4pPr>
            <a:lvl5pPr marL="2057400" indent="-228600" algn="ctr">
              <a:spcBef>
                <a:spcPct val="50000"/>
              </a:spcBef>
              <a:defRPr sz="2400">
                <a:solidFill>
                  <a:srgbClr val="FF0000"/>
                </a:solidFill>
                <a:latin typeface="Arial" panose="020B0604020202020204" pitchFamily="34" charset="0"/>
              </a:defRPr>
            </a:lvl5pPr>
            <a:lvl6pPr marL="2514600" indent="-228600" algn="ctr"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eaLnBrk="0" fontAlgn="base" hangingPunct="0">
              <a:spcBef>
                <a:spcPct val="50000"/>
              </a:spcBef>
              <a:spcAft>
                <a:spcPct val="0"/>
              </a:spcAft>
              <a:defRPr sz="2400">
                <a:solidFill>
                  <a:srgbClr val="FF0000"/>
                </a:solidFill>
                <a:latin typeface="Arial" panose="020B0604020202020204" pitchFamily="34" charset="0"/>
              </a:defRPr>
            </a:lvl9pPr>
          </a:lstStyle>
          <a:p>
            <a:pPr lvl="0" eaLnBrk="0" fontAlgn="base" hangingPunct="0">
              <a:spcBef>
                <a:spcPct val="0"/>
              </a:spcBef>
              <a:spcAft>
                <a:spcPct val="0"/>
              </a:spcAft>
              <a:defRPr/>
            </a:pPr>
            <a:r>
              <a:rPr lang="en-US" altLang="en-US" b="1" kern="0" dirty="0">
                <a:solidFill>
                  <a:srgbClr val="C00000"/>
                </a:solidFill>
              </a:rPr>
              <a:t>Start-To-Finish</a:t>
            </a:r>
          </a:p>
        </p:txBody>
      </p:sp>
      <p:grpSp>
        <p:nvGrpSpPr>
          <p:cNvPr id="19" name="Group 18">
            <a:extLst>
              <a:ext uri="{FF2B5EF4-FFF2-40B4-BE49-F238E27FC236}">
                <a16:creationId xmlns="" xmlns:a16="http://schemas.microsoft.com/office/drawing/2014/main" id="{A6A22352-C062-455F-B2A4-F07AEC070878}"/>
              </a:ext>
            </a:extLst>
          </p:cNvPr>
          <p:cNvGrpSpPr/>
          <p:nvPr/>
        </p:nvGrpSpPr>
        <p:grpSpPr>
          <a:xfrm>
            <a:off x="1111584" y="4494300"/>
            <a:ext cx="7518400" cy="1800223"/>
            <a:chOff x="395288" y="4400552"/>
            <a:chExt cx="7518400" cy="1800223"/>
          </a:xfrm>
          <a:solidFill>
            <a:schemeClr val="accent5">
              <a:lumMod val="60000"/>
              <a:lumOff val="40000"/>
            </a:schemeClr>
          </a:solidFill>
        </p:grpSpPr>
        <p:sp>
          <p:nvSpPr>
            <p:cNvPr id="20" name="Text Box 15">
              <a:extLst>
                <a:ext uri="{FF2B5EF4-FFF2-40B4-BE49-F238E27FC236}">
                  <a16:creationId xmlns="" xmlns:a16="http://schemas.microsoft.com/office/drawing/2014/main" id="{6606E86E-449A-4601-B35D-D7FF7965D31D}"/>
                </a:ext>
              </a:extLst>
            </p:cNvPr>
            <p:cNvSpPr txBox="1">
              <a:spLocks noChangeArrowheads="1"/>
            </p:cNvSpPr>
            <p:nvPr/>
          </p:nvSpPr>
          <p:spPr bwMode="auto">
            <a:xfrm>
              <a:off x="3124200" y="4876800"/>
              <a:ext cx="1828800" cy="1323975"/>
            </a:xfrm>
            <a:prstGeom prst="rect">
              <a:avLst/>
            </a:prstGeom>
            <a:grpFill/>
            <a:ln w="38100">
              <a:solidFill>
                <a:schemeClr val="tx1"/>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endParaRPr lang="en-US" altLang="en-US" sz="2000" dirty="0"/>
            </a:p>
            <a:p>
              <a:pPr algn="ctr"/>
              <a:r>
                <a:rPr lang="en-US" altLang="en-US" sz="2000" dirty="0"/>
                <a:t>10      B     </a:t>
              </a:r>
              <a:r>
                <a:rPr lang="en-US" altLang="en-US" sz="2000" b="1" dirty="0">
                  <a:solidFill>
                    <a:schemeClr val="accent1"/>
                  </a:solidFill>
                </a:rPr>
                <a:t>20</a:t>
              </a:r>
            </a:p>
            <a:p>
              <a:pPr algn="ctr"/>
              <a:endParaRPr lang="en-US" altLang="en-US" sz="2000" dirty="0"/>
            </a:p>
            <a:p>
              <a:pPr algn="ctr"/>
              <a:r>
                <a:rPr lang="en-US" altLang="en-US" sz="2000" dirty="0"/>
                <a:t>10</a:t>
              </a:r>
            </a:p>
          </p:txBody>
        </p:sp>
        <p:sp>
          <p:nvSpPr>
            <p:cNvPr id="21" name="Text Box 16">
              <a:extLst>
                <a:ext uri="{FF2B5EF4-FFF2-40B4-BE49-F238E27FC236}">
                  <a16:creationId xmlns="" xmlns:a16="http://schemas.microsoft.com/office/drawing/2014/main" id="{12D5E7AA-70ED-4468-A7D3-1C51F9317000}"/>
                </a:ext>
              </a:extLst>
            </p:cNvPr>
            <p:cNvSpPr txBox="1">
              <a:spLocks noChangeArrowheads="1"/>
            </p:cNvSpPr>
            <p:nvPr/>
          </p:nvSpPr>
          <p:spPr bwMode="auto">
            <a:xfrm>
              <a:off x="6084888" y="4868863"/>
              <a:ext cx="1828800" cy="1323975"/>
            </a:xfrm>
            <a:prstGeom prst="rect">
              <a:avLst/>
            </a:prstGeom>
            <a:grpFill/>
            <a:ln w="38100">
              <a:solidFill>
                <a:schemeClr val="tx1"/>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endParaRPr lang="en-US" altLang="en-US" sz="2000" dirty="0"/>
            </a:p>
            <a:p>
              <a:pPr algn="ctr"/>
              <a:r>
                <a:rPr lang="en-US" altLang="en-US" sz="2000" dirty="0"/>
                <a:t>20      C      26</a:t>
              </a:r>
            </a:p>
            <a:p>
              <a:pPr algn="ctr"/>
              <a:endParaRPr lang="en-US" altLang="en-US" sz="2000" dirty="0"/>
            </a:p>
            <a:p>
              <a:pPr algn="ctr"/>
              <a:r>
                <a:rPr lang="en-US" altLang="en-US" sz="2000" dirty="0"/>
                <a:t>6</a:t>
              </a:r>
            </a:p>
          </p:txBody>
        </p:sp>
        <p:cxnSp>
          <p:nvCxnSpPr>
            <p:cNvPr id="31" name="AutoShape 17">
              <a:extLst>
                <a:ext uri="{FF2B5EF4-FFF2-40B4-BE49-F238E27FC236}">
                  <a16:creationId xmlns="" xmlns:a16="http://schemas.microsoft.com/office/drawing/2014/main" id="{DF60E103-98AE-4C61-B7D2-247618FE6868}"/>
                </a:ext>
              </a:extLst>
            </p:cNvPr>
            <p:cNvCxnSpPr>
              <a:cxnSpLocks noChangeShapeType="1"/>
              <a:stCxn id="20" idx="3"/>
              <a:endCxn id="21" idx="1"/>
            </p:cNvCxnSpPr>
            <p:nvPr/>
          </p:nvCxnSpPr>
          <p:spPr bwMode="auto">
            <a:xfrm flipV="1">
              <a:off x="4953000" y="5530850"/>
              <a:ext cx="1131888" cy="7938"/>
            </a:xfrm>
            <a:prstGeom prst="straightConnector1">
              <a:avLst/>
            </a:prstGeom>
            <a:grpFill/>
            <a:ln w="38100">
              <a:solidFill>
                <a:schemeClr val="tx1"/>
              </a:solidFill>
              <a:round/>
              <a:headEnd/>
              <a:tailEnd type="triangle" w="lg" len="lg"/>
            </a:ln>
          </p:spPr>
        </p:cxnSp>
        <p:sp>
          <p:nvSpPr>
            <p:cNvPr id="32" name="Text Box 18">
              <a:extLst>
                <a:ext uri="{FF2B5EF4-FFF2-40B4-BE49-F238E27FC236}">
                  <a16:creationId xmlns="" xmlns:a16="http://schemas.microsoft.com/office/drawing/2014/main" id="{DF34AF30-29DD-4D48-B417-1CDDAD8A837C}"/>
                </a:ext>
              </a:extLst>
            </p:cNvPr>
            <p:cNvSpPr txBox="1">
              <a:spLocks noChangeArrowheads="1"/>
            </p:cNvSpPr>
            <p:nvPr/>
          </p:nvSpPr>
          <p:spPr bwMode="auto">
            <a:xfrm>
              <a:off x="395288" y="4868863"/>
              <a:ext cx="1828800" cy="1322388"/>
            </a:xfrm>
            <a:prstGeom prst="rect">
              <a:avLst/>
            </a:prstGeom>
            <a:grpFill/>
            <a:ln w="38100">
              <a:solidFill>
                <a:schemeClr val="tx1"/>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endParaRPr lang="en-US" altLang="en-US" sz="2000" b="1" dirty="0">
                <a:solidFill>
                  <a:srgbClr val="FF0000"/>
                </a:solidFill>
              </a:endParaRPr>
            </a:p>
            <a:p>
              <a:pPr algn="ctr"/>
              <a:r>
                <a:rPr lang="en-US" altLang="en-US" sz="2000" dirty="0"/>
                <a:t>20      A      26</a:t>
              </a:r>
            </a:p>
            <a:p>
              <a:pPr algn="ctr"/>
              <a:endParaRPr lang="en-US" altLang="en-US" sz="2000" dirty="0"/>
            </a:p>
            <a:p>
              <a:pPr algn="ctr"/>
              <a:r>
                <a:rPr lang="en-US" altLang="en-US" sz="2000" dirty="0"/>
                <a:t>6</a:t>
              </a:r>
            </a:p>
          </p:txBody>
        </p:sp>
        <p:grpSp>
          <p:nvGrpSpPr>
            <p:cNvPr id="33" name="Group 27">
              <a:extLst>
                <a:ext uri="{FF2B5EF4-FFF2-40B4-BE49-F238E27FC236}">
                  <a16:creationId xmlns="" xmlns:a16="http://schemas.microsoft.com/office/drawing/2014/main" id="{7FB88730-F7C8-4B56-BD2D-D3107D99BE07}"/>
                </a:ext>
              </a:extLst>
            </p:cNvPr>
            <p:cNvGrpSpPr>
              <a:grpSpLocks/>
            </p:cNvGrpSpPr>
            <p:nvPr/>
          </p:nvGrpSpPr>
          <p:grpSpPr bwMode="auto">
            <a:xfrm>
              <a:off x="395288" y="4400552"/>
              <a:ext cx="4572000" cy="468313"/>
              <a:chOff x="249" y="2772"/>
              <a:chExt cx="2880" cy="295"/>
            </a:xfrm>
            <a:grpFill/>
          </p:grpSpPr>
          <p:sp>
            <p:nvSpPr>
              <p:cNvPr id="34" name="Line 24">
                <a:extLst>
                  <a:ext uri="{FF2B5EF4-FFF2-40B4-BE49-F238E27FC236}">
                    <a16:creationId xmlns="" xmlns:a16="http://schemas.microsoft.com/office/drawing/2014/main" id="{CD1AE134-76D6-4251-943E-A30CD2C6C442}"/>
                  </a:ext>
                </a:extLst>
              </p:cNvPr>
              <p:cNvSpPr>
                <a:spLocks noChangeShapeType="1"/>
              </p:cNvSpPr>
              <p:nvPr/>
            </p:nvSpPr>
            <p:spPr bwMode="auto">
              <a:xfrm>
                <a:off x="249" y="2772"/>
                <a:ext cx="2880" cy="0"/>
              </a:xfrm>
              <a:prstGeom prst="line">
                <a:avLst/>
              </a:prstGeom>
              <a:grpFill/>
              <a:ln w="38100">
                <a:solidFill>
                  <a:schemeClr val="tx1"/>
                </a:solidFill>
                <a:round/>
                <a:headEnd/>
                <a:tailEnd type="none" w="lg" len="lg"/>
              </a:ln>
            </p:spPr>
            <p:txBody>
              <a:bodyPr>
                <a:spAutoFit/>
              </a:bodyPr>
              <a:lstStyle/>
              <a:p>
                <a:endParaRPr lang="en-US"/>
              </a:p>
            </p:txBody>
          </p:sp>
          <p:sp>
            <p:nvSpPr>
              <p:cNvPr id="35" name="Line 25">
                <a:extLst>
                  <a:ext uri="{FF2B5EF4-FFF2-40B4-BE49-F238E27FC236}">
                    <a16:creationId xmlns="" xmlns:a16="http://schemas.microsoft.com/office/drawing/2014/main" id="{4423EC0F-7BBD-45AE-89AE-53BB85561AFA}"/>
                  </a:ext>
                </a:extLst>
              </p:cNvPr>
              <p:cNvSpPr>
                <a:spLocks noChangeShapeType="1"/>
              </p:cNvSpPr>
              <p:nvPr/>
            </p:nvSpPr>
            <p:spPr bwMode="auto">
              <a:xfrm>
                <a:off x="3129" y="2772"/>
                <a:ext cx="0" cy="273"/>
              </a:xfrm>
              <a:prstGeom prst="line">
                <a:avLst/>
              </a:prstGeom>
              <a:grpFill/>
              <a:ln w="38100">
                <a:solidFill>
                  <a:schemeClr val="tx1"/>
                </a:solidFill>
                <a:round/>
                <a:headEnd/>
                <a:tailEnd type="triangle" w="lg" len="lg"/>
              </a:ln>
            </p:spPr>
            <p:txBody>
              <a:bodyPr>
                <a:spAutoFit/>
              </a:bodyPr>
              <a:lstStyle/>
              <a:p>
                <a:endParaRPr lang="en-US"/>
              </a:p>
            </p:txBody>
          </p:sp>
          <p:sp>
            <p:nvSpPr>
              <p:cNvPr id="36" name="Line 26">
                <a:extLst>
                  <a:ext uri="{FF2B5EF4-FFF2-40B4-BE49-F238E27FC236}">
                    <a16:creationId xmlns="" xmlns:a16="http://schemas.microsoft.com/office/drawing/2014/main" id="{A74DF187-1D51-41F2-83A3-B1E0F25E1054}"/>
                  </a:ext>
                </a:extLst>
              </p:cNvPr>
              <p:cNvSpPr>
                <a:spLocks noChangeShapeType="1"/>
              </p:cNvSpPr>
              <p:nvPr/>
            </p:nvSpPr>
            <p:spPr bwMode="auto">
              <a:xfrm flipV="1">
                <a:off x="249" y="2772"/>
                <a:ext cx="0" cy="295"/>
              </a:xfrm>
              <a:prstGeom prst="line">
                <a:avLst/>
              </a:prstGeom>
              <a:grpFill/>
              <a:ln w="38100">
                <a:solidFill>
                  <a:schemeClr val="tx1"/>
                </a:solidFill>
                <a:round/>
                <a:headEnd/>
                <a:tailEnd type="none" w="lg" len="lg"/>
              </a:ln>
            </p:spPr>
            <p:txBody>
              <a:bodyPr wrap="square">
                <a:spAutoFit/>
              </a:bodyPr>
              <a:lstStyle/>
              <a:p>
                <a:endParaRPr lang="en-US"/>
              </a:p>
            </p:txBody>
          </p:sp>
        </p:grpSp>
      </p:grpSp>
      <p:sp>
        <p:nvSpPr>
          <p:cNvPr id="37" name="TextBox 36">
            <a:extLst>
              <a:ext uri="{FF2B5EF4-FFF2-40B4-BE49-F238E27FC236}">
                <a16:creationId xmlns="" xmlns:a16="http://schemas.microsoft.com/office/drawing/2014/main" id="{667F4CEC-5B8F-40B4-8656-612AD1794913}"/>
              </a:ext>
            </a:extLst>
          </p:cNvPr>
          <p:cNvSpPr txBox="1"/>
          <p:nvPr/>
        </p:nvSpPr>
        <p:spPr>
          <a:xfrm>
            <a:off x="7715584" y="3471964"/>
            <a:ext cx="3718560" cy="880369"/>
          </a:xfrm>
          <a:prstGeom prst="rect">
            <a:avLst/>
          </a:prstGeom>
          <a:noFill/>
        </p:spPr>
        <p:txBody>
          <a:bodyPr wrap="square" rtlCol="0">
            <a:spAutoFit/>
          </a:bodyPr>
          <a:lstStyle/>
          <a:p>
            <a:pPr>
              <a:lnSpc>
                <a:spcPct val="150000"/>
              </a:lnSpc>
            </a:pPr>
            <a:r>
              <a:rPr lang="en-US" dirty="0"/>
              <a:t>A: Get new system up and running</a:t>
            </a:r>
          </a:p>
          <a:p>
            <a:pPr>
              <a:lnSpc>
                <a:spcPct val="150000"/>
              </a:lnSpc>
            </a:pPr>
            <a:r>
              <a:rPr lang="en-US" dirty="0"/>
              <a:t>B: Shut down old system</a:t>
            </a:r>
          </a:p>
        </p:txBody>
      </p:sp>
      <p:sp>
        <p:nvSpPr>
          <p:cNvPr id="2" name="TextBox 1">
            <a:extLst>
              <a:ext uri="{FF2B5EF4-FFF2-40B4-BE49-F238E27FC236}">
                <a16:creationId xmlns="" xmlns:a16="http://schemas.microsoft.com/office/drawing/2014/main" id="{A983FDE7-1D09-E636-4970-518E14F411FD}"/>
              </a:ext>
            </a:extLst>
          </p:cNvPr>
          <p:cNvSpPr txBox="1"/>
          <p:nvPr/>
        </p:nvSpPr>
        <p:spPr>
          <a:xfrm>
            <a:off x="2346766" y="1176486"/>
            <a:ext cx="9520770" cy="492443"/>
          </a:xfrm>
          <a:prstGeom prst="rect">
            <a:avLst/>
          </a:prstGeom>
          <a:noFill/>
        </p:spPr>
        <p:txBody>
          <a:bodyPr wrap="square" rtlCol="0">
            <a:spAutoFit/>
          </a:bodyPr>
          <a:lstStyle/>
          <a:p>
            <a:r>
              <a:rPr lang="en-US" sz="2600" b="1" dirty="0">
                <a:solidFill>
                  <a:srgbClr val="00B0F0"/>
                </a:solidFill>
                <a:latin typeface="Alexandria" charset="0"/>
                <a:cs typeface="Alexandria" charset="0"/>
              </a:rPr>
              <a:t>Step 4. Determine the relationships between activities</a:t>
            </a:r>
          </a:p>
        </p:txBody>
      </p:sp>
    </p:spTree>
    <p:extLst>
      <p:ext uri="{BB962C8B-B14F-4D97-AF65-F5344CB8AC3E}">
        <p14:creationId xmlns:p14="http://schemas.microsoft.com/office/powerpoint/2010/main" val="175691041"/>
      </p:ext>
    </p:extLst>
  </p:cSld>
  <p:clrMapOvr>
    <a:masterClrMapping/>
  </p:clrMapOvr>
  <mc:AlternateContent xmlns:mc="http://schemas.openxmlformats.org/markup-compatibility/2006" xmlns:p14="http://schemas.microsoft.com/office/powerpoint/2010/main">
    <mc:Choice Requires="p14">
      <p:transition p14:dur="10" advTm="74800"/>
    </mc:Choice>
    <mc:Fallback xmlns="">
      <p:transition advTm="74800"/>
    </mc:Fallback>
  </mc:AlternateContent>
  <p:timing>
    <p:tnLst>
      <p:par>
        <p:cTn id="1" dur="indefinite" restart="never" nodeType="tmRoot"/>
      </p:par>
    </p:tnLst>
  </p:timing>
  <p:extLst mod="1">
    <p:ext uri="{3A86A75C-4F4B-4683-9AE1-C65F6400EC91}">
      <p14:laserTraceLst xmlns:p14="http://schemas.microsoft.com/office/powerpoint/2010/main">
        <p14:tracePtLst>
          <p14:tracePt t="1449" x="1685925" y="6723063"/>
          <p14:tracePt t="1459" x="1736725" y="6597650"/>
          <p14:tracePt t="1476" x="1854200" y="6286500"/>
          <p14:tracePt t="1492" x="2005013" y="5908675"/>
          <p14:tracePt t="1509" x="2273300" y="5364163"/>
          <p14:tracePt t="1525" x="2357438" y="5195888"/>
          <p14:tracePt t="1541" x="2517775" y="4927600"/>
          <p14:tracePt t="1558" x="2651125" y="4667250"/>
          <p14:tracePt t="1559" x="2735263" y="4532313"/>
          <p14:tracePt t="1574" x="2794000" y="4424363"/>
          <p14:tracePt t="1591" x="2962275" y="4130675"/>
          <p14:tracePt t="1609" x="3046413" y="3962400"/>
          <p14:tracePt t="1625" x="3095625" y="3835400"/>
          <p14:tracePt t="1642" x="3146425" y="3743325"/>
          <p14:tracePt t="1658" x="3146425" y="3735388"/>
          <p14:tracePt t="1803" x="3171825" y="3727450"/>
          <p14:tracePt t="1811" x="3197225" y="3717925"/>
          <p14:tracePt t="1819" x="3248025" y="3684588"/>
          <p14:tracePt t="1828" x="3340100" y="3625850"/>
          <p14:tracePt t="1841" x="3448050" y="3559175"/>
          <p14:tracePt t="1859" x="3708400" y="3382963"/>
          <p14:tracePt t="1875" x="3994150" y="3206750"/>
          <p14:tracePt t="1891" x="4287838" y="3030538"/>
          <p14:tracePt t="1908" x="4665663" y="2820988"/>
          <p14:tracePt t="1925" x="5000625" y="2609850"/>
          <p14:tracePt t="1941" x="5245100" y="2484438"/>
          <p14:tracePt t="1942" x="5319713" y="2451100"/>
          <p14:tracePt t="1958" x="5370513" y="2417763"/>
          <p14:tracePt t="1958" x="5411788" y="2400300"/>
          <p14:tracePt t="1975" x="5437188" y="2384425"/>
          <p14:tracePt t="2072" x="5429250" y="2374900"/>
          <p14:tracePt t="2080" x="5411788" y="2366963"/>
          <p14:tracePt t="2088" x="5411788" y="2359025"/>
          <p14:tracePt t="2096" x="5395913" y="2351088"/>
          <p14:tracePt t="2108" x="5395913" y="2341563"/>
          <p14:tracePt t="2125" x="5386388" y="2333625"/>
          <p14:tracePt t="2141" x="5370513" y="2325688"/>
          <p14:tracePt t="2159" x="5337175" y="2300288"/>
          <p14:tracePt t="2175" x="5327650" y="2300288"/>
          <p14:tracePt t="2191" x="5319713" y="2292350"/>
          <p14:tracePt t="2208" x="5294313" y="2274888"/>
          <p14:tracePt t="2267" x="5294313" y="2266950"/>
          <p14:tracePt t="2284" x="5311775" y="2266950"/>
          <p14:tracePt t="2292" x="5345113" y="2266950"/>
          <p14:tracePt t="2300" x="5378450" y="2266950"/>
          <p14:tracePt t="2308" x="5403850" y="2266950"/>
          <p14:tracePt t="2324" x="5554663" y="2300288"/>
          <p14:tracePt t="2341" x="5748338" y="2359025"/>
          <p14:tracePt t="2358" x="5999163" y="2400300"/>
          <p14:tracePt t="2375" x="6226175" y="2425700"/>
          <p14:tracePt t="2392" x="6402388" y="2433638"/>
          <p14:tracePt t="2408" x="6502400" y="2433638"/>
          <p14:tracePt t="2425" x="6511925" y="2433638"/>
          <p14:tracePt t="2552" x="6519863" y="2433638"/>
          <p14:tracePt t="2585" x="6519863" y="2417763"/>
          <p14:tracePt t="2593" x="6519863" y="2409825"/>
          <p14:tracePt t="2601" x="6519863" y="2392363"/>
          <p14:tracePt t="2618" x="6519863" y="2384425"/>
          <p14:tracePt t="2626" x="6519863" y="2374900"/>
          <p14:tracePt t="2641" x="6519863" y="2359025"/>
          <p14:tracePt t="7572" x="6511925" y="2359025"/>
          <p14:tracePt t="7606" x="6511925" y="2341563"/>
          <p14:tracePt t="7613" x="6527800" y="2333625"/>
          <p14:tracePt t="7626" x="6545263" y="2316163"/>
          <p14:tracePt t="7643" x="6545263" y="2274888"/>
          <p14:tracePt t="7660" x="6545263" y="2249488"/>
          <p14:tracePt t="7676" x="6527800" y="2241550"/>
          <p14:tracePt t="7693" x="6453188" y="2233613"/>
          <p14:tracePt t="7709" x="6410325" y="2233613"/>
          <p14:tracePt t="7899" x="6394450" y="2233613"/>
          <p14:tracePt t="7907" x="6394450" y="2266950"/>
          <p14:tracePt t="7915" x="6394450" y="2300288"/>
          <p14:tracePt t="7926" x="6394450" y="2341563"/>
          <p14:tracePt t="7943" x="6435725" y="2374900"/>
          <p14:tracePt t="7960" x="6494463" y="2425700"/>
          <p14:tracePt t="7976" x="6502400" y="2459038"/>
          <p14:tracePt t="7992" x="6511925" y="2459038"/>
          <p14:tracePt t="9235" x="6511925" y="2476500"/>
          <p14:tracePt t="9244" x="6486525" y="2476500"/>
          <p14:tracePt t="9261" x="6443663" y="2527300"/>
          <p14:tracePt t="9276" x="6369050" y="2619375"/>
          <p14:tracePt t="9293" x="6318250" y="2678113"/>
          <p14:tracePt t="9310" x="6259513" y="2736850"/>
          <p14:tracePt t="9326" x="6208713" y="2803525"/>
          <p14:tracePt t="9343" x="6159500" y="2862263"/>
          <p14:tracePt t="9359" x="6124575" y="2928938"/>
          <p14:tracePt t="9376" x="6075363" y="3013075"/>
          <p14:tracePt t="9393" x="6042025" y="3063875"/>
          <p14:tracePt t="9409" x="5973763" y="3163888"/>
          <p14:tracePt t="9427" x="5873750" y="3265488"/>
          <p14:tracePt t="9443" x="5764213" y="3390900"/>
          <p14:tracePt t="9460" x="5638800" y="3517900"/>
          <p14:tracePt t="9476" x="5521325" y="3643313"/>
          <p14:tracePt t="9493" x="5445125" y="3717925"/>
          <p14:tracePt t="9509" x="5353050" y="3786188"/>
          <p14:tracePt t="9526" x="5286375" y="3802063"/>
          <p14:tracePt t="9543" x="5278438" y="3802063"/>
          <p14:tracePt t="9879" x="5268913" y="3819525"/>
          <p14:tracePt t="9887" x="5260975" y="3827463"/>
          <p14:tracePt t="9911" x="5245100" y="3827463"/>
          <p14:tracePt t="9919" x="5227638" y="3844925"/>
          <p14:tracePt t="9935" x="5194300" y="3852863"/>
          <p14:tracePt t="9944" x="5160963" y="3860800"/>
          <p14:tracePt t="9959" x="5110163" y="3886200"/>
          <p14:tracePt t="9976" x="4975225" y="3929063"/>
          <p14:tracePt t="9993" x="4824413" y="4011613"/>
          <p14:tracePt t="10009" x="4657725" y="4130675"/>
          <p14:tracePt t="10026" x="4471988" y="4264025"/>
          <p14:tracePt t="10043" x="4313238" y="4381500"/>
          <p14:tracePt t="10059" x="4152900" y="4473575"/>
          <p14:tracePt t="10076" x="4019550" y="4541838"/>
          <p14:tracePt t="10093" x="3902075" y="4616450"/>
          <p14:tracePt t="10109" x="3776663" y="4684713"/>
          <p14:tracePt t="10126" x="3649663" y="4751388"/>
          <p14:tracePt t="10143" x="3516313" y="4835525"/>
          <p14:tracePt t="10159" x="3381375" y="4902200"/>
          <p14:tracePt t="10176" x="3271838" y="4943475"/>
          <p14:tracePt t="10193" x="3163888" y="4986338"/>
          <p14:tracePt t="10209" x="3079750" y="5019675"/>
          <p14:tracePt t="10226" x="3013075" y="5045075"/>
          <p14:tracePt t="10243" x="2987675" y="5053013"/>
          <p14:tracePt t="10259" x="2944813" y="5053013"/>
          <p14:tracePt t="10276" x="2886075" y="5060950"/>
          <p14:tracePt t="10293" x="2794000" y="5070475"/>
          <p14:tracePt t="10309" x="2768600" y="5078413"/>
          <p14:tracePt t="10326" x="2752725" y="5086350"/>
          <p14:tracePt t="10465" x="2719388" y="5086350"/>
          <p14:tracePt t="10473" x="2676525" y="5095875"/>
          <p14:tracePt t="10481" x="2592388" y="5111750"/>
          <p14:tracePt t="10493" x="2500313" y="5137150"/>
          <p14:tracePt t="10509" x="2341563" y="5170488"/>
          <p14:tracePt t="10526" x="2273300" y="5187950"/>
          <p14:tracePt t="10543" x="2214563" y="5203825"/>
          <p14:tracePt t="10559" x="2165350" y="5213350"/>
          <p14:tracePt t="10576" x="2089150" y="5246688"/>
          <p14:tracePt t="10593" x="1997075" y="5287963"/>
          <p14:tracePt t="10609" x="1905000" y="5338763"/>
          <p14:tracePt t="10626" x="1828800" y="5380038"/>
          <p14:tracePt t="10643" x="1770063" y="5414963"/>
          <p14:tracePt t="10659" x="1762125" y="5422900"/>
          <p14:tracePt t="10676" x="1762125" y="5430838"/>
          <p14:tracePt t="10693" x="1762125" y="5448300"/>
          <p14:tracePt t="10710" x="1762125" y="5514975"/>
          <p14:tracePt t="10726" x="1787525" y="5540375"/>
          <p14:tracePt t="10743" x="1795463" y="5556250"/>
          <p14:tracePt t="10759" x="1803400" y="5581650"/>
          <p14:tracePt t="10776" x="1803400" y="5599113"/>
          <p14:tracePt t="10793" x="1803400" y="5632450"/>
          <p14:tracePt t="10810" x="1803400" y="5649913"/>
          <p14:tracePt t="10826" x="1803400" y="5665788"/>
          <p14:tracePt t="10842" x="1803400" y="5673725"/>
          <p14:tracePt t="11102" x="1812925" y="5673725"/>
          <p14:tracePt t="11110" x="1828800" y="5673725"/>
          <p14:tracePt t="11117" x="1838325" y="5673725"/>
          <p14:tracePt t="11126" x="1846263" y="5673725"/>
          <p14:tracePt t="11281" x="1862138" y="5673725"/>
          <p14:tracePt t="11312" x="1871663" y="5683250"/>
          <p14:tracePt t="11321" x="1879600" y="5683250"/>
          <p14:tracePt t="11330" x="1887538" y="5683250"/>
          <p14:tracePt t="11972" x="1897063" y="5683250"/>
          <p14:tracePt t="11997" x="1897063" y="5691188"/>
          <p14:tracePt t="12005" x="1897063" y="5699125"/>
          <p14:tracePt t="12478" x="1897063" y="5683250"/>
          <p14:tracePt t="12486" x="1897063" y="5665788"/>
          <p14:tracePt t="12494" x="1905000" y="5649913"/>
          <p14:tracePt t="12510" x="1905000" y="5624513"/>
          <p14:tracePt t="12527" x="1946275" y="5507038"/>
          <p14:tracePt t="12543" x="1979613" y="5438775"/>
          <p14:tracePt t="12559" x="2005013" y="5364163"/>
          <p14:tracePt t="12576" x="2073275" y="5246688"/>
          <p14:tracePt t="12593" x="2139950" y="5137150"/>
          <p14:tracePt t="12609" x="2224088" y="5019675"/>
          <p14:tracePt t="12626" x="2308225" y="4935538"/>
          <p14:tracePt t="12643" x="2408238" y="4851400"/>
          <p14:tracePt t="12659" x="2500313" y="4802188"/>
          <p14:tracePt t="12676" x="2584450" y="4767263"/>
          <p14:tracePt t="12693" x="2693988" y="4743450"/>
          <p14:tracePt t="12709" x="2827338" y="4725988"/>
          <p14:tracePt t="12726" x="2995613" y="4700588"/>
          <p14:tracePt t="12743" x="3197225" y="4700588"/>
          <p14:tracePt t="12759" x="3406775" y="4700588"/>
          <p14:tracePt t="12776" x="3649663" y="4700588"/>
          <p14:tracePt t="12793" x="3884613" y="4700588"/>
          <p14:tracePt t="12809" x="4119563" y="4708525"/>
          <p14:tracePt t="12826" x="4338638" y="4743450"/>
          <p14:tracePt t="12843" x="4540250" y="4792663"/>
          <p14:tracePt t="12860" x="4732338" y="4876800"/>
          <p14:tracePt t="12860" x="4841875" y="4919663"/>
          <p14:tracePt t="12876" x="4941888" y="4978400"/>
          <p14:tracePt t="12893" x="5118100" y="5078413"/>
          <p14:tracePt t="12909" x="5268913" y="5187950"/>
          <p14:tracePt t="12926" x="5362575" y="5272088"/>
          <p14:tracePt t="12943" x="5462588" y="5364163"/>
          <p14:tracePt t="12959" x="5487988" y="5389563"/>
          <p14:tracePt t="12977" x="5503863" y="5422900"/>
          <p14:tracePt t="12993" x="5503863" y="5430838"/>
          <p14:tracePt t="13010" x="5503863" y="5438775"/>
          <p14:tracePt t="13113" x="5513388" y="5438775"/>
          <p14:tracePt t="13847" x="5513388" y="5464175"/>
          <p14:tracePt t="13847" x="5513388" y="5481638"/>
          <p14:tracePt t="13860" x="5513388" y="5497513"/>
          <p14:tracePt t="13876" x="5513388" y="5540375"/>
          <p14:tracePt t="13893" x="5513388" y="5556250"/>
          <p14:tracePt t="13909" x="5513388" y="5565775"/>
          <p14:tracePt t="14034" x="5503863" y="5565775"/>
          <p14:tracePt t="14043" x="5495925" y="5565775"/>
          <p14:tracePt t="14051" x="5487988" y="5565775"/>
          <p14:tracePt t="16803" x="5487988" y="5573713"/>
          <p14:tracePt t="16806" x="5513388" y="5591175"/>
          <p14:tracePt t="16813" x="5529263" y="5599113"/>
          <p14:tracePt t="16826" x="5562600" y="5632450"/>
          <p14:tracePt t="16843" x="5605463" y="5657850"/>
          <p14:tracePt t="16859" x="5630863" y="5683250"/>
          <p14:tracePt t="16876" x="5664200" y="5699125"/>
          <p14:tracePt t="16892" x="5680075" y="5699125"/>
          <p14:tracePt t="16909" x="5705475" y="5716588"/>
          <p14:tracePt t="16926" x="5722938" y="5732463"/>
          <p14:tracePt t="16942" x="5773738" y="5732463"/>
          <p14:tracePt t="16960" x="5840413" y="5741988"/>
          <p14:tracePt t="16976" x="5907088" y="5791200"/>
          <p14:tracePt t="16993" x="5957888" y="5826125"/>
          <p14:tracePt t="17393" x="5949950" y="5826125"/>
          <p14:tracePt t="17401" x="5940425" y="5826125"/>
          <p14:tracePt t="17411" x="5932488" y="5826125"/>
          <p14:tracePt t="17516" x="5915025" y="5826125"/>
          <p14:tracePt t="17524" x="5899150" y="5826125"/>
          <p14:tracePt t="17696" x="5891213" y="5826125"/>
          <p14:tracePt t="17703" x="5873750" y="5826125"/>
          <p14:tracePt t="17768" x="5865813" y="5826125"/>
          <p14:tracePt t="17778" x="5848350" y="5826125"/>
          <p14:tracePt t="17785" x="5807075" y="5826125"/>
          <p14:tracePt t="17793" x="5789613" y="5826125"/>
          <p14:tracePt t="17810" x="5689600" y="5826125"/>
          <p14:tracePt t="17826" x="5529263" y="5826125"/>
          <p14:tracePt t="17843" x="5345113" y="5826125"/>
          <p14:tracePt t="17860" x="5118100" y="5826125"/>
          <p14:tracePt t="17876" x="4816475" y="5816600"/>
          <p14:tracePt t="17893" x="4522788" y="5783263"/>
          <p14:tracePt t="17910" x="4229100" y="5749925"/>
          <p14:tracePt t="17926" x="4035425" y="5724525"/>
          <p14:tracePt t="17943" x="3902075" y="5716588"/>
          <p14:tracePt t="17959" x="3825875" y="5716588"/>
          <p14:tracePt t="17976" x="3810000" y="5716588"/>
          <p14:tracePt t="17993" x="3784600" y="5716588"/>
          <p14:tracePt t="18009" x="3759200" y="5757863"/>
          <p14:tracePt t="18026" x="3741738" y="5826125"/>
          <p14:tracePt t="18043" x="3692525" y="5900738"/>
          <p14:tracePt t="18059" x="3582988" y="6027738"/>
          <p14:tracePt t="18076" x="3490913" y="6145213"/>
          <p14:tracePt t="18093" x="3381375" y="6237288"/>
          <p14:tracePt t="18110" x="3289300" y="6278563"/>
          <p14:tracePt t="18126" x="3189288" y="6296025"/>
          <p14:tracePt t="18143" x="3163888" y="6303963"/>
          <p14:tracePt t="18159" x="3154363" y="6303963"/>
          <p14:tracePt t="18284" x="3146425" y="6303963"/>
          <p14:tracePt t="18290" x="3138488" y="6303963"/>
          <p14:tracePt t="18414" x="3171825" y="6278563"/>
          <p14:tracePt t="18421" x="3189288" y="6227763"/>
          <p14:tracePt t="18429" x="3197225" y="6203950"/>
          <p14:tracePt t="18443" x="3205163" y="6145213"/>
          <p14:tracePt t="18460" x="3222625" y="6010275"/>
          <p14:tracePt t="18476" x="3222625" y="5842000"/>
          <p14:tracePt t="18493" x="3189288" y="5657850"/>
          <p14:tracePt t="18509" x="3138488" y="5481638"/>
          <p14:tracePt t="18526" x="3087688" y="5330825"/>
          <p14:tracePt t="18543" x="3013075" y="5154613"/>
          <p14:tracePt t="18559" x="2987675" y="5119688"/>
          <p14:tracePt t="18576" x="2944813" y="5070475"/>
          <p14:tracePt t="18592" x="2836863" y="5011738"/>
          <p14:tracePt t="18609" x="2752725" y="4986338"/>
          <p14:tracePt t="18626" x="2635250" y="4953000"/>
          <p14:tracePt t="18643" x="2525713" y="4910138"/>
          <p14:tracePt t="18659" x="2408238" y="4860925"/>
          <p14:tracePt t="18676" x="2324100" y="4818063"/>
          <p14:tracePt t="18693" x="2249488" y="4792663"/>
          <p14:tracePt t="18709" x="2190750" y="4767263"/>
          <p14:tracePt t="18726" x="2165350" y="4759325"/>
          <p14:tracePt t="18743" x="2139950" y="4751388"/>
          <p14:tracePt t="18759" x="2114550" y="4751388"/>
          <p14:tracePt t="18776" x="2063750" y="4751388"/>
          <p14:tracePt t="18793" x="1997075" y="4751388"/>
          <p14:tracePt t="18809" x="1920875" y="4751388"/>
          <p14:tracePt t="18826" x="1879600" y="4759325"/>
          <p14:tracePt t="18843" x="1812925" y="4767263"/>
          <p14:tracePt t="18859" x="1711325" y="4792663"/>
          <p14:tracePt t="18876" x="1619250" y="4818063"/>
          <p14:tracePt t="18893" x="1535113" y="4843463"/>
          <p14:tracePt t="18909" x="1485900" y="4851400"/>
          <p14:tracePt t="18926" x="1443038" y="4876800"/>
          <p14:tracePt t="18943" x="1384300" y="4919663"/>
          <p14:tracePt t="18959" x="1368425" y="4943475"/>
          <p14:tracePt t="18960" x="1368425" y="4960938"/>
          <p14:tracePt t="18976" x="1343025" y="5027613"/>
          <p14:tracePt t="18993" x="1325563" y="5095875"/>
          <p14:tracePt t="19009" x="1325563" y="5178425"/>
          <p14:tracePt t="19026" x="1317625" y="5262563"/>
          <p14:tracePt t="19043" x="1317625" y="5305425"/>
          <p14:tracePt t="19059" x="1317625" y="5380038"/>
          <p14:tracePt t="19076" x="1317625" y="5448300"/>
          <p14:tracePt t="19093" x="1317625" y="5497513"/>
          <p14:tracePt t="19109" x="1325563" y="5514975"/>
          <p14:tracePt t="19126" x="1343025" y="5540375"/>
          <p14:tracePt t="19143" x="1358900" y="5565775"/>
          <p14:tracePt t="19160" x="1358900" y="5581650"/>
          <p14:tracePt t="19176" x="1376363" y="5591175"/>
          <p14:tracePt t="19193" x="1384300" y="5599113"/>
          <p14:tracePt t="19209" x="1392238" y="5624513"/>
          <p14:tracePt t="19226" x="1409700" y="5649913"/>
          <p14:tracePt t="19243" x="1435100" y="5691188"/>
          <p14:tracePt t="19259" x="1450975" y="5716588"/>
          <p14:tracePt t="19276" x="1485900" y="5757863"/>
          <p14:tracePt t="19293" x="1501775" y="5783263"/>
          <p14:tracePt t="19309" x="1527175" y="5808663"/>
          <p14:tracePt t="19328" x="1544638" y="5834063"/>
          <p14:tracePt t="19343" x="1544638" y="5842000"/>
          <p14:tracePt t="19359" x="1552575" y="5849938"/>
          <p14:tracePt t="19376" x="1560513" y="5867400"/>
          <p14:tracePt t="19393" x="1577975" y="5875338"/>
          <p14:tracePt t="19410" x="1577975" y="5884863"/>
          <p14:tracePt t="19426" x="1585913" y="5892800"/>
          <p14:tracePt t="19457" x="1593850" y="5892800"/>
          <p14:tracePt t="19489" x="1603375" y="5892800"/>
          <p14:tracePt t="19497" x="1603375" y="5900738"/>
          <p14:tracePt t="20394" x="1619250" y="5908675"/>
          <p14:tracePt t="20410" x="1636713" y="5926138"/>
          <p14:tracePt t="20419" x="1670050" y="5926138"/>
          <p14:tracePt t="20427" x="1695450" y="5926138"/>
          <p14:tracePt t="20443" x="1728788" y="5926138"/>
          <p14:tracePt t="20459" x="1795463" y="5926138"/>
          <p14:tracePt t="20460" x="1871663" y="5926138"/>
          <p14:tracePt t="20476" x="1971675" y="5926138"/>
          <p14:tracePt t="20476" x="2089150" y="5926138"/>
          <p14:tracePt t="20493" x="2239963" y="5926138"/>
          <p14:tracePt t="20509" x="2878138" y="5926138"/>
          <p14:tracePt t="20526" x="3222625" y="5926138"/>
          <p14:tracePt t="20543" x="3498850" y="5926138"/>
          <p14:tracePt t="20560" x="3741738" y="5900738"/>
          <p14:tracePt t="20576" x="3960813" y="5816600"/>
          <p14:tracePt t="20592" x="4144963" y="5708650"/>
          <p14:tracePt t="20609" x="4305300" y="5573713"/>
          <p14:tracePt t="20626" x="4430713" y="5448300"/>
          <p14:tracePt t="20642" x="4497388" y="5380038"/>
          <p14:tracePt t="20659" x="4514850" y="5321300"/>
          <p14:tracePt t="20676" x="4522788" y="5272088"/>
          <p14:tracePt t="20692" x="4514850" y="5237163"/>
          <p14:tracePt t="20709" x="4497388" y="5203825"/>
          <p14:tracePt t="20726" x="4481513" y="5187950"/>
          <p14:tracePt t="20743" x="4464050" y="5162550"/>
          <p14:tracePt t="20759" x="4438650" y="5137150"/>
          <p14:tracePt t="20776" x="4430713" y="5129213"/>
          <p14:tracePt t="20793" x="4397375" y="5103813"/>
          <p14:tracePt t="20810" x="4338638" y="5053013"/>
          <p14:tracePt t="20827" x="4262438" y="5027613"/>
          <p14:tracePt t="20843" x="4211638" y="5027613"/>
          <p14:tracePt t="20860" x="4178300" y="5027613"/>
          <p14:tracePt t="20876" x="4144963" y="5027613"/>
          <p14:tracePt t="20893" x="4103688" y="5129213"/>
          <p14:tracePt t="20909" x="4094163" y="5187950"/>
          <p14:tracePt t="20926" x="4078288" y="5330825"/>
          <p14:tracePt t="20943" x="4060825" y="5522913"/>
          <p14:tracePt t="20959" x="4060825" y="5699125"/>
          <p14:tracePt t="20976" x="4060825" y="5834063"/>
          <p14:tracePt t="20992" x="4070350" y="5951538"/>
          <p14:tracePt t="21009" x="4152900" y="6051550"/>
          <p14:tracePt t="21026" x="4254500" y="6119813"/>
          <p14:tracePt t="21043" x="4379913" y="6135688"/>
          <p14:tracePt t="21060" x="4505325" y="6135688"/>
          <p14:tracePt t="21076" x="4640263" y="6110288"/>
          <p14:tracePt t="21093" x="4799013" y="6027738"/>
          <p14:tracePt t="21109" x="4933950" y="5926138"/>
          <p14:tracePt t="21126" x="5043488" y="5826125"/>
          <p14:tracePt t="21143" x="5084763" y="5724525"/>
          <p14:tracePt t="21159" x="5102225" y="5640388"/>
          <p14:tracePt t="21176" x="5084763" y="5532438"/>
          <p14:tracePt t="21193" x="5059363" y="5514975"/>
          <p14:tracePt t="21209" x="5059363" y="5497513"/>
          <p14:tracePt t="21226" x="5043488" y="5497513"/>
          <p14:tracePt t="21274" x="5043488" y="5507038"/>
          <p14:tracePt t="21282" x="5043488" y="5514975"/>
          <p14:tracePt t="21292" x="5051425" y="5532438"/>
          <p14:tracePt t="21309" x="5068888" y="5548313"/>
          <p14:tracePt t="21326" x="5068888" y="5565775"/>
          <p14:tracePt t="21343" x="5068888" y="5591175"/>
          <p14:tracePt t="21359" x="5068888" y="5624513"/>
          <p14:tracePt t="21376" x="5010150" y="5691188"/>
          <p14:tracePt t="21393" x="4926013" y="5757863"/>
          <p14:tracePt t="21410" x="4867275" y="5757863"/>
          <p14:tracePt t="21426" x="4724400" y="5767388"/>
          <p14:tracePt t="21442" x="4556125" y="5767388"/>
          <p14:tracePt t="21459" x="4338638" y="5757863"/>
          <p14:tracePt t="21476" x="4103688" y="5665788"/>
          <p14:tracePt t="21493" x="3902075" y="5565775"/>
          <p14:tracePt t="21510" x="3767138" y="5438775"/>
          <p14:tracePt t="21526" x="3649663" y="5313363"/>
          <p14:tracePt t="21543" x="3532188" y="5178425"/>
          <p14:tracePt t="21560" x="3365500" y="5002213"/>
          <p14:tracePt t="21576" x="3306763" y="4935538"/>
          <p14:tracePt t="21592" x="3163888" y="4843463"/>
          <p14:tracePt t="21609" x="2962275" y="4759325"/>
          <p14:tracePt t="21626" x="2836863" y="4725988"/>
          <p14:tracePt t="21643" x="2719388" y="4708525"/>
          <p14:tracePt t="21659" x="2609850" y="4700588"/>
          <p14:tracePt t="21676" x="2500313" y="4700588"/>
          <p14:tracePt t="21692" x="2382838" y="4700588"/>
          <p14:tracePt t="21709" x="2249488" y="4700588"/>
          <p14:tracePt t="21726" x="2122488" y="4700588"/>
          <p14:tracePt t="21742" x="2005013" y="4700588"/>
          <p14:tracePt t="21760" x="1887538" y="4743450"/>
          <p14:tracePt t="21776" x="1770063" y="4810125"/>
          <p14:tracePt t="21793" x="1627188" y="4935538"/>
          <p14:tracePt t="21809" x="1509713" y="5078413"/>
          <p14:tracePt t="21826" x="1409700" y="5229225"/>
          <p14:tracePt t="21843" x="1333500" y="5356225"/>
          <p14:tracePt t="21859" x="1292225" y="5481638"/>
          <p14:tracePt t="21876" x="1274763" y="5599113"/>
          <p14:tracePt t="21892" x="1274763" y="5699125"/>
          <p14:tracePt t="21909" x="1284288" y="5791200"/>
          <p14:tracePt t="21926" x="1350963" y="5884863"/>
          <p14:tracePt t="21927" x="1376363" y="5926138"/>
          <p14:tracePt t="21942" x="1476375" y="5984875"/>
          <p14:tracePt t="21959" x="1527175" y="6018213"/>
          <p14:tracePt t="21960" x="1577975" y="6043613"/>
          <p14:tracePt t="21976" x="1711325" y="6076950"/>
          <p14:tracePt t="21993" x="1828800" y="6086475"/>
          <p14:tracePt t="22010" x="1955800" y="6086475"/>
          <p14:tracePt t="22026" x="2055813" y="6086475"/>
          <p14:tracePt t="22043" x="2147888" y="6069013"/>
          <p14:tracePt t="22059" x="2198688" y="6043613"/>
          <p14:tracePt t="22076" x="2206625" y="6018213"/>
          <p14:tracePt t="22093" x="2232025" y="5959475"/>
          <p14:tracePt t="22109" x="2232025" y="5926138"/>
          <p14:tracePt t="22126" x="2232025" y="5900738"/>
          <p14:tracePt t="22147" x="2232025" y="5892800"/>
          <p14:tracePt t="22831" x="2232025" y="5908675"/>
          <p14:tracePt t="22848" x="2232025" y="5918200"/>
          <p14:tracePt t="22855" x="2224088" y="5918200"/>
          <p14:tracePt t="22871" x="2224088" y="5934075"/>
          <p14:tracePt t="22879" x="2214563" y="5934075"/>
          <p14:tracePt t="22893" x="2206625" y="5951538"/>
          <p14:tracePt t="22970" x="2198688" y="5951538"/>
          <p14:tracePt t="22977" x="2198688" y="5959475"/>
          <p14:tracePt t="22994" x="2190750" y="5959475"/>
          <p14:tracePt t="23001" x="2181225" y="5969000"/>
          <p14:tracePt t="23018" x="2181225" y="5976938"/>
          <p14:tracePt t="23027" x="2181225" y="5992813"/>
          <p14:tracePt t="23043" x="2181225" y="6002338"/>
          <p14:tracePt t="23075" x="2173288" y="5984875"/>
          <p14:tracePt t="23083" x="2173288" y="5976938"/>
          <p14:tracePt t="23262" x="2173288" y="6002338"/>
          <p14:tracePt t="23296" x="2173288" y="6010275"/>
          <p14:tracePt t="23311" x="2181225" y="6010275"/>
          <p14:tracePt t="23319" x="2190750" y="6010275"/>
          <p14:tracePt t="23327" x="2198688" y="6010275"/>
          <p14:tracePt t="23874" x="2206625" y="6010275"/>
          <p14:tracePt t="23881" x="2214563" y="6010275"/>
          <p14:tracePt t="23893" x="2239963" y="6010275"/>
          <p14:tracePt t="23910" x="2273300" y="6027738"/>
          <p14:tracePt t="23926" x="2316163" y="6027738"/>
          <p14:tracePt t="23943" x="2408238" y="6027738"/>
          <p14:tracePt t="23959" x="2449513" y="6027738"/>
          <p14:tracePt t="23976" x="2543175" y="6027738"/>
          <p14:tracePt t="23993" x="2684463" y="6027738"/>
          <p14:tracePt t="24009" x="2860675" y="6027738"/>
          <p14:tracePt t="24026" x="3071813" y="6027738"/>
          <p14:tracePt t="24043" x="3314700" y="6027738"/>
          <p14:tracePt t="24059" x="3575050" y="6027738"/>
          <p14:tracePt t="24076" x="3810000" y="6027738"/>
          <p14:tracePt t="24092" x="3986213" y="6027738"/>
          <p14:tracePt t="24109" x="4103688" y="6027738"/>
          <p14:tracePt t="24126" x="4111625" y="6027738"/>
          <p14:tracePt t="24142" x="4119563" y="6027738"/>
          <p14:tracePt t="24159" x="4137025" y="6027738"/>
          <p14:tracePt t="24176" x="4152900" y="6027738"/>
          <p14:tracePt t="24193" x="4162425" y="6018213"/>
          <p14:tracePt t="24209" x="4178300" y="6018213"/>
          <p14:tracePt t="24226" x="4187825" y="6010275"/>
          <p14:tracePt t="24242" x="4237038" y="6010275"/>
          <p14:tracePt t="24259" x="4313238" y="6018213"/>
          <p14:tracePt t="24276" x="4338638" y="6018213"/>
          <p14:tracePt t="24292" x="4346575" y="6018213"/>
          <p14:tracePt t="24404" x="4354513" y="6035675"/>
          <p14:tracePt t="24412" x="4371975" y="6076950"/>
          <p14:tracePt t="24420" x="4405313" y="6127750"/>
          <p14:tracePt t="24428" x="4405313" y="6135688"/>
          <p14:tracePt t="24443" x="4413250" y="6161088"/>
          <p14:tracePt t="24459" x="4430713" y="6178550"/>
          <p14:tracePt t="24477" x="4497388" y="6186488"/>
          <p14:tracePt t="24493" x="4548188" y="6178550"/>
          <p14:tracePt t="24509" x="4589463" y="6178550"/>
          <p14:tracePt t="24510" x="4648200" y="6169025"/>
          <p14:tracePt t="24526" x="4716463" y="6161088"/>
          <p14:tracePt t="24543" x="4892675" y="6127750"/>
          <p14:tracePt t="24559" x="5000625" y="6102350"/>
          <p14:tracePt t="24576" x="5084763" y="6076950"/>
          <p14:tracePt t="24592" x="5135563" y="6051550"/>
          <p14:tracePt t="24609" x="5186363" y="6035675"/>
          <p14:tracePt t="24626" x="5210175" y="5992813"/>
          <p14:tracePt t="24643" x="5227638" y="5969000"/>
          <p14:tracePt t="24659" x="5235575" y="5934075"/>
          <p14:tracePt t="24676" x="5253038" y="5884863"/>
          <p14:tracePt t="24692" x="5268913" y="5834063"/>
          <p14:tracePt t="24709" x="5303838" y="5783263"/>
          <p14:tracePt t="24726" x="5337175" y="5724525"/>
          <p14:tracePt t="24743" x="5370513" y="5665788"/>
          <p14:tracePt t="24759" x="5386388" y="5614988"/>
          <p14:tracePt t="24776" x="5386388" y="5573713"/>
          <p14:tracePt t="24793" x="5395913" y="5532438"/>
          <p14:tracePt t="24809" x="5403850" y="5497513"/>
          <p14:tracePt t="24826" x="5411788" y="5464175"/>
          <p14:tracePt t="24842" x="5411788" y="5456238"/>
          <p14:tracePt t="24859" x="5421313" y="5430838"/>
          <p14:tracePt t="24876" x="5437188" y="5380038"/>
          <p14:tracePt t="24893" x="5462588" y="5346700"/>
          <p14:tracePt t="24909" x="5480050" y="5321300"/>
          <p14:tracePt t="24926" x="5503863" y="5272088"/>
          <p14:tracePt t="24943" x="5521325" y="5229225"/>
          <p14:tracePt t="24959" x="5521325" y="5213350"/>
          <p14:tracePt t="25064" x="5521325" y="5195888"/>
          <p14:tracePt t="25088" x="5521325" y="5187950"/>
          <p14:tracePt t="25104" x="5521325" y="5178425"/>
          <p14:tracePt t="25112" x="5521325" y="5170488"/>
          <p14:tracePt t="25136" x="5521325" y="5162550"/>
          <p14:tracePt t="25144" x="5521325" y="5154613"/>
          <p14:tracePt t="25159" x="5521325" y="5145088"/>
          <p14:tracePt t="25176" x="5521325" y="5137150"/>
          <p14:tracePt t="25192" x="5529263" y="5129213"/>
          <p14:tracePt t="25210" x="5529263" y="5103813"/>
          <p14:tracePt t="25226" x="5529263" y="5095875"/>
          <p14:tracePt t="25250" x="5529263" y="5086350"/>
          <p14:tracePt t="25266" x="5529263" y="5070475"/>
          <p14:tracePt t="25283" x="5529263" y="5053013"/>
          <p14:tracePt t="25307" x="5538788" y="5037138"/>
          <p14:tracePt t="25332" x="5538788" y="5027613"/>
          <p14:tracePt t="25364" x="5538788" y="5011738"/>
          <p14:tracePt t="25372" x="5538788" y="5002213"/>
          <p14:tracePt t="25397" x="5538788" y="4994275"/>
          <p14:tracePt t="25405" x="5538788" y="4986338"/>
          <p14:tracePt t="25413" x="5538788" y="4978400"/>
          <p14:tracePt t="25426" x="5538788" y="4968875"/>
          <p14:tracePt t="25443" x="5538788" y="4943475"/>
          <p14:tracePt t="25459" x="5521325" y="4919663"/>
          <p14:tracePt t="25476" x="5495925" y="4884738"/>
          <p14:tracePt t="25493" x="5445125" y="4851400"/>
          <p14:tracePt t="25510" x="5403850" y="4826000"/>
          <p14:tracePt t="25528" x="5345113" y="4802188"/>
          <p14:tracePt t="25543" x="5303838" y="4776788"/>
          <p14:tracePt t="25559" x="5253038" y="4767263"/>
          <p14:tracePt t="25576" x="5194300" y="4751388"/>
          <p14:tracePt t="25593" x="5092700" y="4733925"/>
          <p14:tracePt t="25610" x="5068888" y="4733925"/>
          <p14:tracePt t="25610" x="5033963" y="4733925"/>
          <p14:tracePt t="25626" x="4975225" y="4733925"/>
          <p14:tracePt t="25643" x="4933950" y="4733925"/>
          <p14:tracePt t="25660" x="4908550" y="4733925"/>
          <p14:tracePt t="25676" x="4816475" y="4733925"/>
          <p14:tracePt t="25693" x="4783138" y="4733925"/>
          <p14:tracePt t="25710" x="4699000" y="4743450"/>
          <p14:tracePt t="25726" x="4640263" y="4759325"/>
          <p14:tracePt t="25743" x="4564063" y="4767263"/>
          <p14:tracePt t="25760" x="4505325" y="4792663"/>
          <p14:tracePt t="25776" x="4456113" y="4818063"/>
          <p14:tracePt t="25793" x="4422775" y="4835525"/>
          <p14:tracePt t="25810" x="4379913" y="4876800"/>
          <p14:tracePt t="25826" x="4321175" y="4935538"/>
          <p14:tracePt t="25843" x="4287838" y="5011738"/>
          <p14:tracePt t="25859" x="4237038" y="5070475"/>
          <p14:tracePt t="25876" x="4203700" y="5137150"/>
          <p14:tracePt t="25892" x="4162425" y="5229225"/>
          <p14:tracePt t="25909" x="4137025" y="5295900"/>
          <p14:tracePt t="25926" x="4111625" y="5397500"/>
          <p14:tracePt t="25942" x="4094163" y="5507038"/>
          <p14:tracePt t="25959" x="4086225" y="5614988"/>
          <p14:tracePt t="25976" x="4086225" y="5767388"/>
          <p14:tracePt t="25993" x="4086225" y="5859463"/>
          <p14:tracePt t="26010" x="4111625" y="5951538"/>
          <p14:tracePt t="26026" x="4152900" y="6043613"/>
          <p14:tracePt t="26042" x="4229100" y="6094413"/>
          <p14:tracePt t="26059" x="4295775" y="6145213"/>
          <p14:tracePt t="26076" x="4387850" y="6178550"/>
          <p14:tracePt t="26093" x="4514850" y="6194425"/>
          <p14:tracePt t="26109" x="4665663" y="6203950"/>
          <p14:tracePt t="26126" x="4808538" y="6203950"/>
          <p14:tracePt t="26143" x="4933950" y="6203950"/>
          <p14:tracePt t="26159" x="5043488" y="6203950"/>
          <p14:tracePt t="26176" x="5118100" y="6186488"/>
          <p14:tracePt t="26193" x="5186363" y="6161088"/>
          <p14:tracePt t="26210" x="5210175" y="6153150"/>
          <p14:tracePt t="26226" x="5235575" y="6119813"/>
          <p14:tracePt t="26243" x="5253038" y="6094413"/>
          <p14:tracePt t="26259" x="5294313" y="6051550"/>
          <p14:tracePt t="26276" x="5337175" y="5984875"/>
          <p14:tracePt t="26292" x="5370513" y="5926138"/>
          <p14:tracePt t="26309" x="5386388" y="5900738"/>
          <p14:tracePt t="26326" x="5403850" y="5867400"/>
          <p14:tracePt t="26718" x="5386388" y="5867400"/>
          <p14:tracePt t="37082" x="5378450" y="5859463"/>
          <p14:tracePt t="37107" x="5386388" y="5849938"/>
          <p14:tracePt t="37115" x="5386388" y="5842000"/>
          <p14:tracePt t="37237" x="5403850" y="5834063"/>
          <p14:tracePt t="37245" x="5403850" y="5826125"/>
          <p14:tracePt t="37260" x="5411788" y="5826125"/>
          <p14:tracePt t="37277" x="5437188" y="5816600"/>
          <p14:tracePt t="37294" x="5462588" y="5800725"/>
          <p14:tracePt t="37309" x="5470525" y="5791200"/>
          <p14:tracePt t="37326" x="5546725" y="5749925"/>
          <p14:tracePt t="37342" x="5588000" y="5699125"/>
          <p14:tracePt t="37359" x="5630863" y="5665788"/>
          <p14:tracePt t="37377" x="5656263" y="5649913"/>
          <p14:tracePt t="37393" x="5656263" y="5640388"/>
          <p14:tracePt t="37409" x="5656263" y="5614988"/>
          <p14:tracePt t="37441" x="5656263" y="5607050"/>
          <p14:tracePt t="37450" x="5656263" y="5599113"/>
          <p14:tracePt t="37459" x="5656263" y="5591175"/>
          <p14:tracePt t="37477" x="5646738" y="5548313"/>
          <p14:tracePt t="37493" x="5613400" y="5548313"/>
          <p14:tracePt t="39756" x="5630863" y="5548313"/>
          <p14:tracePt t="39765" x="5656263" y="5548313"/>
          <p14:tracePt t="39777" x="5730875" y="5556250"/>
          <p14:tracePt t="39793" x="5965825" y="5649913"/>
          <p14:tracePt t="39810" x="6192838" y="5732463"/>
          <p14:tracePt t="39826" x="6251575" y="5757863"/>
          <p14:tracePt t="39843" x="6251575" y="5767388"/>
          <p14:tracePt t="39859" x="6032500" y="5741988"/>
          <p14:tracePt t="39876" x="5411788" y="5624513"/>
          <p14:tracePt t="39892" x="4724400" y="5497513"/>
          <p14:tracePt t="39909" x="4035425" y="5372100"/>
          <p14:tracePt t="39926" x="3322638" y="5272088"/>
          <p14:tracePt t="39942" x="2625725" y="5187950"/>
          <p14:tracePt t="39959" x="1879600" y="5111750"/>
          <p14:tracePt t="39976" x="1049338" y="5060950"/>
          <p14:tracePt t="39993" x="285750" y="4986338"/>
          <p14:tracePt t="40009" x="11931650" y="4597400"/>
          <p14:tracePt t="40026" x="11766550" y="4584700"/>
          <p14:tracePt t="40043" x="11690350" y="4578350"/>
          <p14:tracePt t="40060" x="11684000" y="4572000"/>
          <p14:tracePt t="40099" x="11684000" y="4565650"/>
          <p14:tracePt t="40107" x="11696700" y="4559300"/>
          <p14:tracePt t="40115" x="11703050" y="4559300"/>
          <p14:tracePt t="40126" x="11715750" y="4552950"/>
          <p14:tracePt t="40213" x="11728450" y="4552950"/>
          <p14:tracePt t="40222" x="11734800" y="4552950"/>
          <p14:tracePt t="40230" x="11747500" y="4552950"/>
          <p14:tracePt t="40243" x="11766550" y="4552950"/>
          <p14:tracePt t="40260" x="11804650" y="4552950"/>
          <p14:tracePt t="40276" x="11855450" y="4572000"/>
          <p14:tracePt t="40292" x="11893550" y="4578350"/>
          <p14:tracePt t="40309" x="11957050" y="4584700"/>
          <p14:tracePt t="40326" x="12026900" y="4603750"/>
          <p14:tracePt t="40343" x="12103100" y="4603750"/>
          <p14:tracePt t="40376" x="117475" y="4943475"/>
          <p14:tracePt t="40392" x="334963" y="4978400"/>
          <p14:tracePt t="40409" x="554038" y="5011738"/>
          <p14:tracePt t="40426" x="730250" y="5078413"/>
          <p14:tracePt t="40442" x="898525" y="5170488"/>
          <p14:tracePt t="40459" x="906463" y="5178425"/>
          <p14:tracePt t="40476" x="914400" y="5246688"/>
          <p14:tracePt t="40492" x="947738" y="5295900"/>
          <p14:tracePt t="40509" x="1023938" y="5414963"/>
          <p14:tracePt t="40526" x="1123950" y="5522913"/>
          <p14:tracePt t="40543" x="1233488" y="5607050"/>
          <p14:tracePt t="40559" x="1376363" y="5673725"/>
          <p14:tracePt t="40576" x="1585913" y="5716588"/>
          <p14:tracePt t="40592" x="1820863" y="5749925"/>
          <p14:tracePt t="40609" x="2014538" y="5757863"/>
          <p14:tracePt t="40626" x="2089150" y="5757863"/>
          <p14:tracePt t="40663" x="2081213" y="5757863"/>
          <p14:tracePt t="40671" x="2047875" y="5757863"/>
          <p14:tracePt t="40680" x="2022475" y="5757863"/>
          <p14:tracePt t="40692" x="1997075" y="5757863"/>
          <p14:tracePt t="40709" x="1979613" y="5757863"/>
          <p14:tracePt t="41008" x="1997075" y="5741988"/>
          <p14:tracePt t="41015" x="2047875" y="5716588"/>
          <p14:tracePt t="41027" x="2147888" y="5665788"/>
          <p14:tracePt t="41043" x="2517775" y="5481638"/>
          <p14:tracePt t="41059" x="3121025" y="5162550"/>
          <p14:tracePt t="41076" x="3733800" y="4902200"/>
          <p14:tracePt t="41092" x="4430713" y="4633913"/>
          <p14:tracePt t="41109" x="5202238" y="4406900"/>
          <p14:tracePt t="41127" x="5932488" y="4281488"/>
          <p14:tracePt t="41143" x="6578600" y="4238625"/>
          <p14:tracePt t="41159" x="7132638" y="4222750"/>
          <p14:tracePt t="41176" x="7526338" y="4222750"/>
          <p14:tracePt t="41193" x="7769225" y="4222750"/>
          <p14:tracePt t="41209" x="7945438" y="4222750"/>
          <p14:tracePt t="41226" x="8062913" y="4205288"/>
          <p14:tracePt t="41242" x="8205788" y="4189413"/>
          <p14:tracePt t="41259" x="8332788" y="4171950"/>
          <p14:tracePt t="41276" x="8440738" y="4154488"/>
          <p14:tracePt t="41293" x="8558213" y="4121150"/>
          <p14:tracePt t="41309" x="8626475" y="4087813"/>
          <p14:tracePt t="41326" x="8634413" y="4071938"/>
          <p14:tracePt t="41342" x="8634413" y="4054475"/>
          <p14:tracePt t="41359" x="8626475" y="4046538"/>
          <p14:tracePt t="41399" x="8634413" y="4046538"/>
          <p14:tracePt t="41407" x="8667750" y="4046538"/>
          <p14:tracePt t="41416" x="8734425" y="4046538"/>
          <p14:tracePt t="41426" x="8826500" y="4046538"/>
          <p14:tracePt t="41442" x="9037638" y="4037013"/>
          <p14:tracePt t="41460" x="9263063" y="4003675"/>
          <p14:tracePt t="41476" x="9439275" y="3978275"/>
          <p14:tracePt t="41492" x="9582150" y="3962400"/>
          <p14:tracePt t="41509" x="9648825" y="3962400"/>
          <p14:tracePt t="41526" x="9658350" y="3962400"/>
          <p14:tracePt t="41571" x="9632950" y="3970338"/>
          <p14:tracePt t="41579" x="9590088" y="3987800"/>
          <p14:tracePt t="41593" x="9507538" y="4003675"/>
          <p14:tracePt t="41610" x="9305925" y="4029075"/>
          <p14:tracePt t="41626" x="9145588" y="4054475"/>
          <p14:tracePt t="41643" x="9078913" y="4062413"/>
          <p14:tracePt t="41659" x="9070975" y="4071938"/>
          <p14:tracePt t="41677" x="9104313" y="4071938"/>
          <p14:tracePt t="41693" x="9347200" y="4046538"/>
          <p14:tracePt t="41709" x="9842500" y="4003675"/>
          <p14:tracePt t="41726" x="10294938" y="3952875"/>
          <p14:tracePt t="41727" x="10471150" y="3929063"/>
          <p14:tracePt t="41743" x="10623550" y="3911600"/>
          <p14:tracePt t="41744" x="10723563" y="3903663"/>
          <p14:tracePt t="41784" x="10706100" y="3903663"/>
          <p14:tracePt t="41792" x="10639425" y="3903663"/>
          <p14:tracePt t="41800" x="10539413" y="3919538"/>
          <p14:tracePt t="41809" x="10404475" y="3952875"/>
          <p14:tracePt t="41826" x="10161588" y="4003675"/>
          <p14:tracePt t="41843" x="10026650" y="4037013"/>
          <p14:tracePt t="41890" x="10036175" y="4037013"/>
          <p14:tracePt t="41898" x="10052050" y="4037013"/>
          <p14:tracePt t="41909" x="10069513" y="4054475"/>
          <p14:tracePt t="41926" x="10069513" y="4062413"/>
          <p14:tracePt t="41943" x="10069513" y="4105275"/>
          <p14:tracePt t="41960" x="10001250" y="4164013"/>
          <p14:tracePt t="41976" x="9791700" y="4297363"/>
          <p14:tracePt t="41992" x="9339263" y="4498975"/>
          <p14:tracePt t="42009" x="8499475" y="4835525"/>
          <p14:tracePt t="42026" x="7367588" y="5170488"/>
          <p14:tracePt t="42043" x="6124575" y="5473700"/>
          <p14:tracePt t="42059" x="4849813" y="5724525"/>
          <p14:tracePt t="42076" x="3557588" y="5943600"/>
          <p14:tracePt t="42092" x="2425700" y="6086475"/>
          <p14:tracePt t="42109" x="1485900" y="6110288"/>
          <p14:tracePt t="42126" x="814388" y="6161088"/>
          <p14:tracePt t="42143" x="469900" y="6178550"/>
          <p14:tracePt t="42160" x="393700" y="6186488"/>
          <p14:tracePt t="42185" x="385763" y="6186488"/>
          <p14:tracePt t="42194" x="360363" y="6169025"/>
          <p14:tracePt t="42209" x="327025" y="6127750"/>
          <p14:tracePt t="42226" x="301625" y="6094413"/>
          <p14:tracePt t="42243" x="276225" y="6051550"/>
          <p14:tracePt t="42259" x="234950" y="5976938"/>
          <p14:tracePt t="42276" x="234950" y="5892800"/>
          <p14:tracePt t="42292" x="227013" y="5834063"/>
          <p14:tracePt t="42309" x="227013" y="5741988"/>
          <p14:tracePt t="42326" x="227013" y="5649913"/>
          <p14:tracePt t="42342" x="285750" y="5540375"/>
          <p14:tracePt t="42359" x="360363" y="5414963"/>
          <p14:tracePt t="42376" x="419100" y="5295900"/>
          <p14:tracePt t="42393" x="444500" y="5187950"/>
          <p14:tracePt t="42409" x="452438" y="5170488"/>
          <p14:tracePt t="42426" x="452438" y="5154613"/>
          <p14:tracePt t="42442" x="461963" y="5129213"/>
          <p14:tracePt t="42460" x="477838" y="5129213"/>
          <p14:tracePt t="42476" x="528638" y="5103813"/>
          <p14:tracePt t="42493" x="587375" y="5086350"/>
          <p14:tracePt t="42509" x="679450" y="5027613"/>
          <p14:tracePt t="42526" x="788988" y="4943475"/>
          <p14:tracePt t="42543" x="922338" y="4818063"/>
          <p14:tracePt t="42560" x="1031875" y="4667250"/>
          <p14:tracePt t="42576" x="1098550" y="4565650"/>
          <p14:tracePt t="42592" x="1116013" y="4532313"/>
          <p14:tracePt t="42609" x="1123950" y="4532313"/>
          <p14:tracePt t="42634" x="1123950" y="4549775"/>
          <p14:tracePt t="42644" x="1123950" y="4565650"/>
          <p14:tracePt t="42660" x="1133475" y="4616450"/>
          <p14:tracePt t="42676" x="1157288" y="4884738"/>
          <p14:tracePt t="42693" x="1174750" y="5095875"/>
          <p14:tracePt t="42709" x="1174750" y="5287963"/>
          <p14:tracePt t="42726" x="1174750" y="5422900"/>
          <p14:tracePt t="42743" x="1174750" y="5532438"/>
          <p14:tracePt t="42759" x="1174750" y="5573713"/>
          <p14:tracePt t="42806" x="1174750" y="5565775"/>
          <p14:tracePt t="42814" x="1174750" y="5522913"/>
          <p14:tracePt t="42826" x="1174750" y="5448300"/>
          <p14:tracePt t="42842" x="1174750" y="5221288"/>
          <p14:tracePt t="42859" x="1174750" y="4978400"/>
          <p14:tracePt t="42876" x="1182688" y="4767263"/>
          <p14:tracePt t="42892" x="1192213" y="4641850"/>
          <p14:tracePt t="42909" x="1200150" y="4616450"/>
          <p14:tracePt t="42962" x="1200150" y="4659313"/>
          <p14:tracePt t="42970" x="1200150" y="4708525"/>
          <p14:tracePt t="42978" x="1200150" y="4776788"/>
          <p14:tracePt t="42992" x="1200150" y="4860925"/>
          <p14:tracePt t="43009" x="1174750" y="5053013"/>
          <p14:tracePt t="43026" x="1133475" y="5213350"/>
          <p14:tracePt t="43042" x="1108075" y="5330825"/>
          <p14:tracePt t="43084" x="1108075" y="5305425"/>
          <p14:tracePt t="43093" x="1108075" y="5280025"/>
          <p14:tracePt t="43101" x="1108075" y="5229225"/>
          <p14:tracePt t="43110" x="1108075" y="5154613"/>
          <p14:tracePt t="43127" x="1108075" y="4935538"/>
          <p14:tracePt t="43143" x="1108075" y="4725988"/>
          <p14:tracePt t="43160" x="1108075" y="4557713"/>
          <p14:tracePt t="43176" x="1108075" y="4483100"/>
          <p14:tracePt t="43231" x="1108075" y="4524375"/>
          <p14:tracePt t="43240" x="1108075" y="4583113"/>
          <p14:tracePt t="43248" x="1108075" y="4675188"/>
          <p14:tracePt t="43259" x="1108075" y="4784725"/>
          <p14:tracePt t="43276" x="1108075" y="5045075"/>
          <p14:tracePt t="43292" x="1108075" y="5313363"/>
          <p14:tracePt t="43310" x="1108075" y="5514975"/>
          <p14:tracePt t="43326" x="1108075" y="5522913"/>
          <p14:tracePt t="43354" x="1108075" y="5514975"/>
          <p14:tracePt t="43362" x="1108075" y="5489575"/>
          <p14:tracePt t="43376" x="1108075" y="5438775"/>
          <p14:tracePt t="43393" x="1108075" y="5229225"/>
          <p14:tracePt t="43409" x="1108075" y="4953000"/>
          <p14:tracePt t="43426" x="1108075" y="4692650"/>
          <p14:tracePt t="43443" x="1123950" y="4491038"/>
          <p14:tracePt t="43459" x="1123950" y="4381500"/>
          <p14:tracePt t="43510" x="1123950" y="4406900"/>
          <p14:tracePt t="43518" x="1133475" y="4483100"/>
          <p14:tracePt t="43526" x="1149350" y="4591050"/>
          <p14:tracePt t="43543" x="1157288" y="4884738"/>
          <p14:tracePt t="43559" x="1157288" y="5027613"/>
          <p14:tracePt t="43560" x="1157288" y="5187950"/>
          <p14:tracePt t="43576" x="1157288" y="5438775"/>
          <p14:tracePt t="43592" x="1157288" y="5522913"/>
          <p14:tracePt t="43632" x="1157288" y="5497513"/>
          <p14:tracePt t="43640" x="1157288" y="5464175"/>
          <p14:tracePt t="43649" x="1157288" y="5389563"/>
          <p14:tracePt t="43659" x="1157288" y="5295900"/>
          <p14:tracePt t="43676" x="1157288" y="5103813"/>
          <p14:tracePt t="43692" x="1166813" y="4910138"/>
          <p14:tracePt t="43709" x="1192213" y="4751388"/>
          <p14:tracePt t="43726" x="1208088" y="4616450"/>
          <p14:tracePt t="43741" x="1216025" y="4557713"/>
          <p14:tracePt t="43796" x="1216025" y="4591050"/>
          <p14:tracePt t="43804" x="1216025" y="4624388"/>
          <p14:tracePt t="43812" x="1216025" y="4692650"/>
          <p14:tracePt t="43826" x="1216025" y="4802188"/>
          <p14:tracePt t="43843" x="1216025" y="5037138"/>
          <p14:tracePt t="43859" x="1216025" y="5254625"/>
          <p14:tracePt t="43876" x="1216025" y="5422900"/>
          <p14:tracePt t="43893" x="1216025" y="5438775"/>
          <p14:tracePt t="43928" x="1216025" y="5422900"/>
          <p14:tracePt t="43935" x="1216025" y="5372100"/>
          <p14:tracePt t="43944" x="1216025" y="5295900"/>
          <p14:tracePt t="43960" x="1225550" y="5195888"/>
          <p14:tracePt t="43976" x="1241425" y="4994275"/>
          <p14:tracePt t="43977" x="1241425" y="4894263"/>
          <p14:tracePt t="43993" x="1266825" y="4659313"/>
          <p14:tracePt t="44009" x="1284288" y="4491038"/>
          <p14:tracePt t="44026" x="1284288" y="4414838"/>
          <p14:tracePt t="44041" x="1292225" y="4406900"/>
          <p14:tracePt t="44091" x="1292225" y="4424363"/>
          <p14:tracePt t="44098" x="1292225" y="4465638"/>
          <p14:tracePt t="44109" x="1292225" y="4557713"/>
          <p14:tracePt t="44126" x="1292225" y="4759325"/>
          <p14:tracePt t="44141" x="1292225" y="4994275"/>
          <p14:tracePt t="44159" x="1274763" y="5178425"/>
          <p14:tracePt t="44176" x="1266825" y="5254625"/>
          <p14:tracePt t="44213" x="1258888" y="5262563"/>
          <p14:tracePt t="44221" x="1258888" y="5237163"/>
          <p14:tracePt t="44229" x="1258888" y="5203825"/>
          <p14:tracePt t="44242" x="1258888" y="5187950"/>
          <p14:tracePt t="44259" x="1258888" y="5086350"/>
          <p14:tracePt t="44277" x="1250950" y="4978400"/>
          <p14:tracePt t="44292" x="1250950" y="4919663"/>
          <p14:tracePt t="44360" x="1250950" y="4935538"/>
          <p14:tracePt t="44368" x="1250950" y="4943475"/>
          <p14:tracePt t="44377" x="1250950" y="4960938"/>
          <p14:tracePt t="44392" x="1250950" y="4978400"/>
          <p14:tracePt t="44409" x="1241425" y="5002213"/>
          <p14:tracePt t="44410" x="1241425" y="5019675"/>
          <p14:tracePt t="44434" x="1241425" y="5027613"/>
          <p14:tracePt t="44500" x="1233488" y="5011738"/>
          <p14:tracePt t="44507" x="1233488" y="4978400"/>
          <p14:tracePt t="44526" x="1233488" y="4927600"/>
          <p14:tracePt t="44543" x="1241425" y="4792663"/>
          <p14:tracePt t="44559" x="1350963" y="4591050"/>
          <p14:tracePt t="44576" x="1711325" y="4271963"/>
          <p14:tracePt t="44593" x="2298700" y="3919538"/>
          <p14:tracePt t="44609" x="3036888" y="3625850"/>
          <p14:tracePt t="44626" x="3767138" y="3441700"/>
          <p14:tracePt t="44642" x="4489450" y="3340100"/>
          <p14:tracePt t="44659" x="5084763" y="3332163"/>
          <p14:tracePt t="44676" x="5529263" y="3416300"/>
          <p14:tracePt t="44692" x="5822950" y="3533775"/>
          <p14:tracePt t="44709" x="5991225" y="3651250"/>
          <p14:tracePt t="44726" x="6108700" y="3776663"/>
          <p14:tracePt t="44743" x="6149975" y="3852863"/>
          <p14:tracePt t="44759" x="6167438" y="3929063"/>
          <p14:tracePt t="44776" x="6167438" y="3995738"/>
          <p14:tracePt t="44792" x="6167438" y="4062413"/>
          <p14:tracePt t="44809" x="6167438" y="4113213"/>
          <p14:tracePt t="44826" x="6175375" y="4205288"/>
          <p14:tracePt t="44842" x="6175375" y="4230688"/>
          <p14:tracePt t="44859" x="6192838" y="4289425"/>
          <p14:tracePt t="44860" x="6200775" y="4322763"/>
          <p14:tracePt t="44876" x="6218238" y="4406900"/>
          <p14:tracePt t="44892" x="6234113" y="4457700"/>
          <p14:tracePt t="44910" x="6259513" y="4575175"/>
          <p14:tracePt t="44926" x="6259513" y="4624388"/>
          <p14:tracePt t="44943" x="6259513" y="4675188"/>
          <p14:tracePt t="44959" x="6259513" y="4708525"/>
          <p14:tracePt t="44976" x="6259513" y="4751388"/>
          <p14:tracePt t="44992" x="6234113" y="4792663"/>
          <p14:tracePt t="45009" x="6218238" y="4810125"/>
          <p14:tracePt t="45027" x="6200775" y="4826000"/>
          <p14:tracePt t="45043" x="6167438" y="4860925"/>
          <p14:tracePt t="45059" x="6108700" y="4902200"/>
          <p14:tracePt t="45076" x="6049963" y="4968875"/>
          <p14:tracePt t="45094" x="5965825" y="5053013"/>
          <p14:tracePt t="45109" x="5899150" y="5103813"/>
          <p14:tracePt t="45126" x="5848350" y="5137150"/>
          <p14:tracePt t="45143" x="5840413" y="5145088"/>
          <p14:tracePt t="45159" x="5832475" y="5145088"/>
          <p14:tracePt t="45177" x="5815013" y="5145088"/>
          <p14:tracePt t="45193" x="5756275" y="5070475"/>
          <p14:tracePt t="45210" x="5738813" y="5011738"/>
          <p14:tracePt t="45226" x="5680075" y="4902200"/>
          <p14:tracePt t="45242" x="5621338" y="4776788"/>
          <p14:tracePt t="45260" x="5588000" y="4649788"/>
          <p14:tracePt t="45276" x="5572125" y="4624388"/>
          <p14:tracePt t="45333" x="5572125" y="4641850"/>
          <p14:tracePt t="45343" x="5572125" y="4675188"/>
          <p14:tracePt t="45360" x="5580063" y="4792663"/>
          <p14:tracePt t="45376" x="5580063" y="4943475"/>
          <p14:tracePt t="45392" x="5580063" y="5137150"/>
          <p14:tracePt t="45409" x="5572125" y="5338763"/>
          <p14:tracePt t="45426" x="5546725" y="5540375"/>
          <p14:tracePt t="45442" x="5503863" y="5724525"/>
          <p14:tracePt t="45459" x="5480050" y="5849938"/>
          <p14:tracePt t="45476" x="5470525" y="5859463"/>
          <p14:tracePt t="45513" x="5470525" y="5842000"/>
          <p14:tracePt t="45522" x="5470525" y="5791200"/>
          <p14:tracePt t="45530" x="5470525" y="5716588"/>
          <p14:tracePt t="45543" x="5470525" y="5624513"/>
          <p14:tracePt t="45559" x="5503863" y="5405438"/>
          <p14:tracePt t="45576" x="5538788" y="5187950"/>
          <p14:tracePt t="45593" x="5562600" y="4994275"/>
          <p14:tracePt t="45609" x="5597525" y="4851400"/>
          <p14:tracePt t="45626" x="5613400" y="4776788"/>
          <p14:tracePt t="45661" x="5621338" y="4767263"/>
          <p14:tracePt t="45669" x="5621338" y="4792663"/>
          <p14:tracePt t="45677" x="5630863" y="4818063"/>
          <p14:tracePt t="45693" x="5630863" y="4868863"/>
          <p14:tracePt t="45709" x="5630863" y="5078413"/>
          <p14:tracePt t="45726" x="5630863" y="5599113"/>
          <p14:tracePt t="45742" x="5630863" y="5943600"/>
          <p14:tracePt t="45760" x="5630863" y="6145213"/>
          <p14:tracePt t="45776" x="5630863" y="6194425"/>
          <p14:tracePt t="45816" x="5630863" y="6161088"/>
          <p14:tracePt t="45824" x="5630863" y="6127750"/>
          <p14:tracePt t="45832" x="5630863" y="6043613"/>
          <p14:tracePt t="45843" x="5630863" y="5943600"/>
          <p14:tracePt t="45860" x="5630863" y="5699125"/>
          <p14:tracePt t="45876" x="5630863" y="5430838"/>
          <p14:tracePt t="45893" x="5630863" y="5187950"/>
          <p14:tracePt t="45909" x="5656263" y="5086350"/>
          <p14:tracePt t="45926" x="5656263" y="5078413"/>
          <p14:tracePt t="45943" x="5664200" y="5078413"/>
          <p14:tracePt t="45959" x="5680075" y="5129213"/>
          <p14:tracePt t="45976" x="5689600" y="5254625"/>
          <p14:tracePt t="45992" x="5697538" y="5405438"/>
          <p14:tracePt t="46009" x="5697538" y="5507038"/>
          <p14:tracePt t="46026" x="5697538" y="5514975"/>
          <p14:tracePt t="46218" x="5697538" y="5522913"/>
          <p14:tracePt t="46258" x="5697538" y="5514975"/>
          <p14:tracePt t="46266" x="5697538" y="5507038"/>
          <p14:tracePt t="46276" x="5697538" y="5489575"/>
          <p14:tracePt t="46349" x="5680075" y="5473700"/>
          <p14:tracePt t="46356" x="5646738" y="5456238"/>
          <p14:tracePt t="46364" x="5630863" y="5456238"/>
          <p14:tracePt t="46376" x="5580063" y="5456238"/>
          <p14:tracePt t="46393" x="5395913" y="5448300"/>
          <p14:tracePt t="46409" x="5026025" y="5448300"/>
          <p14:tracePt t="46426" x="4505325" y="5448300"/>
          <p14:tracePt t="46442" x="4111625" y="5430838"/>
          <p14:tracePt t="46459" x="3733800" y="5372100"/>
          <p14:tracePt t="46476" x="3406775" y="5305425"/>
          <p14:tracePt t="46492" x="3189288" y="5262563"/>
          <p14:tracePt t="46510" x="3062288" y="5237163"/>
          <p14:tracePt t="46526" x="2944813" y="5203825"/>
          <p14:tracePt t="46542" x="2836863" y="5170488"/>
          <p14:tracePt t="46559" x="2727325" y="5137150"/>
          <p14:tracePt t="46576" x="2625725" y="5119688"/>
          <p14:tracePt t="46593" x="2517775" y="5086350"/>
          <p14:tracePt t="46610" x="2366963" y="5045075"/>
          <p14:tracePt t="46626" x="2308225" y="5027613"/>
          <p14:tracePt t="46642" x="2122488" y="4953000"/>
          <p14:tracePt t="46659" x="2055813" y="4910138"/>
          <p14:tracePt t="46677" x="2005013" y="4884738"/>
          <p14:tracePt t="46693" x="1971675" y="4860925"/>
          <p14:tracePt t="46709" x="1930400" y="4843463"/>
          <p14:tracePt t="46726" x="1920875" y="4843463"/>
          <p14:tracePt t="46742" x="1897063" y="4843463"/>
          <p14:tracePt t="46759" x="1862138" y="4826000"/>
          <p14:tracePt t="46776" x="1812925" y="4810125"/>
          <p14:tracePt t="46793" x="1762125" y="4802188"/>
          <p14:tracePt t="46809" x="1711325" y="4802188"/>
          <p14:tracePt t="46826" x="1677988" y="4802188"/>
          <p14:tracePt t="46843" x="1636713" y="4802188"/>
          <p14:tracePt t="46904" x="1627188" y="4802188"/>
          <p14:tracePt t="46912" x="1619250" y="4802188"/>
          <p14:tracePt t="46926" x="1603375" y="4802188"/>
          <p14:tracePt t="46942" x="1568450" y="4810125"/>
          <p14:tracePt t="46960" x="1509713" y="4818063"/>
          <p14:tracePt t="46977" x="1450975" y="4818063"/>
          <p14:tracePt t="46993" x="1384300" y="4843463"/>
          <p14:tracePt t="47010" x="1350963" y="4851400"/>
          <p14:tracePt t="47026" x="1325563" y="4894263"/>
          <p14:tracePt t="47043" x="1292225" y="4968875"/>
          <p14:tracePt t="47059" x="1274763" y="5053013"/>
          <p14:tracePt t="47060" x="1258888" y="5145088"/>
          <p14:tracePt t="47076" x="1241425" y="5254625"/>
          <p14:tracePt t="47092" x="1123950" y="5800725"/>
          <p14:tracePt t="47109" x="1023938" y="6169025"/>
          <p14:tracePt t="47126" x="957263" y="6370638"/>
          <p14:tracePt t="47143" x="947738" y="6380163"/>
          <p14:tracePt t="47191" x="947738" y="6370638"/>
          <p14:tracePt t="47198" x="947738" y="6362700"/>
          <p14:tracePt t="47209" x="947738" y="6337300"/>
          <p14:tracePt t="47226" x="947738" y="6286500"/>
          <p14:tracePt t="47244" x="957263" y="6219825"/>
          <p14:tracePt t="47260" x="990600" y="6145213"/>
          <p14:tracePt t="47276" x="1023938" y="6002338"/>
          <p14:tracePt t="47293" x="1098550" y="5757863"/>
          <p14:tracePt t="47310" x="1208088" y="5489575"/>
          <p14:tracePt t="47326" x="1435100" y="5170488"/>
          <p14:tracePt t="47343" x="1685925" y="4894263"/>
          <p14:tracePt t="47359" x="2139950" y="4583113"/>
          <p14:tracePt t="47376" x="2760663" y="4256088"/>
          <p14:tracePt t="47392" x="3565525" y="3995738"/>
          <p14:tracePt t="47409" x="4237038" y="3819525"/>
          <p14:tracePt t="47426" x="4765675" y="3752850"/>
          <p14:tracePt t="47441" x="5118100" y="3727450"/>
          <p14:tracePt t="47459" x="5395913" y="3743325"/>
          <p14:tracePt t="47476" x="5580063" y="3844925"/>
          <p14:tracePt t="47493" x="5738813" y="3962400"/>
          <p14:tracePt t="47509" x="5899150" y="4146550"/>
          <p14:tracePt t="47526" x="6100763" y="4432300"/>
          <p14:tracePt t="47542" x="6167438" y="4524375"/>
          <p14:tracePt t="47543" x="6208713" y="4616450"/>
          <p14:tracePt t="47560" x="6292850" y="4792663"/>
          <p14:tracePt t="47576" x="6343650" y="4935538"/>
          <p14:tracePt t="47593" x="6369050" y="5095875"/>
          <p14:tracePt t="47609" x="6376988" y="5237163"/>
          <p14:tracePt t="47626" x="6376988" y="5389563"/>
          <p14:tracePt t="47641" x="6359525" y="5489575"/>
          <p14:tracePt t="47659" x="6335713" y="5532438"/>
          <p14:tracePt t="47676" x="6335713" y="5548313"/>
          <p14:tracePt t="47731" x="6326188" y="5548313"/>
          <p14:tracePt t="47739" x="6318250" y="5548313"/>
          <p14:tracePt t="47747" x="6310313" y="5548313"/>
          <p14:tracePt t="47763" x="6300788" y="5548313"/>
          <p14:tracePt t="47776" x="6292850" y="5548313"/>
          <p14:tracePt t="47792" x="6251575" y="5548313"/>
          <p14:tracePt t="47810" x="6200775" y="5565775"/>
          <p14:tracePt t="47826" x="6134100" y="5624513"/>
          <p14:tracePt t="47842" x="6075363" y="5683250"/>
          <p14:tracePt t="47859" x="6024563" y="5724525"/>
          <p14:tracePt t="47876" x="6008688" y="5749925"/>
          <p14:tracePt t="47893" x="5991225" y="5767388"/>
          <p14:tracePt t="47983" x="5983288" y="5767388"/>
          <p14:tracePt t="50691" x="5973763" y="5757863"/>
          <p14:tracePt t="50699" x="5973763" y="5724525"/>
          <p14:tracePt t="50709" x="5940425" y="5673725"/>
          <p14:tracePt t="50726" x="5840413" y="5573713"/>
          <p14:tracePt t="50743" x="5730875" y="5514975"/>
          <p14:tracePt t="50759" x="5495925" y="5389563"/>
          <p14:tracePt t="50776" x="5110163" y="5221288"/>
          <p14:tracePt t="50793" x="4706938" y="5070475"/>
          <p14:tracePt t="50809" x="4354513" y="4935538"/>
          <p14:tracePt t="50827" x="4094163" y="4851400"/>
          <p14:tracePt t="50843" x="3927475" y="4784725"/>
          <p14:tracePt t="50859" x="3767138" y="4725988"/>
          <p14:tracePt t="50876" x="3616325" y="4700588"/>
          <p14:tracePt t="50893" x="3448050" y="4692650"/>
          <p14:tracePt t="50910" x="3248025" y="4692650"/>
          <p14:tracePt t="50926" x="3003550" y="4692650"/>
          <p14:tracePt t="50943" x="2752725" y="4692650"/>
          <p14:tracePt t="50960" x="2474913" y="4692650"/>
          <p14:tracePt t="50976" x="2206625" y="4667250"/>
          <p14:tracePt t="50993" x="2005013" y="4659313"/>
          <p14:tracePt t="51010" x="1854200" y="4641850"/>
          <p14:tracePt t="51026" x="1828800" y="4641850"/>
          <p14:tracePt t="51043" x="1779588" y="4633913"/>
          <p14:tracePt t="51059" x="1728788" y="4633913"/>
          <p14:tracePt t="51076" x="1644650" y="4633913"/>
          <p14:tracePt t="51092" x="1577975" y="4641850"/>
          <p14:tracePt t="51109" x="1443038" y="4675188"/>
          <p14:tracePt t="51126" x="1284288" y="4743450"/>
          <p14:tracePt t="51142" x="1141413" y="4818063"/>
          <p14:tracePt t="51159" x="1006475" y="4894263"/>
          <p14:tracePt t="51176" x="898525" y="4960938"/>
          <p14:tracePt t="51193" x="830263" y="5011738"/>
          <p14:tracePt t="51210" x="814388" y="5037138"/>
          <p14:tracePt t="51226" x="814388" y="5045075"/>
          <p14:tracePt t="51305" x="814388" y="5053013"/>
          <p14:tracePt t="51337" x="830263" y="5053013"/>
          <p14:tracePt t="51353" x="839788" y="5053013"/>
          <p14:tracePt t="51525" x="847725" y="5053013"/>
          <p14:tracePt t="51567" x="855663" y="5053013"/>
          <p14:tracePt t="51574" x="863600" y="5053013"/>
          <p14:tracePt t="51590" x="873125" y="5053013"/>
          <p14:tracePt t="51598" x="881063" y="5053013"/>
          <p14:tracePt t="51615" x="889000" y="5053013"/>
          <p14:tracePt t="51626" x="898525" y="5053013"/>
          <p14:tracePt t="51642" x="906463" y="5053013"/>
          <p14:tracePt t="51659" x="922338" y="5060950"/>
          <p14:tracePt t="51676" x="947738" y="5086350"/>
          <p14:tracePt t="51693" x="1016000" y="5095875"/>
          <p14:tracePt t="51710" x="1057275" y="5129213"/>
          <p14:tracePt t="51726" x="1098550" y="5137150"/>
          <p14:tracePt t="51742" x="1116013" y="5145088"/>
          <p14:tracePt t="51819" x="1116013" y="5137150"/>
          <p14:tracePt t="51836" x="1116013" y="5129213"/>
          <p14:tracePt t="51844" x="1098550" y="5119688"/>
          <p14:tracePt t="51853" x="1098550" y="5111750"/>
          <p14:tracePt t="51860" x="1098550" y="5103813"/>
          <p14:tracePt t="51885" x="1098550" y="5095875"/>
          <p14:tracePt t="51894" x="1090613" y="5095875"/>
          <p14:tracePt t="51910" x="1090613" y="5078413"/>
          <p14:tracePt t="51926" x="1090613" y="5070475"/>
          <p14:tracePt t="51942" x="1090613" y="5060950"/>
          <p14:tracePt t="51959" x="1090613" y="5045075"/>
          <p14:tracePt t="51976" x="1090613" y="5027613"/>
          <p14:tracePt t="51992" x="1098550" y="5027613"/>
          <p14:tracePt t="52024" x="1108075" y="5027613"/>
          <p14:tracePt t="52261" x="1098550" y="5027613"/>
          <p14:tracePt t="52277" x="1098550" y="5011738"/>
          <p14:tracePt t="52294" x="1098550" y="4994275"/>
          <p14:tracePt t="52302" x="1090613" y="4968875"/>
          <p14:tracePt t="52310" x="1090613" y="4943475"/>
          <p14:tracePt t="52327" x="1074738" y="4910138"/>
          <p14:tracePt t="52341" x="1074738" y="4902200"/>
          <p14:tracePt t="52360" x="1074738" y="4894263"/>
          <p14:tracePt t="52424" x="1074738" y="4927600"/>
          <p14:tracePt t="52433" x="1074738" y="4953000"/>
          <p14:tracePt t="52443" x="1074738" y="4994275"/>
          <p14:tracePt t="52459" x="1082675" y="5037138"/>
          <p14:tracePt t="52476" x="1082675" y="5053013"/>
          <p14:tracePt t="52531" x="1082675" y="5027613"/>
          <p14:tracePt t="52539" x="1082675" y="4994275"/>
          <p14:tracePt t="52547" x="1082675" y="4953000"/>
          <p14:tracePt t="52559" x="1082675" y="4902200"/>
          <p14:tracePt t="52577" x="1074738" y="4851400"/>
          <p14:tracePt t="52593" x="1074738" y="4835525"/>
          <p14:tracePt t="52645" x="1074738" y="4860925"/>
          <p14:tracePt t="52653" x="1074738" y="4884738"/>
          <p14:tracePt t="52662" x="1074738" y="4902200"/>
          <p14:tracePt t="52675" x="1074738" y="4927600"/>
          <p14:tracePt t="52693" x="1074738" y="4943475"/>
          <p14:tracePt t="52710" x="1074738" y="4953000"/>
          <p14:tracePt t="52760" x="1074738" y="4943475"/>
          <p14:tracePt t="52768" x="1074738" y="4927600"/>
          <p14:tracePt t="52776" x="1074738" y="4919663"/>
          <p14:tracePt t="52793" x="1074738" y="4910138"/>
          <p14:tracePt t="52809" x="1074738" y="4902200"/>
          <p14:tracePt t="52866" x="1074738" y="4910138"/>
          <p14:tracePt t="52875" x="1074738" y="4943475"/>
          <p14:tracePt t="52882" x="1074738" y="4960938"/>
          <p14:tracePt t="52964" x="1074738" y="4953000"/>
          <p14:tracePt t="52972" x="1074738" y="4927600"/>
          <p14:tracePt t="52981" x="1074738" y="4919663"/>
          <p14:tracePt t="52997" x="1074738" y="4910138"/>
          <p14:tracePt t="53038" x="1082675" y="4902200"/>
          <p14:tracePt t="53063" x="1082675" y="4910138"/>
          <p14:tracePt t="53071" x="1082675" y="4935538"/>
          <p14:tracePt t="53079" x="1082675" y="4943475"/>
          <p14:tracePt t="53093" x="1082675" y="4968875"/>
          <p14:tracePt t="53109" x="1082675" y="4994275"/>
          <p14:tracePt t="53162" x="1082675" y="4986338"/>
          <p14:tracePt t="53169" x="1082675" y="4968875"/>
          <p14:tracePt t="53177" x="1082675" y="4960938"/>
          <p14:tracePt t="53192" x="1082675" y="4935538"/>
          <p14:tracePt t="53209" x="1082675" y="4927600"/>
          <p14:tracePt t="53259" x="1082675" y="4935538"/>
          <p14:tracePt t="53268" x="1082675" y="4953000"/>
          <p14:tracePt t="53276" x="1082675" y="4968875"/>
          <p14:tracePt t="53292" x="1082675" y="4994275"/>
          <p14:tracePt t="53309" x="1082675" y="5002213"/>
          <p14:tracePt t="53359" x="1082675" y="4994275"/>
          <p14:tracePt t="53365" x="1098550" y="4978400"/>
          <p14:tracePt t="53376" x="1098550" y="4960938"/>
          <p14:tracePt t="53393" x="1098550" y="4902200"/>
          <p14:tracePt t="53409" x="1133475" y="4826000"/>
          <p14:tracePt t="53426" x="1166813" y="4767263"/>
          <p14:tracePt t="53443" x="1192213" y="4718050"/>
          <p14:tracePt t="53459" x="1266825" y="4659313"/>
          <p14:tracePt t="53476" x="1309688" y="4624388"/>
          <p14:tracePt t="53493" x="1392238" y="4583113"/>
          <p14:tracePt t="53509" x="1527175" y="4506913"/>
          <p14:tracePt t="53527" x="1703388" y="4440238"/>
          <p14:tracePt t="53542" x="1912938" y="4373563"/>
          <p14:tracePt t="53559" x="2122488" y="4322763"/>
          <p14:tracePt t="53576" x="2341563" y="4271963"/>
          <p14:tracePt t="53593" x="2566988" y="4238625"/>
          <p14:tracePt t="53609" x="2794000" y="4205288"/>
          <p14:tracePt t="53626" x="3013075" y="4205288"/>
          <p14:tracePt t="53643" x="3248025" y="4205288"/>
          <p14:tracePt t="53659" x="3524250" y="4205288"/>
          <p14:tracePt t="53660" x="3633788" y="4205288"/>
          <p14:tracePt t="53676" x="3733800" y="4205288"/>
          <p14:tracePt t="53693" x="3994150" y="4281488"/>
          <p14:tracePt t="53709" x="4152900" y="4330700"/>
          <p14:tracePt t="53726" x="4279900" y="4389438"/>
          <p14:tracePt t="53742" x="4405313" y="4457700"/>
          <p14:tracePt t="53760" x="4514850" y="4524375"/>
          <p14:tracePt t="53776" x="4632325" y="4600575"/>
          <p14:tracePt t="53792" x="4749800" y="4675188"/>
          <p14:tracePt t="53809" x="4849813" y="4743450"/>
          <p14:tracePt t="53826" x="4951413" y="4818063"/>
          <p14:tracePt t="53842" x="5026025" y="4884738"/>
          <p14:tracePt t="53859" x="5092700" y="4968875"/>
          <p14:tracePt t="53876" x="5168900" y="5070475"/>
          <p14:tracePt t="53893" x="5235575" y="5162550"/>
          <p14:tracePt t="53909" x="5286375" y="5262563"/>
          <p14:tracePt t="53926" x="5337175" y="5338763"/>
          <p14:tracePt t="53943" x="5362575" y="5405438"/>
          <p14:tracePt t="53959" x="5370513" y="5422900"/>
          <p14:tracePt t="53976" x="5378450" y="5430838"/>
          <p14:tracePt t="54019" x="5386388" y="5438775"/>
          <p14:tracePt t="54036" x="5403850" y="5438775"/>
          <p14:tracePt t="54044" x="5421313" y="5422900"/>
          <p14:tracePt t="54060" x="5437188" y="5414963"/>
          <p14:tracePt t="54068" x="5454650" y="5405438"/>
          <p14:tracePt t="54077" x="5487988" y="5389563"/>
          <p14:tracePt t="54093" x="5521325" y="5372100"/>
          <p14:tracePt t="54109" x="5588000" y="5346700"/>
          <p14:tracePt t="54126" x="5638800" y="5338763"/>
          <p14:tracePt t="54143" x="5705475" y="5305425"/>
          <p14:tracePt t="54159" x="5715000" y="5295900"/>
          <p14:tracePt t="54437" x="5722938" y="5295900"/>
          <p14:tracePt t="54469" x="5722938" y="5321300"/>
          <p14:tracePt t="54477" x="5715000" y="5346700"/>
          <p14:tracePt t="54486" x="5697538" y="5356225"/>
          <p14:tracePt t="54494" x="5680075" y="5380038"/>
          <p14:tracePt t="54510" x="5664200" y="5380038"/>
          <p14:tracePt t="54510" x="5656263" y="5380038"/>
          <p14:tracePt t="56991" x="5646738" y="5380038"/>
          <p14:tracePt t="57029" x="5638800" y="5380038"/>
          <p14:tracePt t="57037" x="5638800" y="5389563"/>
          <p14:tracePt t="57094" x="5621338" y="5389563"/>
          <p14:tracePt t="57103" x="5613400" y="5389563"/>
          <p14:tracePt t="57111" x="5597525" y="5389563"/>
          <p14:tracePt t="57126" x="5572125" y="5389563"/>
          <p14:tracePt t="57143" x="5513388" y="5389563"/>
          <p14:tracePt t="57159" x="5403850" y="5389563"/>
          <p14:tracePt t="57176" x="5160963" y="5372100"/>
          <p14:tracePt t="57193" x="4740275" y="5346700"/>
          <p14:tracePt t="57210" x="4111625" y="5330825"/>
          <p14:tracePt t="57227" x="3767138" y="5330825"/>
          <p14:tracePt t="57243" x="3532188" y="5330825"/>
          <p14:tracePt t="57260" x="3373438" y="5330825"/>
          <p14:tracePt t="57277" x="3271838" y="5330825"/>
          <p14:tracePt t="57293" x="3213100" y="5330825"/>
          <p14:tracePt t="57310" x="3189288" y="5338763"/>
          <p14:tracePt t="57326" x="3163888" y="5356225"/>
          <p14:tracePt t="57343" x="3146425" y="5356225"/>
          <p14:tracePt t="57360" x="3105150" y="5372100"/>
          <p14:tracePt t="57376" x="3062288" y="5372100"/>
          <p14:tracePt t="57393" x="3003550" y="5380038"/>
          <p14:tracePt t="57410" x="2860675" y="5397500"/>
          <p14:tracePt t="57427" x="2709863" y="5405438"/>
          <p14:tracePt t="57443" x="2525713" y="5414963"/>
          <p14:tracePt t="57460" x="2308225" y="5430838"/>
          <p14:tracePt t="57476" x="2073275" y="5430838"/>
          <p14:tracePt t="57493" x="1871663" y="5430838"/>
          <p14:tracePt t="57510" x="1744663" y="5430838"/>
          <p14:tracePt t="57527" x="1711325" y="5430838"/>
          <p14:tracePt t="57543" x="1703388" y="5430838"/>
          <p14:tracePt t="57585" x="1695450" y="5430838"/>
          <p14:tracePt t="57593" x="1677988" y="5430838"/>
          <p14:tracePt t="57602" x="1644650" y="5430838"/>
          <p14:tracePt t="57610" x="1619250" y="5430838"/>
          <p14:tracePt t="57627" x="1544638" y="5430838"/>
          <p14:tracePt t="57642" x="1509713" y="5430838"/>
          <p14:tracePt t="57659" x="1409700" y="5430838"/>
          <p14:tracePt t="57677" x="1358900" y="5448300"/>
          <p14:tracePt t="57693" x="1350963" y="5464175"/>
          <p14:tracePt t="57710" x="1309688" y="5473700"/>
          <p14:tracePt t="57726" x="1292225" y="5481638"/>
          <p14:tracePt t="57743" x="1284288" y="5497513"/>
          <p14:tracePt t="57760" x="1274763" y="5507038"/>
          <p14:tracePt t="57776" x="1266825" y="5507038"/>
          <p14:tracePt t="57880" x="1274763" y="5507038"/>
          <p14:tracePt t="57896" x="1284288" y="5507038"/>
          <p14:tracePt t="57912" x="1300163" y="5507038"/>
          <p14:tracePt t="57921" x="1317625" y="5507038"/>
          <p14:tracePt t="57930" x="1325563" y="5507038"/>
          <p14:tracePt t="57943" x="1333500" y="5507038"/>
          <p14:tracePt t="57961" x="1350963" y="5507038"/>
          <p14:tracePt t="57977" x="1384300" y="5507038"/>
          <p14:tracePt t="57993" x="1427163" y="5497513"/>
          <p14:tracePt t="58009" x="1450975" y="5497513"/>
          <p14:tracePt t="58027" x="1476375" y="5497513"/>
          <p14:tracePt t="58092" x="1485900" y="5497513"/>
          <p14:tracePt t="58101" x="1501775" y="5497513"/>
          <p14:tracePt t="58111" x="1519238" y="5507038"/>
          <p14:tracePt t="58126" x="1568450" y="5507038"/>
          <p14:tracePt t="58144" x="1619250" y="5507038"/>
          <p14:tracePt t="58160" x="1636713" y="5507038"/>
          <p14:tracePt t="58176" x="1652588" y="5507038"/>
          <p14:tracePt t="58193" x="1662113" y="5507038"/>
          <p14:tracePt t="58231" x="1662113" y="5497513"/>
          <p14:tracePt t="58240" x="1662113" y="5489575"/>
          <p14:tracePt t="58248" x="1662113" y="5481638"/>
          <p14:tracePt t="58260" x="1662113" y="5456238"/>
          <p14:tracePt t="58276" x="1662113" y="5438775"/>
          <p14:tracePt t="58293" x="1662113" y="5414963"/>
          <p14:tracePt t="58309" x="1670050" y="5397500"/>
          <p14:tracePt t="58326" x="1670050" y="5380038"/>
          <p14:tracePt t="58343" x="1670050" y="5364163"/>
          <p14:tracePt t="58360" x="1670050" y="5356225"/>
          <p14:tracePt t="58376" x="1670050" y="5346700"/>
          <p14:tracePt t="58394" x="1670050" y="5338763"/>
          <p14:tracePt t="58410" x="1662113" y="5313363"/>
          <p14:tracePt t="58427" x="1636713" y="5287963"/>
          <p14:tracePt t="58443" x="1611313" y="5262563"/>
          <p14:tracePt t="58460" x="1577975" y="5246688"/>
          <p14:tracePt t="58477" x="1568450" y="5246688"/>
          <p14:tracePt t="58494" x="1560513" y="5246688"/>
          <p14:tracePt t="58510" x="1544638" y="5246688"/>
          <p14:tracePt t="58527" x="1509713" y="5246688"/>
          <p14:tracePt t="58543" x="1468438" y="5246688"/>
          <p14:tracePt t="58560" x="1443038" y="5246688"/>
          <p14:tracePt t="58576" x="1392238" y="5246688"/>
          <p14:tracePt t="58593" x="1358900" y="5246688"/>
          <p14:tracePt t="58610" x="1343025" y="5254625"/>
          <p14:tracePt t="58627" x="1309688" y="5272088"/>
          <p14:tracePt t="58644" x="1300163" y="5280025"/>
          <p14:tracePt t="58659" x="1284288" y="5287963"/>
          <p14:tracePt t="58676" x="1274763" y="5313363"/>
          <p14:tracePt t="58693" x="1258888" y="5346700"/>
          <p14:tracePt t="58710" x="1250950" y="5364163"/>
          <p14:tracePt t="58726" x="1233488" y="5397500"/>
          <p14:tracePt t="58743" x="1233488" y="5422900"/>
          <p14:tracePt t="58760" x="1225550" y="5438775"/>
          <p14:tracePt t="58776" x="1216025" y="5473700"/>
          <p14:tracePt t="58793" x="1216025" y="5481638"/>
          <p14:tracePt t="58810" x="1216025" y="5497513"/>
          <p14:tracePt t="58827" x="1216025" y="5507038"/>
          <p14:tracePt t="58843" x="1225550" y="5532438"/>
          <p14:tracePt t="58860" x="1241425" y="5548313"/>
          <p14:tracePt t="58877" x="1258888" y="5573713"/>
          <p14:tracePt t="58893" x="1284288" y="5591175"/>
          <p14:tracePt t="58910" x="1325563" y="5607050"/>
          <p14:tracePt t="58927" x="1350963" y="5624513"/>
          <p14:tracePt t="58928" x="1358900" y="5632450"/>
          <p14:tracePt t="58943" x="1392238" y="5640388"/>
          <p14:tracePt t="58961" x="1435100" y="5649913"/>
          <p14:tracePt t="58977" x="1450975" y="5657850"/>
          <p14:tracePt t="58993" x="1509713" y="5657850"/>
          <p14:tracePt t="59010" x="1560513" y="5657850"/>
          <p14:tracePt t="59027" x="1593850" y="5657850"/>
          <p14:tracePt t="59043" x="1636713" y="5649913"/>
          <p14:tracePt t="59060" x="1670050" y="5624513"/>
          <p14:tracePt t="59077" x="1703388" y="5607050"/>
          <p14:tracePt t="59093" x="1736725" y="5581650"/>
          <p14:tracePt t="59110" x="1744663" y="5565775"/>
          <p14:tracePt t="59126" x="1762125" y="5548313"/>
          <p14:tracePt t="59143" x="1770063" y="5522913"/>
          <p14:tracePt t="59160" x="1779588" y="5507038"/>
          <p14:tracePt t="59176" x="1787525" y="5489575"/>
          <p14:tracePt t="59193" x="1795463" y="5473700"/>
          <p14:tracePt t="59210" x="1795463" y="5456238"/>
          <p14:tracePt t="59227" x="1795463" y="5397500"/>
          <p14:tracePt t="59243" x="1795463" y="5346700"/>
          <p14:tracePt t="59260" x="1795463" y="5295900"/>
          <p14:tracePt t="59276" x="1787525" y="5262563"/>
          <p14:tracePt t="59293" x="1762125" y="5237163"/>
          <p14:tracePt t="59310" x="1754188" y="5229225"/>
          <p14:tracePt t="59327" x="1736725" y="5221288"/>
          <p14:tracePt t="59343" x="1720850" y="5221288"/>
          <p14:tracePt t="59360" x="1695450" y="5221288"/>
          <p14:tracePt t="59376" x="1677988" y="5221288"/>
          <p14:tracePt t="59377" x="1670050" y="5221288"/>
          <p14:tracePt t="59393" x="1644650" y="5221288"/>
          <p14:tracePt t="59409" x="1611313" y="5221288"/>
          <p14:tracePt t="59427" x="1544638" y="5221288"/>
          <p14:tracePt t="59443" x="1501775" y="5237163"/>
          <p14:tracePt t="59460" x="1460500" y="5262563"/>
          <p14:tracePt t="59476" x="1443038" y="5272088"/>
          <p14:tracePt t="59499" x="1435100" y="5280025"/>
          <p14:tracePt t="59516" x="1435100" y="5287963"/>
          <p14:tracePt t="59526" x="1435100" y="5295900"/>
          <p14:tracePt t="59543" x="1427163" y="5330825"/>
          <p14:tracePt t="59559" x="1417638" y="5364163"/>
          <p14:tracePt t="59576" x="1409700" y="5389563"/>
          <p14:tracePt t="59593" x="1401763" y="5438775"/>
          <p14:tracePt t="59610" x="1392238" y="5473700"/>
          <p14:tracePt t="59627" x="1384300" y="5507038"/>
          <p14:tracePt t="59644" x="1376363" y="5532438"/>
          <p14:tracePt t="59660" x="1376363" y="5540375"/>
          <p14:tracePt t="59676" x="1376363" y="5548313"/>
          <p14:tracePt t="59694" x="1376363" y="5573713"/>
          <p14:tracePt t="59720" x="1376363" y="5591175"/>
          <p14:tracePt t="59728" x="1384300" y="5591175"/>
          <p14:tracePt t="59743" x="1384300" y="5599113"/>
          <p14:tracePt t="59760" x="1401763" y="5614988"/>
          <p14:tracePt t="59777" x="1417638" y="5624513"/>
          <p14:tracePt t="59777" x="1427163" y="5624513"/>
          <p14:tracePt t="59793" x="1450975" y="5632450"/>
          <p14:tracePt t="59809" x="1476375" y="5640388"/>
          <p14:tracePt t="59826" x="1535113" y="5640388"/>
          <p14:tracePt t="59843" x="1560513" y="5640388"/>
          <p14:tracePt t="59859" x="1593850" y="5640388"/>
          <p14:tracePt t="59860" x="1611313" y="5640388"/>
          <p14:tracePt t="59876" x="1644650" y="5624513"/>
          <p14:tracePt t="59893" x="1677988" y="5599113"/>
          <p14:tracePt t="59910" x="1695450" y="5573713"/>
          <p14:tracePt t="59926" x="1703388" y="5540375"/>
          <p14:tracePt t="59943" x="1703388" y="5507038"/>
          <p14:tracePt t="59959" x="1703388" y="5481638"/>
          <p14:tracePt t="59977" x="1703388" y="5438775"/>
          <p14:tracePt t="59993" x="1695450" y="5414963"/>
          <p14:tracePt t="60010" x="1685925" y="5389563"/>
          <p14:tracePt t="60026" x="1677988" y="5380038"/>
          <p14:tracePt t="60145" x="1677988" y="5389563"/>
          <p14:tracePt t="60153" x="1685925" y="5405438"/>
          <p14:tracePt t="60162" x="1695450" y="5414963"/>
          <p14:tracePt t="60176" x="1720850" y="5430838"/>
          <p14:tracePt t="60193" x="1803400" y="5489575"/>
          <p14:tracePt t="60210" x="1930400" y="5540375"/>
          <p14:tracePt t="60226" x="2249488" y="5599113"/>
          <p14:tracePt t="60243" x="2752725" y="5665788"/>
          <p14:tracePt t="60244" x="3054350" y="5683250"/>
          <p14:tracePt t="60260" x="3398838" y="5699125"/>
          <p14:tracePt t="60276" x="4129088" y="5699125"/>
          <p14:tracePt t="60295" x="4413250" y="5699125"/>
          <p14:tracePt t="60310" x="4598988" y="5673725"/>
          <p14:tracePt t="60327" x="4691063" y="5632450"/>
          <p14:tracePt t="60343" x="4757738" y="5607050"/>
          <p14:tracePt t="60360" x="4833938" y="5573713"/>
          <p14:tracePt t="60376" x="4951413" y="5548313"/>
          <p14:tracePt t="60393" x="5068888" y="5514975"/>
          <p14:tracePt t="60409" x="5176838" y="5497513"/>
          <p14:tracePt t="60426" x="5278438" y="5489575"/>
          <p14:tracePt t="60443" x="5370513" y="5481638"/>
          <p14:tracePt t="60460" x="5437188" y="5464175"/>
          <p14:tracePt t="60477" x="5445125" y="5456238"/>
          <p14:tracePt t="60522" x="5454650" y="5456238"/>
          <p14:tracePt t="60538" x="5462588" y="5456238"/>
          <p14:tracePt t="60546" x="5480050" y="5456238"/>
          <p14:tracePt t="60562" x="5495925" y="5456238"/>
          <p14:tracePt t="60587" x="5513388" y="5456238"/>
          <p14:tracePt t="60604" x="5521325" y="5456238"/>
          <p14:tracePt t="60611" x="5538788" y="5456238"/>
          <p14:tracePt t="60626" x="5554663" y="5456238"/>
          <p14:tracePt t="60643" x="5597525" y="5448300"/>
          <p14:tracePt t="60659" x="5621338" y="5438775"/>
          <p14:tracePt t="60676" x="5630863" y="5438775"/>
          <p14:tracePt t="60693" x="5630863" y="5430838"/>
          <p14:tracePt t="60727" x="5630863" y="5414963"/>
          <p14:tracePt t="60759" x="5630863" y="5405438"/>
          <p14:tracePt t="60793" x="5630863" y="5397500"/>
          <p14:tracePt t="60816" x="5630863" y="5389563"/>
          <p14:tracePt t="60826" x="5630863" y="5380038"/>
          <p14:tracePt t="60832" x="5630863" y="5364163"/>
          <p14:tracePt t="60849" x="5630863" y="5346700"/>
          <p14:tracePt t="60860" x="5621338" y="5346700"/>
          <p14:tracePt t="60876" x="5613400" y="5321300"/>
          <p14:tracePt t="60893" x="5605463" y="5305425"/>
          <p14:tracePt t="60910" x="5588000" y="5287963"/>
          <p14:tracePt t="60927" x="5580063" y="5287963"/>
          <p14:tracePt t="60943" x="5572125" y="5272088"/>
          <p14:tracePt t="60960" x="5546725" y="5262563"/>
          <p14:tracePt t="60976" x="5521325" y="5254625"/>
          <p14:tracePt t="60993" x="5480050" y="5254625"/>
          <p14:tracePt t="61010" x="5437188" y="5246688"/>
          <p14:tracePt t="61027" x="5411788" y="5246688"/>
          <p14:tracePt t="61043" x="5362575" y="5246688"/>
          <p14:tracePt t="61060" x="5337175" y="5237163"/>
          <p14:tracePt t="61076" x="5311775" y="5237163"/>
          <p14:tracePt t="61093" x="5260975" y="5237163"/>
          <p14:tracePt t="61110" x="5219700" y="5237163"/>
          <p14:tracePt t="61111" x="5194300" y="5237163"/>
          <p14:tracePt t="61126" x="5160963" y="5237163"/>
          <p14:tracePt t="61143" x="5110163" y="5254625"/>
          <p14:tracePt t="61144" x="5092700" y="5254625"/>
          <p14:tracePt t="61159" x="5068888" y="5254625"/>
          <p14:tracePt t="61176" x="5033963" y="5272088"/>
          <p14:tracePt t="61193" x="5018088" y="5287963"/>
          <p14:tracePt t="61210" x="5000625" y="5295900"/>
          <p14:tracePt t="61227" x="4975225" y="5321300"/>
          <p14:tracePt t="61244" x="4959350" y="5338763"/>
          <p14:tracePt t="61260" x="4941888" y="5380038"/>
          <p14:tracePt t="61276" x="4933950" y="5397500"/>
          <p14:tracePt t="61293" x="4926013" y="5438775"/>
          <p14:tracePt t="61309" x="4916488" y="5489575"/>
          <p14:tracePt t="61326" x="4916488" y="5514975"/>
          <p14:tracePt t="61343" x="4916488" y="5573713"/>
          <p14:tracePt t="61360" x="4916488" y="5614988"/>
          <p14:tracePt t="61376" x="4926013" y="5640388"/>
          <p14:tracePt t="61393" x="4941888" y="5673725"/>
          <p14:tracePt t="61410" x="4951413" y="5691188"/>
          <p14:tracePt t="61426" x="4975225" y="5716588"/>
          <p14:tracePt t="61443" x="4984750" y="5716588"/>
          <p14:tracePt t="61460" x="5000625" y="5724525"/>
          <p14:tracePt t="61476" x="5033963" y="5741988"/>
          <p14:tracePt t="61493" x="5084763" y="5741988"/>
          <p14:tracePt t="61510" x="5135563" y="5741988"/>
          <p14:tracePt t="61527" x="5202238" y="5741988"/>
          <p14:tracePt t="61543" x="5245100" y="5741988"/>
          <p14:tracePt t="61560" x="5268913" y="5741988"/>
          <p14:tracePt t="61560" x="5286375" y="5741988"/>
          <p14:tracePt t="61577" x="5294313" y="5741988"/>
          <p14:tracePt t="61577" x="5303838" y="5741988"/>
          <p14:tracePt t="61593" x="5311775" y="5741988"/>
          <p14:tracePt t="61610" x="5319713" y="5724525"/>
          <p14:tracePt t="61627" x="5327650" y="5699125"/>
          <p14:tracePt t="61644" x="5337175" y="5673725"/>
          <p14:tracePt t="61660" x="5345113" y="5624513"/>
          <p14:tracePt t="61677" x="5345113" y="5581650"/>
          <p14:tracePt t="61694" x="5353050" y="5532438"/>
          <p14:tracePt t="61710" x="5353050" y="5489575"/>
          <p14:tracePt t="61727" x="5353050" y="5464175"/>
          <p14:tracePt t="61743" x="5353050" y="5456238"/>
          <p14:tracePt t="61760" x="5353050" y="5448300"/>
          <p14:tracePt t="61777" x="5353050" y="5438775"/>
          <p14:tracePt t="62510" x="5353050" y="5448300"/>
          <p14:tracePt t="62534" x="5353050" y="5456238"/>
          <p14:tracePt t="62550" x="5345113" y="5464175"/>
          <p14:tracePt t="62566" x="5345113" y="5473700"/>
          <p14:tracePt t="62623" x="5345113" y="5481638"/>
          <p14:tracePt t="62632" x="5337175" y="5497513"/>
          <p14:tracePt t="62656" x="5337175" y="5507038"/>
          <p14:tracePt t="62664" x="5327650" y="5514975"/>
          <p14:tracePt t="62676" x="5319713" y="5514975"/>
          <p14:tracePt t="62693" x="5303838" y="5556250"/>
          <p14:tracePt t="62709" x="5260975" y="5614988"/>
          <p14:tracePt t="62726" x="5235575" y="5649913"/>
          <p14:tracePt t="62743" x="5168900" y="5724525"/>
          <p14:tracePt t="62760" x="5110163" y="5791200"/>
          <p14:tracePt t="62776" x="5026025" y="5875338"/>
          <p14:tracePt t="62793" x="4967288" y="5959475"/>
          <p14:tracePt t="62810" x="4892675" y="6018213"/>
          <p14:tracePt t="62827" x="4849813" y="6051550"/>
          <p14:tracePt t="62844" x="4816475" y="6086475"/>
          <p14:tracePt t="62844" x="4808538" y="6094413"/>
          <p14:tracePt t="62860" x="4783138" y="6102350"/>
          <p14:tracePt t="62876" x="4765675" y="6110288"/>
          <p14:tracePt t="62893" x="4765675" y="6127750"/>
          <p14:tracePt t="62918" x="4757738" y="6127750"/>
          <p14:tracePt t="62942" x="4749800" y="6135688"/>
          <p14:tracePt t="62951" x="4740275" y="6145213"/>
          <p14:tracePt t="62967" x="4732338" y="6153150"/>
          <p14:tracePt t="62977" x="4732338" y="6161088"/>
          <p14:tracePt t="62993" x="4724400" y="6178550"/>
          <p14:tracePt t="63010" x="4716463" y="6186488"/>
          <p14:tracePt t="63026" x="4706938" y="6186488"/>
          <p14:tracePt t="63090" x="4699000" y="6186488"/>
          <p14:tracePt t="63098" x="4691063" y="6186488"/>
          <p14:tracePt t="63377" x="4691063" y="6178550"/>
          <p14:tracePt t="63384" x="4699000" y="6169025"/>
          <p14:tracePt t="63418" x="4706938" y="6161088"/>
          <p14:tracePt t="63450" x="4716463" y="6153150"/>
          <p14:tracePt t="63597" x="4716463" y="6145213"/>
          <p14:tracePt t="63605" x="4706938" y="6127750"/>
          <p14:tracePt t="63613" x="4706938" y="6119813"/>
          <p14:tracePt t="63627" x="4691063" y="6110288"/>
          <p14:tracePt t="63643" x="4648200" y="6061075"/>
          <p14:tracePt t="63660" x="4556125" y="5984875"/>
          <p14:tracePt t="63676" x="4481513" y="5892800"/>
          <p14:tracePt t="63693" x="4422775" y="5834063"/>
          <p14:tracePt t="63710" x="4397375" y="5783263"/>
          <p14:tracePt t="63726" x="4354513" y="5716588"/>
          <p14:tracePt t="63743" x="4338638" y="5691188"/>
          <p14:tracePt t="63760" x="4329113" y="5673725"/>
          <p14:tracePt t="63776" x="4329113" y="5665788"/>
          <p14:tracePt t="63793" x="4321175" y="5657850"/>
          <p14:tracePt t="63810" x="4313238" y="5640388"/>
          <p14:tracePt t="63826" x="4305300" y="5614988"/>
          <p14:tracePt t="63827" x="4295775" y="5614988"/>
          <p14:tracePt t="63948" x="4295775" y="5607050"/>
          <p14:tracePt t="63957" x="4305300" y="5607050"/>
          <p14:tracePt t="63965" x="4321175" y="5614988"/>
          <p14:tracePt t="63976" x="4346575" y="5632450"/>
          <p14:tracePt t="63993" x="4397375" y="5649913"/>
          <p14:tracePt t="64010" x="4522788" y="5683250"/>
          <p14:tracePt t="64026" x="4716463" y="5716588"/>
          <p14:tracePt t="64043" x="4900613" y="5724525"/>
          <p14:tracePt t="64060" x="5068888" y="5724525"/>
          <p14:tracePt t="64076" x="5202238" y="5724525"/>
          <p14:tracePt t="64093" x="5311775" y="5708650"/>
          <p14:tracePt t="64110" x="5353050" y="5673725"/>
          <p14:tracePt t="64126" x="5353050" y="5624513"/>
          <p14:tracePt t="64143" x="5353050" y="5599113"/>
          <p14:tracePt t="64160" x="5353050" y="5591175"/>
          <p14:tracePt t="64177" x="5362575" y="5565775"/>
          <p14:tracePt t="64193" x="5370513" y="5532438"/>
          <p14:tracePt t="64210" x="5386388" y="5497513"/>
          <p14:tracePt t="64226" x="5403850" y="5481638"/>
          <p14:tracePt t="64243" x="5411788" y="5464175"/>
          <p14:tracePt t="64276" x="5421313" y="5456238"/>
          <p14:tracePt t="64399" x="5421313" y="5448300"/>
          <p14:tracePt t="64408" x="5421313" y="5438775"/>
          <p14:tracePt t="64424" x="5421313" y="5430838"/>
          <p14:tracePt t="64431" x="5403850" y="5422900"/>
          <p14:tracePt t="64443" x="5386388" y="5397500"/>
          <p14:tracePt t="64460" x="5370513" y="5372100"/>
          <p14:tracePt t="64476" x="5353050" y="5330825"/>
          <p14:tracePt t="64493" x="5327650" y="5305425"/>
          <p14:tracePt t="64509" x="5286375" y="5254625"/>
          <p14:tracePt t="64526" x="5268913" y="5237163"/>
          <p14:tracePt t="64543" x="5253038" y="5229225"/>
          <p14:tracePt t="64560" x="5219700" y="5229225"/>
          <p14:tracePt t="64577" x="5202238" y="5229225"/>
          <p14:tracePt t="64593" x="5176838" y="5229225"/>
          <p14:tracePt t="64610" x="5118100" y="5246688"/>
          <p14:tracePt t="64627" x="5026025" y="5321300"/>
          <p14:tracePt t="64643" x="4941888" y="5397500"/>
          <p14:tracePt t="64660" x="4916488" y="5448300"/>
          <p14:tracePt t="64660" x="4908550" y="5473700"/>
          <p14:tracePt t="64677" x="4900613" y="5497513"/>
          <p14:tracePt t="64693" x="4900613" y="5507038"/>
          <p14:tracePt t="64710" x="4933950" y="5548313"/>
          <p14:tracePt t="64726" x="4975225" y="5556250"/>
          <p14:tracePt t="64726" x="5010150" y="5556250"/>
          <p14:tracePt t="64743" x="5084763" y="5556250"/>
          <p14:tracePt t="64759" x="5135563" y="5548313"/>
          <p14:tracePt t="64776" x="5143500" y="5540375"/>
          <p14:tracePt t="64793" x="5143500" y="5532438"/>
          <p14:tracePt t="64840" x="5143500" y="5522913"/>
          <p14:tracePt t="64865" x="5135563" y="5522913"/>
          <p14:tracePt t="64873" x="5118100" y="5522913"/>
          <p14:tracePt t="64881" x="5084763" y="5565775"/>
          <p14:tracePt t="64893" x="5033963" y="5599113"/>
          <p14:tracePt t="64909" x="4941888" y="5683250"/>
          <p14:tracePt t="64926" x="4875213" y="5749925"/>
          <p14:tracePt t="64943" x="4824413" y="5834063"/>
          <p14:tracePt t="64960" x="4757738" y="5951538"/>
          <p14:tracePt t="64977" x="4691063" y="6027738"/>
          <p14:tracePt t="64993" x="4622800" y="6110288"/>
          <p14:tracePt t="65010" x="4573588" y="6161088"/>
          <p14:tracePt t="65027" x="4522788" y="6194425"/>
          <p14:tracePt t="65043" x="4505325" y="6203950"/>
          <p14:tracePt t="65060" x="4489450" y="6203950"/>
          <p14:tracePt t="65077" x="4481513" y="6203950"/>
          <p14:tracePt t="65078" x="4471988" y="6203950"/>
          <p14:tracePt t="65094" x="4446588" y="6203950"/>
          <p14:tracePt t="65110" x="4397375" y="6161088"/>
          <p14:tracePt t="65126" x="4313238" y="6061075"/>
          <p14:tracePt t="65126" x="4270375" y="6010275"/>
          <p14:tracePt t="65143" x="4246563" y="5992813"/>
          <p14:tracePt t="65159" x="4144963" y="5884863"/>
          <p14:tracePt t="65178" x="4086225" y="5816600"/>
          <p14:tracePt t="65193" x="4044950" y="5767388"/>
          <p14:tracePt t="65210" x="4027488" y="5741988"/>
          <p14:tracePt t="65226" x="4019550" y="5724525"/>
          <p14:tracePt t="65243" x="4011613" y="5708650"/>
          <p14:tracePt t="65260" x="4011613" y="5683250"/>
          <p14:tracePt t="65276" x="4002088" y="5673725"/>
          <p14:tracePt t="65293" x="4002088" y="5665788"/>
          <p14:tracePt t="65309" x="4002088" y="5640388"/>
          <p14:tracePt t="65326" x="4002088" y="5632450"/>
          <p14:tracePt t="65343" x="4002088" y="5614988"/>
          <p14:tracePt t="65651" x="4011613" y="5614988"/>
          <p14:tracePt t="65667" x="4019550" y="5614988"/>
          <p14:tracePt t="65674" x="4027488" y="5624513"/>
          <p14:tracePt t="65682" x="4070350" y="5665788"/>
          <p14:tracePt t="65693" x="4094163" y="5691188"/>
          <p14:tracePt t="65710" x="4162425" y="5791200"/>
          <p14:tracePt t="65726" x="4246563" y="5875338"/>
          <p14:tracePt t="65743" x="4313238" y="5934075"/>
          <p14:tracePt t="65759" x="4446588" y="6018213"/>
          <p14:tracePt t="65776" x="4573588" y="6076950"/>
          <p14:tracePt t="65793" x="4681538" y="6102350"/>
          <p14:tracePt t="65809" x="4740275" y="6119813"/>
          <p14:tracePt t="65826" x="4757738" y="6119813"/>
          <p14:tracePt t="65952" x="4775200" y="6119813"/>
          <p14:tracePt t="65961" x="4791075" y="6110288"/>
          <p14:tracePt t="65969" x="4841875" y="6094413"/>
          <p14:tracePt t="65977" x="4867275" y="6069013"/>
          <p14:tracePt t="65993" x="4883150" y="6051550"/>
          <p14:tracePt t="65994" x="4916488" y="6018213"/>
          <p14:tracePt t="66010" x="5018088" y="5900738"/>
          <p14:tracePt t="66026" x="5127625" y="5749925"/>
          <p14:tracePt t="66043" x="5245100" y="5614988"/>
          <p14:tracePt t="66060" x="5278438" y="5573713"/>
          <p14:tracePt t="66077" x="5303838" y="5548313"/>
          <p14:tracePt t="66108" x="5319713" y="5532438"/>
          <p14:tracePt t="66157" x="5319713" y="5522913"/>
          <p14:tracePt t="66182" x="5327650" y="5507038"/>
          <p14:tracePt t="66198" x="5327650" y="5497513"/>
          <p14:tracePt t="66215" x="5337175" y="5497513"/>
          <p14:tracePt t="66222" x="5345113" y="5489575"/>
          <p14:tracePt t="66239" x="5353050" y="5481638"/>
          <p14:tracePt t="66255" x="5362575" y="5473700"/>
          <p14:tracePt t="66271" x="5370513" y="5464175"/>
          <p14:tracePt t="66361" x="5353050" y="5489575"/>
          <p14:tracePt t="66369" x="5337175" y="5514975"/>
          <p14:tracePt t="66378" x="5294313" y="5548313"/>
          <p14:tracePt t="66393" x="5268913" y="5581650"/>
          <p14:tracePt t="66410" x="5219700" y="5657850"/>
          <p14:tracePt t="66426" x="5176838" y="5708650"/>
          <p14:tracePt t="66443" x="5110163" y="5808663"/>
          <p14:tracePt t="66460" x="5076825" y="5849938"/>
          <p14:tracePt t="66477" x="4984750" y="5984875"/>
          <p14:tracePt t="66493" x="4951413" y="6035675"/>
          <p14:tracePt t="66510" x="4908550" y="6076950"/>
          <p14:tracePt t="66527" x="4900613" y="6094413"/>
          <p14:tracePt t="66549" x="4892675" y="6094413"/>
          <p14:tracePt t="66582" x="4883150" y="6094413"/>
          <p14:tracePt t="66599" x="4875213" y="6094413"/>
          <p14:tracePt t="66631" x="4867275" y="6094413"/>
          <p14:tracePt t="66656" x="4857750" y="6094413"/>
          <p14:tracePt t="66705" x="4849813" y="6094413"/>
          <p14:tracePt t="66746" x="4841875" y="6094413"/>
          <p14:tracePt t="66763" x="4824413" y="6094413"/>
          <p14:tracePt t="66778" x="4816475" y="6094413"/>
          <p14:tracePt t="66787" x="4783138" y="6094413"/>
          <p14:tracePt t="66795" x="4749800" y="6069013"/>
          <p14:tracePt t="66810" x="4716463" y="6043613"/>
          <p14:tracePt t="66826" x="4622800" y="5969000"/>
          <p14:tracePt t="66842" x="4540250" y="5875338"/>
          <p14:tracePt t="66859" x="4464050" y="5783263"/>
          <p14:tracePt t="66876" x="4430713" y="5741988"/>
          <p14:tracePt t="66893" x="4371975" y="5673725"/>
          <p14:tracePt t="66909" x="4246563" y="5565775"/>
          <p14:tracePt t="66927" x="4211638" y="5540375"/>
          <p14:tracePt t="67981" x="4203700" y="5540375"/>
          <p14:tracePt t="68005" x="4195763" y="5548313"/>
          <p14:tracePt t="68014" x="4187825" y="5548313"/>
          <p14:tracePt t="68039" x="4187825" y="5556250"/>
          <p14:tracePt t="68046" x="4178300" y="5565775"/>
          <p14:tracePt t="68059" x="4170363" y="5565775"/>
          <p14:tracePt t="68076" x="4119563" y="5581650"/>
          <p14:tracePt t="68093" x="4078288" y="5607050"/>
          <p14:tracePt t="68110" x="4011613" y="5614988"/>
          <p14:tracePt t="68126" x="3843338" y="5632450"/>
          <p14:tracePt t="68143" x="3590925" y="5640388"/>
          <p14:tracePt t="68160" x="3179763" y="5640388"/>
          <p14:tracePt t="68177" x="2701925" y="5640388"/>
          <p14:tracePt t="68193" x="2198688" y="5640388"/>
          <p14:tracePt t="68210" x="1685925" y="5640388"/>
          <p14:tracePt t="68226" x="1577975" y="5640388"/>
          <p14:tracePt t="68243" x="1300163" y="5640388"/>
          <p14:tracePt t="68260" x="1192213" y="5640388"/>
          <p14:tracePt t="68276" x="1141413" y="5632450"/>
          <p14:tracePt t="68332" x="1133475" y="5614988"/>
          <p14:tracePt t="68342" x="1123950" y="5607050"/>
          <p14:tracePt t="68349" x="1123950" y="5599113"/>
          <p14:tracePt t="68359" x="1116013" y="5581650"/>
          <p14:tracePt t="68376" x="1108075" y="5565775"/>
          <p14:tracePt t="68398" x="1098550" y="5565775"/>
          <p14:tracePt t="68410" x="1090613" y="5556250"/>
          <p14:tracePt t="68426" x="1082675" y="5548313"/>
          <p14:tracePt t="68472" x="1082675" y="5540375"/>
          <p14:tracePt t="68497" x="1090613" y="5532438"/>
          <p14:tracePt t="68504" x="1108075" y="5522913"/>
          <p14:tracePt t="68512" x="1123950" y="5522913"/>
          <p14:tracePt t="68527" x="1141413" y="5514975"/>
          <p14:tracePt t="68543" x="1182688" y="5507038"/>
          <p14:tracePt t="68560" x="1274763" y="5497513"/>
          <p14:tracePt t="68577" x="1325563" y="5489575"/>
          <p14:tracePt t="68593" x="1392238" y="5489575"/>
          <p14:tracePt t="68610" x="1450975" y="5489575"/>
          <p14:tracePt t="68626" x="1468438" y="5489575"/>
          <p14:tracePt t="68643" x="1476375" y="5489575"/>
          <p14:tracePt t="68668" x="1476375" y="5497513"/>
          <p14:tracePt t="68677" x="1476375" y="5522913"/>
          <p14:tracePt t="68693" x="1485900" y="5573713"/>
          <p14:tracePt t="68710" x="1519238" y="5665788"/>
          <p14:tracePt t="68726" x="1593850" y="5834063"/>
          <p14:tracePt t="68743" x="1695450" y="5992813"/>
          <p14:tracePt t="68760" x="1770063" y="6102350"/>
          <p14:tracePt t="68776" x="1854200" y="6186488"/>
          <p14:tracePt t="68795" x="1912938" y="6219825"/>
          <p14:tracePt t="68810" x="1946275" y="6245225"/>
          <p14:tracePt t="68873" x="1946275" y="6237288"/>
          <p14:tracePt t="68882" x="1946275" y="6227763"/>
          <p14:tracePt t="68894" x="1946275" y="6219825"/>
          <p14:tracePt t="68910" x="1938338" y="6203950"/>
          <p14:tracePt t="68926" x="1938338" y="6194425"/>
          <p14:tracePt t="68946" x="1938338" y="6186488"/>
          <p14:tracePt t="68960" x="1938338" y="6178550"/>
          <p14:tracePt t="68976" x="1938338" y="6127750"/>
          <p14:tracePt t="68993" x="2005013" y="6086475"/>
          <p14:tracePt t="69010" x="2114550" y="6002338"/>
          <p14:tracePt t="69027" x="2290763" y="5900738"/>
          <p14:tracePt t="69043" x="2484438" y="5800725"/>
          <p14:tracePt t="69060" x="2643188" y="5708650"/>
          <p14:tracePt t="69076" x="2778125" y="5632450"/>
          <p14:tracePt t="69093" x="2794000" y="5624513"/>
          <p14:tracePt t="69110" x="2794000" y="5614988"/>
          <p14:tracePt t="69379" x="2794000" y="5607050"/>
          <p14:tracePt t="69404" x="2778125" y="5607050"/>
          <p14:tracePt t="69414" x="2768600" y="5607050"/>
          <p14:tracePt t="69426" x="2743200" y="5607050"/>
          <p14:tracePt t="69443" x="2719388" y="5607050"/>
          <p14:tracePt t="69460" x="2701925" y="5607050"/>
          <p14:tracePt t="69476" x="2684463" y="5607050"/>
          <p14:tracePt t="72170" x="2727325" y="5599113"/>
          <p14:tracePt t="72172" x="2844800" y="5573713"/>
          <p14:tracePt t="72179" x="3054350" y="5540375"/>
          <p14:tracePt t="72193" x="3340100" y="5497513"/>
          <p14:tracePt t="72210" x="4060825" y="5422900"/>
          <p14:tracePt t="72226" x="5010150" y="5338763"/>
          <p14:tracePt t="72243" x="5999163" y="5254625"/>
          <p14:tracePt t="72260" x="6972300" y="5137150"/>
          <p14:tracePt t="72276" x="8105775" y="4943475"/>
          <p14:tracePt t="72293" x="8366125" y="4902200"/>
          <p14:tracePt t="72310" x="8818563" y="4835525"/>
          <p14:tracePt t="72327" x="8928100" y="4802188"/>
          <p14:tracePt t="72343" x="8953500" y="4792663"/>
          <p14:tracePt t="72359" x="8961438" y="4784725"/>
          <p14:tracePt t="72872" x="8961438" y="4792663"/>
          <p14:tracePt t="72879" x="8943975" y="4802188"/>
          <p14:tracePt t="72905" x="8936038" y="4810125"/>
          <p14:tracePt t="72936" x="8936038" y="4818063"/>
          <p14:tracePt t="72961" x="8928100" y="4826000"/>
          <p14:tracePt t="72969" x="8920163" y="4835525"/>
          <p14:tracePt t="72977" x="8902700" y="4835525"/>
          <p14:tracePt t="72993" x="8885238" y="4835525"/>
          <p14:tracePt t="72994" x="8877300" y="4843463"/>
          <p14:tracePt t="73009" x="8851900" y="4843463"/>
          <p14:tracePt t="73026" x="8767763" y="4851400"/>
          <p14:tracePt t="73043" x="8642350" y="4868863"/>
          <p14:tracePt t="73060" x="8550275" y="4884738"/>
          <p14:tracePt t="73077" x="8483600" y="4894263"/>
          <p14:tracePt t="73093" x="8424863" y="4894263"/>
          <p14:tracePt t="73109" x="8332788" y="4919663"/>
          <p14:tracePt t="73126" x="8180388" y="4935538"/>
          <p14:tracePt t="73143" x="7970838" y="4953000"/>
          <p14:tracePt t="73160" x="7727950" y="4953000"/>
          <p14:tracePt t="73176" x="7510463" y="4960938"/>
          <p14:tracePt t="73193" x="7426325" y="4960938"/>
          <p14:tracePt t="73402" x="7426325" y="4978400"/>
          <p14:tracePt t="73410" x="7426325" y="4994275"/>
          <p14:tracePt t="73427" x="7442200" y="4994275"/>
          <p14:tracePt t="73443" x="7475538" y="4994275"/>
          <p14:tracePt t="73459" x="7526338" y="5002213"/>
          <p14:tracePt t="73476" x="7551738" y="5019675"/>
          <p14:tracePt t="73493" x="7593013" y="5027613"/>
          <p14:tracePt t="73510" x="7610475" y="5053013"/>
          <p14:tracePt t="73604" x="7602538" y="5060950"/>
          <p14:tracePt t="73613" x="7569200" y="5070475"/>
          <p14:tracePt t="73627" x="7442200" y="5095875"/>
          <p14:tracePt t="73643" x="6872288" y="5170488"/>
          <p14:tracePt t="73660" x="6326188" y="5221288"/>
          <p14:tracePt t="73676" x="5789613" y="5280025"/>
          <p14:tracePt t="73693" x="5210175" y="5305425"/>
          <p14:tracePt t="73710" x="4489450" y="5372100"/>
          <p14:tracePt t="73727" x="3851275" y="5438775"/>
          <p14:tracePt t="73743" x="3389313" y="5540375"/>
          <p14:tracePt t="73760" x="2919413" y="5683250"/>
          <p14:tracePt t="73777" x="2743200" y="5757863"/>
          <p14:tracePt t="73793" x="2625725" y="5826125"/>
          <p14:tracePt t="73810" x="2517775" y="5884863"/>
          <p14:tracePt t="73826" x="2449513" y="5908675"/>
          <p14:tracePt t="73827" x="2382838" y="5934075"/>
          <p14:tracePt t="73843" x="2249488" y="6002338"/>
          <p14:tracePt t="73860" x="2139950" y="6051550"/>
          <p14:tracePt t="73876" x="2030413" y="6119813"/>
          <p14:tracePt t="73893" x="1920875" y="6178550"/>
          <p14:tracePt t="73910" x="1803400" y="6237288"/>
          <p14:tracePt t="73927" x="1720850" y="6286500"/>
          <p14:tracePt t="73943" x="1652588" y="6337300"/>
          <p14:tracePt t="73959" x="1568450" y="6403975"/>
          <p14:tracePt t="73977" x="1501775" y="6454775"/>
          <p14:tracePt t="73993" x="1427163" y="6530975"/>
          <p14:tracePt t="74010" x="1350963" y="6605588"/>
          <p14:tracePt t="74026" x="1274763" y="6689725"/>
          <p14:tracePt t="74043" x="1241425" y="6765925"/>
          <p14:tracePt t="74060" x="1225550" y="6832600"/>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3" y="1088344"/>
            <a:ext cx="709632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Lags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3-35</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942307" y="2175326"/>
            <a:ext cx="10307583" cy="393452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solidFill>
                  <a:srgbClr val="C00000"/>
                </a:solidFill>
              </a:rPr>
              <a:t>Lags:</a:t>
            </a:r>
            <a:r>
              <a:rPr lang="en-US" altLang="en-US" sz="2400" dirty="0"/>
              <a:t> The amount of time a dependent activity must be delayed to begin or end</a:t>
            </a:r>
          </a:p>
        </p:txBody>
      </p:sp>
      <p:grpSp>
        <p:nvGrpSpPr>
          <p:cNvPr id="12" name="Group 15">
            <a:extLst>
              <a:ext uri="{FF2B5EF4-FFF2-40B4-BE49-F238E27FC236}">
                <a16:creationId xmlns="" xmlns:a16="http://schemas.microsoft.com/office/drawing/2014/main" id="{6701CDE9-1169-473E-BBBD-7A87994FEFF4}"/>
              </a:ext>
            </a:extLst>
          </p:cNvPr>
          <p:cNvGrpSpPr>
            <a:grpSpLocks/>
          </p:cNvGrpSpPr>
          <p:nvPr/>
        </p:nvGrpSpPr>
        <p:grpSpPr bwMode="auto">
          <a:xfrm>
            <a:off x="1901530" y="4694947"/>
            <a:ext cx="8001000" cy="1631950"/>
            <a:chOff x="381000" y="4648200"/>
            <a:chExt cx="8001000" cy="1631768"/>
          </a:xfrm>
        </p:grpSpPr>
        <p:sp>
          <p:nvSpPr>
            <p:cNvPr id="14" name="Text Box 4">
              <a:extLst>
                <a:ext uri="{FF2B5EF4-FFF2-40B4-BE49-F238E27FC236}">
                  <a16:creationId xmlns="" xmlns:a16="http://schemas.microsoft.com/office/drawing/2014/main" id="{3BC3932B-ED34-45D4-8E96-833BC124C6F8}"/>
                </a:ext>
              </a:extLst>
            </p:cNvPr>
            <p:cNvSpPr txBox="1">
              <a:spLocks noChangeArrowheads="1"/>
            </p:cNvSpPr>
            <p:nvPr/>
          </p:nvSpPr>
          <p:spPr bwMode="auto">
            <a:xfrm>
              <a:off x="381000" y="4648200"/>
              <a:ext cx="1828800" cy="1631768"/>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endParaRPr lang="en-US" altLang="en-US" sz="2000"/>
            </a:p>
            <a:p>
              <a:pPr algn="ctr"/>
              <a:r>
                <a:rPr lang="en-US" altLang="en-US" sz="2000"/>
                <a:t>0      A      6</a:t>
              </a:r>
            </a:p>
            <a:p>
              <a:pPr algn="ctr"/>
              <a:r>
                <a:rPr lang="en-US" altLang="en-US" sz="2000"/>
                <a:t>Spec Design</a:t>
              </a:r>
            </a:p>
            <a:p>
              <a:pPr algn="ctr"/>
              <a:r>
                <a:rPr lang="en-US" altLang="en-US" sz="2000"/>
                <a:t>6</a:t>
              </a:r>
            </a:p>
            <a:p>
              <a:pPr algn="ctr"/>
              <a:endParaRPr lang="en-US" altLang="en-US" sz="2000"/>
            </a:p>
          </p:txBody>
        </p:sp>
        <p:sp>
          <p:nvSpPr>
            <p:cNvPr id="15" name="Text Box 5">
              <a:extLst>
                <a:ext uri="{FF2B5EF4-FFF2-40B4-BE49-F238E27FC236}">
                  <a16:creationId xmlns="" xmlns:a16="http://schemas.microsoft.com/office/drawing/2014/main" id="{5396E808-6D11-4504-94D2-AEC88769DBCC}"/>
                </a:ext>
              </a:extLst>
            </p:cNvPr>
            <p:cNvSpPr txBox="1">
              <a:spLocks noChangeArrowheads="1"/>
            </p:cNvSpPr>
            <p:nvPr/>
          </p:nvSpPr>
          <p:spPr bwMode="auto">
            <a:xfrm>
              <a:off x="3124200" y="4648200"/>
              <a:ext cx="1828800" cy="1631768"/>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endParaRPr lang="en-US" altLang="en-US" sz="2000" dirty="0"/>
            </a:p>
            <a:p>
              <a:pPr algn="ctr"/>
              <a:r>
                <a:rPr lang="en-US" altLang="en-US" sz="2000" dirty="0"/>
                <a:t>6        B      </a:t>
              </a:r>
              <a:r>
                <a:rPr lang="en-US" altLang="en-US" sz="2000" b="1" dirty="0">
                  <a:solidFill>
                    <a:schemeClr val="accent1"/>
                  </a:solidFill>
                </a:rPr>
                <a:t>11</a:t>
              </a:r>
            </a:p>
            <a:p>
              <a:pPr algn="ctr"/>
              <a:r>
                <a:rPr lang="en-US" altLang="en-US" sz="2000" dirty="0"/>
                <a:t>Design Check</a:t>
              </a:r>
            </a:p>
            <a:p>
              <a:pPr algn="ctr"/>
              <a:r>
                <a:rPr lang="en-US" altLang="en-US" sz="2000" dirty="0"/>
                <a:t>5</a:t>
              </a:r>
            </a:p>
            <a:p>
              <a:endParaRPr lang="en-US" altLang="en-US" sz="2000" dirty="0"/>
            </a:p>
          </p:txBody>
        </p:sp>
        <p:sp>
          <p:nvSpPr>
            <p:cNvPr id="16" name="Text Box 6">
              <a:extLst>
                <a:ext uri="{FF2B5EF4-FFF2-40B4-BE49-F238E27FC236}">
                  <a16:creationId xmlns="" xmlns:a16="http://schemas.microsoft.com/office/drawing/2014/main" id="{3906FEEF-8B95-4142-B775-9564C4B01EF3}"/>
                </a:ext>
              </a:extLst>
            </p:cNvPr>
            <p:cNvSpPr txBox="1">
              <a:spLocks noChangeArrowheads="1"/>
            </p:cNvSpPr>
            <p:nvPr/>
          </p:nvSpPr>
          <p:spPr bwMode="auto">
            <a:xfrm>
              <a:off x="6553200" y="4648200"/>
              <a:ext cx="1828800" cy="1631768"/>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endParaRPr lang="en-US" altLang="en-US" sz="2000" b="1" dirty="0">
                <a:solidFill>
                  <a:srgbClr val="FF0000"/>
                </a:solidFill>
              </a:endParaRPr>
            </a:p>
            <a:p>
              <a:pPr algn="ctr"/>
              <a:r>
                <a:rPr lang="en-US" altLang="en-US" sz="2000" b="1" dirty="0">
                  <a:solidFill>
                    <a:schemeClr val="accent1"/>
                  </a:solidFill>
                </a:rPr>
                <a:t>15</a:t>
              </a:r>
              <a:r>
                <a:rPr lang="en-US" altLang="en-US" sz="2000" dirty="0">
                  <a:solidFill>
                    <a:schemeClr val="accent1"/>
                  </a:solidFill>
                </a:rPr>
                <a:t>  </a:t>
              </a:r>
              <a:r>
                <a:rPr lang="en-US" altLang="en-US" sz="2000" dirty="0"/>
                <a:t>    C      22</a:t>
              </a:r>
            </a:p>
            <a:p>
              <a:pPr algn="ctr"/>
              <a:r>
                <a:rPr lang="en-US" altLang="en-US" sz="2000" dirty="0"/>
                <a:t>Blueprinting</a:t>
              </a:r>
            </a:p>
            <a:p>
              <a:pPr algn="ctr"/>
              <a:r>
                <a:rPr lang="en-US" altLang="en-US" sz="2000" dirty="0"/>
                <a:t>   7</a:t>
              </a:r>
            </a:p>
            <a:p>
              <a:endParaRPr lang="en-US" altLang="en-US" sz="2000" dirty="0"/>
            </a:p>
          </p:txBody>
        </p:sp>
        <p:cxnSp>
          <p:nvCxnSpPr>
            <p:cNvPr id="17" name="AutoShape 8">
              <a:extLst>
                <a:ext uri="{FF2B5EF4-FFF2-40B4-BE49-F238E27FC236}">
                  <a16:creationId xmlns="" xmlns:a16="http://schemas.microsoft.com/office/drawing/2014/main" id="{6B39E8B4-13AC-477E-95DE-66809A16974D}"/>
                </a:ext>
              </a:extLst>
            </p:cNvPr>
            <p:cNvCxnSpPr>
              <a:cxnSpLocks noChangeShapeType="1"/>
              <a:stCxn id="14" idx="3"/>
              <a:endCxn id="15" idx="1"/>
            </p:cNvCxnSpPr>
            <p:nvPr/>
          </p:nvCxnSpPr>
          <p:spPr bwMode="auto">
            <a:xfrm>
              <a:off x="2209800" y="5464084"/>
              <a:ext cx="914400" cy="0"/>
            </a:xfrm>
            <a:prstGeom prst="straightConnector1">
              <a:avLst/>
            </a:prstGeom>
            <a:noFill/>
            <a:ln w="38100">
              <a:solidFill>
                <a:schemeClr val="tx1"/>
              </a:solidFill>
              <a:round/>
              <a:headEnd/>
              <a:tailEnd type="triangle" w="lg" len="lg"/>
            </a:ln>
            <a:extLst>
              <a:ext uri="{909E8E84-426E-40DD-AFC4-6F175D3DCCD1}">
                <a14:hiddenFill xmlns:a14="http://schemas.microsoft.com/office/drawing/2010/main">
                  <a:noFill/>
                </a14:hiddenFill>
              </a:ext>
            </a:extLst>
          </p:spPr>
        </p:cxnSp>
        <p:cxnSp>
          <p:nvCxnSpPr>
            <p:cNvPr id="18" name="AutoShape 9">
              <a:extLst>
                <a:ext uri="{FF2B5EF4-FFF2-40B4-BE49-F238E27FC236}">
                  <a16:creationId xmlns="" xmlns:a16="http://schemas.microsoft.com/office/drawing/2014/main" id="{7AD0F8DE-F3F1-42F0-BE0F-36A52567BAAB}"/>
                </a:ext>
              </a:extLst>
            </p:cNvPr>
            <p:cNvCxnSpPr>
              <a:cxnSpLocks noChangeShapeType="1"/>
              <a:stCxn id="15" idx="3"/>
              <a:endCxn id="16" idx="1"/>
            </p:cNvCxnSpPr>
            <p:nvPr/>
          </p:nvCxnSpPr>
          <p:spPr bwMode="auto">
            <a:xfrm>
              <a:off x="4953000" y="5464084"/>
              <a:ext cx="1600200" cy="0"/>
            </a:xfrm>
            <a:prstGeom prst="straightConnector1">
              <a:avLst/>
            </a:prstGeom>
            <a:noFill/>
            <a:ln w="38100">
              <a:solidFill>
                <a:schemeClr val="tx1"/>
              </a:solidFill>
              <a:round/>
              <a:headEnd/>
              <a:tailEnd type="triangle" w="lg" len="lg"/>
            </a:ln>
            <a:extLst>
              <a:ext uri="{909E8E84-426E-40DD-AFC4-6F175D3DCCD1}">
                <a14:hiddenFill xmlns:a14="http://schemas.microsoft.com/office/drawing/2010/main">
                  <a:noFill/>
                </a14:hiddenFill>
              </a:ext>
            </a:extLst>
          </p:spPr>
        </p:cxnSp>
        <p:sp>
          <p:nvSpPr>
            <p:cNvPr id="19" name="Text Box 10">
              <a:extLst>
                <a:ext uri="{FF2B5EF4-FFF2-40B4-BE49-F238E27FC236}">
                  <a16:creationId xmlns="" xmlns:a16="http://schemas.microsoft.com/office/drawing/2014/main" id="{E1E15F5E-4FAB-434A-A56B-8EEA0B870E58}"/>
                </a:ext>
              </a:extLst>
            </p:cNvPr>
            <p:cNvSpPr txBox="1">
              <a:spLocks noChangeArrowheads="1"/>
            </p:cNvSpPr>
            <p:nvPr/>
          </p:nvSpPr>
          <p:spPr bwMode="auto">
            <a:xfrm>
              <a:off x="5105400" y="4876800"/>
              <a:ext cx="1143000" cy="400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algn="ctr"/>
              <a:r>
                <a:rPr lang="en-US" altLang="en-US" sz="2000" b="1">
                  <a:solidFill>
                    <a:schemeClr val="accent1"/>
                  </a:solidFill>
                </a:rPr>
                <a:t>Lag 4</a:t>
              </a:r>
            </a:p>
          </p:txBody>
        </p:sp>
      </p:grpSp>
      <p:grpSp>
        <p:nvGrpSpPr>
          <p:cNvPr id="20" name="Group 15">
            <a:extLst>
              <a:ext uri="{FF2B5EF4-FFF2-40B4-BE49-F238E27FC236}">
                <a16:creationId xmlns="" xmlns:a16="http://schemas.microsoft.com/office/drawing/2014/main" id="{76EB6CA7-7A3B-4A99-ACA2-13C9AD9493E1}"/>
              </a:ext>
            </a:extLst>
          </p:cNvPr>
          <p:cNvGrpSpPr>
            <a:grpSpLocks/>
          </p:cNvGrpSpPr>
          <p:nvPr/>
        </p:nvGrpSpPr>
        <p:grpSpPr bwMode="auto">
          <a:xfrm>
            <a:off x="1886204" y="2879841"/>
            <a:ext cx="8001000" cy="1631950"/>
            <a:chOff x="381000" y="4648200"/>
            <a:chExt cx="8001000" cy="1631768"/>
          </a:xfrm>
          <a:solidFill>
            <a:schemeClr val="accent5">
              <a:lumMod val="60000"/>
              <a:lumOff val="40000"/>
            </a:schemeClr>
          </a:solidFill>
        </p:grpSpPr>
        <p:sp>
          <p:nvSpPr>
            <p:cNvPr id="21" name="Text Box 4">
              <a:extLst>
                <a:ext uri="{FF2B5EF4-FFF2-40B4-BE49-F238E27FC236}">
                  <a16:creationId xmlns="" xmlns:a16="http://schemas.microsoft.com/office/drawing/2014/main" id="{39BEB838-B865-4DD6-B6B0-96A6EF3FEA9D}"/>
                </a:ext>
              </a:extLst>
            </p:cNvPr>
            <p:cNvSpPr txBox="1">
              <a:spLocks noChangeArrowheads="1"/>
            </p:cNvSpPr>
            <p:nvPr/>
          </p:nvSpPr>
          <p:spPr bwMode="auto">
            <a:xfrm>
              <a:off x="381000" y="4648200"/>
              <a:ext cx="1828800" cy="1631768"/>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0      A      6</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Spec Design</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6</a:t>
              </a:r>
            </a:p>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p:txBody>
        </p:sp>
        <p:sp>
          <p:nvSpPr>
            <p:cNvPr id="22" name="Text Box 5">
              <a:extLst>
                <a:ext uri="{FF2B5EF4-FFF2-40B4-BE49-F238E27FC236}">
                  <a16:creationId xmlns="" xmlns:a16="http://schemas.microsoft.com/office/drawing/2014/main" id="{ADB54B22-7B80-46A5-A2FB-0193F8B4B717}"/>
                </a:ext>
              </a:extLst>
            </p:cNvPr>
            <p:cNvSpPr txBox="1">
              <a:spLocks noChangeArrowheads="1"/>
            </p:cNvSpPr>
            <p:nvPr/>
          </p:nvSpPr>
          <p:spPr bwMode="auto">
            <a:xfrm>
              <a:off x="3139526" y="4648200"/>
              <a:ext cx="1828800" cy="1631768"/>
            </a:xfrm>
            <a:prstGeom prst="rect">
              <a:avLst/>
            </a:prstGeom>
            <a:grpFill/>
            <a:ln w="38100">
              <a:solidFill>
                <a:srgbClr val="FFFFFF"/>
              </a:solidFill>
              <a:miter lim="800000"/>
              <a:headEnd/>
              <a:tailEnd/>
            </a:ln>
          </p:spPr>
          <p:txBody>
            <a:bodyPr wrap="square">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6        B      </a:t>
              </a:r>
              <a:r>
                <a:rPr kumimoji="0" lang="en-US" altLang="en-US" sz="2000" b="1" i="0" u="none" strike="noStrike" kern="0" cap="none" spc="0" normalizeH="0" baseline="0" noProof="0" dirty="0">
                  <a:ln>
                    <a:noFill/>
                  </a:ln>
                  <a:solidFill>
                    <a:schemeClr val="bg1"/>
                  </a:solidFill>
                  <a:effectLst/>
                  <a:uLnTx/>
                  <a:uFillTx/>
                  <a:latin typeface="Corbel" panose="020B0503020204020204" pitchFamily="34" charset="0"/>
                  <a:ea typeface="MS PGothic" panose="020B0600070205080204" pitchFamily="34" charset="-128"/>
                </a:rPr>
                <a:t>11</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Design Check</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5</a:t>
              </a:r>
            </a:p>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p:txBody>
        </p:sp>
        <p:sp>
          <p:nvSpPr>
            <p:cNvPr id="23" name="Text Box 6">
              <a:extLst>
                <a:ext uri="{FF2B5EF4-FFF2-40B4-BE49-F238E27FC236}">
                  <a16:creationId xmlns="" xmlns:a16="http://schemas.microsoft.com/office/drawing/2014/main" id="{9A5D1457-5E2A-465D-80BA-20385ED874A4}"/>
                </a:ext>
              </a:extLst>
            </p:cNvPr>
            <p:cNvSpPr txBox="1">
              <a:spLocks noChangeArrowheads="1"/>
            </p:cNvSpPr>
            <p:nvPr/>
          </p:nvSpPr>
          <p:spPr bwMode="auto">
            <a:xfrm>
              <a:off x="6553200" y="4648200"/>
              <a:ext cx="1828800" cy="1631768"/>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1" i="0" u="none" strike="noStrike" kern="0" cap="none" spc="0" normalizeH="0" baseline="0" noProof="0" dirty="0">
                <a:ln>
                  <a:noFill/>
                </a:ln>
                <a:solidFill>
                  <a:srgbClr val="FF0000"/>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1" i="0" u="none" strike="noStrike" kern="0" cap="none" spc="0" normalizeH="0" baseline="0" noProof="0" dirty="0">
                  <a:ln>
                    <a:noFill/>
                  </a:ln>
                  <a:solidFill>
                    <a:schemeClr val="bg1"/>
                  </a:solidFill>
                  <a:effectLst/>
                  <a:uLnTx/>
                  <a:uFillTx/>
                  <a:latin typeface="Corbel" panose="020B0503020204020204" pitchFamily="34" charset="0"/>
                  <a:ea typeface="MS PGothic" panose="020B0600070205080204" pitchFamily="34" charset="-128"/>
                </a:rPr>
                <a:t>11</a:t>
              </a:r>
              <a:r>
                <a:rPr kumimoji="0" lang="en-US" altLang="en-US" sz="2000" b="0" i="0" u="none" strike="noStrike" kern="0" cap="none" spc="0" normalizeH="0" baseline="0" noProof="0" dirty="0">
                  <a:ln>
                    <a:noFill/>
                  </a:ln>
                  <a:solidFill>
                    <a:srgbClr val="FFC000"/>
                  </a:solidFill>
                  <a:effectLst/>
                  <a:uLnTx/>
                  <a:uFillTx/>
                  <a:latin typeface="Corbel" panose="020B0503020204020204" pitchFamily="34" charset="0"/>
                  <a:ea typeface="MS PGothic" panose="020B0600070205080204" pitchFamily="34" charset="-128"/>
                </a:rPr>
                <a:t>  </a:t>
              </a: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    C      18</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Blueprinting</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   7</a:t>
              </a:r>
            </a:p>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p:txBody>
        </p:sp>
        <p:cxnSp>
          <p:nvCxnSpPr>
            <p:cNvPr id="24" name="AutoShape 8">
              <a:extLst>
                <a:ext uri="{FF2B5EF4-FFF2-40B4-BE49-F238E27FC236}">
                  <a16:creationId xmlns="" xmlns:a16="http://schemas.microsoft.com/office/drawing/2014/main" id="{48A5B5B6-9020-4568-BB1D-0831A88D5A39}"/>
                </a:ext>
              </a:extLst>
            </p:cNvPr>
            <p:cNvCxnSpPr>
              <a:cxnSpLocks noChangeShapeType="1"/>
              <a:stCxn id="21" idx="3"/>
              <a:endCxn id="22" idx="1"/>
            </p:cNvCxnSpPr>
            <p:nvPr/>
          </p:nvCxnSpPr>
          <p:spPr bwMode="auto">
            <a:xfrm>
              <a:off x="2209800" y="5464084"/>
              <a:ext cx="929726" cy="0"/>
            </a:xfrm>
            <a:prstGeom prst="straightConnector1">
              <a:avLst/>
            </a:prstGeom>
            <a:grpFill/>
            <a:ln w="38100">
              <a:solidFill>
                <a:srgbClr val="FF0000"/>
              </a:solidFill>
              <a:round/>
              <a:headEnd/>
              <a:tailEnd type="triangle" w="lg" len="lg"/>
            </a:ln>
          </p:spPr>
        </p:cxnSp>
        <p:cxnSp>
          <p:nvCxnSpPr>
            <p:cNvPr id="26" name="AutoShape 9">
              <a:extLst>
                <a:ext uri="{FF2B5EF4-FFF2-40B4-BE49-F238E27FC236}">
                  <a16:creationId xmlns="" xmlns:a16="http://schemas.microsoft.com/office/drawing/2014/main" id="{0D2DE6A8-116C-48A1-AB96-FBE440DE520B}"/>
                </a:ext>
              </a:extLst>
            </p:cNvPr>
            <p:cNvCxnSpPr>
              <a:cxnSpLocks noChangeShapeType="1"/>
              <a:stCxn id="22" idx="3"/>
              <a:endCxn id="23" idx="1"/>
            </p:cNvCxnSpPr>
            <p:nvPr/>
          </p:nvCxnSpPr>
          <p:spPr bwMode="auto">
            <a:xfrm>
              <a:off x="4968326" y="5464084"/>
              <a:ext cx="1584874" cy="0"/>
            </a:xfrm>
            <a:prstGeom prst="straightConnector1">
              <a:avLst/>
            </a:prstGeom>
            <a:grpFill/>
            <a:ln w="38100">
              <a:solidFill>
                <a:srgbClr val="FF0000"/>
              </a:solidFill>
              <a:round/>
              <a:headEnd/>
              <a:tailEnd type="triangle" w="lg" len="lg"/>
            </a:ln>
          </p:spPr>
        </p:cxnSp>
      </p:grpSp>
    </p:spTree>
    <p:extLst>
      <p:ext uri="{BB962C8B-B14F-4D97-AF65-F5344CB8AC3E}">
        <p14:creationId xmlns:p14="http://schemas.microsoft.com/office/powerpoint/2010/main" val="3621876542"/>
      </p:ext>
    </p:extLst>
  </p:cSld>
  <p:clrMapOvr>
    <a:masterClrMapping/>
  </p:clrMapOvr>
  <mc:AlternateContent xmlns:mc="http://schemas.openxmlformats.org/markup-compatibility/2006" xmlns:p14="http://schemas.microsoft.com/office/powerpoint/2010/main">
    <mc:Choice Requires="p14">
      <p:transition p14:dur="10" advTm="43902"/>
    </mc:Choice>
    <mc:Fallback xmlns="">
      <p:transition advTm="43902"/>
    </mc:Fallback>
  </mc:AlternateContent>
  <p:timing>
    <p:tnLst>
      <p:par>
        <p:cTn id="1" dur="indefinite" restart="never" nodeType="tmRoot"/>
      </p:par>
    </p:tnLst>
  </p:timing>
  <p:extLst mod="1">
    <p:ext uri="{3A86A75C-4F4B-4683-9AE1-C65F6400EC91}">
      <p14:laserTraceLst xmlns:p14="http://schemas.microsoft.com/office/powerpoint/2010/main">
        <p14:tracePtLst>
          <p14:tracePt t="263" x="2147888" y="6807200"/>
          <p14:tracePt t="275" x="2214563" y="6773863"/>
          <p14:tracePt t="291" x="2357438" y="6699250"/>
          <p14:tracePt t="309" x="2543175" y="6589713"/>
          <p14:tracePt t="325" x="2895600" y="6396038"/>
          <p14:tracePt t="342" x="3365500" y="6127750"/>
          <p14:tracePt t="359" x="3859213" y="5842000"/>
          <p14:tracePt t="375" x="4279900" y="5591175"/>
          <p14:tracePt t="392" x="4598988" y="5397500"/>
          <p14:tracePt t="408" x="4775200" y="5272088"/>
          <p14:tracePt t="425" x="4883150" y="5162550"/>
          <p14:tracePt t="442" x="4908550" y="5045075"/>
          <p14:tracePt t="458" x="4916488" y="4943475"/>
          <p14:tracePt t="475" x="4916488" y="4792663"/>
          <p14:tracePt t="491" x="4916488" y="4725988"/>
          <p14:tracePt t="509" x="4916488" y="4667250"/>
          <p14:tracePt t="525" x="4900613" y="4616450"/>
          <p14:tracePt t="542" x="4883150" y="4557713"/>
          <p14:tracePt t="558" x="4824413" y="4483100"/>
          <p14:tracePt t="575" x="4732338" y="4373563"/>
          <p14:tracePt t="591" x="4564063" y="4264025"/>
          <p14:tracePt t="609" x="4237038" y="4121150"/>
          <p14:tracePt t="625" x="3843338" y="3995738"/>
          <p14:tracePt t="642" x="3355975" y="3844925"/>
          <p14:tracePt t="658" x="2928938" y="3743325"/>
          <p14:tracePt t="675" x="2617788" y="3676650"/>
          <p14:tracePt t="692" x="2416175" y="3651250"/>
          <p14:tracePt t="719" x="2433638" y="3651250"/>
          <p14:tracePt t="728" x="2459038" y="3651250"/>
          <p14:tracePt t="742" x="2551113" y="3651250"/>
          <p14:tracePt t="758" x="3095625" y="3709988"/>
          <p14:tracePt t="775" x="4321175" y="3886200"/>
          <p14:tracePt t="792" x="5605463" y="4011613"/>
          <p14:tracePt t="792" x="6267450" y="4071938"/>
          <p14:tracePt t="808" x="6864350" y="4105275"/>
          <p14:tracePt t="826" x="8366125" y="4138613"/>
          <p14:tracePt t="842" x="8920163" y="4138613"/>
          <p14:tracePt t="859" x="9112250" y="4138613"/>
          <p14:tracePt t="875" x="9120188" y="4138613"/>
          <p14:tracePt t="906" x="9120188" y="4154488"/>
          <p14:tracePt t="931" x="9120188" y="4164013"/>
          <p14:tracePt t="939" x="9120188" y="4171950"/>
          <p14:tracePt t="955" x="9120188" y="4179888"/>
          <p14:tracePt t="971" x="9120188" y="4197350"/>
          <p14:tracePt t="996" x="9120188" y="4205288"/>
          <p14:tracePt t="1901" x="9120188" y="4213225"/>
          <p14:tracePt t="1925" x="9112250" y="4230688"/>
          <p14:tracePt t="1933" x="9112250" y="4238625"/>
          <p14:tracePt t="1942" x="9070975" y="4256088"/>
          <p14:tracePt t="1958" x="9012238" y="4281488"/>
          <p14:tracePt t="1975" x="8843963" y="4365625"/>
          <p14:tracePt t="1992" x="8726488" y="4440238"/>
          <p14:tracePt t="2008" x="8583613" y="4498975"/>
          <p14:tracePt t="2210" x="8575675" y="4498975"/>
          <p14:tracePt t="2218" x="8558213" y="4498975"/>
          <p14:tracePt t="2226" x="8532813" y="4498975"/>
          <p14:tracePt t="2242" x="8524875" y="4498975"/>
          <p14:tracePt t="2259" x="8516938" y="4498975"/>
          <p14:tracePt t="2275" x="8516938" y="4506913"/>
          <p14:tracePt t="2276" x="8516938" y="4532313"/>
          <p14:tracePt t="2292" x="8516938" y="4600575"/>
          <p14:tracePt t="2308" x="8516938" y="4616450"/>
          <p14:tracePt t="2309" x="8516938" y="4624388"/>
          <p14:tracePt t="3024" x="8499475" y="4641850"/>
          <p14:tracePt t="3026" x="8440738" y="4684713"/>
          <p14:tracePt t="3042" x="8205788" y="4835525"/>
          <p14:tracePt t="3058" x="7896225" y="5019675"/>
          <p14:tracePt t="3075" x="7694613" y="5095875"/>
          <p14:tracePt t="3091" x="7627938" y="5111750"/>
          <p14:tracePt t="3473" x="7635875" y="5111750"/>
          <p14:tracePt t="3481" x="7661275" y="5111750"/>
          <p14:tracePt t="3492" x="7694613" y="5111750"/>
          <p14:tracePt t="3509" x="7786688" y="5078413"/>
          <p14:tracePt t="3525" x="7886700" y="5027613"/>
          <p14:tracePt t="3542" x="7962900" y="5002213"/>
          <p14:tracePt t="3558" x="8004175" y="4994275"/>
          <p14:tracePt t="3923" x="8013700" y="4986338"/>
          <p14:tracePt t="3930" x="8013700" y="4978400"/>
          <p14:tracePt t="3946" x="8004175" y="4968875"/>
          <p14:tracePt t="3958" x="7980363" y="4960938"/>
          <p14:tracePt t="3976" x="7954963" y="4953000"/>
          <p14:tracePt t="3992" x="7921625" y="4953000"/>
          <p14:tracePt t="4008" x="7886700" y="4953000"/>
          <p14:tracePt t="4025" x="7837488" y="4986338"/>
          <p14:tracePt t="4041" x="7778750" y="5011738"/>
          <p14:tracePt t="4059" x="7753350" y="5045075"/>
          <p14:tracePt t="4075" x="7753350" y="5053013"/>
          <p14:tracePt t="4323" x="7753350" y="5037138"/>
          <p14:tracePt t="4331" x="7753350" y="5011738"/>
          <p14:tracePt t="4342" x="7753350" y="4968875"/>
          <p14:tracePt t="4359" x="7745413" y="4902200"/>
          <p14:tracePt t="4375" x="7710488" y="4860925"/>
          <p14:tracePt t="4392" x="7661275" y="4826000"/>
          <p14:tracePt t="4407" x="7610475" y="4792663"/>
          <p14:tracePt t="4425" x="7500938" y="4725988"/>
          <p14:tracePt t="4442" x="7375525" y="4641850"/>
          <p14:tracePt t="4458" x="7240588" y="4557713"/>
          <p14:tracePt t="4475" x="7081838" y="4432300"/>
          <p14:tracePt t="4492" x="6880225" y="4264025"/>
          <p14:tracePt t="4509" x="6711950" y="4113213"/>
          <p14:tracePt t="4526" x="6545263" y="3987800"/>
          <p14:tracePt t="4542" x="6410325" y="3886200"/>
          <p14:tracePt t="4559" x="6292850" y="3827463"/>
          <p14:tracePt t="4575" x="6175375" y="3776663"/>
          <p14:tracePt t="4592" x="6008688" y="3727450"/>
          <p14:tracePt t="4608" x="5848350" y="3694113"/>
          <p14:tracePt t="4625" x="5689600" y="3668713"/>
          <p14:tracePt t="4642" x="5554663" y="3625850"/>
          <p14:tracePt t="4658" x="5454650" y="3576638"/>
          <p14:tracePt t="4675" x="5421313" y="3559175"/>
          <p14:tracePt t="4691" x="5411788" y="3541713"/>
          <p14:tracePt t="4709" x="5395913" y="3533775"/>
          <p14:tracePt t="4725" x="5370513" y="3525838"/>
          <p14:tracePt t="4742" x="5362575" y="3517900"/>
          <p14:tracePt t="4816" x="5370513" y="3517900"/>
          <p14:tracePt t="4824" x="5378450" y="3517900"/>
          <p14:tracePt t="4832" x="5395913" y="3517900"/>
          <p14:tracePt t="4905" x="5378450" y="3508375"/>
          <p14:tracePt t="4914" x="5362575" y="3508375"/>
          <p14:tracePt t="4926" x="5345113" y="3492500"/>
          <p14:tracePt t="5044" x="5395913" y="3500438"/>
          <p14:tracePt t="5052" x="5429250" y="3517900"/>
          <p14:tracePt t="5060" x="5454650" y="3517900"/>
          <p14:tracePt t="5075" x="5513388" y="3517900"/>
          <p14:tracePt t="5092" x="5697538" y="3541713"/>
          <p14:tracePt t="5109" x="5899150" y="3559175"/>
          <p14:tracePt t="5125" x="6100763" y="3584575"/>
          <p14:tracePt t="5142" x="6284913" y="3600450"/>
          <p14:tracePt t="5158" x="6527800" y="3617913"/>
          <p14:tracePt t="5176" x="6688138" y="3625850"/>
          <p14:tracePt t="5192" x="6829425" y="3635375"/>
          <p14:tracePt t="5207" x="6989763" y="3643313"/>
          <p14:tracePt t="5225" x="7181850" y="3651250"/>
          <p14:tracePt t="5242" x="7416800" y="3668713"/>
          <p14:tracePt t="5259" x="7643813" y="3668713"/>
          <p14:tracePt t="5276" x="7878763" y="3668713"/>
          <p14:tracePt t="5292" x="8105775" y="3668713"/>
          <p14:tracePt t="5308" x="8348663" y="3668713"/>
          <p14:tracePt t="5325" x="8567738" y="3668713"/>
          <p14:tracePt t="5342" x="8793163" y="3668713"/>
          <p14:tracePt t="5359" x="8961438" y="3668713"/>
          <p14:tracePt t="5375" x="9112250" y="3668713"/>
          <p14:tracePt t="5391" x="9237663" y="3668713"/>
          <p14:tracePt t="5420" x="9272588" y="3668713"/>
          <p14:tracePt t="5429" x="9305925" y="3668713"/>
          <p14:tracePt t="5551" x="9305925" y="3676650"/>
          <p14:tracePt t="5796" x="9296400" y="3676650"/>
          <p14:tracePt t="5803" x="9288463" y="3684588"/>
          <p14:tracePt t="5811" x="9247188" y="3684588"/>
          <p14:tracePt t="5825" x="9221788" y="3684588"/>
          <p14:tracePt t="5842" x="9163050" y="3684588"/>
          <p14:tracePt t="5858" x="9028113" y="3684588"/>
          <p14:tracePt t="5875" x="8818563" y="3684588"/>
          <p14:tracePt t="5891" x="8601075" y="3684588"/>
          <p14:tracePt t="5909" x="8323263" y="3684588"/>
          <p14:tracePt t="5925" x="8062913" y="3684588"/>
          <p14:tracePt t="5942" x="7820025" y="3668713"/>
          <p14:tracePt t="5942" x="7694613" y="3659188"/>
          <p14:tracePt t="5958" x="7569200" y="3651250"/>
          <p14:tracePt t="5975" x="7199313" y="3609975"/>
          <p14:tracePt t="5992" x="7015163" y="3600450"/>
          <p14:tracePt t="6008" x="6880225" y="3600450"/>
          <p14:tracePt t="6025" x="6762750" y="3600450"/>
          <p14:tracePt t="6041" x="6696075" y="3600450"/>
          <p14:tracePt t="6058" x="6629400" y="3600450"/>
          <p14:tracePt t="6075" x="6561138" y="3600450"/>
          <p14:tracePt t="6091" x="6443663" y="3600450"/>
          <p14:tracePt t="6107" x="6267450" y="3600450"/>
          <p14:tracePt t="6125" x="6100763" y="3600450"/>
          <p14:tracePt t="6142" x="5983288" y="3600450"/>
          <p14:tracePt t="6158" x="5973763" y="3600450"/>
          <p14:tracePt t="6175" x="5965825" y="3600450"/>
          <p14:tracePt t="6192" x="5957888" y="3600450"/>
          <p14:tracePt t="6208" x="5949950" y="3600450"/>
          <p14:tracePt t="6225" x="5915025" y="3617913"/>
          <p14:tracePt t="6242" x="5865813" y="3625850"/>
          <p14:tracePt t="6259" x="5781675" y="3668713"/>
          <p14:tracePt t="6275" x="5715000" y="3684588"/>
          <p14:tracePt t="6291" x="5621338" y="3709988"/>
          <p14:tracePt t="6308" x="5421313" y="3776663"/>
          <p14:tracePt t="6325" x="5353050" y="3794125"/>
          <p14:tracePt t="6342" x="5151438" y="3852863"/>
          <p14:tracePt t="6358" x="5059363" y="3878263"/>
          <p14:tracePt t="6375" x="4984750" y="3886200"/>
          <p14:tracePt t="6391" x="4951413" y="3894138"/>
          <p14:tracePt t="6409" x="4908550" y="3903663"/>
          <p14:tracePt t="6425" x="4883150" y="3911600"/>
          <p14:tracePt t="6442" x="4867275" y="3911600"/>
          <p14:tracePt t="6459" x="4857750" y="3911600"/>
          <p14:tracePt t="6512" x="4867275" y="3911600"/>
          <p14:tracePt t="6520" x="4875213" y="3911600"/>
          <p14:tracePt t="6528" x="4908550" y="3919538"/>
          <p14:tracePt t="6542" x="4933950" y="3919538"/>
          <p14:tracePt t="6558" x="5043488" y="3937000"/>
          <p14:tracePt t="6575" x="5210175" y="3962400"/>
          <p14:tracePt t="6591" x="5437188" y="3978275"/>
          <p14:tracePt t="6607" x="5807075" y="4029075"/>
          <p14:tracePt t="6625" x="6292850" y="4046538"/>
          <p14:tracePt t="6641" x="6746875" y="4046538"/>
          <p14:tracePt t="6658" x="7250113" y="4046538"/>
          <p14:tracePt t="6675" x="8029575" y="4046538"/>
          <p14:tracePt t="6692" x="8440738" y="4046538"/>
          <p14:tracePt t="6708" x="8685213" y="4046538"/>
          <p14:tracePt t="6725" x="8861425" y="4046538"/>
          <p14:tracePt t="6742" x="8928100" y="4046538"/>
          <p14:tracePt t="6813" x="8928100" y="4054475"/>
          <p14:tracePt t="7026" x="8920163" y="4054475"/>
          <p14:tracePt t="7034" x="8877300" y="4046538"/>
          <p14:tracePt t="7043" x="8861425" y="4046538"/>
          <p14:tracePt t="7058" x="8826500" y="4037013"/>
          <p14:tracePt t="7059" x="8751888" y="4029075"/>
          <p14:tracePt t="7075" x="8601075" y="4011613"/>
          <p14:tracePt t="7092" x="8348663" y="3995738"/>
          <p14:tracePt t="7107" x="8197850" y="3978275"/>
          <p14:tracePt t="7125" x="7643813" y="3952875"/>
          <p14:tracePt t="7141" x="7308850" y="3944938"/>
          <p14:tracePt t="7158" x="7048500" y="3929063"/>
          <p14:tracePt t="7175" x="6864350" y="3878263"/>
          <p14:tracePt t="7192" x="6746875" y="3835400"/>
          <p14:tracePt t="7207" x="6653213" y="3794125"/>
          <p14:tracePt t="7225" x="6586538" y="3752850"/>
          <p14:tracePt t="7241" x="6511925" y="3702050"/>
          <p14:tracePt t="7259" x="6453188" y="3651250"/>
          <p14:tracePt t="7275" x="6359525" y="3600450"/>
          <p14:tracePt t="7292" x="6267450" y="3533775"/>
          <p14:tracePt t="7309" x="6159500" y="3449638"/>
          <p14:tracePt t="7325" x="6049963" y="3390900"/>
          <p14:tracePt t="7342" x="5924550" y="3349625"/>
          <p14:tracePt t="7359" x="5815013" y="3324225"/>
          <p14:tracePt t="7375" x="5738813" y="3316288"/>
          <p14:tracePt t="7392" x="5672138" y="3316288"/>
          <p14:tracePt t="7407" x="5613400" y="3316288"/>
          <p14:tracePt t="7425" x="5538788" y="3316288"/>
          <p14:tracePt t="7426" x="5503863" y="3316288"/>
          <p14:tracePt t="7442" x="5411788" y="3316288"/>
          <p14:tracePt t="7458" x="5337175" y="3316288"/>
          <p14:tracePt t="7475" x="5286375" y="3316288"/>
          <p14:tracePt t="7492" x="5245100" y="3316288"/>
          <p14:tracePt t="7509" x="5235575" y="3316288"/>
          <p14:tracePt t="7579" x="5235575" y="3324225"/>
          <p14:tracePt t="7604" x="5235575" y="3332163"/>
          <p14:tracePt t="7612" x="5235575" y="3340100"/>
          <p14:tracePt t="7628" x="5227638" y="3357563"/>
          <p14:tracePt t="7641" x="5227638" y="3375025"/>
          <p14:tracePt t="7658" x="5194300" y="3390900"/>
          <p14:tracePt t="7677" x="5194300" y="3398838"/>
          <p14:tracePt t="7710" x="5210175" y="3408363"/>
          <p14:tracePt t="7718" x="5235575" y="3408363"/>
          <p14:tracePt t="7726" x="5286375" y="3408363"/>
          <p14:tracePt t="7741" x="5378450" y="3408363"/>
          <p14:tracePt t="7758" x="5588000" y="3408363"/>
          <p14:tracePt t="7775" x="5815013" y="3408363"/>
          <p14:tracePt t="7792" x="6075363" y="3408363"/>
          <p14:tracePt t="7807" x="6142038" y="3408363"/>
          <p14:tracePt t="7825" x="6267450" y="3408363"/>
          <p14:tracePt t="7842" x="6276975" y="3416300"/>
          <p14:tracePt t="7906" x="6276975" y="3424238"/>
          <p14:tracePt t="8068" x="6310313" y="3433763"/>
          <p14:tracePt t="8077" x="6326188" y="3433763"/>
          <p14:tracePt t="8091" x="6376988" y="3433763"/>
          <p14:tracePt t="8108" x="6578600" y="3433763"/>
          <p14:tracePt t="8125" x="7165975" y="3433763"/>
          <p14:tracePt t="8142" x="7643813" y="3433763"/>
          <p14:tracePt t="8158" x="7896225" y="3433763"/>
          <p14:tracePt t="8175" x="8307388" y="3433763"/>
          <p14:tracePt t="8191" x="8440738" y="3433763"/>
          <p14:tracePt t="8208" x="8509000" y="3433763"/>
          <p14:tracePt t="8225" x="8524875" y="3433763"/>
          <p14:tracePt t="8241" x="8532813" y="3433763"/>
          <p14:tracePt t="8574" x="8542338" y="3433763"/>
          <p14:tracePt t="8590" x="8550275" y="3433763"/>
          <p14:tracePt t="8598" x="8558213" y="3433763"/>
          <p14:tracePt t="8607" x="8567738" y="3441700"/>
          <p14:tracePt t="8626" x="8575675" y="3441700"/>
          <p14:tracePt t="9456" x="8575675" y="3449638"/>
          <p14:tracePt t="9464" x="8575675" y="3459163"/>
          <p14:tracePt t="9475" x="8575675" y="3467100"/>
          <p14:tracePt t="9492" x="8567738" y="3482975"/>
          <p14:tracePt t="9508" x="8558213" y="3492500"/>
          <p14:tracePt t="9525" x="8542338" y="3525838"/>
          <p14:tracePt t="9542" x="8516938" y="3551238"/>
          <p14:tracePt t="9558" x="8466138" y="3592513"/>
          <p14:tracePt t="9575" x="8391525" y="3635375"/>
          <p14:tracePt t="9591" x="8323263" y="3659188"/>
          <p14:tracePt t="9608" x="8231188" y="3694113"/>
          <p14:tracePt t="9625" x="8097838" y="3743325"/>
          <p14:tracePt t="9642" x="7962900" y="3794125"/>
          <p14:tracePt t="9658" x="7827963" y="3844925"/>
          <p14:tracePt t="9675" x="7686675" y="3886200"/>
          <p14:tracePt t="9692" x="7551738" y="3919538"/>
          <p14:tracePt t="9707" x="7408863" y="3944938"/>
          <p14:tracePt t="9725" x="7250113" y="3944938"/>
          <p14:tracePt t="9742" x="7081838" y="3944938"/>
          <p14:tracePt t="9742" x="6997700" y="3944938"/>
          <p14:tracePt t="9758" x="6923088" y="3944938"/>
          <p14:tracePt t="9775" x="6711950" y="3944938"/>
          <p14:tracePt t="9792" x="6611938" y="3944938"/>
          <p14:tracePt t="9809" x="6553200" y="3937000"/>
          <p14:tracePt t="9824" x="6511925" y="3937000"/>
          <p14:tracePt t="9842" x="6477000" y="3937000"/>
          <p14:tracePt t="9858" x="6418263" y="3937000"/>
          <p14:tracePt t="9875" x="6384925" y="3937000"/>
          <p14:tracePt t="9892" x="6318250" y="3937000"/>
          <p14:tracePt t="9908" x="6259513" y="3937000"/>
          <p14:tracePt t="9925" x="6208713" y="3937000"/>
          <p14:tracePt t="9942" x="6159500" y="3937000"/>
          <p14:tracePt t="9958" x="6108700" y="3937000"/>
          <p14:tracePt t="9975" x="6067425" y="3937000"/>
          <p14:tracePt t="9992" x="6057900" y="3937000"/>
          <p14:tracePt t="10250" x="6057900" y="3944938"/>
          <p14:tracePt t="10266" x="6057900" y="3952875"/>
          <p14:tracePt t="10274" x="6057900" y="3962400"/>
          <p14:tracePt t="10290" x="6057900" y="3978275"/>
          <p14:tracePt t="10298" x="6057900" y="4003675"/>
          <p14:tracePt t="10308" x="6057900" y="4021138"/>
          <p14:tracePt t="10325" x="6067425" y="4079875"/>
          <p14:tracePt t="10341" x="6067425" y="4146550"/>
          <p14:tracePt t="10359" x="6083300" y="4238625"/>
          <p14:tracePt t="10375" x="6100763" y="4414838"/>
          <p14:tracePt t="10392" x="6100763" y="4649788"/>
          <p14:tracePt t="10408" x="6100763" y="4894263"/>
          <p14:tracePt t="10425" x="6083300" y="5137150"/>
          <p14:tracePt t="10442" x="6049963" y="5330825"/>
          <p14:tracePt t="10458" x="5999163" y="5473700"/>
          <p14:tracePt t="10475" x="5973763" y="5581650"/>
          <p14:tracePt t="10491" x="5957888" y="5632450"/>
          <p14:tracePt t="10507" x="5957888" y="5657850"/>
          <p14:tracePt t="10576" x="5949950" y="5657850"/>
          <p14:tracePt t="10585" x="5949950" y="5665788"/>
          <p14:tracePt t="10593" x="5940425" y="5665788"/>
          <p14:tracePt t="10609" x="5924550" y="5673725"/>
          <p14:tracePt t="10625" x="5891213" y="5683250"/>
          <p14:tracePt t="10626" x="5856288" y="5708650"/>
          <p14:tracePt t="10642" x="5840413" y="5708650"/>
          <p14:tracePt t="10659" x="5730875" y="5732463"/>
          <p14:tracePt t="10675" x="5680075" y="5741988"/>
          <p14:tracePt t="10692" x="5613400" y="5741988"/>
          <p14:tracePt t="10708" x="5529263" y="5741988"/>
          <p14:tracePt t="10725" x="5462588" y="5741988"/>
          <p14:tracePt t="10741" x="5429250" y="5741988"/>
          <p14:tracePt t="10759" x="5403850" y="5741988"/>
          <p14:tracePt t="11075" x="5411788" y="5741988"/>
          <p14:tracePt t="11100" x="5421313" y="5741988"/>
          <p14:tracePt t="11108" x="5429250" y="5741988"/>
          <p14:tracePt t="11116" x="5445125" y="5741988"/>
          <p14:tracePt t="11126" x="5480050" y="5741988"/>
          <p14:tracePt t="11141" x="5521325" y="5741988"/>
          <p14:tracePt t="11158" x="5646738" y="5741988"/>
          <p14:tracePt t="11176" x="5730875" y="5741988"/>
          <p14:tracePt t="11191" x="5924550" y="5741988"/>
          <p14:tracePt t="11207" x="6142038" y="5741988"/>
          <p14:tracePt t="11225" x="6369050" y="5741988"/>
          <p14:tracePt t="11242" x="6511925" y="5741988"/>
          <p14:tracePt t="11259" x="6570663" y="5741988"/>
          <p14:tracePt t="11886" x="6553200" y="5741988"/>
          <p14:tracePt t="11894" x="6545263" y="5741988"/>
          <p14:tracePt t="11901" x="6527800" y="5741988"/>
          <p14:tracePt t="11909" x="6502400" y="5741988"/>
          <p14:tracePt t="11925" x="6453188" y="5749925"/>
          <p14:tracePt t="11942" x="6394450" y="5749925"/>
          <p14:tracePt t="11958" x="6259513" y="5749925"/>
          <p14:tracePt t="11976" x="6083300" y="5749925"/>
          <p14:tracePt t="11992" x="5840413" y="5749925"/>
          <p14:tracePt t="12008" x="5781675" y="5749925"/>
          <p14:tracePt t="12025" x="5705475" y="5749925"/>
          <p14:tracePt t="12041" x="5680075" y="5749925"/>
          <p14:tracePt t="12058" x="5605463" y="5749925"/>
          <p14:tracePt t="12075" x="5554663" y="5749925"/>
          <p14:tracePt t="12092" x="5487988" y="5749925"/>
          <p14:tracePt t="12108" x="5411788" y="5749925"/>
          <p14:tracePt t="12125" x="5345113" y="5749925"/>
          <p14:tracePt t="12142" x="5294313" y="5749925"/>
          <p14:tracePt t="12163" x="5286375" y="5749925"/>
          <p14:tracePt t="12613" x="5294313" y="5749925"/>
          <p14:tracePt t="12629" x="5303838" y="5749925"/>
          <p14:tracePt t="12638" x="5319713" y="5749925"/>
          <p14:tracePt t="12647" x="5327650" y="5749925"/>
          <p14:tracePt t="12659" x="5337175" y="5749925"/>
          <p14:tracePt t="12675" x="5370513" y="5749925"/>
          <p14:tracePt t="12692" x="5386388" y="5757863"/>
          <p14:tracePt t="12706" x="5411788" y="5767388"/>
          <p14:tracePt t="12725" x="5454650" y="5775325"/>
          <p14:tracePt t="12742" x="5521325" y="5775325"/>
          <p14:tracePt t="12759" x="5646738" y="5791200"/>
          <p14:tracePt t="12775" x="5856288" y="5826125"/>
          <p14:tracePt t="12791" x="6100763" y="5834063"/>
          <p14:tracePt t="12809" x="6359525" y="5834063"/>
          <p14:tracePt t="12825" x="6604000" y="5834063"/>
          <p14:tracePt t="12842" x="6762750" y="5834063"/>
          <p14:tracePt t="12858" x="6854825" y="5834063"/>
          <p14:tracePt t="12924" x="6864350" y="5834063"/>
          <p14:tracePt t="12932" x="6880225" y="5849938"/>
          <p14:tracePt t="12942" x="6897688" y="5849938"/>
          <p14:tracePt t="12965" x="6905625" y="5849938"/>
          <p14:tracePt t="13187" x="6923088" y="5842000"/>
          <p14:tracePt t="13202" x="6956425" y="5816600"/>
          <p14:tracePt t="13210" x="6972300" y="5816600"/>
          <p14:tracePt t="13225" x="6989763" y="5816600"/>
          <p14:tracePt t="13242" x="6997700" y="5783263"/>
          <p14:tracePt t="13258" x="7005638" y="5767388"/>
          <p14:tracePt t="13259" x="7015163" y="5749925"/>
          <p14:tracePt t="13275" x="7031038" y="5732463"/>
          <p14:tracePt t="13292" x="7031038" y="5724525"/>
          <p14:tracePt t="13309" x="7048500" y="5699125"/>
          <p14:tracePt t="13325" x="7064375" y="5673725"/>
          <p14:tracePt t="13342" x="7081838" y="5657850"/>
          <p14:tracePt t="13358" x="7081838" y="5632450"/>
          <p14:tracePt t="13375" x="7099300" y="5614988"/>
          <p14:tracePt t="13392" x="7107238" y="5607050"/>
          <p14:tracePt t="13408" x="7115175" y="5599113"/>
          <p14:tracePt t="13425" x="7115175" y="5581650"/>
          <p14:tracePt t="13442" x="7123113" y="5573713"/>
          <p14:tracePt t="13459" x="7140575" y="5565775"/>
          <p14:tracePt t="13475" x="7158038" y="5548313"/>
          <p14:tracePt t="13492" x="7165975" y="5532438"/>
          <p14:tracePt t="13507" x="7181850" y="5522913"/>
          <p14:tracePt t="13525" x="7191375" y="5522913"/>
          <p14:tracePt t="13542" x="7199313" y="5507038"/>
          <p14:tracePt t="13558" x="7240588" y="5481638"/>
          <p14:tracePt t="13575" x="7265988" y="5473700"/>
          <p14:tracePt t="13592" x="7283450" y="5464175"/>
          <p14:tracePt t="13635" x="7291388" y="5464175"/>
          <p14:tracePt t="13643" x="7316788" y="5464175"/>
          <p14:tracePt t="13652" x="7334250" y="5464175"/>
          <p14:tracePt t="13660" x="7350125" y="5464175"/>
          <p14:tracePt t="13675" x="7367588" y="5464175"/>
          <p14:tracePt t="13691" x="7434263" y="5464175"/>
          <p14:tracePt t="13708" x="7510463" y="5464175"/>
          <p14:tracePt t="13725" x="7559675" y="5489575"/>
          <p14:tracePt t="13725" x="7569200" y="5489575"/>
          <p14:tracePt t="13741" x="7577138" y="5489575"/>
          <p14:tracePt t="13782" x="7585075" y="5497513"/>
          <p14:tracePt t="13799" x="7593013" y="5514975"/>
          <p14:tracePt t="13815" x="7602538" y="5522913"/>
          <p14:tracePt t="13890" x="7602538" y="5532438"/>
          <p14:tracePt t="13897" x="7593013" y="5532438"/>
          <p14:tracePt t="13907" x="7569200" y="5532438"/>
          <p14:tracePt t="13926" x="7485063" y="5540375"/>
          <p14:tracePt t="13943" x="7400925" y="5548313"/>
          <p14:tracePt t="13959" x="7224713" y="5556250"/>
          <p14:tracePt t="13976" x="6989763" y="5565775"/>
          <p14:tracePt t="13992" x="6678613" y="5599113"/>
          <p14:tracePt t="14010" x="6359525" y="5640388"/>
          <p14:tracePt t="14025" x="6149975" y="5673725"/>
          <p14:tracePt t="14043" x="6049963" y="5691188"/>
          <p14:tracePt t="14059" x="6016625" y="5708650"/>
          <p14:tracePt t="14076" x="5999163" y="5716588"/>
          <p14:tracePt t="14118" x="5991225" y="5716588"/>
          <p14:tracePt t="14126" x="5991225" y="5724525"/>
          <p14:tracePt t="14143" x="5973763" y="5724525"/>
          <p14:tracePt t="14159" x="5965825" y="5724525"/>
          <p14:tracePt t="14175" x="5957888" y="5724525"/>
          <p14:tracePt t="14192" x="5932488" y="5724525"/>
          <p14:tracePt t="14298" x="5949950" y="5724525"/>
          <p14:tracePt t="14306" x="5957888" y="5724525"/>
          <p14:tracePt t="14325" x="6016625" y="5724525"/>
          <p14:tracePt t="14342" x="6067425" y="5724525"/>
          <p14:tracePt t="14358" x="6167438" y="5724525"/>
          <p14:tracePt t="14375" x="6284913" y="5724525"/>
          <p14:tracePt t="14392" x="6351588" y="5724525"/>
          <p14:tracePt t="14408" x="6376988" y="5724525"/>
          <p14:tracePt t="14424" x="6384925" y="5724525"/>
          <p14:tracePt t="14441" x="6410325" y="5724525"/>
          <p14:tracePt t="14459" x="6469063" y="5724525"/>
          <p14:tracePt t="14475" x="6553200" y="5724525"/>
          <p14:tracePt t="14492" x="6637338" y="5724525"/>
          <p14:tracePt t="14509" x="6846888" y="5724525"/>
          <p14:tracePt t="14525" x="7107238" y="5724525"/>
          <p14:tracePt t="14542" x="7367588" y="5716588"/>
          <p14:tracePt t="14558" x="7618413" y="5716588"/>
          <p14:tracePt t="14575" x="7778750" y="5716588"/>
          <p14:tracePt t="14592" x="7886700" y="5716588"/>
          <p14:tracePt t="14592" x="7912100" y="5716588"/>
          <p14:tracePt t="14609" x="7937500" y="5716588"/>
          <p14:tracePt t="14625" x="7945438" y="5716588"/>
          <p14:tracePt t="14642" x="7980363" y="5716588"/>
          <p14:tracePt t="14658" x="8004175" y="5716588"/>
          <p14:tracePt t="14659" x="8029575" y="5716588"/>
          <p14:tracePt t="14675" x="8080375" y="5716588"/>
          <p14:tracePt t="14692" x="8139113" y="5716588"/>
          <p14:tracePt t="14708" x="8205788" y="5716588"/>
          <p14:tracePt t="14725" x="8248650" y="5716588"/>
          <p14:tracePt t="14742" x="8297863" y="5716588"/>
          <p14:tracePt t="14758" x="8340725" y="5716588"/>
          <p14:tracePt t="14775" x="8391525" y="5716588"/>
          <p14:tracePt t="14792" x="8415338" y="5724525"/>
          <p14:tracePt t="14808" x="8450263" y="5741988"/>
          <p14:tracePt t="14825" x="8474075" y="5741988"/>
          <p14:tracePt t="14842" x="8499475" y="5741988"/>
          <p14:tracePt t="14859" x="8509000" y="5749925"/>
          <p14:tracePt t="14875" x="8532813" y="5749925"/>
          <p14:tracePt t="14892" x="8550275" y="5757863"/>
          <p14:tracePt t="14909" x="8575675" y="5757863"/>
          <p14:tracePt t="14925" x="8609013" y="5757863"/>
          <p14:tracePt t="14942" x="8667750" y="5767388"/>
          <p14:tracePt t="14959" x="8709025" y="5767388"/>
          <p14:tracePt t="14975" x="8777288" y="5767388"/>
          <p14:tracePt t="14992" x="8810625" y="5767388"/>
          <p14:tracePt t="15008" x="8861425" y="5767388"/>
          <p14:tracePt t="15025" x="8885238" y="5767388"/>
          <p14:tracePt t="15041" x="8902700" y="5767388"/>
          <p14:tracePt t="15059" x="8910638" y="5767388"/>
          <p14:tracePt t="15075" x="8920163" y="5767388"/>
          <p14:tracePt t="15092" x="8943975" y="5749925"/>
          <p14:tracePt t="15109" x="8969375" y="5741988"/>
          <p14:tracePt t="15125" x="9012238" y="5724525"/>
          <p14:tracePt t="15142" x="9053513" y="5708650"/>
          <p14:tracePt t="15158" x="9078913" y="5699125"/>
          <p14:tracePt t="15175" x="9096375" y="5691188"/>
          <p14:tracePt t="15192" x="9120188" y="5691188"/>
          <p14:tracePt t="15209" x="9155113" y="5683250"/>
          <p14:tracePt t="15225" x="9178925" y="5683250"/>
          <p14:tracePt t="15242" x="9188450" y="5683250"/>
          <p14:tracePt t="15258" x="9196388" y="5683250"/>
          <p14:tracePt t="15275" x="9204325" y="5683250"/>
          <p14:tracePt t="15369" x="9213850" y="5683250"/>
          <p14:tracePt t="15377" x="9221788" y="5683250"/>
          <p14:tracePt t="15444" x="9229725" y="5673725"/>
          <p14:tracePt t="15566" x="9237663" y="5673725"/>
          <p14:tracePt t="15574" x="9255125" y="5665788"/>
          <p14:tracePt t="15582" x="9263063" y="5632450"/>
          <p14:tracePt t="15592" x="9280525" y="5624513"/>
          <p14:tracePt t="15608" x="9280525" y="5556250"/>
          <p14:tracePt t="15625" x="9280525" y="5464175"/>
          <p14:tracePt t="15642" x="9263063" y="5405438"/>
          <p14:tracePt t="15658" x="9178925" y="5287963"/>
          <p14:tracePt t="15675" x="9045575" y="5137150"/>
          <p14:tracePt t="15692" x="8928100" y="5002213"/>
          <p14:tracePt t="15708" x="8843963" y="4876800"/>
          <p14:tracePt t="15725" x="8777288" y="4759325"/>
          <p14:tracePt t="15741" x="8709025" y="4641850"/>
          <p14:tracePt t="15758" x="8685213" y="4549775"/>
          <p14:tracePt t="15775" x="8667750" y="4491038"/>
          <p14:tracePt t="15792" x="8667750" y="4440238"/>
          <p14:tracePt t="15809" x="8667750" y="4398963"/>
          <p14:tracePt t="15825" x="8667750" y="4373563"/>
          <p14:tracePt t="15842" x="8667750" y="4365625"/>
          <p14:tracePt t="15858" x="8667750" y="4356100"/>
          <p14:tracePt t="15875" x="8667750" y="4330700"/>
          <p14:tracePt t="15891" x="8667750" y="4306888"/>
          <p14:tracePt t="15909" x="8675688" y="4281488"/>
          <p14:tracePt t="15925" x="8685213" y="4256088"/>
          <p14:tracePt t="15942" x="8685213" y="4248150"/>
          <p14:tracePt t="15958" x="8693150" y="4238625"/>
          <p14:tracePt t="15975" x="8709025" y="4213225"/>
          <p14:tracePt t="29254" x="8701088" y="4264025"/>
          <p14:tracePt t="29262" x="8685213" y="4314825"/>
          <p14:tracePt t="29275" x="8659813" y="4373563"/>
          <p14:tracePt t="29292" x="8609013" y="4491038"/>
          <p14:tracePt t="29308" x="8542338" y="4600575"/>
          <p14:tracePt t="29325" x="8450263" y="4725988"/>
          <p14:tracePt t="29342" x="8340725" y="4851400"/>
          <p14:tracePt t="29358" x="8197850" y="4968875"/>
          <p14:tracePt t="29375" x="8004175" y="5111750"/>
          <p14:tracePt t="29392" x="7745413" y="5305425"/>
          <p14:tracePt t="29408" x="7451725" y="5481638"/>
          <p14:tracePt t="29425" x="7140575" y="5649913"/>
          <p14:tracePt t="29425" x="6997700" y="5699125"/>
          <p14:tracePt t="29443" x="6737350" y="5783263"/>
          <p14:tracePt t="29459" x="6545263" y="5842000"/>
          <p14:tracePt t="29475" x="6394450" y="5875338"/>
          <p14:tracePt t="29492" x="6326188" y="5884863"/>
          <p14:tracePt t="29508" x="6318250" y="5884863"/>
          <p14:tracePt t="29539" x="6310313" y="5884863"/>
          <p14:tracePt t="29564" x="6310313" y="5875338"/>
          <p14:tracePt t="29612" x="6310313" y="5867400"/>
          <p14:tracePt t="29629" x="6310313" y="5859463"/>
          <p14:tracePt t="29637" x="6310313" y="5849938"/>
          <p14:tracePt t="29645" x="6310313" y="5842000"/>
          <p14:tracePt t="29694" x="6310313" y="5834063"/>
          <p14:tracePt t="29702" x="6310313" y="5826125"/>
          <p14:tracePt t="29727" x="6318250" y="5816600"/>
          <p14:tracePt t="29784" x="6326188" y="5816600"/>
          <p14:tracePt t="29792" x="6335713" y="5808663"/>
          <p14:tracePt t="30314" x="6335713" y="5800725"/>
          <p14:tracePt t="30338" x="6335713" y="5791200"/>
          <p14:tracePt t="30355" x="6335713" y="5775325"/>
          <p14:tracePt t="30362" x="6343650" y="5767388"/>
          <p14:tracePt t="30375" x="6343650" y="5749925"/>
          <p14:tracePt t="30391" x="6351588" y="5732463"/>
          <p14:tracePt t="30409" x="6359525" y="5708650"/>
          <p14:tracePt t="30425" x="6369050" y="5683250"/>
          <p14:tracePt t="30442" x="6394450" y="5665788"/>
          <p14:tracePt t="30459" x="6418263" y="5632450"/>
          <p14:tracePt t="30475" x="6469063" y="5607050"/>
          <p14:tracePt t="30491" x="6535738" y="5573713"/>
          <p14:tracePt t="30508" x="6611938" y="5556250"/>
          <p14:tracePt t="30526" x="6829425" y="5514975"/>
          <p14:tracePt t="30542" x="7023100" y="5489575"/>
          <p14:tracePt t="30559" x="7207250" y="5489575"/>
          <p14:tracePt t="30575" x="7375525" y="5489575"/>
          <p14:tracePt t="30591" x="7500938" y="5489575"/>
          <p14:tracePt t="30608" x="7593013" y="5489575"/>
          <p14:tracePt t="30625" x="7651750" y="5489575"/>
          <p14:tracePt t="30641" x="7669213" y="5489575"/>
          <p14:tracePt t="30658" x="7686675" y="5489575"/>
          <p14:tracePt t="30675" x="7710488" y="5489575"/>
          <p14:tracePt t="30692" x="7745413" y="5489575"/>
          <p14:tracePt t="30708" x="7786688" y="5489575"/>
          <p14:tracePt t="30725" x="7845425" y="5481638"/>
          <p14:tracePt t="30742" x="7886700" y="5473700"/>
          <p14:tracePt t="30757" x="7937500" y="5464175"/>
          <p14:tracePt t="30775" x="7996238" y="5456238"/>
          <p14:tracePt t="30793" x="8039100" y="5456238"/>
          <p14:tracePt t="30808" x="8072438" y="5456238"/>
          <p14:tracePt t="30825" x="8097838" y="5448300"/>
          <p14:tracePt t="30924" x="8080375" y="5448300"/>
          <p14:tracePt t="30932" x="8062913" y="5448300"/>
          <p14:tracePt t="30942" x="8021638" y="5448300"/>
          <p14:tracePt t="30958" x="7980363" y="5448300"/>
          <p14:tracePt t="30975" x="7886700" y="5448300"/>
          <p14:tracePt t="30992" x="7745413" y="5448300"/>
          <p14:tracePt t="31008" x="7585075" y="5448300"/>
          <p14:tracePt t="31025" x="7408863" y="5448300"/>
          <p14:tracePt t="31041" x="7240588" y="5448300"/>
          <p14:tracePt t="31058" x="7107238" y="5448300"/>
          <p14:tracePt t="31075" x="6989763" y="5448300"/>
          <p14:tracePt t="31092" x="6905625" y="5448300"/>
          <p14:tracePt t="31109" x="6821488" y="5438775"/>
          <p14:tracePt t="31125" x="6746875" y="5430838"/>
          <p14:tracePt t="31142" x="6678613" y="5422900"/>
          <p14:tracePt t="31159" x="6619875" y="5422900"/>
          <p14:tracePt t="31175" x="6561138" y="5422900"/>
          <p14:tracePt t="31191" x="6502400" y="5422900"/>
          <p14:tracePt t="31208" x="6435725" y="5422900"/>
          <p14:tracePt t="31225" x="6384925" y="5422900"/>
          <p14:tracePt t="31241" x="6326188" y="5422900"/>
          <p14:tracePt t="31258" x="6284913" y="5414963"/>
          <p14:tracePt t="31275" x="6267450" y="5414963"/>
          <p14:tracePt t="31364" x="6251575" y="5414963"/>
          <p14:tracePt t="31372" x="6226175" y="5414963"/>
          <p14:tracePt t="31381" x="6192838" y="5414963"/>
          <p14:tracePt t="31392" x="6159500" y="5414963"/>
          <p14:tracePt t="31408" x="6116638" y="5414963"/>
          <p14:tracePt t="31425" x="6057900" y="5414963"/>
          <p14:tracePt t="31441" x="6008688" y="5414963"/>
          <p14:tracePt t="31458" x="5999163" y="5414963"/>
          <p14:tracePt t="31911" x="5999163" y="5380038"/>
          <p14:tracePt t="31918" x="6008688" y="5364163"/>
          <p14:tracePt t="31927" x="6032500" y="5321300"/>
          <p14:tracePt t="31942" x="6057900" y="5237163"/>
          <p14:tracePt t="31958" x="6108700" y="5011738"/>
          <p14:tracePt t="31975" x="6134100" y="4649788"/>
          <p14:tracePt t="31991" x="6134100" y="4238625"/>
          <p14:tracePt t="32008" x="6108700" y="3919538"/>
          <p14:tracePt t="32025" x="6083300" y="3659188"/>
          <p14:tracePt t="32041" x="6075363" y="3609975"/>
          <p14:tracePt t="32058" x="6067425" y="3592513"/>
          <p14:tracePt t="32138" x="6067425" y="3576638"/>
          <p14:tracePt t="32146" x="6057900" y="3559175"/>
          <p14:tracePt t="32158" x="6057900" y="3551238"/>
          <p14:tracePt t="32175" x="6057900" y="3508375"/>
          <p14:tracePt t="32192" x="6057900" y="3467100"/>
          <p14:tracePt t="32208" x="6057900" y="3424238"/>
          <p14:tracePt t="32225" x="6042025" y="3365500"/>
          <p14:tracePt t="32242" x="6032500" y="3340100"/>
          <p14:tracePt t="32259" x="6032500" y="3332163"/>
          <p14:tracePt t="32383" x="6032500" y="3340100"/>
          <p14:tracePt t="32392" x="6032500" y="3349625"/>
          <p14:tracePt t="32399" x="6032500" y="3357563"/>
          <p14:tracePt t="32408" x="6057900" y="3365500"/>
          <p14:tracePt t="32425" x="6134100" y="3382963"/>
          <p14:tracePt t="32441" x="6267450" y="3398838"/>
          <p14:tracePt t="32458" x="6502400" y="3416300"/>
          <p14:tracePt t="32475" x="6838950" y="3424238"/>
          <p14:tracePt t="32492" x="7316788" y="3424238"/>
          <p14:tracePt t="32508" x="7794625" y="3424238"/>
          <p14:tracePt t="32525" x="8164513" y="3424238"/>
          <p14:tracePt t="32541" x="8415338" y="3424238"/>
          <p14:tracePt t="32558" x="8583613" y="3424238"/>
          <p14:tracePt t="32575" x="8685213" y="3424238"/>
          <p14:tracePt t="32592" x="8743950" y="3424238"/>
          <p14:tracePt t="32610" x="8751888" y="3424238"/>
          <p14:tracePt t="32831" x="8751888" y="3433763"/>
          <p14:tracePt t="32848" x="8743950" y="3433763"/>
          <p14:tracePt t="32855" x="8734425" y="3441700"/>
          <p14:tracePt t="32863" x="8709025" y="3449638"/>
          <p14:tracePt t="32875" x="8675688" y="3459163"/>
          <p14:tracePt t="32892" x="8634413" y="3459163"/>
          <p14:tracePt t="32908" x="8516938" y="3467100"/>
          <p14:tracePt t="32925" x="8289925" y="3475038"/>
          <p14:tracePt t="32942" x="7745413" y="3475038"/>
          <p14:tracePt t="32958" x="6989763" y="3492500"/>
          <p14:tracePt t="32975" x="6208713" y="3508375"/>
          <p14:tracePt t="32992" x="5613400" y="3525838"/>
          <p14:tracePt t="33008" x="5345113" y="3525838"/>
          <p14:tracePt t="33025" x="5278438" y="3525838"/>
          <p14:tracePt t="33157" x="5286375" y="3525838"/>
          <p14:tracePt t="33181" x="5294313" y="3525838"/>
          <p14:tracePt t="33189" x="5294313" y="3517900"/>
          <p14:tracePt t="33197" x="5303838" y="3508375"/>
          <p14:tracePt t="33214" x="5303838" y="3500438"/>
          <p14:tracePt t="33225" x="5319713" y="3482975"/>
          <p14:tracePt t="33242" x="5337175" y="3475038"/>
          <p14:tracePt t="33258" x="5337175" y="3467100"/>
          <p14:tracePt t="33276" x="5353050" y="3449638"/>
          <p14:tracePt t="33292" x="5362575" y="3441700"/>
          <p14:tracePt t="33308" x="5378450" y="3441700"/>
          <p14:tracePt t="33336" x="5378450" y="3433763"/>
          <p14:tracePt t="33393" x="5386388" y="3433763"/>
          <p14:tracePt t="33401" x="5429250" y="3441700"/>
          <p14:tracePt t="33409" x="5454650" y="3441700"/>
          <p14:tracePt t="33425" x="5521325" y="3449638"/>
          <p14:tracePt t="33441" x="5773738" y="3482975"/>
          <p14:tracePt t="33459" x="6662738" y="3492500"/>
          <p14:tracePt t="33475" x="7392988" y="3492500"/>
          <p14:tracePt t="33492" x="8004175" y="3492500"/>
          <p14:tracePt t="33508" x="8415338" y="3492500"/>
          <p14:tracePt t="33525" x="8626475" y="3482975"/>
          <p14:tracePt t="33542" x="8667750" y="3475038"/>
          <p14:tracePt t="33564" x="8675688" y="3475038"/>
          <p14:tracePt t="33686" x="8693150" y="3475038"/>
          <p14:tracePt t="33694" x="8726488" y="3475038"/>
          <p14:tracePt t="33709" x="8767763" y="3467100"/>
          <p14:tracePt t="33725" x="8826500" y="3467100"/>
          <p14:tracePt t="33742" x="8943975" y="3467100"/>
          <p14:tracePt t="33758" x="9020175" y="3467100"/>
          <p14:tracePt t="33818" x="9012238" y="3467100"/>
          <p14:tracePt t="33834" x="9002713" y="3467100"/>
          <p14:tracePt t="33906" x="8994775" y="3467100"/>
          <p14:tracePt t="33923" x="8986838" y="3467100"/>
          <p14:tracePt t="33939" x="8978900" y="3467100"/>
          <p14:tracePt t="33947" x="8969375" y="3467100"/>
          <p14:tracePt t="33959" x="8953500" y="3467100"/>
          <p14:tracePt t="33975" x="8920163" y="3475038"/>
          <p14:tracePt t="33991" x="8885238" y="3475038"/>
          <p14:tracePt t="34008" x="8826500" y="3475038"/>
          <p14:tracePt t="34025" x="8718550" y="3475038"/>
          <p14:tracePt t="34042" x="8583613" y="3433763"/>
          <p14:tracePt t="34058" x="8474075" y="3382963"/>
          <p14:tracePt t="34075" x="8415338" y="3332163"/>
          <p14:tracePt t="34091" x="8399463" y="3298825"/>
          <p14:tracePt t="34175" x="8415338" y="3298825"/>
          <p14:tracePt t="34183" x="8432800" y="3306763"/>
          <p14:tracePt t="34192" x="8440738" y="3306763"/>
          <p14:tracePt t="34208" x="8466138" y="3316288"/>
          <p14:tracePt t="34225" x="8474075" y="3316288"/>
          <p14:tracePt t="34249" x="8474075" y="3324225"/>
          <p14:tracePt t="34258" x="8474075" y="3349625"/>
          <p14:tracePt t="34275" x="8474075" y="3408363"/>
          <p14:tracePt t="34292" x="8474075" y="3467100"/>
          <p14:tracePt t="34308" x="8474075" y="3508375"/>
          <p14:tracePt t="34325" x="8474075" y="3668713"/>
          <p14:tracePt t="34342" x="8474075" y="3768725"/>
          <p14:tracePt t="34357" x="8474075" y="3786188"/>
          <p14:tracePt t="34510" x="8483600" y="3794125"/>
          <p14:tracePt t="34518" x="8483600" y="3802063"/>
          <p14:tracePt t="34779" x="8458200" y="3802063"/>
          <p14:tracePt t="34786" x="8424863" y="3802063"/>
          <p14:tracePt t="34794" x="8348663" y="3819525"/>
          <p14:tracePt t="34808" x="8248650" y="3835400"/>
          <p14:tracePt t="34825" x="8029575" y="3903663"/>
          <p14:tracePt t="34841" x="7820025" y="3978275"/>
          <p14:tracePt t="34859" x="7610475" y="4079875"/>
          <p14:tracePt t="34875" x="7442200" y="4189413"/>
          <p14:tracePt t="34892" x="7299325" y="4306888"/>
          <p14:tracePt t="34892" x="7232650" y="4365625"/>
          <p14:tracePt t="34908" x="7107238" y="4483100"/>
          <p14:tracePt t="34925" x="7023100" y="4608513"/>
          <p14:tracePt t="34941" x="6946900" y="4718050"/>
          <p14:tracePt t="34958" x="6897688" y="4818063"/>
          <p14:tracePt t="34975" x="6813550" y="4910138"/>
          <p14:tracePt t="34991" x="6729413" y="4994275"/>
          <p14:tracePt t="35008" x="6637338" y="5078413"/>
          <p14:tracePt t="35025" x="6535738" y="5162550"/>
          <p14:tracePt t="35042" x="6443663" y="5229225"/>
          <p14:tracePt t="35059" x="6376988" y="5272088"/>
          <p14:tracePt t="35075" x="6335713" y="5305425"/>
          <p14:tracePt t="35091" x="6318250" y="5313363"/>
          <p14:tracePt t="35112" x="6310313" y="5313363"/>
          <p14:tracePt t="35137" x="6300788" y="5313363"/>
          <p14:tracePt t="35153" x="6276975" y="5313363"/>
          <p14:tracePt t="35162" x="6259513" y="5313363"/>
          <p14:tracePt t="35175" x="6234113" y="5313363"/>
          <p14:tracePt t="35192" x="6183313" y="5313363"/>
          <p14:tracePt t="35208" x="6142038" y="5313363"/>
          <p14:tracePt t="35225" x="6091238" y="5330825"/>
          <p14:tracePt t="35242" x="6075363" y="5338763"/>
          <p14:tracePt t="35259" x="6067425" y="5338763"/>
          <p14:tracePt t="35666" x="6057900" y="5338763"/>
          <p14:tracePt t="35674" x="6067425" y="5330825"/>
          <p14:tracePt t="35692" x="6100763" y="5321300"/>
          <p14:tracePt t="35709" x="6175375" y="5287963"/>
          <p14:tracePt t="35725" x="6259513" y="5272088"/>
          <p14:tracePt t="35742" x="6376988" y="5262563"/>
          <p14:tracePt t="35758" x="6561138" y="5262563"/>
          <p14:tracePt t="35775" x="6788150" y="5254625"/>
          <p14:tracePt t="35791" x="7031038" y="5254625"/>
          <p14:tracePt t="35808" x="7250113" y="5254625"/>
          <p14:tracePt t="35825" x="7442200" y="5254625"/>
          <p14:tracePt t="35842" x="7559675" y="5254625"/>
          <p14:tracePt t="35858" x="7610475" y="5254625"/>
          <p14:tracePt t="35875" x="7627938" y="5254625"/>
          <p14:tracePt t="36343" x="7627938" y="5262563"/>
          <p14:tracePt t="36351" x="7643813" y="5272088"/>
          <p14:tracePt t="36359" x="7661275" y="5280025"/>
          <p14:tracePt t="36375" x="7686675" y="5295900"/>
          <p14:tracePt t="36391" x="7702550" y="5295900"/>
          <p14:tracePt t="36409" x="7794625" y="5330825"/>
          <p14:tracePt t="36424" x="7845425" y="5346700"/>
          <p14:tracePt t="36441" x="7921625" y="5364163"/>
          <p14:tracePt t="36458" x="8039100" y="5389563"/>
          <p14:tracePt t="36475" x="8164513" y="5405438"/>
          <p14:tracePt t="36491" x="8281988" y="5422900"/>
          <p14:tracePt t="36508" x="8399463" y="5448300"/>
          <p14:tracePt t="36525" x="8483600" y="5464175"/>
          <p14:tracePt t="36541" x="8532813" y="5481638"/>
          <p14:tracePt t="36685" x="8542338" y="5481638"/>
          <p14:tracePt t="36807" x="8542338" y="5473700"/>
          <p14:tracePt t="36823" x="8499475" y="5464175"/>
          <p14:tracePt t="36831" x="8474075" y="5464175"/>
          <p14:tracePt t="36842" x="8432800" y="5464175"/>
          <p14:tracePt t="36858" x="8332788" y="5456238"/>
          <p14:tracePt t="36875" x="8080375" y="5448300"/>
          <p14:tracePt t="36892" x="7551738" y="5422900"/>
          <p14:tracePt t="36908" x="6981825" y="5364163"/>
          <p14:tracePt t="36925" x="6645275" y="5330825"/>
          <p14:tracePt t="36942" x="6494463" y="5295900"/>
          <p14:tracePt t="36958" x="6461125" y="5280025"/>
          <p14:tracePt t="36975" x="6453188" y="5272088"/>
          <p14:tracePt t="36991" x="6410325" y="5262563"/>
          <p14:tracePt t="37008" x="6359525" y="5262563"/>
          <p14:tracePt t="37025" x="6267450" y="5262563"/>
          <p14:tracePt t="37042" x="6124575" y="5262563"/>
          <p14:tracePt t="37058" x="5999163" y="5262563"/>
          <p14:tracePt t="37075" x="5907088" y="5262563"/>
          <p14:tracePt t="37091" x="5899150" y="5262563"/>
          <p14:tracePt t="37117" x="5881688" y="5262563"/>
          <p14:tracePt t="37133" x="5856288" y="5262563"/>
          <p14:tracePt t="37141" x="5832475" y="5272088"/>
          <p14:tracePt t="37158" x="5797550" y="5280025"/>
          <p14:tracePt t="37175" x="5756275" y="5305425"/>
          <p14:tracePt t="37272" x="5764213" y="5305425"/>
          <p14:tracePt t="37279" x="5773738" y="5305425"/>
          <p14:tracePt t="37292" x="5781675" y="5305425"/>
          <p14:tracePt t="37308" x="5822950" y="5305425"/>
          <p14:tracePt t="37325" x="5865813" y="5305425"/>
          <p14:tracePt t="37342" x="5924550" y="5305425"/>
          <p14:tracePt t="37358" x="5991225" y="5313363"/>
          <p14:tracePt t="37375" x="6042025" y="5313363"/>
          <p14:tracePt t="37391" x="6100763" y="5313363"/>
          <p14:tracePt t="37408" x="6142038" y="5313363"/>
          <p14:tracePt t="37425" x="6267450" y="5313363"/>
          <p14:tracePt t="37442" x="6477000" y="5313363"/>
          <p14:tracePt t="37442" x="6586538" y="5313363"/>
          <p14:tracePt t="37459" x="6711950" y="5313363"/>
          <p14:tracePt t="37459" x="6821488" y="5313363"/>
          <p14:tracePt t="37475" x="6938963" y="5313363"/>
          <p14:tracePt t="37491" x="7140575" y="5313363"/>
          <p14:tracePt t="37508" x="7316788" y="5287963"/>
          <p14:tracePt t="37687" x="7334250" y="5287963"/>
          <p14:tracePt t="37695" x="7367588" y="5287963"/>
          <p14:tracePt t="37709" x="7392988" y="5287963"/>
          <p14:tracePt t="37725" x="7451725" y="5287963"/>
          <p14:tracePt t="37741" x="7475538" y="5287963"/>
          <p14:tracePt t="37758" x="7493000" y="5287963"/>
          <p14:tracePt t="38911" x="7493000" y="5295900"/>
          <p14:tracePt t="38926" x="7500938" y="5305425"/>
          <p14:tracePt t="38934" x="7510463" y="5313363"/>
          <p14:tracePt t="38942" x="7543800" y="5330825"/>
          <p14:tracePt t="38958" x="7585075" y="5356225"/>
          <p14:tracePt t="38975" x="7661275" y="5372100"/>
          <p14:tracePt t="38991" x="7778750" y="5397500"/>
          <p14:tracePt t="39009" x="7904163" y="5414963"/>
          <p14:tracePt t="39025" x="8080375" y="5430838"/>
          <p14:tracePt t="39042" x="8239125" y="5430838"/>
          <p14:tracePt t="39058" x="8391525" y="5430838"/>
          <p14:tracePt t="39075" x="8499475" y="5430838"/>
          <p14:tracePt t="39092" x="8550275" y="5430838"/>
          <p14:tracePt t="39108" x="8558213" y="5422900"/>
          <p14:tracePt t="39125" x="8567738" y="5422900"/>
          <p14:tracePt t="39146" x="8567738" y="5414963"/>
          <p14:tracePt t="39158" x="8567738" y="5405438"/>
          <p14:tracePt t="39175" x="8567738" y="5397500"/>
          <p14:tracePt t="39192" x="8567738" y="5372100"/>
          <p14:tracePt t="39209" x="8567738" y="5338763"/>
          <p14:tracePt t="39225" x="8567738" y="5305425"/>
          <p14:tracePt t="39242" x="8567738" y="5262563"/>
          <p14:tracePt t="39258" x="8567738" y="5221288"/>
          <p14:tracePt t="39275" x="8567738" y="5195888"/>
          <p14:tracePt t="39292" x="8567738" y="5162550"/>
          <p14:tracePt t="39309" x="8567738" y="5137150"/>
          <p14:tracePt t="39325" x="8542338" y="5103813"/>
          <p14:tracePt t="39342" x="8524875" y="5086350"/>
          <p14:tracePt t="39359" x="8483600" y="5060950"/>
          <p14:tracePt t="39375" x="8432800" y="5037138"/>
          <p14:tracePt t="39392" x="8374063" y="5027613"/>
          <p14:tracePt t="39409" x="8348663" y="5027613"/>
          <p14:tracePt t="39424" x="8332788" y="5019675"/>
          <p14:tracePt t="39442" x="8323263" y="5019675"/>
          <p14:tracePt t="39458" x="8315325" y="5019675"/>
          <p14:tracePt t="39505" x="8289925" y="5027613"/>
          <p14:tracePt t="39513" x="8289925" y="5037138"/>
          <p14:tracePt t="39525" x="8289925" y="5053013"/>
          <p14:tracePt t="39542" x="8289925" y="5095875"/>
          <p14:tracePt t="39558" x="8289925" y="5137150"/>
          <p14:tracePt t="39575" x="8297863" y="5187950"/>
          <p14:tracePt t="39591" x="8307388" y="5229225"/>
          <p14:tracePt t="39608" x="8332788" y="5280025"/>
          <p14:tracePt t="39625" x="8356600" y="5313363"/>
          <p14:tracePt t="39642" x="8382000" y="5356225"/>
          <p14:tracePt t="39658" x="8415338" y="5380038"/>
          <p14:tracePt t="39675" x="8466138" y="5405438"/>
          <p14:tracePt t="39692" x="8532813" y="5422900"/>
          <p14:tracePt t="39708" x="8609013" y="5430838"/>
          <p14:tracePt t="39725" x="8626475" y="5430838"/>
          <p14:tracePt t="39726" x="8659813" y="5430838"/>
          <p14:tracePt t="39741" x="8685213" y="5430838"/>
          <p14:tracePt t="39758" x="8709025" y="5414963"/>
          <p14:tracePt t="39775" x="8709025" y="5397500"/>
          <p14:tracePt t="39791" x="8709025" y="5380038"/>
          <p14:tracePt t="39808" x="8709025" y="5338763"/>
          <p14:tracePt t="39824" x="8709025" y="5313363"/>
          <p14:tracePt t="39841" x="8709025" y="5287963"/>
          <p14:tracePt t="39858" x="8709025" y="5272088"/>
          <p14:tracePt t="42453" x="8693150" y="5272088"/>
          <p14:tracePt t="42476" x="8675688" y="5272088"/>
          <p14:tracePt t="42485" x="8616950" y="5272088"/>
          <p14:tracePt t="42493" x="8558213" y="5272088"/>
          <p14:tracePt t="42509" x="8509000" y="5272088"/>
          <p14:tracePt t="42525" x="8340725" y="5272088"/>
          <p14:tracePt t="42542" x="8121650" y="5272088"/>
          <p14:tracePt t="42558" x="7753350" y="5272088"/>
          <p14:tracePt t="42559" x="7569200" y="5272088"/>
          <p14:tracePt t="42575" x="7342188" y="5272088"/>
          <p14:tracePt t="42592" x="6594475" y="5237163"/>
          <p14:tracePt t="42608" x="6183313" y="5237163"/>
          <p14:tracePt t="42625" x="5789613" y="5237163"/>
          <p14:tracePt t="42642" x="5554663" y="5237163"/>
          <p14:tracePt t="42658" x="5345113" y="5237163"/>
          <p14:tracePt t="42675" x="5176838" y="5237163"/>
          <p14:tracePt t="42692" x="5051425" y="5237163"/>
          <p14:tracePt t="42709" x="4951413" y="5237163"/>
          <p14:tracePt t="42725" x="4849813" y="5237163"/>
          <p14:tracePt t="42742" x="4732338" y="5237163"/>
          <p14:tracePt t="42758" x="4606925" y="5237163"/>
          <p14:tracePt t="42775" x="4464050" y="5254625"/>
          <p14:tracePt t="42792" x="4279900" y="5305425"/>
          <p14:tracePt t="42809" x="4060825" y="5389563"/>
          <p14:tracePt t="42825" x="3751263" y="5489575"/>
          <p14:tracePt t="42841" x="3381375" y="5614988"/>
          <p14:tracePt t="42858" x="3028950" y="5732463"/>
          <p14:tracePt t="42875" x="2811463" y="5800725"/>
          <p14:tracePt t="42892" x="2643188" y="5849938"/>
          <p14:tracePt t="42908" x="2584450" y="5875338"/>
          <p14:tracePt t="42925" x="2584450" y="5884863"/>
          <p14:tracePt t="42942" x="2576513" y="5892800"/>
          <p14:tracePt t="42958" x="2566988" y="5918200"/>
          <p14:tracePt t="42975" x="2559050" y="5943600"/>
          <p14:tracePt t="42991" x="2508250" y="5992813"/>
          <p14:tracePt t="43008" x="2449513" y="6051550"/>
          <p14:tracePt t="43025" x="2366963" y="6102350"/>
          <p14:tracePt t="43042" x="2308225" y="6135688"/>
          <p14:tracePt t="43058" x="2097088" y="6245225"/>
          <p14:tracePt t="43075" x="1955800" y="6345238"/>
          <p14:tracePt t="43092" x="1787525" y="6480175"/>
          <p14:tracePt t="43108" x="1644650" y="6615113"/>
          <p14:tracePt t="43125" x="1527175" y="6723063"/>
          <p14:tracePt t="43141" x="1435100" y="6799263"/>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3" y="1088344"/>
            <a:ext cx="709632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Lags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3-36</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27" name="Group 20">
            <a:extLst>
              <a:ext uri="{FF2B5EF4-FFF2-40B4-BE49-F238E27FC236}">
                <a16:creationId xmlns="" xmlns:a16="http://schemas.microsoft.com/office/drawing/2014/main" id="{15FDDD7B-0481-4DCE-B07E-550C6384179D}"/>
              </a:ext>
            </a:extLst>
          </p:cNvPr>
          <p:cNvGrpSpPr>
            <a:grpSpLocks/>
          </p:cNvGrpSpPr>
          <p:nvPr/>
        </p:nvGrpSpPr>
        <p:grpSpPr bwMode="auto">
          <a:xfrm>
            <a:off x="6467636" y="1932907"/>
            <a:ext cx="4557713" cy="3384550"/>
            <a:chOff x="719138" y="2735253"/>
            <a:chExt cx="4557713" cy="3385787"/>
          </a:xfrm>
          <a:solidFill>
            <a:schemeClr val="accent5">
              <a:lumMod val="60000"/>
              <a:lumOff val="40000"/>
            </a:schemeClr>
          </a:solidFill>
        </p:grpSpPr>
        <p:sp>
          <p:nvSpPr>
            <p:cNvPr id="28" name="Text Box 13">
              <a:extLst>
                <a:ext uri="{FF2B5EF4-FFF2-40B4-BE49-F238E27FC236}">
                  <a16:creationId xmlns="" xmlns:a16="http://schemas.microsoft.com/office/drawing/2014/main" id="{B6AB8971-D58D-4824-88E7-0EE5985458FA}"/>
                </a:ext>
              </a:extLst>
            </p:cNvPr>
            <p:cNvSpPr txBox="1">
              <a:spLocks noChangeArrowheads="1"/>
            </p:cNvSpPr>
            <p:nvPr/>
          </p:nvSpPr>
          <p:spPr bwMode="auto">
            <a:xfrm>
              <a:off x="719138" y="4797425"/>
              <a:ext cx="1828800" cy="1323615"/>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20      S      25</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Plumbing</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 2</a:t>
              </a:r>
            </a:p>
          </p:txBody>
        </p:sp>
        <p:sp>
          <p:nvSpPr>
            <p:cNvPr id="29" name="Text Box 14">
              <a:extLst>
                <a:ext uri="{FF2B5EF4-FFF2-40B4-BE49-F238E27FC236}">
                  <a16:creationId xmlns="" xmlns:a16="http://schemas.microsoft.com/office/drawing/2014/main" id="{9649D13E-BD5A-4CFE-8D12-5013EB1AB20F}"/>
                </a:ext>
              </a:extLst>
            </p:cNvPr>
            <p:cNvSpPr txBox="1">
              <a:spLocks noChangeArrowheads="1"/>
            </p:cNvSpPr>
            <p:nvPr/>
          </p:nvSpPr>
          <p:spPr bwMode="auto">
            <a:xfrm>
              <a:off x="3448051" y="4408488"/>
              <a:ext cx="1828800" cy="1323615"/>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1" i="0" u="none" strike="noStrike" kern="0" cap="none" spc="0" normalizeH="0" baseline="0" noProof="0" dirty="0">
                <a:ln>
                  <a:noFill/>
                </a:ln>
                <a:solidFill>
                  <a:srgbClr val="FF0000"/>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1" i="0" u="none" strike="noStrike" kern="0" cap="none" spc="0" normalizeH="0" baseline="0" noProof="0" dirty="0">
                  <a:ln>
                    <a:noFill/>
                  </a:ln>
                  <a:solidFill>
                    <a:schemeClr val="bg1"/>
                  </a:solidFill>
                  <a:effectLst/>
                  <a:uLnTx/>
                  <a:uFillTx/>
                  <a:latin typeface="Corbel" panose="020B0503020204020204" pitchFamily="34" charset="0"/>
                  <a:ea typeface="MS PGothic" panose="020B0600070205080204" pitchFamily="34" charset="-128"/>
                </a:rPr>
                <a:t>30</a:t>
              </a: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      T      39</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HVAC</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9</a:t>
              </a:r>
            </a:p>
          </p:txBody>
        </p:sp>
        <p:sp>
          <p:nvSpPr>
            <p:cNvPr id="30" name="Text Box 18">
              <a:extLst>
                <a:ext uri="{FF2B5EF4-FFF2-40B4-BE49-F238E27FC236}">
                  <a16:creationId xmlns="" xmlns:a16="http://schemas.microsoft.com/office/drawing/2014/main" id="{018FA8BE-6A68-4636-9B03-36BA1670987D}"/>
                </a:ext>
              </a:extLst>
            </p:cNvPr>
            <p:cNvSpPr txBox="1">
              <a:spLocks noChangeArrowheads="1"/>
            </p:cNvSpPr>
            <p:nvPr/>
          </p:nvSpPr>
          <p:spPr bwMode="auto">
            <a:xfrm>
              <a:off x="738135" y="2735253"/>
              <a:ext cx="1828800" cy="1323615"/>
            </a:xfrm>
            <a:prstGeom prst="rect">
              <a:avLst/>
            </a:prstGeom>
            <a:grpFill/>
            <a:ln w="38100">
              <a:solidFill>
                <a:srgbClr val="FFFFFF"/>
              </a:solidFill>
              <a:miter lim="800000"/>
              <a:headEnd/>
              <a:tailEnd/>
            </a:ln>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altLang="en-US" sz="2000" b="1" i="0" u="none" strike="noStrike" kern="0" cap="none" spc="0" normalizeH="0" baseline="0" noProof="0" dirty="0">
                <a:ln>
                  <a:noFill/>
                </a:ln>
                <a:solidFill>
                  <a:srgbClr val="FF0000"/>
                </a:solidFill>
                <a:effectLst/>
                <a:uLnTx/>
                <a:uFillTx/>
                <a:latin typeface="Corbel" panose="020B0503020204020204" pitchFamily="34" charset="0"/>
                <a:ea typeface="MS PGothic" panose="020B0600070205080204" pitchFamily="34" charset="-128"/>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30      R      36</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Wiring</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FFFFFF"/>
                  </a:solidFill>
                  <a:effectLst/>
                  <a:uLnTx/>
                  <a:uFillTx/>
                  <a:latin typeface="Corbel" panose="020B0503020204020204" pitchFamily="34" charset="0"/>
                  <a:ea typeface="MS PGothic" panose="020B0600070205080204" pitchFamily="34" charset="-128"/>
                </a:rPr>
                <a:t> 6</a:t>
              </a:r>
            </a:p>
          </p:txBody>
        </p:sp>
        <p:cxnSp>
          <p:nvCxnSpPr>
            <p:cNvPr id="31" name="AutoShape 22">
              <a:extLst>
                <a:ext uri="{FF2B5EF4-FFF2-40B4-BE49-F238E27FC236}">
                  <a16:creationId xmlns="" xmlns:a16="http://schemas.microsoft.com/office/drawing/2014/main" id="{C6F40987-FEC9-47EE-A794-E77A2A558B14}"/>
                </a:ext>
              </a:extLst>
            </p:cNvPr>
            <p:cNvCxnSpPr>
              <a:cxnSpLocks noChangeShapeType="1"/>
              <a:stCxn id="28" idx="3"/>
              <a:endCxn id="29" idx="1"/>
            </p:cNvCxnSpPr>
            <p:nvPr/>
          </p:nvCxnSpPr>
          <p:spPr bwMode="auto">
            <a:xfrm flipV="1">
              <a:off x="2547938" y="5070296"/>
              <a:ext cx="900113" cy="388937"/>
            </a:xfrm>
            <a:prstGeom prst="bentConnector3">
              <a:avLst>
                <a:gd name="adj1" fmla="val 50000"/>
              </a:avLst>
            </a:prstGeom>
            <a:grpFill/>
            <a:ln w="38100">
              <a:solidFill>
                <a:srgbClr val="FF0000"/>
              </a:solidFill>
              <a:miter lim="800000"/>
              <a:headEnd/>
              <a:tailEnd type="triangle" w="lg" len="lg"/>
            </a:ln>
          </p:spPr>
        </p:cxnSp>
        <p:cxnSp>
          <p:nvCxnSpPr>
            <p:cNvPr id="32" name="Elbow Connector 18">
              <a:extLst>
                <a:ext uri="{FF2B5EF4-FFF2-40B4-BE49-F238E27FC236}">
                  <a16:creationId xmlns="" xmlns:a16="http://schemas.microsoft.com/office/drawing/2014/main" id="{B1482178-E37F-4217-B25F-8FB4BCA410D7}"/>
                </a:ext>
              </a:extLst>
            </p:cNvPr>
            <p:cNvCxnSpPr>
              <a:cxnSpLocks noChangeShapeType="1"/>
            </p:cNvCxnSpPr>
            <p:nvPr/>
          </p:nvCxnSpPr>
          <p:spPr bwMode="auto">
            <a:xfrm>
              <a:off x="738135" y="4027915"/>
              <a:ext cx="2709916" cy="467886"/>
            </a:xfrm>
            <a:prstGeom prst="bentConnector3">
              <a:avLst>
                <a:gd name="adj1" fmla="val 727"/>
              </a:avLst>
            </a:prstGeom>
            <a:grpFill/>
            <a:ln w="38100">
              <a:solidFill>
                <a:srgbClr val="FF0000"/>
              </a:solidFill>
              <a:round/>
              <a:headEnd/>
              <a:tailEnd type="triangle" w="lg" len="lg"/>
            </a:ln>
          </p:spPr>
        </p:cxnSp>
      </p:grpSp>
      <p:grpSp>
        <p:nvGrpSpPr>
          <p:cNvPr id="33" name="Group 20">
            <a:extLst>
              <a:ext uri="{FF2B5EF4-FFF2-40B4-BE49-F238E27FC236}">
                <a16:creationId xmlns="" xmlns:a16="http://schemas.microsoft.com/office/drawing/2014/main" id="{8958535B-A501-40BA-920E-938DC396DD68}"/>
              </a:ext>
            </a:extLst>
          </p:cNvPr>
          <p:cNvGrpSpPr>
            <a:grpSpLocks/>
          </p:cNvGrpSpPr>
          <p:nvPr/>
        </p:nvGrpSpPr>
        <p:grpSpPr bwMode="auto">
          <a:xfrm>
            <a:off x="1007498" y="2847378"/>
            <a:ext cx="4942980" cy="3544788"/>
            <a:chOff x="719138" y="2735253"/>
            <a:chExt cx="4557713" cy="3492497"/>
          </a:xfrm>
        </p:grpSpPr>
        <p:sp>
          <p:nvSpPr>
            <p:cNvPr id="34" name="Text Box 13">
              <a:extLst>
                <a:ext uri="{FF2B5EF4-FFF2-40B4-BE49-F238E27FC236}">
                  <a16:creationId xmlns="" xmlns:a16="http://schemas.microsoft.com/office/drawing/2014/main" id="{58A0E55D-6B74-4570-A606-3ADDE879B953}"/>
                </a:ext>
              </a:extLst>
            </p:cNvPr>
            <p:cNvSpPr txBox="1">
              <a:spLocks noChangeArrowheads="1"/>
            </p:cNvSpPr>
            <p:nvPr/>
          </p:nvSpPr>
          <p:spPr bwMode="auto">
            <a:xfrm>
              <a:off x="719138" y="4797425"/>
              <a:ext cx="1828800" cy="1430325"/>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endParaRPr lang="en-US" altLang="en-US" sz="2000" dirty="0"/>
            </a:p>
            <a:p>
              <a:pPr algn="ctr"/>
              <a:r>
                <a:rPr lang="en-US" altLang="en-US" sz="2000" dirty="0"/>
                <a:t>20      S      25</a:t>
              </a:r>
            </a:p>
            <a:p>
              <a:pPr algn="ctr"/>
              <a:r>
                <a:rPr lang="en-US" altLang="en-US" sz="2000" dirty="0"/>
                <a:t>Plumbing</a:t>
              </a:r>
            </a:p>
            <a:p>
              <a:pPr algn="ctr"/>
              <a:r>
                <a:rPr lang="en-US" altLang="en-US" sz="2000" dirty="0"/>
                <a:t> 2</a:t>
              </a:r>
            </a:p>
          </p:txBody>
        </p:sp>
        <p:sp>
          <p:nvSpPr>
            <p:cNvPr id="35" name="Text Box 14">
              <a:extLst>
                <a:ext uri="{FF2B5EF4-FFF2-40B4-BE49-F238E27FC236}">
                  <a16:creationId xmlns="" xmlns:a16="http://schemas.microsoft.com/office/drawing/2014/main" id="{D2C53F7A-2158-48C1-BE79-13ED18F61C83}"/>
                </a:ext>
              </a:extLst>
            </p:cNvPr>
            <p:cNvSpPr txBox="1">
              <a:spLocks noChangeArrowheads="1"/>
            </p:cNvSpPr>
            <p:nvPr/>
          </p:nvSpPr>
          <p:spPr bwMode="auto">
            <a:xfrm>
              <a:off x="3448051" y="4408488"/>
              <a:ext cx="1828800" cy="1323615"/>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endParaRPr lang="en-US" altLang="en-US" sz="2000" b="1" dirty="0">
                <a:solidFill>
                  <a:srgbClr val="FF0000"/>
                </a:solidFill>
              </a:endParaRPr>
            </a:p>
            <a:p>
              <a:pPr algn="ctr"/>
              <a:r>
                <a:rPr lang="en-US" altLang="en-US" sz="2000" b="1" dirty="0">
                  <a:solidFill>
                    <a:schemeClr val="accent1"/>
                  </a:solidFill>
                </a:rPr>
                <a:t>33</a:t>
              </a:r>
              <a:r>
                <a:rPr lang="en-US" altLang="en-US" sz="2000" dirty="0"/>
                <a:t>      T      42</a:t>
              </a:r>
            </a:p>
            <a:p>
              <a:pPr algn="ctr"/>
              <a:r>
                <a:rPr lang="en-US" altLang="en-US" sz="2000" dirty="0"/>
                <a:t>HVAC</a:t>
              </a:r>
            </a:p>
            <a:p>
              <a:pPr algn="ctr"/>
              <a:r>
                <a:rPr lang="en-US" altLang="en-US" sz="2000" dirty="0"/>
                <a:t>9</a:t>
              </a:r>
            </a:p>
          </p:txBody>
        </p:sp>
        <p:sp>
          <p:nvSpPr>
            <p:cNvPr id="36" name="Text Box 18">
              <a:extLst>
                <a:ext uri="{FF2B5EF4-FFF2-40B4-BE49-F238E27FC236}">
                  <a16:creationId xmlns="" xmlns:a16="http://schemas.microsoft.com/office/drawing/2014/main" id="{F7C65E18-4A3D-44D5-AF82-2F18A525C8C9}"/>
                </a:ext>
              </a:extLst>
            </p:cNvPr>
            <p:cNvSpPr txBox="1">
              <a:spLocks noChangeArrowheads="1"/>
            </p:cNvSpPr>
            <p:nvPr/>
          </p:nvSpPr>
          <p:spPr bwMode="auto">
            <a:xfrm>
              <a:off x="738135" y="2735253"/>
              <a:ext cx="1828800" cy="1323615"/>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endParaRPr lang="en-US" altLang="en-US" sz="2000" b="1">
                <a:solidFill>
                  <a:srgbClr val="FF0000"/>
                </a:solidFill>
              </a:endParaRPr>
            </a:p>
            <a:p>
              <a:pPr algn="ctr"/>
              <a:r>
                <a:rPr lang="en-US" altLang="en-US" sz="2000"/>
                <a:t>30      R      36</a:t>
              </a:r>
            </a:p>
            <a:p>
              <a:pPr algn="ctr"/>
              <a:r>
                <a:rPr lang="en-US" altLang="en-US" sz="2000"/>
                <a:t>Wiring</a:t>
              </a:r>
            </a:p>
            <a:p>
              <a:pPr algn="ctr"/>
              <a:r>
                <a:rPr lang="en-US" altLang="en-US" sz="2000"/>
                <a:t> 6</a:t>
              </a:r>
            </a:p>
          </p:txBody>
        </p:sp>
        <p:cxnSp>
          <p:nvCxnSpPr>
            <p:cNvPr id="37" name="AutoShape 22">
              <a:extLst>
                <a:ext uri="{FF2B5EF4-FFF2-40B4-BE49-F238E27FC236}">
                  <a16:creationId xmlns="" xmlns:a16="http://schemas.microsoft.com/office/drawing/2014/main" id="{1045B4C6-2BA0-4F52-8C0E-598C7D170787}"/>
                </a:ext>
              </a:extLst>
            </p:cNvPr>
            <p:cNvCxnSpPr>
              <a:cxnSpLocks noChangeShapeType="1"/>
              <a:stCxn id="34" idx="3"/>
              <a:endCxn id="35" idx="1"/>
            </p:cNvCxnSpPr>
            <p:nvPr/>
          </p:nvCxnSpPr>
          <p:spPr bwMode="auto">
            <a:xfrm flipV="1">
              <a:off x="2547938" y="5070296"/>
              <a:ext cx="900112" cy="442292"/>
            </a:xfrm>
            <a:prstGeom prst="bentConnector3">
              <a:avLst>
                <a:gd name="adj1" fmla="val 50000"/>
              </a:avLst>
            </a:prstGeom>
            <a:noFill/>
            <a:ln w="38100">
              <a:solidFill>
                <a:schemeClr val="tx1"/>
              </a:solidFill>
              <a:miter lim="800000"/>
              <a:headEnd/>
              <a:tailEnd type="triangle" w="lg" len="lg"/>
            </a:ln>
            <a:extLst>
              <a:ext uri="{909E8E84-426E-40DD-AFC4-6F175D3DCCD1}">
                <a14:hiddenFill xmlns:a14="http://schemas.microsoft.com/office/drawing/2010/main">
                  <a:noFill/>
                </a14:hiddenFill>
              </a:ext>
            </a:extLst>
          </p:spPr>
        </p:cxnSp>
        <p:sp>
          <p:nvSpPr>
            <p:cNvPr id="38" name="Text Box 33">
              <a:extLst>
                <a:ext uri="{FF2B5EF4-FFF2-40B4-BE49-F238E27FC236}">
                  <a16:creationId xmlns="" xmlns:a16="http://schemas.microsoft.com/office/drawing/2014/main" id="{87EFA7A5-90C1-4950-889C-F813B8AA35CC}"/>
                </a:ext>
              </a:extLst>
            </p:cNvPr>
            <p:cNvSpPr txBox="1">
              <a:spLocks noChangeArrowheads="1"/>
            </p:cNvSpPr>
            <p:nvPr/>
          </p:nvSpPr>
          <p:spPr bwMode="auto">
            <a:xfrm>
              <a:off x="1763713" y="4073912"/>
              <a:ext cx="1143000" cy="400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orbel" panose="020B0503020204020204" pitchFamily="34" charset="0"/>
                  <a:ea typeface="MS PGothic" panose="020B0600070205080204" pitchFamily="34" charset="-128"/>
                </a:defRPr>
              </a:lvl1pPr>
              <a:lvl2pPr marL="742950" indent="-285750">
                <a:defRPr sz="2400">
                  <a:solidFill>
                    <a:schemeClr val="tx1"/>
                  </a:solidFill>
                  <a:latin typeface="Corbel" panose="020B0503020204020204" pitchFamily="34" charset="0"/>
                  <a:ea typeface="MS PGothic" panose="020B0600070205080204" pitchFamily="34" charset="-128"/>
                </a:defRPr>
              </a:lvl2pPr>
              <a:lvl3pPr marL="1143000" indent="-228600">
                <a:defRPr sz="2400">
                  <a:solidFill>
                    <a:schemeClr val="tx1"/>
                  </a:solidFill>
                  <a:latin typeface="Corbel" panose="020B0503020204020204" pitchFamily="34" charset="0"/>
                  <a:ea typeface="MS PGothic" panose="020B0600070205080204" pitchFamily="34" charset="-128"/>
                </a:defRPr>
              </a:lvl3pPr>
              <a:lvl4pPr marL="1600200" indent="-228600">
                <a:defRPr sz="2400">
                  <a:solidFill>
                    <a:schemeClr val="tx1"/>
                  </a:solidFill>
                  <a:latin typeface="Corbel" panose="020B0503020204020204" pitchFamily="34" charset="0"/>
                  <a:ea typeface="MS PGothic" panose="020B0600070205080204" pitchFamily="34" charset="-128"/>
                </a:defRPr>
              </a:lvl4pPr>
              <a:lvl5pPr marL="2057400" indent="-228600">
                <a:defRPr sz="2400">
                  <a:solidFill>
                    <a:schemeClr val="tx1"/>
                  </a:solidFill>
                  <a:latin typeface="Corbel" panose="020B0503020204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orbel" panose="020B0503020204020204" pitchFamily="34" charset="0"/>
                  <a:ea typeface="MS PGothic" panose="020B0600070205080204" pitchFamily="34" charset="-128"/>
                </a:defRPr>
              </a:lvl9pPr>
            </a:lstStyle>
            <a:p>
              <a:r>
                <a:rPr lang="en-US" altLang="en-US" sz="2000" b="1">
                  <a:solidFill>
                    <a:schemeClr val="accent1"/>
                  </a:solidFill>
                </a:rPr>
                <a:t>Lag 3</a:t>
              </a:r>
            </a:p>
          </p:txBody>
        </p:sp>
        <p:cxnSp>
          <p:nvCxnSpPr>
            <p:cNvPr id="39" name="Elbow Connector 18">
              <a:extLst>
                <a:ext uri="{FF2B5EF4-FFF2-40B4-BE49-F238E27FC236}">
                  <a16:creationId xmlns="" xmlns:a16="http://schemas.microsoft.com/office/drawing/2014/main" id="{22FA91C2-7056-41B6-B227-CFA4324A44D2}"/>
                </a:ext>
              </a:extLst>
            </p:cNvPr>
            <p:cNvCxnSpPr>
              <a:cxnSpLocks noChangeShapeType="1"/>
            </p:cNvCxnSpPr>
            <p:nvPr/>
          </p:nvCxnSpPr>
          <p:spPr bwMode="auto">
            <a:xfrm>
              <a:off x="738135" y="4027915"/>
              <a:ext cx="2709916" cy="467886"/>
            </a:xfrm>
            <a:prstGeom prst="bentConnector3">
              <a:avLst>
                <a:gd name="adj1" fmla="val 727"/>
              </a:avLst>
            </a:prstGeom>
            <a:noFill/>
            <a:ln w="38100">
              <a:solidFill>
                <a:schemeClr val="tx1"/>
              </a:solidFill>
              <a:round/>
              <a:headEnd/>
              <a:tailEnd type="triangle"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3383676345"/>
      </p:ext>
    </p:extLst>
  </p:cSld>
  <p:clrMapOvr>
    <a:masterClrMapping/>
  </p:clrMapOvr>
  <mc:AlternateContent xmlns:mc="http://schemas.openxmlformats.org/markup-compatibility/2006" xmlns:p14="http://schemas.microsoft.com/office/powerpoint/2010/main">
    <mc:Choice Requires="p14">
      <p:transition p14:dur="10" advTm="25994"/>
    </mc:Choice>
    <mc:Fallback xmlns="">
      <p:transition advTm="25994"/>
    </mc:Fallback>
  </mc:AlternateContent>
  <p:timing>
    <p:tnLst>
      <p:par>
        <p:cTn id="1" dur="indefinite" restart="never" nodeType="tmRoot"/>
      </p:par>
    </p:tnLst>
  </p:timing>
  <p:extLst mod="1">
    <p:ext uri="{3A86A75C-4F4B-4683-9AE1-C65F6400EC91}">
      <p14:laserTraceLst xmlns:p14="http://schemas.microsoft.com/office/powerpoint/2010/main">
        <p14:tracePtLst>
          <p14:tracePt t="226" x="2400300" y="6707188"/>
          <p14:tracePt t="242" x="2543175" y="6597650"/>
          <p14:tracePt t="259" x="2860675" y="6321425"/>
          <p14:tracePt t="259" x="3028950" y="6161088"/>
          <p14:tracePt t="275" x="3373438" y="5791200"/>
          <p14:tracePt t="292" x="3835400" y="5272088"/>
          <p14:tracePt t="309" x="4287838" y="4767263"/>
          <p14:tracePt t="325" x="4724400" y="4330700"/>
          <p14:tracePt t="342" x="5135563" y="3944938"/>
          <p14:tracePt t="359" x="5538788" y="3643313"/>
          <p14:tracePt t="375" x="5856288" y="3433763"/>
          <p14:tracePt t="393" x="6159500" y="3281363"/>
          <p14:tracePt t="409" x="6343650" y="3222625"/>
          <p14:tracePt t="425" x="6402388" y="3206750"/>
          <p14:tracePt t="1107" x="6410325" y="3206750"/>
          <p14:tracePt t="1116" x="6435725" y="3222625"/>
          <p14:tracePt t="1126" x="6469063" y="3232150"/>
          <p14:tracePt t="1142" x="6527800" y="3281363"/>
          <p14:tracePt t="1159" x="6619875" y="3324225"/>
          <p14:tracePt t="1175" x="6678613" y="3365500"/>
          <p14:tracePt t="1192" x="6737350" y="3408363"/>
          <p14:tracePt t="1209" x="6829425" y="3482975"/>
          <p14:tracePt t="1225" x="6880225" y="3525838"/>
          <p14:tracePt t="1242" x="6938963" y="3567113"/>
          <p14:tracePt t="1259" x="7031038" y="3592513"/>
          <p14:tracePt t="1276" x="7181850" y="3625850"/>
          <p14:tracePt t="1292" x="7342188" y="3651250"/>
          <p14:tracePt t="1309" x="7475538" y="3651250"/>
          <p14:tracePt t="1326" x="7585075" y="3651250"/>
          <p14:tracePt t="1342" x="7686675" y="3643313"/>
          <p14:tracePt t="1358" x="7727950" y="3635375"/>
          <p14:tracePt t="1375" x="7761288" y="3625850"/>
          <p14:tracePt t="1400" x="7769225" y="3617913"/>
          <p14:tracePt t="3512" x="7727950" y="3617913"/>
          <p14:tracePt t="3521" x="7635875" y="3617913"/>
          <p14:tracePt t="3528" x="7585075" y="3617913"/>
          <p14:tracePt t="3542" x="7543800" y="3609975"/>
          <p14:tracePt t="3559" x="7459663" y="3559175"/>
          <p14:tracePt t="3576" x="7342188" y="3492500"/>
          <p14:tracePt t="3592" x="7224713" y="3416300"/>
          <p14:tracePt t="3609" x="7031038" y="3357563"/>
          <p14:tracePt t="3626" x="6997700" y="3349625"/>
          <p14:tracePt t="3626" x="6946900" y="3349625"/>
          <p14:tracePt t="3642" x="6888163" y="3332163"/>
          <p14:tracePt t="3659" x="6829425" y="3306763"/>
          <p14:tracePt t="3676" x="6805613" y="3290888"/>
          <p14:tracePt t="3692" x="6796088" y="3273425"/>
          <p14:tracePt t="3709" x="6780213" y="3265488"/>
          <p14:tracePt t="3726" x="6770688" y="3222625"/>
          <p14:tracePt t="3741" x="6746875" y="3198813"/>
          <p14:tracePt t="3759" x="6688138" y="3155950"/>
          <p14:tracePt t="3776" x="6645275" y="3148013"/>
          <p14:tracePt t="3792" x="6545263" y="3148013"/>
          <p14:tracePt t="3809" x="6443663" y="3148013"/>
          <p14:tracePt t="3825" x="6359525" y="3148013"/>
          <p14:tracePt t="3842" x="6351588" y="3148013"/>
          <p14:tracePt t="3911" x="6359525" y="3148013"/>
          <p14:tracePt t="3928" x="6384925" y="3130550"/>
          <p14:tracePt t="3936" x="6394450" y="3130550"/>
          <p14:tracePt t="3944" x="6402388" y="3130550"/>
          <p14:tracePt t="3958" x="6418263" y="3130550"/>
          <p14:tracePt t="3976" x="6443663" y="3130550"/>
          <p14:tracePt t="3992" x="6511925" y="3140075"/>
          <p14:tracePt t="4009" x="6545263" y="3163888"/>
          <p14:tracePt t="4025" x="6604000" y="3214688"/>
          <p14:tracePt t="4042" x="6629400" y="3240088"/>
          <p14:tracePt t="4059" x="6629400" y="3248025"/>
          <p14:tracePt t="4099" x="6629400" y="3257550"/>
          <p14:tracePt t="4107" x="6604000" y="3257550"/>
          <p14:tracePt t="4115" x="6594475" y="3257550"/>
          <p14:tracePt t="4125" x="6586538" y="3257550"/>
          <p14:tracePt t="4142" x="6570663" y="3257550"/>
          <p14:tracePt t="4159" x="6561138" y="3257550"/>
          <p14:tracePt t="4759" x="6553200" y="3257550"/>
          <p14:tracePt t="4939" x="6553200" y="3248025"/>
          <p14:tracePt t="4956" x="6553200" y="3240088"/>
          <p14:tracePt t="5048" x="6553200" y="3232150"/>
          <p14:tracePt t="5121" x="6553200" y="3222625"/>
          <p14:tracePt t="5253" x="6553200" y="3214688"/>
          <p14:tracePt t="5262" x="6553200" y="3206750"/>
          <p14:tracePt t="5374" x="6553200" y="3198813"/>
          <p14:tracePt t="5678" x="6545263" y="3189288"/>
          <p14:tracePt t="6044" x="6545263" y="3206750"/>
          <p14:tracePt t="6052" x="6545263" y="3214688"/>
          <p14:tracePt t="6060" x="6545263" y="3232150"/>
          <p14:tracePt t="6076" x="6545263" y="3298825"/>
          <p14:tracePt t="6092" x="6545263" y="3349625"/>
          <p14:tracePt t="6109" x="6545263" y="3416300"/>
          <p14:tracePt t="6126" x="6535738" y="3492500"/>
          <p14:tracePt t="6143" x="6527800" y="3541713"/>
          <p14:tracePt t="6159" x="6519863" y="3584575"/>
          <p14:tracePt t="6176" x="6511925" y="3592513"/>
          <p14:tracePt t="6272" x="6511925" y="3600450"/>
          <p14:tracePt t="6296" x="6519863" y="3600450"/>
          <p14:tracePt t="6328" x="6527800" y="3600450"/>
          <p14:tracePt t="6353" x="6535738" y="3600450"/>
          <p14:tracePt t="6361" x="6561138" y="3600450"/>
          <p14:tracePt t="6377" x="6586538" y="3600450"/>
          <p14:tracePt t="6385" x="6619875" y="3600450"/>
          <p14:tracePt t="6393" x="6645275" y="3600450"/>
          <p14:tracePt t="6409" x="6678613" y="3600450"/>
          <p14:tracePt t="6425" x="6729413" y="3600450"/>
          <p14:tracePt t="6442" x="6805613" y="3600450"/>
          <p14:tracePt t="6459" x="6956425" y="3600450"/>
          <p14:tracePt t="6460" x="7031038" y="3600450"/>
          <p14:tracePt t="6476" x="7216775" y="3600450"/>
          <p14:tracePt t="6493" x="7408863" y="3600450"/>
          <p14:tracePt t="6509" x="7610475" y="3600450"/>
          <p14:tracePt t="6525" x="7812088" y="3600450"/>
          <p14:tracePt t="6543" x="7912100" y="3600450"/>
          <p14:tracePt t="6543" x="8004175" y="3600450"/>
          <p14:tracePt t="6559" x="8205788" y="3600450"/>
          <p14:tracePt t="6575" x="8407400" y="3600450"/>
          <p14:tracePt t="6592" x="8609013" y="3600450"/>
          <p14:tracePt t="6609" x="8826500" y="3600450"/>
          <p14:tracePt t="6625" x="9028113" y="3600450"/>
          <p14:tracePt t="6643" x="9221788" y="3600450"/>
          <p14:tracePt t="6659" x="9380538" y="3600450"/>
          <p14:tracePt t="6675" x="9482138" y="3600450"/>
          <p14:tracePt t="6693" x="9490075" y="3600450"/>
          <p14:tracePt t="6875" x="9482138" y="3609975"/>
          <p14:tracePt t="6882" x="9472613" y="3617913"/>
          <p14:tracePt t="6892" x="9464675" y="3625850"/>
          <p14:tracePt t="6909" x="9448800" y="3651250"/>
          <p14:tracePt t="6926" x="9405938" y="3684588"/>
          <p14:tracePt t="6942" x="9372600" y="3717925"/>
          <p14:tracePt t="6959" x="9331325" y="3768725"/>
          <p14:tracePt t="6976" x="9313863" y="3776663"/>
          <p14:tracePt t="7233" x="9321800" y="3776663"/>
          <p14:tracePt t="7275" x="9331325" y="3776663"/>
          <p14:tracePt t="8765" x="9305925" y="3794125"/>
          <p14:tracePt t="8769" x="9280525" y="3802063"/>
          <p14:tracePt t="8777" x="9204325" y="3819525"/>
          <p14:tracePt t="8792" x="9104313" y="3835400"/>
          <p14:tracePt t="8809" x="8743950" y="3911600"/>
          <p14:tracePt t="8826" x="8223250" y="3978275"/>
          <p14:tracePt t="8842" x="7635875" y="4037013"/>
          <p14:tracePt t="8859" x="7115175" y="4071938"/>
          <p14:tracePt t="8875" x="6477000" y="4121150"/>
          <p14:tracePt t="8892" x="6091238" y="4121150"/>
          <p14:tracePt t="8909" x="5832475" y="4121150"/>
          <p14:tracePt t="8925" x="5605463" y="4121150"/>
          <p14:tracePt t="8942" x="5462588" y="4121150"/>
          <p14:tracePt t="8959" x="5319713" y="4121150"/>
          <p14:tracePt t="8976" x="5186363" y="4121150"/>
          <p14:tracePt t="8992" x="5033963" y="4130675"/>
          <p14:tracePt t="9010" x="4857750" y="4154488"/>
          <p14:tracePt t="9025" x="4732338" y="4171950"/>
          <p14:tracePt t="9043" x="4346575" y="4230688"/>
          <p14:tracePt t="9059" x="4103688" y="4271963"/>
          <p14:tracePt t="9075" x="3894138" y="4306888"/>
          <p14:tracePt t="9092" x="3700463" y="4330700"/>
          <p14:tracePt t="9109" x="3582988" y="4356100"/>
          <p14:tracePt t="9125" x="3541713" y="4373563"/>
          <p14:tracePt t="9142" x="3532188" y="4373563"/>
          <p14:tracePt t="9189" x="3524250" y="4373563"/>
          <p14:tracePt t="9197" x="3506788" y="4373563"/>
          <p14:tracePt t="9209" x="3506788" y="4381500"/>
          <p14:tracePt t="9226" x="3465513" y="4389438"/>
          <p14:tracePt t="9242" x="3389313" y="4424363"/>
          <p14:tracePt t="9258" x="3314700" y="4440238"/>
          <p14:tracePt t="9276" x="3154363" y="4465638"/>
          <p14:tracePt t="9292" x="3003550" y="4506913"/>
          <p14:tracePt t="9309" x="2895600" y="4557713"/>
          <p14:tracePt t="9326" x="2819400" y="4591050"/>
          <p14:tracePt t="9342" x="2801938" y="4600575"/>
          <p14:tracePt t="9358" x="2794000" y="4600575"/>
          <p14:tracePt t="9696" x="2786063" y="4608513"/>
          <p14:tracePt t="9704" x="2760663" y="4616450"/>
          <p14:tracePt t="9712" x="2735263" y="4624388"/>
          <p14:tracePt t="9725" x="2709863" y="4649788"/>
          <p14:tracePt t="9743" x="2684463" y="4667250"/>
          <p14:tracePt t="9925" x="2693988" y="4667250"/>
          <p14:tracePt t="9934" x="2819400" y="4667250"/>
          <p14:tracePt t="9943" x="3079750" y="4641850"/>
          <p14:tracePt t="9959" x="3917950" y="4516438"/>
          <p14:tracePt t="9976" x="5051425" y="4373563"/>
          <p14:tracePt t="9993" x="6267450" y="4271963"/>
          <p14:tracePt t="10009" x="7224713" y="4121150"/>
          <p14:tracePt t="10025" x="7761288" y="4021138"/>
          <p14:tracePt t="10043" x="8029575" y="3944938"/>
          <p14:tracePt t="10059" x="8156575" y="3886200"/>
          <p14:tracePt t="10076" x="8164513" y="3860800"/>
          <p14:tracePt t="10092" x="8172450" y="3819525"/>
          <p14:tracePt t="10109" x="8164513" y="3776663"/>
          <p14:tracePt t="10125" x="8113713" y="3709988"/>
          <p14:tracePt t="10142" x="8047038" y="3651250"/>
          <p14:tracePt t="10159" x="8004175" y="3617913"/>
          <p14:tracePt t="10176" x="7980363" y="3584575"/>
          <p14:tracePt t="10192" x="7921625" y="3525838"/>
          <p14:tracePt t="10209" x="7878763" y="3467100"/>
          <p14:tracePt t="10226" x="7804150" y="3416300"/>
          <p14:tracePt t="10242" x="7745413" y="3340100"/>
          <p14:tracePt t="10259" x="7727950" y="3281363"/>
          <p14:tracePt t="10276" x="7694613" y="3214688"/>
          <p14:tracePt t="10292" x="7686675" y="3163888"/>
          <p14:tracePt t="10309" x="7686675" y="3114675"/>
          <p14:tracePt t="10325" x="7686675" y="3089275"/>
          <p14:tracePt t="10342" x="7686675" y="3071813"/>
          <p14:tracePt t="10359" x="7686675" y="3038475"/>
          <p14:tracePt t="10375" x="7669213" y="3005138"/>
          <p14:tracePt t="10392" x="7661275" y="2987675"/>
          <p14:tracePt t="10410" x="7651750" y="2987675"/>
          <p14:tracePt t="10411" x="7635875" y="2979738"/>
          <p14:tracePt t="10427" x="7618413" y="2979738"/>
          <p14:tracePt t="10442" x="7593013" y="2979738"/>
          <p14:tracePt t="10459" x="7551738" y="2971800"/>
          <p14:tracePt t="10475" x="7526338" y="2971800"/>
          <p14:tracePt t="10492" x="7434263" y="2895600"/>
          <p14:tracePt t="10509" x="7383463" y="2820988"/>
          <p14:tracePt t="10526" x="7265988" y="2678113"/>
          <p14:tracePt t="10542" x="7140575" y="2535238"/>
          <p14:tracePt t="10559" x="7023100" y="2417763"/>
          <p14:tracePt t="10576" x="6913563" y="2341563"/>
          <p14:tracePt t="10592" x="6846888" y="2282825"/>
          <p14:tracePt t="10609" x="6796088" y="2249488"/>
          <p14:tracePt t="10625" x="6746875" y="2208213"/>
          <p14:tracePt t="10642" x="6721475" y="2198688"/>
          <p14:tracePt t="10658" x="6696075" y="2190750"/>
          <p14:tracePt t="10676" x="6678613" y="2190750"/>
          <p14:tracePt t="10696" x="6662738" y="2190750"/>
          <p14:tracePt t="10709" x="6653213" y="2190750"/>
          <p14:tracePt t="10726" x="6629400" y="2233613"/>
          <p14:tracePt t="10742" x="6586538" y="2384425"/>
          <p14:tracePt t="10759" x="6527800" y="2678113"/>
          <p14:tracePt t="10775" x="6502400" y="3030538"/>
          <p14:tracePt t="10792" x="6502400" y="3240088"/>
          <p14:tracePt t="10809" x="6502400" y="3332163"/>
          <p14:tracePt t="10825" x="6502400" y="3349625"/>
          <p14:tracePt t="10854" x="6511925" y="3349625"/>
          <p14:tracePt t="10862" x="6511925" y="3324225"/>
          <p14:tracePt t="10876" x="6511925" y="3281363"/>
          <p14:tracePt t="10893" x="6511925" y="3222625"/>
          <p14:tracePt t="10909" x="6511925" y="3130550"/>
          <p14:tracePt t="10925" x="6511925" y="3005138"/>
          <p14:tracePt t="10942" x="6519863" y="2862263"/>
          <p14:tracePt t="10959" x="6553200" y="2736850"/>
          <p14:tracePt t="10975" x="6604000" y="2609850"/>
          <p14:tracePt t="10992" x="6619875" y="2576513"/>
          <p14:tracePt t="11009" x="6619875" y="2568575"/>
          <p14:tracePt t="11173" x="6629400" y="2560638"/>
          <p14:tracePt t="11181" x="6637338" y="2551113"/>
          <p14:tracePt t="11193" x="6662738" y="2551113"/>
          <p14:tracePt t="11209" x="6704013" y="2517775"/>
          <p14:tracePt t="11226" x="6762750" y="2476500"/>
          <p14:tracePt t="11242" x="6788150" y="2451100"/>
          <p14:tracePt t="11259" x="6805613" y="2451100"/>
          <p14:tracePt t="11403" x="6821488" y="2459038"/>
          <p14:tracePt t="11410" x="6829425" y="2476500"/>
          <p14:tracePt t="11418" x="6846888" y="2492375"/>
          <p14:tracePt t="11427" x="6880225" y="2527300"/>
          <p14:tracePt t="11442" x="6905625" y="2543175"/>
          <p14:tracePt t="11459" x="7048500" y="2644775"/>
          <p14:tracePt t="11475" x="7132638" y="2693988"/>
          <p14:tracePt t="11492" x="7375525" y="2828925"/>
          <p14:tracePt t="11509" x="7921625" y="3198813"/>
          <p14:tracePt t="11526" x="8348663" y="3441700"/>
          <p14:tracePt t="11542" x="8751888" y="3684588"/>
          <p14:tracePt t="11559" x="9086850" y="3886200"/>
          <p14:tracePt t="11575" x="9313863" y="4037013"/>
          <p14:tracePt t="11592" x="9448800" y="4121150"/>
          <p14:tracePt t="11609" x="9540875" y="4171950"/>
          <p14:tracePt t="11626" x="9548813" y="4171950"/>
          <p14:tracePt t="11642" x="9556750" y="4179888"/>
          <p14:tracePt t="11672" x="9566275" y="4197350"/>
          <p14:tracePt t="11680" x="9574213" y="4205288"/>
          <p14:tracePt t="11692" x="9582150" y="4222750"/>
          <p14:tracePt t="11709" x="9674225" y="4297363"/>
          <p14:tracePt t="11726" x="9750425" y="4348163"/>
          <p14:tracePt t="11743" x="9893300" y="4424363"/>
          <p14:tracePt t="11759" x="10001250" y="4473575"/>
          <p14:tracePt t="11775" x="10085388" y="4506913"/>
          <p14:tracePt t="11844" x="10069513" y="4491038"/>
          <p14:tracePt t="11852" x="10052050" y="4483100"/>
          <p14:tracePt t="11860" x="10018713" y="4457700"/>
          <p14:tracePt t="11876" x="9993313" y="4440238"/>
          <p14:tracePt t="11892" x="9934575" y="4389438"/>
          <p14:tracePt t="11910" x="9834563" y="4314825"/>
          <p14:tracePt t="11925" x="9825038" y="4306888"/>
          <p14:tracePt t="11942" x="9809163" y="4271963"/>
          <p14:tracePt t="11959" x="9791700" y="4248150"/>
          <p14:tracePt t="11983" x="9783763" y="4238625"/>
          <p14:tracePt t="12000" x="9775825" y="4230688"/>
          <p14:tracePt t="12090" x="9766300" y="4222750"/>
          <p14:tracePt t="12122" x="9758363" y="4222750"/>
          <p14:tracePt t="12139" x="9750425" y="4213225"/>
          <p14:tracePt t="12147" x="9742488" y="4213225"/>
          <p14:tracePt t="12158" x="9725025" y="4197350"/>
          <p14:tracePt t="12176" x="9699625" y="4171950"/>
          <p14:tracePt t="12193" x="9640888" y="4146550"/>
          <p14:tracePt t="12209" x="9566275" y="4062413"/>
          <p14:tracePt t="12225" x="9515475" y="4021138"/>
          <p14:tracePt t="12242" x="9347200" y="3919538"/>
          <p14:tracePt t="12260" x="9045575" y="3768725"/>
          <p14:tracePt t="12275" x="8642350" y="3559175"/>
          <p14:tracePt t="12292" x="8289925" y="3365500"/>
          <p14:tracePt t="12309" x="8088313" y="3214688"/>
          <p14:tracePt t="12326" x="7962900" y="3097213"/>
          <p14:tracePt t="12343" x="7929563" y="3022600"/>
          <p14:tracePt t="12343" x="7912100" y="2987675"/>
          <p14:tracePt t="12359" x="7878763" y="2921000"/>
          <p14:tracePt t="12376" x="7827963" y="2862263"/>
          <p14:tracePt t="12392" x="7745413" y="2795588"/>
          <p14:tracePt t="12409" x="7694613" y="2770188"/>
          <p14:tracePt t="12426" x="7518400" y="2719388"/>
          <p14:tracePt t="12442" x="7367588" y="2686050"/>
          <p14:tracePt t="12459" x="7216775" y="2635250"/>
          <p14:tracePt t="12476" x="7073900" y="2601913"/>
          <p14:tracePt t="12492" x="6964363" y="2568575"/>
          <p14:tracePt t="12509" x="6880225" y="2551113"/>
          <p14:tracePt t="12526" x="6838950" y="2535238"/>
          <p14:tracePt t="12543" x="6829425" y="2527300"/>
          <p14:tracePt t="12558" x="6821488" y="2509838"/>
          <p14:tracePt t="12576" x="6805613" y="2484438"/>
          <p14:tracePt t="12593" x="6805613" y="2476500"/>
          <p14:tracePt t="12608" x="6788150" y="2451100"/>
          <p14:tracePt t="12736" x="6788150" y="2459038"/>
          <p14:tracePt t="12745" x="6813550" y="2468563"/>
          <p14:tracePt t="12753" x="6838950" y="2484438"/>
          <p14:tracePt t="12761" x="6854825" y="2501900"/>
          <p14:tracePt t="12775" x="6897688" y="2527300"/>
          <p14:tracePt t="12792" x="7031038" y="2627313"/>
          <p14:tracePt t="12809" x="7232650" y="2752725"/>
          <p14:tracePt t="12826" x="7559675" y="2987675"/>
          <p14:tracePt t="12843" x="8147050" y="3382963"/>
          <p14:tracePt t="12859" x="8332788" y="3492500"/>
          <p14:tracePt t="12876" x="8802688" y="3786188"/>
          <p14:tracePt t="12893" x="8969375" y="3919538"/>
          <p14:tracePt t="12909" x="9078913" y="4011613"/>
          <p14:tracePt t="12925" x="9112250" y="4054475"/>
          <p14:tracePt t="12942" x="9120188" y="4087813"/>
          <p14:tracePt t="12959" x="9120188" y="4105275"/>
          <p14:tracePt t="12976" x="9120188" y="4138613"/>
          <p14:tracePt t="12992" x="9137650" y="4154488"/>
          <p14:tracePt t="13009" x="9155113" y="4205288"/>
          <p14:tracePt t="13026" x="9213850" y="4281488"/>
          <p14:tracePt t="13042" x="9272588" y="4330700"/>
          <p14:tracePt t="13059" x="9331325" y="4373563"/>
          <p14:tracePt t="13076" x="9413875" y="4432300"/>
          <p14:tracePt t="13092" x="9548813" y="4491038"/>
          <p14:tracePt t="13109" x="9674225" y="4532313"/>
          <p14:tracePt t="13126" x="9732963" y="4541838"/>
          <p14:tracePt t="13178" x="9725025" y="4541838"/>
          <p14:tracePt t="13186" x="9717088" y="4541838"/>
          <p14:tracePt t="13194" x="9707563" y="4532313"/>
          <p14:tracePt t="13209" x="9699625" y="4532313"/>
          <p14:tracePt t="13226" x="9699625" y="4524375"/>
          <p14:tracePt t="13242" x="9691688" y="4524375"/>
          <p14:tracePt t="13333" x="9683750" y="4516438"/>
          <p14:tracePt t="13350" x="9674225" y="4506913"/>
          <p14:tracePt t="13383" x="9666288" y="4498975"/>
          <p14:tracePt t="13497" x="9658350" y="4498975"/>
          <p14:tracePt t="13514" x="9648825" y="4498975"/>
          <p14:tracePt t="13531" x="9640888" y="4498975"/>
          <p14:tracePt t="13710" x="9632950" y="4498975"/>
          <p14:tracePt t="13726" x="9625013" y="4506913"/>
          <p14:tracePt t="13735" x="9615488" y="4532313"/>
          <p14:tracePt t="13743" x="9607550" y="4549775"/>
          <p14:tracePt t="13759" x="9590088" y="4565650"/>
          <p14:tracePt t="13759" x="9574213" y="4591050"/>
          <p14:tracePt t="13776" x="9540875" y="4616450"/>
          <p14:tracePt t="13790" x="9482138" y="4667250"/>
          <p14:tracePt t="13809" x="9413875" y="4692650"/>
          <p14:tracePt t="13826" x="9398000" y="4692650"/>
          <p14:tracePt t="13842" x="9390063" y="4692650"/>
          <p14:tracePt t="14029" x="9398000" y="4718050"/>
          <p14:tracePt t="14054" x="9364663" y="4733925"/>
          <p14:tracePt t="14063" x="9339263" y="4743450"/>
          <p14:tracePt t="14076" x="9255125" y="4767263"/>
          <p14:tracePt t="14092" x="8902700" y="4851400"/>
          <p14:tracePt t="14109" x="8307388" y="4968875"/>
          <p14:tracePt t="14125" x="7593013" y="5078413"/>
          <p14:tracePt t="14143" x="6729413" y="5187950"/>
          <p14:tracePt t="14159" x="5730875" y="5221288"/>
          <p14:tracePt t="14176" x="4706938" y="5221288"/>
          <p14:tracePt t="14192" x="3616325" y="5221288"/>
          <p14:tracePt t="14208" x="2551113" y="5221288"/>
          <p14:tracePt t="14225" x="1636713" y="5178425"/>
          <p14:tracePt t="14243" x="704850" y="5037138"/>
          <p14:tracePt t="14259" x="487363" y="4986338"/>
          <p14:tracePt t="14275" x="158750" y="4902200"/>
          <p14:tracePt t="14293" x="58738" y="4868863"/>
          <p14:tracePt t="14309" x="7938" y="4851400"/>
          <p14:tracePt t="14512" x="50800" y="4330700"/>
          <p14:tracePt t="14525" x="76200" y="4322763"/>
          <p14:tracePt t="14542" x="209550" y="4297363"/>
          <p14:tracePt t="14559" x="393700" y="4281488"/>
          <p14:tracePt t="14576" x="528638" y="4256088"/>
          <p14:tracePt t="14592" x="612775" y="4256088"/>
          <p14:tracePt t="14609" x="620713" y="4256088"/>
          <p14:tracePt t="14626" x="628650" y="4256088"/>
          <p14:tracePt t="14652" x="638175" y="4256088"/>
          <p14:tracePt t="14660" x="663575" y="4256088"/>
          <p14:tracePt t="14676" x="687388" y="4256088"/>
          <p14:tracePt t="14692" x="738188" y="4256088"/>
          <p14:tracePt t="14709" x="814388" y="4248150"/>
          <p14:tracePt t="14725" x="855663" y="4222750"/>
          <p14:tracePt t="14742" x="881063" y="4205288"/>
          <p14:tracePt t="14759" x="889000" y="4189413"/>
          <p14:tracePt t="14775" x="898525" y="4171950"/>
          <p14:tracePt t="14792" x="898525" y="4164013"/>
          <p14:tracePt t="14809" x="898525" y="4154488"/>
          <p14:tracePt t="14832" x="898525" y="4146550"/>
          <p14:tracePt t="14848" x="898525" y="4138613"/>
          <p14:tracePt t="14859" x="898525" y="4130675"/>
          <p14:tracePt t="14875" x="898525" y="4121150"/>
          <p14:tracePt t="14892" x="898525" y="4105275"/>
          <p14:tracePt t="14909" x="906463" y="4087813"/>
          <p14:tracePt t="14926" x="906463" y="4079875"/>
          <p14:tracePt t="14980" x="906463" y="4095750"/>
          <p14:tracePt t="14987" x="906463" y="4121150"/>
          <p14:tracePt t="14996" x="906463" y="4154488"/>
          <p14:tracePt t="15009" x="906463" y="4189413"/>
          <p14:tracePt t="15025" x="906463" y="4248150"/>
          <p14:tracePt t="15042" x="906463" y="4322763"/>
          <p14:tracePt t="15059" x="906463" y="4389438"/>
          <p14:tracePt t="15075" x="914400" y="4448175"/>
          <p14:tracePt t="15092" x="939800" y="4506913"/>
          <p14:tracePt t="15109" x="957263" y="4516438"/>
          <p14:tracePt t="15126" x="990600" y="4541838"/>
          <p14:tracePt t="15142" x="1039813" y="4557713"/>
          <p14:tracePt t="15159" x="1108075" y="4557713"/>
          <p14:tracePt t="15176" x="1141413" y="4557713"/>
          <p14:tracePt t="15192" x="1233488" y="4557713"/>
          <p14:tracePt t="15209" x="1443038" y="4557713"/>
          <p14:tracePt t="15225" x="1670050" y="4557713"/>
          <p14:tracePt t="15242" x="1963738" y="4557713"/>
          <p14:tracePt t="15259" x="2466975" y="4557713"/>
          <p14:tracePt t="15275" x="2970213" y="4557713"/>
          <p14:tracePt t="15292" x="3406775" y="4565650"/>
          <p14:tracePt t="15309" x="3708400" y="4565650"/>
          <p14:tracePt t="15325" x="3894138" y="4565650"/>
          <p14:tracePt t="15342" x="3960813" y="4565650"/>
          <p14:tracePt t="15626" x="3943350" y="4565650"/>
          <p14:tracePt t="15634" x="3917950" y="4565650"/>
          <p14:tracePt t="15643" x="3876675" y="4565650"/>
          <p14:tracePt t="15659" x="3843338" y="4565650"/>
          <p14:tracePt t="15675" x="3667125" y="4532313"/>
          <p14:tracePt t="15691" x="3398838" y="4498975"/>
          <p14:tracePt t="15709" x="3036888" y="4465638"/>
          <p14:tracePt t="15725" x="2786063" y="4457700"/>
          <p14:tracePt t="15742" x="2635250" y="4457700"/>
          <p14:tracePt t="15759" x="2617788" y="4457700"/>
          <p14:tracePt t="15814" x="2609850" y="4457700"/>
          <p14:tracePt t="15831" x="2601913" y="4457700"/>
          <p14:tracePt t="15847" x="2584450" y="4457700"/>
          <p14:tracePt t="15863" x="2576513" y="4457700"/>
          <p14:tracePt t="15888" x="2566988" y="4457700"/>
          <p14:tracePt t="15896" x="2559050" y="4457700"/>
          <p14:tracePt t="15970" x="2551113" y="4457700"/>
          <p14:tracePt t="16061" x="2543175" y="4457700"/>
          <p14:tracePt t="16076" x="2533650" y="4457700"/>
          <p14:tracePt t="16084" x="2525713" y="4457700"/>
          <p14:tracePt t="16093" x="2517775" y="4457700"/>
          <p14:tracePt t="16125" x="2508250" y="4457700"/>
          <p14:tracePt t="16510" x="2492375" y="4448175"/>
          <p14:tracePt t="16649" x="2484438" y="4448175"/>
          <p14:tracePt t="16691" x="2474913" y="4448175"/>
          <p14:tracePt t="16739" x="2466975" y="4448175"/>
          <p14:tracePt t="16764" x="2459038" y="4448175"/>
          <p14:tracePt t="17001" x="2449513" y="4448175"/>
          <p14:tracePt t="17238" x="2433638" y="4448175"/>
          <p14:tracePt t="17246" x="2425700" y="4440238"/>
          <p14:tracePt t="17259" x="2400300" y="4424363"/>
          <p14:tracePt t="17275" x="2332038" y="4365625"/>
          <p14:tracePt t="17292" x="2257425" y="4289425"/>
          <p14:tracePt t="17308" x="2181225" y="4197350"/>
          <p14:tracePt t="17325" x="2132013" y="4138613"/>
          <p14:tracePt t="17342" x="2047875" y="4046538"/>
          <p14:tracePt t="17359" x="1938338" y="3937000"/>
          <p14:tracePt t="17376" x="1846263" y="3844925"/>
          <p14:tracePt t="17393" x="1787525" y="3776663"/>
          <p14:tracePt t="17409" x="1744663" y="3717925"/>
          <p14:tracePt t="17425" x="1720850" y="3659188"/>
          <p14:tracePt t="17442" x="1703388" y="3625850"/>
          <p14:tracePt t="17459" x="1685925" y="3600450"/>
          <p14:tracePt t="17476" x="1685925" y="3584575"/>
          <p14:tracePt t="17493" x="1685925" y="3551238"/>
          <p14:tracePt t="17509" x="1670050" y="3525838"/>
          <p14:tracePt t="17526" x="1662113" y="3475038"/>
          <p14:tracePt t="17542" x="1619250" y="3424238"/>
          <p14:tracePt t="17559" x="1568450" y="3349625"/>
          <p14:tracePt t="17575" x="1552575" y="3332163"/>
          <p14:tracePt t="17575" x="1535113" y="3324225"/>
          <p14:tracePt t="17593" x="1527175" y="3316288"/>
          <p14:tracePt t="17868" x="1527175" y="3306763"/>
          <p14:tracePt t="17885" x="1527175" y="3316288"/>
          <p14:tracePt t="17893" x="1544638" y="3324225"/>
          <p14:tracePt t="17901" x="1560513" y="3340100"/>
          <p14:tracePt t="17910" x="1577975" y="3357563"/>
          <p14:tracePt t="17926" x="1644650" y="3416300"/>
          <p14:tracePt t="17942" x="1838325" y="3533775"/>
          <p14:tracePt t="17959" x="2224088" y="3786188"/>
          <p14:tracePt t="17976" x="2870200" y="4146550"/>
          <p14:tracePt t="17991" x="3179763" y="4306888"/>
          <p14:tracePt t="18009" x="4103688" y="4733925"/>
          <p14:tracePt t="18025" x="4471988" y="4894263"/>
          <p14:tracePt t="18042" x="4657725" y="5011738"/>
          <p14:tracePt t="18058" x="4765675" y="5086350"/>
          <p14:tracePt t="18075" x="4783138" y="5103813"/>
          <p14:tracePt t="18092" x="4791075" y="5111750"/>
          <p14:tracePt t="18155" x="4791075" y="5119688"/>
          <p14:tracePt t="18164" x="4791075" y="5129213"/>
          <p14:tracePt t="18179" x="4791075" y="5137150"/>
          <p14:tracePt t="18192" x="4791075" y="5145088"/>
          <p14:tracePt t="18209" x="4791075" y="5170488"/>
          <p14:tracePt t="18228" x="4791075" y="5178425"/>
          <p14:tracePt t="18302" x="4791075" y="5187950"/>
          <p14:tracePt t="18310" x="4775200" y="5187950"/>
          <p14:tracePt t="18318" x="4749800" y="5187950"/>
          <p14:tracePt t="18326" x="4724400" y="5187950"/>
          <p14:tracePt t="18342" x="4699000" y="5187950"/>
          <p14:tracePt t="18359" x="4657725" y="5187950"/>
          <p14:tracePt t="18359" x="4632325" y="5178425"/>
          <p14:tracePt t="18564" x="4614863" y="5178425"/>
          <p14:tracePt t="18573" x="4606925" y="5170488"/>
          <p14:tracePt t="18580" x="4589463" y="5145088"/>
          <p14:tracePt t="18593" x="4564063" y="5129213"/>
          <p14:tracePt t="18608" x="4497388" y="5086350"/>
          <p14:tracePt t="18626" x="4354513" y="5019675"/>
          <p14:tracePt t="18642" x="4129088" y="4919663"/>
          <p14:tracePt t="18659" x="3792538" y="4784725"/>
          <p14:tracePt t="18675" x="3575050" y="4708525"/>
          <p14:tracePt t="18692" x="3424238" y="4675188"/>
          <p14:tracePt t="18709" x="3373438" y="4659313"/>
          <p14:tracePt t="18726" x="3348038" y="4649788"/>
          <p14:tracePt t="18742" x="3289300" y="4624388"/>
          <p14:tracePt t="18759" x="3205163" y="4591050"/>
          <p14:tracePt t="18776" x="3154363" y="4575175"/>
          <p14:tracePt t="18791" x="3087688" y="4549775"/>
          <p14:tracePt t="18809" x="3046413" y="4532313"/>
          <p14:tracePt t="18850" x="3036888" y="4532313"/>
          <p14:tracePt t="18860" x="3028950" y="4524375"/>
          <p14:tracePt t="18867" x="3003550" y="4524375"/>
          <p14:tracePt t="18875" x="2987675" y="4524375"/>
          <p14:tracePt t="18892" x="2928938" y="4524375"/>
          <p14:tracePt t="18909" x="2919413" y="4524375"/>
          <p14:tracePt t="19112" x="2911475" y="4524375"/>
          <p14:tracePt t="19120" x="2903538" y="4506913"/>
          <p14:tracePt t="19129" x="2870200" y="4491038"/>
          <p14:tracePt t="19142" x="2844800" y="4473575"/>
          <p14:tracePt t="19159" x="2743200" y="4432300"/>
          <p14:tracePt t="19176" x="2576513" y="4322763"/>
          <p14:tracePt t="19193" x="2308225" y="4121150"/>
          <p14:tracePt t="19210" x="1955800" y="3827463"/>
          <p14:tracePt t="19225" x="1695450" y="3584575"/>
          <p14:tracePt t="19242" x="1560513" y="3398838"/>
          <p14:tracePt t="19259" x="1501775" y="3290888"/>
          <p14:tracePt t="19276" x="1485900" y="3222625"/>
          <p14:tracePt t="19293" x="1476375" y="3189288"/>
          <p14:tracePt t="19309" x="1468438" y="3173413"/>
          <p14:tracePt t="19325" x="1460500" y="3163888"/>
          <p14:tracePt t="19359" x="1450975" y="3163888"/>
          <p14:tracePt t="19366" x="1443038" y="3163888"/>
          <p14:tracePt t="19383" x="1427163" y="3163888"/>
          <p14:tracePt t="19391" x="1427163" y="3173413"/>
          <p14:tracePt t="19409" x="1417638" y="3173413"/>
          <p14:tracePt t="19587" x="1417638" y="3181350"/>
          <p14:tracePt t="19595" x="1427163" y="3206750"/>
          <p14:tracePt t="19609" x="1435100" y="3240088"/>
          <p14:tracePt t="19625" x="1485900" y="3281363"/>
          <p14:tracePt t="19643" x="1577975" y="3382963"/>
          <p14:tracePt t="19659" x="1744663" y="3525838"/>
          <p14:tracePt t="19676" x="2073275" y="3760788"/>
          <p14:tracePt t="19691" x="2484438" y="4037013"/>
          <p14:tracePt t="19709" x="2911475" y="4314825"/>
          <p14:tracePt t="19710" x="3113088" y="4432300"/>
          <p14:tracePt t="19725" x="3289300" y="4532313"/>
          <p14:tracePt t="19742" x="3516313" y="4667250"/>
          <p14:tracePt t="19759" x="3683000" y="4767263"/>
          <p14:tracePt t="19759" x="3759200" y="4818063"/>
          <p14:tracePt t="19776" x="3851275" y="4902200"/>
          <p14:tracePt t="19792" x="3902075" y="4953000"/>
          <p14:tracePt t="19809" x="3927475" y="4986338"/>
          <p14:tracePt t="19826" x="3960813" y="5037138"/>
          <p14:tracePt t="19842" x="4011613" y="5078413"/>
          <p14:tracePt t="19860" x="4086225" y="5129213"/>
          <p14:tracePt t="19875" x="4187825" y="5187950"/>
          <p14:tracePt t="19892" x="4305300" y="5254625"/>
          <p14:tracePt t="19909" x="4438650" y="5338763"/>
          <p14:tracePt t="19925" x="4573588" y="5405438"/>
          <p14:tracePt t="19942" x="4640263" y="5430838"/>
          <p14:tracePt t="19991" x="4622800" y="5430838"/>
          <p14:tracePt t="19999" x="4598988" y="5430838"/>
          <p14:tracePt t="20009" x="4581525" y="5422900"/>
          <p14:tracePt t="20026" x="4556125" y="5397500"/>
          <p14:tracePt t="20042" x="4505325" y="5372100"/>
          <p14:tracePt t="20059" x="4464050" y="5338763"/>
          <p14:tracePt t="20075" x="4430713" y="5305425"/>
          <p14:tracePt t="20092" x="4413250" y="5287963"/>
          <p14:tracePt t="20121" x="4413250" y="5280025"/>
          <p14:tracePt t="20138" x="4413250" y="5272088"/>
          <p14:tracePt t="20145" x="4413250" y="5262563"/>
          <p14:tracePt t="20158" x="4413250" y="5254625"/>
          <p14:tracePt t="20176" x="4413250" y="5246688"/>
          <p14:tracePt t="20192" x="4413250" y="5237163"/>
          <p14:tracePt t="20210" x="4413250" y="5221288"/>
          <p14:tracePt t="20227" x="4413250" y="5213350"/>
          <p14:tracePt t="20251" x="4413250" y="5203825"/>
          <p14:tracePt t="20268" x="4413250" y="5195888"/>
          <p14:tracePt t="20276" x="4413250" y="5187950"/>
          <p14:tracePt t="20292" x="4405313" y="5178425"/>
          <p14:tracePt t="20309" x="4397375" y="5170488"/>
          <p14:tracePt t="20342" x="4397375" y="5162550"/>
          <p14:tracePt t="20358" x="4387850" y="5162550"/>
          <p14:tracePt t="20406" x="4379913" y="5154613"/>
          <p14:tracePt t="21429" x="4387850" y="5154613"/>
          <p14:tracePt t="21430" x="4413250" y="5162550"/>
          <p14:tracePt t="21442" x="4438650" y="5178425"/>
          <p14:tracePt t="21459" x="4489450" y="5195888"/>
          <p14:tracePt t="21476" x="4530725" y="5221288"/>
          <p14:tracePt t="21492" x="4573588" y="5254625"/>
          <p14:tracePt t="21509" x="4632325" y="5295900"/>
          <p14:tracePt t="21525" x="4706938" y="5380038"/>
          <p14:tracePt t="21543" x="4765675" y="5448300"/>
          <p14:tracePt t="21559" x="4816475" y="5497513"/>
          <p14:tracePt t="21576" x="4849813" y="5532438"/>
          <p14:tracePt t="21590" x="4867275" y="5548313"/>
          <p14:tracePt t="21608" x="4867275" y="5556250"/>
          <p14:tracePt t="21625" x="4867275" y="5599113"/>
          <p14:tracePt t="21642" x="4841875" y="5624513"/>
          <p14:tracePt t="21659" x="4791075" y="5691188"/>
          <p14:tracePt t="21659" x="4749800" y="5708650"/>
          <p14:tracePt t="21676" x="4673600" y="5732463"/>
          <p14:tracePt t="21692" x="4614863" y="5741988"/>
          <p14:tracePt t="21709" x="4371975" y="5775325"/>
          <p14:tracePt t="21726" x="4221163" y="5775325"/>
          <p14:tracePt t="21742" x="4111625" y="5775325"/>
          <p14:tracePt t="21759" x="4070350" y="5783263"/>
          <p14:tracePt t="21776" x="4060825" y="5783263"/>
          <p14:tracePt t="21792" x="4086225" y="5791200"/>
          <p14:tracePt t="21808" x="4119563" y="5800725"/>
          <p14:tracePt t="21825" x="4162425" y="5800725"/>
          <p14:tracePt t="21842" x="4178300" y="5800725"/>
          <p14:tracePt t="21864" x="4187825" y="5800725"/>
          <p14:tracePt t="21880" x="4195763" y="5800725"/>
          <p14:tracePt t="21896" x="4203700" y="5800725"/>
          <p14:tracePt t="21921" x="4211638" y="5800725"/>
          <p14:tracePt t="21929" x="4221163" y="5800725"/>
          <p14:tracePt t="21942" x="4237038" y="5800725"/>
          <p14:tracePt t="21958" x="4279900" y="5791200"/>
          <p14:tracePt t="21976" x="4305300" y="5783263"/>
          <p14:tracePt t="21993" x="4338638" y="5775325"/>
          <p14:tracePt t="22009" x="4364038" y="5775325"/>
          <p14:tracePt t="22026" x="4371975" y="5757863"/>
          <p14:tracePt t="22240" x="4354513" y="5757863"/>
          <p14:tracePt t="22257" x="4346575" y="5757863"/>
          <p14:tracePt t="22265" x="4329113" y="5757863"/>
          <p14:tracePt t="22281" x="4321175" y="5757863"/>
          <p14:tracePt t="22293" x="4313238" y="5757863"/>
          <p14:tracePt t="22309" x="4305300" y="5757863"/>
          <p14:tracePt t="22355" x="4295775" y="5757863"/>
          <p14:tracePt t="22371" x="4287838" y="5749925"/>
          <p14:tracePt t="22396" x="4287838" y="5741988"/>
          <p14:tracePt t="23066" x="4270375" y="5741988"/>
          <p14:tracePt t="23067" x="4262438" y="5741988"/>
          <p14:tracePt t="23092" x="4254500" y="5749925"/>
          <p14:tracePt t="23099" x="4229100" y="5775325"/>
          <p14:tracePt t="23109" x="4203700" y="5783263"/>
          <p14:tracePt t="23125" x="4137025" y="5783263"/>
          <p14:tracePt t="23142" x="3986213" y="5808663"/>
          <p14:tracePt t="23159" x="3843338" y="5826125"/>
          <p14:tracePt t="23176" x="3825875" y="5826125"/>
          <p14:tracePt t="23352" x="3810000" y="5826125"/>
          <p14:tracePt t="23360" x="3800475" y="5826125"/>
          <p14:tracePt t="23376" x="3792538" y="5826125"/>
          <p14:tracePt t="23384" x="3776663" y="5834063"/>
          <p14:tracePt t="23401" x="3759200" y="5849938"/>
          <p14:tracePt t="23409" x="3741738" y="5849938"/>
          <p14:tracePt t="23426" x="3717925" y="5884863"/>
          <p14:tracePt t="23442" x="3700463" y="5892800"/>
          <p14:tracePt t="23460" x="3683000" y="5926138"/>
          <p14:tracePt t="23476" x="3667125" y="5934075"/>
          <p14:tracePt t="23492" x="3667125" y="5943600"/>
          <p14:tracePt t="23509" x="3649663" y="5951538"/>
          <p14:tracePt t="23525" x="3600450" y="5984875"/>
          <p14:tracePt t="23542" x="3541713" y="6018213"/>
          <p14:tracePt t="23560" x="3473450" y="6061075"/>
          <p14:tracePt t="23575" x="3389313" y="6110288"/>
          <p14:tracePt t="23592" x="3281363" y="6178550"/>
          <p14:tracePt t="23608" x="3197225" y="6237288"/>
          <p14:tracePt t="23625" x="3113088" y="6311900"/>
          <p14:tracePt t="23642" x="3036888" y="6396038"/>
          <p14:tracePt t="23659" x="2936875" y="6497638"/>
          <p14:tracePt t="23676" x="2844800" y="6589713"/>
          <p14:tracePt t="23692" x="2735263" y="6673850"/>
          <p14:tracePt t="23709" x="2609850" y="6748463"/>
          <p14:tracePt t="23725" x="2474913" y="680720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5" y="869852"/>
            <a:ext cx="8128011"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Step 5. Develop graphic representation of the logical relationships of project activities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3-37</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942308" y="2131299"/>
            <a:ext cx="10141328" cy="393452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en-US" sz="2400" dirty="0"/>
              <a:t>The Checklist</a:t>
            </a:r>
          </a:p>
          <a:p>
            <a:pPr>
              <a:lnSpc>
                <a:spcPct val="150000"/>
              </a:lnSpc>
            </a:pPr>
            <a:r>
              <a:rPr lang="en-US" altLang="en-US" sz="2400" dirty="0"/>
              <a:t>The Linear Schedule</a:t>
            </a:r>
          </a:p>
          <a:p>
            <a:pPr>
              <a:lnSpc>
                <a:spcPct val="150000"/>
              </a:lnSpc>
            </a:pPr>
            <a:r>
              <a:rPr lang="en-US" altLang="en-US" sz="2400" dirty="0"/>
              <a:t>Gant Chart</a:t>
            </a:r>
          </a:p>
          <a:p>
            <a:pPr>
              <a:lnSpc>
                <a:spcPct val="150000"/>
              </a:lnSpc>
            </a:pPr>
            <a:r>
              <a:rPr lang="en-US" altLang="en-US" sz="2400" dirty="0"/>
              <a:t>The Logic Network or Network Diagram</a:t>
            </a:r>
          </a:p>
          <a:p>
            <a:pPr lvl="1">
              <a:lnSpc>
                <a:spcPct val="150000"/>
              </a:lnSpc>
              <a:buFont typeface="Calibri" panose="020F0502020204030204" pitchFamily="34" charset="0"/>
              <a:buChar char="‒"/>
            </a:pPr>
            <a:r>
              <a:rPr lang="en-US" altLang="en-US" dirty="0"/>
              <a:t> A diagram showing the relationship, in a logical and time wise fashion, of the identified tasks or activities of the project.</a:t>
            </a:r>
          </a:p>
        </p:txBody>
      </p:sp>
      <p:pic>
        <p:nvPicPr>
          <p:cNvPr id="2" name="Picture 1">
            <a:extLst>
              <a:ext uri="{FF2B5EF4-FFF2-40B4-BE49-F238E27FC236}">
                <a16:creationId xmlns="" xmlns:a16="http://schemas.microsoft.com/office/drawing/2014/main" id="{CE845392-58EA-9EAE-F1DD-9B22578E3C96}"/>
              </a:ext>
            </a:extLst>
          </p:cNvPr>
          <p:cNvPicPr>
            <a:picLocks noChangeAspect="1"/>
          </p:cNvPicPr>
          <p:nvPr/>
        </p:nvPicPr>
        <p:blipFill>
          <a:blip r:embed="rId3"/>
          <a:stretch>
            <a:fillRect/>
          </a:stretch>
        </p:blipFill>
        <p:spPr>
          <a:xfrm>
            <a:off x="8680116" y="5452411"/>
            <a:ext cx="2403520" cy="944809"/>
          </a:xfrm>
          <a:prstGeom prst="rect">
            <a:avLst/>
          </a:prstGeom>
        </p:spPr>
      </p:pic>
    </p:spTree>
    <p:extLst>
      <p:ext uri="{BB962C8B-B14F-4D97-AF65-F5344CB8AC3E}">
        <p14:creationId xmlns:p14="http://schemas.microsoft.com/office/powerpoint/2010/main" val="239923954"/>
      </p:ext>
    </p:extLst>
  </p:cSld>
  <p:clrMapOvr>
    <a:masterClrMapping/>
  </p:clrMapOvr>
  <mc:AlternateContent xmlns:mc="http://schemas.openxmlformats.org/markup-compatibility/2006" xmlns:p14="http://schemas.microsoft.com/office/powerpoint/2010/main">
    <mc:Choice Requires="p14">
      <p:transition p14:dur="10" advTm="40691"/>
    </mc:Choice>
    <mc:Fallback xmlns="">
      <p:transition advTm="40691"/>
    </mc:Fallback>
  </mc:AlternateContent>
  <p:timing>
    <p:tnLst>
      <p:par>
        <p:cTn id="1" dur="indefinite" restart="never" nodeType="tmRoot"/>
      </p:par>
    </p:tnLst>
  </p:timing>
  <p:extLst mod="1">
    <p:ext uri="{3A86A75C-4F4B-4683-9AE1-C65F6400EC91}">
      <p14:laserTraceLst xmlns:p14="http://schemas.microsoft.com/office/powerpoint/2010/main">
        <p14:tracePtLst>
          <p14:tracePt t="689" x="1644650" y="6362700"/>
          <p14:tracePt t="704" x="1762125" y="6076950"/>
          <p14:tracePt t="721" x="2038350" y="5438775"/>
          <p14:tracePt t="738" x="2374900" y="4860925"/>
          <p14:tracePt t="754" x="2768600" y="4306888"/>
          <p14:tracePt t="754" x="2962275" y="4095750"/>
          <p14:tracePt t="770" x="3121025" y="3903663"/>
          <p14:tracePt t="787" x="3465513" y="3567113"/>
          <p14:tracePt t="804" x="3868738" y="3265488"/>
          <p14:tracePt t="821" x="4044950" y="3155950"/>
          <p14:tracePt t="838" x="4170363" y="3097213"/>
          <p14:tracePt t="854" x="4229100" y="3071813"/>
          <p14:tracePt t="870" x="4246563" y="3055938"/>
          <p14:tracePt t="888" x="4262438" y="3046413"/>
          <p14:tracePt t="904" x="4279900" y="3030538"/>
          <p14:tracePt t="920" x="4354513" y="2979738"/>
          <p14:tracePt t="937" x="4438650" y="2921000"/>
          <p14:tracePt t="954" x="4606925" y="2828925"/>
          <p14:tracePt t="971" x="4926013" y="2678113"/>
          <p14:tracePt t="987" x="5319713" y="2468563"/>
          <p14:tracePt t="1004" x="5546725" y="2333625"/>
          <p14:tracePt t="1021" x="5630863" y="2266950"/>
          <p14:tracePt t="1037" x="5664200" y="2241550"/>
          <p14:tracePt t="1054" x="5664200" y="2224088"/>
          <p14:tracePt t="1071" x="5630863" y="2208213"/>
          <p14:tracePt t="1087" x="5580063" y="2198688"/>
          <p14:tracePt t="1104" x="5454650" y="2182813"/>
          <p14:tracePt t="1350" x="5454650" y="2190750"/>
          <p14:tracePt t="1384" x="5454650" y="2165350"/>
          <p14:tracePt t="1390" x="5437188" y="2157413"/>
          <p14:tracePt t="1404" x="5403850" y="2139950"/>
          <p14:tracePt t="1420" x="5311775" y="2114550"/>
          <p14:tracePt t="1438" x="5210175" y="2073275"/>
          <p14:tracePt t="1454" x="5051425" y="2014538"/>
          <p14:tracePt t="1471" x="4841875" y="1938338"/>
          <p14:tracePt t="1472" x="4716463" y="1889125"/>
          <p14:tracePt t="1488" x="4598988" y="1846263"/>
          <p14:tracePt t="1504" x="4371975" y="1779588"/>
          <p14:tracePt t="1520" x="4187825" y="1738313"/>
          <p14:tracePt t="1537" x="4027488" y="1720850"/>
          <p14:tracePt t="1554" x="3843338" y="1670050"/>
          <p14:tracePt t="1571" x="3800475" y="1670050"/>
          <p14:tracePt t="1571" x="3767138" y="1654175"/>
          <p14:tracePt t="1587" x="3700463" y="1628775"/>
          <p14:tracePt t="1604" x="3649663" y="1620838"/>
          <p14:tracePt t="1621" x="3590925" y="1603375"/>
          <p14:tracePt t="1637" x="3541713" y="1603375"/>
          <p14:tracePt t="1654" x="3490913" y="1603375"/>
          <p14:tracePt t="1671" x="3473450" y="1603375"/>
          <p14:tracePt t="1687" x="3465513" y="1603375"/>
          <p14:tracePt t="1704" x="3457575" y="1603375"/>
          <p14:tracePt t="1721" x="3440113" y="1603375"/>
          <p14:tracePt t="1741" x="3432175" y="1603375"/>
          <p14:tracePt t="2736" x="3440113" y="1611313"/>
          <p14:tracePt t="2744" x="3482975" y="1620838"/>
          <p14:tracePt t="2754" x="3516313" y="1620838"/>
          <p14:tracePt t="2771" x="3624263" y="1620838"/>
          <p14:tracePt t="2788" x="3733800" y="1620838"/>
          <p14:tracePt t="2804" x="3825875" y="1636713"/>
          <p14:tracePt t="2821" x="3968750" y="1654175"/>
          <p14:tracePt t="2837" x="4187825" y="1720850"/>
          <p14:tracePt t="2854" x="4464050" y="1804988"/>
          <p14:tracePt t="2871" x="4706938" y="1871663"/>
          <p14:tracePt t="2887" x="4849813" y="1930400"/>
          <p14:tracePt t="2956" x="4841875" y="1930400"/>
          <p14:tracePt t="2972" x="4833938" y="1930400"/>
          <p14:tracePt t="3038" x="4833938" y="1922463"/>
          <p14:tracePt t="3046" x="4841875" y="1914525"/>
          <p14:tracePt t="3061" x="4849813" y="1905000"/>
          <p14:tracePt t="3071" x="4857750" y="1905000"/>
          <p14:tracePt t="3088" x="4875213" y="1889125"/>
          <p14:tracePt t="3104" x="4900613" y="1863725"/>
          <p14:tracePt t="3120" x="4926013" y="1838325"/>
          <p14:tracePt t="3137" x="4984750" y="1838325"/>
          <p14:tracePt t="3154" x="5076825" y="1838325"/>
          <p14:tracePt t="3170" x="5219700" y="1905000"/>
          <p14:tracePt t="3188" x="5395913" y="1981200"/>
          <p14:tracePt t="3203" x="5562600" y="2039938"/>
          <p14:tracePt t="3220" x="5705475" y="2065338"/>
          <p14:tracePt t="3237" x="5773738" y="2073275"/>
          <p14:tracePt t="3254" x="5797550" y="2073275"/>
          <p14:tracePt t="3281" x="5797550" y="2055813"/>
          <p14:tracePt t="3289" x="5789613" y="2047875"/>
          <p14:tracePt t="3305" x="5789613" y="2039938"/>
          <p14:tracePt t="3323" x="5789613" y="2022475"/>
          <p14:tracePt t="3337" x="5789613" y="1997075"/>
          <p14:tracePt t="3354" x="5840413" y="1989138"/>
          <p14:tracePt t="3371" x="5899150" y="1989138"/>
          <p14:tracePt t="3387" x="6057900" y="1989138"/>
          <p14:tracePt t="3404" x="6343650" y="1963738"/>
          <p14:tracePt t="3421" x="6545263" y="1938338"/>
          <p14:tracePt t="3438" x="6721475" y="1914525"/>
          <p14:tracePt t="3455" x="6872288" y="1871663"/>
          <p14:tracePt t="3471" x="6972300" y="1838325"/>
          <p14:tracePt t="3487" x="7064375" y="1804988"/>
          <p14:tracePt t="3504" x="7081838" y="1797050"/>
          <p14:tracePt t="3520" x="7089775" y="1787525"/>
          <p14:tracePt t="3592" x="7099300" y="1787525"/>
          <p14:tracePt t="3608" x="7107238" y="1779588"/>
          <p14:tracePt t="12174" x="7140575" y="1787525"/>
          <p14:tracePt t="12192" x="7140575" y="1797050"/>
          <p14:tracePt t="12207" x="7140575" y="1812925"/>
          <p14:tracePt t="12215" x="7140575" y="1838325"/>
          <p14:tracePt t="12223" x="7140575" y="1863725"/>
          <p14:tracePt t="12237" x="7140575" y="1871663"/>
          <p14:tracePt t="12254" x="7140575" y="1905000"/>
          <p14:tracePt t="12272" x="7181850" y="1914525"/>
          <p14:tracePt t="12421" x="7181850" y="1905000"/>
          <p14:tracePt t="12429" x="7173913" y="1889125"/>
          <p14:tracePt t="12438" x="7158038" y="1879600"/>
          <p14:tracePt t="12454" x="7123113" y="1871663"/>
          <p14:tracePt t="12471" x="7081838" y="1871663"/>
          <p14:tracePt t="12487" x="7064375" y="1871663"/>
          <p14:tracePt t="12504" x="7005638" y="1871663"/>
          <p14:tracePt t="12521" x="6938963" y="1879600"/>
          <p14:tracePt t="12537" x="6838950" y="1930400"/>
          <p14:tracePt t="12555" x="6746875" y="1973263"/>
          <p14:tracePt t="12571" x="6688138" y="1989138"/>
          <p14:tracePt t="12588" x="6678613" y="1989138"/>
          <p14:tracePt t="12604" x="6670675" y="1989138"/>
          <p14:tracePt t="12625" x="6662738" y="1989138"/>
          <p14:tracePt t="12638" x="6637338" y="1989138"/>
          <p14:tracePt t="12654" x="6527800" y="2039938"/>
          <p14:tracePt t="12671" x="6226175" y="2233613"/>
          <p14:tracePt t="12688" x="5807075" y="2586038"/>
          <p14:tracePt t="12704" x="5311775" y="3005138"/>
          <p14:tracePt t="12720" x="4875213" y="3375025"/>
          <p14:tracePt t="12737" x="4471988" y="3743325"/>
          <p14:tracePt t="12754" x="4103688" y="4087813"/>
          <p14:tracePt t="12771" x="3868738" y="4322763"/>
          <p14:tracePt t="12787" x="3700463" y="4465638"/>
          <p14:tracePt t="12804" x="3575050" y="4549775"/>
          <p14:tracePt t="12820" x="3465513" y="4600575"/>
          <p14:tracePt t="12821" x="3406775" y="4608513"/>
          <p14:tracePt t="12838" x="3340100" y="4616450"/>
          <p14:tracePt t="12854" x="3121025" y="4600575"/>
          <p14:tracePt t="12871" x="3054350" y="4565650"/>
          <p14:tracePt t="12887" x="3054350" y="4549775"/>
          <p14:tracePt t="13189" x="3054350" y="4557713"/>
          <p14:tracePt t="13198" x="3054350" y="4591050"/>
          <p14:tracePt t="13205" x="3028950" y="4608513"/>
          <p14:tracePt t="13222" x="3028950" y="4624388"/>
          <p14:tracePt t="13237" x="3003550" y="4659313"/>
          <p14:tracePt t="13254" x="2995613" y="4667250"/>
          <p14:tracePt t="13337" x="2987675" y="4667250"/>
          <p14:tracePt t="13345" x="2970213" y="4675188"/>
          <p14:tracePt t="13354" x="2962275" y="4675188"/>
          <p14:tracePt t="13371" x="2954338" y="4675188"/>
          <p14:tracePt t="13672" x="2936875" y="4684713"/>
          <p14:tracePt t="13680" x="2903538" y="4692650"/>
          <p14:tracePt t="13688" x="2878138" y="4692650"/>
          <p14:tracePt t="13720" x="2878138" y="4659313"/>
          <p14:tracePt t="13728" x="2878138" y="4616450"/>
          <p14:tracePt t="13738" x="2878138" y="4575175"/>
          <p14:tracePt t="13754" x="2878138" y="4516438"/>
          <p14:tracePt t="13771" x="2878138" y="4432300"/>
          <p14:tracePt t="13788" x="2878138" y="4348163"/>
          <p14:tracePt t="13804" x="2878138" y="4256088"/>
          <p14:tracePt t="13821" x="2878138" y="4154488"/>
          <p14:tracePt t="13837" x="2878138" y="4037013"/>
          <p14:tracePt t="13854" x="2878138" y="3894138"/>
          <p14:tracePt t="13870" x="2870200" y="3735388"/>
          <p14:tracePt t="13888" x="2827338" y="3584575"/>
          <p14:tracePt t="13904" x="2794000" y="3467100"/>
          <p14:tracePt t="13920" x="2768600" y="3375025"/>
          <p14:tracePt t="13937" x="2743200" y="3298825"/>
          <p14:tracePt t="13954" x="2727325" y="3248025"/>
          <p14:tracePt t="13971" x="2727325" y="3206750"/>
          <p14:tracePt t="13987" x="2719388" y="3140075"/>
          <p14:tracePt t="14004" x="2719388" y="3105150"/>
          <p14:tracePt t="14021" x="2709863" y="3013075"/>
          <p14:tracePt t="14037" x="2693988" y="2946400"/>
          <p14:tracePt t="14054" x="2676525" y="2887663"/>
          <p14:tracePt t="14070" x="2668588" y="2803525"/>
          <p14:tracePt t="14087" x="2635250" y="2703513"/>
          <p14:tracePt t="14104" x="2601913" y="2609850"/>
          <p14:tracePt t="14121" x="2576513" y="2543175"/>
          <p14:tracePt t="14138" x="2533650" y="2484438"/>
          <p14:tracePt t="14154" x="2525713" y="2476500"/>
          <p14:tracePt t="14170" x="2517775" y="2451100"/>
          <p14:tracePt t="14171" x="2508250" y="2433638"/>
          <p14:tracePt t="14277" x="2508250" y="2443163"/>
          <p14:tracePt t="14498" x="2508250" y="2451100"/>
          <p14:tracePt t="14506" x="2508250" y="2476500"/>
          <p14:tracePt t="14521" x="2500313" y="2492375"/>
          <p14:tracePt t="14537" x="2492375" y="2560638"/>
          <p14:tracePt t="14554" x="2484438" y="2568575"/>
          <p14:tracePt t="14571" x="2466975" y="2576513"/>
          <p14:tracePt t="14588" x="2449513" y="2586038"/>
          <p14:tracePt t="14604" x="2425700" y="2586038"/>
          <p14:tracePt t="14621" x="2400300" y="2593975"/>
          <p14:tracePt t="14638" x="2341563" y="2593975"/>
          <p14:tracePt t="14654" x="2273300" y="2601913"/>
          <p14:tracePt t="14670" x="2214563" y="2601913"/>
          <p14:tracePt t="14687" x="2173288" y="2619375"/>
          <p14:tracePt t="14704" x="2114550" y="2619375"/>
          <p14:tracePt t="14721" x="2005013" y="2644775"/>
          <p14:tracePt t="14737" x="1905000" y="2660650"/>
          <p14:tracePt t="14753" x="1812925" y="2668588"/>
          <p14:tracePt t="14771" x="1736725" y="2668588"/>
          <p14:tracePt t="14787" x="1695450" y="2668588"/>
          <p14:tracePt t="14804" x="1644650" y="2668588"/>
          <p14:tracePt t="14821" x="1619250" y="2678113"/>
          <p14:tracePt t="14837" x="1603375" y="2678113"/>
          <p14:tracePt t="14854" x="1577975" y="2693988"/>
          <p14:tracePt t="14871" x="1568450" y="2693988"/>
          <p14:tracePt t="14887" x="1560513" y="2711450"/>
          <p14:tracePt t="14904" x="1544638" y="2711450"/>
          <p14:tracePt t="14921" x="1535113" y="2719388"/>
          <p14:tracePt t="14937" x="1527175" y="2727325"/>
          <p14:tracePt t="14954" x="1519238" y="2736850"/>
          <p14:tracePt t="14980" x="1519238" y="2744788"/>
          <p14:tracePt t="14997" x="1519238" y="2752725"/>
          <p14:tracePt t="15005" x="1519238" y="2770188"/>
          <p14:tracePt t="15021" x="1544638" y="2770188"/>
          <p14:tracePt t="15037" x="1652588" y="2820988"/>
          <p14:tracePt t="15054" x="1846263" y="2854325"/>
          <p14:tracePt t="15069" x="2014538" y="2895600"/>
          <p14:tracePt t="15088" x="2827338" y="3022600"/>
          <p14:tracePt t="15104" x="3255963" y="3071813"/>
          <p14:tracePt t="15121" x="3549650" y="3097213"/>
          <p14:tracePt t="15137" x="3708400" y="3114675"/>
          <p14:tracePt t="15242" x="3717925" y="3105150"/>
          <p14:tracePt t="15258" x="3725863" y="3105150"/>
          <p14:tracePt t="15414" x="3725863" y="3097213"/>
          <p14:tracePt t="15429" x="3692525" y="3097213"/>
          <p14:tracePt t="15439" x="3675063" y="3097213"/>
          <p14:tracePt t="15454" x="3667125" y="3097213"/>
          <p14:tracePt t="15471" x="3633788" y="3105150"/>
          <p14:tracePt t="15488" x="3616325" y="3130550"/>
          <p14:tracePt t="15504" x="3549650" y="3155950"/>
          <p14:tracePt t="15521" x="3457575" y="3198813"/>
          <p14:tracePt t="15537" x="3381375" y="3232150"/>
          <p14:tracePt t="15554" x="3330575" y="3232150"/>
          <p14:tracePt t="15571" x="3289300" y="3240088"/>
          <p14:tracePt t="15587" x="3079750" y="3257550"/>
          <p14:tracePt t="15604" x="2919413" y="3265488"/>
          <p14:tracePt t="15621" x="2778125" y="3281363"/>
          <p14:tracePt t="15637" x="2617788" y="3298825"/>
          <p14:tracePt t="15654" x="2484438" y="3316288"/>
          <p14:tracePt t="15671" x="2357438" y="3332163"/>
          <p14:tracePt t="15688" x="2239963" y="3340100"/>
          <p14:tracePt t="15704" x="2155825" y="3340100"/>
          <p14:tracePt t="15720" x="2097088" y="3349625"/>
          <p14:tracePt t="15737" x="2047875" y="3357563"/>
          <p14:tracePt t="15754" x="1989138" y="3375025"/>
          <p14:tracePt t="15771" x="1946275" y="3375025"/>
          <p14:tracePt t="15787" x="1897063" y="3382963"/>
          <p14:tracePt t="15804" x="1846263" y="3398838"/>
          <p14:tracePt t="15820" x="1828800" y="3398838"/>
          <p14:tracePt t="15837" x="1820863" y="3398838"/>
          <p14:tracePt t="15864" x="1812925" y="3398838"/>
          <p14:tracePt t="15871" x="1803400" y="3398838"/>
          <p14:tracePt t="15888" x="1779588" y="3398838"/>
          <p14:tracePt t="15904" x="1754188" y="3398838"/>
          <p14:tracePt t="15920" x="1711325" y="3398838"/>
          <p14:tracePt t="15921" x="1695450" y="3398838"/>
          <p14:tracePt t="15937" x="1670050" y="3398838"/>
          <p14:tracePt t="15954" x="1652588" y="3398838"/>
          <p14:tracePt t="15970" x="1644650" y="3398838"/>
          <p14:tracePt t="16011" x="1644650" y="3408363"/>
          <p14:tracePt t="16018" x="1662113" y="3408363"/>
          <p14:tracePt t="16028" x="1695450" y="3416300"/>
          <p14:tracePt t="16038" x="1736725" y="3424238"/>
          <p14:tracePt t="16055" x="1803400" y="3441700"/>
          <p14:tracePt t="16071" x="1955800" y="3459163"/>
          <p14:tracePt t="16087" x="2165350" y="3482975"/>
          <p14:tracePt t="16104" x="2433638" y="3517900"/>
          <p14:tracePt t="16120" x="2752725" y="3559175"/>
          <p14:tracePt t="16138" x="3079750" y="3617913"/>
          <p14:tracePt t="16154" x="3330575" y="3651250"/>
          <p14:tracePt t="16171" x="3490913" y="3676650"/>
          <p14:tracePt t="16187" x="3590925" y="3694113"/>
          <p14:tracePt t="16204" x="3600450" y="3702050"/>
          <p14:tracePt t="16265" x="3600450" y="3709988"/>
          <p14:tracePt t="16330" x="3590925" y="3709988"/>
          <p14:tracePt t="16347" x="3582988" y="3709988"/>
          <p14:tracePt t="16371" x="3575050" y="3709988"/>
          <p14:tracePt t="16387" x="3565525" y="3702050"/>
          <p14:tracePt t="16526" x="3557588" y="3702050"/>
          <p14:tracePt t="16535" x="3549650" y="3702050"/>
          <p14:tracePt t="16542" x="3532188" y="3709988"/>
          <p14:tracePt t="16576" x="3524250" y="3709988"/>
          <p14:tracePt t="16584" x="3506788" y="3727450"/>
          <p14:tracePt t="16592" x="3490913" y="3727450"/>
          <p14:tracePt t="16604" x="3473450" y="3752850"/>
          <p14:tracePt t="16621" x="3414713" y="3768725"/>
          <p14:tracePt t="16637" x="3340100" y="3802063"/>
          <p14:tracePt t="16654" x="3179763" y="3844925"/>
          <p14:tracePt t="16671" x="2995613" y="3894138"/>
          <p14:tracePt t="16687" x="2794000" y="3937000"/>
          <p14:tracePt t="16704" x="2500313" y="3987800"/>
          <p14:tracePt t="16721" x="2198688" y="4037013"/>
          <p14:tracePt t="16737" x="1930400" y="4087813"/>
          <p14:tracePt t="16754" x="1720850" y="4105275"/>
          <p14:tracePt t="16771" x="1560513" y="4121150"/>
          <p14:tracePt t="16787" x="1460500" y="4138613"/>
          <p14:tracePt t="16804" x="1417638" y="4146550"/>
          <p14:tracePt t="16820" x="1392238" y="4146550"/>
          <p14:tracePt t="16838" x="1384300" y="4146550"/>
          <p14:tracePt t="16944" x="1376363" y="4146550"/>
          <p14:tracePt t="16952" x="1376363" y="4154488"/>
          <p14:tracePt t="16971" x="1368425" y="4154488"/>
          <p14:tracePt t="16988" x="1350963" y="4154488"/>
          <p14:tracePt t="17004" x="1333500" y="4154488"/>
          <p14:tracePt t="17021" x="1325563" y="4154488"/>
          <p14:tracePt t="17091" x="1333500" y="4164013"/>
          <p14:tracePt t="17099" x="1358900" y="4164013"/>
          <p14:tracePt t="17107" x="1401763" y="4164013"/>
          <p14:tracePt t="17121" x="1435100" y="4171950"/>
          <p14:tracePt t="17137" x="1603375" y="4213225"/>
          <p14:tracePt t="17154" x="1820863" y="4264025"/>
          <p14:tracePt t="17171" x="2114550" y="4322763"/>
          <p14:tracePt t="17188" x="2382838" y="4373563"/>
          <p14:tracePt t="17204" x="2559050" y="4406900"/>
          <p14:tracePt t="17221" x="2668588" y="4440238"/>
          <p14:tracePt t="17237" x="2676525" y="4440238"/>
          <p14:tracePt t="17262" x="2676525" y="4448175"/>
          <p14:tracePt t="17286" x="2676525" y="4457700"/>
          <p14:tracePt t="17294" x="2684463" y="4465638"/>
          <p14:tracePt t="17304" x="2693988" y="4473575"/>
          <p14:tracePt t="17321" x="2727325" y="4498975"/>
          <p14:tracePt t="17337" x="2786063" y="4549775"/>
          <p14:tracePt t="17354" x="2827338" y="4549775"/>
          <p14:tracePt t="17371" x="2903538" y="4549775"/>
          <p14:tracePt t="17387" x="3013075" y="4524375"/>
          <p14:tracePt t="17404" x="3046413" y="4516438"/>
          <p14:tracePt t="17421" x="3054350" y="4516438"/>
          <p14:tracePt t="17622" x="3087688" y="4524375"/>
          <p14:tracePt t="17631" x="3113088" y="4565650"/>
          <p14:tracePt t="17639" x="3146425" y="4616450"/>
          <p14:tracePt t="17654" x="3171825" y="4649788"/>
          <p14:tracePt t="17672" x="3238500" y="4684713"/>
          <p14:tracePt t="17672" x="3271838" y="4708525"/>
          <p14:tracePt t="17687" x="3271838" y="4733925"/>
          <p14:tracePt t="17688" x="3289300" y="4751388"/>
          <p14:tracePt t="17704" x="3306763" y="4767263"/>
          <p14:tracePt t="17721" x="3330575" y="4810125"/>
          <p14:tracePt t="17966" x="3322638" y="4818063"/>
          <p14:tracePt t="17973" x="3289300" y="4818063"/>
          <p14:tracePt t="17987" x="3263900" y="4818063"/>
          <p14:tracePt t="18004" x="3154363" y="4818063"/>
          <p14:tracePt t="18021" x="2970213" y="4818063"/>
          <p14:tracePt t="18038" x="2719388" y="4818063"/>
          <p14:tracePt t="18054" x="2441575" y="4818063"/>
          <p14:tracePt t="18071" x="2165350" y="4818063"/>
          <p14:tracePt t="18087" x="1946275" y="4818063"/>
          <p14:tracePt t="18104" x="1795463" y="4818063"/>
          <p14:tracePt t="18121" x="1787525" y="4818063"/>
          <p14:tracePt t="18187" x="1779588" y="4818063"/>
          <p14:tracePt t="18195" x="1770063" y="4818063"/>
          <p14:tracePt t="18204" x="1762125" y="4818063"/>
          <p14:tracePt t="18221" x="1744663" y="4818063"/>
          <p14:tracePt t="18237" x="1703388" y="4818063"/>
          <p14:tracePt t="18254" x="1662113" y="4818063"/>
          <p14:tracePt t="18271" x="1593850" y="4818063"/>
          <p14:tracePt t="18287" x="1560513" y="4818063"/>
          <p14:tracePt t="18304" x="1535113" y="4818063"/>
          <p14:tracePt t="18620" x="1560513" y="4818063"/>
          <p14:tracePt t="18629" x="1603375" y="4818063"/>
          <p14:tracePt t="18638" x="1652588" y="4818063"/>
          <p14:tracePt t="18654" x="1720850" y="4818063"/>
          <p14:tracePt t="18671" x="1820863" y="4818063"/>
          <p14:tracePt t="18687" x="1979613" y="4818063"/>
          <p14:tracePt t="18704" x="2181225" y="4818063"/>
          <p14:tracePt t="18721" x="2390775" y="4818063"/>
          <p14:tracePt t="18737" x="2576513" y="4818063"/>
          <p14:tracePt t="18754" x="2743200" y="4818063"/>
          <p14:tracePt t="18770" x="2878138" y="4818063"/>
          <p14:tracePt t="18787" x="2995613" y="4818063"/>
          <p14:tracePt t="18804" x="3095625" y="4810125"/>
          <p14:tracePt t="18820" x="3179763" y="4784725"/>
          <p14:tracePt t="18838" x="3263900" y="4767263"/>
          <p14:tracePt t="18854" x="3348038" y="4759325"/>
          <p14:tracePt t="18871" x="3424238" y="4751388"/>
          <p14:tracePt t="18887" x="3490913" y="4743450"/>
          <p14:tracePt t="18904" x="3575050" y="4743450"/>
          <p14:tracePt t="18921" x="3667125" y="4743450"/>
          <p14:tracePt t="18937" x="3767138" y="4743450"/>
          <p14:tracePt t="18954" x="3876675" y="4743450"/>
          <p14:tracePt t="18970" x="3968750" y="4743450"/>
          <p14:tracePt t="18987" x="4019550" y="4743450"/>
          <p14:tracePt t="19004" x="4027488" y="4743450"/>
          <p14:tracePt t="19422" x="4052888" y="4743450"/>
          <p14:tracePt t="19430" x="4129088" y="4743450"/>
          <p14:tracePt t="19438" x="4221163" y="4743450"/>
          <p14:tracePt t="19454" x="4430713" y="4743450"/>
          <p14:tracePt t="19471" x="4540250" y="4743450"/>
          <p14:tracePt t="19488" x="4765675" y="4743450"/>
          <p14:tracePt t="19504" x="4833938" y="4743450"/>
          <p14:tracePt t="19521" x="4849813" y="4743450"/>
          <p14:tracePt t="28910" x="4867275" y="4743450"/>
          <p14:tracePt t="28919" x="4883150" y="4751388"/>
          <p14:tracePt t="28927" x="4892675" y="4751388"/>
          <p14:tracePt t="28951" x="4867275" y="4751388"/>
          <p14:tracePt t="28960" x="4841875" y="4725988"/>
          <p14:tracePt t="28970" x="4799013" y="4708525"/>
          <p14:tracePt t="28988" x="4799013" y="4700588"/>
          <p14:tracePt t="29165" x="4791075" y="4700588"/>
          <p14:tracePt t="29238" x="4791075" y="4708525"/>
          <p14:tracePt t="29287" x="4791075" y="4718050"/>
          <p14:tracePt t="29295" x="4775200" y="4718050"/>
          <p14:tracePt t="29304" x="4749800" y="4725988"/>
          <p14:tracePt t="29321" x="4691063" y="4725988"/>
          <p14:tracePt t="29338" x="4648200" y="4725988"/>
          <p14:tracePt t="29354" x="4640263" y="4725988"/>
          <p14:tracePt t="30003" x="4632325" y="4733925"/>
          <p14:tracePt t="30003" x="4622800" y="4751388"/>
          <p14:tracePt t="30021" x="4589463" y="4826000"/>
          <p14:tracePt t="30038" x="4548188" y="4894263"/>
          <p14:tracePt t="30054" x="4522788" y="4978400"/>
          <p14:tracePt t="30071" x="4489450" y="5011738"/>
          <p14:tracePt t="30087" x="4464050" y="5045075"/>
          <p14:tracePt t="30104" x="4446588" y="5060950"/>
          <p14:tracePt t="30122" x="4397375" y="5095875"/>
          <p14:tracePt t="30137" x="4346575" y="5129213"/>
          <p14:tracePt t="30154" x="4295775" y="5154613"/>
          <p14:tracePt t="30171" x="4211638" y="5195888"/>
          <p14:tracePt t="30187" x="4119563" y="5237163"/>
          <p14:tracePt t="30204" x="4035425" y="5280025"/>
          <p14:tracePt t="30222" x="3952875" y="5305425"/>
          <p14:tracePt t="30238" x="3884613" y="5321300"/>
          <p14:tracePt t="30254" x="3851275" y="5338763"/>
          <p14:tracePt t="30271" x="3810000" y="5346700"/>
          <p14:tracePt t="30287" x="3776663" y="5356225"/>
          <p14:tracePt t="30304" x="3725863" y="5364163"/>
          <p14:tracePt t="30321" x="3675063" y="5380038"/>
          <p14:tracePt t="30337" x="3590925" y="5397500"/>
          <p14:tracePt t="30354" x="3516313" y="5414963"/>
          <p14:tracePt t="30370" x="3448050" y="5414963"/>
          <p14:tracePt t="30371" x="3389313" y="5414963"/>
          <p14:tracePt t="30387" x="3297238" y="5414963"/>
          <p14:tracePt t="30404" x="3230563" y="5414963"/>
          <p14:tracePt t="30421" x="3179763" y="5414963"/>
          <p14:tracePt t="30438" x="3154363" y="5414963"/>
          <p14:tracePt t="30454" x="3146425" y="5414963"/>
          <p14:tracePt t="30471" x="3138488" y="5414963"/>
          <p14:tracePt t="30488" x="3121025" y="5422900"/>
          <p14:tracePt t="30518" x="3105150" y="5422900"/>
          <p14:tracePt t="30525" x="3095625" y="5422900"/>
          <p14:tracePt t="30537" x="3087688" y="5422900"/>
          <p14:tracePt t="30554" x="3062288" y="5422900"/>
          <p14:tracePt t="30570" x="3054350" y="5422900"/>
          <p14:tracePt t="30591" x="3046413" y="5422900"/>
          <p14:tracePt t="30607" x="3046413" y="5397500"/>
          <p14:tracePt t="30621" x="3046413" y="5380038"/>
          <p14:tracePt t="30637" x="3046413" y="5321300"/>
          <p14:tracePt t="30654" x="3087688" y="5237163"/>
          <p14:tracePt t="30670" x="3105150" y="5170488"/>
          <p14:tracePt t="30687" x="3163888" y="5070475"/>
          <p14:tracePt t="30704" x="3230563" y="5037138"/>
          <p14:tracePt t="30721" x="3263900" y="5019675"/>
          <p14:tracePt t="30737" x="3306763" y="4994275"/>
          <p14:tracePt t="30754" x="3340100" y="4986338"/>
          <p14:tracePt t="30771" x="3348038" y="4986338"/>
          <p14:tracePt t="30787" x="3365500" y="4986338"/>
          <p14:tracePt t="30803" x="3398838" y="4986338"/>
          <p14:tracePt t="30822" x="3465513" y="5027613"/>
          <p14:tracePt t="30837" x="3524250" y="5111750"/>
          <p14:tracePt t="30854" x="3616325" y="5162550"/>
          <p14:tracePt t="30871" x="3659188" y="5195888"/>
          <p14:tracePt t="30887" x="3692525" y="5229225"/>
          <p14:tracePt t="30904" x="3708400" y="5237163"/>
          <p14:tracePt t="30920" x="3717925" y="5246688"/>
          <p14:tracePt t="30937" x="3717925" y="5272088"/>
          <p14:tracePt t="30955" x="3725863" y="5313363"/>
          <p14:tracePt t="30970" x="3725863" y="5338763"/>
          <p14:tracePt t="30987" x="3725863" y="5380038"/>
          <p14:tracePt t="31004" x="3725863" y="5397500"/>
          <p14:tracePt t="31020" x="3725863" y="5422900"/>
          <p14:tracePt t="31037" x="3725863" y="5438775"/>
          <p14:tracePt t="31054" x="3725863" y="5448300"/>
          <p14:tracePt t="31071" x="3725863" y="5456238"/>
          <p14:tracePt t="31162" x="3725863" y="5473700"/>
          <p14:tracePt t="31170" x="3717925" y="5481638"/>
          <p14:tracePt t="31177" x="3708400" y="5489575"/>
          <p14:tracePt t="31578" x="3717925" y="5489575"/>
          <p14:tracePt t="31585" x="3751263" y="5489575"/>
          <p14:tracePt t="31593" x="3792538" y="5489575"/>
          <p14:tracePt t="31604" x="3894138" y="5489575"/>
          <p14:tracePt t="31621" x="4229100" y="5489575"/>
          <p14:tracePt t="31637" x="4706938" y="5489575"/>
          <p14:tracePt t="31654" x="5102225" y="5489575"/>
          <p14:tracePt t="31670" x="5345113" y="5507038"/>
          <p14:tracePt t="31687" x="5487988" y="5514975"/>
          <p14:tracePt t="31704" x="5597525" y="5532438"/>
          <p14:tracePt t="31721" x="5613400" y="5532438"/>
          <p14:tracePt t="36908" x="5605463" y="5532438"/>
          <p14:tracePt t="36917" x="5562600" y="5532438"/>
          <p14:tracePt t="36925" x="5538788" y="5532438"/>
          <p14:tracePt t="36942" x="5521325" y="5548313"/>
          <p14:tracePt t="36954" x="5495925" y="5548313"/>
          <p14:tracePt t="36970" x="5480050" y="5556250"/>
          <p14:tracePt t="36987" x="5470525" y="5565775"/>
          <p14:tracePt t="37004" x="5437188" y="5599113"/>
          <p14:tracePt t="37020" x="5421313" y="5599113"/>
          <p14:tracePt t="37037" x="5411788" y="5607050"/>
          <p14:tracePt t="37054" x="5403850" y="5607050"/>
          <p14:tracePt t="37070" x="5403850" y="5565775"/>
          <p14:tracePt t="37088" x="5421313" y="5481638"/>
          <p14:tracePt t="37104" x="5429250" y="5430838"/>
          <p14:tracePt t="37326" x="5429250" y="5438775"/>
          <p14:tracePt t="37334" x="5437188" y="5448300"/>
          <p14:tracePt t="37343" x="5445125" y="5456238"/>
          <p14:tracePt t="37355" x="5454650" y="5497513"/>
          <p14:tracePt t="37371" x="5454650" y="5556250"/>
          <p14:tracePt t="37387" x="5454650" y="5565775"/>
          <p14:tracePt t="37404" x="5480050" y="5607050"/>
          <p14:tracePt t="37421" x="5487988" y="5614988"/>
          <p14:tracePt t="37437" x="5487988" y="5624513"/>
          <p14:tracePt t="37721" x="5487988" y="5640388"/>
          <p14:tracePt t="37727" x="5470525" y="5640388"/>
          <p14:tracePt t="37737" x="5445125" y="5649913"/>
          <p14:tracePt t="37754" x="5403850" y="5673725"/>
          <p14:tracePt t="37770" x="5370513" y="5683250"/>
          <p14:tracePt t="37770" x="5319713" y="5699125"/>
          <p14:tracePt t="37787" x="5260975" y="5724525"/>
          <p14:tracePt t="37804" x="5168900" y="5749925"/>
          <p14:tracePt t="37821" x="5026025" y="5783263"/>
          <p14:tracePt t="37838" x="4867275" y="5826125"/>
          <p14:tracePt t="37854" x="4699000" y="5849938"/>
          <p14:tracePt t="37871" x="4489450" y="5875338"/>
          <p14:tracePt t="37887" x="4262438" y="5884863"/>
          <p14:tracePt t="37904" x="4027488" y="5884863"/>
          <p14:tracePt t="37921" x="3776663" y="5884863"/>
          <p14:tracePt t="37937" x="3532188" y="5884863"/>
          <p14:tracePt t="37954" x="3340100" y="5884863"/>
          <p14:tracePt t="37970" x="3263900" y="5884863"/>
          <p14:tracePt t="37988" x="3248025" y="5884863"/>
          <p14:tracePt t="38038" x="3263900" y="5884863"/>
          <p14:tracePt t="38045" x="3297238" y="5884863"/>
          <p14:tracePt t="38054" x="3322638" y="5884863"/>
          <p14:tracePt t="38070" x="3340100" y="5884863"/>
          <p14:tracePt t="38087" x="3516313" y="5884863"/>
          <p14:tracePt t="38104" x="3767138" y="5900738"/>
          <p14:tracePt t="38121" x="4203700" y="5900738"/>
          <p14:tracePt t="38137" x="4706938" y="5900738"/>
          <p14:tracePt t="38154" x="5362575" y="5900738"/>
          <p14:tracePt t="38171" x="6091238" y="5900738"/>
          <p14:tracePt t="38187" x="6821488" y="5900738"/>
          <p14:tracePt t="38204" x="7543800" y="5900738"/>
          <p14:tracePt t="38221" x="8164513" y="5900738"/>
          <p14:tracePt t="38237" x="8734425" y="5900738"/>
          <p14:tracePt t="38254" x="9096375" y="5900738"/>
          <p14:tracePt t="38271" x="9355138" y="5900738"/>
          <p14:tracePt t="38287" x="9574213" y="5900738"/>
          <p14:tracePt t="38304" x="9725025" y="5900738"/>
          <p14:tracePt t="38321" x="9817100" y="5900738"/>
          <p14:tracePt t="38337" x="9834563" y="5900738"/>
          <p14:tracePt t="38354" x="9850438" y="5900738"/>
          <p14:tracePt t="38371" x="9859963" y="5849938"/>
          <p14:tracePt t="38387" x="9909175" y="5791200"/>
          <p14:tracePt t="38578" x="9926638" y="5775325"/>
          <p14:tracePt t="38612" x="9934575" y="5775325"/>
          <p14:tracePt t="38620" x="10010775" y="5775325"/>
          <p14:tracePt t="38627" x="10052050" y="5783263"/>
          <p14:tracePt t="38637" x="10094913" y="5800725"/>
          <p14:tracePt t="38654" x="10128250" y="5816600"/>
          <p14:tracePt t="38906" x="10102850" y="5816600"/>
          <p14:tracePt t="38913" x="10077450" y="5826125"/>
          <p14:tracePt t="38923" x="10018713" y="5834063"/>
          <p14:tracePt t="38937" x="9942513" y="5842000"/>
          <p14:tracePt t="38955" x="9615488" y="5875338"/>
          <p14:tracePt t="38971" x="9482138" y="5875338"/>
          <p14:tracePt t="38987" x="8836025" y="5875338"/>
          <p14:tracePt t="39004" x="8332788" y="5875338"/>
          <p14:tracePt t="39021" x="8039100" y="5875338"/>
          <p14:tracePt t="39021" x="7812088" y="5875338"/>
          <p14:tracePt t="39037" x="7308850" y="5875338"/>
          <p14:tracePt t="39054" x="6872288" y="5875338"/>
          <p14:tracePt t="39071" x="6502400" y="5875338"/>
          <p14:tracePt t="39087" x="6142038" y="5875338"/>
          <p14:tracePt t="39104" x="5840413" y="5875338"/>
          <p14:tracePt t="39121" x="5580063" y="5875338"/>
          <p14:tracePt t="39137" x="5370513" y="5875338"/>
          <p14:tracePt t="39154" x="5176838" y="5875338"/>
          <p14:tracePt t="39170" x="5033963" y="5875338"/>
          <p14:tracePt t="39187" x="4900613" y="5875338"/>
          <p14:tracePt t="39204" x="4775200" y="5875338"/>
          <p14:tracePt t="39221" x="4681538" y="5875338"/>
          <p14:tracePt t="39237" x="4614863" y="5875338"/>
          <p14:tracePt t="39254" x="4606925" y="5875338"/>
          <p14:tracePt t="39281" x="4614863" y="5875338"/>
          <p14:tracePt t="39290" x="4640263" y="5875338"/>
          <p14:tracePt t="39304" x="4673600" y="5875338"/>
          <p14:tracePt t="39320" x="4775200" y="5875338"/>
          <p14:tracePt t="39337" x="4941888" y="5875338"/>
          <p14:tracePt t="39353" x="5151438" y="5875338"/>
          <p14:tracePt t="39371" x="5353050" y="5875338"/>
          <p14:tracePt t="39387" x="5513388" y="5875338"/>
          <p14:tracePt t="39404" x="5621338" y="5875338"/>
          <p14:tracePt t="39421" x="5680075" y="5875338"/>
          <p14:tracePt t="39479" x="5680075" y="5884863"/>
          <p14:tracePt t="39487" x="5664200" y="5892800"/>
          <p14:tracePt t="39494" x="5638800" y="5918200"/>
          <p14:tracePt t="39504" x="5613400" y="5926138"/>
          <p14:tracePt t="39521" x="5538788" y="5959475"/>
          <p14:tracePt t="39538" x="5462588" y="5976938"/>
          <p14:tracePt t="39554" x="5378450" y="6002338"/>
          <p14:tracePt t="39570" x="5311775" y="6035675"/>
          <p14:tracePt t="39587" x="5202238" y="6076950"/>
          <p14:tracePt t="39604" x="5043488" y="6153150"/>
          <p14:tracePt t="39621" x="4765675" y="6262688"/>
          <p14:tracePt t="39637" x="4321175" y="6438900"/>
          <p14:tracePt t="39654" x="3784600" y="6656388"/>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4" y="1129909"/>
            <a:ext cx="746212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The Checklist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3-38</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942308" y="2095404"/>
            <a:ext cx="10141328" cy="44162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t>Not considered a formal type of scheduling</a:t>
            </a:r>
          </a:p>
          <a:p>
            <a:r>
              <a:rPr lang="en-US" altLang="en-US" sz="2400" dirty="0"/>
              <a:t>Sometimes called a “to do list,” </a:t>
            </a:r>
          </a:p>
          <a:p>
            <a:r>
              <a:rPr lang="en-US" altLang="en-US" sz="2400" dirty="0"/>
              <a:t>Used for very short-term planning, rarely more than a few days.</a:t>
            </a:r>
          </a:p>
          <a:p>
            <a:r>
              <a:rPr lang="en-US" altLang="en-US" sz="2400" dirty="0"/>
              <a:t>Its main purpose is to ensure that nothing is omitted.</a:t>
            </a:r>
          </a:p>
          <a:p>
            <a:r>
              <a:rPr lang="en-US" altLang="en-US" sz="2400" dirty="0"/>
              <a:t>Advantages</a:t>
            </a:r>
          </a:p>
          <a:p>
            <a:pPr lvl="1"/>
            <a:r>
              <a:rPr lang="en-US" altLang="en-US" sz="2000" dirty="0"/>
              <a:t>Do not require special skills, equipment, or training to use.</a:t>
            </a:r>
          </a:p>
          <a:p>
            <a:pPr lvl="1"/>
            <a:r>
              <a:rPr lang="en-US" altLang="en-US" sz="2000" dirty="0"/>
              <a:t>Easy to maintain</a:t>
            </a:r>
          </a:p>
          <a:p>
            <a:r>
              <a:rPr lang="en-US" altLang="en-US" sz="2400" dirty="0"/>
              <a:t>Disadvantages</a:t>
            </a:r>
          </a:p>
          <a:p>
            <a:pPr lvl="1"/>
            <a:r>
              <a:rPr lang="en-US" altLang="en-US" sz="2000" dirty="0"/>
              <a:t>There is no way to show the interdependence of activities.</a:t>
            </a:r>
          </a:p>
          <a:p>
            <a:pPr lvl="1"/>
            <a:r>
              <a:rPr lang="en-US" altLang="en-US" sz="2000" dirty="0"/>
              <a:t>If one task is delayed, what is its effect on the remaining tasks in the schedule?</a:t>
            </a:r>
          </a:p>
        </p:txBody>
      </p:sp>
    </p:spTree>
    <p:extLst>
      <p:ext uri="{BB962C8B-B14F-4D97-AF65-F5344CB8AC3E}">
        <p14:creationId xmlns:p14="http://schemas.microsoft.com/office/powerpoint/2010/main" val="457466590"/>
      </p:ext>
    </p:extLst>
  </p:cSld>
  <p:clrMapOvr>
    <a:masterClrMapping/>
  </p:clrMapOvr>
  <mc:AlternateContent xmlns:mc="http://schemas.openxmlformats.org/markup-compatibility/2006" xmlns:p14="http://schemas.microsoft.com/office/powerpoint/2010/main">
    <mc:Choice Requires="p14">
      <p:transition p14:dur="10" advTm="56221"/>
    </mc:Choice>
    <mc:Fallback xmlns="">
      <p:transition advTm="56221"/>
    </mc:Fallback>
  </mc:AlternateContent>
  <p:timing>
    <p:tnLst>
      <p:par>
        <p:cTn id="1" dur="indefinite" restart="never" nodeType="tmRoot"/>
      </p:par>
    </p:tnLst>
  </p:timing>
  <p:extLst mod="1">
    <p:ext uri="{3A86A75C-4F4B-4683-9AE1-C65F6400EC91}">
      <p14:laserTraceLst xmlns:p14="http://schemas.microsoft.com/office/powerpoint/2010/main">
        <p14:tracePtLst>
          <p14:tracePt t="444" x="2290763" y="6656388"/>
          <p14:tracePt t="452" x="2517775" y="6505575"/>
          <p14:tracePt t="460" x="2727325" y="6362700"/>
          <p14:tracePt t="477" x="3130550" y="6110288"/>
          <p14:tracePt t="493" x="3516313" y="5849938"/>
          <p14:tracePt t="510" x="3784600" y="5649913"/>
          <p14:tracePt t="527" x="3976688" y="5456238"/>
          <p14:tracePt t="543" x="4094163" y="5295900"/>
          <p14:tracePt t="560" x="4195763" y="5119688"/>
          <p14:tracePt t="577" x="4246563" y="4960938"/>
          <p14:tracePt t="594" x="4287838" y="4818063"/>
          <p14:tracePt t="610" x="4305300" y="4725988"/>
          <p14:tracePt t="627" x="4329113" y="4633913"/>
          <p14:tracePt t="643" x="4371975" y="4549775"/>
          <p14:tracePt t="660" x="4438650" y="4473575"/>
          <p14:tracePt t="677" x="4514850" y="4398963"/>
          <p14:tracePt t="694" x="4606925" y="4340225"/>
          <p14:tracePt t="711" x="4657725" y="4314825"/>
          <p14:tracePt t="727" x="4691063" y="4306888"/>
          <p14:tracePt t="743" x="4699000" y="4306888"/>
          <p14:tracePt t="761" x="4706938" y="4306888"/>
          <p14:tracePt t="777" x="4706938" y="4314825"/>
          <p14:tracePt t="778" x="4706938" y="4340225"/>
          <p14:tracePt t="794" x="4706938" y="4348163"/>
          <p14:tracePt t="810" x="4691063" y="4356100"/>
          <p14:tracePt t="810" x="4691063" y="4365625"/>
          <p14:tracePt t="827" x="4691063" y="4389438"/>
          <p14:tracePt t="1137" x="4699000" y="4389438"/>
          <p14:tracePt t="1144" x="4716463" y="4398963"/>
          <p14:tracePt t="1153" x="4716463" y="4406900"/>
          <p14:tracePt t="1161" x="4716463" y="4414838"/>
          <p14:tracePt t="1177" x="4716463" y="4440238"/>
          <p14:tracePt t="1194" x="4732338" y="4457700"/>
          <p14:tracePt t="1210" x="4740275" y="4465638"/>
          <p14:tracePt t="1227" x="4749800" y="4465638"/>
          <p14:tracePt t="1242" x="4757738" y="4465638"/>
          <p14:tracePt t="1260" x="4775200" y="4465638"/>
          <p14:tracePt t="8700" x="4799013" y="4389438"/>
          <p14:tracePt t="8711" x="4833938" y="4264025"/>
          <p14:tracePt t="8719" x="4867275" y="4105275"/>
          <p14:tracePt t="8728" x="4900613" y="3952875"/>
          <p14:tracePt t="8744" x="4933950" y="3709988"/>
          <p14:tracePt t="8760" x="4951413" y="3508375"/>
          <p14:tracePt t="8777" x="4951413" y="3365500"/>
          <p14:tracePt t="8794" x="4951413" y="3248025"/>
          <p14:tracePt t="8811" x="4900613" y="3173413"/>
          <p14:tracePt t="8827" x="4808538" y="3105150"/>
          <p14:tracePt t="8843" x="4706938" y="3055938"/>
          <p14:tracePt t="8861" x="4614863" y="3022600"/>
          <p14:tracePt t="8877" x="4522788" y="3005138"/>
          <p14:tracePt t="8894" x="4438650" y="2987675"/>
          <p14:tracePt t="8910" x="4364038" y="2979738"/>
          <p14:tracePt t="8927" x="4279900" y="2963863"/>
          <p14:tracePt t="8944" x="4195763" y="2946400"/>
          <p14:tracePt t="8961" x="4119563" y="2921000"/>
          <p14:tracePt t="8977" x="4027488" y="2895600"/>
          <p14:tracePt t="8994" x="3935413" y="2870200"/>
          <p14:tracePt t="9011" x="3859213" y="2854325"/>
          <p14:tracePt t="9027" x="3800475" y="2854325"/>
          <p14:tracePt t="9044" x="3784600" y="2854325"/>
          <p14:tracePt t="9193" x="3800475" y="2862263"/>
          <p14:tracePt t="9201" x="3825875" y="2862263"/>
          <p14:tracePt t="9211" x="3859213" y="2870200"/>
          <p14:tracePt t="9227" x="3917950" y="2879725"/>
          <p14:tracePt t="9243" x="4011613" y="2879725"/>
          <p14:tracePt t="9260" x="4144963" y="2879725"/>
          <p14:tracePt t="9276" x="4279900" y="2879725"/>
          <p14:tracePt t="9294" x="4387850" y="2870200"/>
          <p14:tracePt t="9311" x="4489450" y="2854325"/>
          <p14:tracePt t="9327" x="4564063" y="2836863"/>
          <p14:tracePt t="9344" x="4589463" y="2836863"/>
          <p14:tracePt t="9360" x="4632325" y="2828925"/>
          <p14:tracePt t="9377" x="4657725" y="2828925"/>
          <p14:tracePt t="9394" x="4699000" y="2828925"/>
          <p14:tracePt t="9410" x="4732338" y="2828925"/>
          <p14:tracePt t="9427" x="4775200" y="2836863"/>
          <p14:tracePt t="9444" x="4791075" y="2836863"/>
          <p14:tracePt t="10378" x="4775200" y="2836863"/>
          <p14:tracePt t="10379" x="4749800" y="2836863"/>
          <p14:tracePt t="10394" x="4732338" y="2879725"/>
          <p14:tracePt t="10410" x="4681538" y="2946400"/>
          <p14:tracePt t="10427" x="4589463" y="3055938"/>
          <p14:tracePt t="10444" x="4438650" y="3206750"/>
          <p14:tracePt t="10461" x="4270375" y="3349625"/>
          <p14:tracePt t="10477" x="4103688" y="3482975"/>
          <p14:tracePt t="10494" x="3935413" y="3617913"/>
          <p14:tracePt t="10511" x="3700463" y="3786188"/>
          <p14:tracePt t="10527" x="3565525" y="3870325"/>
          <p14:tracePt t="10544" x="3473450" y="3929063"/>
          <p14:tracePt t="10560" x="3414713" y="3952875"/>
          <p14:tracePt t="10577" x="3398838" y="3970338"/>
          <p14:tracePt t="10594" x="3365500" y="3978275"/>
          <p14:tracePt t="10611" x="3340100" y="3987800"/>
          <p14:tracePt t="10627" x="3314700" y="4003675"/>
          <p14:tracePt t="10644" x="3289300" y="4029075"/>
          <p14:tracePt t="10660" x="3230563" y="4046538"/>
          <p14:tracePt t="10677" x="3197225" y="4062413"/>
          <p14:tracePt t="10693" x="3130550" y="4095750"/>
          <p14:tracePt t="10710" x="3079750" y="4138613"/>
          <p14:tracePt t="10727" x="3013075" y="4197350"/>
          <p14:tracePt t="10744" x="2954338" y="4248150"/>
          <p14:tracePt t="10760" x="2919413" y="4314825"/>
          <p14:tracePt t="10777" x="2919413" y="4373563"/>
          <p14:tracePt t="10794" x="2919413" y="4381500"/>
          <p14:tracePt t="10976" x="2911475" y="4381500"/>
          <p14:tracePt t="10985" x="2895600" y="4389438"/>
          <p14:tracePt t="10993" x="2886075" y="4406900"/>
          <p14:tracePt t="11010" x="2844800" y="4424363"/>
          <p14:tracePt t="11027" x="2811463" y="4424363"/>
          <p14:tracePt t="11027" x="2768600" y="4440238"/>
          <p14:tracePt t="11043" x="2752725" y="4498975"/>
          <p14:tracePt t="11060" x="2743200" y="4541838"/>
          <p14:tracePt t="11077" x="2743200" y="4565650"/>
          <p14:tracePt t="11094" x="2743200" y="4608513"/>
          <p14:tracePt t="11111" x="2786063" y="4633913"/>
          <p14:tracePt t="11127" x="2827338" y="4649788"/>
          <p14:tracePt t="11144" x="2886075" y="4675188"/>
          <p14:tracePt t="11161" x="2919413" y="4692650"/>
          <p14:tracePt t="11177" x="2928938" y="4700588"/>
          <p14:tracePt t="11263" x="2936875" y="4692650"/>
          <p14:tracePt t="11278" x="2936875" y="4675188"/>
          <p14:tracePt t="11286" x="2944813" y="4649788"/>
          <p14:tracePt t="11442" x="2944813" y="4641850"/>
          <p14:tracePt t="11450" x="2936875" y="4624388"/>
          <p14:tracePt t="11461" x="2936875" y="4608513"/>
          <p14:tracePt t="11477" x="2903538" y="4575175"/>
          <p14:tracePt t="11494" x="2878138" y="4549775"/>
          <p14:tracePt t="11510" x="2870200" y="4516438"/>
          <p14:tracePt t="11527" x="2860675" y="4483100"/>
          <p14:tracePt t="11544" x="2852738" y="4424363"/>
          <p14:tracePt t="11560" x="2852738" y="4365625"/>
          <p14:tracePt t="11577" x="2852738" y="4322763"/>
          <p14:tracePt t="11594" x="2852738" y="4222750"/>
          <p14:tracePt t="11610" x="2852738" y="4121150"/>
          <p14:tracePt t="11627" x="2852738" y="4011613"/>
          <p14:tracePt t="11644" x="2852738" y="3929063"/>
          <p14:tracePt t="11661" x="2852738" y="3844925"/>
          <p14:tracePt t="11677" x="2852738" y="3786188"/>
          <p14:tracePt t="11693" x="2819400" y="3717925"/>
          <p14:tracePt t="11710" x="2794000" y="3676650"/>
          <p14:tracePt t="11727" x="2768600" y="3643313"/>
          <p14:tracePt t="11728" x="2768600" y="3625850"/>
          <p14:tracePt t="11744" x="2760663" y="3609975"/>
          <p14:tracePt t="11761" x="2760663" y="3600450"/>
          <p14:tracePt t="11777" x="2768600" y="3584575"/>
          <p14:tracePt t="11794" x="2794000" y="3567113"/>
          <p14:tracePt t="11811" x="2852738" y="3559175"/>
          <p14:tracePt t="11811" x="2895600" y="3551238"/>
          <p14:tracePt t="11828" x="3036888" y="3541713"/>
          <p14:tracePt t="11844" x="3263900" y="3541713"/>
          <p14:tracePt t="11860" x="3490913" y="3541713"/>
          <p14:tracePt t="11876" x="3733800" y="3541713"/>
          <p14:tracePt t="11894" x="3968750" y="3541713"/>
          <p14:tracePt t="11911" x="4178300" y="3533775"/>
          <p14:tracePt t="11927" x="4321175" y="3533775"/>
          <p14:tracePt t="11944" x="4397375" y="3525838"/>
          <p14:tracePt t="11960" x="4438650" y="3525838"/>
          <p14:tracePt t="11977" x="4464050" y="3525838"/>
          <p14:tracePt t="11994" x="4489450" y="3525838"/>
          <p14:tracePt t="12011" x="4514850" y="3517900"/>
          <p14:tracePt t="12027" x="4530725" y="3508375"/>
          <p14:tracePt t="12044" x="4564063" y="3508375"/>
          <p14:tracePt t="12060" x="4606925" y="3508375"/>
          <p14:tracePt t="12077" x="4665663" y="3508375"/>
          <p14:tracePt t="12094" x="4706938" y="3508375"/>
          <p14:tracePt t="12111" x="4775200" y="3508375"/>
          <p14:tracePt t="12112" x="4816475" y="3508375"/>
          <p14:tracePt t="12127" x="4849813" y="3508375"/>
          <p14:tracePt t="12143" x="4908550" y="3508375"/>
          <p14:tracePt t="12160" x="4951413" y="3508375"/>
          <p14:tracePt t="23559" x="4992688" y="3541713"/>
          <p14:tracePt t="23569" x="5018088" y="3551238"/>
          <p14:tracePt t="23578" x="5043488" y="3584575"/>
          <p14:tracePt t="23594" x="5084763" y="3643313"/>
          <p14:tracePt t="23610" x="5118100" y="3676650"/>
          <p14:tracePt t="23627" x="5176838" y="3752850"/>
          <p14:tracePt t="23644" x="5227638" y="3802063"/>
          <p14:tracePt t="23661" x="5278438" y="3844925"/>
          <p14:tracePt t="23677" x="5319713" y="3878263"/>
          <p14:tracePt t="23694" x="5386388" y="3929063"/>
          <p14:tracePt t="23710" x="5445125" y="3978275"/>
          <p14:tracePt t="23727" x="5503863" y="4011613"/>
          <p14:tracePt t="23743" x="5513388" y="4029075"/>
          <p14:tracePt t="23830" x="5513388" y="4037013"/>
          <p14:tracePt t="23838" x="5513388" y="4046538"/>
          <p14:tracePt t="23847" x="5503863" y="4062413"/>
          <p14:tracePt t="23860" x="5495925" y="4079875"/>
          <p14:tracePt t="23877" x="5470525" y="4087813"/>
          <p14:tracePt t="23894" x="5454650" y="4095750"/>
          <p14:tracePt t="23910" x="5421313" y="4095750"/>
          <p14:tracePt t="23927" x="5362575" y="4105275"/>
          <p14:tracePt t="23943" x="5319713" y="4105275"/>
          <p14:tracePt t="23960" x="5268913" y="4105275"/>
          <p14:tracePt t="23977" x="5168900" y="4105275"/>
          <p14:tracePt t="23993" x="5010150" y="4105275"/>
          <p14:tracePt t="24010" x="4799013" y="4105275"/>
          <p14:tracePt t="24027" x="4514850" y="4105275"/>
          <p14:tracePt t="24044" x="4321175" y="4105275"/>
          <p14:tracePt t="24061" x="4144963" y="4105275"/>
          <p14:tracePt t="24077" x="3986213" y="4105275"/>
          <p14:tracePt t="24094" x="3843338" y="4105275"/>
          <p14:tracePt t="24110" x="3700463" y="4105275"/>
          <p14:tracePt t="24127" x="3575050" y="4105275"/>
          <p14:tracePt t="24143" x="3448050" y="4105275"/>
          <p14:tracePt t="24160" x="3306763" y="4105275"/>
          <p14:tracePt t="24177" x="3154363" y="4095750"/>
          <p14:tracePt t="24194" x="3021013" y="4079875"/>
          <p14:tracePt t="24210" x="2870200" y="4062413"/>
          <p14:tracePt t="24227" x="2752725" y="4062413"/>
          <p14:tracePt t="24244" x="2660650" y="4054475"/>
          <p14:tracePt t="24260" x="2584450" y="4046538"/>
          <p14:tracePt t="24277" x="2566988" y="4046538"/>
          <p14:tracePt t="24294" x="2551113" y="4046538"/>
          <p14:tracePt t="24310" x="2533650" y="4046538"/>
          <p14:tracePt t="24327" x="2525713" y="4037013"/>
          <p14:tracePt t="24343" x="2517775" y="4029075"/>
          <p14:tracePt t="24360" x="2492375" y="4021138"/>
          <p14:tracePt t="24377" x="2474913" y="4011613"/>
          <p14:tracePt t="24394" x="2449513" y="4011613"/>
          <p14:tracePt t="24410" x="2433638" y="4003675"/>
          <p14:tracePt t="24427" x="2425700" y="3995738"/>
          <p14:tracePt t="24518" x="2441575" y="3987800"/>
          <p14:tracePt t="24525" x="2449513" y="3987800"/>
          <p14:tracePt t="24534" x="2459038" y="3987800"/>
          <p14:tracePt t="24544" x="2484438" y="3987800"/>
          <p14:tracePt t="24560" x="2517775" y="3987800"/>
          <p14:tracePt t="24577" x="2543175" y="3970338"/>
          <p14:tracePt t="24594" x="2559050" y="3970338"/>
          <p14:tracePt t="24610" x="2584450" y="3970338"/>
          <p14:tracePt t="24627" x="2609850" y="3970338"/>
          <p14:tracePt t="24644" x="2651125" y="3970338"/>
          <p14:tracePt t="24660" x="2719388" y="3970338"/>
          <p14:tracePt t="24677" x="2836863" y="3970338"/>
          <p14:tracePt t="24694" x="3036888" y="3970338"/>
          <p14:tracePt t="24710" x="3255963" y="3970338"/>
          <p14:tracePt t="24727" x="3616325" y="3970338"/>
          <p14:tracePt t="24744" x="4137025" y="3970338"/>
          <p14:tracePt t="24760" x="4665663" y="3970338"/>
          <p14:tracePt t="24777" x="5210175" y="3970338"/>
          <p14:tracePt t="24794" x="5756275" y="3970338"/>
          <p14:tracePt t="24811" x="6192838" y="3970338"/>
          <p14:tracePt t="24827" x="6511925" y="3970338"/>
          <p14:tracePt t="24844" x="6796088" y="3970338"/>
          <p14:tracePt t="24860" x="6989763" y="3970338"/>
          <p14:tracePt t="24877" x="7181850" y="3970338"/>
          <p14:tracePt t="24893" x="7216775" y="3970338"/>
          <p14:tracePt t="24910" x="7316788" y="3970338"/>
          <p14:tracePt t="24927" x="7342188" y="3970338"/>
          <p14:tracePt t="24927" x="7367588" y="3970338"/>
          <p14:tracePt t="24944" x="7400925" y="3970338"/>
          <p14:tracePt t="24960" x="7408863" y="3970338"/>
          <p14:tracePt t="25008" x="7416800" y="3970338"/>
          <p14:tracePt t="25016" x="7434263" y="3970338"/>
          <p14:tracePt t="25027" x="7459663" y="3970338"/>
          <p14:tracePt t="25043" x="7543800" y="3970338"/>
          <p14:tracePt t="25060" x="7610475" y="3970338"/>
          <p14:tracePt t="25077" x="7661275" y="3970338"/>
          <p14:tracePt t="25093" x="7669213" y="3970338"/>
          <p14:tracePt t="25196" x="7686675" y="3970338"/>
          <p14:tracePt t="31184" x="7661275" y="3962400"/>
          <p14:tracePt t="31188" x="7651750" y="3962400"/>
          <p14:tracePt t="31195" x="7618413" y="3962400"/>
          <p14:tracePt t="31210" x="7559675" y="3962400"/>
          <p14:tracePt t="31227" x="7451725" y="3962400"/>
          <p14:tracePt t="31243" x="7316788" y="3987800"/>
          <p14:tracePt t="31261" x="7123113" y="4046538"/>
          <p14:tracePt t="31277" x="6981825" y="4095750"/>
          <p14:tracePt t="31293" x="6888163" y="4121150"/>
          <p14:tracePt t="31310" x="6696075" y="4171950"/>
          <p14:tracePt t="31311" x="6594475" y="4197350"/>
          <p14:tracePt t="31327" x="6384925" y="4248150"/>
          <p14:tracePt t="31344" x="6149975" y="4289425"/>
          <p14:tracePt t="31360" x="5840413" y="4356100"/>
          <p14:tracePt t="31377" x="5546725" y="4424363"/>
          <p14:tracePt t="31394" x="5319713" y="4473575"/>
          <p14:tracePt t="31410" x="5168900" y="4491038"/>
          <p14:tracePt t="31427" x="5059363" y="4498975"/>
          <p14:tracePt t="31444" x="4959350" y="4498975"/>
          <p14:tracePt t="31460" x="4857750" y="4498975"/>
          <p14:tracePt t="31477" x="4716463" y="4498975"/>
          <p14:tracePt t="31493" x="4548188" y="4498975"/>
          <p14:tracePt t="31510" x="4329113" y="4498975"/>
          <p14:tracePt t="31527" x="4086225" y="4498975"/>
          <p14:tracePt t="31543" x="3851275" y="4516438"/>
          <p14:tracePt t="31560" x="3633788" y="4532313"/>
          <p14:tracePt t="31577" x="3440113" y="4565650"/>
          <p14:tracePt t="31594" x="3289300" y="4591050"/>
          <p14:tracePt t="31610" x="3179763" y="4608513"/>
          <p14:tracePt t="31627" x="3130550" y="4608513"/>
          <p14:tracePt t="31628" x="3130550" y="4624388"/>
          <p14:tracePt t="31643" x="3121025" y="4624388"/>
          <p14:tracePt t="31660" x="3095625" y="4624388"/>
          <p14:tracePt t="31677" x="3054350" y="4633913"/>
          <p14:tracePt t="31694" x="2962275" y="4659313"/>
          <p14:tracePt t="31710" x="2936875" y="4659313"/>
          <p14:tracePt t="31728" x="2786063" y="4667250"/>
          <p14:tracePt t="31744" x="2651125" y="4675188"/>
          <p14:tracePt t="31760" x="2525713" y="4684713"/>
          <p14:tracePt t="31777" x="2416175" y="4684713"/>
          <p14:tracePt t="31793" x="2357438" y="4684713"/>
          <p14:tracePt t="31810" x="2349500" y="4684713"/>
          <p14:tracePt t="32143" x="2332038" y="4684713"/>
          <p14:tracePt t="32150" x="2316163" y="4684713"/>
          <p14:tracePt t="32160" x="2298700" y="4692650"/>
          <p14:tracePt t="32190" x="2290763" y="4692650"/>
          <p14:tracePt t="32207" x="2273300" y="4692650"/>
          <p14:tracePt t="32215" x="2257425" y="4692650"/>
          <p14:tracePt t="32227" x="2239963" y="4692650"/>
          <p14:tracePt t="32244" x="2198688" y="4692650"/>
          <p14:tracePt t="32260" x="2114550" y="4692650"/>
          <p14:tracePt t="32277" x="2022475" y="4692650"/>
          <p14:tracePt t="32293" x="1920875" y="4692650"/>
          <p14:tracePt t="32310" x="1846263" y="4692650"/>
          <p14:tracePt t="32326" x="1812925" y="4692650"/>
          <p14:tracePt t="32404" x="1828800" y="4692650"/>
          <p14:tracePt t="32411" x="1838325" y="4692650"/>
          <p14:tracePt t="32420" x="1854200" y="4692650"/>
          <p14:tracePt t="32428" x="1862138" y="4692650"/>
          <p14:tracePt t="32444" x="1871663" y="4692650"/>
          <p14:tracePt t="32460" x="1905000" y="4700588"/>
          <p14:tracePt t="32477" x="1955800" y="4700588"/>
          <p14:tracePt t="32494" x="1989138" y="4708525"/>
          <p14:tracePt t="32510" x="2055813" y="4708525"/>
          <p14:tracePt t="32527" x="2132013" y="4708525"/>
          <p14:tracePt t="32544" x="2224088" y="4708525"/>
          <p14:tracePt t="32560" x="2265363" y="4708525"/>
          <p14:tracePt t="32577" x="2382838" y="4708525"/>
          <p14:tracePt t="32594" x="2466975" y="4708525"/>
          <p14:tracePt t="32610" x="2533650" y="4708525"/>
          <p14:tracePt t="32627" x="2592388" y="4708525"/>
          <p14:tracePt t="32643" x="2668588" y="4708525"/>
          <p14:tracePt t="32660" x="2727325" y="4708525"/>
          <p14:tracePt t="32677" x="2801938" y="4708525"/>
          <p14:tracePt t="32693" x="2895600" y="4708525"/>
          <p14:tracePt t="32710" x="3046413" y="4708525"/>
          <p14:tracePt t="32727" x="3230563" y="4725988"/>
          <p14:tracePt t="32744" x="3532188" y="4759325"/>
          <p14:tracePt t="32760" x="3994150" y="4767263"/>
          <p14:tracePt t="32777" x="4430713" y="4767263"/>
          <p14:tracePt t="32794" x="4867275" y="4767263"/>
          <p14:tracePt t="32810" x="5160963" y="4767263"/>
          <p14:tracePt t="32827" x="5395913" y="4767263"/>
          <p14:tracePt t="32844" x="5538788" y="4767263"/>
          <p14:tracePt t="32860" x="5722938" y="4767263"/>
          <p14:tracePt t="32878" x="5789613" y="4759325"/>
          <p14:tracePt t="32894" x="5807075" y="4759325"/>
          <p14:tracePt t="44865" x="5797550" y="4759325"/>
          <p14:tracePt t="44876" x="5773738" y="4776788"/>
          <p14:tracePt t="44885" x="5756275" y="4776788"/>
          <p14:tracePt t="44895" x="5730875" y="4784725"/>
          <p14:tracePt t="44911" x="5664200" y="4792663"/>
          <p14:tracePt t="44927" x="5588000" y="4810125"/>
          <p14:tracePt t="44944" x="5480050" y="4835525"/>
          <p14:tracePt t="44962" x="5362575" y="4843463"/>
          <p14:tracePt t="44977" x="5210175" y="4843463"/>
          <p14:tracePt t="44993" x="5026025" y="4843463"/>
          <p14:tracePt t="45010" x="4833938" y="4843463"/>
          <p14:tracePt t="45027" x="4632325" y="4843463"/>
          <p14:tracePt t="45043" x="4430713" y="4843463"/>
          <p14:tracePt t="45060" x="4203700" y="4843463"/>
          <p14:tracePt t="45077" x="4011613" y="4843463"/>
          <p14:tracePt t="45093" x="3800475" y="4860925"/>
          <p14:tracePt t="45110" x="3616325" y="4860925"/>
          <p14:tracePt t="45127" x="3457575" y="4868863"/>
          <p14:tracePt t="45143" x="3314700" y="4876800"/>
          <p14:tracePt t="45160" x="3213100" y="4876800"/>
          <p14:tracePt t="45177" x="3130550" y="4876800"/>
          <p14:tracePt t="45194" x="3105150" y="4876800"/>
          <p14:tracePt t="45210" x="3071813" y="4876800"/>
          <p14:tracePt t="45227" x="3036888" y="4876800"/>
          <p14:tracePt t="45227" x="3028950" y="4884738"/>
          <p14:tracePt t="45244" x="3013075" y="4884738"/>
          <p14:tracePt t="45244" x="2978150" y="4884738"/>
          <p14:tracePt t="45260" x="2936875" y="4902200"/>
          <p14:tracePt t="45277" x="2878138" y="4910138"/>
          <p14:tracePt t="45293" x="2794000" y="4919663"/>
          <p14:tracePt t="45311" x="2719388" y="4935538"/>
          <p14:tracePt t="45328" x="2668588" y="4935538"/>
          <p14:tracePt t="45344" x="2660650" y="4935538"/>
          <p14:tracePt t="45361" x="2651125" y="4935538"/>
          <p14:tracePt t="45466" x="2643188" y="4935538"/>
          <p14:tracePt t="45474" x="2625725" y="4943475"/>
          <p14:tracePt t="45482" x="2617788" y="4943475"/>
          <p14:tracePt t="45494" x="2609850" y="4943475"/>
          <p14:tracePt t="45510" x="2601913" y="4943475"/>
          <p14:tracePt t="46708" x="2601913" y="4960938"/>
          <p14:tracePt t="46716" x="2601913" y="4986338"/>
          <p14:tracePt t="46728" x="2601913" y="5011738"/>
          <p14:tracePt t="46744" x="2609850" y="5027613"/>
          <p14:tracePt t="46761" x="2625725" y="5053013"/>
          <p14:tracePt t="46777" x="2625725" y="5070475"/>
          <p14:tracePt t="46794" x="2635250" y="5078413"/>
          <p14:tracePt t="46810" x="2651125" y="5086350"/>
          <p14:tracePt t="46827" x="2660650" y="5111750"/>
          <p14:tracePt t="46844" x="2668588" y="5145088"/>
          <p14:tracePt t="46861" x="2684463" y="5170488"/>
          <p14:tracePt t="46878" x="2701925" y="5229225"/>
          <p14:tracePt t="46893" x="2727325" y="5254625"/>
          <p14:tracePt t="46910" x="2752725" y="5280025"/>
          <p14:tracePt t="46927" x="2768600" y="5295900"/>
          <p14:tracePt t="46944" x="2778125" y="5305425"/>
          <p14:tracePt t="46960" x="2786063" y="5305425"/>
          <p14:tracePt t="46977" x="2794000" y="5313363"/>
          <p14:tracePt t="47068" x="2801938" y="5313363"/>
          <p14:tracePt t="47117" x="2811463" y="5313363"/>
          <p14:tracePt t="47191" x="2811463" y="5321300"/>
          <p14:tracePt t="47199" x="2811463" y="5330825"/>
          <p14:tracePt t="47211" x="2801938" y="5330825"/>
          <p14:tracePt t="47227" x="2794000" y="5346700"/>
          <p14:tracePt t="47244" x="2778125" y="5364163"/>
          <p14:tracePt t="47260" x="2778125" y="5372100"/>
          <p14:tracePt t="47277" x="2768600" y="5389563"/>
          <p14:tracePt t="47305" x="2768600" y="5397500"/>
          <p14:tracePt t="47421" x="2760663" y="5397500"/>
          <p14:tracePt t="47429" x="2735263" y="5397500"/>
          <p14:tracePt t="47444" x="2684463" y="5364163"/>
          <p14:tracePt t="47461" x="2635250" y="5321300"/>
          <p14:tracePt t="47478" x="2625725" y="5295900"/>
          <p14:tracePt t="48410" x="2651125" y="5321300"/>
          <p14:tracePt t="48418" x="2676525" y="5321300"/>
          <p14:tracePt t="48428" x="2719388" y="5346700"/>
          <p14:tracePt t="48444" x="2852738" y="5422900"/>
          <p14:tracePt t="48461" x="2970213" y="5481638"/>
          <p14:tracePt t="48477" x="3021013" y="5507038"/>
          <p14:tracePt t="48494" x="3222625" y="5581650"/>
          <p14:tracePt t="48510" x="3381375" y="5649913"/>
          <p14:tracePt t="48527" x="3582988" y="5699125"/>
          <p14:tracePt t="48544" x="3784600" y="5757863"/>
          <p14:tracePt t="48560" x="4019550" y="5791200"/>
          <p14:tracePt t="48577" x="4338638" y="5826125"/>
          <p14:tracePt t="48593" x="4648200" y="5849938"/>
          <p14:tracePt t="48611" x="4908550" y="5867400"/>
          <p14:tracePt t="48627" x="5118100" y="5884863"/>
          <p14:tracePt t="48644" x="5235575" y="5892800"/>
          <p14:tracePt t="48660" x="5311775" y="5900738"/>
          <p14:tracePt t="48677" x="5319713" y="5918200"/>
          <p14:tracePt t="48770" x="5319713" y="5908675"/>
          <p14:tracePt t="48778" x="5311775" y="5900738"/>
          <p14:tracePt t="48794" x="5303838" y="5900738"/>
          <p14:tracePt t="48810" x="5303838" y="5892800"/>
          <p14:tracePt t="48827" x="5278438" y="5875338"/>
          <p14:tracePt t="48843" x="5245100" y="5859463"/>
          <p14:tracePt t="48860" x="5219700" y="5842000"/>
          <p14:tracePt t="48877" x="5194300" y="5842000"/>
          <p14:tracePt t="48895" x="5143500" y="5826125"/>
          <p14:tracePt t="48910" x="5092700" y="5816600"/>
          <p14:tracePt t="48927" x="5010150" y="5816600"/>
          <p14:tracePt t="48943" x="4916488" y="5808663"/>
          <p14:tracePt t="48960" x="4867275" y="5808663"/>
          <p14:tracePt t="48977" x="4775200" y="5800725"/>
          <p14:tracePt t="48993" x="4699000" y="5791200"/>
          <p14:tracePt t="49010" x="4657725" y="5791200"/>
          <p14:tracePt t="49027" x="4648200" y="5791200"/>
          <p14:tracePt t="49122" x="4657725" y="5791200"/>
          <p14:tracePt t="49130" x="4657725" y="5800725"/>
          <p14:tracePt t="49144" x="4673600" y="5800725"/>
          <p14:tracePt t="49160" x="4706938" y="5816600"/>
          <p14:tracePt t="49177" x="4775200" y="5834063"/>
          <p14:tracePt t="49194" x="4867275" y="5842000"/>
          <p14:tracePt t="49210" x="4916488" y="5842000"/>
          <p14:tracePt t="49227" x="5018088" y="5842000"/>
          <p14:tracePt t="49244" x="5202238" y="5842000"/>
          <p14:tracePt t="49261" x="5421313" y="5842000"/>
          <p14:tracePt t="49261" x="5521325" y="5842000"/>
          <p14:tracePt t="49277" x="5630863" y="5842000"/>
          <p14:tracePt t="49294" x="5840413" y="5842000"/>
          <p14:tracePt t="49310" x="6008688" y="5842000"/>
          <p14:tracePt t="49311" x="6083300" y="5842000"/>
          <p14:tracePt t="49327" x="6149975" y="5842000"/>
          <p14:tracePt t="49343" x="6335713" y="5842000"/>
          <p14:tracePt t="49360" x="6469063" y="5842000"/>
          <p14:tracePt t="49376" x="6604000" y="5842000"/>
          <p14:tracePt t="49394" x="6754813" y="5842000"/>
          <p14:tracePt t="49410" x="6913563" y="5842000"/>
          <p14:tracePt t="49427" x="6989763" y="5842000"/>
          <p14:tracePt t="49443" x="7191375" y="5842000"/>
          <p14:tracePt t="49460" x="7308850" y="5842000"/>
          <p14:tracePt t="49477" x="7400925" y="5842000"/>
          <p14:tracePt t="49494" x="7434263" y="5842000"/>
          <p14:tracePt t="50964" x="7442200" y="5842000"/>
          <p14:tracePt t="50979" x="7434263" y="5842000"/>
          <p14:tracePt t="51045" x="7426325" y="5842000"/>
          <p14:tracePt t="51061" x="7408863" y="5842000"/>
          <p14:tracePt t="51078" x="7400925" y="5849938"/>
          <p14:tracePt t="51086" x="7392988" y="5859463"/>
          <p14:tracePt t="51102" x="7375525" y="5875338"/>
          <p14:tracePt t="51110" x="7367588" y="5884863"/>
          <p14:tracePt t="51127" x="7350125" y="5892800"/>
          <p14:tracePt t="51143" x="7308850" y="5908675"/>
          <p14:tracePt t="51160" x="7265988" y="5934075"/>
          <p14:tracePt t="51177" x="7240588" y="5951538"/>
          <p14:tracePt t="51193" x="7173913" y="5984875"/>
          <p14:tracePt t="51210" x="7107238" y="6010275"/>
          <p14:tracePt t="51227" x="7015163" y="6027738"/>
          <p14:tracePt t="51243" x="6946900" y="6035675"/>
          <p14:tracePt t="51260" x="6854825" y="6051550"/>
          <p14:tracePt t="51278" x="6737350" y="6069013"/>
          <p14:tracePt t="51293" x="6604000" y="6069013"/>
          <p14:tracePt t="51310" x="6427788" y="6069013"/>
          <p14:tracePt t="51327" x="6226175" y="6069013"/>
          <p14:tracePt t="51343" x="6008688" y="6069013"/>
          <p14:tracePt t="51360" x="5764213" y="6069013"/>
          <p14:tracePt t="51377" x="5462588" y="6069013"/>
          <p14:tracePt t="51393" x="5186363" y="6069013"/>
          <p14:tracePt t="51411" x="4933950" y="6069013"/>
          <p14:tracePt t="51427" x="4648200" y="6069013"/>
          <p14:tracePt t="51444" x="4446588" y="6086475"/>
          <p14:tracePt t="51460" x="4295775" y="6094413"/>
          <p14:tracePt t="51477" x="4170363" y="6110288"/>
          <p14:tracePt t="51494" x="4070350" y="6119813"/>
          <p14:tracePt t="51510" x="3986213" y="6135688"/>
          <p14:tracePt t="51525" x="3935413" y="6135688"/>
          <p14:tracePt t="51543" x="3876675" y="6153150"/>
          <p14:tracePt t="51561" x="3800475" y="6153150"/>
          <p14:tracePt t="51577" x="3776663" y="6161088"/>
          <p14:tracePt t="51593" x="3683000" y="6161088"/>
          <p14:tracePt t="51610" x="3641725" y="6161088"/>
          <p14:tracePt t="51610" x="3616325" y="6161088"/>
          <p14:tracePt t="51628" x="3590925" y="6161088"/>
          <p14:tracePt t="51643" x="3524250" y="6161088"/>
          <p14:tracePt t="51660" x="3482975" y="6161088"/>
          <p14:tracePt t="51677" x="3457575" y="6161088"/>
          <p14:tracePt t="51694" x="3440113" y="6161088"/>
          <p14:tracePt t="51710" x="3414713" y="6161088"/>
          <p14:tracePt t="51727" x="3389313" y="6161088"/>
          <p14:tracePt t="51743" x="3381375" y="6161088"/>
          <p14:tracePt t="51760" x="3373438" y="6161088"/>
          <p14:tracePt t="52101" x="3381375" y="6161088"/>
          <p14:tracePt t="52108" x="3398838" y="6161088"/>
          <p14:tracePt t="52116" x="3432175" y="6169025"/>
          <p14:tracePt t="52127" x="3482975" y="6169025"/>
          <p14:tracePt t="52143" x="3532188" y="6169025"/>
          <p14:tracePt t="52160" x="3659188" y="6169025"/>
          <p14:tracePt t="52177" x="3800475" y="6169025"/>
          <p14:tracePt t="52193" x="3943350" y="6169025"/>
          <p14:tracePt t="52210" x="4103688" y="6169025"/>
          <p14:tracePt t="52227" x="4237038" y="6169025"/>
          <p14:tracePt t="52244" x="4371975" y="6169025"/>
          <p14:tracePt t="52260" x="4505325" y="6169025"/>
          <p14:tracePt t="52276" x="4665663" y="6178550"/>
          <p14:tracePt t="52293" x="4824413" y="6178550"/>
          <p14:tracePt t="52310" x="4975225" y="6178550"/>
          <p14:tracePt t="52327" x="5127625" y="6194425"/>
          <p14:tracePt t="52344" x="5260975" y="6194425"/>
          <p14:tracePt t="52360" x="5370513" y="6194425"/>
          <p14:tracePt t="52377" x="5462588" y="6194425"/>
          <p14:tracePt t="52393" x="5521325" y="6194425"/>
          <p14:tracePt t="52410" x="5554663" y="6194425"/>
          <p14:tracePt t="52426" x="5562600" y="6194425"/>
          <p14:tracePt t="52443" x="5572125" y="6194425"/>
          <p14:tracePt t="52460" x="5580063" y="6194425"/>
          <p14:tracePt t="52477" x="5588000" y="6194425"/>
          <p14:tracePt t="52500" x="5597525" y="6194425"/>
          <p14:tracePt t="52510" x="5605463" y="6194425"/>
          <p14:tracePt t="52527" x="5621338" y="6194425"/>
          <p14:tracePt t="52544" x="5656263" y="6203950"/>
          <p14:tracePt t="52560" x="5680075" y="6203950"/>
          <p14:tracePt t="52578" x="5705475" y="6203950"/>
          <p14:tracePt t="52593" x="5730875" y="6203950"/>
          <p14:tracePt t="52610" x="5756275" y="6203950"/>
          <p14:tracePt t="52627" x="5789613" y="6203950"/>
          <p14:tracePt t="52643" x="5797550" y="6203950"/>
          <p14:tracePt t="52661" x="5807075" y="6203950"/>
          <p14:tracePt t="53426" x="5815013" y="6203950"/>
          <p14:tracePt t="53434" x="5832475" y="6211888"/>
          <p14:tracePt t="53444" x="5856288" y="6211888"/>
          <p14:tracePt t="53460" x="5932488" y="6227763"/>
          <p14:tracePt t="53477" x="5973763" y="6237288"/>
          <p14:tracePt t="53493" x="6042025" y="6245225"/>
          <p14:tracePt t="53511" x="6142038" y="6245225"/>
          <p14:tracePt t="53527" x="6259513" y="6245225"/>
          <p14:tracePt t="53543" x="6384925" y="6245225"/>
          <p14:tracePt t="53560" x="6502400" y="6245225"/>
          <p14:tracePt t="53577" x="6604000" y="6245225"/>
          <p14:tracePt t="53593" x="6696075" y="6245225"/>
          <p14:tracePt t="53610" x="6780213" y="6245225"/>
          <p14:tracePt t="53625" x="6854825" y="6245225"/>
          <p14:tracePt t="53644" x="6897688" y="6245225"/>
          <p14:tracePt t="53660" x="6956425" y="6227763"/>
          <p14:tracePt t="53677" x="7040563" y="6211888"/>
          <p14:tracePt t="53693" x="7107238" y="6211888"/>
          <p14:tracePt t="53711" x="7224713" y="6203950"/>
          <p14:tracePt t="53726" x="7258050" y="6203950"/>
          <p14:tracePt t="53744" x="7367588" y="6203950"/>
          <p14:tracePt t="53760" x="7383463" y="6203950"/>
          <p14:tracePt t="54934" x="7367588" y="6203950"/>
          <p14:tracePt t="54935" x="7342188" y="6203950"/>
          <p14:tracePt t="54943" x="7291388" y="6203950"/>
          <p14:tracePt t="54961" x="7123113" y="6203950"/>
          <p14:tracePt t="54977" x="6913563" y="6203950"/>
          <p14:tracePt t="54994" x="6653213" y="6203950"/>
          <p14:tracePt t="55010" x="6376988" y="6203950"/>
          <p14:tracePt t="55027" x="6100763" y="6203950"/>
          <p14:tracePt t="55043" x="5848350" y="6203950"/>
          <p14:tracePt t="55060" x="5638800" y="6219825"/>
          <p14:tracePt t="55077" x="5445125" y="6237288"/>
          <p14:tracePt t="55094" x="5253038" y="6262688"/>
          <p14:tracePt t="55111" x="5059363" y="6296025"/>
          <p14:tracePt t="55127" x="4857750" y="6329363"/>
          <p14:tracePt t="55144" x="4632325" y="6362700"/>
          <p14:tracePt t="55161" x="4405313" y="6413500"/>
          <p14:tracePt t="55177" x="4170363" y="6462713"/>
          <p14:tracePt t="55194" x="3859213" y="6513513"/>
          <p14:tracePt t="55210" x="3600450" y="6564313"/>
          <p14:tracePt t="55226" x="3406775" y="6623050"/>
          <p14:tracePt t="55244" x="3255963" y="6656388"/>
          <p14:tracePt t="55260" x="3163888" y="6689725"/>
          <p14:tracePt t="55277" x="3021013" y="6740525"/>
          <p14:tracePt t="55293" x="2936875" y="6791325"/>
          <p14:tracePt t="55310" x="2827338" y="6850063"/>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2455" y="476779"/>
            <a:ext cx="746212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The Checklist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3-39</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2" name="Content Placeholder 4" descr="Graphical user interface, text, application&#10;&#10;Description automatically generated">
            <a:extLst>
              <a:ext uri="{FF2B5EF4-FFF2-40B4-BE49-F238E27FC236}">
                <a16:creationId xmlns="" xmlns:a16="http://schemas.microsoft.com/office/drawing/2014/main" id="{073BCC3A-1422-468F-9934-FC47B1DA7D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6910" y="1345306"/>
            <a:ext cx="8849705" cy="5312464"/>
          </a:xfrm>
          <a:prstGeom prst="rect">
            <a:avLst/>
          </a:prstGeom>
        </p:spPr>
      </p:pic>
    </p:spTree>
    <p:extLst>
      <p:ext uri="{BB962C8B-B14F-4D97-AF65-F5344CB8AC3E}">
        <p14:creationId xmlns:p14="http://schemas.microsoft.com/office/powerpoint/2010/main" val="2056376576"/>
      </p:ext>
    </p:extLst>
  </p:cSld>
  <p:clrMapOvr>
    <a:masterClrMapping/>
  </p:clrMapOvr>
  <mc:AlternateContent xmlns:mc="http://schemas.openxmlformats.org/markup-compatibility/2006" xmlns:p14="http://schemas.microsoft.com/office/powerpoint/2010/main">
    <mc:Choice Requires="p14">
      <p:transition p14:dur="10" advTm="57818"/>
    </mc:Choice>
    <mc:Fallback xmlns="">
      <p:transition advTm="57818"/>
    </mc:Fallback>
  </mc:AlternateContent>
  <p:timing>
    <p:tnLst>
      <p:par>
        <p:cTn id="1" dur="indefinite" restart="never" nodeType="tmRoot"/>
      </p:par>
    </p:tnLst>
  </p:timing>
  <p:extLst mod="1">
    <p:ext uri="{3A86A75C-4F4B-4683-9AE1-C65F6400EC91}">
      <p14:laserTraceLst xmlns:p14="http://schemas.microsoft.com/office/powerpoint/2010/main">
        <p14:tracePtLst>
          <p14:tracePt t="208" x="2122488" y="6656388"/>
          <p14:tracePt t="224" x="2290763" y="6546850"/>
          <p14:tracePt t="241" x="2660650" y="6245225"/>
          <p14:tracePt t="257" x="3355975" y="5741988"/>
          <p14:tracePt t="274" x="3784600" y="5464175"/>
          <p14:tracePt t="291" x="4287838" y="5145088"/>
          <p14:tracePt t="308" x="4757738" y="4860925"/>
          <p14:tracePt t="324" x="4941888" y="4743450"/>
          <p14:tracePt t="341" x="5395913" y="4440238"/>
          <p14:tracePt t="357" x="5470525" y="4406900"/>
          <p14:tracePt t="1348" x="5529263" y="4389438"/>
          <p14:tracePt t="1355" x="5605463" y="4373563"/>
          <p14:tracePt t="1375" x="5738813" y="4322763"/>
          <p14:tracePt t="1391" x="5789613" y="4264025"/>
          <p14:tracePt t="1408" x="5807075" y="4213225"/>
          <p14:tracePt t="1425" x="5797550" y="4130675"/>
          <p14:tracePt t="1441" x="5738813" y="4029075"/>
          <p14:tracePt t="1458" x="5638800" y="3903663"/>
          <p14:tracePt t="1474" x="5554663" y="3776663"/>
          <p14:tracePt t="1491" x="5421313" y="3625850"/>
          <p14:tracePt t="1508" x="5245100" y="3441700"/>
          <p14:tracePt t="1525" x="5010150" y="3214688"/>
          <p14:tracePt t="1541" x="4757738" y="2987675"/>
          <p14:tracePt t="1558" x="4530725" y="2778125"/>
          <p14:tracePt t="1574" x="4270375" y="2586038"/>
          <p14:tracePt t="1574" x="4129088" y="2484438"/>
          <p14:tracePt t="1591" x="3835400" y="2282825"/>
          <p14:tracePt t="1609" x="3633788" y="2139950"/>
          <p14:tracePt t="1624" x="3498850" y="2047875"/>
          <p14:tracePt t="1642" x="3414713" y="1989138"/>
          <p14:tracePt t="1658" x="3340100" y="1938338"/>
          <p14:tracePt t="1675" x="3248025" y="1871663"/>
          <p14:tracePt t="1691" x="3179763" y="1830388"/>
          <p14:tracePt t="1708" x="3121025" y="1787525"/>
          <p14:tracePt t="1724" x="3036888" y="1738313"/>
          <p14:tracePt t="1741" x="2978150" y="1679575"/>
          <p14:tracePt t="1758" x="2911475" y="1636713"/>
          <p14:tracePt t="1775" x="2852738" y="1603375"/>
          <p14:tracePt t="1791" x="2768600" y="1570038"/>
          <p14:tracePt t="1808" x="2676525" y="1544638"/>
          <p14:tracePt t="1824" x="2592388" y="1527175"/>
          <p14:tracePt t="1841" x="2517775" y="1519238"/>
          <p14:tracePt t="1858" x="2466975" y="1519238"/>
          <p14:tracePt t="1875" x="2433638" y="1519238"/>
          <p14:tracePt t="1892" x="2425700" y="1519238"/>
          <p14:tracePt t="2140" x="2433638" y="1519238"/>
          <p14:tracePt t="2148" x="2433638" y="1527175"/>
          <p14:tracePt t="2158" x="2433638" y="1536700"/>
          <p14:tracePt t="2175" x="2433638" y="1585913"/>
          <p14:tracePt t="2191" x="2433638" y="1628775"/>
          <p14:tracePt t="2208" x="2433638" y="1687513"/>
          <p14:tracePt t="2224" x="2433638" y="1720850"/>
          <p14:tracePt t="2241" x="2433638" y="1771650"/>
          <p14:tracePt t="2258" x="2416175" y="1812925"/>
          <p14:tracePt t="2275" x="2408238" y="1879600"/>
          <p14:tracePt t="2291" x="2400300" y="1955800"/>
          <p14:tracePt t="2309" x="2390775" y="2047875"/>
          <p14:tracePt t="2324" x="2390775" y="2124075"/>
          <p14:tracePt t="2341" x="2382838" y="2198688"/>
          <p14:tracePt t="2358" x="2374900" y="2292350"/>
          <p14:tracePt t="2374" x="2366963" y="2384425"/>
          <p14:tracePt t="2392" x="2366963" y="2501900"/>
          <p14:tracePt t="2408" x="2366963" y="2635250"/>
          <p14:tracePt t="2424" x="2366963" y="2803525"/>
          <p14:tracePt t="2442" x="2366963" y="3013075"/>
          <p14:tracePt t="2458" x="2366963" y="3257550"/>
          <p14:tracePt t="2475" x="2349500" y="3492500"/>
          <p14:tracePt t="2475" x="2324100" y="3643313"/>
          <p14:tracePt t="2491" x="2308225" y="3886200"/>
          <p14:tracePt t="2508" x="2298700" y="4138613"/>
          <p14:tracePt t="2525" x="2298700" y="4381500"/>
          <p14:tracePt t="2541" x="2298700" y="4600575"/>
          <p14:tracePt t="2558" x="2298700" y="4835525"/>
          <p14:tracePt t="2574" x="2298700" y="5070475"/>
          <p14:tracePt t="2591" x="2298700" y="5330825"/>
          <p14:tracePt t="2607" x="2298700" y="5573713"/>
          <p14:tracePt t="2624" x="2298700" y="5800725"/>
          <p14:tracePt t="2641" x="2298700" y="5984875"/>
          <p14:tracePt t="2658" x="2298700" y="6161088"/>
          <p14:tracePt t="2674" x="2298700" y="6370638"/>
          <p14:tracePt t="2691" x="2308225" y="6572250"/>
          <p14:tracePt t="2707" x="2332038" y="6740525"/>
          <p14:tracePt t="2724" x="2349500" y="6799263"/>
          <p14:tracePt t="2893" x="2349500" y="6807200"/>
          <p14:tracePt t="3064" x="2349500" y="6816725"/>
          <p14:tracePt t="3106" x="2349500" y="6824663"/>
          <p14:tracePt t="3129" x="2349500" y="6832600"/>
          <p14:tracePt t="3162" x="2349500" y="6840538"/>
          <p14:tracePt t="3187" x="2349500" y="6850063"/>
          <p14:tracePt t="3727" x="2366963" y="6832600"/>
          <p14:tracePt t="3741" x="2374900" y="6824663"/>
          <p14:tracePt t="3757" x="2425700" y="6791325"/>
          <p14:tracePt t="3774" x="2466975" y="6765925"/>
          <p14:tracePt t="3791" x="2559050" y="6707188"/>
          <p14:tracePt t="3807" x="2617788" y="6699250"/>
          <p14:tracePt t="3824" x="2727325" y="6664325"/>
          <p14:tracePt t="3841" x="2878138" y="6630988"/>
          <p14:tracePt t="3857" x="3013075" y="6597650"/>
          <p14:tracePt t="3874" x="3171825" y="6572250"/>
          <p14:tracePt t="3874" x="3255963" y="6564313"/>
          <p14:tracePt t="3891" x="3330575" y="6556375"/>
          <p14:tracePt t="3908" x="3565525" y="6530975"/>
          <p14:tracePt t="3924" x="3649663" y="6530975"/>
          <p14:tracePt t="3924" x="3725863" y="6521450"/>
          <p14:tracePt t="3940" x="3810000" y="6513513"/>
          <p14:tracePt t="3958" x="4052888" y="6488113"/>
          <p14:tracePt t="3974" x="4203700" y="6472238"/>
          <p14:tracePt t="3990" x="4329113" y="6472238"/>
          <p14:tracePt t="4008" x="4464050" y="6472238"/>
          <p14:tracePt t="4024" x="4581525" y="6472238"/>
          <p14:tracePt t="4041" x="4706938" y="6472238"/>
          <p14:tracePt t="4057" x="4833938" y="6472238"/>
          <p14:tracePt t="4074" x="4967288" y="6472238"/>
          <p14:tracePt t="4090" x="5110163" y="6472238"/>
          <p14:tracePt t="4108" x="5260975" y="6472238"/>
          <p14:tracePt t="4124" x="5395913" y="6472238"/>
          <p14:tracePt t="4140" x="5529263" y="6472238"/>
          <p14:tracePt t="4158" x="5672138" y="6472238"/>
          <p14:tracePt t="4174" x="5815013" y="6472238"/>
          <p14:tracePt t="4190" x="5940425" y="6472238"/>
          <p14:tracePt t="4207" x="6049963" y="6462713"/>
          <p14:tracePt t="4224" x="6116638" y="6454775"/>
          <p14:tracePt t="4241" x="6149975" y="6446838"/>
          <p14:tracePt t="4257" x="6159500" y="6438900"/>
          <p14:tracePt t="4274" x="6167438" y="6429375"/>
          <p14:tracePt t="4291" x="6175375" y="6421438"/>
          <p14:tracePt t="4308" x="6192838" y="6413500"/>
          <p14:tracePt t="4324" x="6200775" y="6413500"/>
          <p14:tracePt t="4342" x="6218238" y="6396038"/>
          <p14:tracePt t="4358" x="6226175" y="6388100"/>
          <p14:tracePt t="4373" x="6234113" y="6388100"/>
          <p14:tracePt t="4390" x="6284913" y="6380163"/>
          <p14:tracePt t="4407" x="6326188" y="6380163"/>
          <p14:tracePt t="4424" x="6351588" y="6403975"/>
          <p14:tracePt t="4441" x="6369050" y="6421438"/>
          <p14:tracePt t="4457" x="6335713" y="6472238"/>
          <p14:tracePt t="4474" x="6335713" y="6488113"/>
          <p14:tracePt t="4604" x="6335713" y="6497638"/>
          <p14:tracePt t="4620" x="6335713" y="6488113"/>
          <p14:tracePt t="4644" x="6335713" y="6480175"/>
          <p14:tracePt t="4652" x="6335713" y="6462713"/>
          <p14:tracePt t="4660" x="6335713" y="6454775"/>
          <p14:tracePt t="4677" x="6335713" y="6446838"/>
          <p14:tracePt t="4717" x="6343650" y="6438900"/>
          <p14:tracePt t="4726" x="6351588" y="6421438"/>
          <p14:tracePt t="4742" x="6359525" y="6403975"/>
          <p14:tracePt t="4767" x="6369050" y="6396038"/>
          <p14:tracePt t="4775" x="6376988" y="6396038"/>
          <p14:tracePt t="4790" x="6384925" y="6380163"/>
          <p14:tracePt t="4808" x="6394450" y="6345238"/>
          <p14:tracePt t="4824" x="6402388" y="6303963"/>
          <p14:tracePt t="4841" x="6435725" y="6219825"/>
          <p14:tracePt t="4857" x="6435725" y="6211888"/>
          <p14:tracePt t="4874" x="6461125" y="6110288"/>
          <p14:tracePt t="4891" x="6477000" y="6035675"/>
          <p14:tracePt t="4907" x="6494463" y="5976938"/>
          <p14:tracePt t="4924" x="6511925" y="5859463"/>
          <p14:tracePt t="4940" x="6519863" y="5800725"/>
          <p14:tracePt t="4957" x="6545263" y="5614988"/>
          <p14:tracePt t="4974" x="6561138" y="5473700"/>
          <p14:tracePt t="4990" x="6578600" y="5262563"/>
          <p14:tracePt t="5007" x="6586538" y="5053013"/>
          <p14:tracePt t="5024" x="6594475" y="4876800"/>
          <p14:tracePt t="5041" x="6611938" y="4751388"/>
          <p14:tracePt t="5057" x="6619875" y="4624388"/>
          <p14:tracePt t="5074" x="6637338" y="4498975"/>
          <p14:tracePt t="5091" x="6653213" y="4365625"/>
          <p14:tracePt t="5107" x="6670675" y="4230688"/>
          <p14:tracePt t="5124" x="6688138" y="4105275"/>
          <p14:tracePt t="5141" x="6704013" y="3995738"/>
          <p14:tracePt t="5157" x="6711950" y="3903663"/>
          <p14:tracePt t="5174" x="6729413" y="3827463"/>
          <p14:tracePt t="5192" x="6737350" y="3768725"/>
          <p14:tracePt t="5207" x="6737350" y="3717925"/>
          <p14:tracePt t="5225" x="6737350" y="3676650"/>
          <p14:tracePt t="5240" x="6737350" y="3635375"/>
          <p14:tracePt t="5258" x="6737350" y="3600450"/>
          <p14:tracePt t="5274" x="6746875" y="3559175"/>
          <p14:tracePt t="5274" x="6746875" y="3551238"/>
          <p14:tracePt t="5290" x="6746875" y="3500438"/>
          <p14:tracePt t="5307" x="6746875" y="3459163"/>
          <p14:tracePt t="5324" x="6770688" y="3441700"/>
          <p14:tracePt t="5325" x="6770688" y="3433763"/>
          <p14:tracePt t="5341" x="6770688" y="3416300"/>
          <p14:tracePt t="5358" x="6770688" y="3408363"/>
          <p14:tracePt t="5585" x="6754813" y="3398838"/>
          <p14:tracePt t="5593" x="6746875" y="3390900"/>
          <p14:tracePt t="5602" x="6737350" y="3349625"/>
          <p14:tracePt t="5610" x="6737350" y="3332163"/>
          <p14:tracePt t="5624" x="6737350" y="3316288"/>
          <p14:tracePt t="5641" x="6737350" y="3240088"/>
          <p14:tracePt t="5657" x="6737350" y="3140075"/>
          <p14:tracePt t="5674" x="6729413" y="2987675"/>
          <p14:tracePt t="5691" x="6721475" y="2846388"/>
          <p14:tracePt t="5707" x="6721475" y="2719388"/>
          <p14:tracePt t="5724" x="6721475" y="2568575"/>
          <p14:tracePt t="5741" x="6721475" y="2535238"/>
          <p14:tracePt t="5757" x="6696075" y="2409825"/>
          <p14:tracePt t="5774" x="6662738" y="2325688"/>
          <p14:tracePt t="5791" x="6637338" y="2249488"/>
          <p14:tracePt t="5808" x="6611938" y="2190750"/>
          <p14:tracePt t="5824" x="6586538" y="2106613"/>
          <p14:tracePt t="5841" x="6570663" y="2022475"/>
          <p14:tracePt t="5858" x="6553200" y="1938338"/>
          <p14:tracePt t="5874" x="6519863" y="1863725"/>
          <p14:tracePt t="5890" x="6494463" y="1787525"/>
          <p14:tracePt t="5907" x="6486525" y="1738313"/>
          <p14:tracePt t="5924" x="6469063" y="1687513"/>
          <p14:tracePt t="5941" x="6469063" y="1662113"/>
          <p14:tracePt t="5957" x="6453188" y="1654175"/>
          <p14:tracePt t="5978" x="6453188" y="1644650"/>
          <p14:tracePt t="5994" x="6443663" y="1644650"/>
          <p14:tracePt t="6109" x="6435725" y="1654175"/>
          <p14:tracePt t="6117" x="6435725" y="1670050"/>
          <p14:tracePt t="6126" x="6435725" y="1687513"/>
          <p14:tracePt t="6141" x="6435725" y="1703388"/>
          <p14:tracePt t="6157" x="6435725" y="1728788"/>
          <p14:tracePt t="6174" x="6435725" y="1746250"/>
          <p14:tracePt t="6190" x="6435725" y="1754188"/>
          <p14:tracePt t="6207" x="6435725" y="1771650"/>
          <p14:tracePt t="6224" x="6435725" y="1779588"/>
          <p14:tracePt t="6241" x="6435725" y="1787525"/>
          <p14:tracePt t="6258" x="6435725" y="1804988"/>
          <p14:tracePt t="6305" x="6435725" y="1820863"/>
          <p14:tracePt t="6313" x="6435725" y="1830388"/>
          <p14:tracePt t="6330" x="6435725" y="1838325"/>
          <p14:tracePt t="6341" x="6435725" y="1855788"/>
          <p14:tracePt t="6357" x="6435725" y="1879600"/>
          <p14:tracePt t="6374" x="6443663" y="1930400"/>
          <p14:tracePt t="6391" x="6453188" y="1973263"/>
          <p14:tracePt t="6407" x="6453188" y="2032000"/>
          <p14:tracePt t="6424" x="6461125" y="2098675"/>
          <p14:tracePt t="6441" x="6469063" y="2139950"/>
          <p14:tracePt t="6457" x="6469063" y="2190750"/>
          <p14:tracePt t="6474" x="6469063" y="2224088"/>
          <p14:tracePt t="6491" x="6469063" y="2266950"/>
          <p14:tracePt t="6507" x="6469063" y="2300288"/>
          <p14:tracePt t="6524" x="6469063" y="2308225"/>
          <p14:tracePt t="6540" x="6469063" y="2316163"/>
          <p14:tracePt t="6558" x="6469063" y="2325688"/>
          <p14:tracePt t="6574" x="6469063" y="2351088"/>
          <p14:tracePt t="6591" x="6469063" y="2366963"/>
          <p14:tracePt t="6607" x="6469063" y="2400300"/>
          <p14:tracePt t="6624" x="6469063" y="2443163"/>
          <p14:tracePt t="6641" x="6469063" y="2451100"/>
          <p14:tracePt t="6641" x="6469063" y="2468563"/>
          <p14:tracePt t="6658" x="6469063" y="2492375"/>
          <p14:tracePt t="6674" x="6469063" y="2501900"/>
          <p14:tracePt t="6691" x="6469063" y="2543175"/>
          <p14:tracePt t="6708" x="6469063" y="2568575"/>
          <p14:tracePt t="6724" x="6469063" y="2593975"/>
          <p14:tracePt t="6741" x="6469063" y="2627313"/>
          <p14:tracePt t="6758" x="6461125" y="2644775"/>
          <p14:tracePt t="6774" x="6461125" y="2668588"/>
          <p14:tracePt t="6791" x="6461125" y="2686050"/>
          <p14:tracePt t="6807" x="6461125" y="2711450"/>
          <p14:tracePt t="6824" x="6453188" y="2719388"/>
          <p14:tracePt t="6841" x="6443663" y="2744788"/>
          <p14:tracePt t="6857" x="6435725" y="2778125"/>
          <p14:tracePt t="6874" x="6418263" y="2820988"/>
          <p14:tracePt t="6891" x="6402388" y="2879725"/>
          <p14:tracePt t="6907" x="6394450" y="2921000"/>
          <p14:tracePt t="6924" x="6376988" y="2963863"/>
          <p14:tracePt t="6941" x="6369050" y="3022600"/>
          <p14:tracePt t="6957" x="6343650" y="3097213"/>
          <p14:tracePt t="6974" x="6318250" y="3189288"/>
          <p14:tracePt t="6990" x="6292850" y="3290888"/>
          <p14:tracePt t="7007" x="6267450" y="3390900"/>
          <p14:tracePt t="7024" x="6242050" y="3475038"/>
          <p14:tracePt t="7041" x="6226175" y="3576638"/>
          <p14:tracePt t="7057" x="6200775" y="3651250"/>
          <p14:tracePt t="7074" x="6192838" y="3709988"/>
          <p14:tracePt t="7091" x="6175375" y="3794125"/>
          <p14:tracePt t="7107" x="6167438" y="3911600"/>
          <p14:tracePt t="7124" x="6159500" y="3952875"/>
          <p14:tracePt t="7141" x="6149975" y="4037013"/>
          <p14:tracePt t="7141" x="6149975" y="4087813"/>
          <p14:tracePt t="7157" x="6142038" y="4179888"/>
          <p14:tracePt t="7174" x="6134100" y="4289425"/>
          <p14:tracePt t="7192" x="6124575" y="4406900"/>
          <p14:tracePt t="7207" x="6116638" y="4516438"/>
          <p14:tracePt t="7224" x="6116638" y="4649788"/>
          <p14:tracePt t="7240" x="6116638" y="4708525"/>
          <p14:tracePt t="7257" x="6116638" y="4910138"/>
          <p14:tracePt t="7274" x="6116638" y="5070475"/>
          <p14:tracePt t="7290" x="6116638" y="5229225"/>
          <p14:tracePt t="7307" x="6116638" y="5389563"/>
          <p14:tracePt t="7324" x="6116638" y="5540375"/>
          <p14:tracePt t="7341" x="6116638" y="5673725"/>
          <p14:tracePt t="7357" x="6116638" y="5808663"/>
          <p14:tracePt t="7374" x="6124575" y="5926138"/>
          <p14:tracePt t="7390" x="6134100" y="6035675"/>
          <p14:tracePt t="7407" x="6142038" y="6102350"/>
          <p14:tracePt t="7424" x="6142038" y="6119813"/>
          <p14:tracePt t="7542" x="6142038" y="6127750"/>
          <p14:tracePt t="7591" x="6142038" y="6135688"/>
          <p14:tracePt t="7615" x="6142038" y="6145213"/>
          <p14:tracePt t="7623" x="6142038" y="6161088"/>
          <p14:tracePt t="7631" x="6142038" y="6178550"/>
          <p14:tracePt t="7641" x="6142038" y="6186488"/>
          <p14:tracePt t="7657" x="6142038" y="6211888"/>
          <p14:tracePt t="7674" x="6142038" y="6227763"/>
          <p14:tracePt t="7691" x="6142038" y="6237288"/>
          <p14:tracePt t="7707" x="6142038" y="6253163"/>
          <p14:tracePt t="7894" x="6142038" y="6262688"/>
          <p14:tracePt t="8066" x="6142038" y="6270625"/>
          <p14:tracePt t="8082" x="6142038" y="6278563"/>
          <p14:tracePt t="8090" x="6142038" y="6296025"/>
          <p14:tracePt t="8098" x="6142038" y="6311900"/>
          <p14:tracePt t="8107" x="6142038" y="6321425"/>
          <p14:tracePt t="8124" x="6142038" y="6337300"/>
          <p14:tracePt t="8141" x="6149975" y="6370638"/>
          <p14:tracePt t="8157" x="6149975" y="6380163"/>
          <p14:tracePt t="8174" x="6159500" y="6396038"/>
          <p14:tracePt t="8190" x="6159500" y="6429375"/>
          <p14:tracePt t="8207" x="6159500" y="6462713"/>
          <p14:tracePt t="8224" x="6167438" y="6480175"/>
          <p14:tracePt t="8240" x="6175375" y="6505575"/>
          <p14:tracePt t="8257" x="6183313" y="6530975"/>
          <p14:tracePt t="8274" x="6208713" y="6556375"/>
          <p14:tracePt t="8291" x="6208713" y="6572250"/>
          <p14:tracePt t="8307" x="6218238" y="6572250"/>
          <p14:tracePt t="8590" x="6218238" y="6564313"/>
          <p14:tracePt t="8598" x="6226175" y="6564313"/>
          <p14:tracePt t="8607" x="6226175" y="6556375"/>
          <p14:tracePt t="8624" x="6234113" y="6556375"/>
          <p14:tracePt t="8663" x="6242050" y="6546850"/>
          <p14:tracePt t="8671" x="6242050" y="6538913"/>
          <p14:tracePt t="8679" x="6251575" y="6521450"/>
          <p14:tracePt t="8690" x="6251575" y="6513513"/>
          <p14:tracePt t="8707" x="6259513" y="6497638"/>
          <p14:tracePt t="8725" x="6276975" y="6438900"/>
          <p14:tracePt t="8740" x="6276975" y="6388100"/>
          <p14:tracePt t="8758" x="6276975" y="6337300"/>
          <p14:tracePt t="8774" x="6276975" y="6227763"/>
          <p14:tracePt t="8791" x="6276975" y="6018213"/>
          <p14:tracePt t="8807" x="6276975" y="5775325"/>
          <p14:tracePt t="8824" x="6276975" y="5514975"/>
          <p14:tracePt t="8841" x="6276975" y="5272088"/>
          <p14:tracePt t="8858" x="6284913" y="5060950"/>
          <p14:tracePt t="8874" x="6310313" y="4876800"/>
          <p14:tracePt t="8891" x="6343650" y="4692650"/>
          <p14:tracePt t="8907" x="6369050" y="4491038"/>
          <p14:tracePt t="8924" x="6402388" y="4248150"/>
          <p14:tracePt t="8941" x="6410325" y="3970338"/>
          <p14:tracePt t="8958" x="6410325" y="3482975"/>
          <p14:tracePt t="8974" x="6410325" y="3365500"/>
          <p14:tracePt t="8974" x="6410325" y="3265488"/>
          <p14:tracePt t="8991" x="6410325" y="3173413"/>
          <p14:tracePt t="8991" x="6410325" y="3097213"/>
          <p14:tracePt t="9007" x="6410325" y="2971800"/>
          <p14:tracePt t="9024" x="6410325" y="2862263"/>
          <p14:tracePt t="9041" x="6410325" y="2744788"/>
          <p14:tracePt t="9057" x="6410325" y="2668588"/>
          <p14:tracePt t="9074" x="6410325" y="2576513"/>
          <p14:tracePt t="9091" x="6410325" y="2492375"/>
          <p14:tracePt t="9107" x="6410325" y="2433638"/>
          <p14:tracePt t="9124" x="6410325" y="2400300"/>
          <p14:tracePt t="9140" x="6410325" y="2374900"/>
          <p14:tracePt t="9158" x="6410325" y="2359025"/>
          <p14:tracePt t="9174" x="6410325" y="2333625"/>
          <p14:tracePt t="9191" x="6410325" y="2292350"/>
          <p14:tracePt t="9207" x="6410325" y="2233613"/>
          <p14:tracePt t="9224" x="6394450" y="2165350"/>
          <p14:tracePt t="9241" x="6384925" y="2114550"/>
          <p14:tracePt t="9257" x="6384925" y="2073275"/>
          <p14:tracePt t="9273" x="6384925" y="2014538"/>
          <p14:tracePt t="9291" x="6384925" y="1989138"/>
          <p14:tracePt t="9307" x="6384925" y="1981200"/>
          <p14:tracePt t="9326" x="6384925" y="1963738"/>
          <p14:tracePt t="9416" x="6384925" y="1955800"/>
          <p14:tracePt t="9442" x="6384925" y="1947863"/>
          <p14:tracePt t="9548" x="6384925" y="1963738"/>
          <p14:tracePt t="9555" x="6384925" y="1989138"/>
          <p14:tracePt t="9563" x="6384925" y="2032000"/>
          <p14:tracePt t="9574" x="6384925" y="2055813"/>
          <p14:tracePt t="9590" x="6410325" y="2139950"/>
          <p14:tracePt t="9607" x="6418263" y="2190750"/>
          <p14:tracePt t="9624" x="6435725" y="2308225"/>
          <p14:tracePt t="9640" x="6443663" y="2425700"/>
          <p14:tracePt t="9657" x="6453188" y="2568575"/>
          <p14:tracePt t="9674" x="6469063" y="2719388"/>
          <p14:tracePt t="9691" x="6469063" y="2870200"/>
          <p14:tracePt t="9707" x="6469063" y="3030538"/>
          <p14:tracePt t="9724" x="6469063" y="3198813"/>
          <p14:tracePt t="9741" x="6469063" y="3390900"/>
          <p14:tracePt t="9757" x="6469063" y="3617913"/>
          <p14:tracePt t="9774" x="6469063" y="3860800"/>
          <p14:tracePt t="9790" x="6477000" y="4164013"/>
          <p14:tracePt t="9807" x="6502400" y="4524375"/>
          <p14:tracePt t="9824" x="6519863" y="4835525"/>
          <p14:tracePt t="9841" x="6535738" y="5137150"/>
          <p14:tracePt t="9858" x="6535738" y="5346700"/>
          <p14:tracePt t="9874" x="6535738" y="5514975"/>
          <p14:tracePt t="9891" x="6553200" y="5767388"/>
          <p14:tracePt t="9907" x="6561138" y="5908675"/>
          <p14:tracePt t="9924" x="6561138" y="6027738"/>
          <p14:tracePt t="9940" x="6570663" y="6119813"/>
          <p14:tracePt t="9958" x="6570663" y="6153150"/>
          <p14:tracePt t="9974" x="6570663" y="6186488"/>
          <p14:tracePt t="9991" x="6570663" y="6219825"/>
          <p14:tracePt t="10007" x="6570663" y="6253163"/>
          <p14:tracePt t="10024" x="6570663" y="6286500"/>
          <p14:tracePt t="10041" x="6570663" y="6321425"/>
          <p14:tracePt t="10058" x="6570663" y="6354763"/>
          <p14:tracePt t="10074" x="6570663" y="6362700"/>
          <p14:tracePt t="10091" x="6570663" y="6403975"/>
          <p14:tracePt t="10108" x="6561138" y="6462713"/>
          <p14:tracePt t="10124" x="6527800" y="6521450"/>
          <p14:tracePt t="10140" x="6511925" y="6572250"/>
          <p14:tracePt t="10158" x="6486525" y="6615113"/>
          <p14:tracePt t="10174" x="6477000" y="6640513"/>
          <p14:tracePt t="10406" x="6477000" y="6630988"/>
          <p14:tracePt t="10414" x="6477000" y="6623050"/>
          <p14:tracePt t="10424" x="6477000" y="6615113"/>
          <p14:tracePt t="10441" x="6477000" y="6564313"/>
          <p14:tracePt t="10457" x="6477000" y="6513513"/>
          <p14:tracePt t="10474" x="6477000" y="6354763"/>
          <p14:tracePt t="10490" x="6477000" y="5749925"/>
          <p14:tracePt t="10507" x="6335713" y="4549775"/>
          <p14:tracePt t="10524" x="6218238" y="3508375"/>
          <p14:tracePt t="10541" x="6175375" y="2905125"/>
          <p14:tracePt t="10557" x="6175375" y="2635250"/>
          <p14:tracePt t="10574" x="6200775" y="2468563"/>
          <p14:tracePt t="10590" x="6251575" y="2341563"/>
          <p14:tracePt t="10608" x="6284913" y="2274888"/>
          <p14:tracePt t="10708" x="6284913" y="2266950"/>
          <p14:tracePt t="10717" x="6292850" y="2257425"/>
          <p14:tracePt t="10725" x="6292850" y="2249488"/>
          <p14:tracePt t="10742" x="6310313" y="2233613"/>
          <p14:tracePt t="10756" x="6326188" y="2224088"/>
          <p14:tracePt t="10774" x="6359525" y="2165350"/>
          <p14:tracePt t="10790" x="6384925" y="2132013"/>
          <p14:tracePt t="10807" x="6410325" y="2106613"/>
          <p14:tracePt t="10824" x="6418263" y="2090738"/>
          <p14:tracePt t="10969" x="6427788" y="2081213"/>
          <p14:tracePt t="11181" x="6418263" y="2081213"/>
          <p14:tracePt t="11189" x="6410325" y="2081213"/>
          <p14:tracePt t="11197" x="6394450" y="2081213"/>
          <p14:tracePt t="11208" x="6369050" y="2081213"/>
          <p14:tracePt t="11224" x="6335713" y="2081213"/>
          <p14:tracePt t="11241" x="6300788" y="2081213"/>
          <p14:tracePt t="11256" x="6276975" y="2081213"/>
          <p14:tracePt t="11274" x="6259513" y="2081213"/>
          <p14:tracePt t="11291" x="6251575" y="2081213"/>
          <p14:tracePt t="11916" x="6259513" y="2098675"/>
          <p14:tracePt t="11925" x="6267450" y="2114550"/>
          <p14:tracePt t="11933" x="6267450" y="2149475"/>
          <p14:tracePt t="11941" x="6276975" y="2182813"/>
          <p14:tracePt t="11958" x="6284913" y="2233613"/>
          <p14:tracePt t="11974" x="6292850" y="2292350"/>
          <p14:tracePt t="11974" x="6292850" y="2359025"/>
          <p14:tracePt t="11990" x="6310313" y="2560638"/>
          <p14:tracePt t="12007" x="6351588" y="2795588"/>
          <p14:tracePt t="12024" x="6394450" y="3122613"/>
          <p14:tracePt t="12041" x="6443663" y="3508375"/>
          <p14:tracePt t="12056" x="6477000" y="3794125"/>
          <p14:tracePt t="12073" x="6486525" y="3978275"/>
          <p14:tracePt t="12090" x="6486525" y="4171950"/>
          <p14:tracePt t="12108" x="6486525" y="4356100"/>
          <p14:tracePt t="12124" x="6477000" y="4575175"/>
          <p14:tracePt t="12141" x="6461125" y="4759325"/>
          <p14:tracePt t="12158" x="6453188" y="4943475"/>
          <p14:tracePt t="12174" x="6435725" y="5086350"/>
          <p14:tracePt t="12191" x="6418263" y="5229225"/>
          <p14:tracePt t="12207" x="6394450" y="5356225"/>
          <p14:tracePt t="12224" x="6376988" y="5481638"/>
          <p14:tracePt t="12241" x="6376988" y="5591175"/>
          <p14:tracePt t="12256" x="6359525" y="5699125"/>
          <p14:tracePt t="12274" x="6351588" y="5775325"/>
          <p14:tracePt t="12291" x="6343650" y="5791200"/>
          <p14:tracePt t="12307" x="6343650" y="5800725"/>
          <p14:tracePt t="12324" x="6343650" y="5816600"/>
          <p14:tracePt t="12341" x="6335713" y="5834063"/>
          <p14:tracePt t="12356" x="6310313" y="5875338"/>
          <p14:tracePt t="12374" x="6310313" y="5951538"/>
          <p14:tracePt t="12390" x="6300788" y="6010275"/>
          <p14:tracePt t="12407" x="6300788" y="6069013"/>
          <p14:tracePt t="12425" x="6300788" y="6153150"/>
          <p14:tracePt t="12440" x="6318250" y="6211888"/>
          <p14:tracePt t="12457" x="6359525" y="6278563"/>
          <p14:tracePt t="12474" x="6369050" y="6303963"/>
          <p14:tracePt t="12491" x="6369050" y="6311900"/>
          <p14:tracePt t="12604" x="6369050" y="6321425"/>
          <p14:tracePt t="12612" x="6369050" y="6329363"/>
          <p14:tracePt t="12624" x="6369050" y="6345238"/>
          <p14:tracePt t="12641" x="6369050" y="6388100"/>
          <p14:tracePt t="12657" x="6351588" y="6472238"/>
          <p14:tracePt t="12674" x="6343650" y="6497638"/>
          <p14:tracePt t="12690" x="6335713" y="6521450"/>
          <p14:tracePt t="12707" x="6318250" y="6538913"/>
          <p14:tracePt t="12724" x="6310313" y="6546850"/>
          <p14:tracePt t="12741" x="6300788" y="6546850"/>
          <p14:tracePt t="12756" x="6284913" y="6546850"/>
          <p14:tracePt t="13907" x="6267450" y="6546850"/>
          <p14:tracePt t="13910" x="6251575" y="6530975"/>
          <p14:tracePt t="13924" x="6208713" y="6488113"/>
          <p14:tracePt t="13941" x="6091238" y="6345238"/>
          <p14:tracePt t="13957" x="5949950" y="6161088"/>
          <p14:tracePt t="13974" x="5832475" y="6035675"/>
          <p14:tracePt t="13991" x="5764213" y="5976938"/>
          <p14:tracePt t="14007" x="5756275" y="5969000"/>
          <p14:tracePt t="14146" x="5738813" y="5969000"/>
          <p14:tracePt t="14154" x="5722938" y="5969000"/>
          <p14:tracePt t="14162" x="5680075" y="5969000"/>
          <p14:tracePt t="14174" x="5646738" y="5969000"/>
          <p14:tracePt t="14190" x="5580063" y="5976938"/>
          <p14:tracePt t="14207" x="5495925" y="6018213"/>
          <p14:tracePt t="14224" x="5411788" y="6027738"/>
          <p14:tracePt t="14240" x="5303838" y="5976938"/>
          <p14:tracePt t="14257" x="5202238" y="5842000"/>
          <p14:tracePt t="14274" x="5143500" y="5640388"/>
          <p14:tracePt t="14291" x="5135563" y="5556250"/>
          <p14:tracePt t="14480" x="5127625" y="5556250"/>
          <p14:tracePt t="14496" x="5127625" y="5548313"/>
          <p14:tracePt t="14504" x="5127625" y="5532438"/>
          <p14:tracePt t="14512" x="5110163" y="5532438"/>
          <p14:tracePt t="14525" x="5110163" y="5522913"/>
          <p14:tracePt t="14561" x="5092700" y="5522913"/>
          <p14:tracePt t="14569" x="5059363" y="5514975"/>
          <p14:tracePt t="14577" x="5051425" y="5514975"/>
          <p14:tracePt t="14700" x="5043488" y="5514975"/>
          <p14:tracePt t="14708" x="5043488" y="5507038"/>
          <p14:tracePt t="14724" x="5033963" y="5497513"/>
          <p14:tracePt t="14740" x="5018088" y="5464175"/>
          <p14:tracePt t="14758" x="5010150" y="5456238"/>
          <p14:tracePt t="14773" x="5000625" y="5430838"/>
          <p14:tracePt t="14887" x="4992688" y="5430838"/>
          <p14:tracePt t="15467" x="5010150" y="5430838"/>
          <p14:tracePt t="15475" x="5059363" y="5430838"/>
          <p14:tracePt t="15491" x="5227638" y="5430838"/>
          <p14:tracePt t="15508" x="5429250" y="5372100"/>
          <p14:tracePt t="15524" x="5738813" y="5229225"/>
          <p14:tracePt t="15541" x="6251575" y="5027613"/>
          <p14:tracePt t="15557" x="6754813" y="4802188"/>
          <p14:tracePt t="15574" x="7181850" y="4541838"/>
          <p14:tracePt t="15591" x="7543800" y="4248150"/>
          <p14:tracePt t="15607" x="7845425" y="3944938"/>
          <p14:tracePt t="15624" x="8029575" y="3684588"/>
          <p14:tracePt t="15641" x="8113713" y="3492500"/>
          <p14:tracePt t="15657" x="8172450" y="3324225"/>
          <p14:tracePt t="15675" x="8189913" y="3198813"/>
          <p14:tracePt t="15691" x="8189913" y="3114675"/>
          <p14:tracePt t="15707" x="8205788" y="3038475"/>
          <p14:tracePt t="15724" x="8239125" y="2954338"/>
          <p14:tracePt t="15740" x="8315325" y="2828925"/>
          <p14:tracePt t="15757" x="8440738" y="2686050"/>
          <p14:tracePt t="15773" x="8583613" y="2509838"/>
          <p14:tracePt t="15790" x="8718550" y="2333625"/>
          <p14:tracePt t="15808" x="8826500" y="2173288"/>
          <p14:tracePt t="15809" x="8869363" y="2106613"/>
          <p14:tracePt t="15824" x="8902700" y="2032000"/>
          <p14:tracePt t="15841" x="8936038" y="1830388"/>
          <p14:tracePt t="15857" x="8943975" y="1762125"/>
          <p14:tracePt t="15874" x="8943975" y="1620838"/>
          <p14:tracePt t="15891" x="8943975" y="1562100"/>
          <p14:tracePt t="15907" x="8936038" y="1536700"/>
          <p14:tracePt t="15971" x="8928100" y="1527175"/>
          <p14:tracePt t="15979" x="8910638" y="1511300"/>
          <p14:tracePt t="15991" x="8902700" y="1501775"/>
          <p14:tracePt t="16007" x="8877300" y="1477963"/>
          <p14:tracePt t="16024" x="8869363" y="1477963"/>
          <p14:tracePt t="16041" x="8861425" y="1477963"/>
          <p14:tracePt t="16068" x="8851900" y="1477963"/>
          <p14:tracePt t="16078" x="8843963" y="1477963"/>
          <p14:tracePt t="16091" x="8836025" y="1485900"/>
          <p14:tracePt t="16107" x="8802688" y="1570038"/>
          <p14:tracePt t="16124" x="8793163" y="1636713"/>
          <p14:tracePt t="16141" x="8759825" y="1712913"/>
          <p14:tracePt t="16157" x="8726488" y="1812925"/>
          <p14:tracePt t="16174" x="8701088" y="1930400"/>
          <p14:tracePt t="16191" x="8675688" y="2081213"/>
          <p14:tracePt t="16192" x="8659813" y="2173288"/>
          <p14:tracePt t="16207" x="8634413" y="2374900"/>
          <p14:tracePt t="16224" x="8609013" y="2609850"/>
          <p14:tracePt t="16241" x="8591550" y="2811463"/>
          <p14:tracePt t="16257" x="8575675" y="2963863"/>
          <p14:tracePt t="16275" x="8550275" y="3163888"/>
          <p14:tracePt t="16290" x="8524875" y="3357563"/>
          <p14:tracePt t="16307" x="8499475" y="3567113"/>
          <p14:tracePt t="16324" x="8499475" y="3768725"/>
          <p14:tracePt t="16340" x="8499475" y="3952875"/>
          <p14:tracePt t="16359" x="8499475" y="4146550"/>
          <p14:tracePt t="16374" x="8483600" y="4356100"/>
          <p14:tracePt t="16391" x="8466138" y="4583113"/>
          <p14:tracePt t="16407" x="8440738" y="4810125"/>
          <p14:tracePt t="16424" x="8415338" y="5027613"/>
          <p14:tracePt t="16440" x="8399463" y="5213350"/>
          <p14:tracePt t="16458" x="8374063" y="5389563"/>
          <p14:tracePt t="16474" x="8356600" y="5581650"/>
          <p14:tracePt t="16491" x="8323263" y="5800725"/>
          <p14:tracePt t="16507" x="8307388" y="5984875"/>
          <p14:tracePt t="16524" x="8289925" y="6127750"/>
          <p14:tracePt t="16541" x="8289925" y="6227763"/>
          <p14:tracePt t="16542" x="8281988" y="6253163"/>
          <p14:tracePt t="16557" x="8281988" y="6262688"/>
          <p14:tracePt t="16574" x="8281988" y="6286500"/>
          <p14:tracePt t="16606" x="8281988" y="6296025"/>
          <p14:tracePt t="16656" x="8289925" y="6303963"/>
          <p14:tracePt t="16663" x="8332788" y="6303963"/>
          <p14:tracePt t="16674" x="8374063" y="6303963"/>
          <p14:tracePt t="16690" x="8450263" y="6245225"/>
          <p14:tracePt t="16707" x="8609013" y="6119813"/>
          <p14:tracePt t="16724" x="8793163" y="5943600"/>
          <p14:tracePt t="16740" x="9045575" y="5665788"/>
          <p14:tracePt t="16758" x="9280525" y="5262563"/>
          <p14:tracePt t="16774" x="9548813" y="4718050"/>
          <p14:tracePt t="16790" x="9750425" y="4222750"/>
          <p14:tracePt t="16807" x="9850438" y="3835400"/>
          <p14:tracePt t="16824" x="9875838" y="3600450"/>
          <p14:tracePt t="16841" x="9875838" y="3398838"/>
          <p14:tracePt t="16857" x="9875838" y="3232150"/>
          <p14:tracePt t="16874" x="9867900" y="3071813"/>
          <p14:tracePt t="16891" x="9850438" y="2946400"/>
          <p14:tracePt t="16909" x="9834563" y="2803525"/>
          <p14:tracePt t="16924" x="9834563" y="2770188"/>
          <p14:tracePt t="16941" x="9834563" y="2652713"/>
          <p14:tracePt t="16957" x="9834563" y="2601913"/>
          <p14:tracePt t="16974" x="9850438" y="2560638"/>
          <p14:tracePt t="16991" x="9883775" y="2476500"/>
          <p14:tracePt t="17007" x="9934575" y="2384425"/>
          <p14:tracePt t="17024" x="9959975" y="2266950"/>
          <p14:tracePt t="17041" x="9977438" y="2190750"/>
          <p14:tracePt t="17057" x="9977438" y="2149475"/>
          <p14:tracePt t="17074" x="9977438" y="2114550"/>
          <p14:tracePt t="17091" x="9959975" y="2081213"/>
          <p14:tracePt t="17107" x="9893300" y="2032000"/>
          <p14:tracePt t="17124" x="9817100" y="1981200"/>
          <p14:tracePt t="17141" x="9766300" y="1947863"/>
          <p14:tracePt t="17157" x="9732963" y="1922463"/>
          <p14:tracePt t="17174" x="9717088" y="1905000"/>
          <p14:tracePt t="17191" x="9699625" y="1871663"/>
          <p14:tracePt t="17207" x="9691688" y="1863725"/>
          <p14:tracePt t="17224" x="9683750" y="1855788"/>
          <p14:tracePt t="17241" x="9683750" y="1830388"/>
          <p14:tracePt t="17258" x="9683750" y="1804988"/>
          <p14:tracePt t="17258" x="9683750" y="1797050"/>
          <p14:tracePt t="17274" x="9683750" y="1787525"/>
          <p14:tracePt t="17274" x="9683750" y="1779588"/>
          <p14:tracePt t="17356" x="9683750" y="1787525"/>
          <p14:tracePt t="17364" x="9683750" y="1804988"/>
          <p14:tracePt t="17375" x="9683750" y="1838325"/>
          <p14:tracePt t="17390" x="9699625" y="1914525"/>
          <p14:tracePt t="17407" x="9707563" y="1955800"/>
          <p14:tracePt t="17424" x="9707563" y="2039938"/>
          <p14:tracePt t="17441" x="9717088" y="2139950"/>
          <p14:tracePt t="17457" x="9717088" y="2257425"/>
          <p14:tracePt t="17474" x="9717088" y="2351088"/>
          <p14:tracePt t="17491" x="9717088" y="2451100"/>
          <p14:tracePt t="17507" x="9717088" y="2560638"/>
          <p14:tracePt t="17524" x="9717088" y="2678113"/>
          <p14:tracePt t="17541" x="9707563" y="2803525"/>
          <p14:tracePt t="17557" x="9699625" y="2938463"/>
          <p14:tracePt t="17574" x="9683750" y="3071813"/>
          <p14:tracePt t="17591" x="9674225" y="3206750"/>
          <p14:tracePt t="17607" x="9674225" y="3340100"/>
          <p14:tracePt t="17624" x="9674225" y="3492500"/>
          <p14:tracePt t="17641" x="9674225" y="3727450"/>
          <p14:tracePt t="17657" x="9674225" y="3802063"/>
          <p14:tracePt t="17674" x="9674225" y="3970338"/>
          <p14:tracePt t="17691" x="9674225" y="4256088"/>
          <p14:tracePt t="17708" x="9674225" y="4483100"/>
          <p14:tracePt t="17724" x="9658350" y="4708525"/>
          <p14:tracePt t="17741" x="9632950" y="4943475"/>
          <p14:tracePt t="17757" x="9599613" y="5145088"/>
          <p14:tracePt t="17774" x="9582150" y="5321300"/>
          <p14:tracePt t="17790" x="9574213" y="5481638"/>
          <p14:tracePt t="17807" x="9556750" y="5640388"/>
          <p14:tracePt t="17823" x="9548813" y="5808663"/>
          <p14:tracePt t="17841" x="9540875" y="5951538"/>
          <p14:tracePt t="17857" x="9540875" y="6076950"/>
          <p14:tracePt t="17874" x="9540875" y="6194425"/>
          <p14:tracePt t="17890" x="9540875" y="6270625"/>
          <p14:tracePt t="17908" x="9540875" y="6354763"/>
          <p14:tracePt t="17923" x="9540875" y="6429375"/>
          <p14:tracePt t="17940" x="9540875" y="6513513"/>
          <p14:tracePt t="17957" x="9540875" y="6572250"/>
          <p14:tracePt t="17974" x="9540875" y="6623050"/>
          <p14:tracePt t="17990" x="9540875" y="6673850"/>
          <p14:tracePt t="18007" x="9540875" y="6699250"/>
          <p14:tracePt t="18024" x="9540875" y="6707188"/>
          <p14:tracePt t="18040" x="9540875" y="6723063"/>
          <p14:tracePt t="18277" x="9523413" y="6748463"/>
          <p14:tracePt t="18301" x="9515475" y="6748463"/>
          <p14:tracePt t="18317" x="9498013" y="6740525"/>
          <p14:tracePt t="18326" x="9498013" y="6707188"/>
          <p14:tracePt t="18334" x="9498013" y="6664325"/>
          <p14:tracePt t="18342" x="9498013" y="6615113"/>
          <p14:tracePt t="18356" x="9498013" y="6589713"/>
          <p14:tracePt t="18643" x="9498013" y="6581775"/>
          <p14:tracePt t="18652" x="9498013" y="6572250"/>
          <p14:tracePt t="18659" x="9498013" y="6564313"/>
          <p14:tracePt t="18674" x="9507538" y="6564313"/>
          <p14:tracePt t="18691" x="9515475" y="6546850"/>
          <p14:tracePt t="18707" x="9523413" y="6538913"/>
          <p14:tracePt t="18724" x="9531350" y="6505575"/>
          <p14:tracePt t="18741" x="9540875" y="6497638"/>
          <p14:tracePt t="18757" x="9540875" y="6488113"/>
          <p14:tracePt t="18773" x="9540875" y="6472238"/>
          <p14:tracePt t="18790" x="9548813" y="6472238"/>
          <p14:tracePt t="18807" x="9556750" y="6454775"/>
          <p14:tracePt t="18824" x="9566275" y="6429375"/>
          <p14:tracePt t="18841" x="9582150" y="6421438"/>
          <p14:tracePt t="18857" x="9582150" y="6403975"/>
          <p14:tracePt t="18874" x="9582150" y="6396038"/>
          <p14:tracePt t="18891" x="9590088" y="6380163"/>
          <p14:tracePt t="18937" x="9590088" y="6370638"/>
          <p14:tracePt t="18961" x="9590088" y="6362700"/>
          <p14:tracePt t="18969" x="9590088" y="6354763"/>
          <p14:tracePt t="18977" x="9599613" y="6354763"/>
          <p14:tracePt t="18990" x="9599613" y="6329363"/>
          <p14:tracePt t="19007" x="9599613" y="6303963"/>
          <p14:tracePt t="19024" x="9615488" y="6194425"/>
          <p14:tracePt t="19041" x="9666288" y="5976938"/>
          <p14:tracePt t="19057" x="9725025" y="5540375"/>
          <p14:tracePt t="19074" x="9766300" y="5002213"/>
          <p14:tracePt t="19090" x="9783763" y="4448175"/>
          <p14:tracePt t="19107" x="9809163" y="3962400"/>
          <p14:tracePt t="19124" x="9850438" y="3508375"/>
          <p14:tracePt t="19141" x="9893300" y="3114675"/>
          <p14:tracePt t="19157" x="9901238" y="2913063"/>
          <p14:tracePt t="19174" x="9901238" y="2744788"/>
          <p14:tracePt t="19191" x="9901238" y="2635250"/>
          <p14:tracePt t="19207" x="9901238" y="2543175"/>
          <p14:tracePt t="19224" x="9901238" y="2484438"/>
          <p14:tracePt t="19241" x="9901238" y="2433638"/>
          <p14:tracePt t="19258" x="9901238" y="2392363"/>
          <p14:tracePt t="19274" x="9901238" y="2359025"/>
          <p14:tracePt t="19290" x="9901238" y="2274888"/>
          <p14:tracePt t="19307" x="9901238" y="2208213"/>
          <p14:tracePt t="19324" x="9901238" y="2149475"/>
          <p14:tracePt t="19340" x="9883775" y="2039938"/>
          <p14:tracePt t="19357" x="9867900" y="1938338"/>
          <p14:tracePt t="19374" x="9842500" y="1863725"/>
          <p14:tracePt t="19391" x="9817100" y="1812925"/>
          <p14:tracePt t="19407" x="9809163" y="1804988"/>
          <p14:tracePt t="19466" x="9801225" y="1812925"/>
          <p14:tracePt t="19474" x="9801225" y="1846263"/>
          <p14:tracePt t="19482" x="9791700" y="1863725"/>
          <p14:tracePt t="19491" x="9791700" y="1897063"/>
          <p14:tracePt t="19507" x="9783763" y="1947863"/>
          <p14:tracePt t="19524" x="9758363" y="2114550"/>
          <p14:tracePt t="19541" x="9742488" y="2241550"/>
          <p14:tracePt t="19557" x="9742488" y="2359025"/>
          <p14:tracePt t="19574" x="9742488" y="2451100"/>
          <p14:tracePt t="19591" x="9742488" y="2527300"/>
          <p14:tracePt t="19607" x="9742488" y="2619375"/>
          <p14:tracePt t="19624" x="9742488" y="2752725"/>
          <p14:tracePt t="19640" x="9742488" y="2921000"/>
          <p14:tracePt t="19657" x="9742488" y="3097213"/>
          <p14:tracePt t="19673" x="9742488" y="3290888"/>
          <p14:tracePt t="19691" x="9742488" y="3467100"/>
          <p14:tracePt t="19707" x="9742488" y="3617913"/>
          <p14:tracePt t="19724" x="9742488" y="3752850"/>
          <p14:tracePt t="19740" x="9742488" y="3870325"/>
          <p14:tracePt t="19756" x="9742488" y="3987800"/>
          <p14:tracePt t="19774" x="9742488" y="4113213"/>
          <p14:tracePt t="19790" x="9742488" y="4248150"/>
          <p14:tracePt t="19807" x="9742488" y="4381500"/>
          <p14:tracePt t="19824" x="9742488" y="4532313"/>
          <p14:tracePt t="19840" x="9742488" y="4692650"/>
          <p14:tracePt t="19857" x="9742488" y="4835525"/>
          <p14:tracePt t="19874" x="9742488" y="4994275"/>
          <p14:tracePt t="19874" x="9732963" y="5070475"/>
          <p14:tracePt t="19890" x="9725025" y="5229225"/>
          <p14:tracePt t="19907" x="9725025" y="5364163"/>
          <p14:tracePt t="19924" x="9725025" y="5514975"/>
          <p14:tracePt t="19941" x="9717088" y="5657850"/>
          <p14:tracePt t="19957" x="9707563" y="5783263"/>
          <p14:tracePt t="19974" x="9691688" y="5884863"/>
          <p14:tracePt t="19991" x="9674225" y="5959475"/>
          <p14:tracePt t="20007" x="9674225" y="6010275"/>
          <p14:tracePt t="20024" x="9674225" y="6061075"/>
          <p14:tracePt t="20041" x="9674225" y="6094413"/>
          <p14:tracePt t="20057" x="9674225" y="6135688"/>
          <p14:tracePt t="20074" x="9674225" y="6178550"/>
          <p14:tracePt t="20090" x="9674225" y="6194425"/>
          <p14:tracePt t="20107" x="9674225" y="6203950"/>
          <p14:tracePt t="20124" x="9674225" y="6219825"/>
          <p14:tracePt t="20167" x="9674225" y="6227763"/>
          <p14:tracePt t="20191" x="9674225" y="6245225"/>
          <p14:tracePt t="20208" x="9674225" y="6253163"/>
          <p14:tracePt t="20216" x="9674225" y="6270625"/>
          <p14:tracePt t="20240" x="9674225" y="6278563"/>
          <p14:tracePt t="20248" x="9674225" y="6286500"/>
          <p14:tracePt t="20265" x="9666288" y="6296025"/>
          <p14:tracePt t="20274" x="9666288" y="6311900"/>
          <p14:tracePt t="20290" x="9666288" y="6329363"/>
          <p14:tracePt t="20307" x="9666288" y="6337300"/>
          <p14:tracePt t="20325" x="9666288" y="6354763"/>
          <p14:tracePt t="20341" x="9666288" y="6362700"/>
          <p14:tracePt t="20357" x="9666288" y="6380163"/>
          <p14:tracePt t="20374" x="9666288" y="6388100"/>
          <p14:tracePt t="20390" x="9666288" y="6396038"/>
          <p14:tracePt t="20408" x="9666288" y="6403975"/>
          <p14:tracePt t="20428" x="9666288" y="6413500"/>
          <p14:tracePt t="20713" x="9666288" y="6403975"/>
          <p14:tracePt t="20729" x="9666288" y="6388100"/>
          <p14:tracePt t="20737" x="9666288" y="6380163"/>
          <p14:tracePt t="20745" x="9666288" y="6370638"/>
          <p14:tracePt t="20758" x="9666288" y="6354763"/>
          <p14:tracePt t="20774" x="9666288" y="6345238"/>
          <p14:tracePt t="20790" x="9666288" y="6329363"/>
          <p14:tracePt t="20819" x="9666288" y="6321425"/>
          <p14:tracePt t="20835" x="9666288" y="6303963"/>
          <p14:tracePt t="20851" x="9666288" y="6296025"/>
          <p14:tracePt t="20868" x="9666288" y="6286500"/>
          <p14:tracePt t="20877" x="9666288" y="6278563"/>
          <p14:tracePt t="20892" x="9666288" y="6262688"/>
          <p14:tracePt t="20925" x="9666288" y="6253163"/>
          <p14:tracePt t="20941" x="9666288" y="6245225"/>
          <p14:tracePt t="20982" x="9666288" y="6237288"/>
          <p14:tracePt t="21063" x="9666288" y="6227763"/>
          <p14:tracePt t="21071" x="9666288" y="6219825"/>
          <p14:tracePt t="21079" x="9666288" y="6194425"/>
          <p14:tracePt t="21091" x="9691688" y="6153150"/>
          <p14:tracePt t="21107" x="9699625" y="6094413"/>
          <p14:tracePt t="21124" x="9699625" y="5943600"/>
          <p14:tracePt t="21141" x="9699625" y="5699125"/>
          <p14:tracePt t="21157" x="9699625" y="5246688"/>
          <p14:tracePt t="21174" x="9648825" y="4700588"/>
          <p14:tracePt t="21190" x="9590088" y="4356100"/>
          <p14:tracePt t="21207" x="9548813" y="4113213"/>
          <p14:tracePt t="21224" x="9523413" y="3903663"/>
          <p14:tracePt t="21241" x="9490075" y="3717925"/>
          <p14:tracePt t="21257" x="9464675" y="3559175"/>
          <p14:tracePt t="21274" x="9448800" y="3433763"/>
          <p14:tracePt t="21290" x="9431338" y="3306763"/>
          <p14:tracePt t="21291" x="9431338" y="3248025"/>
          <p14:tracePt t="21307" x="9431338" y="3206750"/>
          <p14:tracePt t="21324" x="9423400" y="3122613"/>
          <p14:tracePt t="21340" x="9413875" y="3038475"/>
          <p14:tracePt t="21357" x="9413875" y="2979738"/>
          <p14:tracePt t="21374" x="9398000" y="2928938"/>
          <p14:tracePt t="21390" x="9380538" y="2862263"/>
          <p14:tracePt t="21407" x="9372600" y="2828925"/>
          <p14:tracePt t="21424" x="9372600" y="2803525"/>
          <p14:tracePt t="21441" x="9372600" y="2795588"/>
          <p14:tracePt t="21511" x="9355138" y="2795588"/>
          <p14:tracePt t="21520" x="9331325" y="2795588"/>
          <p14:tracePt t="21528" x="9296400" y="2786063"/>
          <p14:tracePt t="21541" x="9272588" y="2786063"/>
          <p14:tracePt t="21557" x="9155113" y="2778125"/>
          <p14:tracePt t="21574" x="8953500" y="2770188"/>
          <p14:tracePt t="21590" x="8616950" y="2762250"/>
          <p14:tracePt t="21607" x="8231188" y="2719388"/>
          <p14:tracePt t="21623" x="7954963" y="2686050"/>
          <p14:tracePt t="21641" x="7778750" y="2644775"/>
          <p14:tracePt t="21657" x="7727950" y="2635250"/>
          <p14:tracePt t="21674" x="7720013" y="2627313"/>
          <p14:tracePt t="21691" x="7702550" y="2601913"/>
          <p14:tracePt t="21707" x="7694613" y="2593975"/>
          <p14:tracePt t="21724" x="7661275" y="2568575"/>
          <p14:tracePt t="21741" x="7627938" y="2551113"/>
          <p14:tracePt t="21757" x="7610475" y="2535238"/>
          <p14:tracePt t="21774" x="7559675" y="2517775"/>
          <p14:tracePt t="21791" x="7534275" y="2509838"/>
          <p14:tracePt t="21807" x="7459663" y="2476500"/>
          <p14:tracePt t="21824" x="7375525" y="2451100"/>
          <p14:tracePt t="21840" x="7342188" y="2451100"/>
          <p14:tracePt t="21858" x="7308850" y="2417763"/>
          <p14:tracePt t="21874" x="7299325" y="2409825"/>
          <p14:tracePt t="21891" x="7283450" y="2400300"/>
          <p14:tracePt t="21907" x="7275513" y="2384425"/>
          <p14:tracePt t="21924" x="7250113" y="2359025"/>
          <p14:tracePt t="22001" x="7240588" y="2359025"/>
          <p14:tracePt t="22008" x="7258050" y="2359025"/>
          <p14:tracePt t="22016" x="7283450" y="2374900"/>
          <p14:tracePt t="22025" x="7299325" y="2374900"/>
          <p14:tracePt t="22041" x="7334250" y="2384425"/>
          <p14:tracePt t="22041" x="7392988" y="2392363"/>
          <p14:tracePt t="22057" x="7559675" y="2409825"/>
          <p14:tracePt t="22074" x="7753350" y="2417763"/>
          <p14:tracePt t="22090" x="7921625" y="2417763"/>
          <p14:tracePt t="22107" x="8088313" y="2417763"/>
          <p14:tracePt t="22124" x="8231188" y="2417763"/>
          <p14:tracePt t="22140" x="8348663" y="2417763"/>
          <p14:tracePt t="22157" x="8356600" y="2417763"/>
          <p14:tracePt t="22174" x="8366125" y="2417763"/>
          <p14:tracePt t="22318" x="8374063" y="2417763"/>
          <p14:tracePt t="22327" x="8382000" y="2417763"/>
          <p14:tracePt t="22334" x="8415338" y="2417763"/>
          <p14:tracePt t="22342" x="8432800" y="2417763"/>
          <p14:tracePt t="22357" x="8450263" y="2417763"/>
          <p14:tracePt t="22374" x="8466138" y="2417763"/>
          <p14:tracePt t="22390" x="8474075" y="2417763"/>
          <p14:tracePt t="22611" x="8483600" y="2417763"/>
          <p14:tracePt t="22620" x="8491538" y="2433638"/>
          <p14:tracePt t="22627" x="8499475" y="2433638"/>
          <p14:tracePt t="22641" x="8516938" y="2451100"/>
          <p14:tracePt t="22657" x="8567738" y="2517775"/>
          <p14:tracePt t="22674" x="8575675" y="2586038"/>
          <p14:tracePt t="22690" x="8609013" y="2770188"/>
          <p14:tracePt t="22707" x="8701088" y="3122613"/>
          <p14:tracePt t="22724" x="8818563" y="3576638"/>
          <p14:tracePt t="22740" x="9020175" y="4189413"/>
          <p14:tracePt t="22757" x="9213850" y="4708525"/>
          <p14:tracePt t="22774" x="9413875" y="5203825"/>
          <p14:tracePt t="22790" x="9574213" y="5624513"/>
          <p14:tracePt t="22791" x="9615488" y="5767388"/>
          <p14:tracePt t="22807" x="9648825" y="5918200"/>
          <p14:tracePt t="22824" x="9717088" y="6203950"/>
          <p14:tracePt t="22841" x="9750425" y="6321425"/>
          <p14:tracePt t="22857" x="9750425" y="6388100"/>
          <p14:tracePt t="22874" x="9750425" y="6438900"/>
          <p14:tracePt t="22891" x="9750425" y="6462713"/>
          <p14:tracePt t="22907" x="9750425" y="6488113"/>
          <p14:tracePt t="22924" x="9742488" y="6521450"/>
          <p14:tracePt t="22941" x="9707563" y="6572250"/>
          <p14:tracePt t="22957" x="9640888" y="6615113"/>
          <p14:tracePt t="22973" x="9556750" y="6648450"/>
          <p14:tracePt t="22990" x="9482138" y="6681788"/>
          <p14:tracePt t="23007" x="9305925" y="6723063"/>
          <p14:tracePt t="23024" x="9112250" y="6781800"/>
          <p14:tracePt t="23041" x="8928100" y="6832600"/>
          <p14:tracePt t="23133" x="7878763" y="6832600"/>
          <p14:tracePt t="23141" x="7812088" y="6824663"/>
          <p14:tracePt t="23157" x="7686675" y="6791325"/>
          <p14:tracePt t="23174" x="7627938" y="6773863"/>
          <p14:tracePt t="23191" x="7593013" y="6748463"/>
          <p14:tracePt t="23207" x="7577138" y="6732588"/>
          <p14:tracePt t="23224" x="7526338" y="6699250"/>
          <p14:tracePt t="23240" x="7459663" y="6664325"/>
          <p14:tracePt t="23257" x="7408863" y="6630988"/>
          <p14:tracePt t="23274" x="7316788" y="6572250"/>
          <p14:tracePt t="23290" x="7291388" y="6530975"/>
          <p14:tracePt t="23307" x="7275513" y="6505575"/>
          <p14:tracePt t="23324" x="7265988" y="6462713"/>
          <p14:tracePt t="23341" x="7265988" y="6403975"/>
          <p14:tracePt t="23358" x="7265988" y="6362700"/>
          <p14:tracePt t="23374" x="7265988" y="6337300"/>
          <p14:tracePt t="23391" x="7265988" y="6321425"/>
          <p14:tracePt t="23410" x="7275513" y="6311900"/>
          <p14:tracePt t="23450" x="7283450" y="6303963"/>
          <p14:tracePt t="23467" x="7308850" y="6296025"/>
          <p14:tracePt t="23475" x="7342188" y="6296025"/>
          <p14:tracePt t="23483" x="7358063" y="6296025"/>
          <p14:tracePt t="23491" x="7408863" y="6296025"/>
          <p14:tracePt t="23507" x="7585075" y="6296025"/>
          <p14:tracePt t="23523" x="7710488" y="6296025"/>
          <p14:tracePt t="23541" x="8231188" y="6296025"/>
          <p14:tracePt t="23557" x="8415338" y="6296025"/>
          <p14:tracePt t="23574" x="8777288" y="6296025"/>
          <p14:tracePt t="23591" x="8910638" y="6296025"/>
          <p14:tracePt t="23607" x="8920163" y="6296025"/>
          <p14:tracePt t="23624" x="8928100" y="6286500"/>
          <p14:tracePt t="24548" x="8902700" y="6286500"/>
          <p14:tracePt t="24551" x="8869363" y="6286500"/>
          <p14:tracePt t="24559" x="8836025" y="6286500"/>
          <p14:tracePt t="24574" x="8751888" y="6286500"/>
          <p14:tracePt t="24590" x="8558213" y="6286500"/>
          <p14:tracePt t="24607" x="8256588" y="6286500"/>
          <p14:tracePt t="24624" x="7937500" y="6286500"/>
          <p14:tracePt t="24640" x="7551738" y="6286500"/>
          <p14:tracePt t="24657" x="7485063" y="6286500"/>
          <p14:tracePt t="24674" x="7324725" y="6286500"/>
          <p14:tracePt t="24690" x="7258050" y="6286500"/>
          <p14:tracePt t="24707" x="7224713" y="6286500"/>
          <p14:tracePt t="24708" x="7181850" y="6286500"/>
          <p14:tracePt t="24723" x="7023100" y="6286500"/>
          <p14:tracePt t="24741" x="6821488" y="6286500"/>
          <p14:tracePt t="24758" x="6427788" y="6286500"/>
          <p14:tracePt t="24774" x="5807075" y="6286500"/>
          <p14:tracePt t="24791" x="5194300" y="6286500"/>
          <p14:tracePt t="24807" x="4673600" y="6286500"/>
          <p14:tracePt t="24824" x="4279900" y="6286500"/>
          <p14:tracePt t="24840" x="4044950" y="6286500"/>
          <p14:tracePt t="24857" x="3843338" y="6286500"/>
          <p14:tracePt t="24874" x="3649663" y="6286500"/>
          <p14:tracePt t="24890" x="3465513" y="6286500"/>
          <p14:tracePt t="24907" x="3289300" y="6262688"/>
          <p14:tracePt t="24924" x="3130550" y="6253163"/>
          <p14:tracePt t="24941" x="2995613" y="6253163"/>
          <p14:tracePt t="24957" x="2903538" y="6253163"/>
          <p14:tracePt t="24974" x="2844800" y="6262688"/>
          <p14:tracePt t="24990" x="2811463" y="6270625"/>
          <p14:tracePt t="25007" x="2794000" y="6286500"/>
          <p14:tracePt t="25024" x="2778125" y="6286500"/>
          <p14:tracePt t="25041" x="2743200" y="6286500"/>
          <p14:tracePt t="25057" x="2651125" y="6262688"/>
          <p14:tracePt t="25074" x="2625725" y="6245225"/>
          <p14:tracePt t="25074" x="2617788" y="6211888"/>
          <p14:tracePt t="25091" x="2609850" y="6135688"/>
          <p14:tracePt t="25108" x="2651125" y="6043613"/>
          <p14:tracePt t="25124" x="2944813" y="5791200"/>
          <p14:tracePt t="25141" x="3859213" y="5346700"/>
          <p14:tracePt t="25157" x="5076825" y="4860925"/>
          <p14:tracePt t="25173" x="6402388" y="4322763"/>
          <p14:tracePt t="25191" x="7602538" y="3794125"/>
          <p14:tracePt t="25207" x="8483600" y="3408363"/>
          <p14:tracePt t="25224" x="8928100" y="3232150"/>
          <p14:tracePt t="25241" x="9078913" y="3173413"/>
          <p14:tracePt t="25269" x="9061450" y="3173413"/>
          <p14:tracePt t="25278" x="9028113" y="3173413"/>
          <p14:tracePt t="25291" x="8978900" y="3148013"/>
          <p14:tracePt t="25308" x="8928100" y="3140075"/>
          <p14:tracePt t="25324" x="8793163" y="3114675"/>
          <p14:tracePt t="25341" x="8616950" y="3071813"/>
          <p14:tracePt t="25357" x="8415338" y="3030538"/>
          <p14:tracePt t="25373" x="8197850" y="3005138"/>
          <p14:tracePt t="25391" x="7962900" y="2987675"/>
          <p14:tracePt t="25407" x="7710488" y="2963863"/>
          <p14:tracePt t="25424" x="7467600" y="2963863"/>
          <p14:tracePt t="25425" x="7358063" y="2963863"/>
          <p14:tracePt t="25441" x="7250113" y="2963863"/>
          <p14:tracePt t="25441" x="7140575" y="2963863"/>
          <p14:tracePt t="25458" x="6989763" y="2946400"/>
          <p14:tracePt t="25474" x="6888163" y="2921000"/>
          <p14:tracePt t="25491" x="6854825" y="2905125"/>
          <p14:tracePt t="25507" x="6854825" y="2887663"/>
          <p14:tracePt t="25524" x="6854825" y="2854325"/>
          <p14:tracePt t="25541" x="6864350" y="2820988"/>
          <p14:tracePt t="25557" x="6872288" y="2762250"/>
          <p14:tracePt t="25574" x="6872288" y="2703513"/>
          <p14:tracePt t="25591" x="6872288" y="2635250"/>
          <p14:tracePt t="25607" x="6813550" y="2576513"/>
          <p14:tracePt t="25624" x="6721475" y="2535238"/>
          <p14:tracePt t="25641" x="6578600" y="2509838"/>
          <p14:tracePt t="25657" x="6369050" y="2492375"/>
          <p14:tracePt t="25674" x="6057900" y="2492375"/>
          <p14:tracePt t="25691" x="5715000" y="2492375"/>
          <p14:tracePt t="25707" x="5495925" y="2509838"/>
          <p14:tracePt t="25724" x="5503863" y="2517775"/>
          <p14:tracePt t="25741" x="5689600" y="2551113"/>
          <p14:tracePt t="25758" x="5789613" y="2568575"/>
          <p14:tracePt t="25890" x="5756275" y="2568575"/>
          <p14:tracePt t="25899" x="5680075" y="2543175"/>
          <p14:tracePt t="25908" x="5546725" y="2509838"/>
          <p14:tracePt t="25924" x="5337175" y="2501900"/>
          <p14:tracePt t="25941" x="4522788" y="2443163"/>
          <p14:tracePt t="25957" x="4162425" y="2409825"/>
          <p14:tracePt t="25974" x="3876675" y="2400300"/>
          <p14:tracePt t="25990" x="3633788" y="2400300"/>
          <p14:tracePt t="26007" x="3448050" y="2392363"/>
          <p14:tracePt t="26024" x="3340100" y="2392363"/>
          <p14:tracePt t="26041" x="3297238" y="2392363"/>
          <p14:tracePt t="26057" x="3271838" y="2392363"/>
          <p14:tracePt t="26074" x="3248025" y="2384425"/>
          <p14:tracePt t="26091" x="3171825" y="2374900"/>
          <p14:tracePt t="26107" x="3113088" y="2359025"/>
          <p14:tracePt t="26124" x="3054350" y="2359025"/>
          <p14:tracePt t="26141" x="2995613" y="2341563"/>
          <p14:tracePt t="26157" x="2928938" y="2333625"/>
          <p14:tracePt t="26174" x="2878138" y="2333625"/>
          <p14:tracePt t="26191" x="2836863" y="2333625"/>
          <p14:tracePt t="26207" x="2786063" y="2333625"/>
          <p14:tracePt t="26224" x="2735263" y="2333625"/>
          <p14:tracePt t="26241" x="2709863" y="2333625"/>
          <p14:tracePt t="26257" x="2635250" y="2333625"/>
          <p14:tracePt t="26274" x="2576513" y="2333625"/>
          <p14:tracePt t="26291" x="2508250" y="2333625"/>
          <p14:tracePt t="26307" x="2466975" y="2333625"/>
          <p14:tracePt t="26324" x="2441575" y="2333625"/>
          <p14:tracePt t="26341" x="2433638" y="2333625"/>
          <p14:tracePt t="26407" x="2449513" y="2333625"/>
          <p14:tracePt t="26415" x="2466975" y="2333625"/>
          <p14:tracePt t="26424" x="2508250" y="2333625"/>
          <p14:tracePt t="26440" x="2566988" y="2333625"/>
          <p14:tracePt t="26458" x="2668588" y="2333625"/>
          <p14:tracePt t="26474" x="2778125" y="2333625"/>
          <p14:tracePt t="26491" x="2895600" y="2333625"/>
          <p14:tracePt t="26507" x="2987675" y="2341563"/>
          <p14:tracePt t="26524" x="3054350" y="2341563"/>
          <p14:tracePt t="26541" x="3113088" y="2341563"/>
          <p14:tracePt t="26558" x="3163888" y="2341563"/>
          <p14:tracePt t="26574" x="3205163" y="2341563"/>
          <p14:tracePt t="26591" x="3271838" y="2341563"/>
          <p14:tracePt t="26607" x="3340100" y="2341563"/>
          <p14:tracePt t="26624" x="3448050" y="2341563"/>
          <p14:tracePt t="26641" x="3575050" y="2351088"/>
          <p14:tracePt t="26657" x="3700463" y="2366963"/>
          <p14:tracePt t="26674" x="3776663" y="2384425"/>
          <p14:tracePt t="26690" x="3792538" y="2392363"/>
          <p14:tracePt t="26815" x="3810000" y="2392363"/>
          <p14:tracePt t="26824" x="3825875" y="2392363"/>
          <p14:tracePt t="26831" x="3843338" y="2392363"/>
          <p14:tracePt t="26840" x="3868738" y="2392363"/>
          <p14:tracePt t="26857" x="3894138" y="2392363"/>
          <p14:tracePt t="26874" x="3902075" y="2400300"/>
          <p14:tracePt t="26930" x="3859213" y="2417763"/>
          <p14:tracePt t="26938" x="3825875" y="2417763"/>
          <p14:tracePt t="26945" x="3800475" y="2417763"/>
          <p14:tracePt t="26957" x="3759200" y="2417763"/>
          <p14:tracePt t="26974" x="3624263" y="2417763"/>
          <p14:tracePt t="26991" x="3457575" y="2417763"/>
          <p14:tracePt t="27007" x="3306763" y="2417763"/>
          <p14:tracePt t="27024" x="3171825" y="2417763"/>
          <p14:tracePt t="27041" x="3087688" y="2417763"/>
          <p14:tracePt t="27124" x="3071813" y="2417763"/>
          <p14:tracePt t="27133" x="3054350" y="2417763"/>
          <p14:tracePt t="27149" x="3036888" y="2417763"/>
          <p14:tracePt t="27157" x="3028950" y="2417763"/>
          <p14:tracePt t="27173" x="3013075" y="2417763"/>
          <p14:tracePt t="27190" x="2936875" y="2417763"/>
          <p14:tracePt t="27207" x="2911475" y="2417763"/>
          <p14:tracePt t="27224" x="2895600" y="2417763"/>
          <p14:tracePt t="27304" x="2903538" y="2417763"/>
          <p14:tracePt t="27320" x="2911475" y="2417763"/>
          <p14:tracePt t="27336" x="2936875" y="2417763"/>
          <p14:tracePt t="27345" x="2944813" y="2417763"/>
          <p14:tracePt t="27357" x="2987675" y="2417763"/>
          <p14:tracePt t="27374" x="3062288" y="2417763"/>
          <p14:tracePt t="27390" x="3146425" y="2417763"/>
          <p14:tracePt t="27407" x="3322638" y="2417763"/>
          <p14:tracePt t="27424" x="3498850" y="2417763"/>
          <p14:tracePt t="27441" x="3659188" y="2417763"/>
          <p14:tracePt t="27457" x="3767138" y="2417763"/>
          <p14:tracePt t="27474" x="3817938" y="2417763"/>
          <p14:tracePt t="27491" x="3825875" y="2417763"/>
          <p14:tracePt t="27557" x="3843338" y="2417763"/>
          <p14:tracePt t="27565" x="3843338" y="2409825"/>
          <p14:tracePt t="27581" x="3851275" y="2409825"/>
          <p14:tracePt t="27597" x="3868738" y="2400300"/>
          <p14:tracePt t="27607" x="3876675" y="2400300"/>
          <p14:tracePt t="27624" x="3894138" y="2400300"/>
          <p14:tracePt t="27640" x="3910013" y="2400300"/>
          <p14:tracePt t="27908" x="3917950" y="2400300"/>
          <p14:tracePt t="27916" x="3927475" y="2400300"/>
          <p14:tracePt t="27933" x="3935413" y="2400300"/>
          <p14:tracePt t="27943" x="3960813" y="2392363"/>
          <p14:tracePt t="27957" x="3968750" y="2392363"/>
          <p14:tracePt t="28308" x="3960813" y="2392363"/>
          <p14:tracePt t="28332" x="3952875" y="2392363"/>
          <p14:tracePt t="28340" x="3935413" y="2392363"/>
          <p14:tracePt t="28348" x="3927475" y="2400300"/>
          <p14:tracePt t="28358" x="3902075" y="2417763"/>
          <p14:tracePt t="28373" x="3884613" y="2433638"/>
          <p14:tracePt t="28438" x="3894138" y="2433638"/>
          <p14:tracePt t="28446" x="3902075" y="2417763"/>
          <p14:tracePt t="28463" x="3902075" y="2409825"/>
          <p14:tracePt t="28715" x="3902075" y="2433638"/>
          <p14:tracePt t="28732" x="3884613" y="2443163"/>
          <p14:tracePt t="28740" x="3876675" y="2451100"/>
          <p14:tracePt t="28748" x="3868738" y="2476500"/>
          <p14:tracePt t="28757" x="3868738" y="2509838"/>
          <p14:tracePt t="28773" x="3851275" y="2627313"/>
          <p14:tracePt t="28791" x="3835400" y="2836863"/>
          <p14:tracePt t="28807" x="3835400" y="3071813"/>
          <p14:tracePt t="28824" x="3835400" y="3316288"/>
          <p14:tracePt t="28841" x="3835400" y="3584575"/>
          <p14:tracePt t="28857" x="3800475" y="3852863"/>
          <p14:tracePt t="28874" x="3767138" y="4113213"/>
          <p14:tracePt t="28890" x="3717925" y="4373563"/>
          <p14:tracePt t="28907" x="3633788" y="4608513"/>
          <p14:tracePt t="28924" x="3565525" y="4810125"/>
          <p14:tracePt t="28941" x="3490913" y="5011738"/>
          <p14:tracePt t="28957" x="3424238" y="5221288"/>
          <p14:tracePt t="28974" x="3322638" y="5414963"/>
          <p14:tracePt t="28990" x="3238500" y="5599113"/>
          <p14:tracePt t="29007" x="3171825" y="5732463"/>
          <p14:tracePt t="29024" x="3095625" y="5834063"/>
          <p14:tracePt t="29040" x="3036888" y="5918200"/>
          <p14:tracePt t="29057" x="2987675" y="5984875"/>
          <p14:tracePt t="29074" x="2928938" y="6061075"/>
          <p14:tracePt t="29091" x="2903538" y="6094413"/>
          <p14:tracePt t="29107" x="2895600" y="6102350"/>
          <p14:tracePt t="29124" x="2844800" y="6145213"/>
          <p14:tracePt t="29141" x="2794000" y="6169025"/>
          <p14:tracePt t="29158" x="2701925" y="6245225"/>
          <p14:tracePt t="29174" x="2625725" y="6321425"/>
          <p14:tracePt t="29190" x="2566988" y="6345238"/>
          <p14:tracePt t="29207" x="2492375" y="6396038"/>
          <p14:tracePt t="29224" x="2425700" y="6421438"/>
          <p14:tracePt t="29240" x="2357438" y="6446838"/>
          <p14:tracePt t="29258" x="2324100" y="6446838"/>
          <p14:tracePt t="29274" x="2290763" y="6446838"/>
          <p14:tracePt t="29290" x="2249488" y="6446838"/>
          <p14:tracePt t="29308" x="2224088" y="6446838"/>
          <p14:tracePt t="29324" x="2206625" y="6446838"/>
          <p14:tracePt t="29351" x="2206625" y="6429375"/>
          <p14:tracePt t="29368" x="2206625" y="6421438"/>
          <p14:tracePt t="29376" x="2206625" y="6413500"/>
          <p14:tracePt t="29390" x="2206625" y="6403975"/>
          <p14:tracePt t="29408" x="2206625" y="6396038"/>
          <p14:tracePt t="29449" x="2206625" y="6388100"/>
          <p14:tracePt t="29465" x="2206625" y="6380163"/>
          <p14:tracePt t="29482" x="2224088" y="6370638"/>
          <p14:tracePt t="29498" x="2239963" y="6370638"/>
          <p14:tracePt t="29509" x="2265363" y="6370638"/>
          <p14:tracePt t="29514" x="2282825" y="6362700"/>
          <p14:tracePt t="29523" x="2324100" y="6362700"/>
          <p14:tracePt t="29540" x="2366963" y="6362700"/>
          <p14:tracePt t="29557" x="2533650" y="6362700"/>
          <p14:tracePt t="29574" x="2735263" y="6362700"/>
          <p14:tracePt t="29591" x="2944813" y="6362700"/>
          <p14:tracePt t="29607" x="3146425" y="6362700"/>
          <p14:tracePt t="29624" x="3297238" y="6362700"/>
          <p14:tracePt t="29640" x="3381375" y="6362700"/>
          <p14:tracePt t="29658" x="3398838" y="6362700"/>
          <p14:tracePt t="29674" x="3406775" y="6362700"/>
          <p14:tracePt t="30990" x="3406775" y="6354763"/>
          <p14:tracePt t="30998" x="3406775" y="6337300"/>
          <p14:tracePt t="31008" x="3398838" y="6337300"/>
          <p14:tracePt t="31024" x="3373438" y="6337300"/>
          <p14:tracePt t="33299" x="3398838" y="6303963"/>
          <p14:tracePt t="33310" x="3432175" y="6253163"/>
          <p14:tracePt t="33324" x="3465513" y="6203950"/>
          <p14:tracePt t="33341" x="3557588" y="6094413"/>
          <p14:tracePt t="33357" x="3683000" y="5943600"/>
          <p14:tracePt t="33373" x="3894138" y="5665788"/>
          <p14:tracePt t="33391" x="4162425" y="5280025"/>
          <p14:tracePt t="33407" x="4387850" y="4860925"/>
          <p14:tracePt t="33424" x="4556125" y="4473575"/>
          <p14:tracePt t="33441" x="4640263" y="4113213"/>
          <p14:tracePt t="33457" x="4699000" y="3760788"/>
          <p14:tracePt t="33474" x="4749800" y="3375025"/>
          <p14:tracePt t="33492" x="4783138" y="2971800"/>
          <p14:tracePt t="33507" x="4816475" y="2609850"/>
          <p14:tracePt t="33524" x="4849813" y="2351088"/>
          <p14:tracePt t="33541" x="4849813" y="2157413"/>
          <p14:tracePt t="33557" x="4849813" y="2014538"/>
          <p14:tracePt t="33574" x="4841875" y="1889125"/>
          <p14:tracePt t="33591" x="4824413" y="1797050"/>
          <p14:tracePt t="33608" x="4824413" y="1712913"/>
          <p14:tracePt t="33623" x="4824413" y="1628775"/>
          <p14:tracePt t="33640" x="4824413" y="1544638"/>
          <p14:tracePt t="33657" x="4824413" y="1460500"/>
          <p14:tracePt t="33674" x="4824413" y="1409700"/>
          <p14:tracePt t="33690" x="4833938" y="1376363"/>
          <p14:tracePt t="33707" x="4849813" y="1376363"/>
          <p14:tracePt t="33724" x="4867275" y="1376363"/>
          <p14:tracePt t="33740" x="4875213" y="1376363"/>
          <p14:tracePt t="33937" x="4841875" y="1409700"/>
          <p14:tracePt t="33944" x="4824413" y="1443038"/>
          <p14:tracePt t="33957" x="4783138" y="1485900"/>
          <p14:tracePt t="33974" x="4598988" y="1628775"/>
          <p14:tracePt t="33991" x="4203700" y="1820863"/>
          <p14:tracePt t="34007" x="3633788" y="1981200"/>
          <p14:tracePt t="34024" x="2954338" y="2090738"/>
          <p14:tracePt t="34040" x="2273300" y="2132013"/>
          <p14:tracePt t="34057" x="1795463" y="2132013"/>
          <p14:tracePt t="34074" x="1611313" y="2132013"/>
          <p14:tracePt t="34091" x="1603375" y="2132013"/>
          <p14:tracePt t="34108" x="1603375" y="2114550"/>
          <p14:tracePt t="34124" x="1603375" y="2106613"/>
          <p14:tracePt t="34140" x="1603375" y="2098675"/>
          <p14:tracePt t="34157" x="1603375" y="2090738"/>
          <p14:tracePt t="34174" x="1577975" y="2081213"/>
          <p14:tracePt t="34191" x="1527175" y="2081213"/>
          <p14:tracePt t="34207" x="1476375" y="2081213"/>
          <p14:tracePt t="34224" x="1350963" y="2081213"/>
          <p14:tracePt t="34240" x="1225550" y="2081213"/>
          <p14:tracePt t="34257" x="1192213" y="2081213"/>
          <p14:tracePt t="34295" x="1216025" y="2065338"/>
          <p14:tracePt t="34303" x="1258888" y="2047875"/>
          <p14:tracePt t="34311" x="1292225" y="2039938"/>
          <p14:tracePt t="34323" x="1333500" y="2032000"/>
          <p14:tracePt t="34341" x="1501775" y="2014538"/>
          <p14:tracePt t="34357" x="1662113" y="1981200"/>
          <p14:tracePt t="34374" x="1736725" y="1973263"/>
          <p14:tracePt t="34393" x="1736725" y="2006600"/>
          <p14:tracePt t="34407" x="1736725" y="2032000"/>
          <p14:tracePt t="34424" x="1662113" y="2165350"/>
          <p14:tracePt t="34441" x="1544638" y="2359025"/>
          <p14:tracePt t="34458" x="1435100" y="2492375"/>
          <p14:tracePt t="34491" x="1435100" y="2501900"/>
          <p14:tracePt t="34499" x="1450975" y="2501900"/>
          <p14:tracePt t="34508" x="1476375" y="2484438"/>
          <p14:tracePt t="34524" x="1519238" y="2433638"/>
          <p14:tracePt t="34540" x="1652588" y="2190750"/>
          <p14:tracePt t="34557" x="1736725" y="2022475"/>
          <p14:tracePt t="34574" x="1795463" y="1863725"/>
          <p14:tracePt t="34590" x="1812925" y="1762125"/>
          <p14:tracePt t="34607" x="1812925" y="1746250"/>
          <p14:tracePt t="34654" x="1803400" y="1746250"/>
          <p14:tracePt t="34663" x="1779588" y="1762125"/>
          <p14:tracePt t="34673" x="1754188" y="1812925"/>
          <p14:tracePt t="34691" x="1703388" y="1889125"/>
          <p14:tracePt t="34708" x="1644650" y="2014538"/>
          <p14:tracePt t="34724" x="1593850" y="2149475"/>
          <p14:tracePt t="34740" x="1585913" y="2249488"/>
          <p14:tracePt t="34777" x="1593850" y="2257425"/>
          <p14:tracePt t="34786" x="1619250" y="2257425"/>
          <p14:tracePt t="34794" x="1644650" y="2233613"/>
          <p14:tracePt t="34807" x="1677988" y="2208213"/>
          <p14:tracePt t="34824" x="1736725" y="2124075"/>
          <p14:tracePt t="34841" x="1779588" y="2047875"/>
          <p14:tracePt t="34857" x="1803400" y="1981200"/>
          <p14:tracePt t="34900" x="1803400" y="1973263"/>
          <p14:tracePt t="34908" x="1787525" y="1973263"/>
          <p14:tracePt t="34916" x="1754188" y="1997075"/>
          <p14:tracePt t="34924" x="1711325" y="2055813"/>
          <p14:tracePt t="34940" x="1703388" y="2073275"/>
          <p14:tracePt t="34958" x="1685925" y="2139950"/>
          <p14:tracePt t="34958" x="1685925" y="2157413"/>
          <p14:tracePt t="34981" x="1703388" y="2165350"/>
          <p14:tracePt t="34990" x="1754188" y="2165350"/>
          <p14:tracePt t="35007" x="1862138" y="2114550"/>
          <p14:tracePt t="35024" x="2063750" y="1997075"/>
          <p14:tracePt t="35040" x="2366963" y="1797050"/>
          <p14:tracePt t="35057" x="2676525" y="1603375"/>
          <p14:tracePt t="35074" x="2886075" y="1443038"/>
          <p14:tracePt t="35091" x="3013075" y="1376363"/>
          <p14:tracePt t="35128" x="3003550" y="1401763"/>
          <p14:tracePt t="35136" x="2970213" y="1460500"/>
          <p14:tracePt t="35145" x="2911475" y="1562100"/>
          <p14:tracePt t="35157" x="2786063" y="1787525"/>
          <p14:tracePt t="35174" x="2517775" y="2484438"/>
          <p14:tracePt t="35190" x="2324100" y="3081338"/>
          <p14:tracePt t="35207" x="2257425" y="3433763"/>
          <p14:tracePt t="35224" x="2239963" y="3584575"/>
          <p14:tracePt t="35240" x="2298700" y="3625850"/>
          <p14:tracePt t="35257" x="2500313" y="3551238"/>
          <p14:tracePt t="35274" x="2995613" y="3232150"/>
          <p14:tracePt t="35290" x="3641725" y="2744788"/>
          <p14:tracePt t="35308" x="4221163" y="2274888"/>
          <p14:tracePt t="35324" x="4699000" y="1879600"/>
          <p14:tracePt t="35324" x="4883150" y="1728788"/>
          <p14:tracePt t="35340" x="5084763" y="1577975"/>
          <p14:tracePt t="35357" x="5102225" y="1577975"/>
          <p14:tracePt t="35374" x="5102225" y="1585913"/>
          <p14:tracePt t="35390" x="5051425" y="1636713"/>
          <p14:tracePt t="35407" x="4514850" y="2257425"/>
          <p14:tracePt t="35424" x="3917950" y="2870200"/>
          <p14:tracePt t="35440" x="3297238" y="3459163"/>
          <p14:tracePt t="35457" x="2995613" y="3752850"/>
          <p14:tracePt t="35474" x="2870200" y="3870325"/>
          <p14:tracePt t="35491" x="2860675" y="3870325"/>
          <p14:tracePt t="35507" x="2928938" y="3752850"/>
          <p14:tracePt t="35524" x="3171825" y="3492500"/>
          <p14:tracePt t="35541" x="3465513" y="3189288"/>
          <p14:tracePt t="35557" x="3725863" y="2870200"/>
          <p14:tracePt t="35574" x="3859213" y="2711450"/>
          <p14:tracePt t="35591" x="3894138" y="2668588"/>
          <p14:tracePt t="35617" x="3868738" y="2693988"/>
          <p14:tracePt t="35626" x="3792538" y="2778125"/>
          <p14:tracePt t="35641" x="3692525" y="2879725"/>
          <p14:tracePt t="35657" x="3348038" y="3265488"/>
          <p14:tracePt t="35675" x="2911475" y="3743325"/>
          <p14:tracePt t="35675" x="2709863" y="3962400"/>
          <p14:tracePt t="35690" x="2576513" y="4113213"/>
          <p14:tracePt t="35707" x="2425700" y="4230688"/>
          <p14:tracePt t="35724" x="2500313" y="4179888"/>
          <p14:tracePt t="35741" x="2693988" y="4054475"/>
          <p14:tracePt t="35758" x="2878138" y="3952875"/>
          <p14:tracePt t="35758" x="3028950" y="3852863"/>
          <p14:tracePt t="35774" x="3281363" y="3709988"/>
          <p14:tracePt t="35791" x="3414713" y="3600450"/>
          <p14:tracePt t="35821" x="3414713" y="3584575"/>
          <p14:tracePt t="35829" x="3389313" y="3584575"/>
          <p14:tracePt t="35840" x="3330575" y="3600450"/>
          <p14:tracePt t="35857" x="3028950" y="3768725"/>
          <p14:tracePt t="35874" x="2551113" y="4105275"/>
          <p14:tracePt t="35890" x="2198688" y="4365625"/>
          <p14:tracePt t="35907" x="1971675" y="4557713"/>
          <p14:tracePt t="35924" x="1912938" y="4600575"/>
          <p14:tracePt t="35941" x="1979613" y="4600575"/>
          <p14:tracePt t="35958" x="2165350" y="4516438"/>
          <p14:tracePt t="35974" x="2341563" y="4406900"/>
          <p14:tracePt t="35991" x="2508250" y="4314825"/>
          <p14:tracePt t="36007" x="2592388" y="4281488"/>
          <p14:tracePt t="36025" x="2592388" y="4297363"/>
          <p14:tracePt t="36041" x="2517775" y="4432300"/>
          <p14:tracePt t="36058" x="2459038" y="4541838"/>
          <p14:tracePt t="36074" x="2298700" y="4826000"/>
          <p14:tracePt t="36075" x="2232025" y="4953000"/>
          <p14:tracePt t="36091" x="2165350" y="5221288"/>
          <p14:tracePt t="36107" x="2155825" y="5330825"/>
          <p14:tracePt t="36124" x="2214563" y="5532438"/>
          <p14:tracePt t="36140" x="2290763" y="5581650"/>
          <p14:tracePt t="36157" x="2341563" y="5581650"/>
          <p14:tracePt t="36175" x="2349500" y="5581650"/>
          <p14:tracePt t="36192" x="2366963" y="5573713"/>
          <p14:tracePt t="36192" x="2366963" y="5565775"/>
          <p14:tracePt t="36209" x="2366963" y="5556250"/>
          <p14:tracePt t="36266" x="2341563" y="5556250"/>
          <p14:tracePt t="36274" x="2316163" y="5548313"/>
          <p14:tracePt t="36291" x="2282825" y="5489575"/>
          <p14:tracePt t="36308" x="2273300" y="5489575"/>
          <p14:tracePt t="36414" x="2282825" y="5489575"/>
          <p14:tracePt t="36422" x="2298700" y="5489575"/>
          <p14:tracePt t="36430" x="2316163" y="5473700"/>
          <p14:tracePt t="36441" x="2349500" y="5430838"/>
          <p14:tracePt t="36457" x="2466975" y="5280025"/>
          <p14:tracePt t="36474" x="2651125" y="5070475"/>
          <p14:tracePt t="36491" x="2928938" y="4810125"/>
          <p14:tracePt t="36507" x="3271838" y="4281488"/>
          <p14:tracePt t="36524" x="3600450" y="3643313"/>
          <p14:tracePt t="36541" x="3851275" y="2946400"/>
          <p14:tracePt t="36557" x="3986213" y="2341563"/>
          <p14:tracePt t="36574" x="4027488" y="1938338"/>
          <p14:tracePt t="36591" x="4027488" y="1679575"/>
          <p14:tracePt t="36608" x="4002088" y="1493838"/>
          <p14:tracePt t="36624" x="3968750" y="1360488"/>
          <p14:tracePt t="36641" x="3943350" y="1335088"/>
          <p14:tracePt t="36658" x="3943350" y="1325563"/>
          <p14:tracePt t="36683" x="3935413" y="1325563"/>
          <p14:tracePt t="36692" x="3927475" y="1360488"/>
          <p14:tracePt t="36708" x="3902075" y="1419225"/>
          <p14:tracePt t="36724" x="3884613" y="1468438"/>
          <p14:tracePt t="36740" x="3859213" y="1628775"/>
          <p14:tracePt t="36757" x="3843338" y="1846263"/>
          <p14:tracePt t="36758" x="3835400" y="1989138"/>
          <p14:tracePt t="36774" x="3792538" y="2459038"/>
          <p14:tracePt t="36790" x="3733800" y="3089275"/>
          <p14:tracePt t="36807" x="3692525" y="3786188"/>
          <p14:tracePt t="36824" x="3675063" y="4424363"/>
          <p14:tracePt t="36840" x="3675063" y="5111750"/>
          <p14:tracePt t="36857" x="3675063" y="5749925"/>
          <p14:tracePt t="36874" x="3675063" y="6119813"/>
          <p14:tracePt t="36892" x="3675063" y="6270625"/>
          <p14:tracePt t="36907" x="3675063" y="6278563"/>
          <p14:tracePt t="36978" x="3675063" y="6270625"/>
          <p14:tracePt t="36986" x="3675063" y="6262688"/>
          <p14:tracePt t="36994" x="3675063" y="6253163"/>
          <p14:tracePt t="37011" x="3675063" y="6245225"/>
          <p14:tracePt t="37027" x="3675063" y="6227763"/>
          <p14:tracePt t="37043" x="3667125" y="6211888"/>
          <p14:tracePt t="37057" x="3667125" y="6203950"/>
          <p14:tracePt t="37075" x="3667125" y="6169025"/>
          <p14:tracePt t="37090" x="3649663" y="6161088"/>
          <p14:tracePt t="38176" x="3641725" y="6161088"/>
          <p14:tracePt t="38195" x="3641725" y="6119813"/>
          <p14:tracePt t="38203" x="3641725" y="6094413"/>
          <p14:tracePt t="38211" x="3641725" y="6002338"/>
          <p14:tracePt t="38224" x="3641725" y="5757863"/>
          <p14:tracePt t="38241" x="3641725" y="5262563"/>
          <p14:tracePt t="38488" x="3633788" y="5262563"/>
          <p14:tracePt t="38496" x="3616325" y="5287963"/>
          <p14:tracePt t="38508" x="3575050" y="5338763"/>
          <p14:tracePt t="38524" x="3541713" y="5389563"/>
          <p14:tracePt t="38540" x="3448050" y="5481638"/>
          <p14:tracePt t="38557" x="3289300" y="5581650"/>
          <p14:tracePt t="38574" x="3163888" y="5632450"/>
          <p14:tracePt t="38591" x="3054350" y="5649913"/>
          <p14:tracePt t="38607" x="3021013" y="5649913"/>
          <p14:tracePt t="38684" x="2995613" y="5649913"/>
          <p14:tracePt t="38692" x="2954338" y="5649913"/>
          <p14:tracePt t="38700" x="2886075" y="5649913"/>
          <p14:tracePt t="38708" x="2778125" y="5683250"/>
          <p14:tracePt t="38724" x="2609850" y="5724525"/>
          <p14:tracePt t="38724" x="2408238" y="5775325"/>
          <p14:tracePt t="38740" x="2249488" y="5808663"/>
          <p14:tracePt t="38757" x="2047875" y="5842000"/>
          <p14:tracePt t="38774" x="1946275" y="5867400"/>
          <p14:tracePt t="38790" x="1846263" y="5900738"/>
          <p14:tracePt t="38807" x="1744663" y="5959475"/>
          <p14:tracePt t="38823" x="1652588" y="6018213"/>
          <p14:tracePt t="38840" x="1560513" y="6094413"/>
          <p14:tracePt t="38857" x="1435100" y="6186488"/>
          <p14:tracePt t="38874" x="1300163" y="6296025"/>
          <p14:tracePt t="38891" x="1182688" y="6413500"/>
          <p14:tracePt t="38907" x="1116013" y="6521450"/>
          <p14:tracePt t="38924" x="1057275" y="6623050"/>
          <p14:tracePt t="38941" x="1023938" y="6723063"/>
          <p14:tracePt t="38957" x="998538" y="6824663"/>
          <p14:tracePt t="39719" x="1468438" y="6681788"/>
          <p14:tracePt t="39727" x="1568450" y="6505575"/>
          <p14:tracePt t="39741" x="1695450" y="6296025"/>
          <p14:tracePt t="39757" x="1997075" y="5900738"/>
          <p14:tracePt t="39774" x="2357438" y="5489575"/>
          <p14:tracePt t="39793" x="2944813" y="4860925"/>
          <p14:tracePt t="39808" x="3146425" y="4667250"/>
          <p14:tracePt t="39808" x="3322638" y="4473575"/>
          <p14:tracePt t="39824" x="3506788" y="4271963"/>
          <p14:tracePt t="39841" x="3843338" y="3978275"/>
          <p14:tracePt t="39841" x="3968750" y="3860800"/>
          <p14:tracePt t="39857" x="4094163" y="3760788"/>
          <p14:tracePt t="39874" x="4354513" y="3508375"/>
          <p14:tracePt t="39890" x="4422775" y="3441700"/>
          <p14:tracePt t="39907" x="4640263" y="3206750"/>
          <p14:tracePt t="39924" x="4799013" y="3022600"/>
          <p14:tracePt t="39940" x="4933950" y="2828925"/>
          <p14:tracePt t="39957" x="5026025" y="2644775"/>
          <p14:tracePt t="39974" x="5084763" y="2468563"/>
          <p14:tracePt t="39990" x="5135563" y="2316163"/>
          <p14:tracePt t="40007" x="5143500" y="2233613"/>
          <p14:tracePt t="40024" x="5143500" y="2208213"/>
          <p14:tracePt t="40085" x="5151438" y="2198688"/>
          <p14:tracePt t="40101" x="5160963" y="2198688"/>
          <p14:tracePt t="40126" x="5168900" y="2198688"/>
          <p14:tracePt t="40134" x="5176838" y="2182813"/>
          <p14:tracePt t="40158" x="5186363" y="2182813"/>
          <p14:tracePt t="40175" x="5202238" y="2173288"/>
          <p14:tracePt t="40183" x="5219700" y="2165350"/>
          <p14:tracePt t="40192" x="5227638" y="2157413"/>
          <p14:tracePt t="40207" x="5235575" y="2149475"/>
          <p14:tracePt t="40224" x="5260975" y="2106613"/>
          <p14:tracePt t="40224" x="5268913" y="2098675"/>
          <p14:tracePt t="40241" x="5278438" y="2073275"/>
          <p14:tracePt t="40257" x="5278438" y="2055813"/>
          <p14:tracePt t="40274" x="5278438" y="2047875"/>
          <p14:tracePt t="40291" x="5278438" y="2039938"/>
          <p14:tracePt t="40307" x="5278438" y="2032000"/>
          <p14:tracePt t="40324" x="5268913" y="2014538"/>
          <p14:tracePt t="40341" x="5245100" y="1997075"/>
          <p14:tracePt t="40357" x="5227638" y="1997075"/>
          <p14:tracePt t="40375" x="5186363" y="1997075"/>
          <p14:tracePt t="40391" x="5127625" y="1997075"/>
          <p14:tracePt t="40407" x="5068888" y="1997075"/>
          <p14:tracePt t="40424" x="4967288" y="1997075"/>
          <p14:tracePt t="40441" x="4841875" y="1989138"/>
          <p14:tracePt t="40457" x="4706938" y="1963738"/>
          <p14:tracePt t="40474" x="4556125" y="1947863"/>
          <p14:tracePt t="40491" x="4430713" y="1930400"/>
          <p14:tracePt t="40509" x="4279900" y="1905000"/>
          <p14:tracePt t="40524" x="4237038" y="1905000"/>
          <p14:tracePt t="40540" x="4170363" y="1905000"/>
          <p14:tracePt t="40558" x="4119563" y="1905000"/>
          <p14:tracePt t="40574" x="4103688" y="1905000"/>
          <p14:tracePt t="40591" x="4078288" y="1905000"/>
          <p14:tracePt t="40607" x="4052888" y="1914525"/>
          <p14:tracePt t="40624" x="4019550" y="1947863"/>
          <p14:tracePt t="40641" x="4011613" y="1963738"/>
          <p14:tracePt t="40657" x="3968750" y="2022475"/>
          <p14:tracePt t="40674" x="3952875" y="2090738"/>
          <p14:tracePt t="40690" x="3917950" y="2182813"/>
          <p14:tracePt t="40707" x="3884613" y="2282825"/>
          <p14:tracePt t="40724" x="3859213" y="2359025"/>
          <p14:tracePt t="40740" x="3843338" y="2443163"/>
          <p14:tracePt t="40759" x="3835400" y="2476500"/>
          <p14:tracePt t="40774" x="3800475" y="2560638"/>
          <p14:tracePt t="40791" x="3776663" y="2678113"/>
          <p14:tracePt t="40807" x="3741738" y="2862263"/>
          <p14:tracePt t="40825" x="3700463" y="3030538"/>
          <p14:tracePt t="40840" x="3649663" y="3198813"/>
          <p14:tracePt t="40857" x="3616325" y="3357563"/>
          <p14:tracePt t="40874" x="3590925" y="3517900"/>
          <p14:tracePt t="40891" x="3575050" y="3643313"/>
          <p14:tracePt t="40907" x="3565525" y="3752850"/>
          <p14:tracePt t="40924" x="3557588" y="3802063"/>
          <p14:tracePt t="40940" x="3557588" y="3852863"/>
          <p14:tracePt t="40957" x="3549650" y="3903663"/>
          <p14:tracePt t="40974" x="3541713" y="3911600"/>
          <p14:tracePt t="40991" x="3541713" y="3919538"/>
          <p14:tracePt t="42302" x="3565525" y="3919538"/>
          <p14:tracePt t="42310" x="3641725" y="3903663"/>
          <p14:tracePt t="42324" x="3733800" y="3870325"/>
          <p14:tracePt t="42341" x="3952875" y="3776663"/>
          <p14:tracePt t="42358" x="4237038" y="3625850"/>
          <p14:tracePt t="42374" x="4589463" y="3424238"/>
          <p14:tracePt t="42392" x="5110163" y="3222625"/>
          <p14:tracePt t="42392" x="5345113" y="3105150"/>
          <p14:tracePt t="42407" x="5588000" y="2997200"/>
          <p14:tracePt t="42424" x="5957888" y="2803525"/>
          <p14:tracePt t="42424" x="6091238" y="2727325"/>
          <p14:tracePt t="42440" x="6351588" y="2535238"/>
          <p14:tracePt t="42457" x="6494463" y="2425700"/>
          <p14:tracePt t="42474" x="6997700" y="1997075"/>
          <p14:tracePt t="42491" x="7291388" y="1746250"/>
          <p14:tracePt t="42507" x="7459663" y="1603375"/>
          <p14:tracePt t="42524" x="7559675" y="1511300"/>
          <p14:tracePt t="42540" x="7577138" y="1493838"/>
          <p14:tracePt t="42636" x="7585075" y="1493838"/>
          <p14:tracePt t="42644" x="7602538" y="1519238"/>
          <p14:tracePt t="42658" x="7602538" y="1536700"/>
          <p14:tracePt t="42674" x="7643813" y="1679575"/>
          <p14:tracePt t="42690" x="7686675" y="1938338"/>
          <p14:tracePt t="42707" x="7710488" y="2366963"/>
          <p14:tracePt t="42724" x="7727950" y="2846388"/>
          <p14:tracePt t="42741" x="7720013" y="3357563"/>
          <p14:tracePt t="42757" x="7669213" y="3768725"/>
          <p14:tracePt t="42774" x="7593013" y="4171950"/>
          <p14:tracePt t="42791" x="7569200" y="4256088"/>
          <p14:tracePt t="42791" x="7551738" y="4314825"/>
          <p14:tracePt t="42807" x="7543800" y="4340225"/>
          <p14:tracePt t="44192" x="7510463" y="4340225"/>
          <p14:tracePt t="44193" x="7316788" y="4306888"/>
          <p14:tracePt t="44207" x="6946900" y="4271963"/>
          <p14:tracePt t="44224" x="6318250" y="4230688"/>
          <p14:tracePt t="44241" x="6083300" y="4164013"/>
          <p14:tracePt t="44257" x="5965825" y="4046538"/>
          <p14:tracePt t="44274" x="5672138" y="3651250"/>
          <p14:tracePt t="44290" x="5521325" y="3500438"/>
          <p14:tracePt t="44307" x="5194300" y="3206750"/>
          <p14:tracePt t="44324" x="4749800" y="2862263"/>
          <p14:tracePt t="44341" x="4622800" y="2752725"/>
          <p14:tracePt t="44357" x="4464050" y="2601913"/>
          <p14:tracePt t="44373" x="4279900" y="2400300"/>
          <p14:tracePt t="44390" x="4221163" y="2325688"/>
          <p14:tracePt t="44407" x="4137025" y="2249488"/>
          <p14:tracePt t="44424" x="4027488" y="2208213"/>
          <p14:tracePt t="44441" x="3910013" y="2182813"/>
          <p14:tracePt t="44458" x="3817938" y="2182813"/>
          <p14:tracePt t="44474" x="3741738" y="2182813"/>
          <p14:tracePt t="44491" x="3708400" y="2182813"/>
          <p14:tracePt t="44507" x="3683000" y="2173288"/>
          <p14:tracePt t="44524" x="3675063" y="2173288"/>
          <p14:tracePt t="44541" x="3641725" y="2157413"/>
          <p14:tracePt t="44557" x="3575050" y="2157413"/>
          <p14:tracePt t="44574" x="3506788" y="2157413"/>
          <p14:tracePt t="44591" x="3424238" y="2157413"/>
          <p14:tracePt t="44607" x="3314700" y="2157413"/>
          <p14:tracePt t="44624" x="3205163" y="2157413"/>
          <p14:tracePt t="44641" x="3095625" y="2157413"/>
          <p14:tracePt t="44657" x="3013075" y="2157413"/>
          <p14:tracePt t="44674" x="2978150" y="2157413"/>
          <p14:tracePt t="44691" x="2970213" y="2165350"/>
          <p14:tracePt t="44707" x="2962275" y="2190750"/>
          <p14:tracePt t="44724" x="2962275" y="2274888"/>
          <p14:tracePt t="44740" x="2962275" y="2325688"/>
          <p14:tracePt t="44757" x="2962275" y="2425700"/>
          <p14:tracePt t="44773" x="2962275" y="2543175"/>
          <p14:tracePt t="44791" x="2954338" y="2660650"/>
          <p14:tracePt t="44807" x="2936875" y="2762250"/>
          <p14:tracePt t="44824" x="2928938" y="2854325"/>
          <p14:tracePt t="44840" x="2928938" y="2954338"/>
          <p14:tracePt t="44857" x="2928938" y="3081338"/>
          <p14:tracePt t="44874" x="2928938" y="3214688"/>
          <p14:tracePt t="44890" x="2928938" y="3340100"/>
          <p14:tracePt t="44908" x="2954338" y="3508375"/>
          <p14:tracePt t="44908" x="2970213" y="3600450"/>
          <p14:tracePt t="44924" x="2987675" y="3684588"/>
          <p14:tracePt t="44924" x="3003550" y="3760788"/>
          <p14:tracePt t="44940" x="3013075" y="3819525"/>
          <p14:tracePt t="44957" x="3036888" y="3962400"/>
          <p14:tracePt t="44973" x="3046413" y="3995738"/>
          <p14:tracePt t="44990" x="3054350" y="4029075"/>
          <p14:tracePt t="45007" x="3054350" y="4037013"/>
          <p14:tracePt t="45024" x="3054350" y="4054475"/>
          <p14:tracePt t="45120" x="3054350" y="4062413"/>
          <p14:tracePt t="45128" x="3054350" y="4071938"/>
          <p14:tracePt t="45144" x="3054350" y="4079875"/>
          <p14:tracePt t="45157" x="3054350" y="4095750"/>
          <p14:tracePt t="45174" x="3054350" y="4113213"/>
          <p14:tracePt t="45190" x="3054350" y="4138613"/>
          <p14:tracePt t="45207" x="3054350" y="4154488"/>
          <p14:tracePt t="45224" x="3054350" y="4164013"/>
          <p14:tracePt t="45261" x="3046413" y="4164013"/>
          <p14:tracePt t="45270" x="3021013" y="4121150"/>
          <p14:tracePt t="45277" x="2978150" y="4071938"/>
          <p14:tracePt t="45290" x="2919413" y="4021138"/>
          <p14:tracePt t="45307" x="2819400" y="3886200"/>
          <p14:tracePt t="45324" x="2566988" y="3609975"/>
          <p14:tracePt t="45341" x="2273300" y="3232150"/>
          <p14:tracePt t="45357" x="2022475" y="2846388"/>
          <p14:tracePt t="45374" x="1846263" y="2501900"/>
          <p14:tracePt t="45391" x="1695450" y="2233613"/>
          <p14:tracePt t="45407" x="1603375" y="2090738"/>
          <p14:tracePt t="45424" x="1568450" y="1981200"/>
          <p14:tracePt t="45440" x="1552575" y="1905000"/>
          <p14:tracePt t="45457" x="1544638" y="1871663"/>
          <p14:tracePt t="45458" x="1544638" y="1863725"/>
          <p14:tracePt t="45474" x="1544638" y="1855788"/>
          <p14:tracePt t="45491" x="1544638" y="1846263"/>
          <p14:tracePt t="45572" x="1544638" y="1838325"/>
          <p14:tracePt t="45580" x="1544638" y="1830388"/>
          <p14:tracePt t="45670" x="1544638" y="1838325"/>
          <p14:tracePt t="45678" x="1544638" y="1855788"/>
          <p14:tracePt t="45691" x="1544638" y="1871663"/>
          <p14:tracePt t="45707" x="1544638" y="1889125"/>
          <p14:tracePt t="45724" x="1544638" y="1905000"/>
          <p14:tracePt t="45740" x="1544638" y="1914525"/>
          <p14:tracePt t="45761" x="1544638" y="1922463"/>
          <p14:tracePt t="45818" x="1544638" y="1930400"/>
          <p14:tracePt t="45842" x="1544638" y="1947863"/>
          <p14:tracePt t="45859" x="1544638" y="1955800"/>
          <p14:tracePt t="45973" x="1544638" y="1963738"/>
          <p14:tracePt t="45981" x="1544638" y="1973263"/>
          <p14:tracePt t="45991" x="1544638" y="1997075"/>
          <p14:tracePt t="46007" x="1544638" y="2032000"/>
          <p14:tracePt t="46024" x="1535113" y="2065338"/>
          <p14:tracePt t="46041" x="1519238" y="2124075"/>
          <p14:tracePt t="46057" x="1509713" y="2182813"/>
          <p14:tracePt t="46074" x="1509713" y="2241550"/>
          <p14:tracePt t="46090" x="1509713" y="2316163"/>
          <p14:tracePt t="46107" x="1509713" y="2359025"/>
          <p14:tracePt t="46124" x="1509713" y="2451100"/>
          <p14:tracePt t="46141" x="1509713" y="2551113"/>
          <p14:tracePt t="46157" x="1509713" y="2711450"/>
          <p14:tracePt t="46174" x="1509713" y="2879725"/>
          <p14:tracePt t="46191" x="1509713" y="3089275"/>
          <p14:tracePt t="46207" x="1509713" y="3306763"/>
          <p14:tracePt t="46224" x="1509713" y="3541713"/>
          <p14:tracePt t="46240" x="1509713" y="3776663"/>
          <p14:tracePt t="46257" x="1493838" y="4021138"/>
          <p14:tracePt t="46274" x="1485900" y="4264025"/>
          <p14:tracePt t="46291" x="1468438" y="4473575"/>
          <p14:tracePt t="46307" x="1450975" y="4659313"/>
          <p14:tracePt t="46324" x="1443038" y="4818063"/>
          <p14:tracePt t="46340" x="1443038" y="4953000"/>
          <p14:tracePt t="46357" x="1443038" y="5086350"/>
          <p14:tracePt t="46374" x="1443038" y="5203825"/>
          <p14:tracePt t="46374" x="1443038" y="5272088"/>
          <p14:tracePt t="46390" x="1443038" y="5356225"/>
          <p14:tracePt t="46408" x="1443038" y="5532438"/>
          <p14:tracePt t="46424" x="1427163" y="5614988"/>
          <p14:tracePt t="46441" x="1417638" y="5640388"/>
          <p14:tracePt t="46441" x="1417638" y="5665788"/>
          <p14:tracePt t="46457" x="1409700" y="5699125"/>
          <p14:tracePt t="46474" x="1409700" y="5716588"/>
          <p14:tracePt t="46491" x="1401763" y="5741988"/>
          <p14:tracePt t="46507" x="1401763" y="5775325"/>
          <p14:tracePt t="46524" x="1401763" y="5816600"/>
          <p14:tracePt t="46540" x="1401763" y="5859463"/>
          <p14:tracePt t="46557" x="1401763" y="5884863"/>
          <p14:tracePt t="46573" x="1401763" y="5908675"/>
          <p14:tracePt t="46590" x="1401763" y="5934075"/>
          <p14:tracePt t="46607" x="1401763" y="5976938"/>
          <p14:tracePt t="46624" x="1401763" y="6035675"/>
          <p14:tracePt t="46641" x="1401763" y="6069013"/>
          <p14:tracePt t="46657" x="1401763" y="6094413"/>
          <p14:tracePt t="46674" x="1401763" y="6119813"/>
          <p14:tracePt t="46690" x="1401763" y="6127750"/>
          <p14:tracePt t="46710" x="1401763" y="6145213"/>
          <p14:tracePt t="46727" x="1401763" y="6153150"/>
          <p14:tracePt t="46741" x="1401763" y="6169025"/>
          <p14:tracePt t="46757" x="1401763" y="6186488"/>
          <p14:tracePt t="46774" x="1401763" y="6219825"/>
          <p14:tracePt t="46790" x="1401763" y="6227763"/>
          <p14:tracePt t="46807" x="1401763" y="6245225"/>
          <p14:tracePt t="46824" x="1401763" y="6270625"/>
          <p14:tracePt t="46840" x="1401763" y="6286500"/>
          <p14:tracePt t="46857" x="1401763" y="6321425"/>
          <p14:tracePt t="46874" x="1401763" y="6337300"/>
          <p14:tracePt t="46874" x="1401763" y="6345238"/>
          <p14:tracePt t="46890" x="1401763" y="6380163"/>
          <p14:tracePt t="46907" x="1401763" y="6388100"/>
          <p14:tracePt t="46924" x="1401763" y="6429375"/>
          <p14:tracePt t="46941" x="1401763" y="6438900"/>
          <p14:tracePt t="46958" x="1401763" y="6454775"/>
          <p14:tracePt t="46974" x="1401763" y="6472238"/>
          <p14:tracePt t="46990" x="1401763" y="6521450"/>
          <p14:tracePt t="47007" x="1401763" y="6538913"/>
          <p14:tracePt t="47024" x="1401763" y="6546850"/>
          <p14:tracePt t="47040" x="1401763" y="6564313"/>
          <p14:tracePt t="47070" x="1401763" y="6572250"/>
          <p14:tracePt t="47111" x="1401763" y="6581775"/>
          <p14:tracePt t="47229" x="1401763" y="6589713"/>
          <p14:tracePt t="47260" x="1401763" y="6597650"/>
          <p14:tracePt t="47294" x="1427163" y="6597650"/>
          <p14:tracePt t="47301" x="1443038" y="6597650"/>
          <p14:tracePt t="47309" x="1468438" y="6597650"/>
          <p14:tracePt t="47323" x="1468438" y="6572250"/>
          <p14:tracePt t="47340" x="1527175" y="6462713"/>
          <p14:tracePt t="47357" x="1552575" y="6413500"/>
          <p14:tracePt t="47760" x="1552575" y="6403975"/>
          <p14:tracePt t="47769" x="1568450" y="6362700"/>
          <p14:tracePt t="47776" x="1585913" y="6337300"/>
          <p14:tracePt t="47791" x="1603375" y="6278563"/>
          <p14:tracePt t="47808" x="1670050" y="6119813"/>
          <p14:tracePt t="47824" x="1720850" y="6051550"/>
          <p14:tracePt t="47842" x="1897063" y="5724525"/>
          <p14:tracePt t="47857" x="2155825" y="5237163"/>
          <p14:tracePt t="47874" x="2441575" y="4667250"/>
          <p14:tracePt t="47889" x="2625725" y="4179888"/>
          <p14:tracePt t="47907" x="2768600" y="3743325"/>
          <p14:tracePt t="47924" x="2786063" y="3676650"/>
          <p14:tracePt t="47940" x="2819400" y="3609975"/>
          <p14:tracePt t="48055" x="2819400" y="3600450"/>
          <p14:tracePt t="48063" x="2827338" y="3592513"/>
          <p14:tracePt t="48074" x="2836863" y="3559175"/>
          <p14:tracePt t="48089" x="2860675" y="3500438"/>
          <p14:tracePt t="48107" x="2895600" y="3398838"/>
          <p14:tracePt t="48124" x="2928938" y="3248025"/>
          <p14:tracePt t="48140" x="2936875" y="3122613"/>
          <p14:tracePt t="48157" x="2936875" y="3055938"/>
          <p14:tracePt t="48173" x="2928938" y="3030538"/>
          <p14:tracePt t="48190" x="2870200" y="3030538"/>
          <p14:tracePt t="48207" x="2811463" y="3030538"/>
          <p14:tracePt t="48224" x="2693988" y="3105150"/>
          <p14:tracePt t="48240" x="2508250" y="3273425"/>
          <p14:tracePt t="48257" x="2341563" y="3482975"/>
          <p14:tracePt t="48273" x="2232025" y="3717925"/>
          <p14:tracePt t="48290" x="2165350" y="3952875"/>
          <p14:tracePt t="48307" x="2139950" y="4171950"/>
          <p14:tracePt t="48324" x="2173288" y="4398963"/>
          <p14:tracePt t="48340" x="2265363" y="4616450"/>
          <p14:tracePt t="48357" x="2408238" y="4902200"/>
          <p14:tracePt t="48374" x="2459038" y="4986338"/>
          <p14:tracePt t="48389" x="2517775" y="5119688"/>
          <p14:tracePt t="48390" x="2543175" y="5170488"/>
          <p14:tracePt t="48407" x="2559050" y="5203825"/>
          <p14:tracePt t="48579" x="2559050" y="5213350"/>
          <p14:tracePt t="48594" x="2559050" y="5229225"/>
          <p14:tracePt t="48603" x="2551113" y="5246688"/>
          <p14:tracePt t="48611" x="2551113" y="5254625"/>
          <p14:tracePt t="48624" x="2543175" y="5272088"/>
          <p14:tracePt t="48640" x="2533650" y="5305425"/>
          <p14:tracePt t="48657" x="2517775" y="5356225"/>
          <p14:tracePt t="48674" x="2500313" y="5389563"/>
          <p14:tracePt t="48690" x="2492375" y="5405438"/>
          <p14:tracePt t="48707" x="2484438" y="5422900"/>
          <p14:tracePt t="48724" x="2484438" y="5430838"/>
          <p14:tracePt t="48758" x="2474913" y="5430838"/>
          <p14:tracePt t="48774" x="2474913" y="5438775"/>
          <p14:tracePt t="48792" x="2466975" y="5456238"/>
          <p14:tracePt t="48807" x="2459038" y="5456238"/>
          <p14:tracePt t="48815" x="2459038" y="5464175"/>
          <p14:tracePt t="48824" x="2449513" y="5464175"/>
          <p14:tracePt t="48841" x="2425700" y="5464175"/>
          <p14:tracePt t="48857" x="2390775" y="5464175"/>
          <p14:tracePt t="48873" x="2316163" y="5464175"/>
          <p14:tracePt t="48890" x="2265363" y="5464175"/>
          <p14:tracePt t="48907" x="2198688" y="5464175"/>
          <p14:tracePt t="48923" x="2106613" y="5464175"/>
          <p14:tracePt t="48940" x="2014538" y="5464175"/>
          <p14:tracePt t="48957" x="1955800" y="5464175"/>
          <p14:tracePt t="48974" x="1905000" y="5456238"/>
          <p14:tracePt t="48990" x="1879600" y="5448300"/>
          <p14:tracePt t="49007" x="1862138" y="5448300"/>
          <p14:tracePt t="49024" x="1838325" y="5438775"/>
          <p14:tracePt t="49040" x="1795463" y="5422900"/>
          <p14:tracePt t="49057" x="1754188" y="5422900"/>
          <p14:tracePt t="49073" x="1695450" y="5422900"/>
          <p14:tracePt t="49091" x="1644650" y="5422900"/>
          <p14:tracePt t="49107" x="1627188" y="5422900"/>
          <p14:tracePt t="49124" x="1593850" y="5422900"/>
          <p14:tracePt t="49140" x="1585913" y="5422900"/>
          <p14:tracePt t="49157" x="1568450" y="5430838"/>
          <p14:tracePt t="49176" x="1552575" y="5430838"/>
          <p14:tracePt t="49190" x="1544638" y="5430838"/>
          <p14:tracePt t="49207" x="1501775" y="5430838"/>
          <p14:tracePt t="49223" x="1443038" y="5430838"/>
          <p14:tracePt t="49240" x="1384300" y="5430838"/>
          <p14:tracePt t="49257" x="1358900" y="5430838"/>
          <p14:tracePt t="49274" x="1343025" y="5430838"/>
          <p14:tracePt t="49380" x="1343025" y="5414963"/>
          <p14:tracePt t="49478" x="1350963" y="5405438"/>
          <p14:tracePt t="49494" x="1358900" y="5397500"/>
          <p14:tracePt t="49502" x="1368425" y="5397500"/>
          <p14:tracePt t="49510" x="1392238" y="5380038"/>
          <p14:tracePt t="49524" x="1401763" y="5380038"/>
          <p14:tracePt t="49540" x="1476375" y="5364163"/>
          <p14:tracePt t="49557" x="1568450" y="5364163"/>
          <p14:tracePt t="49574" x="1728788" y="5346700"/>
          <p14:tracePt t="49590" x="1854200" y="5330825"/>
          <p14:tracePt t="49607" x="1920875" y="5313363"/>
          <p14:tracePt t="49641" x="1930400" y="5305425"/>
          <p14:tracePt t="49666" x="1920875" y="5295900"/>
          <p14:tracePt t="49674" x="1871663" y="5280025"/>
          <p14:tracePt t="49682" x="1828800" y="5237163"/>
          <p14:tracePt t="49690" x="1779588" y="5203825"/>
          <p14:tracePt t="49707" x="1728788" y="5119688"/>
          <p14:tracePt t="49723" x="1627188" y="4935538"/>
          <p14:tracePt t="49740" x="1476375" y="4649788"/>
          <p14:tracePt t="49757" x="1376363" y="4264025"/>
          <p14:tracePt t="49774" x="1343025" y="3811588"/>
          <p14:tracePt t="49791" x="1409700" y="3390900"/>
          <p14:tracePt t="49808" x="1527175" y="3097213"/>
          <p14:tracePt t="49823" x="1677988" y="2887663"/>
          <p14:tracePt t="49840" x="1846263" y="2744788"/>
          <p14:tracePt t="49857" x="2030413" y="2635250"/>
          <p14:tracePt t="49873" x="2198688" y="2593975"/>
          <p14:tracePt t="49890" x="2332038" y="2576513"/>
          <p14:tracePt t="49907" x="2449513" y="2576513"/>
          <p14:tracePt t="49924" x="2551113" y="2576513"/>
          <p14:tracePt t="49940" x="2651125" y="2601913"/>
          <p14:tracePt t="49957" x="2660650" y="2619375"/>
          <p14:tracePt t="49974" x="2660650" y="2627313"/>
          <p14:tracePt t="49991" x="2660650" y="2644775"/>
          <p14:tracePt t="50018" x="2660650" y="2652713"/>
          <p14:tracePt t="50566" x="2668588" y="2652713"/>
          <p14:tracePt t="50631" x="2668588" y="2660650"/>
          <p14:tracePt t="50639" x="2676525" y="2660650"/>
          <p14:tracePt t="50647" x="2684463" y="2660650"/>
          <p14:tracePt t="50657" x="2693988" y="2668588"/>
          <p14:tracePt t="50674" x="2735263" y="2727325"/>
          <p14:tracePt t="50689" x="2794000" y="2811463"/>
          <p14:tracePt t="50707" x="2919413" y="3022600"/>
          <p14:tracePt t="50724" x="3079750" y="3273425"/>
          <p14:tracePt t="50740" x="3197225" y="3492500"/>
          <p14:tracePt t="50757" x="3255963" y="3643313"/>
          <p14:tracePt t="50773" x="3281363" y="3760788"/>
          <p14:tracePt t="50790" x="3281363" y="3860800"/>
          <p14:tracePt t="50808" x="3248025" y="3978275"/>
          <p14:tracePt t="50824" x="3146425" y="4095750"/>
          <p14:tracePt t="50840" x="3028950" y="4205288"/>
          <p14:tracePt t="50857" x="2886075" y="4264025"/>
          <p14:tracePt t="50874" x="2743200" y="4289425"/>
          <p14:tracePt t="50891" x="2609850" y="4271963"/>
          <p14:tracePt t="50907" x="2416175" y="4154488"/>
          <p14:tracePt t="50924" x="2173288" y="3911600"/>
          <p14:tracePt t="50940" x="1946275" y="3592513"/>
          <p14:tracePt t="50957" x="1812925" y="3240088"/>
          <p14:tracePt t="50973" x="1787525" y="2987675"/>
          <p14:tracePt t="50990" x="1846263" y="2786063"/>
          <p14:tracePt t="50991" x="1905000" y="2693988"/>
          <p14:tracePt t="51007" x="2106613" y="2551113"/>
          <p14:tracePt t="51024" x="2232025" y="2484438"/>
          <p14:tracePt t="51041" x="2601913" y="2417763"/>
          <p14:tracePt t="51057" x="2709863" y="2409825"/>
          <p14:tracePt t="51074" x="2936875" y="2417763"/>
          <p14:tracePt t="51091" x="3013075" y="2451100"/>
          <p14:tracePt t="51107" x="3054350" y="2501900"/>
          <p14:tracePt t="51124" x="3054350" y="2551113"/>
          <p14:tracePt t="51140" x="3054350" y="2601913"/>
          <p14:tracePt t="51157" x="3054350" y="2660650"/>
          <p14:tracePt t="51173" x="3036888" y="2693988"/>
          <p14:tracePt t="51190" x="3021013" y="2711450"/>
          <p14:tracePt t="51207" x="3003550" y="2711450"/>
          <p14:tracePt t="51285" x="2995613" y="2711450"/>
          <p14:tracePt t="51326" x="2995613" y="2693988"/>
          <p14:tracePt t="51335" x="2995613" y="2686050"/>
          <p14:tracePt t="56317" x="2987675" y="2719388"/>
          <p14:tracePt t="56332" x="2987675" y="2752725"/>
          <p14:tracePt t="56341" x="2987675" y="2820988"/>
          <p14:tracePt t="56357" x="2970213" y="3005138"/>
          <p14:tracePt t="56373" x="2970213" y="3265488"/>
          <p14:tracePt t="56390" x="2954338" y="3592513"/>
          <p14:tracePt t="56407" x="2911475" y="3919538"/>
          <p14:tracePt t="56423" x="2860675" y="4222750"/>
          <p14:tracePt t="56440" x="2794000" y="4440238"/>
          <p14:tracePt t="56457" x="2684463" y="4641850"/>
          <p14:tracePt t="56474" x="2559050" y="4810125"/>
          <p14:tracePt t="56490" x="2400300" y="4943475"/>
          <p14:tracePt t="56507" x="2232025" y="5070475"/>
          <p14:tracePt t="56524" x="2047875" y="5195888"/>
          <p14:tracePt t="56541" x="1854200" y="5330825"/>
          <p14:tracePt t="56557" x="1695450" y="5507038"/>
          <p14:tracePt t="56573" x="1577975" y="5683250"/>
          <p14:tracePt t="56591" x="1476375" y="5867400"/>
          <p14:tracePt t="56607" x="1409700" y="6027738"/>
          <p14:tracePt t="56624" x="1384300" y="6161088"/>
          <p14:tracePt t="56640" x="1376363" y="6211888"/>
          <p14:tracePt t="56657" x="1376363" y="6237288"/>
          <p14:tracePt t="56674" x="1409700" y="6278563"/>
          <p14:tracePt t="56691" x="1409700" y="6303963"/>
          <p14:tracePt t="56707" x="1409700" y="6329363"/>
          <p14:tracePt t="56724" x="1409700" y="6362700"/>
          <p14:tracePt t="56741" x="1325563" y="6480175"/>
          <p14:tracePt t="56757" x="1274763" y="6513513"/>
          <p14:tracePt t="56773" x="1200150" y="6513513"/>
          <p14:tracePt t="56791" x="1141413" y="6513513"/>
          <p14:tracePt t="56807" x="1090613" y="6454775"/>
          <p14:tracePt t="57018" x="1090613" y="6488113"/>
          <p14:tracePt t="57026" x="1098550" y="6513513"/>
          <p14:tracePt t="57040" x="1116013" y="6546850"/>
          <p14:tracePt t="57057" x="1174750" y="6630988"/>
          <p14:tracePt t="57074" x="1200150" y="6673850"/>
          <p14:tracePt t="57091" x="1216025" y="6699250"/>
          <p14:tracePt t="57107" x="1216025" y="6715125"/>
          <p14:tracePt t="57124" x="1225550" y="6765925"/>
          <p14:tracePt t="57124" x="1225550" y="6791325"/>
          <p14:tracePt t="57140" x="1225550" y="6824663"/>
          <p14:tracePt t="57157" x="1225550" y="6840538"/>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4" y="1129909"/>
            <a:ext cx="746212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The Linear Schedule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3-40</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942308" y="2108608"/>
            <a:ext cx="10141328" cy="407872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altLang="en-US" sz="2400" dirty="0"/>
              <a:t>Line of balance (LOB) is a management control process used in construction where the project contains blocks of repetitive work activities, such as roads, pipelines, tunnels, railways and high-rise buildings. </a:t>
            </a:r>
          </a:p>
          <a:p>
            <a:pPr>
              <a:lnSpc>
                <a:spcPct val="100000"/>
              </a:lnSpc>
            </a:pPr>
            <a:r>
              <a:rPr lang="en-US" altLang="en-US" sz="2400" dirty="0"/>
              <a:t>LOB collects, measures and presents information relating to time, cost and completion, and presents it against a specific plan.</a:t>
            </a:r>
          </a:p>
          <a:p>
            <a:pPr>
              <a:lnSpc>
                <a:spcPct val="100000"/>
              </a:lnSpc>
            </a:pPr>
            <a:r>
              <a:rPr lang="en-US" altLang="en-US" sz="2400" dirty="0"/>
              <a:t>Advantages</a:t>
            </a:r>
          </a:p>
          <a:p>
            <a:pPr lvl="1">
              <a:lnSpc>
                <a:spcPct val="100000"/>
              </a:lnSpc>
            </a:pPr>
            <a:r>
              <a:rPr lang="en-US" altLang="en-US" sz="2000" dirty="0"/>
              <a:t>Allowing a clearer understanding of the amount of work taking place at a certain time</a:t>
            </a:r>
          </a:p>
          <a:p>
            <a:pPr lvl="1">
              <a:lnSpc>
                <a:spcPct val="100000"/>
              </a:lnSpc>
            </a:pPr>
            <a:r>
              <a:rPr lang="en-US" altLang="en-US" sz="2000" dirty="0"/>
              <a:t>Relatively, It is easy to modify, update and change the schedule.</a:t>
            </a:r>
          </a:p>
          <a:p>
            <a:pPr>
              <a:lnSpc>
                <a:spcPct val="100000"/>
              </a:lnSpc>
            </a:pPr>
            <a:r>
              <a:rPr lang="en-US" altLang="en-US" sz="2400" dirty="0"/>
              <a:t>Disadvantages</a:t>
            </a:r>
          </a:p>
          <a:p>
            <a:pPr lvl="1">
              <a:lnSpc>
                <a:spcPct val="100000"/>
              </a:lnSpc>
            </a:pPr>
            <a:r>
              <a:rPr lang="en-US" altLang="en-US" sz="2000" dirty="0"/>
              <a:t>Does not show critical activities.</a:t>
            </a:r>
          </a:p>
        </p:txBody>
      </p:sp>
    </p:spTree>
    <p:extLst>
      <p:ext uri="{BB962C8B-B14F-4D97-AF65-F5344CB8AC3E}">
        <p14:creationId xmlns:p14="http://schemas.microsoft.com/office/powerpoint/2010/main" val="2586292162"/>
      </p:ext>
    </p:extLst>
  </p:cSld>
  <p:clrMapOvr>
    <a:masterClrMapping/>
  </p:clrMapOvr>
  <mc:AlternateContent xmlns:mc="http://schemas.openxmlformats.org/markup-compatibility/2006" xmlns:p14="http://schemas.microsoft.com/office/powerpoint/2010/main">
    <mc:Choice Requires="p14">
      <p:transition p14:dur="10" advTm="79431"/>
    </mc:Choice>
    <mc:Fallback xmlns="">
      <p:transition advTm="79431"/>
    </mc:Fallback>
  </mc:AlternateContent>
  <p:timing>
    <p:tnLst>
      <p:par>
        <p:cTn id="1" dur="indefinite" restart="never" nodeType="tmRoot"/>
      </p:par>
    </p:tnLst>
  </p:timing>
  <p:extLst mod="1">
    <p:ext uri="{3A86A75C-4F4B-4683-9AE1-C65F6400EC91}">
      <p14:laserTraceLst xmlns:p14="http://schemas.microsoft.com/office/powerpoint/2010/main">
        <p14:tracePtLst>
          <p14:tracePt t="295" x="1762125" y="6715125"/>
          <p14:tracePt t="305" x="1905000" y="6546850"/>
          <p14:tracePt t="322" x="2181225" y="6186488"/>
          <p14:tracePt t="339" x="2517775" y="5708650"/>
          <p14:tracePt t="355" x="2886075" y="5221288"/>
          <p14:tracePt t="372" x="3248025" y="4751388"/>
          <p14:tracePt t="389" x="3549650" y="4356100"/>
          <p14:tracePt t="406" x="3741738" y="4095750"/>
          <p14:tracePt t="421" x="3851275" y="3952875"/>
          <p14:tracePt t="438" x="3876675" y="3903663"/>
          <p14:tracePt t="454" x="3884613" y="3886200"/>
          <p14:tracePt t="61710" x="3884613" y="3878263"/>
          <p14:tracePt t="78267" x="3876675" y="3886200"/>
          <p14:tracePt t="78282" x="3810000" y="3937000"/>
          <p14:tracePt t="78289" x="3751263" y="3978275"/>
          <p14:tracePt t="78305" x="3659188" y="4046538"/>
          <p14:tracePt t="78321" x="3389313" y="4213225"/>
          <p14:tracePt t="78339" x="2944813" y="4457700"/>
          <p14:tracePt t="78339" x="2727325" y="4565650"/>
          <p14:tracePt t="78355" x="2324100" y="4802188"/>
          <p14:tracePt t="78372" x="2122488" y="4919663"/>
          <p14:tracePt t="78388" x="1736725" y="5170488"/>
          <p14:tracePt t="78405" x="1343025" y="5422900"/>
          <p14:tracePt t="78422" x="1149350" y="5514975"/>
          <p14:tracePt t="78438" x="990600" y="5599113"/>
          <p14:tracePt t="78455" x="914400" y="5649913"/>
          <p14:tracePt t="78473" x="889000" y="5708650"/>
          <p14:tracePt t="78488" x="889000" y="5767388"/>
          <p14:tracePt t="78505" x="889000" y="5808663"/>
          <p14:tracePt t="78522" x="889000" y="5859463"/>
          <p14:tracePt t="78539" x="889000" y="5943600"/>
          <p14:tracePt t="78556" x="889000" y="6086475"/>
          <p14:tracePt t="78572" x="873125" y="6253163"/>
          <p14:tracePt t="78588" x="814388" y="6446838"/>
          <p14:tracePt t="78605" x="781050" y="6656388"/>
          <p14:tracePt t="78622" x="771525" y="6840538"/>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4" y="1129909"/>
            <a:ext cx="746212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The Linear Schedule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3-41</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2" name="Picture 11">
            <a:extLst>
              <a:ext uri="{FF2B5EF4-FFF2-40B4-BE49-F238E27FC236}">
                <a16:creationId xmlns="" xmlns:a16="http://schemas.microsoft.com/office/drawing/2014/main" id="{C8CD55A4-B763-46C2-BD1A-6AA42CEBEDAD}"/>
              </a:ext>
            </a:extLst>
          </p:cNvPr>
          <p:cNvPicPr>
            <a:picLocks noChangeAspect="1"/>
          </p:cNvPicPr>
          <p:nvPr/>
        </p:nvPicPr>
        <p:blipFill>
          <a:blip r:embed="rId3"/>
          <a:stretch>
            <a:fillRect/>
          </a:stretch>
        </p:blipFill>
        <p:spPr>
          <a:xfrm>
            <a:off x="1300717" y="2206252"/>
            <a:ext cx="9693021" cy="4207233"/>
          </a:xfrm>
          <a:prstGeom prst="rect">
            <a:avLst/>
          </a:prstGeom>
        </p:spPr>
      </p:pic>
    </p:spTree>
    <p:extLst>
      <p:ext uri="{BB962C8B-B14F-4D97-AF65-F5344CB8AC3E}">
        <p14:creationId xmlns:p14="http://schemas.microsoft.com/office/powerpoint/2010/main" val="426879576"/>
      </p:ext>
    </p:extLst>
  </p:cSld>
  <p:clrMapOvr>
    <a:masterClrMapping/>
  </p:clrMapOvr>
  <mc:AlternateContent xmlns:mc="http://schemas.openxmlformats.org/markup-compatibility/2006" xmlns:p14="http://schemas.microsoft.com/office/powerpoint/2010/main">
    <mc:Choice Requires="p14">
      <p:transition p14:dur="10" advTm="136553"/>
    </mc:Choice>
    <mc:Fallback xmlns="">
      <p:transition advTm="136553"/>
    </mc:Fallback>
  </mc:AlternateContent>
  <p:timing>
    <p:tnLst>
      <p:par>
        <p:cTn id="1" dur="indefinite" restart="never" nodeType="tmRoot"/>
      </p:par>
    </p:tnLst>
  </p:timing>
  <p:extLst mod="1">
    <p:ext uri="{3A86A75C-4F4B-4683-9AE1-C65F6400EC91}">
      <p14:laserTraceLst xmlns:p14="http://schemas.microsoft.com/office/powerpoint/2010/main">
        <p14:tracePtLst>
          <p14:tracePt t="257" x="2601913" y="6740525"/>
          <p14:tracePt t="270" x="2768600" y="6681788"/>
          <p14:tracePt t="286" x="3062288" y="6564313"/>
          <p14:tracePt t="303" x="3355975" y="6421438"/>
          <p14:tracePt t="320" x="3616325" y="6337300"/>
          <p14:tracePt t="337" x="3851275" y="6262688"/>
          <p14:tracePt t="353" x="4044950" y="6203950"/>
          <p14:tracePt t="370" x="4187825" y="6169025"/>
          <p14:tracePt t="386" x="4195763" y="6169025"/>
          <p14:tracePt t="405" x="4203700" y="6169025"/>
          <p14:tracePt t="1779" x="4203700" y="6161088"/>
          <p14:tracePt t="1787" x="4195763" y="6153150"/>
          <p14:tracePt t="1803" x="4187825" y="6145213"/>
          <p14:tracePt t="1820" x="4103688" y="6110288"/>
          <p14:tracePt t="1837" x="4044950" y="6069013"/>
          <p14:tracePt t="1853" x="3994150" y="6035675"/>
          <p14:tracePt t="1870" x="3952875" y="5992813"/>
          <p14:tracePt t="1886" x="3884613" y="5908675"/>
          <p14:tracePt t="1903" x="3825875" y="5816600"/>
          <p14:tracePt t="1920" x="3741738" y="5665788"/>
          <p14:tracePt t="1936" x="3659188" y="5522913"/>
          <p14:tracePt t="1953" x="3590925" y="5422900"/>
          <p14:tracePt t="1969" x="3575050" y="5380038"/>
          <p14:tracePt t="1987" x="3549650" y="5338763"/>
          <p14:tracePt t="2004" x="3541713" y="5295900"/>
          <p14:tracePt t="2020" x="3498850" y="5195888"/>
          <p14:tracePt t="2037" x="3457575" y="5137150"/>
          <p14:tracePt t="2054" x="3398838" y="5060950"/>
          <p14:tracePt t="2070" x="3322638" y="4986338"/>
          <p14:tracePt t="2086" x="3263900" y="4953000"/>
          <p14:tracePt t="2104" x="3213100" y="4935538"/>
          <p14:tracePt t="2120" x="3163888" y="4935538"/>
          <p14:tracePt t="2137" x="3095625" y="4943475"/>
          <p14:tracePt t="2154" x="3013075" y="4986338"/>
          <p14:tracePt t="2170" x="2954338" y="5103813"/>
          <p14:tracePt t="2187" x="2895600" y="5195888"/>
          <p14:tracePt t="2204" x="2895600" y="5203825"/>
          <p14:tracePt t="2377" x="2870200" y="5221288"/>
          <p14:tracePt t="2385" x="2860675" y="5221288"/>
          <p14:tracePt t="2393" x="2852738" y="5221288"/>
          <p14:tracePt t="2403" x="2844800" y="5221288"/>
          <p14:tracePt t="2420" x="2811463" y="5237163"/>
          <p14:tracePt t="2437" x="2786063" y="5237163"/>
          <p14:tracePt t="2453" x="2760663" y="5237163"/>
          <p14:tracePt t="2483" x="2752725" y="5237163"/>
          <p14:tracePt t="2533" x="2735263" y="5229225"/>
          <p14:tracePt t="2540" x="2719388" y="5221288"/>
          <p14:tracePt t="2553" x="2709863" y="5213350"/>
          <p14:tracePt t="2571" x="2635250" y="5178425"/>
          <p14:tracePt t="2587" x="2551113" y="5119688"/>
          <p14:tracePt t="2603" x="2474913" y="5045075"/>
          <p14:tracePt t="2620" x="2382838" y="4960938"/>
          <p14:tracePt t="2637" x="2324100" y="4876800"/>
          <p14:tracePt t="2654" x="2290763" y="4810125"/>
          <p14:tracePt t="2670" x="2265363" y="4718050"/>
          <p14:tracePt t="2687" x="2249488" y="4608513"/>
          <p14:tracePt t="2704" x="2224088" y="4549775"/>
          <p14:tracePt t="2720" x="2214563" y="4516438"/>
          <p14:tracePt t="2736" x="2206625" y="4506913"/>
          <p14:tracePt t="2803" x="2206625" y="4498975"/>
          <p14:tracePt t="2860" x="2214563" y="4491038"/>
          <p14:tracePt t="2876" x="2232025" y="4465638"/>
          <p14:tracePt t="2892" x="2239963" y="4457700"/>
          <p14:tracePt t="2901" x="2249488" y="4448175"/>
          <p14:tracePt t="2909" x="2257425" y="4440238"/>
          <p14:tracePt t="2920" x="2265363" y="4414838"/>
          <p14:tracePt t="2937" x="2290763" y="4365625"/>
          <p14:tracePt t="2954" x="2332038" y="4297363"/>
          <p14:tracePt t="2970" x="2382838" y="4213225"/>
          <p14:tracePt t="2987" x="2408238" y="4179888"/>
          <p14:tracePt t="3003" x="2441575" y="4121150"/>
          <p14:tracePt t="3020" x="2474913" y="4071938"/>
          <p14:tracePt t="3036" x="2500313" y="4037013"/>
          <p14:tracePt t="3053" x="2500313" y="4029075"/>
          <p14:tracePt t="3196" x="2508250" y="4029075"/>
          <p14:tracePt t="3204" x="2517775" y="4021138"/>
          <p14:tracePt t="3220" x="2525713" y="3995738"/>
          <p14:tracePt t="3237" x="2533650" y="3970338"/>
          <p14:tracePt t="3253" x="2543175" y="3962400"/>
          <p14:tracePt t="3254" x="2551113" y="3937000"/>
          <p14:tracePt t="3270" x="2551113" y="3919538"/>
          <p14:tracePt t="3287" x="2559050" y="3903663"/>
          <p14:tracePt t="3400" x="2566988" y="3894138"/>
          <p14:tracePt t="4604" x="2566988" y="3886200"/>
          <p14:tracePt t="4608" x="2533650" y="3870325"/>
          <p14:tracePt t="4620" x="2484438" y="3811588"/>
          <p14:tracePt t="4637" x="2382838" y="3811588"/>
          <p14:tracePt t="4653" x="2063750" y="3811588"/>
          <p14:tracePt t="4670" x="1787525" y="3768725"/>
          <p14:tracePt t="4686" x="1711325" y="3625850"/>
          <p14:tracePt t="4704" x="1720850" y="3449638"/>
          <p14:tracePt t="4720" x="1779588" y="3232150"/>
          <p14:tracePt t="4737" x="1820863" y="2987675"/>
          <p14:tracePt t="4754" x="1828800" y="2752725"/>
          <p14:tracePt t="4754" x="1838325" y="2652713"/>
          <p14:tracePt t="4770" x="1854200" y="2560638"/>
          <p14:tracePt t="4788" x="1946275" y="2308225"/>
          <p14:tracePt t="4803" x="2022475" y="2157413"/>
          <p14:tracePt t="4820" x="2089150" y="2032000"/>
          <p14:tracePt t="4836" x="2139950" y="1963738"/>
          <p14:tracePt t="4853" x="2173288" y="1955800"/>
          <p14:tracePt t="4869" x="2249488" y="1938338"/>
          <p14:tracePt t="4886" x="2332038" y="1914525"/>
          <p14:tracePt t="4903" x="2517775" y="1897063"/>
          <p14:tracePt t="4919" x="2860675" y="1897063"/>
          <p14:tracePt t="4936" x="3314700" y="1897063"/>
          <p14:tracePt t="4953" x="3792538" y="1938338"/>
          <p14:tracePt t="4970" x="4119563" y="2006600"/>
          <p14:tracePt t="4986" x="4430713" y="2124075"/>
          <p14:tracePt t="5003" x="4648200" y="2216150"/>
          <p14:tracePt t="5020" x="4775200" y="2300288"/>
          <p14:tracePt t="5088" x="4783138" y="2300288"/>
          <p14:tracePt t="5096" x="4799013" y="2300288"/>
          <p14:tracePt t="5105" x="4841875" y="2282825"/>
          <p14:tracePt t="5120" x="4875213" y="2282825"/>
          <p14:tracePt t="5136" x="5018088" y="2274888"/>
          <p14:tracePt t="5153" x="5176838" y="2274888"/>
          <p14:tracePt t="5169" x="5294313" y="2266950"/>
          <p14:tracePt t="5186" x="5327650" y="2249488"/>
          <p14:tracePt t="5211" x="5337175" y="2249488"/>
          <p14:tracePt t="5220" x="5337175" y="2233613"/>
          <p14:tracePt t="5237" x="5319713" y="2190750"/>
          <p14:tracePt t="5254" x="5253038" y="2139950"/>
          <p14:tracePt t="5270" x="5127625" y="2081213"/>
          <p14:tracePt t="5286" x="4791075" y="1981200"/>
          <p14:tracePt t="5303" x="4279900" y="1897063"/>
          <p14:tracePt t="5320" x="3784600" y="1863725"/>
          <p14:tracePt t="5337" x="3355975" y="1863725"/>
          <p14:tracePt t="5353" x="3062288" y="1889125"/>
          <p14:tracePt t="5370" x="2819400" y="1973263"/>
          <p14:tracePt t="5387" x="2601913" y="2106613"/>
          <p14:tracePt t="5404" x="2416175" y="2282825"/>
          <p14:tracePt t="5420" x="2239963" y="2517775"/>
          <p14:tracePt t="5436" x="2081213" y="2820988"/>
          <p14:tracePt t="5453" x="2014538" y="3214688"/>
          <p14:tracePt t="5470" x="2005013" y="3609975"/>
          <p14:tracePt t="5486" x="2081213" y="3995738"/>
          <p14:tracePt t="5504" x="2232025" y="4314825"/>
          <p14:tracePt t="5520" x="2635250" y="4649788"/>
          <p14:tracePt t="5537" x="3021013" y="4767263"/>
          <p14:tracePt t="5553" x="3608388" y="4743450"/>
          <p14:tracePt t="5570" x="3952875" y="4633913"/>
          <p14:tracePt t="5587" x="5127625" y="4054475"/>
          <p14:tracePt t="5603" x="5865813" y="3625850"/>
          <p14:tracePt t="5620" x="6402388" y="3316288"/>
          <p14:tracePt t="5637" x="6662738" y="3140075"/>
          <p14:tracePt t="5653" x="6721475" y="3005138"/>
          <p14:tracePt t="5669" x="6629400" y="2921000"/>
          <p14:tracePt t="5686" x="6384925" y="2870200"/>
          <p14:tracePt t="5703" x="6024563" y="2862263"/>
          <p14:tracePt t="5720" x="5756275" y="2938463"/>
          <p14:tracePt t="5736" x="5538788" y="3046413"/>
          <p14:tracePt t="5753" x="5411788" y="3163888"/>
          <p14:tracePt t="5770" x="5386388" y="3273425"/>
          <p14:tracePt t="5787" x="5487988" y="3398838"/>
          <p14:tracePt t="5804" x="5940425" y="3576638"/>
          <p14:tracePt t="5820" x="6913563" y="3676650"/>
          <p14:tracePt t="5837" x="8072438" y="3694113"/>
          <p14:tracePt t="5853" x="9272588" y="3684588"/>
          <p14:tracePt t="5870" x="10429875" y="3508375"/>
          <p14:tracePt t="5886" x="11428413" y="3248025"/>
          <p14:tracePt t="6050" x="11998325" y="1746250"/>
          <p14:tracePt t="6058" x="11872913" y="1720850"/>
          <p14:tracePt t="6070" x="11696700" y="1695450"/>
          <p14:tracePt t="6087" x="11269663" y="1654175"/>
          <p14:tracePt t="6103" x="10647363" y="1644650"/>
          <p14:tracePt t="6120" x="10026650" y="1679575"/>
          <p14:tracePt t="6137" x="9390063" y="1846263"/>
          <p14:tracePt t="6153" x="8759825" y="2124075"/>
          <p14:tracePt t="6170" x="8029575" y="2443163"/>
          <p14:tracePt t="6186" x="7383463" y="2811463"/>
          <p14:tracePt t="6203" x="6888163" y="3130550"/>
          <p14:tracePt t="6220" x="6511925" y="3408363"/>
          <p14:tracePt t="6237" x="6318250" y="3600450"/>
          <p14:tracePt t="6254" x="6251575" y="3727450"/>
          <p14:tracePt t="6254" x="6251575" y="3786188"/>
          <p14:tracePt t="6270" x="6259513" y="3844925"/>
          <p14:tracePt t="6270" x="6310313" y="3911600"/>
          <p14:tracePt t="6287" x="6511925" y="4071938"/>
          <p14:tracePt t="6304" x="7081838" y="4340225"/>
          <p14:tracePt t="6320" x="7820025" y="4575175"/>
          <p14:tracePt t="6337" x="8483600" y="4684713"/>
          <p14:tracePt t="6353" x="9061450" y="4708525"/>
          <p14:tracePt t="6370" x="9607550" y="4700588"/>
          <p14:tracePt t="6387" x="10044113" y="4649788"/>
          <p14:tracePt t="6404" x="10345738" y="4565650"/>
          <p14:tracePt t="6420" x="10514013" y="4457700"/>
          <p14:tracePt t="6437" x="10580688" y="4356100"/>
          <p14:tracePt t="6453" x="10598150" y="4197350"/>
          <p14:tracePt t="6470" x="10555288" y="4037013"/>
          <p14:tracePt t="6486" x="10471150" y="3903663"/>
          <p14:tracePt t="6503" x="10404475" y="3835400"/>
          <p14:tracePt t="6520" x="10388600" y="3827463"/>
          <p14:tracePt t="6537" x="10379075" y="3827463"/>
          <p14:tracePt t="6553" x="10371138" y="3827463"/>
          <p14:tracePt t="6570" x="10371138" y="3844925"/>
          <p14:tracePt t="6587" x="10371138" y="3886200"/>
          <p14:tracePt t="6603" x="10371138" y="3911600"/>
          <p14:tracePt t="6620" x="10371138" y="3929063"/>
          <p14:tracePt t="6669" x="10371138" y="3937000"/>
          <p14:tracePt t="6677" x="10371138" y="3944938"/>
          <p14:tracePt t="6693" x="10371138" y="3952875"/>
          <p14:tracePt t="6703" x="10353675" y="3978275"/>
          <p14:tracePt t="6719" x="10312400" y="4003675"/>
          <p14:tracePt t="6736" x="10194925" y="4054475"/>
          <p14:tracePt t="6753" x="10010775" y="4121150"/>
          <p14:tracePt t="6770" x="9775825" y="4205288"/>
          <p14:tracePt t="6787" x="9331325" y="4356100"/>
          <p14:tracePt t="6804" x="8659813" y="4524375"/>
          <p14:tracePt t="6820" x="7602538" y="4751388"/>
          <p14:tracePt t="6836" x="6486525" y="4902200"/>
          <p14:tracePt t="6853" x="5337175" y="5045075"/>
          <p14:tracePt t="6870" x="4346575" y="5145088"/>
          <p14:tracePt t="6887" x="3667125" y="5221288"/>
          <p14:tracePt t="6905" x="3154363" y="5246688"/>
          <p14:tracePt t="6920" x="3071813" y="5246688"/>
          <p14:tracePt t="6937" x="3013075" y="5229225"/>
          <p14:tracePt t="6953" x="2987675" y="5203825"/>
          <p14:tracePt t="6970" x="2944813" y="5095875"/>
          <p14:tracePt t="6987" x="2928938" y="5070475"/>
          <p14:tracePt t="7003" x="2860675" y="4968875"/>
          <p14:tracePt t="7020" x="2827338" y="4927600"/>
          <p14:tracePt t="7036" x="2801938" y="4902200"/>
          <p14:tracePt t="7053" x="2794000" y="4876800"/>
          <p14:tracePt t="7070" x="2786063" y="4860925"/>
          <p14:tracePt t="7087" x="2778125" y="4851400"/>
          <p14:tracePt t="7103" x="2778125" y="4826000"/>
          <p14:tracePt t="7120" x="2778125" y="4810125"/>
          <p14:tracePt t="7137" x="2778125" y="4792663"/>
          <p14:tracePt t="7155" x="2778125" y="4767263"/>
          <p14:tracePt t="7170" x="2794000" y="4743450"/>
          <p14:tracePt t="7187" x="2794000" y="4708525"/>
          <p14:tracePt t="7204" x="2778125" y="4700588"/>
          <p14:tracePt t="7220" x="2752725" y="4692650"/>
          <p14:tracePt t="7236" x="2727325" y="4675188"/>
          <p14:tracePt t="7253" x="2727325" y="4667250"/>
          <p14:tracePt t="7599" x="2719388" y="4675188"/>
          <p14:tracePt t="7606" x="2684463" y="4692650"/>
          <p14:tracePt t="7620" x="2668588" y="4692650"/>
          <p14:tracePt t="7636" x="2617788" y="4692650"/>
          <p14:tracePt t="7654" x="2543175" y="4700588"/>
          <p14:tracePt t="7670" x="2449513" y="4708525"/>
          <p14:tracePt t="7686" x="2382838" y="4708525"/>
          <p14:tracePt t="7704" x="2298700" y="4708525"/>
          <p14:tracePt t="7720" x="2273300" y="4708525"/>
          <p14:tracePt t="7721" x="2257425" y="4692650"/>
          <p14:tracePt t="7736" x="2224088" y="4649788"/>
          <p14:tracePt t="7753" x="2190750" y="4600575"/>
          <p14:tracePt t="7770" x="2155825" y="4549775"/>
          <p14:tracePt t="7786" x="2147888" y="4506913"/>
          <p14:tracePt t="7803" x="2147888" y="4491038"/>
          <p14:tracePt t="7826" x="2147888" y="4483100"/>
          <p14:tracePt t="7875" x="2139950" y="4473575"/>
          <p14:tracePt t="7883" x="2139950" y="4483100"/>
          <p14:tracePt t="7891" x="2139950" y="4506913"/>
          <p14:tracePt t="7904" x="2132013" y="4549775"/>
          <p14:tracePt t="7920" x="2122488" y="4616450"/>
          <p14:tracePt t="7936" x="2106613" y="4667250"/>
          <p14:tracePt t="7953" x="2097088" y="4692650"/>
          <p14:tracePt t="7970" x="2089150" y="4718050"/>
          <p14:tracePt t="7988" x="2089150" y="4733925"/>
          <p14:tracePt t="8014" x="2089150" y="4743450"/>
          <p14:tracePt t="8079" x="2097088" y="4725988"/>
          <p14:tracePt t="8088" x="2114550" y="4692650"/>
          <p14:tracePt t="8095" x="2122488" y="4667250"/>
          <p14:tracePt t="8103" x="2122488" y="4649788"/>
          <p14:tracePt t="8120" x="2139950" y="4575175"/>
          <p14:tracePt t="8137" x="2181225" y="4498975"/>
          <p14:tracePt t="8153" x="2206625" y="4432300"/>
          <p14:tracePt t="8170" x="2214563" y="4381500"/>
          <p14:tracePt t="8186" x="2224088" y="4348163"/>
          <p14:tracePt t="8203" x="2224088" y="4306888"/>
          <p14:tracePt t="8221" x="2224088" y="4264025"/>
          <p14:tracePt t="8236" x="2249488" y="4197350"/>
          <p14:tracePt t="8253" x="2282825" y="4095750"/>
          <p14:tracePt t="8270" x="2332038" y="3995738"/>
          <p14:tracePt t="8286" x="2382838" y="3911600"/>
          <p14:tracePt t="8303" x="2449513" y="3819525"/>
          <p14:tracePt t="8319" x="2517775" y="3727450"/>
          <p14:tracePt t="8337" x="2566988" y="3668713"/>
          <p14:tracePt t="8353" x="2625725" y="3567113"/>
          <p14:tracePt t="8370" x="2676525" y="3475038"/>
          <p14:tracePt t="8386" x="2693988" y="3441700"/>
          <p14:tracePt t="8421" x="2693988" y="3467100"/>
          <p14:tracePt t="8429" x="2693988" y="3508375"/>
          <p14:tracePt t="8437" x="2693988" y="3533775"/>
          <p14:tracePt t="8453" x="2684463" y="3592513"/>
          <p14:tracePt t="8471" x="2592388" y="3870325"/>
          <p14:tracePt t="8486" x="2500313" y="4071938"/>
          <p14:tracePt t="8503" x="2400300" y="4281488"/>
          <p14:tracePt t="8520" x="2290763" y="4473575"/>
          <p14:tracePt t="8537" x="2206625" y="4667250"/>
          <p14:tracePt t="8553" x="2139950" y="4843463"/>
          <p14:tracePt t="8570" x="2055813" y="4978400"/>
          <p14:tracePt t="8586" x="1997075" y="5053013"/>
          <p14:tracePt t="8603" x="1989138" y="5078413"/>
          <p14:tracePt t="8620" x="1979613" y="5078413"/>
          <p14:tracePt t="8657" x="1971675" y="5078413"/>
          <p14:tracePt t="8665" x="1971675" y="5086350"/>
          <p14:tracePt t="8674" x="1963738" y="5086350"/>
          <p14:tracePt t="8687" x="1946275" y="5095875"/>
          <p14:tracePt t="8703" x="1930400" y="5111750"/>
          <p14:tracePt t="8720" x="1887538" y="5111750"/>
          <p14:tracePt t="8737" x="1862138" y="5129213"/>
          <p14:tracePt t="8753" x="1846263" y="5129213"/>
          <p14:tracePt t="8853" x="1854200" y="5129213"/>
          <p14:tracePt t="8861" x="1879600" y="5137150"/>
          <p14:tracePt t="8870" x="1920875" y="5137150"/>
          <p14:tracePt t="8887" x="1955800" y="5137150"/>
          <p14:tracePt t="8904" x="2022475" y="5137150"/>
          <p14:tracePt t="8920" x="2114550" y="5137150"/>
          <p14:tracePt t="8937" x="2198688" y="5137150"/>
          <p14:tracePt t="8954" x="2282825" y="5137150"/>
          <p14:tracePt t="8970" x="2308225" y="5137150"/>
          <p14:tracePt t="8986" x="2316163" y="5137150"/>
          <p14:tracePt t="9040" x="2332038" y="5145088"/>
          <p14:tracePt t="9048" x="2332038" y="5154613"/>
          <p14:tracePt t="9065" x="2341563" y="5154613"/>
          <p14:tracePt t="9105" x="2341563" y="5162550"/>
          <p14:tracePt t="9114" x="2349500" y="5162550"/>
          <p14:tracePt t="9122" x="2349500" y="5178425"/>
          <p14:tracePt t="9136" x="2357438" y="5195888"/>
          <p14:tracePt t="9153" x="2374900" y="5213350"/>
          <p14:tracePt t="9170" x="2390775" y="5246688"/>
          <p14:tracePt t="9186" x="2425700" y="5287963"/>
          <p14:tracePt t="9204" x="2433638" y="5321300"/>
          <p14:tracePt t="9219" x="2433638" y="5338763"/>
          <p14:tracePt t="9237" x="2416175" y="5338763"/>
          <p14:tracePt t="9423" x="2425700" y="5346700"/>
          <p14:tracePt t="9431" x="2425700" y="5356225"/>
          <p14:tracePt t="9448" x="2441575" y="5356225"/>
          <p14:tracePt t="9457" x="2459038" y="5356225"/>
          <p14:tracePt t="9472" x="2466975" y="5356225"/>
          <p14:tracePt t="9486" x="2484438" y="5330825"/>
          <p14:tracePt t="9503" x="2492375" y="5295900"/>
          <p14:tracePt t="9520" x="2500313" y="5254625"/>
          <p14:tracePt t="9536" x="2500313" y="5178425"/>
          <p14:tracePt t="9553" x="2500313" y="5086350"/>
          <p14:tracePt t="9570" x="2500313" y="5027613"/>
          <p14:tracePt t="9571" x="2500313" y="5011738"/>
          <p14:tracePt t="9586" x="2500313" y="4960938"/>
          <p14:tracePt t="9603" x="2500313" y="4943475"/>
          <p14:tracePt t="9620" x="2500313" y="4927600"/>
          <p14:tracePt t="9637" x="2500313" y="4919663"/>
          <p14:tracePt t="9653" x="2500313" y="4910138"/>
          <p14:tracePt t="9692" x="2500313" y="4902200"/>
          <p14:tracePt t="9700" x="2508250" y="4894263"/>
          <p14:tracePt t="9717" x="2508250" y="4876800"/>
          <p14:tracePt t="9725" x="2508250" y="4868863"/>
          <p14:tracePt t="9736" x="2517775" y="4860925"/>
          <p14:tracePt t="9753" x="2525713" y="4835525"/>
          <p14:tracePt t="9770" x="2533650" y="4792663"/>
          <p14:tracePt t="9787" x="2533650" y="4767263"/>
          <p14:tracePt t="9803" x="2551113" y="4725988"/>
          <p14:tracePt t="9820" x="2551113" y="4692650"/>
          <p14:tracePt t="9837" x="2551113" y="4667250"/>
          <p14:tracePt t="9853" x="2551113" y="4641850"/>
          <p14:tracePt t="9870" x="2551113" y="4616450"/>
          <p14:tracePt t="9887" x="2551113" y="4600575"/>
          <p14:tracePt t="9903" x="2543175" y="4583113"/>
          <p14:tracePt t="10165" x="2543175" y="4575175"/>
          <p14:tracePt t="10173" x="2543175" y="4565650"/>
          <p14:tracePt t="10187" x="2533650" y="4557713"/>
          <p14:tracePt t="10203" x="2533650" y="4549775"/>
          <p14:tracePt t="10220" x="2517775" y="4532313"/>
          <p14:tracePt t="10237" x="2517775" y="4524375"/>
          <p14:tracePt t="10255" x="2508250" y="4516438"/>
          <p14:tracePt t="10270" x="2500313" y="4506913"/>
          <p14:tracePt t="10287" x="2484438" y="4506913"/>
          <p14:tracePt t="10303" x="2466975" y="4498975"/>
          <p14:tracePt t="10377" x="2459038" y="4498975"/>
          <p14:tracePt t="10385" x="2449513" y="4498975"/>
          <p14:tracePt t="10393" x="2441575" y="4491038"/>
          <p14:tracePt t="10403" x="2433638" y="4483100"/>
          <p14:tracePt t="10420" x="2416175" y="4473575"/>
          <p14:tracePt t="10436" x="2400300" y="4440238"/>
          <p14:tracePt t="10453" x="2366963" y="4389438"/>
          <p14:tracePt t="10470" x="2357438" y="4340225"/>
          <p14:tracePt t="10486" x="2349500" y="4281488"/>
          <p14:tracePt t="10503" x="2341563" y="4238625"/>
          <p14:tracePt t="10520" x="2341563" y="4222750"/>
          <p14:tracePt t="10537" x="2341563" y="4213225"/>
          <p14:tracePt t="10553" x="2341563" y="4197350"/>
          <p14:tracePt t="10570" x="2341563" y="4189413"/>
          <p14:tracePt t="10621" x="2341563" y="4171950"/>
          <p14:tracePt t="10629" x="2332038" y="4171950"/>
          <p14:tracePt t="10637" x="2332038" y="4154488"/>
          <p14:tracePt t="10653" x="2324100" y="4138613"/>
          <p14:tracePt t="10670" x="2273300" y="4062413"/>
          <p14:tracePt t="10686" x="2239963" y="4021138"/>
          <p14:tracePt t="10703" x="2224088" y="4003675"/>
          <p14:tracePt t="10898" x="2239963" y="4003675"/>
          <p14:tracePt t="10906" x="2249488" y="4003675"/>
          <p14:tracePt t="10914" x="2257425" y="4003675"/>
          <p14:tracePt t="10923" x="2282825" y="4003675"/>
          <p14:tracePt t="10937" x="2308225" y="4003675"/>
          <p14:tracePt t="10953" x="2349500" y="3995738"/>
          <p14:tracePt t="10970" x="2416175" y="3962400"/>
          <p14:tracePt t="10986" x="2441575" y="3962400"/>
          <p14:tracePt t="11004" x="2449513" y="3952875"/>
          <p14:tracePt t="11281" x="2433638" y="3952875"/>
          <p14:tracePt t="11289" x="2425700" y="3952875"/>
          <p14:tracePt t="11305" x="2400300" y="3952875"/>
          <p14:tracePt t="11305" x="2366963" y="3952875"/>
          <p14:tracePt t="11320" x="2341563" y="3952875"/>
          <p14:tracePt t="11337" x="2290763" y="3952875"/>
          <p14:tracePt t="11353" x="2181225" y="3978275"/>
          <p14:tracePt t="11370" x="2063750" y="4011613"/>
          <p14:tracePt t="11387" x="1955800" y="4062413"/>
          <p14:tracePt t="11404" x="1930400" y="4087813"/>
          <p14:tracePt t="11477" x="1912938" y="4079875"/>
          <p14:tracePt t="11485" x="1897063" y="4062413"/>
          <p14:tracePt t="11493" x="1879600" y="4046538"/>
          <p14:tracePt t="11503" x="1862138" y="4021138"/>
          <p14:tracePt t="11520" x="1812925" y="3962400"/>
          <p14:tracePt t="11537" x="1779588" y="3919538"/>
          <p14:tracePt t="11554" x="1728788" y="3860800"/>
          <p14:tracePt t="11570" x="1685925" y="3819525"/>
          <p14:tracePt t="11586" x="1670050" y="3802063"/>
          <p14:tracePt t="11604" x="1652588" y="3760788"/>
          <p14:tracePt t="11620" x="1652588" y="3717925"/>
          <p14:tracePt t="11637" x="1652588" y="3694113"/>
          <p14:tracePt t="11653" x="1652588" y="3643313"/>
          <p14:tracePt t="11670" x="1652588" y="3567113"/>
          <p14:tracePt t="11687" x="1652588" y="3508375"/>
          <p14:tracePt t="11703" x="1652588" y="3433763"/>
          <p14:tracePt t="11720" x="1652588" y="3349625"/>
          <p14:tracePt t="11737" x="1644650" y="3257550"/>
          <p14:tracePt t="11737" x="1636713" y="3222625"/>
          <p14:tracePt t="11753" x="1627188" y="3198813"/>
          <p14:tracePt t="11770" x="1619250" y="3122613"/>
          <p14:tracePt t="11787" x="1603375" y="3046413"/>
          <p14:tracePt t="11803" x="1593850" y="3038475"/>
          <p14:tracePt t="11820" x="1593850" y="3030538"/>
          <p14:tracePt t="11837" x="1603375" y="3013075"/>
          <p14:tracePt t="11853" x="1619250" y="2979738"/>
          <p14:tracePt t="11870" x="1636713" y="2928938"/>
          <p14:tracePt t="11887" x="1670050" y="2854325"/>
          <p14:tracePt t="11904" x="1677988" y="2811463"/>
          <p14:tracePt t="11920" x="1685925" y="2752725"/>
          <p14:tracePt t="11937" x="1685925" y="2703513"/>
          <p14:tracePt t="11954" x="1685925" y="2686050"/>
          <p14:tracePt t="11974" x="1685925" y="2678113"/>
          <p14:tracePt t="12089" x="1677988" y="2678113"/>
          <p14:tracePt t="12097" x="1670050" y="2703513"/>
          <p14:tracePt t="12105" x="1662113" y="2727325"/>
          <p14:tracePt t="12121" x="1627188" y="2846388"/>
          <p14:tracePt t="12136" x="1603375" y="2979738"/>
          <p14:tracePt t="12153" x="1535113" y="3492500"/>
          <p14:tracePt t="12170" x="1485900" y="3860800"/>
          <p14:tracePt t="12187" x="1468438" y="4095750"/>
          <p14:tracePt t="12203" x="1468438" y="4238625"/>
          <p14:tracePt t="12220" x="1468438" y="4340225"/>
          <p14:tracePt t="12236" x="1468438" y="4448175"/>
          <p14:tracePt t="12254" x="1468438" y="4557713"/>
          <p14:tracePt t="12271" x="1527175" y="4692650"/>
          <p14:tracePt t="12287" x="1568450" y="4792663"/>
          <p14:tracePt t="12303" x="1568450" y="4802188"/>
          <p14:tracePt t="12389" x="1577975" y="4802188"/>
          <p14:tracePt t="12397" x="1585913" y="4810125"/>
          <p14:tracePt t="12406" x="1585913" y="4818063"/>
          <p14:tracePt t="12421" x="1593850" y="4818063"/>
          <p14:tracePt t="12438" x="1611313" y="4826000"/>
          <p14:tracePt t="12453" x="1636713" y="4826000"/>
          <p14:tracePt t="12470" x="1644650" y="4751388"/>
          <p14:tracePt t="12487" x="1685925" y="4465638"/>
          <p14:tracePt t="12503" x="1685925" y="4164013"/>
          <p14:tracePt t="12520" x="1685925" y="4029075"/>
          <p14:tracePt t="12520" x="1695450" y="3929063"/>
          <p14:tracePt t="12537" x="1695450" y="3709988"/>
          <p14:tracePt t="12554" x="1695450" y="3551238"/>
          <p14:tracePt t="12570" x="1695450" y="3424238"/>
          <p14:tracePt t="12587" x="1695450" y="3375025"/>
          <p14:tracePt t="12617" x="1695450" y="3365500"/>
          <p14:tracePt t="12692" x="1695450" y="3390900"/>
          <p14:tracePt t="12699" x="1703388" y="3408363"/>
          <p14:tracePt t="12707" x="1711325" y="3433763"/>
          <p14:tracePt t="12720" x="1720850" y="3459163"/>
          <p14:tracePt t="12737" x="1744663" y="3517900"/>
          <p14:tracePt t="12753" x="1820863" y="3617913"/>
          <p14:tracePt t="12769" x="1905000" y="3752850"/>
          <p14:tracePt t="12787" x="2014538" y="3894138"/>
          <p14:tracePt t="12804" x="2147888" y="4046538"/>
          <p14:tracePt t="12820" x="2265363" y="4179888"/>
          <p14:tracePt t="12837" x="2349500" y="4281488"/>
          <p14:tracePt t="12854" x="2349500" y="4289425"/>
          <p14:tracePt t="12870" x="2349500" y="4306888"/>
          <p14:tracePt t="12887" x="2349500" y="4373563"/>
          <p14:tracePt t="12904" x="2349500" y="4389438"/>
          <p14:tracePt t="12904" x="2349500" y="4424363"/>
          <p14:tracePt t="12921" x="2374900" y="4483100"/>
          <p14:tracePt t="12936" x="2374900" y="4541838"/>
          <p14:tracePt t="12953" x="2374900" y="4575175"/>
          <p14:tracePt t="12970" x="2374900" y="4600575"/>
          <p14:tracePt t="13155" x="2382838" y="4600575"/>
          <p14:tracePt t="13163" x="2400300" y="4624388"/>
          <p14:tracePt t="13196" x="2408238" y="4624388"/>
          <p14:tracePt t="13286" x="2408238" y="4616450"/>
          <p14:tracePt t="13646" x="2408238" y="4608513"/>
          <p14:tracePt t="13653" x="2400300" y="4600575"/>
          <p14:tracePt t="13671" x="2400300" y="4557713"/>
          <p14:tracePt t="13687" x="2400300" y="4506913"/>
          <p14:tracePt t="13703" x="2400300" y="4483100"/>
          <p14:tracePt t="13766" x="2408238" y="4498975"/>
          <p14:tracePt t="13774" x="2416175" y="4516438"/>
          <p14:tracePt t="13786" x="2433638" y="4532313"/>
          <p14:tracePt t="13803" x="2484438" y="4600575"/>
          <p14:tracePt t="13820" x="2508250" y="4624388"/>
          <p14:tracePt t="13837" x="2551113" y="4649788"/>
          <p14:tracePt t="13854" x="2559050" y="4649788"/>
          <p14:tracePt t="13870" x="2566988" y="4649788"/>
          <p14:tracePt t="13946" x="2566988" y="4659313"/>
          <p14:tracePt t="13954" x="2566988" y="4667250"/>
          <p14:tracePt t="13970" x="2566988" y="4684713"/>
          <p14:tracePt t="13986" x="2566988" y="4692650"/>
          <p14:tracePt t="14020" x="2566988" y="4700588"/>
          <p14:tracePt t="14027" x="2551113" y="4700588"/>
          <p14:tracePt t="14037" x="2533650" y="4684713"/>
          <p14:tracePt t="14053" x="2500313" y="4641850"/>
          <p14:tracePt t="14070" x="2474913" y="4608513"/>
          <p14:tracePt t="14086" x="2433638" y="4591050"/>
          <p14:tracePt t="14103" x="2416175" y="4591050"/>
          <p14:tracePt t="14119" x="2390775" y="4591050"/>
          <p14:tracePt t="14137" x="2374900" y="4591050"/>
          <p14:tracePt t="14153" x="2341563" y="4608513"/>
          <p14:tracePt t="14170" x="2332038" y="4624388"/>
          <p14:tracePt t="14186" x="2316163" y="4659313"/>
          <p14:tracePt t="14204" x="2308225" y="4684713"/>
          <p14:tracePt t="14220" x="2290763" y="4700588"/>
          <p14:tracePt t="14237" x="2282825" y="4718050"/>
          <p14:tracePt t="14253" x="2273300" y="4725988"/>
          <p14:tracePt t="14270" x="2249488" y="4725988"/>
          <p14:tracePt t="14286" x="2239963" y="4725988"/>
          <p14:tracePt t="14345" x="2239963" y="4718050"/>
          <p14:tracePt t="14353" x="2249488" y="4700588"/>
          <p14:tracePt t="14370" x="2257425" y="4675188"/>
          <p14:tracePt t="14387" x="2273300" y="4641850"/>
          <p14:tracePt t="14403" x="2308225" y="4591050"/>
          <p14:tracePt t="14420" x="2316163" y="4541838"/>
          <p14:tracePt t="14436" x="2349500" y="4448175"/>
          <p14:tracePt t="14454" x="2400300" y="4330700"/>
          <p14:tracePt t="14470" x="2449513" y="4205288"/>
          <p14:tracePt t="14485" x="2517775" y="4087813"/>
          <p14:tracePt t="14504" x="2551113" y="4054475"/>
          <p14:tracePt t="14520" x="2566988" y="4029075"/>
          <p14:tracePt t="14536" x="2576513" y="4029075"/>
          <p14:tracePt t="14736" x="2576513" y="4021138"/>
          <p14:tracePt t="14746" x="2576513" y="4011613"/>
          <p14:tracePt t="14754" x="2576513" y="4003675"/>
          <p14:tracePt t="14770" x="2576513" y="3995738"/>
          <p14:tracePt t="14786" x="2576513" y="3978275"/>
          <p14:tracePt t="14803" x="2559050" y="3978275"/>
          <p14:tracePt t="14820" x="2492375" y="3978275"/>
          <p14:tracePt t="14836" x="2408238" y="3978275"/>
          <p14:tracePt t="14853" x="2357438" y="3978275"/>
          <p14:tracePt t="14870" x="2282825" y="3978275"/>
          <p14:tracePt t="14932" x="2282825" y="3970338"/>
          <p14:tracePt t="14940" x="2290763" y="3962400"/>
          <p14:tracePt t="14953" x="2298700" y="3952875"/>
          <p14:tracePt t="14970" x="2308225" y="3944938"/>
          <p14:tracePt t="14997" x="2324100" y="3929063"/>
          <p14:tracePt t="15013" x="2357438" y="3894138"/>
          <p14:tracePt t="15021" x="2382838" y="3860800"/>
          <p14:tracePt t="15037" x="2449513" y="3802063"/>
          <p14:tracePt t="15054" x="2525713" y="3717925"/>
          <p14:tracePt t="15070" x="2576513" y="3659188"/>
          <p14:tracePt t="15070" x="2643188" y="3592513"/>
          <p14:tracePt t="15087" x="2794000" y="3424238"/>
          <p14:tracePt t="15103" x="2911475" y="3290888"/>
          <p14:tracePt t="15120" x="2962275" y="3240088"/>
          <p14:tracePt t="15137" x="2995613" y="3189288"/>
          <p14:tracePt t="15266" x="2987675" y="3198813"/>
          <p14:tracePt t="15274" x="2970213" y="3214688"/>
          <p14:tracePt t="15287" x="2962275" y="3222625"/>
          <p14:tracePt t="15304" x="2936875" y="3265488"/>
          <p14:tracePt t="15320" x="2886075" y="3324225"/>
          <p14:tracePt t="15337" x="2836863" y="3390900"/>
          <p14:tracePt t="15353" x="2778125" y="3500438"/>
          <p14:tracePt t="15370" x="2668588" y="3643313"/>
          <p14:tracePt t="15387" x="2566988" y="3768725"/>
          <p14:tracePt t="15403" x="2459038" y="3919538"/>
          <p14:tracePt t="15420" x="2341563" y="4087813"/>
          <p14:tracePt t="15437" x="2324100" y="4113213"/>
          <p14:tracePt t="15453" x="2324100" y="4121150"/>
          <p14:tracePt t="15471" x="2324100" y="4130675"/>
          <p14:tracePt t="15486" x="2324100" y="4146550"/>
          <p14:tracePt t="15504" x="2308225" y="4179888"/>
          <p14:tracePt t="15520" x="2290763" y="4230688"/>
          <p14:tracePt t="15536" x="2273300" y="4289425"/>
          <p14:tracePt t="15554" x="2265363" y="4348163"/>
          <p14:tracePt t="15570" x="2239963" y="4440238"/>
          <p14:tracePt t="15587" x="2190750" y="4541838"/>
          <p14:tracePt t="15603" x="2155825" y="4600575"/>
          <p14:tracePt t="15620" x="2139950" y="4649788"/>
          <p14:tracePt t="15637" x="2132013" y="4692650"/>
          <p14:tracePt t="15653" x="2132013" y="4708525"/>
          <p14:tracePt t="15763" x="2132013" y="4718050"/>
          <p14:tracePt t="15771" x="2132013" y="4725988"/>
          <p14:tracePt t="15779" x="2132013" y="4733925"/>
          <p14:tracePt t="15788" x="2132013" y="4751388"/>
          <p14:tracePt t="15803" x="2132013" y="4759325"/>
          <p14:tracePt t="15820" x="2132013" y="4792663"/>
          <p14:tracePt t="15836" x="2132013" y="4818063"/>
          <p14:tracePt t="15853" x="2132013" y="4851400"/>
          <p14:tracePt t="15870" x="2132013" y="4876800"/>
          <p14:tracePt t="15887" x="2139950" y="4919663"/>
          <p14:tracePt t="15904" x="2139950" y="4927600"/>
          <p14:tracePt t="15920" x="2139950" y="4943475"/>
          <p14:tracePt t="15942" x="2139950" y="4953000"/>
          <p14:tracePt t="15958" x="2147888" y="4953000"/>
          <p14:tracePt t="15970" x="2147888" y="4968875"/>
          <p14:tracePt t="15987" x="2155825" y="4968875"/>
          <p14:tracePt t="16003" x="2165350" y="4986338"/>
          <p14:tracePt t="16020" x="2181225" y="4986338"/>
          <p14:tracePt t="16036" x="2190750" y="4986338"/>
          <p14:tracePt t="16053" x="2206625" y="4986338"/>
          <p14:tracePt t="16070" x="2224088" y="4986338"/>
          <p14:tracePt t="16087" x="2232025" y="4986338"/>
          <p14:tracePt t="16105" x="2232025" y="4968875"/>
          <p14:tracePt t="16105" x="2232025" y="4960938"/>
          <p14:tracePt t="16121" x="2239963" y="4953000"/>
          <p14:tracePt t="16136" x="2239963" y="4943475"/>
          <p14:tracePt t="16154" x="2239963" y="4935538"/>
          <p14:tracePt t="16170" x="2239963" y="4927600"/>
          <p14:tracePt t="16185" x="2239963" y="4919663"/>
          <p14:tracePt t="16204" x="2239963" y="4894263"/>
          <p14:tracePt t="16220" x="2232025" y="4884738"/>
          <p14:tracePt t="16237" x="2232025" y="4876800"/>
          <p14:tracePt t="16269" x="2224088" y="4860925"/>
          <p14:tracePt t="16292" x="2224088" y="4851400"/>
          <p14:tracePt t="16317" x="2214563" y="4851400"/>
          <p14:tracePt t="16341" x="2206625" y="4851400"/>
          <p14:tracePt t="16349" x="2198688" y="4843463"/>
          <p14:tracePt t="16366" x="2190750" y="4843463"/>
          <p14:tracePt t="16382" x="2181225" y="4843463"/>
          <p14:tracePt t="16390" x="2173288" y="4843463"/>
          <p14:tracePt t="16406" x="2165350" y="4843463"/>
          <p14:tracePt t="16423" x="2165350" y="4835525"/>
          <p14:tracePt t="16439" x="2155825" y="4826000"/>
          <p14:tracePt t="16455" x="2155825" y="4810125"/>
          <p14:tracePt t="16470" x="2155825" y="4802188"/>
          <p14:tracePt t="16485" x="2155825" y="4784725"/>
          <p14:tracePt t="16504" x="2155825" y="4759325"/>
          <p14:tracePt t="16504" x="2155825" y="4743450"/>
          <p14:tracePt t="16520" x="2173288" y="4725988"/>
          <p14:tracePt t="16520" x="2206625" y="4667250"/>
          <p14:tracePt t="16537" x="2232025" y="4633913"/>
          <p14:tracePt t="16537" x="2257425" y="4591050"/>
          <p14:tracePt t="16553" x="2282825" y="4541838"/>
          <p14:tracePt t="16570" x="2332038" y="4457700"/>
          <p14:tracePt t="16587" x="2366963" y="4373563"/>
          <p14:tracePt t="16603" x="2416175" y="4306888"/>
          <p14:tracePt t="16620" x="2433638" y="4248150"/>
          <p14:tracePt t="16637" x="2441575" y="4230688"/>
          <p14:tracePt t="16653" x="2449513" y="4230688"/>
          <p14:tracePt t="16670" x="2459038" y="4222750"/>
          <p14:tracePt t="16685" x="2466975" y="4205288"/>
          <p14:tracePt t="16703" x="2484438" y="4179888"/>
          <p14:tracePt t="16720" x="2500313" y="4154488"/>
          <p14:tracePt t="16736" x="2533650" y="4121150"/>
          <p14:tracePt t="16753" x="2543175" y="4105275"/>
          <p14:tracePt t="16771" x="2551113" y="4095750"/>
          <p14:tracePt t="16786" x="2559050" y="4087813"/>
          <p14:tracePt t="16977" x="2559050" y="4079875"/>
          <p14:tracePt t="17018" x="2533650" y="4071938"/>
          <p14:tracePt t="17026" x="2517775" y="4071938"/>
          <p14:tracePt t="17037" x="2484438" y="4046538"/>
          <p14:tracePt t="17053" x="2441575" y="4029075"/>
          <p14:tracePt t="17070" x="2382838" y="4011613"/>
          <p14:tracePt t="17085" x="2357438" y="3978275"/>
          <p14:tracePt t="17103" x="2349500" y="3970338"/>
          <p14:tracePt t="17120" x="2341563" y="3962400"/>
          <p14:tracePt t="17172" x="2341563" y="3952875"/>
          <p14:tracePt t="17368" x="2341563" y="3944938"/>
          <p14:tracePt t="17376" x="2366963" y="3919538"/>
          <p14:tracePt t="17386" x="2390775" y="3870325"/>
          <p14:tracePt t="17404" x="2449513" y="3776663"/>
          <p14:tracePt t="17420" x="2566988" y="3643313"/>
          <p14:tracePt t="17437" x="2676525" y="3475038"/>
          <p14:tracePt t="17453" x="2778125" y="3349625"/>
          <p14:tracePt t="17470" x="2778125" y="3332163"/>
          <p14:tracePt t="17694" x="2768600" y="3349625"/>
          <p14:tracePt t="17703" x="2768600" y="3365500"/>
          <p14:tracePt t="17710" x="2760663" y="3382963"/>
          <p14:tracePt t="17720" x="2743200" y="3398838"/>
          <p14:tracePt t="17737" x="2701925" y="3500438"/>
          <p14:tracePt t="17753" x="2668588" y="3559175"/>
          <p14:tracePt t="17770" x="2609850" y="3676650"/>
          <p14:tracePt t="17785" x="2551113" y="3786188"/>
          <p14:tracePt t="17803" x="2533650" y="3827463"/>
          <p14:tracePt t="17881" x="2525713" y="3827463"/>
          <p14:tracePt t="17898" x="2508250" y="3835400"/>
          <p14:tracePt t="17906" x="2484438" y="3852863"/>
          <p14:tracePt t="17921" x="2474913" y="3870325"/>
          <p14:tracePt t="17937" x="2400300" y="3894138"/>
          <p14:tracePt t="17953" x="2341563" y="3919538"/>
          <p14:tracePt t="17970" x="2224088" y="3962400"/>
          <p14:tracePt t="17986" x="2122488" y="4003675"/>
          <p14:tracePt t="17987" x="2081213" y="4011613"/>
          <p14:tracePt t="18004" x="2038350" y="4021138"/>
          <p14:tracePt t="18004" x="2030413" y="4021138"/>
          <p14:tracePt t="18020" x="2038350" y="4037013"/>
          <p14:tracePt t="18184" x="2055813" y="4037013"/>
          <p14:tracePt t="18191" x="2106613" y="4029075"/>
          <p14:tracePt t="18203" x="2139950" y="4021138"/>
          <p14:tracePt t="18220" x="2198688" y="3987800"/>
          <p14:tracePt t="18237" x="2273300" y="3911600"/>
          <p14:tracePt t="18253" x="2341563" y="3827463"/>
          <p14:tracePt t="18270" x="2390775" y="3794125"/>
          <p14:tracePt t="18285" x="2408238" y="3760788"/>
          <p14:tracePt t="18303" x="2416175" y="3727450"/>
          <p14:tracePt t="18826" x="2416175" y="3717925"/>
          <p14:tracePt t="18835" x="2433638" y="3694113"/>
          <p14:tracePt t="18843" x="2441575" y="3668713"/>
          <p14:tracePt t="18853" x="2459038" y="3643313"/>
          <p14:tracePt t="18870" x="2474913" y="3584575"/>
          <p14:tracePt t="18886" x="2474913" y="3533775"/>
          <p14:tracePt t="18903" x="2492375" y="3500438"/>
          <p14:tracePt t="18920" x="2500313" y="3467100"/>
          <p14:tracePt t="18936" x="2500313" y="3441700"/>
          <p14:tracePt t="18953" x="2517775" y="3408363"/>
          <p14:tracePt t="18970" x="2517775" y="3390900"/>
          <p14:tracePt t="18985" x="2517775" y="3375025"/>
          <p14:tracePt t="19063" x="2525713" y="3365500"/>
          <p14:tracePt t="19144" x="2525713" y="3357563"/>
          <p14:tracePt t="19429" x="2533650" y="3349625"/>
          <p14:tracePt t="19438" x="2533650" y="3340100"/>
          <p14:tracePt t="19455" x="2543175" y="3340100"/>
          <p14:tracePt t="19552" x="2543175" y="3349625"/>
          <p14:tracePt t="19560" x="2543175" y="3375025"/>
          <p14:tracePt t="19571" x="2543175" y="3398838"/>
          <p14:tracePt t="19587" x="2543175" y="3475038"/>
          <p14:tracePt t="19604" x="2543175" y="3533775"/>
          <p14:tracePt t="19620" x="2543175" y="3625850"/>
          <p14:tracePt t="19637" x="2517775" y="3752850"/>
          <p14:tracePt t="19653" x="2484438" y="3870325"/>
          <p14:tracePt t="19670" x="2459038" y="3987800"/>
          <p14:tracePt t="19686" x="2449513" y="4054475"/>
          <p14:tracePt t="19703" x="2449513" y="4095750"/>
          <p14:tracePt t="19720" x="2449513" y="4121150"/>
          <p14:tracePt t="19736" x="2449513" y="4146550"/>
          <p14:tracePt t="19753" x="2449513" y="4164013"/>
          <p14:tracePt t="19770" x="2449513" y="4189413"/>
          <p14:tracePt t="19787" x="2449513" y="4197350"/>
          <p14:tracePt t="19804" x="2449513" y="4222750"/>
          <p14:tracePt t="19845" x="2449513" y="4230688"/>
          <p14:tracePt t="19853" x="2449513" y="4238625"/>
          <p14:tracePt t="19861" x="2449513" y="4256088"/>
          <p14:tracePt t="19870" x="2449513" y="4271963"/>
          <p14:tracePt t="19886" x="2449513" y="4322763"/>
          <p14:tracePt t="19903" x="2449513" y="4389438"/>
          <p14:tracePt t="19920" x="2449513" y="4424363"/>
          <p14:tracePt t="19936" x="2441575" y="4473575"/>
          <p14:tracePt t="19953" x="2425700" y="4498975"/>
          <p14:tracePt t="19970" x="2416175" y="4506913"/>
          <p14:tracePt t="20049" x="2408238" y="4524375"/>
          <p14:tracePt t="20057" x="2408238" y="4541838"/>
          <p14:tracePt t="20070" x="2408238" y="4549775"/>
          <p14:tracePt t="20087" x="2390775" y="4583113"/>
          <p14:tracePt t="20104" x="2390775" y="4624388"/>
          <p14:tracePt t="20120" x="2382838" y="4667250"/>
          <p14:tracePt t="20136" x="2357438" y="4718050"/>
          <p14:tracePt t="20154" x="2349500" y="4743450"/>
          <p14:tracePt t="20170" x="2341563" y="4759325"/>
          <p14:tracePt t="20186" x="2332038" y="4776788"/>
          <p14:tracePt t="20204" x="2324100" y="4776788"/>
          <p14:tracePt t="20220" x="2324100" y="4784725"/>
          <p14:tracePt t="20318" x="2324100" y="4767263"/>
          <p14:tracePt t="20326" x="2324100" y="4743450"/>
          <p14:tracePt t="20338" x="2324100" y="4733925"/>
          <p14:tracePt t="20354" x="2341563" y="4659313"/>
          <p14:tracePt t="20370" x="2390775" y="4591050"/>
          <p14:tracePt t="20387" x="2449513" y="4506913"/>
          <p14:tracePt t="20404" x="2500313" y="4440238"/>
          <p14:tracePt t="20420" x="2533650" y="4381500"/>
          <p14:tracePt t="20437" x="2543175" y="4365625"/>
          <p14:tracePt t="20513" x="2533650" y="4373563"/>
          <p14:tracePt t="20529" x="2525713" y="4373563"/>
          <p14:tracePt t="20546" x="2517775" y="4373563"/>
          <p14:tracePt t="20562" x="2508250" y="4373563"/>
          <p14:tracePt t="20570" x="2492375" y="4365625"/>
          <p14:tracePt t="20585" x="2492375" y="4348163"/>
          <p14:tracePt t="20604" x="2492375" y="4130675"/>
          <p14:tracePt t="20620" x="2492375" y="3995738"/>
          <p14:tracePt t="20636" x="2492375" y="3903663"/>
          <p14:tracePt t="20653" x="2492375" y="3870325"/>
          <p14:tracePt t="20670" x="2492375" y="3844925"/>
          <p14:tracePt t="20701" x="2484438" y="3835400"/>
          <p14:tracePt t="20815" x="2484438" y="3827463"/>
          <p14:tracePt t="20864" x="2474913" y="3819525"/>
          <p14:tracePt t="20904" x="2466975" y="3811588"/>
          <p14:tracePt t="20912" x="2459038" y="3811588"/>
          <p14:tracePt t="20921" x="2459038" y="3802063"/>
          <p14:tracePt t="20937" x="2459038" y="3776663"/>
          <p14:tracePt t="20954" x="2459038" y="3709988"/>
          <p14:tracePt t="20970" x="2459038" y="3592513"/>
          <p14:tracePt t="20987" x="2459038" y="3467100"/>
          <p14:tracePt t="21004" x="2466975" y="3340100"/>
          <p14:tracePt t="21020" x="2492375" y="3240088"/>
          <p14:tracePt t="21036" x="2508250" y="3173413"/>
          <p14:tracePt t="21053" x="2525713" y="3148013"/>
          <p14:tracePt t="21070" x="2525713" y="3140075"/>
          <p14:tracePt t="21086" x="2525713" y="3130550"/>
          <p14:tracePt t="21108" x="2533650" y="3130550"/>
          <p14:tracePt t="21120" x="2533650" y="3122613"/>
          <p14:tracePt t="21136" x="2543175" y="3114675"/>
          <p14:tracePt t="21157" x="2551113" y="3105150"/>
          <p14:tracePt t="21170" x="2559050" y="3089275"/>
          <p14:tracePt t="21186" x="2592388" y="3063875"/>
          <p14:tracePt t="21203" x="2635250" y="3013075"/>
          <p14:tracePt t="21220" x="2676525" y="2971800"/>
          <p14:tracePt t="21237" x="2743200" y="2905125"/>
          <p14:tracePt t="21253" x="2768600" y="2870200"/>
          <p14:tracePt t="21270" x="2786063" y="2828925"/>
          <p14:tracePt t="21287" x="2794000" y="2803525"/>
          <p14:tracePt t="21303" x="2794000" y="2786063"/>
          <p14:tracePt t="21320" x="2794000" y="2778125"/>
          <p14:tracePt t="21434" x="2794000" y="2786063"/>
          <p14:tracePt t="21450" x="2794000" y="2803525"/>
          <p14:tracePt t="21458" x="2794000" y="2820988"/>
          <p14:tracePt t="21470" x="2760663" y="2854325"/>
          <p14:tracePt t="21486" x="2752725" y="2895600"/>
          <p14:tracePt t="21503" x="2727325" y="2987675"/>
          <p14:tracePt t="21520" x="2693988" y="3140075"/>
          <p14:tracePt t="21537" x="2651125" y="3316288"/>
          <p14:tracePt t="21554" x="2635250" y="3475038"/>
          <p14:tracePt t="21570" x="2617788" y="3600450"/>
          <p14:tracePt t="21587" x="2617788" y="3668713"/>
          <p14:tracePt t="21603" x="2617788" y="3694113"/>
          <p14:tracePt t="21620" x="2617788" y="3702050"/>
          <p14:tracePt t="21687" x="2617788" y="3709988"/>
          <p14:tracePt t="21695" x="2617788" y="3717925"/>
          <p14:tracePt t="21703" x="2617788" y="3727450"/>
          <p14:tracePt t="21719" x="2617788" y="3752850"/>
          <p14:tracePt t="21737" x="2617788" y="3768725"/>
          <p14:tracePt t="21753" x="2617788" y="3786188"/>
          <p14:tracePt t="21769" x="2617788" y="3794125"/>
          <p14:tracePt t="21786" x="2617788" y="3802063"/>
          <p14:tracePt t="21817" x="2617788" y="3811588"/>
          <p14:tracePt t="21850" x="2625725" y="3811588"/>
          <p14:tracePt t="21858" x="2625725" y="3819525"/>
          <p14:tracePt t="21870" x="2635250" y="3835400"/>
          <p14:tracePt t="21886" x="2651125" y="3860800"/>
          <p14:tracePt t="21903" x="2676525" y="3886200"/>
          <p14:tracePt t="21920" x="2693988" y="3903663"/>
          <p14:tracePt t="21936" x="2709863" y="3937000"/>
          <p14:tracePt t="21953" x="2719388" y="3944938"/>
          <p14:tracePt t="21972" x="2727325" y="3952875"/>
          <p14:tracePt t="23578" x="2752725" y="3937000"/>
          <p14:tracePt t="23587" x="2811463" y="3903663"/>
          <p14:tracePt t="23603" x="2928938" y="3852863"/>
          <p14:tracePt t="23620" x="3062288" y="3786188"/>
          <p14:tracePt t="23637" x="3197225" y="3735388"/>
          <p14:tracePt t="23653" x="3297238" y="3702050"/>
          <p14:tracePt t="23670" x="3373438" y="3684588"/>
          <p14:tracePt t="23686" x="3389313" y="3668713"/>
          <p14:tracePt t="23703" x="3398838" y="3668713"/>
          <p14:tracePt t="23719" x="3440113" y="3651250"/>
          <p14:tracePt t="23737" x="3506788" y="3643313"/>
          <p14:tracePt t="23754" x="3624263" y="3592513"/>
          <p14:tracePt t="23770" x="3741738" y="3525838"/>
          <p14:tracePt t="23787" x="3835400" y="3475038"/>
          <p14:tracePt t="23804" x="3884613" y="3408363"/>
          <p14:tracePt t="23820" x="3910013" y="3365500"/>
          <p14:tracePt t="23837" x="3917950" y="3316288"/>
          <p14:tracePt t="23854" x="3927475" y="3257550"/>
          <p14:tracePt t="23869" x="3935413" y="3206750"/>
          <p14:tracePt t="23886" x="3943350" y="3163888"/>
          <p14:tracePt t="23904" x="3960813" y="3122613"/>
          <p14:tracePt t="23905" x="3968750" y="3097213"/>
          <p14:tracePt t="23920" x="3986213" y="3046413"/>
          <p14:tracePt t="23936" x="4002088" y="3022600"/>
          <p14:tracePt t="23953" x="4027488" y="2905125"/>
          <p14:tracePt t="23970" x="4052888" y="2828925"/>
          <p14:tracePt t="23986" x="4052888" y="2786063"/>
          <p14:tracePt t="24004" x="4052888" y="2744788"/>
          <p14:tracePt t="24020" x="4044950" y="2711450"/>
          <p14:tracePt t="24037" x="4019550" y="2668588"/>
          <p14:tracePt t="24053" x="4019550" y="2644775"/>
          <p14:tracePt t="24070" x="4002088" y="2627313"/>
          <p14:tracePt t="24086" x="3994150" y="2609850"/>
          <p14:tracePt t="24108" x="3986213" y="2609850"/>
          <p14:tracePt t="24120" x="3968750" y="2601913"/>
          <p14:tracePt t="24136" x="3935413" y="2601913"/>
          <p14:tracePt t="24154" x="3917950" y="2601913"/>
          <p14:tracePt t="24170" x="3902075" y="2601913"/>
          <p14:tracePt t="24191" x="3894138" y="2601913"/>
          <p14:tracePt t="24204" x="3876675" y="2601913"/>
          <p14:tracePt t="24220" x="3868738" y="2609850"/>
          <p14:tracePt t="24236" x="3851275" y="2619375"/>
          <p14:tracePt t="24254" x="3835400" y="2644775"/>
          <p14:tracePt t="24270" x="3825875" y="2652713"/>
          <p14:tracePt t="24286" x="3810000" y="2660650"/>
          <p14:tracePt t="24303" x="3810000" y="2668588"/>
          <p14:tracePt t="24320" x="3776663" y="2686050"/>
          <p14:tracePt t="24337" x="3751263" y="2719388"/>
          <p14:tracePt t="24353" x="3708400" y="2770188"/>
          <p14:tracePt t="24370" x="3675063" y="2828925"/>
          <p14:tracePt t="24386" x="3641725" y="2862263"/>
          <p14:tracePt t="24404" x="3624263" y="2887663"/>
          <p14:tracePt t="24501" x="3624263" y="2879725"/>
          <p14:tracePt t="24509" x="3624263" y="2870200"/>
          <p14:tracePt t="24521" x="3624263" y="2862263"/>
          <p14:tracePt t="24537" x="3624263" y="2846388"/>
          <p14:tracePt t="24553" x="3624263" y="2836863"/>
          <p14:tracePt t="24624" x="3624263" y="2846388"/>
          <p14:tracePt t="24632" x="3624263" y="2887663"/>
          <p14:tracePt t="24640" x="3624263" y="2921000"/>
          <p14:tracePt t="24653" x="3616325" y="2938463"/>
          <p14:tracePt t="24670" x="3582988" y="3038475"/>
          <p14:tracePt t="24686" x="3516313" y="3206750"/>
          <p14:tracePt t="24703" x="3414713" y="3433763"/>
          <p14:tracePt t="24720" x="3271838" y="3668713"/>
          <p14:tracePt t="24737" x="3154363" y="3886200"/>
          <p14:tracePt t="24753" x="3046413" y="4079875"/>
          <p14:tracePt t="24770" x="2954338" y="4297363"/>
          <p14:tracePt t="24786" x="2886075" y="4473575"/>
          <p14:tracePt t="24803" x="2819400" y="4633913"/>
          <p14:tracePt t="24820" x="2760663" y="4759325"/>
          <p14:tracePt t="24837" x="2693988" y="4835525"/>
          <p14:tracePt t="24837" x="2660650" y="4876800"/>
          <p14:tracePt t="24853" x="2592388" y="4935538"/>
          <p14:tracePt t="24870" x="2500313" y="4978400"/>
          <p14:tracePt t="24886" x="2408238" y="5011738"/>
          <p14:tracePt t="24903" x="2308225" y="5060950"/>
          <p14:tracePt t="24919" x="2181225" y="5103813"/>
          <p14:tracePt t="24936" x="2081213" y="5145088"/>
          <p14:tracePt t="24953" x="2030413" y="5154613"/>
          <p14:tracePt t="24970" x="2014538" y="5170488"/>
          <p14:tracePt t="25011" x="2014538" y="5178425"/>
          <p14:tracePt t="25027" x="2014538" y="5187950"/>
          <p14:tracePt t="25035" x="2014538" y="5195888"/>
          <p14:tracePt t="25044" x="2014538" y="5203825"/>
          <p14:tracePt t="25053" x="2022475" y="5213350"/>
          <p14:tracePt t="25070" x="2030413" y="5221288"/>
          <p14:tracePt t="25085" x="2047875" y="5221288"/>
          <p14:tracePt t="25103" x="2097088" y="5221288"/>
          <p14:tracePt t="25120" x="2139950" y="5221288"/>
          <p14:tracePt t="25136" x="2206625" y="5170488"/>
          <p14:tracePt t="25153" x="2265363" y="5103813"/>
          <p14:tracePt t="25169" x="2349500" y="5027613"/>
          <p14:tracePt t="25187" x="2425700" y="4943475"/>
          <p14:tracePt t="25204" x="2492375" y="4876800"/>
          <p14:tracePt t="25220" x="2517775" y="4826000"/>
          <p14:tracePt t="25236" x="2525713" y="4826000"/>
          <p14:tracePt t="25353" x="2533650" y="4818063"/>
          <p14:tracePt t="25362" x="2551113" y="4802188"/>
          <p14:tracePt t="25371" x="2576513" y="4802188"/>
          <p14:tracePt t="25386" x="2625725" y="4792663"/>
          <p14:tracePt t="25403" x="2676525" y="4792663"/>
          <p14:tracePt t="25420" x="2701925" y="4776788"/>
          <p14:tracePt t="25436" x="2709863" y="4776788"/>
          <p14:tracePt t="25484" x="2709863" y="4784725"/>
          <p14:tracePt t="25492" x="2709863" y="4792663"/>
          <p14:tracePt t="25508" x="2709863" y="4802188"/>
          <p14:tracePt t="25533" x="2709863" y="4818063"/>
          <p14:tracePt t="25639" x="2709863" y="4826000"/>
          <p14:tracePt t="25655" x="2701925" y="4826000"/>
          <p14:tracePt t="25663" x="2668588" y="4835525"/>
          <p14:tracePt t="25671" x="2651125" y="4835525"/>
          <p14:tracePt t="25686" x="2643188" y="4835525"/>
          <p14:tracePt t="25703" x="2625725" y="4835525"/>
          <p14:tracePt t="25720" x="2617788" y="4835525"/>
          <p14:tracePt t="25777" x="2609850" y="4835525"/>
          <p14:tracePt t="25973" x="2609850" y="4843463"/>
          <p14:tracePt t="25989" x="2609850" y="4860925"/>
          <p14:tracePt t="25998" x="2617788" y="4868863"/>
          <p14:tracePt t="26006" x="2617788" y="4884738"/>
          <p14:tracePt t="26022" x="2617788" y="4902200"/>
          <p14:tracePt t="26037" x="2625725" y="4910138"/>
          <p14:tracePt t="26053" x="2625725" y="4919663"/>
          <p14:tracePt t="26069" x="2625725" y="4927600"/>
          <p14:tracePt t="26242" x="2625725" y="4910138"/>
          <p14:tracePt t="26250" x="2625725" y="4902200"/>
          <p14:tracePt t="26258" x="2625725" y="4894263"/>
          <p14:tracePt t="26270" x="2625725" y="4876800"/>
          <p14:tracePt t="26286" x="2625725" y="4843463"/>
          <p14:tracePt t="26304" x="2625725" y="4810125"/>
          <p14:tracePt t="26320" x="2625725" y="4776788"/>
          <p14:tracePt t="26337" x="2625725" y="4733925"/>
          <p14:tracePt t="26353" x="2635250" y="4708525"/>
          <p14:tracePt t="26370" x="2651125" y="4684713"/>
          <p14:tracePt t="26386" x="2676525" y="4649788"/>
          <p14:tracePt t="26403" x="2684463" y="4641850"/>
          <p14:tracePt t="26479" x="2693988" y="4641850"/>
          <p14:tracePt t="26635" x="2701925" y="4641850"/>
          <p14:tracePt t="26741" x="2709863" y="4649788"/>
          <p14:tracePt t="26749" x="2719388" y="4649788"/>
          <p14:tracePt t="26757" x="2727325" y="4659313"/>
          <p14:tracePt t="26770" x="2768600" y="4675188"/>
          <p14:tracePt t="26786" x="2827338" y="4675188"/>
          <p14:tracePt t="26803" x="2903538" y="4684713"/>
          <p14:tracePt t="26820" x="3003550" y="4684713"/>
          <p14:tracePt t="26837" x="3138488" y="4692650"/>
          <p14:tracePt t="26853" x="3271838" y="4708525"/>
          <p14:tracePt t="26870" x="3330575" y="4718050"/>
          <p14:tracePt t="26886" x="3340100" y="4725988"/>
          <p14:tracePt t="27026" x="3340100" y="4733925"/>
          <p14:tracePt t="27042" x="3322638" y="4743450"/>
          <p14:tracePt t="27059" x="3314700" y="4759325"/>
          <p14:tracePt t="27075" x="3306763" y="4759325"/>
          <p14:tracePt t="29461" x="3314700" y="4751388"/>
          <p14:tracePt t="29471" x="3330575" y="4733925"/>
          <p14:tracePt t="29480" x="3340100" y="4725988"/>
          <p14:tracePt t="29488" x="3348038" y="4700588"/>
          <p14:tracePt t="29503" x="3373438" y="4675188"/>
          <p14:tracePt t="29521" x="3414713" y="4600575"/>
          <p14:tracePt t="29536" x="3414713" y="4583113"/>
          <p14:tracePt t="29553" x="3440113" y="4532313"/>
          <p14:tracePt t="29553" x="3448050" y="4506913"/>
          <p14:tracePt t="29571" x="3473450" y="4424363"/>
          <p14:tracePt t="29586" x="3506788" y="4322763"/>
          <p14:tracePt t="29603" x="3524250" y="4238625"/>
          <p14:tracePt t="29621" x="3549650" y="4146550"/>
          <p14:tracePt t="29636" x="3565525" y="4062413"/>
          <p14:tracePt t="29653" x="3582988" y="3944938"/>
          <p14:tracePt t="29669" x="3616325" y="3827463"/>
          <p14:tracePt t="29686" x="3659188" y="3709988"/>
          <p14:tracePt t="29703" x="3675063" y="3609975"/>
          <p14:tracePt t="29720" x="3692525" y="3492500"/>
          <p14:tracePt t="29737" x="3700463" y="3398838"/>
          <p14:tracePt t="29754" x="3708400" y="3316288"/>
          <p14:tracePt t="29770" x="3708400" y="3248025"/>
          <p14:tracePt t="29786" x="3708400" y="3198813"/>
          <p14:tracePt t="29804" x="3708400" y="3148013"/>
          <p14:tracePt t="29820" x="3708400" y="3105150"/>
          <p14:tracePt t="29837" x="3708400" y="3055938"/>
          <p14:tracePt t="29853" x="3725863" y="2997200"/>
          <p14:tracePt t="29870" x="3741738" y="2946400"/>
          <p14:tracePt t="29886" x="3767138" y="2862263"/>
          <p14:tracePt t="29903" x="3792538" y="2795588"/>
          <p14:tracePt t="29920" x="3800475" y="2778125"/>
          <p14:tracePt t="29937" x="3800475" y="2762250"/>
          <p14:tracePt t="29953" x="3800475" y="2736850"/>
          <p14:tracePt t="29970" x="3800475" y="2727325"/>
          <p14:tracePt t="29970" x="3800475" y="2719388"/>
          <p14:tracePt t="29986" x="3800475" y="2711450"/>
          <p14:tracePt t="30004" x="3800475" y="2693988"/>
          <p14:tracePt t="30020" x="3800475" y="2678113"/>
          <p14:tracePt t="30037" x="3800475" y="2660650"/>
          <p14:tracePt t="30053" x="3800475" y="2652713"/>
          <p14:tracePt t="30070" x="3800475" y="2635250"/>
          <p14:tracePt t="30086" x="3800475" y="2609850"/>
          <p14:tracePt t="30103" x="3800475" y="2601913"/>
          <p14:tracePt t="30120" x="3800475" y="2593975"/>
          <p14:tracePt t="30208" x="3792538" y="2593975"/>
          <p14:tracePt t="30216" x="3792538" y="2601913"/>
          <p14:tracePt t="30224" x="3792538" y="2609850"/>
          <p14:tracePt t="30236" x="3792538" y="2619375"/>
          <p14:tracePt t="30254" x="3784600" y="2627313"/>
          <p14:tracePt t="30270" x="3784600" y="2635250"/>
          <p14:tracePt t="30286" x="3776663" y="2635250"/>
          <p14:tracePt t="30303" x="3767138" y="2652713"/>
          <p14:tracePt t="30355" x="3767138" y="2660650"/>
          <p14:tracePt t="30379" x="3767138" y="2668588"/>
          <p14:tracePt t="30412" x="3767138" y="2678113"/>
          <p14:tracePt t="30445" x="3767138" y="2686050"/>
          <p14:tracePt t="31523" x="3759200" y="2686050"/>
          <p14:tracePt t="31525" x="3751263" y="2686050"/>
          <p14:tracePt t="31537" x="3733800" y="2668588"/>
          <p14:tracePt t="31553" x="3717925" y="2644775"/>
          <p14:tracePt t="31570" x="3692525" y="2619375"/>
          <p14:tracePt t="31586" x="3675063" y="2593975"/>
          <p14:tracePt t="31603" x="3667125" y="2576513"/>
          <p14:tracePt t="31620" x="3667125" y="2543175"/>
          <p14:tracePt t="31637" x="3667125" y="2535238"/>
          <p14:tracePt t="31697" x="3667125" y="2551113"/>
          <p14:tracePt t="31705" x="3667125" y="2568575"/>
          <p14:tracePt t="31720" x="3667125" y="2601913"/>
          <p14:tracePt t="31737" x="3667125" y="2668588"/>
          <p14:tracePt t="31753" x="3675063" y="2719388"/>
          <p14:tracePt t="31770" x="3700463" y="2762250"/>
          <p14:tracePt t="31770" x="3700463" y="2778125"/>
          <p14:tracePt t="31787" x="3717925" y="2795588"/>
          <p14:tracePt t="31803" x="3733800" y="2795588"/>
          <p14:tracePt t="31820" x="3784600" y="2795588"/>
          <p14:tracePt t="31837" x="3835400" y="2762250"/>
          <p14:tracePt t="31853" x="3910013" y="2686050"/>
          <p14:tracePt t="31870" x="3960813" y="2601913"/>
          <p14:tracePt t="31886" x="3994150" y="2517775"/>
          <p14:tracePt t="31903" x="4002088" y="2476500"/>
          <p14:tracePt t="31920" x="4002088" y="2425700"/>
          <p14:tracePt t="31936" x="4002088" y="2400300"/>
          <p14:tracePt t="31953" x="3976688" y="2392363"/>
          <p14:tracePt t="31970" x="3968750" y="2392363"/>
          <p14:tracePt t="31987" x="3917950" y="2392363"/>
          <p14:tracePt t="32003" x="3876675" y="2392363"/>
          <p14:tracePt t="32020" x="3817938" y="2392363"/>
          <p14:tracePt t="32036" x="3767138" y="2425700"/>
          <p14:tracePt t="32053" x="3700463" y="2433638"/>
          <p14:tracePt t="32070" x="3659188" y="2459038"/>
          <p14:tracePt t="32086" x="3600450" y="2492375"/>
          <p14:tracePt t="32103" x="3557588" y="2535238"/>
          <p14:tracePt t="32120" x="3524250" y="2593975"/>
          <p14:tracePt t="32136" x="3490913" y="2686050"/>
          <p14:tracePt t="32153" x="3482975" y="2752725"/>
          <p14:tracePt t="32169" x="3482975" y="2795588"/>
          <p14:tracePt t="32187" x="3482975" y="2854325"/>
          <p14:tracePt t="32205" x="3506788" y="2963863"/>
          <p14:tracePt t="32220" x="3549650" y="2987675"/>
          <p14:tracePt t="32221" x="3590925" y="3005138"/>
          <p14:tracePt t="32237" x="3683000" y="3038475"/>
          <p14:tracePt t="32254" x="3784600" y="3046413"/>
          <p14:tracePt t="32270" x="3859213" y="3038475"/>
          <p14:tracePt t="32287" x="3917950" y="2997200"/>
          <p14:tracePt t="32303" x="3960813" y="2928938"/>
          <p14:tracePt t="32320" x="3986213" y="2846388"/>
          <p14:tracePt t="32335" x="3994150" y="2744788"/>
          <p14:tracePt t="32353" x="3994150" y="2660650"/>
          <p14:tracePt t="32370" x="3994150" y="2586038"/>
          <p14:tracePt t="32386" x="3986213" y="2543175"/>
          <p14:tracePt t="32403" x="3952875" y="2509838"/>
          <p14:tracePt t="32420" x="3927475" y="2501900"/>
          <p14:tracePt t="32437" x="3859213" y="2501900"/>
          <p14:tracePt t="32453" x="3800475" y="2501900"/>
          <p14:tracePt t="32470" x="3725863" y="2527300"/>
          <p14:tracePt t="32486" x="3582988" y="2601913"/>
          <p14:tracePt t="32504" x="3424238" y="2703513"/>
          <p14:tracePt t="32520" x="3289300" y="2828925"/>
          <p14:tracePt t="32536" x="3197225" y="2963863"/>
          <p14:tracePt t="32553" x="3171825" y="3097213"/>
          <p14:tracePt t="32570" x="3189288" y="3189288"/>
          <p14:tracePt t="32586" x="3263900" y="3232150"/>
          <p14:tracePt t="32603" x="3398838" y="3257550"/>
          <p14:tracePt t="32620" x="3524250" y="3240088"/>
          <p14:tracePt t="32637" x="3641725" y="3163888"/>
          <p14:tracePt t="32654" x="3784600" y="2963863"/>
          <p14:tracePt t="32670" x="3800475" y="2879725"/>
          <p14:tracePt t="32686" x="3817938" y="2727325"/>
          <p14:tracePt t="32703" x="3817938" y="2619375"/>
          <p14:tracePt t="32720" x="3817938" y="2551113"/>
          <p14:tracePt t="32736" x="3776663" y="2509838"/>
          <p14:tracePt t="32753" x="3751263" y="2509838"/>
          <p14:tracePt t="32770" x="3675063" y="2509838"/>
          <p14:tracePt t="32786" x="3616325" y="2543175"/>
          <p14:tracePt t="32804" x="3524250" y="2619375"/>
          <p14:tracePt t="32820" x="3482975" y="2686050"/>
          <p14:tracePt t="32836" x="3465513" y="2744788"/>
          <p14:tracePt t="32853" x="3465513" y="2770188"/>
          <p14:tracePt t="32870" x="3498850" y="2786063"/>
          <p14:tracePt t="32886" x="3565525" y="2786063"/>
          <p14:tracePt t="32903" x="3600450" y="2786063"/>
          <p14:tracePt t="32920" x="3624263" y="2786063"/>
          <p14:tracePt t="32941" x="3624263" y="2770188"/>
          <p14:tracePt t="32954" x="3624263" y="2752725"/>
          <p14:tracePt t="32970" x="3624263" y="2744788"/>
          <p14:tracePt t="32987" x="3624263" y="2727325"/>
          <p14:tracePt t="34076" x="3624263" y="2719388"/>
          <p14:tracePt t="34119" x="3633788" y="2719388"/>
          <p14:tracePt t="34128" x="3641725" y="2719388"/>
          <p14:tracePt t="34144" x="3659188" y="2719388"/>
          <p14:tracePt t="34153" x="3667125" y="2719388"/>
          <p14:tracePt t="34170" x="3692525" y="2719388"/>
          <p14:tracePt t="34186" x="3733800" y="2719388"/>
          <p14:tracePt t="34203" x="3741738" y="2719388"/>
          <p14:tracePt t="34220" x="3759200" y="2719388"/>
          <p14:tracePt t="35856" x="3759200" y="2727325"/>
          <p14:tracePt t="35865" x="3767138" y="2736850"/>
          <p14:tracePt t="35873" x="3776663" y="2752725"/>
          <p14:tracePt t="35890" x="3776663" y="2762250"/>
          <p14:tracePt t="35904" x="3776663" y="2770188"/>
          <p14:tracePt t="35920" x="3776663" y="2778125"/>
          <p14:tracePt t="35936" x="3776663" y="2803525"/>
          <p14:tracePt t="35953" x="3784600" y="2820988"/>
          <p14:tracePt t="35970" x="3792538" y="2862263"/>
          <p14:tracePt t="35987" x="3817938" y="2921000"/>
          <p14:tracePt t="36003" x="3825875" y="2946400"/>
          <p14:tracePt t="36020" x="3835400" y="3022600"/>
          <p14:tracePt t="36036" x="3859213" y="3114675"/>
          <p14:tracePt t="36053" x="3884613" y="3214688"/>
          <p14:tracePt t="36070" x="3902075" y="3306763"/>
          <p14:tracePt t="36086" x="3935413" y="3408363"/>
          <p14:tracePt t="36103" x="3968750" y="3492500"/>
          <p14:tracePt t="36120" x="4002088" y="3584575"/>
          <p14:tracePt t="36137" x="4052888" y="3676650"/>
          <p14:tracePt t="36154" x="4086225" y="3752850"/>
          <p14:tracePt t="36170" x="4119563" y="3819525"/>
          <p14:tracePt t="36186" x="4129088" y="3870325"/>
          <p14:tracePt t="36203" x="4152900" y="3919538"/>
          <p14:tracePt t="36219" x="4162425" y="3952875"/>
          <p14:tracePt t="36236" x="4178300" y="4003675"/>
          <p14:tracePt t="36254" x="4178300" y="4021138"/>
          <p14:tracePt t="36270" x="4178300" y="4054475"/>
          <p14:tracePt t="36286" x="4178300" y="4087813"/>
          <p14:tracePt t="36303" x="4178300" y="4121150"/>
          <p14:tracePt t="36320" x="4178300" y="4146550"/>
          <p14:tracePt t="36346" x="4170363" y="4146550"/>
          <p14:tracePt t="36354" x="4152900" y="4146550"/>
          <p14:tracePt t="36370" x="4137025" y="4138613"/>
          <p14:tracePt t="36624" x="4144963" y="4138613"/>
          <p14:tracePt t="36632" x="4162425" y="4138613"/>
          <p14:tracePt t="36640" x="4195763" y="4164013"/>
          <p14:tracePt t="36653" x="4203700" y="4164013"/>
          <p14:tracePt t="36670" x="4203700" y="4171950"/>
          <p14:tracePt t="36950" x="4203700" y="4179888"/>
          <p14:tracePt t="36958" x="4178300" y="4189413"/>
          <p14:tracePt t="36970" x="4162425" y="4222750"/>
          <p14:tracePt t="36987" x="4129088" y="4238625"/>
          <p14:tracePt t="37003" x="4103688" y="4264025"/>
          <p14:tracePt t="37020" x="4035425" y="4314825"/>
          <p14:tracePt t="37036" x="3986213" y="4373563"/>
          <p14:tracePt t="37053" x="3917950" y="4440238"/>
          <p14:tracePt t="37070" x="3851275" y="4516438"/>
          <p14:tracePt t="37087" x="3792538" y="4583113"/>
          <p14:tracePt t="37103" x="3725863" y="4659313"/>
          <p14:tracePt t="37120" x="3659188" y="4708525"/>
          <p14:tracePt t="37136" x="3624263" y="4743450"/>
          <p14:tracePt t="37153" x="3600450" y="4767263"/>
          <p14:tracePt t="37195" x="3616325" y="4743450"/>
          <p14:tracePt t="37203" x="3624263" y="4718050"/>
          <p14:tracePt t="37211" x="3633788" y="4667250"/>
          <p14:tracePt t="37219" x="3649663" y="4600575"/>
          <p14:tracePt t="37237" x="3692525" y="4424363"/>
          <p14:tracePt t="37253" x="3708400" y="4222750"/>
          <p14:tracePt t="37270" x="3717925" y="4037013"/>
          <p14:tracePt t="37286" x="3751263" y="3852863"/>
          <p14:tracePt t="37303" x="3784600" y="3709988"/>
          <p14:tracePt t="37321" x="3817938" y="3609975"/>
          <p14:tracePt t="37337" x="3851275" y="3541713"/>
          <p14:tracePt t="37353" x="3868738" y="3508375"/>
          <p14:tracePt t="37382" x="3876675" y="3508375"/>
          <p14:tracePt t="37399" x="3894138" y="3508375"/>
          <p14:tracePt t="37406" x="3894138" y="3517900"/>
          <p14:tracePt t="37420" x="3902075" y="3533775"/>
          <p14:tracePt t="37436" x="3927475" y="3567113"/>
          <p14:tracePt t="37454" x="3952875" y="3592513"/>
          <p14:tracePt t="37469" x="3986213" y="3600450"/>
          <p14:tracePt t="37486" x="4002088" y="3600450"/>
          <p14:tracePt t="37503" x="4019550" y="3600450"/>
          <p14:tracePt t="37520" x="4027488" y="3600450"/>
          <p14:tracePt t="37832" x="4035425" y="3600450"/>
          <p14:tracePt t="37849" x="4044950" y="3600450"/>
          <p14:tracePt t="37899" x="4035425" y="3600450"/>
          <p14:tracePt t="37906" x="4011613" y="3600450"/>
          <p14:tracePt t="37920" x="3994150" y="3600450"/>
          <p14:tracePt t="37936" x="3960813" y="3592513"/>
          <p14:tracePt t="38218" x="3968750" y="3600450"/>
          <p14:tracePt t="38234" x="3976688" y="3600450"/>
          <p14:tracePt t="38242" x="4002088" y="3600450"/>
          <p14:tracePt t="38266" x="4011613" y="3600450"/>
          <p14:tracePt t="38282" x="4027488" y="3600450"/>
          <p14:tracePt t="38291" x="4035425" y="3600450"/>
          <p14:tracePt t="38303" x="4044950" y="3592513"/>
          <p14:tracePt t="38320" x="4060825" y="3576638"/>
          <p14:tracePt t="38336" x="4078288" y="3541713"/>
          <p14:tracePt t="38353" x="4086225" y="3525838"/>
          <p14:tracePt t="38370" x="4094163" y="3508375"/>
          <p14:tracePt t="38386" x="4094163" y="3500438"/>
          <p14:tracePt t="38471" x="4103688" y="3508375"/>
          <p14:tracePt t="38495" x="4129088" y="3525838"/>
          <p14:tracePt t="38602" x="4137025" y="3533775"/>
          <p14:tracePt t="38610" x="4137025" y="3551238"/>
          <p14:tracePt t="38626" x="4137025" y="3559175"/>
          <p14:tracePt t="38636" x="4137025" y="3576638"/>
          <p14:tracePt t="38654" x="4137025" y="3609975"/>
          <p14:tracePt t="38670" x="4152900" y="3643313"/>
          <p14:tracePt t="38687" x="4152900" y="3659188"/>
          <p14:tracePt t="38703" x="4152900" y="3676650"/>
          <p14:tracePt t="38720" x="4152900" y="3694113"/>
          <p14:tracePt t="38737" x="4152900" y="3709988"/>
          <p14:tracePt t="38754" x="4152900" y="3717925"/>
          <p14:tracePt t="38770" x="4144963" y="3727450"/>
          <p14:tracePt t="38787" x="4129088" y="3743325"/>
          <p14:tracePt t="38804" x="4119563" y="3752850"/>
          <p14:tracePt t="38820" x="4111625" y="3768725"/>
          <p14:tracePt t="38836" x="4094163" y="3776663"/>
          <p14:tracePt t="38854" x="4094163" y="3794125"/>
          <p14:tracePt t="38870" x="4094163" y="3811588"/>
          <p14:tracePt t="38896" x="4111625" y="3811588"/>
          <p14:tracePt t="38904" x="4129088" y="3811588"/>
          <p14:tracePt t="38921" x="4162425" y="3802063"/>
          <p14:tracePt t="38937" x="4354513" y="3727450"/>
          <p14:tracePt t="38954" x="4405313" y="3717925"/>
          <p14:tracePt t="38954" x="4456113" y="3702050"/>
          <p14:tracePt t="38970" x="4522788" y="3676650"/>
          <p14:tracePt t="38986" x="4581525" y="3651250"/>
          <p14:tracePt t="39004" x="4640263" y="3600450"/>
          <p14:tracePt t="39020" x="4699000" y="3541713"/>
          <p14:tracePt t="39037" x="4808538" y="3408363"/>
          <p14:tracePt t="39054" x="4941888" y="3240088"/>
          <p14:tracePt t="39070" x="5068888" y="3071813"/>
          <p14:tracePt t="39087" x="5176838" y="2913063"/>
          <p14:tracePt t="39104" x="5268913" y="2795588"/>
          <p14:tracePt t="39119" x="5311775" y="2693988"/>
          <p14:tracePt t="39137" x="5319713" y="2652713"/>
          <p14:tracePt t="39153" x="5319713" y="2644775"/>
          <p14:tracePt t="39170" x="5319713" y="2635250"/>
          <p14:tracePt t="39186" x="5319713" y="2627313"/>
          <p14:tracePt t="39204" x="5319713" y="2619375"/>
          <p14:tracePt t="39248" x="5311775" y="2609850"/>
          <p14:tracePt t="39371" x="5303838" y="2609850"/>
          <p14:tracePt t="39380" x="5286375" y="2609850"/>
          <p14:tracePt t="39396" x="5268913" y="2609850"/>
          <p14:tracePt t="39404" x="5260975" y="2609850"/>
          <p14:tracePt t="39421" x="5210175" y="2609850"/>
          <p14:tracePt t="39437" x="5143500" y="2609850"/>
          <p14:tracePt t="39454" x="5110163" y="2619375"/>
          <p14:tracePt t="39454" x="5084763" y="2619375"/>
          <p14:tracePt t="39470" x="5051425" y="2627313"/>
          <p14:tracePt t="39470" x="5043488" y="2627313"/>
          <p14:tracePt t="39487" x="5033963" y="2627313"/>
          <p14:tracePt t="39503" x="5018088" y="2635250"/>
          <p14:tracePt t="39527" x="5010150" y="2644775"/>
          <p14:tracePt t="39537" x="5000625" y="2644775"/>
          <p14:tracePt t="39554" x="4992688" y="2660650"/>
          <p14:tracePt t="39570" x="4967288" y="2668588"/>
          <p14:tracePt t="39587" x="4951413" y="2686050"/>
          <p14:tracePt t="39603" x="4933950" y="2693988"/>
          <p14:tracePt t="39632" x="4926013" y="2693988"/>
          <p14:tracePt t="39773" x="4926013" y="2711450"/>
          <p14:tracePt t="39781" x="4926013" y="2719388"/>
          <p14:tracePt t="39789" x="4916488" y="2719388"/>
          <p14:tracePt t="39805" x="4916488" y="2727325"/>
          <p14:tracePt t="39820" x="4916488" y="2752725"/>
          <p14:tracePt t="39837" x="4916488" y="2762250"/>
          <p14:tracePt t="39854" x="4916488" y="2786063"/>
          <p14:tracePt t="39871" x="4908550" y="2803525"/>
          <p14:tracePt t="39887" x="4908550" y="2811463"/>
          <p14:tracePt t="40018" x="4908550" y="2820988"/>
          <p14:tracePt t="40026" x="4900613" y="2828925"/>
          <p14:tracePt t="40038" x="4900613" y="2854325"/>
          <p14:tracePt t="40053" x="4875213" y="2879725"/>
          <p14:tracePt t="40070" x="4857750" y="2938463"/>
          <p14:tracePt t="40087" x="4849813" y="2971800"/>
          <p14:tracePt t="40104" x="4849813" y="2987675"/>
          <p14:tracePt t="40120" x="4849813" y="2997200"/>
          <p14:tracePt t="40137" x="4841875" y="3013075"/>
          <p14:tracePt t="40154" x="4833938" y="3022600"/>
          <p14:tracePt t="40190" x="4833938" y="3030538"/>
          <p14:tracePt t="40215" x="4833938" y="3046413"/>
          <p14:tracePt t="40222" x="4824413" y="3063875"/>
          <p14:tracePt t="40231" x="4808538" y="3081338"/>
          <p14:tracePt t="40239" x="4808538" y="3097213"/>
          <p14:tracePt t="40254" x="4791075" y="3130550"/>
          <p14:tracePt t="40270" x="4749800" y="3163888"/>
          <p14:tracePt t="40287" x="4699000" y="3214688"/>
          <p14:tracePt t="40304" x="4648200" y="3273425"/>
          <p14:tracePt t="40320" x="4632325" y="3290888"/>
          <p14:tracePt t="40337" x="4622800" y="3306763"/>
          <p14:tracePt t="40437" x="4622800" y="3298825"/>
          <p14:tracePt t="40446" x="4622800" y="3290888"/>
          <p14:tracePt t="40454" x="4622800" y="3281363"/>
          <p14:tracePt t="40479" x="4622800" y="3265488"/>
          <p14:tracePt t="40535" x="4632325" y="3257550"/>
          <p14:tracePt t="40568" x="4640263" y="3257550"/>
          <p14:tracePt t="40576" x="4648200" y="3257550"/>
          <p14:tracePt t="40641" x="4657725" y="3248025"/>
          <p14:tracePt t="41100" x="4657725" y="3240088"/>
          <p14:tracePt t="41114" x="4657725" y="3232150"/>
          <p14:tracePt t="41122" x="4657725" y="3222625"/>
          <p14:tracePt t="41147" x="4657725" y="3214688"/>
          <p14:tracePt t="41164" x="4657725" y="3206750"/>
          <p14:tracePt t="41188" x="4657725" y="3198813"/>
          <p14:tracePt t="41313" x="4657725" y="3189288"/>
          <p14:tracePt t="41319" x="4657725" y="3181350"/>
          <p14:tracePt t="41341" x="4657725" y="3173413"/>
          <p14:tracePt t="41354" x="4665663" y="3155950"/>
          <p14:tracePt t="41376" x="4665663" y="3148013"/>
          <p14:tracePt t="41387" x="4665663" y="3130550"/>
          <p14:tracePt t="41403" x="4665663" y="3114675"/>
          <p14:tracePt t="41420" x="4673600" y="3097213"/>
          <p14:tracePt t="41437" x="4681538" y="3071813"/>
          <p14:tracePt t="41453" x="4691063" y="3055938"/>
          <p14:tracePt t="41470" x="4691063" y="3046413"/>
          <p14:tracePt t="41487" x="4699000" y="3022600"/>
          <p14:tracePt t="41504" x="4706938" y="3005138"/>
          <p14:tracePt t="41520" x="4706938" y="2979738"/>
          <p14:tracePt t="41537" x="4706938" y="2963863"/>
          <p14:tracePt t="41553" x="4706938" y="2954338"/>
          <p14:tracePt t="41570" x="4706938" y="2946400"/>
          <p14:tracePt t="41587" x="4706938" y="2938463"/>
          <p14:tracePt t="41603" x="4706938" y="2921000"/>
          <p14:tracePt t="41620" x="4716463" y="2887663"/>
          <p14:tracePt t="41637" x="4724400" y="2836863"/>
          <p14:tracePt t="41638" x="4732338" y="2820988"/>
          <p14:tracePt t="41653" x="4740275" y="2795588"/>
          <p14:tracePt t="41670" x="4749800" y="2762250"/>
          <p14:tracePt t="41687" x="4749800" y="2752725"/>
          <p14:tracePt t="41703" x="4757738" y="2744788"/>
          <p14:tracePt t="41720" x="4765675" y="2736850"/>
          <p14:tracePt t="41737" x="4783138" y="2719388"/>
          <p14:tracePt t="41753" x="4791075" y="2711450"/>
          <p14:tracePt t="41770" x="4816475" y="2678113"/>
          <p14:tracePt t="41786" x="4833938" y="2668588"/>
          <p14:tracePt t="41803" x="4849813" y="2644775"/>
          <p14:tracePt t="41819" x="4867275" y="2627313"/>
          <p14:tracePt t="41843" x="4867275" y="2619375"/>
          <p14:tracePt t="41854" x="4875213" y="2609850"/>
          <p14:tracePt t="41870" x="4883150" y="2601913"/>
          <p14:tracePt t="41972" x="4892675" y="2586038"/>
          <p14:tracePt t="41988" x="4908550" y="2576513"/>
          <p14:tracePt t="41996" x="4916488" y="2576513"/>
          <p14:tracePt t="42004" x="4926013" y="2568575"/>
          <p14:tracePt t="42020" x="4933950" y="2560638"/>
          <p14:tracePt t="42037" x="4941888" y="2560638"/>
          <p14:tracePt t="42061" x="4941888" y="2551113"/>
          <p14:tracePt t="42152" x="4941888" y="2560638"/>
          <p14:tracePt t="42159" x="4941888" y="2576513"/>
          <p14:tracePt t="42171" x="4926013" y="2601913"/>
          <p14:tracePt t="42187" x="4900613" y="2711450"/>
          <p14:tracePt t="42203" x="4857750" y="2836863"/>
          <p14:tracePt t="42221" x="4824413" y="2971800"/>
          <p14:tracePt t="42236" x="4775200" y="3089275"/>
          <p14:tracePt t="42253" x="4732338" y="3189288"/>
          <p14:tracePt t="42270" x="4706938" y="3248025"/>
          <p14:tracePt t="42286" x="4691063" y="3316288"/>
          <p14:tracePt t="42304" x="4648200" y="3390900"/>
          <p14:tracePt t="42321" x="4598988" y="3525838"/>
          <p14:tracePt t="42337" x="4505325" y="3668713"/>
          <p14:tracePt t="42353" x="4413250" y="3802063"/>
          <p14:tracePt t="42370" x="4305300" y="3911600"/>
          <p14:tracePt t="42386" x="4246563" y="3978275"/>
          <p14:tracePt t="42403" x="4229100" y="3987800"/>
          <p14:tracePt t="42464" x="4237038" y="3987800"/>
          <p14:tracePt t="42473" x="4246563" y="3962400"/>
          <p14:tracePt t="42488" x="4262438" y="3944938"/>
          <p14:tracePt t="42513" x="4270375" y="3937000"/>
          <p14:tracePt t="42530" x="4270375" y="3929063"/>
          <p14:tracePt t="42537" x="4270375" y="3919538"/>
          <p14:tracePt t="42554" x="4279900" y="3911600"/>
          <p14:tracePt t="42570" x="4287838" y="3903663"/>
          <p14:tracePt t="42587" x="4371975" y="3844925"/>
          <p14:tracePt t="42603" x="4413250" y="3827463"/>
          <p14:tracePt t="42622" x="4497388" y="3802063"/>
          <p14:tracePt t="42637" x="4589463" y="3776663"/>
          <p14:tracePt t="42653" x="4640263" y="3760788"/>
          <p14:tracePt t="42670" x="4648200" y="3760788"/>
          <p14:tracePt t="42743" x="4673600" y="3760788"/>
          <p14:tracePt t="42759" x="4681538" y="3760788"/>
          <p14:tracePt t="42767" x="4691063" y="3760788"/>
          <p14:tracePt t="42776" x="4699000" y="3760788"/>
          <p14:tracePt t="42787" x="4706938" y="3760788"/>
          <p14:tracePt t="42803" x="4724400" y="3760788"/>
          <p14:tracePt t="42821" x="4732338" y="3760788"/>
          <p14:tracePt t="42837" x="4740275" y="3752850"/>
          <p14:tracePt t="42853" x="4740275" y="3743325"/>
          <p14:tracePt t="42870" x="4740275" y="3727450"/>
          <p14:tracePt t="42886" x="4740275" y="3694113"/>
          <p14:tracePt t="42903" x="4691063" y="3643313"/>
          <p14:tracePt t="42920" x="4589463" y="3559175"/>
          <p14:tracePt t="42937" x="4497388" y="3482975"/>
          <p14:tracePt t="42953" x="4446588" y="3433763"/>
          <p14:tracePt t="42970" x="4397375" y="3365500"/>
          <p14:tracePt t="42988" x="4364038" y="3281363"/>
          <p14:tracePt t="43004" x="4364038" y="3257550"/>
          <p14:tracePt t="43005" x="4364038" y="3214688"/>
          <p14:tracePt t="43021" x="4364038" y="3155950"/>
          <p14:tracePt t="43036" x="4364038" y="3114675"/>
          <p14:tracePt t="43053" x="4379913" y="3055938"/>
          <p14:tracePt t="43070" x="4397375" y="2997200"/>
          <p14:tracePt t="43087" x="4405313" y="2963863"/>
          <p14:tracePt t="43087" x="4422775" y="2938463"/>
          <p14:tracePt t="43104" x="4438650" y="2913063"/>
          <p14:tracePt t="43122" x="4456113" y="2887663"/>
          <p14:tracePt t="43137" x="4471988" y="2870200"/>
          <p14:tracePt t="43155" x="4489450" y="2846388"/>
          <p14:tracePt t="43169" x="4522788" y="2811463"/>
          <p14:tracePt t="43186" x="4581525" y="2770188"/>
          <p14:tracePt t="43203" x="4665663" y="2693988"/>
          <p14:tracePt t="43220" x="4749800" y="2627313"/>
          <p14:tracePt t="43237" x="4816475" y="2560638"/>
          <p14:tracePt t="43254" x="4849813" y="2535238"/>
          <p14:tracePt t="43270" x="4857750" y="2517775"/>
          <p14:tracePt t="43286" x="4867275" y="2501900"/>
          <p14:tracePt t="43303" x="4867275" y="2492375"/>
          <p14:tracePt t="43320" x="4867275" y="2484438"/>
          <p14:tracePt t="43337" x="4875213" y="2468563"/>
          <p14:tracePt t="43353" x="4883150" y="2451100"/>
          <p14:tracePt t="43370" x="4892675" y="2451100"/>
          <p14:tracePt t="43386" x="4900613" y="2443163"/>
          <p14:tracePt t="43403" x="4916488" y="2433638"/>
          <p14:tracePt t="43421" x="4941888" y="2417763"/>
          <p14:tracePt t="43437" x="4967288" y="2400300"/>
          <p14:tracePt t="43453" x="4975225" y="2400300"/>
          <p14:tracePt t="43470" x="4984750" y="2392363"/>
          <p14:tracePt t="43487" x="4992688" y="2384425"/>
          <p14:tracePt t="43503" x="4992688" y="2374900"/>
          <p14:tracePt t="43520" x="5000625" y="2374900"/>
          <p14:tracePt t="43536" x="5000625" y="2366963"/>
          <p14:tracePt t="43554" x="5010150" y="2359025"/>
          <p14:tracePt t="43717" x="5018088" y="2359025"/>
          <p14:tracePt t="43733" x="5033963" y="2359025"/>
          <p14:tracePt t="43766" x="5043488" y="2359025"/>
          <p14:tracePt t="43774" x="5051425" y="2366963"/>
          <p14:tracePt t="43791" x="5068888" y="2366963"/>
          <p14:tracePt t="43806" x="5084763" y="2366963"/>
          <p14:tracePt t="43820" x="5102225" y="2366963"/>
          <p14:tracePt t="43837" x="5127625" y="2374900"/>
          <p14:tracePt t="43853" x="5135563" y="2392363"/>
          <p14:tracePt t="43871" x="5151438" y="2409825"/>
          <p14:tracePt t="43887" x="5160963" y="2417763"/>
          <p14:tracePt t="43903" x="5168900" y="2417763"/>
          <p14:tracePt t="43920" x="5176838" y="2425700"/>
          <p14:tracePt t="43936" x="5176838" y="2433638"/>
          <p14:tracePt t="44028" x="5176838" y="2443163"/>
          <p14:tracePt t="44036" x="5186363" y="2451100"/>
          <p14:tracePt t="44151" x="5176838" y="2459038"/>
          <p14:tracePt t="44159" x="5151438" y="2459038"/>
          <p14:tracePt t="44170" x="5135563" y="2459038"/>
          <p14:tracePt t="44186" x="5110163" y="2459038"/>
          <p14:tracePt t="44204" x="5102225" y="2459038"/>
          <p14:tracePt t="44220" x="5092700" y="2459038"/>
          <p14:tracePt t="44258" x="5092700" y="2451100"/>
          <p14:tracePt t="44274" x="5092700" y="2443163"/>
          <p14:tracePt t="44282" x="5092700" y="2433638"/>
          <p14:tracePt t="44300" x="5092700" y="2425700"/>
          <p14:tracePt t="44306" x="5092700" y="2417763"/>
          <p14:tracePt t="44320" x="5092700" y="2409825"/>
          <p14:tracePt t="47493" x="5084763" y="2409825"/>
          <p14:tracePt t="47497" x="5084763" y="2400300"/>
          <p14:tracePt t="47505" x="5084763" y="2392363"/>
          <p14:tracePt t="47734" x="5102225" y="2384425"/>
          <p14:tracePt t="47775" x="5118100" y="2374900"/>
          <p14:tracePt t="47791" x="5135563" y="2366963"/>
          <p14:tracePt t="47807" x="5135563" y="2359025"/>
          <p14:tracePt t="47824" x="5143500" y="2351088"/>
          <p14:tracePt t="47955" x="5151438" y="2341563"/>
          <p14:tracePt t="47980" x="5160963" y="2333625"/>
          <p14:tracePt t="47988" x="5168900" y="2308225"/>
          <p14:tracePt t="48012" x="5176838" y="2300288"/>
          <p14:tracePt t="48037" x="5176838" y="2292350"/>
          <p14:tracePt t="48168" x="5160963" y="2300288"/>
          <p14:tracePt t="48176" x="5143500" y="2325688"/>
          <p14:tracePt t="48187" x="5092700" y="2366963"/>
          <p14:tracePt t="48203" x="5068888" y="2400300"/>
          <p14:tracePt t="48220" x="5051425" y="2417763"/>
          <p14:tracePt t="48348" x="5043488" y="2425700"/>
          <p14:tracePt t="48356" x="5043488" y="2433638"/>
          <p14:tracePt t="48370" x="5026025" y="2451100"/>
          <p14:tracePt t="48387" x="5010150" y="2476500"/>
          <p14:tracePt t="48403" x="4992688" y="2527300"/>
          <p14:tracePt t="48420" x="4992688" y="2543175"/>
          <p14:tracePt t="48437" x="4992688" y="2560638"/>
          <p14:tracePt t="48487" x="4992688" y="2568575"/>
          <p14:tracePt t="48584" x="4992688" y="2576513"/>
          <p14:tracePt t="48592" x="4992688" y="2586038"/>
          <p14:tracePt t="48604" x="4992688" y="2593975"/>
          <p14:tracePt t="49098" x="4992688" y="2586038"/>
          <p14:tracePt t="49106" x="4992688" y="2576513"/>
          <p14:tracePt t="49123" x="5000625" y="2568575"/>
          <p14:tracePt t="49294" x="5010150" y="2551113"/>
          <p14:tracePt t="49319" x="5010150" y="2543175"/>
          <p14:tracePt t="49383" x="5018088" y="2543175"/>
          <p14:tracePt t="49596" x="5018088" y="2535238"/>
          <p14:tracePt t="49605" x="5018088" y="2527300"/>
          <p14:tracePt t="49620" x="5033963" y="2501900"/>
          <p14:tracePt t="49636" x="5043488" y="2492375"/>
          <p14:tracePt t="49653" x="5051425" y="2492375"/>
          <p14:tracePt t="49677" x="5059363" y="2484438"/>
          <p14:tracePt t="49759" x="5043488" y="2484438"/>
          <p14:tracePt t="49767" x="5026025" y="2484438"/>
          <p14:tracePt t="49775" x="4992688" y="2492375"/>
          <p14:tracePt t="49787" x="4967288" y="2501900"/>
          <p14:tracePt t="49804" x="4908550" y="2501900"/>
          <p14:tracePt t="49820" x="4900613" y="2501900"/>
          <p14:tracePt t="49905" x="4908550" y="2501900"/>
          <p14:tracePt t="49921" x="4916488" y="2501900"/>
          <p14:tracePt t="49932" x="4916488" y="2492375"/>
          <p14:tracePt t="49948" x="4926013" y="2492375"/>
          <p14:tracePt t="50022" x="4926013" y="2509838"/>
          <p14:tracePt t="50039" x="4916488" y="2527300"/>
          <p14:tracePt t="50047" x="4916488" y="2535238"/>
          <p14:tracePt t="50055" x="4908550" y="2543175"/>
          <p14:tracePt t="50070" x="4908550" y="2560638"/>
          <p14:tracePt t="50087" x="4908550" y="2568575"/>
          <p14:tracePt t="50103" x="4908550" y="2576513"/>
          <p14:tracePt t="50219" x="4926013" y="2568575"/>
          <p14:tracePt t="50244" x="4933950" y="2551113"/>
          <p14:tracePt t="50358" x="4933950" y="2560638"/>
          <p14:tracePt t="50570" x="4941888" y="2560638"/>
          <p14:tracePt t="50767" x="4959350" y="2560638"/>
          <p14:tracePt t="50775" x="4959350" y="2543175"/>
          <p14:tracePt t="50786" x="4967288" y="2543175"/>
          <p14:tracePt t="50803" x="4967288" y="2527300"/>
          <p14:tracePt t="50819" x="4975225" y="2517775"/>
          <p14:tracePt t="50836" x="4984750" y="2509838"/>
          <p14:tracePt t="50955" x="4975225" y="2517775"/>
          <p14:tracePt t="50964" x="4975225" y="2527300"/>
          <p14:tracePt t="50972" x="4959350" y="2543175"/>
          <p14:tracePt t="50987" x="4951413" y="2551113"/>
          <p14:tracePt t="51003" x="4941888" y="2551113"/>
          <p14:tracePt t="51086" x="4951413" y="2535238"/>
          <p14:tracePt t="51094" x="4959350" y="2527300"/>
          <p14:tracePt t="51105" x="4975225" y="2509838"/>
          <p14:tracePt t="51120" x="4992688" y="2484438"/>
          <p14:tracePt t="51136" x="5010150" y="2468563"/>
          <p14:tracePt t="51153" x="5026025" y="2459038"/>
          <p14:tracePt t="51170" x="5033963" y="2451100"/>
          <p14:tracePt t="51299" x="5051425" y="2451100"/>
          <p14:tracePt t="51307" x="5059363" y="2451100"/>
          <p14:tracePt t="51320" x="5068888" y="2443163"/>
          <p14:tracePt t="51337" x="5076825" y="2433638"/>
          <p14:tracePt t="51353" x="5084763" y="2433638"/>
          <p14:tracePt t="51463" x="5076825" y="2433638"/>
          <p14:tracePt t="51471" x="5068888" y="2433638"/>
          <p14:tracePt t="51479" x="5051425" y="2433638"/>
          <p14:tracePt t="51595" x="5059363" y="2433638"/>
          <p14:tracePt t="51676" x="5051425" y="2433638"/>
          <p14:tracePt t="51684" x="5043488" y="2443163"/>
          <p14:tracePt t="51824" x="5033963" y="2451100"/>
          <p14:tracePt t="51831" x="5033963" y="2459038"/>
          <p14:tracePt t="51839" x="5033963" y="2468563"/>
          <p14:tracePt t="51854" x="5026025" y="2484438"/>
          <p14:tracePt t="51869" x="5010150" y="2543175"/>
          <p14:tracePt t="51887" x="4992688" y="2586038"/>
          <p14:tracePt t="51903" x="4967288" y="2635250"/>
          <p14:tracePt t="51920" x="4941888" y="2686050"/>
          <p14:tracePt t="51936" x="4926013" y="2719388"/>
          <p14:tracePt t="51954" x="4900613" y="2762250"/>
          <p14:tracePt t="51970" x="4892675" y="2786063"/>
          <p14:tracePt t="51970" x="4883150" y="2795588"/>
          <p14:tracePt t="52126" x="4883150" y="2786063"/>
          <p14:tracePt t="52133" x="4875213" y="2770188"/>
          <p14:tracePt t="52158" x="4875213" y="2762250"/>
          <p14:tracePt t="52175" x="4867275" y="2744788"/>
          <p14:tracePt t="52208" x="4867275" y="2727325"/>
          <p14:tracePt t="52273" x="4857750" y="2719388"/>
          <p14:tracePt t="52281" x="4841875" y="2719388"/>
          <p14:tracePt t="52289" x="4824413" y="2719388"/>
          <p14:tracePt t="52303" x="4816475" y="2719388"/>
          <p14:tracePt t="52319" x="4791075" y="2727325"/>
          <p14:tracePt t="52336" x="4783138" y="2736850"/>
          <p14:tracePt t="52486" x="4791075" y="2736850"/>
          <p14:tracePt t="52519" x="4799013" y="2736850"/>
          <p14:tracePt t="52535" x="4808538" y="2736850"/>
          <p14:tracePt t="52543" x="4816475" y="2727325"/>
          <p14:tracePt t="52553" x="4824413" y="2703513"/>
          <p14:tracePt t="52570" x="4833938" y="2686050"/>
          <p14:tracePt t="52586" x="4841875" y="2660650"/>
          <p14:tracePt t="52603" x="4841875" y="2644775"/>
          <p14:tracePt t="52620" x="4841875" y="2627313"/>
          <p14:tracePt t="52863" x="4841875" y="2609850"/>
          <p14:tracePt t="52871" x="4849813" y="2609850"/>
          <p14:tracePt t="52887" x="4867275" y="2601913"/>
          <p14:tracePt t="52903" x="4892675" y="2576513"/>
          <p14:tracePt t="52920" x="4926013" y="2551113"/>
          <p14:tracePt t="52936" x="4941888" y="2543175"/>
          <p14:tracePt t="52953" x="4984750" y="2517775"/>
          <p14:tracePt t="52970" x="5010150" y="2501900"/>
          <p14:tracePt t="52986" x="5026025" y="2484438"/>
          <p14:tracePt t="53003" x="5059363" y="2468563"/>
          <p14:tracePt t="53019" x="5068888" y="2443163"/>
          <p14:tracePt t="53036" x="5076825" y="2433638"/>
          <p14:tracePt t="53054" x="5084763" y="2417763"/>
          <p14:tracePt t="53076" x="5084763" y="2400300"/>
          <p14:tracePt t="53247" x="5092700" y="2384425"/>
          <p14:tracePt t="53280" x="5092700" y="2374900"/>
          <p14:tracePt t="53289" x="5102225" y="2366963"/>
          <p14:tracePt t="53354" x="5110163" y="2366963"/>
          <p14:tracePt t="53362" x="5110163" y="2374900"/>
          <p14:tracePt t="53370" x="5110163" y="2400300"/>
          <p14:tracePt t="53387" x="5110163" y="2425700"/>
          <p14:tracePt t="53403" x="5110163" y="2433638"/>
          <p14:tracePt t="53403" x="5110163" y="2451100"/>
          <p14:tracePt t="53419" x="5110163" y="2459038"/>
          <p14:tracePt t="53435" x="5110163" y="2468563"/>
          <p14:tracePt t="53453" x="5110163" y="2476500"/>
          <p14:tracePt t="53493" x="5110163" y="2492375"/>
          <p14:tracePt t="53501" x="5110163" y="2501900"/>
          <p14:tracePt t="53575" x="5110163" y="2509838"/>
          <p14:tracePt t="53607" x="5102225" y="2517775"/>
          <p14:tracePt t="53624" x="5102225" y="2527300"/>
          <p14:tracePt t="53707" x="5092700" y="2517775"/>
          <p14:tracePt t="53722" x="5092700" y="2501900"/>
          <p14:tracePt t="53730" x="5092700" y="2492375"/>
          <p14:tracePt t="53739" x="5092700" y="2476500"/>
          <p14:tracePt t="53755" x="5092700" y="2468563"/>
          <p14:tracePt t="53768" x="5092700" y="2443163"/>
          <p14:tracePt t="53785" x="5092700" y="2433638"/>
          <p14:tracePt t="53802" x="5092700" y="2417763"/>
          <p14:tracePt t="53829" x="5092700" y="2409825"/>
          <p14:tracePt t="53845" x="5084763" y="2400300"/>
          <p14:tracePt t="53959" x="5084763" y="2392363"/>
          <p14:tracePt t="54490" x="5084763" y="2384425"/>
          <p14:tracePt t="54711" x="5076825" y="2384425"/>
          <p14:tracePt t="54727" x="5059363" y="2384425"/>
          <p14:tracePt t="54743" x="5043488" y="2392363"/>
          <p14:tracePt t="54760" x="5033963" y="2392363"/>
          <p14:tracePt t="56450" x="5033963" y="2409825"/>
          <p14:tracePt t="56450" x="5033963" y="2425700"/>
          <p14:tracePt t="56458" x="5033963" y="2459038"/>
          <p14:tracePt t="56468" x="5026025" y="2476500"/>
          <p14:tracePt t="56485" x="5026025" y="2535238"/>
          <p14:tracePt t="56501" x="5018088" y="2601913"/>
          <p14:tracePt t="56518" x="5018088" y="2668588"/>
          <p14:tracePt t="56535" x="5010150" y="2770188"/>
          <p14:tracePt t="56553" x="5000625" y="2905125"/>
          <p14:tracePt t="56570" x="4984750" y="3081338"/>
          <p14:tracePt t="56585" x="4959350" y="3257550"/>
          <p14:tracePt t="56602" x="4933950" y="3433763"/>
          <p14:tracePt t="56619" x="4900613" y="3592513"/>
          <p14:tracePt t="56635" x="4883150" y="3743325"/>
          <p14:tracePt t="56652" x="4857750" y="3894138"/>
          <p14:tracePt t="56668" x="4841875" y="4021138"/>
          <p14:tracePt t="56685" x="4808538" y="4164013"/>
          <p14:tracePt t="56702" x="4775200" y="4179888"/>
          <p14:tracePt t="56719" x="4749800" y="4189413"/>
          <p14:tracePt t="56976" x="4740275" y="4189413"/>
          <p14:tracePt t="56983" x="4740275" y="4197350"/>
          <p14:tracePt t="56990" x="4749800" y="4197350"/>
          <p14:tracePt t="57002" x="4757738" y="4205288"/>
          <p14:tracePt t="57019" x="4791075" y="4222750"/>
          <p14:tracePt t="57036" x="4791075" y="4230688"/>
          <p14:tracePt t="57507" x="4791075" y="4238625"/>
          <p14:tracePt t="57515" x="4775200" y="4238625"/>
          <p14:tracePt t="57522" x="4757738" y="4238625"/>
          <p14:tracePt t="57536" x="4740275" y="4248150"/>
          <p14:tracePt t="57553" x="4681538" y="4256088"/>
          <p14:tracePt t="57569" x="4606925" y="4256088"/>
          <p14:tracePt t="57586" x="4522788" y="4230688"/>
          <p14:tracePt t="57603" x="4481513" y="4164013"/>
          <p14:tracePt t="57842" x="4489450" y="4154488"/>
          <p14:tracePt t="57850" x="4514850" y="4154488"/>
          <p14:tracePt t="57858" x="4548188" y="4154488"/>
          <p14:tracePt t="57869" x="4556125" y="4154488"/>
          <p14:tracePt t="57924" x="4556125" y="4146550"/>
          <p14:tracePt t="58014" x="4548188" y="4146550"/>
          <p14:tracePt t="58022" x="4540250" y="4146550"/>
          <p14:tracePt t="58030" x="4530725" y="4146550"/>
          <p14:tracePt t="58038" x="4514850" y="4146550"/>
          <p14:tracePt t="58053" x="4497388" y="4130675"/>
          <p14:tracePt t="58069" x="4422775" y="4113213"/>
          <p14:tracePt t="58086" x="4338638" y="4046538"/>
          <p14:tracePt t="58103" x="4305300" y="3944938"/>
          <p14:tracePt t="58119" x="4254500" y="3786188"/>
          <p14:tracePt t="58136" x="4162425" y="3541713"/>
          <p14:tracePt t="58153" x="4144963" y="3475038"/>
          <p14:tracePt t="58153" x="4137025" y="3408363"/>
          <p14:tracePt t="58169" x="4119563" y="3306763"/>
          <p14:tracePt t="58186" x="4111625" y="3248025"/>
          <p14:tracePt t="58259" x="4103688" y="3248025"/>
          <p14:tracePt t="58267" x="4094163" y="3257550"/>
          <p14:tracePt t="58341" x="4094163" y="3240088"/>
          <p14:tracePt t="58349" x="4094163" y="3222625"/>
          <p14:tracePt t="58357" x="4094163" y="3173413"/>
          <p14:tracePt t="58369" x="4094163" y="3148013"/>
          <p14:tracePt t="58388" x="4094163" y="3097213"/>
          <p14:tracePt t="58403" x="4094163" y="3063875"/>
          <p14:tracePt t="58420" x="4094163" y="3055938"/>
          <p14:tracePt t="58480" x="4094163" y="3046413"/>
          <p14:tracePt t="58487" x="4094163" y="3055938"/>
          <p14:tracePt t="58496" x="4119563" y="3089275"/>
          <p14:tracePt t="58504" x="4129088" y="3114675"/>
          <p14:tracePt t="58519" x="4137025" y="3130550"/>
          <p14:tracePt t="58536" x="4178300" y="3232150"/>
          <p14:tracePt t="58553" x="4246563" y="3475038"/>
          <p14:tracePt t="58570" x="4295775" y="3651250"/>
          <p14:tracePt t="58587" x="4329113" y="3835400"/>
          <p14:tracePt t="58603" x="4346575" y="3987800"/>
          <p14:tracePt t="58620" x="4354513" y="4121150"/>
          <p14:tracePt t="58637" x="4354513" y="4248150"/>
          <p14:tracePt t="58653" x="4354513" y="4340225"/>
          <p14:tracePt t="58670" x="4354513" y="4406900"/>
          <p14:tracePt t="58686" x="4354513" y="4491038"/>
          <p14:tracePt t="58703" x="4346575" y="4549775"/>
          <p14:tracePt t="58720" x="4346575" y="4591050"/>
          <p14:tracePt t="58736" x="4346575" y="4608513"/>
          <p14:tracePt t="58754" x="4346575" y="4624388"/>
          <p14:tracePt t="58770" x="4346575" y="4633913"/>
          <p14:tracePt t="59003" x="4338638" y="4633913"/>
          <p14:tracePt t="59052" x="4338638" y="4624388"/>
          <p14:tracePt t="59918" x="4338638" y="4649788"/>
          <p14:tracePt t="59920" x="4338638" y="4684713"/>
          <p14:tracePt t="59937" x="4338638" y="4733925"/>
          <p14:tracePt t="59953" x="4354513" y="4810125"/>
          <p14:tracePt t="59969" x="4371975" y="4860925"/>
          <p14:tracePt t="59986" x="4430713" y="4960938"/>
          <p14:tracePt t="60003" x="4481513" y="5037138"/>
          <p14:tracePt t="60020" x="4522788" y="5086350"/>
          <p14:tracePt t="60036" x="4564063" y="5129213"/>
          <p14:tracePt t="60053" x="4581525" y="5154613"/>
          <p14:tracePt t="60108" x="4581525" y="5170488"/>
          <p14:tracePt t="60116" x="4573588" y="5178425"/>
          <p14:tracePt t="60124" x="4556125" y="5195888"/>
          <p14:tracePt t="60136" x="4548188" y="5195888"/>
          <p14:tracePt t="60153" x="4497388" y="5213350"/>
          <p14:tracePt t="60169" x="4489450" y="5213350"/>
          <p14:tracePt t="60222" x="4489450" y="5178425"/>
          <p14:tracePt t="60230" x="4530725" y="5137150"/>
          <p14:tracePt t="60238" x="4564063" y="5086350"/>
          <p14:tracePt t="60253" x="4589463" y="5060950"/>
          <p14:tracePt t="60270" x="4632325" y="4994275"/>
          <p14:tracePt t="60287" x="4706938" y="4927600"/>
          <p14:tracePt t="60303" x="4724400" y="4910138"/>
          <p14:tracePt t="60320" x="4749800" y="4894263"/>
          <p14:tracePt t="60435" x="4757738" y="4884738"/>
          <p14:tracePt t="60442" x="4765675" y="4884738"/>
          <p14:tracePt t="60453" x="4765675" y="4876800"/>
          <p14:tracePt t="60470" x="4775200" y="4860925"/>
          <p14:tracePt t="60532" x="4783138" y="4843463"/>
          <p14:tracePt t="60548" x="4808538" y="4843463"/>
          <p14:tracePt t="60556" x="4816475" y="4843463"/>
          <p14:tracePt t="60570" x="4833938" y="4826000"/>
          <p14:tracePt t="60586" x="4892675" y="4784725"/>
          <p14:tracePt t="60603" x="4916488" y="4751388"/>
          <p14:tracePt t="60620" x="4933950" y="4700588"/>
          <p14:tracePt t="60636" x="4951413" y="4633913"/>
          <p14:tracePt t="60653" x="4959350" y="4549775"/>
          <p14:tracePt t="60670" x="4959350" y="4516438"/>
          <p14:tracePt t="60826" x="4967288" y="4516438"/>
          <p14:tracePt t="60842" x="4975225" y="4516438"/>
          <p14:tracePt t="60883" x="4984750" y="4506913"/>
          <p14:tracePt t="61014" x="4992688" y="4498975"/>
          <p14:tracePt t="61029" x="5000625" y="4491038"/>
          <p14:tracePt t="61038" x="5000625" y="4483100"/>
          <p14:tracePt t="61054" x="5010150" y="4473575"/>
          <p14:tracePt t="61078" x="5010150" y="4465638"/>
          <p14:tracePt t="61095" x="5018088" y="4465638"/>
          <p14:tracePt t="61111" x="5018088" y="4457700"/>
          <p14:tracePt t="61135" x="5018088" y="4440238"/>
          <p14:tracePt t="61143" x="5018088" y="4432300"/>
          <p14:tracePt t="61160" x="5018088" y="4424363"/>
          <p14:tracePt t="61170" x="5018088" y="4414838"/>
          <p14:tracePt t="61186" x="5010150" y="4389438"/>
          <p14:tracePt t="61203" x="4967288" y="4381500"/>
          <p14:tracePt t="61220" x="4916488" y="4373563"/>
          <p14:tracePt t="61236" x="4875213" y="4373563"/>
          <p14:tracePt t="61253" x="4816475" y="4373563"/>
          <p14:tracePt t="61270" x="4724400" y="4373563"/>
          <p14:tracePt t="61287" x="4640263" y="4398963"/>
          <p14:tracePt t="61304" x="4564063" y="4448175"/>
          <p14:tracePt t="61320" x="4505325" y="4516438"/>
          <p14:tracePt t="61336" x="4471988" y="4591050"/>
          <p14:tracePt t="61354" x="4464050" y="4675188"/>
          <p14:tracePt t="61370" x="4481513" y="4759325"/>
          <p14:tracePt t="61387" x="4556125" y="4818063"/>
          <p14:tracePt t="61403" x="4673600" y="4843463"/>
          <p14:tracePt t="61420" x="4783138" y="4851400"/>
          <p14:tracePt t="61437" x="4875213" y="4851400"/>
          <p14:tracePt t="61453" x="4883150" y="4851400"/>
          <p14:tracePt t="61493" x="4883150" y="4835525"/>
          <p14:tracePt t="61518" x="4883150" y="4826000"/>
          <p14:tracePt t="61755" x="4875213" y="4818063"/>
          <p14:tracePt t="62001" x="4892675" y="4818063"/>
          <p14:tracePt t="62009" x="4926013" y="4818063"/>
          <p14:tracePt t="62021" x="4951413" y="4818063"/>
          <p14:tracePt t="62036" x="4992688" y="4802188"/>
          <p14:tracePt t="62054" x="5018088" y="4792663"/>
          <p14:tracePt t="62070" x="5033963" y="4792663"/>
          <p14:tracePt t="62087" x="5059363" y="4784725"/>
          <p14:tracePt t="62104" x="5068888" y="4776788"/>
          <p14:tracePt t="62120" x="5076825" y="4767263"/>
          <p14:tracePt t="62137" x="5092700" y="4759325"/>
          <p14:tracePt t="62154" x="5102225" y="4743450"/>
          <p14:tracePt t="62172" x="5110163" y="4733925"/>
          <p14:tracePt t="62188" x="5118100" y="4725988"/>
          <p14:tracePt t="62204" x="5127625" y="4718050"/>
          <p14:tracePt t="62222" x="5127625" y="4700588"/>
          <p14:tracePt t="62237" x="5135563" y="4692650"/>
          <p14:tracePt t="62253" x="5135563" y="4675188"/>
          <p14:tracePt t="62270" x="5135563" y="4659313"/>
          <p14:tracePt t="62288" x="5151438" y="4633913"/>
          <p14:tracePt t="62303" x="5151438" y="4608513"/>
          <p14:tracePt t="62320" x="5151438" y="4583113"/>
          <p14:tracePt t="62337" x="5151438" y="4557713"/>
          <p14:tracePt t="62354" x="5151438" y="4549775"/>
          <p14:tracePt t="62370" x="5151438" y="4541838"/>
          <p14:tracePt t="62387" x="5151438" y="4524375"/>
          <p14:tracePt t="62407" x="5151438" y="4516438"/>
          <p14:tracePt t="62425" x="5151438" y="4506913"/>
          <p14:tracePt t="62435" x="5151438" y="4498975"/>
          <p14:tracePt t="62453" x="5127625" y="4483100"/>
          <p14:tracePt t="62470" x="5102225" y="4457700"/>
          <p14:tracePt t="62487" x="5068888" y="4440238"/>
          <p14:tracePt t="62504" x="5026025" y="4414838"/>
          <p14:tracePt t="62521" x="4992688" y="4406900"/>
          <p14:tracePt t="62521" x="4984750" y="4406900"/>
          <p14:tracePt t="62537" x="4967288" y="4406900"/>
          <p14:tracePt t="62553" x="4959350" y="4406900"/>
          <p14:tracePt t="62570" x="4933950" y="4406900"/>
          <p14:tracePt t="62587" x="4916488" y="4406900"/>
          <p14:tracePt t="62605" x="4892675" y="4414838"/>
          <p14:tracePt t="62622" x="4833938" y="4448175"/>
          <p14:tracePt t="62636" x="4791075" y="4483100"/>
          <p14:tracePt t="62653" x="4724400" y="4516438"/>
          <p14:tracePt t="62670" x="4706938" y="4532313"/>
          <p14:tracePt t="62686" x="4681538" y="4557713"/>
          <p14:tracePt t="62704" x="4673600" y="4575175"/>
          <p14:tracePt t="62720" x="4673600" y="4608513"/>
          <p14:tracePt t="62735" x="4665663" y="4641850"/>
          <p14:tracePt t="62753" x="4665663" y="4684713"/>
          <p14:tracePt t="62770" x="4657725" y="4725988"/>
          <p14:tracePt t="62787" x="4657725" y="4759325"/>
          <p14:tracePt t="62803" x="4657725" y="4776788"/>
          <p14:tracePt t="62820" x="4657725" y="4802188"/>
          <p14:tracePt t="62837" x="4657725" y="4810125"/>
          <p14:tracePt t="62853" x="4657725" y="4818063"/>
          <p14:tracePt t="62870" x="4657725" y="4826000"/>
          <p14:tracePt t="62887" x="4657725" y="4851400"/>
          <p14:tracePt t="62914" x="4657725" y="4860925"/>
          <p14:tracePt t="62930" x="4657725" y="4876800"/>
          <p14:tracePt t="62951" x="4665663" y="4876800"/>
          <p14:tracePt t="63073" x="4665663" y="4884738"/>
          <p14:tracePt t="63089" x="4673600" y="4884738"/>
          <p14:tracePt t="63105" x="4681538" y="4884738"/>
          <p14:tracePt t="63114" x="4691063" y="4884738"/>
          <p14:tracePt t="63121" x="4699000" y="4884738"/>
          <p14:tracePt t="63136" x="4716463" y="4884738"/>
          <p14:tracePt t="63154" x="4732338" y="4884738"/>
          <p14:tracePt t="63154" x="4749800" y="4884738"/>
          <p14:tracePt t="63170" x="4757738" y="4884738"/>
          <p14:tracePt t="63187" x="4775200" y="4884738"/>
          <p14:tracePt t="63252" x="4783138" y="4884738"/>
          <p14:tracePt t="63259" x="4791075" y="4884738"/>
          <p14:tracePt t="63277" x="4799013" y="4884738"/>
          <p14:tracePt t="63287" x="4808538" y="4868863"/>
          <p14:tracePt t="63303" x="4816475" y="4851400"/>
          <p14:tracePt t="63320" x="4841875" y="4826000"/>
          <p14:tracePt t="63336" x="4875213" y="4792663"/>
          <p14:tracePt t="63353" x="4908550" y="4751388"/>
          <p14:tracePt t="63370" x="4926013" y="4718050"/>
          <p14:tracePt t="63387" x="4951413" y="4667250"/>
          <p14:tracePt t="63403" x="4967288" y="4616450"/>
          <p14:tracePt t="63420" x="4975225" y="4583113"/>
          <p14:tracePt t="63437" x="4975225" y="4541838"/>
          <p14:tracePt t="63453" x="4975225" y="4506913"/>
          <p14:tracePt t="63470" x="4975225" y="4483100"/>
          <p14:tracePt t="63487" x="4975225" y="4448175"/>
          <p14:tracePt t="63503" x="4967288" y="4440238"/>
          <p14:tracePt t="63520" x="4951413" y="4424363"/>
          <p14:tracePt t="63536" x="4933950" y="4424363"/>
          <p14:tracePt t="63553" x="4900613" y="4406900"/>
          <p14:tracePt t="63570" x="4892675" y="4398963"/>
          <p14:tracePt t="63587" x="4867275" y="4398963"/>
          <p14:tracePt t="63603" x="4849813" y="4398963"/>
          <p14:tracePt t="63620" x="4833938" y="4398963"/>
          <p14:tracePt t="63637" x="4799013" y="4398963"/>
          <p14:tracePt t="63653" x="4757738" y="4406900"/>
          <p14:tracePt t="63670" x="4749800" y="4414838"/>
          <p14:tracePt t="63670" x="4740275" y="4424363"/>
          <p14:tracePt t="63686" x="4706938" y="4440238"/>
          <p14:tracePt t="63703" x="4673600" y="4465638"/>
          <p14:tracePt t="63719" x="4657725" y="4491038"/>
          <p14:tracePt t="63736" x="4648200" y="4532313"/>
          <p14:tracePt t="63754" x="4632325" y="4583113"/>
          <p14:tracePt t="63770" x="4614863" y="4616450"/>
          <p14:tracePt t="63794" x="4598988" y="4659313"/>
          <p14:tracePt t="63803" x="4598988" y="4743450"/>
          <p14:tracePt t="63820" x="4598988" y="4818063"/>
          <p14:tracePt t="63837" x="4598988" y="4835525"/>
          <p14:tracePt t="63853" x="4598988" y="4860925"/>
          <p14:tracePt t="63870" x="4606925" y="4860925"/>
          <p14:tracePt t="63886" x="4614863" y="4860925"/>
          <p14:tracePt t="63903" x="4640263" y="4860925"/>
          <p14:tracePt t="63920" x="4657725" y="4860925"/>
          <p14:tracePt t="63936" x="4681538" y="4835525"/>
          <p14:tracePt t="63953" x="4706938" y="4810125"/>
          <p14:tracePt t="63970" x="4716463" y="4792663"/>
          <p14:tracePt t="63986" x="4724400" y="4792663"/>
          <p14:tracePt t="64096" x="4699000" y="4810125"/>
          <p14:tracePt t="64113" x="4699000" y="4818063"/>
          <p14:tracePt t="64129" x="4691063" y="4818063"/>
          <p14:tracePt t="64228" x="4691063" y="4810125"/>
          <p14:tracePt t="64236" x="4691063" y="4792663"/>
          <p14:tracePt t="64244" x="4691063" y="4784725"/>
          <p14:tracePt t="64253" x="4706938" y="4759325"/>
          <p14:tracePt t="64270" x="4716463" y="4708525"/>
          <p14:tracePt t="64287" x="4724400" y="4649788"/>
          <p14:tracePt t="64303" x="4732338" y="4591050"/>
          <p14:tracePt t="64320" x="4732338" y="4541838"/>
          <p14:tracePt t="64336" x="4740275" y="4473575"/>
          <p14:tracePt t="64353" x="4749800" y="4424363"/>
          <p14:tracePt t="64369" x="4757738" y="4356100"/>
          <p14:tracePt t="64386" x="4765675" y="4297363"/>
          <p14:tracePt t="64403" x="4765675" y="4238625"/>
          <p14:tracePt t="64420" x="4765675" y="4154488"/>
          <p14:tracePt t="64437" x="4775200" y="4095750"/>
          <p14:tracePt t="64453" x="4783138" y="4062413"/>
          <p14:tracePt t="64514" x="4791075" y="4071938"/>
          <p14:tracePt t="64522" x="4791075" y="4087813"/>
          <p14:tracePt t="64536" x="4791075" y="4130675"/>
          <p14:tracePt t="64553" x="4791075" y="4213225"/>
          <p14:tracePt t="64570" x="4791075" y="4289425"/>
          <p14:tracePt t="64586" x="4808538" y="4330700"/>
          <p14:tracePt t="64620" x="4816475" y="4340225"/>
          <p14:tracePt t="64644" x="4824413" y="4340225"/>
          <p14:tracePt t="64653" x="4841875" y="4330700"/>
          <p14:tracePt t="64661" x="4849813" y="4322763"/>
          <p14:tracePt t="64670" x="4867275" y="4297363"/>
          <p14:tracePt t="64686" x="4900613" y="4256088"/>
          <p14:tracePt t="64703" x="4967288" y="4189413"/>
          <p14:tracePt t="64720" x="5000625" y="4138613"/>
          <p14:tracePt t="64736" x="5043488" y="4079875"/>
          <p14:tracePt t="64753" x="5068888" y="4021138"/>
          <p14:tracePt t="64770" x="5084763" y="4003675"/>
          <p14:tracePt t="64787" x="5084763" y="3995738"/>
          <p14:tracePt t="64816" x="5092700" y="3987800"/>
          <p14:tracePt t="64873" x="5102225" y="3987800"/>
          <p14:tracePt t="64914" x="5102225" y="3978275"/>
          <p14:tracePt t="64939" x="5110163" y="3970338"/>
          <p14:tracePt t="64962" x="5110163" y="3962400"/>
          <p14:tracePt t="65045" x="5110163" y="3978275"/>
          <p14:tracePt t="65053" x="5084763" y="4011613"/>
          <p14:tracePt t="65061" x="5084763" y="4037013"/>
          <p14:tracePt t="65070" x="5068888" y="4079875"/>
          <p14:tracePt t="65086" x="5010150" y="4197350"/>
          <p14:tracePt t="65103" x="4941888" y="4314825"/>
          <p14:tracePt t="65120" x="4900613" y="4424363"/>
          <p14:tracePt t="65136" x="4867275" y="4506913"/>
          <p14:tracePt t="65153" x="4841875" y="4583113"/>
          <p14:tracePt t="65170" x="4833938" y="4659313"/>
          <p14:tracePt t="65186" x="4833938" y="4708525"/>
          <p14:tracePt t="65203" x="4833938" y="4767263"/>
          <p14:tracePt t="65220" x="4833938" y="4810125"/>
          <p14:tracePt t="65237" x="4833938" y="4835525"/>
          <p14:tracePt t="65257" x="4833938" y="4843463"/>
          <p14:tracePt t="65270" x="4833938" y="4851400"/>
          <p14:tracePt t="65287" x="4833938" y="4868863"/>
          <p14:tracePt t="65304" x="4833938" y="4884738"/>
          <p14:tracePt t="65320" x="4833938" y="4902200"/>
          <p14:tracePt t="65337" x="4833938" y="4935538"/>
          <p14:tracePt t="65354" x="4833938" y="4978400"/>
          <p14:tracePt t="65369" x="4824413" y="4986338"/>
          <p14:tracePt t="65446" x="4833938" y="4978400"/>
          <p14:tracePt t="65454" x="4857750" y="4968875"/>
          <p14:tracePt t="65471" x="4916488" y="4927600"/>
          <p14:tracePt t="65487" x="4933950" y="4910138"/>
          <p14:tracePt t="65488" x="4967288" y="4884738"/>
          <p14:tracePt t="65504" x="5010150" y="4843463"/>
          <p14:tracePt t="65519" x="5076825" y="4784725"/>
          <p14:tracePt t="65537" x="5110163" y="4751388"/>
          <p14:tracePt t="65553" x="5135563" y="4700588"/>
          <p14:tracePt t="65569" x="5151438" y="4659313"/>
          <p14:tracePt t="65587" x="5151438" y="4624388"/>
          <p14:tracePt t="65603" x="5151438" y="4583113"/>
          <p14:tracePt t="65620" x="5151438" y="4532313"/>
          <p14:tracePt t="65636" x="5151438" y="4498975"/>
          <p14:tracePt t="65653" x="5143500" y="4457700"/>
          <p14:tracePt t="65670" x="5110163" y="4432300"/>
          <p14:tracePt t="65686" x="5076825" y="4424363"/>
          <p14:tracePt t="65703" x="5043488" y="4414838"/>
          <p14:tracePt t="65720" x="5000625" y="4414838"/>
          <p14:tracePt t="65736" x="4975225" y="4414838"/>
          <p14:tracePt t="65753" x="4933950" y="4414838"/>
          <p14:tracePt t="65770" x="4883150" y="4414838"/>
          <p14:tracePt t="65786" x="4849813" y="4424363"/>
          <p14:tracePt t="65803" x="4791075" y="4465638"/>
          <p14:tracePt t="65820" x="4724400" y="4506913"/>
          <p14:tracePt t="65836" x="4665663" y="4557713"/>
          <p14:tracePt t="65853" x="4614863" y="4600575"/>
          <p14:tracePt t="65870" x="4581525" y="4659313"/>
          <p14:tracePt t="65886" x="4556125" y="4708525"/>
          <p14:tracePt t="65903" x="4530725" y="4759325"/>
          <p14:tracePt t="65920" x="4522788" y="4818063"/>
          <p14:tracePt t="65936" x="4522788" y="4876800"/>
          <p14:tracePt t="65953" x="4522788" y="4953000"/>
          <p14:tracePt t="65969" x="4522788" y="4968875"/>
          <p14:tracePt t="65987" x="4522788" y="5019675"/>
          <p14:tracePt t="66003" x="4564063" y="5045075"/>
          <p14:tracePt t="66020" x="4598988" y="5045075"/>
          <p14:tracePt t="66037" x="4673600" y="5045075"/>
          <p14:tracePt t="66053" x="4740275" y="5045075"/>
          <p14:tracePt t="66070" x="4799013" y="5045075"/>
          <p14:tracePt t="66086" x="4849813" y="5037138"/>
          <p14:tracePt t="66103" x="4900613" y="5002213"/>
          <p14:tracePt t="66120" x="4926013" y="4960938"/>
          <p14:tracePt t="66137" x="4933950" y="4919663"/>
          <p14:tracePt t="66153" x="4933950" y="4868863"/>
          <p14:tracePt t="66169" x="4951413" y="4810125"/>
          <p14:tracePt t="66186" x="4951413" y="4759325"/>
          <p14:tracePt t="66203" x="4959350" y="4718050"/>
          <p14:tracePt t="66220" x="4959350" y="4684713"/>
          <p14:tracePt t="66237" x="4959350" y="4675188"/>
          <p14:tracePt t="66253" x="4959350" y="4667250"/>
          <p14:tracePt t="66362" x="4951413" y="4667250"/>
          <p14:tracePt t="66379" x="4941888" y="4667250"/>
          <p14:tracePt t="66395" x="4941888" y="4675188"/>
          <p14:tracePt t="66403" x="4933950" y="4675188"/>
          <p14:tracePt t="66837" x="4916488" y="4675188"/>
          <p14:tracePt t="66845" x="4900613" y="4675188"/>
          <p14:tracePt t="66853" x="4875213" y="4675188"/>
          <p14:tracePt t="66869" x="4849813" y="4675188"/>
          <p14:tracePt t="66886" x="4765675" y="4675188"/>
          <p14:tracePt t="66903" x="4732338" y="4675188"/>
          <p14:tracePt t="66920" x="4699000" y="4675188"/>
          <p14:tracePt t="66936" x="4648200" y="4718050"/>
          <p14:tracePt t="66953" x="4622800" y="4743450"/>
          <p14:tracePt t="66969" x="4598988" y="4784725"/>
          <p14:tracePt t="66986" x="4573588" y="4802188"/>
          <p14:tracePt t="67003" x="4573588" y="4810125"/>
          <p14:tracePt t="67082" x="4581525" y="4810125"/>
          <p14:tracePt t="67090" x="4598988" y="4810125"/>
          <p14:tracePt t="67104" x="4622800" y="4802188"/>
          <p14:tracePt t="67120" x="4648200" y="4792663"/>
          <p14:tracePt t="67136" x="4673600" y="4776788"/>
          <p14:tracePt t="67154" x="4681538" y="4776788"/>
          <p14:tracePt t="67196" x="4681538" y="4767263"/>
          <p14:tracePt t="67213" x="4681538" y="4759325"/>
          <p14:tracePt t="67237" x="4673600" y="4759325"/>
          <p14:tracePt t="67246" x="4648200" y="4759325"/>
          <p14:tracePt t="67253" x="4622800" y="4759325"/>
          <p14:tracePt t="67269" x="4606925" y="4759325"/>
          <p14:tracePt t="67286" x="4556125" y="4826000"/>
          <p14:tracePt t="67303" x="4530725" y="4910138"/>
          <p14:tracePt t="67320" x="4530725" y="4960938"/>
          <p14:tracePt t="67336" x="4540250" y="4986338"/>
          <p14:tracePt t="67353" x="4589463" y="4986338"/>
          <p14:tracePt t="67370" x="4681538" y="4960938"/>
          <p14:tracePt t="67387" x="4808538" y="4894263"/>
          <p14:tracePt t="67403" x="4941888" y="4776788"/>
          <p14:tracePt t="67420" x="5033963" y="4649788"/>
          <p14:tracePt t="67436" x="5110163" y="4541838"/>
          <p14:tracePt t="67453" x="5127625" y="4465638"/>
          <p14:tracePt t="67470" x="5127625" y="4406900"/>
          <p14:tracePt t="67487" x="5127625" y="4356100"/>
          <p14:tracePt t="67503" x="5110163" y="4340225"/>
          <p14:tracePt t="67520" x="5018088" y="4330700"/>
          <p14:tracePt t="67537" x="4933950" y="4330700"/>
          <p14:tracePt t="67553" x="4824413" y="4330700"/>
          <p14:tracePt t="67570" x="4648200" y="4330700"/>
          <p14:tracePt t="67586" x="4430713" y="4356100"/>
          <p14:tracePt t="67604" x="4287838" y="4414838"/>
          <p14:tracePt t="67620" x="4178300" y="4491038"/>
          <p14:tracePt t="67636" x="4152900" y="4565650"/>
          <p14:tracePt t="67653" x="4144963" y="4675188"/>
          <p14:tracePt t="67670" x="4195763" y="4767263"/>
          <p14:tracePt t="67687" x="4364038" y="4860925"/>
          <p14:tracePt t="67687" x="4456113" y="4902200"/>
          <p14:tracePt t="67704" x="4556125" y="4919663"/>
          <p14:tracePt t="67720" x="4749800" y="4927600"/>
          <p14:tracePt t="67720" x="4833938" y="4927600"/>
          <p14:tracePt t="67737" x="4951413" y="4919663"/>
          <p14:tracePt t="67753" x="5000625" y="4868863"/>
          <p14:tracePt t="67769" x="5010150" y="4843463"/>
          <p14:tracePt t="67769" x="5010150" y="4784725"/>
          <p14:tracePt t="67786" x="4992688" y="4700588"/>
          <p14:tracePt t="67803" x="4926013" y="4616450"/>
          <p14:tracePt t="67820" x="4849813" y="4557713"/>
          <p14:tracePt t="67837" x="4775200" y="4491038"/>
          <p14:tracePt t="67853" x="4724400" y="4473575"/>
          <p14:tracePt t="67868" x="4691063" y="4465638"/>
          <p14:tracePt t="67949" x="4681538" y="4465638"/>
          <p14:tracePt t="67974" x="4673600" y="4483100"/>
          <p14:tracePt t="67990" x="4665663" y="4483100"/>
          <p14:tracePt t="68104" x="4665663" y="4491038"/>
          <p14:tracePt t="68563" x="4657725" y="4491038"/>
          <p14:tracePt t="68571" x="4648200" y="4491038"/>
          <p14:tracePt t="68587" x="4640263" y="4491038"/>
          <p14:tracePt t="68685" x="4657725" y="4483100"/>
          <p14:tracePt t="68693" x="4681538" y="4465638"/>
          <p14:tracePt t="68704" x="4699000" y="4465638"/>
          <p14:tracePt t="68720" x="4757738" y="4440238"/>
          <p14:tracePt t="68737" x="4833938" y="4414838"/>
          <p14:tracePt t="68753" x="4875213" y="4398963"/>
          <p14:tracePt t="68769" x="4900613" y="4398963"/>
          <p14:tracePt t="68808" x="4908550" y="4389438"/>
          <p14:tracePt t="68833" x="4908550" y="4381500"/>
          <p14:tracePt t="68873" x="4908550" y="4373563"/>
          <p14:tracePt t="68882" x="4892675" y="4373563"/>
          <p14:tracePt t="68890" x="4867275" y="4373563"/>
          <p14:tracePt t="68903" x="4849813" y="4373563"/>
          <p14:tracePt t="68920" x="4808538" y="4373563"/>
          <p14:tracePt t="68938" x="4765675" y="4373563"/>
          <p14:tracePt t="68953" x="4724400" y="4373563"/>
          <p14:tracePt t="68970" x="4673600" y="4448175"/>
          <p14:tracePt t="68986" x="4665663" y="4506913"/>
          <p14:tracePt t="69003" x="4648200" y="4591050"/>
          <p14:tracePt t="69020" x="4632325" y="4692650"/>
          <p14:tracePt t="69037" x="4632325" y="4759325"/>
          <p14:tracePt t="69037" x="4632325" y="4792663"/>
          <p14:tracePt t="69053" x="4632325" y="4818063"/>
          <p14:tracePt t="69069" x="4632325" y="4826000"/>
          <p14:tracePt t="69086" x="4640263" y="4843463"/>
          <p14:tracePt t="69103" x="4648200" y="4843463"/>
          <p14:tracePt t="69127" x="4657725" y="4843463"/>
          <p14:tracePt t="69152" x="4673600" y="4835525"/>
          <p14:tracePt t="69168" x="4681538" y="4818063"/>
          <p14:tracePt t="69184" x="4691063" y="4818063"/>
          <p14:tracePt t="69233" x="4699000" y="4810125"/>
          <p14:tracePt t="69282" x="4699000" y="4818063"/>
          <p14:tracePt t="69291" x="4699000" y="4826000"/>
          <p14:tracePt t="69303" x="4699000" y="4835525"/>
          <p14:tracePt t="69413" x="4706938" y="4826000"/>
          <p14:tracePt t="69438" x="4716463" y="4818063"/>
          <p14:tracePt t="69446" x="4724400" y="4818063"/>
          <p14:tracePt t="69462" x="4724400" y="4810125"/>
          <p14:tracePt t="69471" x="4732338" y="4802188"/>
          <p14:tracePt t="69667" x="4740275" y="4802188"/>
          <p14:tracePt t="69675" x="4740275" y="4767263"/>
          <p14:tracePt t="69686" x="4757738" y="4743450"/>
          <p14:tracePt t="69703" x="4757738" y="4692650"/>
          <p14:tracePt t="69720" x="4765675" y="4641850"/>
          <p14:tracePt t="69736" x="4765675" y="4575175"/>
          <p14:tracePt t="69753" x="4765675" y="4532313"/>
          <p14:tracePt t="69814" x="4765675" y="4549775"/>
          <p14:tracePt t="69822" x="4765675" y="4575175"/>
          <p14:tracePt t="69830" x="4765675" y="4583113"/>
          <p14:tracePt t="69839" x="4765675" y="4591050"/>
          <p14:tracePt t="69880" x="4775200" y="4600575"/>
          <p14:tracePt t="69888" x="4799013" y="4583113"/>
          <p14:tracePt t="69896" x="4808538" y="4557713"/>
          <p14:tracePt t="69904" x="4808538" y="4516438"/>
          <p14:tracePt t="69920" x="4824413" y="4483100"/>
          <p14:tracePt t="69936" x="4857750" y="4398963"/>
          <p14:tracePt t="69953" x="4883150" y="4322763"/>
          <p14:tracePt t="70010" x="4892675" y="4330700"/>
          <p14:tracePt t="70019" x="4892675" y="4365625"/>
          <p14:tracePt t="70027" x="4892675" y="4406900"/>
          <p14:tracePt t="70036" x="4892675" y="4440238"/>
          <p14:tracePt t="70053" x="4892675" y="4498975"/>
          <p14:tracePt t="70068" x="4892675" y="4506913"/>
          <p14:tracePt t="70272" x="4883150" y="4506913"/>
          <p14:tracePt t="70288" x="4875213" y="4506913"/>
          <p14:tracePt t="70305" x="4867275" y="4498975"/>
          <p14:tracePt t="70313" x="4867275" y="4491038"/>
          <p14:tracePt t="70320" x="4857750" y="4483100"/>
          <p14:tracePt t="70395" x="4857750" y="4473575"/>
          <p14:tracePt t="70640" x="4857750" y="4465638"/>
          <p14:tracePt t="70648" x="4857750" y="4440238"/>
          <p14:tracePt t="70657" x="4857750" y="4432300"/>
          <p14:tracePt t="70670" x="4849813" y="4424363"/>
          <p14:tracePt t="70687" x="4849813" y="4381500"/>
          <p14:tracePt t="70703" x="4833938" y="4330700"/>
          <p14:tracePt t="70720" x="4816475" y="4314825"/>
          <p14:tracePt t="70737" x="4791075" y="4271963"/>
          <p14:tracePt t="70753" x="4765675" y="4205288"/>
          <p14:tracePt t="70768" x="4749800" y="4138613"/>
          <p14:tracePt t="70787" x="4706938" y="4037013"/>
          <p14:tracePt t="70787" x="4681538" y="3952875"/>
          <p14:tracePt t="70804" x="4640263" y="3860800"/>
          <p14:tracePt t="70820" x="4581525" y="3668713"/>
          <p14:tracePt t="70837" x="4471988" y="3398838"/>
          <p14:tracePt t="70854" x="4422775" y="3248025"/>
          <p14:tracePt t="70870" x="4371975" y="3105150"/>
          <p14:tracePt t="70887" x="4338638" y="3030538"/>
          <p14:tracePt t="70903" x="4305300" y="2963863"/>
          <p14:tracePt t="70920" x="4279900" y="2928938"/>
          <p14:tracePt t="70936" x="4262438" y="2913063"/>
          <p14:tracePt t="70976" x="4254500" y="2905125"/>
          <p14:tracePt t="71008" x="4246563" y="2895600"/>
          <p14:tracePt t="71025" x="4237038" y="2895600"/>
          <p14:tracePt t="71033" x="4237038" y="2887663"/>
          <p14:tracePt t="71040" x="4221163" y="2887663"/>
          <p14:tracePt t="71057" x="4211638" y="2879725"/>
          <p14:tracePt t="71073" x="4203700" y="2879725"/>
          <p14:tracePt t="71115" x="4195763" y="2879725"/>
          <p14:tracePt t="71131" x="4187825" y="2870200"/>
          <p14:tracePt t="71345" x="4187825" y="2887663"/>
          <p14:tracePt t="71352" x="4187825" y="2895600"/>
          <p14:tracePt t="71372" x="4187825" y="2921000"/>
          <p14:tracePt t="71387" x="4187825" y="2971800"/>
          <p14:tracePt t="71404" x="4187825" y="3055938"/>
          <p14:tracePt t="71420" x="4195763" y="3181350"/>
          <p14:tracePt t="71437" x="4229100" y="3316288"/>
          <p14:tracePt t="71453" x="4270375" y="3467100"/>
          <p14:tracePt t="71470" x="4305300" y="3635375"/>
          <p14:tracePt t="71487" x="4338638" y="3802063"/>
          <p14:tracePt t="71503" x="4371975" y="3944938"/>
          <p14:tracePt t="71520" x="4397375" y="4105275"/>
          <p14:tracePt t="71537" x="4422775" y="4222750"/>
          <p14:tracePt t="71553" x="4438650" y="4322763"/>
          <p14:tracePt t="71570" x="4464050" y="4414838"/>
          <p14:tracePt t="71587" x="4481513" y="4491038"/>
          <p14:tracePt t="71603" x="4489450" y="4541838"/>
          <p14:tracePt t="71620" x="4497388" y="4575175"/>
          <p14:tracePt t="71753" x="4497388" y="4583113"/>
          <p14:tracePt t="71777" x="4497388" y="4591050"/>
          <p14:tracePt t="71827" x="4481513" y="4591050"/>
          <p14:tracePt t="71851" x="4471988" y="4591050"/>
          <p14:tracePt t="71867" x="4464050" y="4591050"/>
          <p14:tracePt t="72652" x="4456113" y="4591050"/>
          <p14:tracePt t="72685" x="4456113" y="4583113"/>
          <p14:tracePt t="72709" x="4456113" y="4575175"/>
          <p14:tracePt t="72750" x="4446588" y="4549775"/>
          <p14:tracePt t="72767" x="4438650" y="4532313"/>
          <p14:tracePt t="72775" x="4430713" y="4498975"/>
          <p14:tracePt t="72786" x="4422775" y="4457700"/>
          <p14:tracePt t="72803" x="4405313" y="4398963"/>
          <p14:tracePt t="72820" x="4354513" y="4264025"/>
          <p14:tracePt t="72837" x="4295775" y="4095750"/>
          <p14:tracePt t="72854" x="4246563" y="3929063"/>
          <p14:tracePt t="72870" x="4211638" y="3802063"/>
          <p14:tracePt t="72887" x="4195763" y="3684588"/>
          <p14:tracePt t="72903" x="4178300" y="3551238"/>
          <p14:tracePt t="72920" x="4178300" y="3424238"/>
          <p14:tracePt t="72936" x="4178300" y="3332163"/>
          <p14:tracePt t="72953" x="4178300" y="3265488"/>
          <p14:tracePt t="72970" x="4170363" y="3189288"/>
          <p14:tracePt t="72987" x="4170363" y="3140075"/>
          <p14:tracePt t="73004" x="4170363" y="3114675"/>
          <p14:tracePt t="73004" x="4170363" y="3089275"/>
          <p14:tracePt t="73020" x="4152900" y="3030538"/>
          <p14:tracePt t="73037" x="4152900" y="2997200"/>
          <p14:tracePt t="73053" x="4144963" y="2963863"/>
          <p14:tracePt t="73070" x="4144963" y="2946400"/>
          <p14:tracePt t="73086" x="4144963" y="2928938"/>
          <p14:tracePt t="73200" x="4137025" y="2921000"/>
          <p14:tracePt t="73217" x="4129088" y="2921000"/>
          <p14:tracePt t="73225" x="4119563" y="2921000"/>
          <p14:tracePt t="73236" x="4111625" y="2921000"/>
          <p14:tracePt t="73253" x="4078288" y="2928938"/>
          <p14:tracePt t="73270" x="4044950" y="2928938"/>
          <p14:tracePt t="73287" x="4011613" y="2938463"/>
          <p14:tracePt t="73303" x="3994150" y="2946400"/>
          <p14:tracePt t="73320" x="3960813" y="2954338"/>
          <p14:tracePt t="73337" x="3935413" y="2971800"/>
          <p14:tracePt t="73353" x="3894138" y="2997200"/>
          <p14:tracePt t="73370" x="3868738" y="3022600"/>
          <p14:tracePt t="73387" x="3843338" y="3046413"/>
          <p14:tracePt t="73403" x="3843338" y="3055938"/>
          <p14:tracePt t="73420" x="3843338" y="3063875"/>
          <p14:tracePt t="73436" x="3843338" y="3071813"/>
          <p14:tracePt t="73453" x="3851275" y="3089275"/>
          <p14:tracePt t="73470" x="3910013" y="3114675"/>
          <p14:tracePt t="73487" x="3943350" y="3114675"/>
          <p14:tracePt t="73519" x="3952875" y="3114675"/>
          <p14:tracePt t="73535" x="3952875" y="3122613"/>
          <p14:tracePt t="73552" x="3952875" y="3140075"/>
          <p14:tracePt t="73568" x="3952875" y="3155950"/>
          <p14:tracePt t="73575" x="3935413" y="3173413"/>
          <p14:tracePt t="73586" x="3917950" y="3181350"/>
          <p14:tracePt t="73603" x="3868738" y="3198813"/>
          <p14:tracePt t="73620" x="3817938" y="3222625"/>
          <p14:tracePt t="73636" x="3776663" y="3232150"/>
          <p14:tracePt t="73653" x="3733800" y="3248025"/>
          <p14:tracePt t="73670" x="3708400" y="3248025"/>
          <p14:tracePt t="73686" x="3692525" y="3257550"/>
          <p14:tracePt t="73781" x="3692525" y="3248025"/>
          <p14:tracePt t="74173" x="3692525" y="3240088"/>
          <p14:tracePt t="75094" x="3717925" y="3240088"/>
          <p14:tracePt t="75098" x="3733800" y="3240088"/>
          <p14:tracePt t="75106" x="3759200" y="3240088"/>
          <p14:tracePt t="75120" x="3776663" y="3240088"/>
          <p14:tracePt t="75137" x="3825875" y="3240088"/>
          <p14:tracePt t="75153" x="3884613" y="3240088"/>
          <p14:tracePt t="75170" x="3935413" y="3240088"/>
          <p14:tracePt t="75185" x="4002088" y="3232150"/>
          <p14:tracePt t="75202" x="4119563" y="3222625"/>
          <p14:tracePt t="75218" x="4237038" y="3206750"/>
          <p14:tracePt t="75235" x="4371975" y="3206750"/>
          <p14:tracePt t="75252" x="4481513" y="3198813"/>
          <p14:tracePt t="75269" x="4540250" y="3198813"/>
          <p14:tracePt t="75286" x="4548188" y="3189288"/>
          <p14:tracePt t="75433" x="4556125" y="3189288"/>
          <p14:tracePt t="75450" x="4564063" y="3189288"/>
          <p14:tracePt t="75705" x="4548188" y="3189288"/>
          <p14:tracePt t="75711" x="4530725" y="3189288"/>
          <p14:tracePt t="75720" x="4497388" y="3189288"/>
          <p14:tracePt t="75737" x="4464050" y="3189288"/>
          <p14:tracePt t="75737" x="4422775" y="3189288"/>
          <p14:tracePt t="75753" x="4397375" y="3189288"/>
          <p14:tracePt t="75754" x="4364038" y="3189288"/>
          <p14:tracePt t="75768" x="4313238" y="3189288"/>
          <p14:tracePt t="75769" x="4254500" y="3198813"/>
          <p14:tracePt t="75785" x="4203700" y="3206750"/>
          <p14:tracePt t="75786" x="4129088" y="3214688"/>
          <p14:tracePt t="75802" x="4019550" y="3222625"/>
          <p14:tracePt t="75819" x="3917950" y="3222625"/>
          <p14:tracePt t="75835" x="3843338" y="3222625"/>
          <p14:tracePt t="75852" x="3817938" y="3222625"/>
          <p14:tracePt t="75868" x="3800475" y="3222625"/>
          <p14:tracePt t="75885" x="3784600" y="3222625"/>
          <p14:tracePt t="75917" x="3767138" y="3222625"/>
          <p14:tracePt t="75924" x="3759200" y="3222625"/>
          <p14:tracePt t="75940" x="3741738" y="3222625"/>
          <p14:tracePt t="75953" x="3733800" y="3222625"/>
          <p14:tracePt t="75969" x="3725863" y="3222625"/>
          <p14:tracePt t="75986" x="3717925" y="3222625"/>
          <p14:tracePt t="76022" x="3708400" y="3222625"/>
          <p14:tracePt t="76138" x="3708400" y="3232150"/>
          <p14:tracePt t="76202" x="3717925" y="3232150"/>
          <p14:tracePt t="76481" x="3717925" y="3265488"/>
          <p14:tracePt t="76489" x="3717925" y="3281363"/>
          <p14:tracePt t="76497" x="3717925" y="3324225"/>
          <p14:tracePt t="76505" x="3741738" y="3398838"/>
          <p14:tracePt t="76521" x="3767138" y="3482975"/>
          <p14:tracePt t="76522" x="3800475" y="3584575"/>
          <p14:tracePt t="76537" x="3835400" y="3676650"/>
          <p14:tracePt t="76553" x="3884613" y="3870325"/>
          <p14:tracePt t="76555" x="3910013" y="3978275"/>
          <p14:tracePt t="76570" x="3935413" y="4046538"/>
          <p14:tracePt t="76571" x="3943350" y="4113213"/>
          <p14:tracePt t="76585" x="3960813" y="4179888"/>
          <p14:tracePt t="76602" x="3976688" y="4289425"/>
          <p14:tracePt t="76618" x="3986213" y="4389438"/>
          <p14:tracePt t="76635" x="3986213" y="4473575"/>
          <p14:tracePt t="76652" x="3986213" y="4532313"/>
          <p14:tracePt t="76669" x="3986213" y="4583113"/>
          <p14:tracePt t="76685" x="3968750" y="4616450"/>
          <p14:tracePt t="76702" x="3960813" y="4641850"/>
          <p14:tracePt t="76719" x="3960813" y="4659313"/>
          <p14:tracePt t="76736" x="3943350" y="4675188"/>
          <p14:tracePt t="76753" x="3943350" y="4700588"/>
          <p14:tracePt t="76770" x="3943350" y="4725988"/>
          <p14:tracePt t="76785" x="3943350" y="4743450"/>
          <p14:tracePt t="76803" x="3943350" y="4751388"/>
          <p14:tracePt t="76938" x="3943350" y="4733925"/>
          <p14:tracePt t="76998" x="3935413" y="4725988"/>
          <p14:tracePt t="77094" x="3927475" y="4725988"/>
          <p14:tracePt t="77102" x="3910013" y="4733925"/>
          <p14:tracePt t="77118" x="3894138" y="4733925"/>
          <p14:tracePt t="77126" x="3884613" y="4743450"/>
          <p14:tracePt t="77184" x="3876675" y="4751388"/>
          <p14:tracePt t="77266" x="3868738" y="4751388"/>
          <p14:tracePt t="77274" x="3868738" y="4759325"/>
          <p14:tracePt t="77315" x="3868738" y="4767263"/>
          <p14:tracePt t="77323" x="3859213" y="4776788"/>
          <p14:tracePt t="77414" x="3851275" y="4792663"/>
          <p14:tracePt t="77429" x="3835400" y="4802188"/>
          <p14:tracePt t="77437" x="3835400" y="4810125"/>
          <p14:tracePt t="77445" x="3825875" y="4810125"/>
          <p14:tracePt t="77462" x="3817938" y="4818063"/>
          <p14:tracePt t="77577" x="3810000" y="4818063"/>
          <p14:tracePt t="77593" x="3817938" y="4818063"/>
          <p14:tracePt t="77609" x="3825875" y="4810125"/>
          <p14:tracePt t="77625" x="3843338" y="4810125"/>
          <p14:tracePt t="77633" x="3851275" y="4802188"/>
          <p14:tracePt t="77642" x="3859213" y="4802188"/>
          <p14:tracePt t="77652" x="3868738" y="4802188"/>
          <p14:tracePt t="77669" x="3910013" y="4792663"/>
          <p14:tracePt t="77685" x="3943350" y="4784725"/>
          <p14:tracePt t="77702" x="4002088" y="4776788"/>
          <p14:tracePt t="77718" x="4078288" y="4767263"/>
          <p14:tracePt t="77735" x="4162425" y="4759325"/>
          <p14:tracePt t="77752" x="4211638" y="4759325"/>
          <p14:tracePt t="77769" x="4270375" y="4759325"/>
          <p14:tracePt t="77785" x="4354513" y="4759325"/>
          <p14:tracePt t="77802" x="4413250" y="4759325"/>
          <p14:tracePt t="77818" x="4471988" y="4759325"/>
          <p14:tracePt t="77835" x="4505325" y="4751388"/>
          <p14:tracePt t="77853" x="4522788" y="4751388"/>
          <p14:tracePt t="77879" x="4540250" y="4751388"/>
          <p14:tracePt t="77895" x="4556125" y="4751388"/>
          <p14:tracePt t="77904" x="4564063" y="4751388"/>
          <p14:tracePt t="77918" x="4589463" y="4751388"/>
          <p14:tracePt t="77935" x="4622800" y="4751388"/>
          <p14:tracePt t="77952" x="4648200" y="4751388"/>
          <p14:tracePt t="77969" x="4681538" y="4751388"/>
          <p14:tracePt t="77985" x="4691063" y="4751388"/>
          <p14:tracePt t="78003" x="4706938" y="4751388"/>
          <p14:tracePt t="78018" x="4716463" y="4751388"/>
          <p14:tracePt t="78036" x="4724400" y="4751388"/>
          <p14:tracePt t="78198" x="4732338" y="4751388"/>
          <p14:tracePt t="78656" x="4724400" y="4751388"/>
          <p14:tracePt t="78672" x="4699000" y="4751388"/>
          <p14:tracePt t="78681" x="4673600" y="4759325"/>
          <p14:tracePt t="78689" x="4657725" y="4767263"/>
          <p14:tracePt t="78702" x="4632325" y="4767263"/>
          <p14:tracePt t="78718" x="4581525" y="4776788"/>
          <p14:tracePt t="78735" x="4522788" y="4784725"/>
          <p14:tracePt t="78752" x="4497388" y="4784725"/>
          <p14:tracePt t="78768" x="4481513" y="4784725"/>
          <p14:tracePt t="78785" x="4438650" y="4792663"/>
          <p14:tracePt t="78802" x="4397375" y="4802188"/>
          <p14:tracePt t="78818" x="4313238" y="4810125"/>
          <p14:tracePt t="78835" x="4237038" y="4826000"/>
          <p14:tracePt t="78852" x="4195763" y="4835525"/>
          <p14:tracePt t="78852" x="4152900" y="4843463"/>
          <p14:tracePt t="78869" x="4060825" y="4851400"/>
          <p14:tracePt t="78885" x="4027488" y="4860925"/>
          <p14:tracePt t="78902" x="4019550" y="4860925"/>
          <p14:tracePt t="78975" x="4011613" y="4860925"/>
          <p14:tracePt t="79016" x="4002088" y="4868863"/>
          <p14:tracePt t="79024" x="3994150" y="4868863"/>
          <p14:tracePt t="79036" x="3986213" y="4876800"/>
          <p14:tracePt t="79052" x="3968750" y="4876800"/>
          <p14:tracePt t="79069" x="3935413" y="4884738"/>
          <p14:tracePt t="79086" x="3910013" y="4884738"/>
          <p14:tracePt t="79103" x="3902075" y="4894263"/>
          <p14:tracePt t="79163" x="3894138" y="4894263"/>
          <p14:tracePt t="79180" x="3884613" y="4894263"/>
          <p14:tracePt t="79195" x="3868738" y="4894263"/>
          <p14:tracePt t="79204" x="3859213" y="4894263"/>
          <p14:tracePt t="79212" x="3851275" y="4894263"/>
          <p14:tracePt t="79221" x="3843338" y="4894263"/>
          <p14:tracePt t="79236" x="3825875" y="4894263"/>
          <p14:tracePt t="79253" x="3817938" y="4894263"/>
          <p14:tracePt t="79269" x="3810000" y="4884738"/>
          <p14:tracePt t="79286" x="3792538" y="4884738"/>
          <p14:tracePt t="79302" x="3784600" y="4884738"/>
          <p14:tracePt t="79351" x="3784600" y="4876800"/>
          <p14:tracePt t="79376" x="3776663" y="4868863"/>
          <p14:tracePt t="79391" x="3776663" y="4860925"/>
          <p14:tracePt t="79531" x="3784600" y="4860925"/>
          <p14:tracePt t="79539" x="3800475" y="4851400"/>
          <p14:tracePt t="79548" x="3835400" y="4851400"/>
          <p14:tracePt t="79556" x="3851275" y="4851400"/>
          <p14:tracePt t="79569" x="3884613" y="4851400"/>
          <p14:tracePt t="79586" x="3927475" y="4843463"/>
          <p14:tracePt t="79603" x="4002088" y="4843463"/>
          <p14:tracePt t="79619" x="4094163" y="4835525"/>
          <p14:tracePt t="79636" x="4187825" y="4835525"/>
          <p14:tracePt t="79652" x="4279900" y="4835525"/>
          <p14:tracePt t="79669" x="4371975" y="4835525"/>
          <p14:tracePt t="79686" x="4464050" y="4835525"/>
          <p14:tracePt t="79702" x="4514850" y="4835525"/>
          <p14:tracePt t="79719" x="4522788" y="4835525"/>
          <p14:tracePt t="79834" x="4548188" y="4826000"/>
          <p14:tracePt t="79850" x="4564063" y="4818063"/>
          <p14:tracePt t="79867" x="4573588" y="4818063"/>
          <p14:tracePt t="79875" x="4581525" y="4818063"/>
          <p14:tracePt t="79886" x="4589463" y="4818063"/>
          <p14:tracePt t="79903" x="4598988" y="4818063"/>
          <p14:tracePt t="79919" x="4640263" y="4818063"/>
          <p14:tracePt t="79936" x="4657725" y="4818063"/>
          <p14:tracePt t="80006" x="4648200" y="4818063"/>
          <p14:tracePt t="80013" x="4622800" y="4818063"/>
          <p14:tracePt t="80022" x="4598988" y="4818063"/>
          <p14:tracePt t="80036" x="4556125" y="4818063"/>
          <p14:tracePt t="80053" x="4514850" y="4818063"/>
          <p14:tracePt t="80070" x="4430713" y="4810125"/>
          <p14:tracePt t="80087" x="4346575" y="4792663"/>
          <p14:tracePt t="80103" x="4262438" y="4776788"/>
          <p14:tracePt t="80119" x="4211638" y="4767263"/>
          <p14:tracePt t="80136" x="4170363" y="4743450"/>
          <p14:tracePt t="80153" x="4162425" y="4733925"/>
          <p14:tracePt t="80186" x="4152900" y="4718050"/>
          <p14:tracePt t="80308" x="4170363" y="4718050"/>
          <p14:tracePt t="80317" x="4187825" y="4718050"/>
          <p14:tracePt t="80325" x="4203700" y="4718050"/>
          <p14:tracePt t="80336" x="4211638" y="4718050"/>
          <p14:tracePt t="80352" x="4246563" y="4718050"/>
          <p14:tracePt t="80369" x="4270375" y="4708525"/>
          <p14:tracePt t="80386" x="4305300" y="4700588"/>
          <p14:tracePt t="80403" x="4338638" y="4692650"/>
          <p14:tracePt t="80419" x="4354513" y="4675188"/>
          <p14:tracePt t="80436" x="4364038" y="4675188"/>
          <p14:tracePt t="80455" x="4371975" y="4675188"/>
          <p14:tracePt t="80472" x="4379913" y="4675188"/>
          <p14:tracePt t="80488" x="4387850" y="4675188"/>
          <p14:tracePt t="80505" x="4405313" y="4675188"/>
          <p14:tracePt t="80520" x="4413250" y="4675188"/>
          <p14:tracePt t="80652" x="4413250" y="4684713"/>
          <p14:tracePt t="80668" x="4397375" y="4692650"/>
          <p14:tracePt t="80675" x="4379913" y="4700588"/>
          <p14:tracePt t="80686" x="4371975" y="4708525"/>
          <p14:tracePt t="80703" x="4338638" y="4743450"/>
          <p14:tracePt t="80719" x="4305300" y="4743450"/>
          <p14:tracePt t="80736" x="4262438" y="4751388"/>
          <p14:tracePt t="80753" x="4203700" y="4767263"/>
          <p14:tracePt t="80769" x="4152900" y="4767263"/>
          <p14:tracePt t="80786" x="4078288" y="4776788"/>
          <p14:tracePt t="80803" x="3986213" y="4784725"/>
          <p14:tracePt t="80820" x="3902075" y="4792663"/>
          <p14:tracePt t="80836" x="3851275" y="4792663"/>
          <p14:tracePt t="80853" x="3843338" y="4792663"/>
          <p14:tracePt t="80869" x="3835400" y="4792663"/>
          <p14:tracePt t="80886" x="3825875" y="4802188"/>
          <p14:tracePt t="80904" x="3817938" y="4802188"/>
          <p14:tracePt t="80922" x="3800475" y="4818063"/>
          <p14:tracePt t="80938" x="3792538" y="4818063"/>
          <p14:tracePt t="80954" x="3784600" y="4826000"/>
          <p14:tracePt t="80979" x="3776663" y="4826000"/>
          <p14:tracePt t="80995" x="3776663" y="4835525"/>
          <p14:tracePt t="81003" x="3767138" y="4835525"/>
          <p14:tracePt t="81020" x="3751263" y="4835525"/>
          <p14:tracePt t="81036" x="3733800" y="4835525"/>
          <p14:tracePt t="81053" x="3725863" y="4835525"/>
          <p14:tracePt t="81151" x="3725863" y="4826000"/>
          <p14:tracePt t="81167" x="3733800" y="4826000"/>
          <p14:tracePt t="81175" x="3741738" y="4826000"/>
          <p14:tracePt t="81186" x="3751263" y="4818063"/>
          <p14:tracePt t="81203" x="3759200" y="4818063"/>
          <p14:tracePt t="81220" x="3767138" y="4818063"/>
          <p14:tracePt t="81236" x="3776663" y="4818063"/>
          <p14:tracePt t="81257" x="3784600" y="4810125"/>
          <p14:tracePt t="81274" x="3792538" y="4810125"/>
          <p14:tracePt t="81287" x="3800475" y="4810125"/>
          <p14:tracePt t="81303" x="3817938" y="4810125"/>
          <p14:tracePt t="81320" x="3835400" y="4810125"/>
          <p14:tracePt t="81336" x="3859213" y="4810125"/>
          <p14:tracePt t="81353" x="3876675" y="4810125"/>
          <p14:tracePt t="81369" x="3902075" y="4810125"/>
          <p14:tracePt t="81387" x="3943350" y="4810125"/>
          <p14:tracePt t="81403" x="3976688" y="4802188"/>
          <p14:tracePt t="81419" x="4027488" y="4802188"/>
          <p14:tracePt t="81436" x="4052888" y="4802188"/>
          <p14:tracePt t="81453" x="4078288" y="4802188"/>
          <p14:tracePt t="81470" x="4111625" y="4802188"/>
          <p14:tracePt t="81487" x="4144963" y="4802188"/>
          <p14:tracePt t="81503" x="4178300" y="4802188"/>
          <p14:tracePt t="81520" x="4211638" y="4802188"/>
          <p14:tracePt t="81536" x="4254500" y="4802188"/>
          <p14:tracePt t="81553" x="4287838" y="4802188"/>
          <p14:tracePt t="81569" x="4329113" y="4802188"/>
          <p14:tracePt t="81586" x="4346575" y="4802188"/>
          <p14:tracePt t="81603" x="4364038" y="4784725"/>
          <p14:tracePt t="81619" x="4379913" y="4784725"/>
          <p14:tracePt t="81636" x="4387850" y="4784725"/>
          <p14:tracePt t="81653" x="4387850" y="4776788"/>
          <p14:tracePt t="81748" x="4397375" y="4776788"/>
          <p14:tracePt t="81846" x="4405313" y="4776788"/>
          <p14:tracePt t="81863" x="4413250" y="4784725"/>
          <p14:tracePt t="81870" x="4422775" y="4784725"/>
          <p14:tracePt t="81886" x="4430713" y="4784725"/>
          <p14:tracePt t="81903" x="4446588" y="4784725"/>
          <p14:tracePt t="81920" x="4456113" y="4784725"/>
          <p14:tracePt t="81936" x="4464050" y="4784725"/>
          <p14:tracePt t="81953" x="4471988" y="4784725"/>
          <p14:tracePt t="81970" x="4505325" y="4792663"/>
          <p14:tracePt t="81987" x="4514850" y="4792663"/>
          <p14:tracePt t="82003" x="4522788" y="4792663"/>
          <p14:tracePt t="82020" x="4530725" y="4792663"/>
          <p14:tracePt t="82036" x="4540250" y="4792663"/>
          <p14:tracePt t="82053" x="4556125" y="4792663"/>
          <p14:tracePt t="82069" x="4564063" y="4792663"/>
          <p14:tracePt t="82086" x="4581525" y="4792663"/>
          <p14:tracePt t="82103" x="4589463" y="4792663"/>
          <p14:tracePt t="82120" x="4606925" y="4792663"/>
          <p14:tracePt t="82136" x="4614863" y="4792663"/>
          <p14:tracePt t="82153" x="4622800" y="4792663"/>
          <p14:tracePt t="82170" x="4632325" y="4792663"/>
          <p14:tracePt t="82186" x="4640263" y="4792663"/>
          <p14:tracePt t="82203" x="4648200" y="4792663"/>
          <p14:tracePt t="82231" x="4657725" y="4792663"/>
          <p14:tracePt t="82247" x="4673600" y="4792663"/>
          <p14:tracePt t="82262" x="4691063" y="4792663"/>
          <p14:tracePt t="82280" x="4699000" y="4792663"/>
          <p14:tracePt t="82296" x="4716463" y="4792663"/>
          <p14:tracePt t="82312" x="4724400" y="4792663"/>
          <p14:tracePt t="82337" x="4732338" y="4792663"/>
          <p14:tracePt t="82533" x="4724400" y="4792663"/>
          <p14:tracePt t="82550" x="4706938" y="4792663"/>
          <p14:tracePt t="82558" x="4691063" y="4792663"/>
          <p14:tracePt t="82573" x="4657725" y="4792663"/>
          <p14:tracePt t="82586" x="4640263" y="4792663"/>
          <p14:tracePt t="82603" x="4614863" y="4792663"/>
          <p14:tracePt t="82619" x="4564063" y="4792663"/>
          <p14:tracePt t="82637" x="4514850" y="4792663"/>
          <p14:tracePt t="82653" x="4464050" y="4792663"/>
          <p14:tracePt t="82669" x="4430713" y="4792663"/>
          <p14:tracePt t="82686" x="4397375" y="4792663"/>
          <p14:tracePt t="82703" x="4354513" y="4792663"/>
          <p14:tracePt t="82720" x="4321175" y="4792663"/>
          <p14:tracePt t="82737" x="4287838" y="4792663"/>
          <p14:tracePt t="82753" x="4262438" y="4792663"/>
          <p14:tracePt t="82770" x="4237038" y="4792663"/>
          <p14:tracePt t="82787" x="4195763" y="4792663"/>
          <p14:tracePt t="82803" x="4144963" y="4802188"/>
          <p14:tracePt t="82819" x="4119563" y="4802188"/>
          <p14:tracePt t="82837" x="4060825" y="4802188"/>
          <p14:tracePt t="82853" x="4035425" y="4810125"/>
          <p14:tracePt t="82869" x="4011613" y="4810125"/>
          <p14:tracePt t="82886" x="3986213" y="4818063"/>
          <p14:tracePt t="82903" x="3935413" y="4835525"/>
          <p14:tracePt t="82920" x="3884613" y="4851400"/>
          <p14:tracePt t="82936" x="3835400" y="4851400"/>
          <p14:tracePt t="82954" x="3792538" y="4860925"/>
          <p14:tracePt t="82970" x="3776663" y="4860925"/>
          <p14:tracePt t="82986" x="3767138" y="4860925"/>
          <p14:tracePt t="83057" x="3759200" y="4860925"/>
          <p14:tracePt t="83073" x="3767138" y="4860925"/>
          <p14:tracePt t="83081" x="3792538" y="4860925"/>
          <p14:tracePt t="83088" x="3817938" y="4843463"/>
          <p14:tracePt t="83103" x="3843338" y="4843463"/>
          <p14:tracePt t="83120" x="3910013" y="4835525"/>
          <p14:tracePt t="83137" x="3960813" y="4835525"/>
          <p14:tracePt t="83153" x="4060825" y="4835525"/>
          <p14:tracePt t="83170" x="4170363" y="4835525"/>
          <p14:tracePt t="83171" x="4229100" y="4835525"/>
          <p14:tracePt t="83186" x="4295775" y="4835525"/>
          <p14:tracePt t="83203" x="4387850" y="4826000"/>
          <p14:tracePt t="83204" x="4430713" y="4826000"/>
          <p14:tracePt t="83220" x="4471988" y="4810125"/>
          <p14:tracePt t="83351" x="4464050" y="4810125"/>
          <p14:tracePt t="83425" x="4456113" y="4810125"/>
          <p14:tracePt t="83433" x="4438650" y="4810125"/>
          <p14:tracePt t="83441" x="4430713" y="4810125"/>
          <p14:tracePt t="83453" x="4405313" y="4802188"/>
          <p14:tracePt t="83469" x="4354513" y="4733925"/>
          <p14:tracePt t="83487" x="4329113" y="4667250"/>
          <p14:tracePt t="83503" x="4270375" y="4532313"/>
          <p14:tracePt t="83519" x="4221163" y="4398963"/>
          <p14:tracePt t="83536" x="4170363" y="4248150"/>
          <p14:tracePt t="83553" x="4129088" y="4062413"/>
          <p14:tracePt t="83570" x="4103688" y="3903663"/>
          <p14:tracePt t="83587" x="4086225" y="3786188"/>
          <p14:tracePt t="83603" x="4070350" y="3702050"/>
          <p14:tracePt t="83619" x="4060825" y="3651250"/>
          <p14:tracePt t="83638" x="4052888" y="3643313"/>
          <p14:tracePt t="83662" x="4044950" y="3635375"/>
          <p14:tracePt t="83687" x="4035425" y="3635375"/>
          <p14:tracePt t="83695" x="4027488" y="3625850"/>
          <p14:tracePt t="83703" x="4011613" y="3617913"/>
          <p14:tracePt t="83720" x="3976688" y="3609975"/>
          <p14:tracePt t="83736" x="3952875" y="3592513"/>
          <p14:tracePt t="83753" x="3927475" y="3584575"/>
          <p14:tracePt t="83769" x="3884613" y="3567113"/>
          <p14:tracePt t="83786" x="3868738" y="3559175"/>
          <p14:tracePt t="83899" x="3876675" y="3559175"/>
          <p14:tracePt t="84006" x="3876675" y="3567113"/>
          <p14:tracePt t="84014" x="3868738" y="3567113"/>
          <p14:tracePt t="84022" x="3859213" y="3576638"/>
          <p14:tracePt t="84063" x="3851275" y="3592513"/>
          <p14:tracePt t="84071" x="3851275" y="3635375"/>
          <p14:tracePt t="84078" x="3851275" y="3659188"/>
          <p14:tracePt t="84087" x="3851275" y="3717925"/>
          <p14:tracePt t="84103" x="3851275" y="3802063"/>
          <p14:tracePt t="84119" x="3868738" y="4054475"/>
          <p14:tracePt t="84138" x="4221163" y="4835525"/>
          <p14:tracePt t="84153" x="4430713" y="5229225"/>
          <p14:tracePt t="84170" x="4598988" y="5497513"/>
          <p14:tracePt t="84186" x="4706938" y="5741988"/>
          <p14:tracePt t="84202" x="4732338" y="5800725"/>
          <p14:tracePt t="84202" x="4749800" y="5842000"/>
          <p14:tracePt t="84218" x="4749800" y="5849938"/>
          <p14:tracePt t="84236" x="4749800" y="5859463"/>
          <p14:tracePt t="84300" x="4757738" y="5859463"/>
          <p14:tracePt t="84308" x="4757738" y="5867400"/>
          <p14:tracePt t="84325" x="4765675" y="5867400"/>
          <p14:tracePt t="84335" x="4775200" y="5867400"/>
          <p14:tracePt t="84352" x="4799013" y="5867400"/>
          <p14:tracePt t="84368" x="4816475" y="5867400"/>
          <p14:tracePt t="84385" x="4841875" y="5867400"/>
          <p14:tracePt t="84402" x="4875213" y="5867400"/>
          <p14:tracePt t="84420" x="4883150" y="5867400"/>
          <p14:tracePt t="84435" x="4892675" y="5867400"/>
          <p14:tracePt t="86762" x="4908550" y="5884863"/>
          <p14:tracePt t="86770" x="4916488" y="5892800"/>
          <p14:tracePt t="86778" x="4941888" y="5918200"/>
          <p14:tracePt t="86786" x="4967288" y="5918200"/>
          <p14:tracePt t="86801" x="5018088" y="5918200"/>
          <p14:tracePt t="86819" x="5084763" y="5918200"/>
          <p14:tracePt t="86835" x="5260975" y="5918200"/>
          <p14:tracePt t="86852" x="5605463" y="5918200"/>
          <p14:tracePt t="86868" x="5797550" y="5918200"/>
          <p14:tracePt t="86885" x="5932488" y="5918200"/>
          <p14:tracePt t="86902" x="6042025" y="5918200"/>
          <p14:tracePt t="86918" x="6149975" y="5918200"/>
          <p14:tracePt t="86935" x="6310313" y="5918200"/>
          <p14:tracePt t="86952" x="6494463" y="5918200"/>
          <p14:tracePt t="86968" x="6637338" y="5926138"/>
          <p14:tracePt t="86985" x="6696075" y="5943600"/>
          <p14:tracePt t="87138" x="6670675" y="5926138"/>
          <p14:tracePt t="87146" x="6653213" y="5900738"/>
          <p14:tracePt t="87155" x="6637338" y="5849938"/>
          <p14:tracePt t="87168" x="6637338" y="5834063"/>
          <p14:tracePt t="87185" x="6637338" y="5775325"/>
          <p14:tracePt t="87202" x="6637338" y="5716588"/>
          <p14:tracePt t="87218" x="6662738" y="5640388"/>
          <p14:tracePt t="87235" x="6670675" y="5624513"/>
          <p14:tracePt t="87252" x="6721475" y="5614988"/>
          <p14:tracePt t="87268" x="6788150" y="5591175"/>
          <p14:tracePt t="87269" x="6813550" y="5581650"/>
          <p14:tracePt t="87286" x="6938963" y="5556250"/>
          <p14:tracePt t="87302" x="7048500" y="5532438"/>
          <p14:tracePt t="87318" x="7475538" y="5414963"/>
          <p14:tracePt t="87335" x="7753350" y="5346700"/>
          <p14:tracePt t="87351" x="7929563" y="5295900"/>
          <p14:tracePt t="87368" x="8013700" y="5272088"/>
          <p14:tracePt t="87416" x="8021638" y="5262563"/>
          <p14:tracePt t="87424" x="8039100" y="5254625"/>
          <p14:tracePt t="87441" x="8054975" y="5254625"/>
          <p14:tracePt t="87449" x="8062913" y="5254625"/>
          <p14:tracePt t="87653" x="8062913" y="5246688"/>
          <p14:tracePt t="87662" x="8054975" y="5221288"/>
          <p14:tracePt t="87670" x="8047038" y="5203825"/>
          <p14:tracePt t="87685" x="8039100" y="5170488"/>
          <p14:tracePt t="87702" x="7970838" y="5002213"/>
          <p14:tracePt t="87720" x="7912100" y="4810125"/>
          <p14:tracePt t="87720" x="7886700" y="4700588"/>
          <p14:tracePt t="87736" x="7827963" y="4457700"/>
          <p14:tracePt t="87752" x="7812088" y="4322763"/>
          <p14:tracePt t="87768" x="7804150" y="3970338"/>
          <p14:tracePt t="87785" x="7804150" y="3794125"/>
          <p14:tracePt t="87801" x="7837488" y="3643313"/>
          <p14:tracePt t="87818" x="7886700" y="3517900"/>
          <p14:tracePt t="87835" x="7937500" y="3441700"/>
          <p14:tracePt t="87852" x="7970838" y="3398838"/>
          <p14:tracePt t="87869" x="7996238" y="3390900"/>
          <p14:tracePt t="87885" x="8039100" y="3390900"/>
          <p14:tracePt t="87902" x="8088313" y="3390900"/>
          <p14:tracePt t="87918" x="8131175" y="3390900"/>
          <p14:tracePt t="87935" x="8172450" y="3390900"/>
          <p14:tracePt t="87952" x="8239125" y="3390900"/>
          <p14:tracePt t="87969" x="8323263" y="3390900"/>
          <p14:tracePt t="87987" x="8382000" y="3382963"/>
          <p14:tracePt t="88002" x="8415338" y="3375025"/>
          <p14:tracePt t="88019" x="8432800" y="3365500"/>
          <p14:tracePt t="88036" x="8450263" y="3357563"/>
          <p14:tracePt t="88103" x="8450263" y="3375025"/>
          <p14:tracePt t="88112" x="8440738" y="3382963"/>
          <p14:tracePt t="88120" x="8432800" y="3424238"/>
          <p14:tracePt t="88136" x="8432800" y="3441700"/>
          <p14:tracePt t="88136" x="8432800" y="3467100"/>
          <p14:tracePt t="88153" x="8424863" y="3525838"/>
          <p14:tracePt t="88170" x="8424863" y="3576638"/>
          <p14:tracePt t="88186" x="8424863" y="3676650"/>
          <p14:tracePt t="88202" x="8424863" y="3786188"/>
          <p14:tracePt t="88219" x="8424863" y="3919538"/>
          <p14:tracePt t="88236" x="8407400" y="4062413"/>
          <p14:tracePt t="88252" x="8356600" y="4222750"/>
          <p14:tracePt t="88269" x="8297863" y="4398963"/>
          <p14:tracePt t="88286" x="8215313" y="4524375"/>
          <p14:tracePt t="88302" x="8139113" y="4641850"/>
          <p14:tracePt t="88319" x="8097838" y="4684713"/>
          <p14:tracePt t="88336" x="8080375" y="4684713"/>
          <p14:tracePt t="88455" x="8088313" y="4684713"/>
          <p14:tracePt t="88471" x="8097838" y="4684713"/>
          <p14:tracePt t="88480" x="8105775" y="4684713"/>
          <p14:tracePt t="88504" x="8113713" y="4692650"/>
          <p14:tracePt t="88521" x="8121650" y="4700588"/>
          <p14:tracePt t="88529" x="8121650" y="4708525"/>
          <p14:tracePt t="88537" x="8121650" y="4718050"/>
          <p14:tracePt t="88553" x="8121650" y="4743450"/>
          <p14:tracePt t="88570" x="8105775" y="4818063"/>
          <p14:tracePt t="88586" x="8088313" y="4835525"/>
          <p14:tracePt t="88603" x="7962900" y="4935538"/>
          <p14:tracePt t="88619" x="7870825" y="4953000"/>
          <p14:tracePt t="88636" x="7778750" y="4935538"/>
          <p14:tracePt t="88652" x="7669213" y="4860925"/>
          <p14:tracePt t="88670" x="7618413" y="4784725"/>
          <p14:tracePt t="88686" x="7569200" y="4608513"/>
          <p14:tracePt t="88703" x="7559675" y="4389438"/>
          <p14:tracePt t="88719" x="7559675" y="4164013"/>
          <p14:tracePt t="88736" x="7610475" y="3962400"/>
          <p14:tracePt t="88753" x="7694613" y="3786188"/>
          <p14:tracePt t="88770" x="7786688" y="3659188"/>
          <p14:tracePt t="88786" x="7896225" y="3584575"/>
          <p14:tracePt t="88803" x="7945438" y="3559175"/>
          <p14:tracePt t="88819" x="7962900" y="3559175"/>
          <p14:tracePt t="88836" x="8013700" y="3584575"/>
          <p14:tracePt t="88852" x="8054975" y="3651250"/>
          <p14:tracePt t="88869" x="8080375" y="3709988"/>
          <p14:tracePt t="88886" x="8105775" y="3768725"/>
          <p14:tracePt t="88903" x="8113713" y="3802063"/>
          <p14:tracePt t="88954" x="8113713" y="3794125"/>
          <p14:tracePt t="88962" x="8088313" y="3768725"/>
          <p14:tracePt t="88970" x="8072438" y="3743325"/>
          <p14:tracePt t="88986" x="8062913" y="3694113"/>
          <p14:tracePt t="89002" x="8047038" y="3635375"/>
          <p14:tracePt t="89019" x="8039100" y="3541713"/>
          <p14:tracePt t="89036" x="8039100" y="3441700"/>
          <p14:tracePt t="89053" x="8039100" y="3340100"/>
          <p14:tracePt t="89069" x="8047038" y="3290888"/>
          <p14:tracePt t="89086" x="8131175" y="3248025"/>
          <p14:tracePt t="89102" x="8256588" y="3206750"/>
          <p14:tracePt t="89119" x="8382000" y="3198813"/>
          <p14:tracePt t="89135" x="8499475" y="3198813"/>
          <p14:tracePt t="89152" x="8642350" y="3206750"/>
          <p14:tracePt t="89169" x="8793163" y="3281363"/>
          <p14:tracePt t="89186" x="8936038" y="3390900"/>
          <p14:tracePt t="89202" x="9061450" y="3508375"/>
          <p14:tracePt t="89219" x="9155113" y="3643313"/>
          <p14:tracePt t="89236" x="9196388" y="3802063"/>
          <p14:tracePt t="89252" x="9213850" y="3970338"/>
          <p14:tracePt t="89269" x="9213850" y="4130675"/>
          <p14:tracePt t="89286" x="9213850" y="4264025"/>
          <p14:tracePt t="89303" x="9213850" y="4389438"/>
          <p14:tracePt t="89319" x="9213850" y="4473575"/>
          <p14:tracePt t="89336" x="9213850" y="4524375"/>
          <p14:tracePt t="89353" x="9204325" y="4575175"/>
          <p14:tracePt t="89369" x="9196388" y="4600575"/>
          <p14:tracePt t="89386" x="9188450" y="4608513"/>
          <p14:tracePt t="89403" x="9178925" y="4616450"/>
          <p14:tracePt t="89543" x="9170988" y="4608513"/>
          <p14:tracePt t="90621" x="9163050" y="4616450"/>
          <p14:tracePt t="90631" x="9163050" y="4624388"/>
          <p14:tracePt t="90656" x="9163050" y="4633913"/>
          <p14:tracePt t="90705" x="9155113" y="4649788"/>
          <p14:tracePt t="90721" x="9155113" y="4659313"/>
          <p14:tracePt t="90729" x="9137650" y="4659313"/>
          <p14:tracePt t="90737" x="9129713" y="4659313"/>
          <p14:tracePt t="90753" x="9120188" y="4667250"/>
          <p14:tracePt t="90770" x="9104313" y="4667250"/>
          <p14:tracePt t="90770" x="9078913" y="4684713"/>
          <p14:tracePt t="90786" x="9070975" y="4692650"/>
          <p14:tracePt t="90803" x="9028113" y="4725988"/>
          <p14:tracePt t="90820" x="9012238" y="4733925"/>
          <p14:tracePt t="90836" x="8936038" y="4784725"/>
          <p14:tracePt t="90853" x="8861425" y="4835525"/>
          <p14:tracePt t="90869" x="8810625" y="4860925"/>
          <p14:tracePt t="90886" x="8693150" y="4943475"/>
          <p14:tracePt t="90903" x="8575675" y="5070475"/>
          <p14:tracePt t="90919" x="8532813" y="5119688"/>
          <p14:tracePt t="90942" x="8491538" y="5154613"/>
          <p14:tracePt t="90953" x="8474075" y="5178425"/>
          <p14:tracePt t="91131" x="8474075" y="5187950"/>
          <p14:tracePt t="91148" x="8483600" y="5195888"/>
          <p14:tracePt t="91157" x="8483600" y="5203825"/>
          <p14:tracePt t="91180" x="8474075" y="5203825"/>
          <p14:tracePt t="91189" x="8450263" y="5221288"/>
          <p14:tracePt t="91197" x="8424863" y="5229225"/>
          <p14:tracePt t="91204" x="8391525" y="5237163"/>
          <p14:tracePt t="91219" x="8340725" y="5237163"/>
          <p14:tracePt t="91236" x="8223250" y="5262563"/>
          <p14:tracePt t="91253" x="8131175" y="5287963"/>
          <p14:tracePt t="91270" x="8072438" y="5305425"/>
          <p14:tracePt t="91286" x="8013700" y="5313363"/>
          <p14:tracePt t="91303" x="7937500" y="5321300"/>
          <p14:tracePt t="91320" x="7837488" y="5321300"/>
          <p14:tracePt t="91336" x="7694613" y="5321300"/>
          <p14:tracePt t="91353" x="7543800" y="5321300"/>
          <p14:tracePt t="91370" x="7392988" y="5321300"/>
          <p14:tracePt t="91387" x="7258050" y="5321300"/>
          <p14:tracePt t="91403" x="7148513" y="5321300"/>
          <p14:tracePt t="91420" x="7115175" y="5321300"/>
          <p14:tracePt t="91508" x="7107238" y="5321300"/>
          <p14:tracePt t="91532" x="7099300" y="5321300"/>
          <p14:tracePt t="91565" x="7089775" y="5321300"/>
          <p14:tracePt t="91581" x="7081838" y="5321300"/>
          <p14:tracePt t="91589" x="7081838" y="5313363"/>
          <p14:tracePt t="91603" x="7073900" y="5305425"/>
          <p14:tracePt t="91619" x="7056438" y="5305425"/>
          <p14:tracePt t="91636" x="7015163" y="5295900"/>
          <p14:tracePt t="91653" x="6981825" y="5295900"/>
          <p14:tracePt t="91670" x="6938963" y="5295900"/>
          <p14:tracePt t="91670" x="6905625" y="5295900"/>
          <p14:tracePt t="91686" x="6880225" y="5295900"/>
          <p14:tracePt t="91703" x="6829425" y="5305425"/>
          <p14:tracePt t="91719" x="6762750" y="5338763"/>
          <p14:tracePt t="91737" x="6653213" y="5389563"/>
          <p14:tracePt t="91737" x="6586538" y="5414963"/>
          <p14:tracePt t="91753" x="6435725" y="5481638"/>
          <p14:tracePt t="91770" x="6427788" y="5481638"/>
          <p14:tracePt t="91950" x="6418263" y="5481638"/>
          <p14:tracePt t="91974" x="6410325" y="5481638"/>
          <p14:tracePt t="92015" x="6427788" y="5489575"/>
          <p14:tracePt t="92023" x="6443663" y="5507038"/>
          <p14:tracePt t="92031" x="6461125" y="5507038"/>
          <p14:tracePt t="92039" x="6477000" y="5507038"/>
          <p14:tracePt t="92053" x="6486525" y="5507038"/>
          <p14:tracePt t="92070" x="6502400" y="5507038"/>
          <p14:tracePt t="92086" x="6511925" y="5507038"/>
          <p14:tracePt t="92129" x="6511925" y="5497513"/>
          <p14:tracePt t="92146" x="6511925" y="5489575"/>
          <p14:tracePt t="92179" x="6519863" y="5473700"/>
          <p14:tracePt t="92203" x="6519863" y="5464175"/>
          <p14:tracePt t="92555" x="6519863" y="5456238"/>
          <p14:tracePt t="92653" x="6519863" y="5448300"/>
          <p14:tracePt t="92906" x="6527800" y="5430838"/>
          <p14:tracePt t="92947" x="6535738" y="5430838"/>
          <p14:tracePt t="92964" x="6545263" y="5430838"/>
          <p14:tracePt t="93054" x="6553200" y="5430838"/>
          <p14:tracePt t="93062" x="6561138" y="5430838"/>
          <p14:tracePt t="93087" x="6578600" y="5430838"/>
          <p14:tracePt t="93094" x="6578600" y="5414963"/>
          <p14:tracePt t="93103" x="6586538" y="5414963"/>
          <p14:tracePt t="93120" x="6604000" y="5414963"/>
          <p14:tracePt t="93136" x="6611938" y="5414963"/>
          <p14:tracePt t="93153" x="6629400" y="5414963"/>
          <p14:tracePt t="93176" x="6637338" y="5414963"/>
          <p14:tracePt t="93209" x="6645275" y="5422900"/>
          <p14:tracePt t="93217" x="6645275" y="5430838"/>
          <p14:tracePt t="93225" x="6645275" y="5438775"/>
          <p14:tracePt t="93236" x="6645275" y="5448300"/>
          <p14:tracePt t="93253" x="6611938" y="5481638"/>
          <p14:tracePt t="93270" x="6611938" y="5489575"/>
          <p14:tracePt t="93286" x="6604000" y="5497513"/>
          <p14:tracePt t="93303" x="6604000" y="5532438"/>
          <p14:tracePt t="93319" x="6594475" y="5565775"/>
          <p14:tracePt t="93336" x="6578600" y="5599113"/>
          <p14:tracePt t="93353" x="6570663" y="5632450"/>
          <p14:tracePt t="93370" x="6553200" y="5673725"/>
          <p14:tracePt t="93386" x="6553200" y="5683250"/>
          <p14:tracePt t="93430" x="6561138" y="5683250"/>
          <p14:tracePt t="93438" x="6570663" y="5665788"/>
          <p14:tracePt t="93445" x="6578600" y="5657850"/>
          <p14:tracePt t="93454" x="6586538" y="5649913"/>
          <p14:tracePt t="93470" x="6586538" y="5632450"/>
          <p14:tracePt t="93486" x="6611938" y="5614988"/>
          <p14:tracePt t="93503" x="6629400" y="5581650"/>
          <p14:tracePt t="93520" x="6629400" y="5573713"/>
          <p14:tracePt t="93618" x="6629400" y="5565775"/>
          <p14:tracePt t="93634" x="6637338" y="5548313"/>
          <p14:tracePt t="93659" x="6637338" y="5540375"/>
          <p14:tracePt t="93675" x="6645275" y="5522913"/>
          <p14:tracePt t="93692" x="6645275" y="5514975"/>
          <p14:tracePt t="93700" x="6645275" y="5497513"/>
          <p14:tracePt t="93707" x="6653213" y="5464175"/>
          <p14:tracePt t="93720" x="6670675" y="5448300"/>
          <p14:tracePt t="93736" x="6678613" y="5397500"/>
          <p14:tracePt t="93753" x="6711950" y="5346700"/>
          <p14:tracePt t="93770" x="6746875" y="5287963"/>
          <p14:tracePt t="93786" x="6796088" y="5221288"/>
          <p14:tracePt t="93803" x="6838950" y="5137150"/>
          <p14:tracePt t="93820" x="6905625" y="5037138"/>
          <p14:tracePt t="93836" x="6956425" y="4960938"/>
          <p14:tracePt t="93853" x="7031038" y="4835525"/>
          <p14:tracePt t="93870" x="7123113" y="4718050"/>
          <p14:tracePt t="93886" x="7199313" y="4591050"/>
          <p14:tracePt t="93903" x="7275513" y="4448175"/>
          <p14:tracePt t="93919" x="7342188" y="4289425"/>
          <p14:tracePt t="93937" x="7434263" y="4113213"/>
          <p14:tracePt t="93937" x="7485063" y="4029075"/>
          <p14:tracePt t="93953" x="7577138" y="3844925"/>
          <p14:tracePt t="93971" x="7677150" y="3684588"/>
          <p14:tracePt t="93987" x="7786688" y="3517900"/>
          <p14:tracePt t="94003" x="7896225" y="3365500"/>
          <p14:tracePt t="94019" x="7988300" y="3222625"/>
          <p14:tracePt t="94036" x="8047038" y="3148013"/>
          <p14:tracePt t="94053" x="8197850" y="2895600"/>
          <p14:tracePt t="94069" x="8281988" y="2736850"/>
          <p14:tracePt t="94086" x="8374063" y="2586038"/>
          <p14:tracePt t="94103" x="8432800" y="2476500"/>
          <p14:tracePt t="94120" x="8474075" y="2384425"/>
          <p14:tracePt t="94136" x="8509000" y="2300288"/>
          <p14:tracePt t="94153" x="8542338" y="2249488"/>
          <p14:tracePt t="94170" x="8558213" y="2216150"/>
          <p14:tracePt t="94186" x="8567738" y="2190750"/>
          <p14:tracePt t="94203" x="8575675" y="2182813"/>
          <p14:tracePt t="94219" x="8575675" y="2173288"/>
          <p14:tracePt t="94289" x="8575675" y="2165350"/>
          <p14:tracePt t="94305" x="8583613" y="2149475"/>
          <p14:tracePt t="94313" x="8591550" y="2139950"/>
          <p14:tracePt t="94321" x="8591550" y="2132013"/>
          <p14:tracePt t="94338" x="8591550" y="2114550"/>
          <p14:tracePt t="94353" x="8601075" y="2098675"/>
          <p14:tracePt t="94370" x="8609013" y="2081213"/>
          <p14:tracePt t="94386" x="8626475" y="2047875"/>
          <p14:tracePt t="94403" x="8634413" y="2022475"/>
          <p14:tracePt t="94420" x="8642350" y="2014538"/>
          <p14:tracePt t="94493" x="8634413" y="2022475"/>
          <p14:tracePt t="94501" x="8634413" y="2032000"/>
          <p14:tracePt t="94520" x="8583613" y="2124075"/>
          <p14:tracePt t="94537" x="8567738" y="2165350"/>
          <p14:tracePt t="94553" x="8532813" y="2233613"/>
          <p14:tracePt t="94570" x="8483600" y="2325688"/>
          <p14:tracePt t="94587" x="8440738" y="2417763"/>
          <p14:tracePt t="94602" x="8399463" y="2517775"/>
          <p14:tracePt t="94620" x="8340725" y="2627313"/>
          <p14:tracePt t="94636" x="8256588" y="2778125"/>
          <p14:tracePt t="94653" x="8172450" y="2963863"/>
          <p14:tracePt t="94669" x="8062913" y="3189288"/>
          <p14:tracePt t="94686" x="7929563" y="3492500"/>
          <p14:tracePt t="94703" x="7804150" y="3727450"/>
          <p14:tracePt t="94719" x="7710488" y="3903663"/>
          <p14:tracePt t="94736" x="7643813" y="4054475"/>
          <p14:tracePt t="94753" x="7618413" y="4171950"/>
          <p14:tracePt t="94770" x="7593013" y="4264025"/>
          <p14:tracePt t="94786" x="7559675" y="4348163"/>
          <p14:tracePt t="94803" x="7518400" y="4432300"/>
          <p14:tracePt t="94820" x="7459663" y="4541838"/>
          <p14:tracePt t="94836" x="7426325" y="4583113"/>
          <p14:tracePt t="94853" x="7342188" y="4692650"/>
          <p14:tracePt t="94870" x="7275513" y="4751388"/>
          <p14:tracePt t="94886" x="7250113" y="4784725"/>
          <p14:tracePt t="94903" x="7173913" y="4868863"/>
          <p14:tracePt t="94920" x="7132638" y="4919663"/>
          <p14:tracePt t="94937" x="7107238" y="4953000"/>
          <p14:tracePt t="94953" x="7107238" y="4960938"/>
          <p14:tracePt t="95025" x="7099300" y="4968875"/>
          <p14:tracePt t="95041" x="7089775" y="4968875"/>
          <p14:tracePt t="95049" x="7081838" y="4960938"/>
          <p14:tracePt t="95058" x="7081838" y="4953000"/>
          <p14:tracePt t="95069" x="7073900" y="4953000"/>
          <p14:tracePt t="95086" x="7064375" y="4919663"/>
          <p14:tracePt t="95103" x="7064375" y="4860925"/>
          <p14:tracePt t="95120" x="7064375" y="4818063"/>
          <p14:tracePt t="95136" x="7064375" y="4700588"/>
          <p14:tracePt t="95153" x="7089775" y="4516438"/>
          <p14:tracePt t="95169" x="7158038" y="4306888"/>
          <p14:tracePt t="95186" x="7258050" y="4062413"/>
          <p14:tracePt t="95203" x="7392988" y="3786188"/>
          <p14:tracePt t="95220" x="7518400" y="3592513"/>
          <p14:tracePt t="95236" x="7643813" y="3390900"/>
          <p14:tracePt t="95253" x="7761288" y="3222625"/>
          <p14:tracePt t="95270" x="7921625" y="2987675"/>
          <p14:tracePt t="95286" x="7962900" y="2913063"/>
          <p14:tracePt t="95303" x="8047038" y="2803525"/>
          <p14:tracePt t="95319" x="8172450" y="2635250"/>
          <p14:tracePt t="95336" x="8205788" y="2586038"/>
          <p14:tracePt t="95337" x="8239125" y="2535238"/>
          <p14:tracePt t="95353" x="8289925" y="2468563"/>
          <p14:tracePt t="95369" x="8323263" y="2425700"/>
          <p14:tracePt t="95387" x="8366125" y="2374900"/>
          <p14:tracePt t="95403" x="8391525" y="2359025"/>
          <p14:tracePt t="95420" x="8415338" y="2341563"/>
          <p14:tracePt t="95475" x="8424863" y="2341563"/>
          <p14:tracePt t="95482" x="8424863" y="2359025"/>
          <p14:tracePt t="95491" x="8424863" y="2374900"/>
          <p14:tracePt t="95503" x="8424863" y="2417763"/>
          <p14:tracePt t="95519" x="8374063" y="2560638"/>
          <p14:tracePt t="95536" x="8264525" y="2762250"/>
          <p14:tracePt t="95553" x="8072438" y="3130550"/>
          <p14:tracePt t="95569" x="7786688" y="3600450"/>
          <p14:tracePt t="95586" x="7467600" y="4179888"/>
          <p14:tracePt t="95603" x="7107238" y="4784725"/>
          <p14:tracePt t="95620" x="6864350" y="5313363"/>
          <p14:tracePt t="95636" x="6780213" y="5514975"/>
          <p14:tracePt t="95653" x="6770688" y="5581650"/>
          <p14:tracePt t="95669" x="6788150" y="5581650"/>
          <p14:tracePt t="95686" x="6829425" y="5565775"/>
          <p14:tracePt t="95703" x="6905625" y="5456238"/>
          <p14:tracePt t="95719" x="7048500" y="5229225"/>
          <p14:tracePt t="95720" x="7148513" y="5070475"/>
          <p14:tracePt t="95737" x="7442200" y="4692650"/>
          <p14:tracePt t="95753" x="7786688" y="4248150"/>
          <p14:tracePt t="95769" x="7980363" y="4021138"/>
          <p14:tracePt t="95786" x="8450263" y="3517900"/>
          <p14:tracePt t="95803" x="9086850" y="2879725"/>
          <p14:tracePt t="95819" x="9456738" y="2551113"/>
          <p14:tracePt t="95836" x="9699625" y="2351088"/>
          <p14:tracePt t="95853" x="9791700" y="2292350"/>
          <p14:tracePt t="95870" x="9801225" y="2292350"/>
          <p14:tracePt t="95891" x="9801225" y="2316163"/>
          <p14:tracePt t="95903" x="9801225" y="2341563"/>
          <p14:tracePt t="95920" x="9766300" y="2509838"/>
          <p14:tracePt t="95936" x="9648825" y="2870200"/>
          <p14:tracePt t="95953" x="9448800" y="3408363"/>
          <p14:tracePt t="95970" x="9155113" y="3978275"/>
          <p14:tracePt t="95986" x="8861425" y="4532313"/>
          <p14:tracePt t="96003" x="8693150" y="4843463"/>
          <p14:tracePt t="96020" x="8659813" y="4968875"/>
          <p14:tracePt t="96036" x="8701088" y="4978400"/>
          <p14:tracePt t="96053" x="8894763" y="4826000"/>
          <p14:tracePt t="96069" x="9263063" y="4483100"/>
          <p14:tracePt t="96086" x="9725025" y="3944938"/>
          <p14:tracePt t="96102" x="10261600" y="3290888"/>
          <p14:tracePt t="96120" x="10741025" y="2693988"/>
          <p14:tracePt t="96136" x="11109325" y="2257425"/>
          <p14:tracePt t="96153" x="11285538" y="2055813"/>
          <p14:tracePt t="96169" x="11352213" y="1989138"/>
          <p14:tracePt t="96203" x="11352213" y="1997075"/>
          <p14:tracePt t="96211" x="11352213" y="2022475"/>
          <p14:tracePt t="96220" x="11352213" y="2073275"/>
          <p14:tracePt t="96236" x="11269663" y="2274888"/>
          <p14:tracePt t="96253" x="11160125" y="2527300"/>
          <p14:tracePt t="96270" x="10958513" y="2946400"/>
          <p14:tracePt t="96286" x="10882313" y="3114675"/>
          <p14:tracePt t="96303" x="10723563" y="3449638"/>
          <p14:tracePt t="96350" x="10756900" y="3408363"/>
          <p14:tracePt t="96357" x="10764838" y="3375025"/>
          <p14:tracePt t="96370" x="10782300" y="3340100"/>
          <p14:tracePt t="96386" x="10841038" y="3163888"/>
          <p14:tracePt t="96403" x="10958513" y="2862263"/>
          <p14:tracePt t="96420" x="11101388" y="2509838"/>
          <p14:tracePt t="96436" x="11244263" y="2132013"/>
          <p14:tracePt t="96453" x="11352213" y="1855788"/>
          <p14:tracePt t="96469" x="11428413" y="1670050"/>
          <p14:tracePt t="96486" x="11445875" y="1603375"/>
          <p14:tracePt t="96530" x="11453813" y="1585913"/>
          <p14:tracePt t="96538" x="11445875" y="1595438"/>
          <p14:tracePt t="96546" x="11420475" y="1644650"/>
          <p14:tracePt t="96553" x="11361738" y="1754188"/>
          <p14:tracePt t="96570" x="11303000" y="1863725"/>
          <p14:tracePt t="96586" x="11025188" y="2374900"/>
          <p14:tracePt t="96603" x="10598150" y="3071813"/>
          <p14:tracePt t="96620" x="10144125" y="3776663"/>
          <p14:tracePt t="96620" x="9926638" y="4054475"/>
          <p14:tracePt t="96636" x="9574213" y="4557713"/>
          <p14:tracePt t="96653" x="9390063" y="4776788"/>
          <p14:tracePt t="96669" x="9347200" y="4826000"/>
          <p14:tracePt t="96694" x="9339263" y="4835525"/>
          <p14:tracePt t="96710" x="9364663" y="4784725"/>
          <p14:tracePt t="96719" x="9390063" y="4718050"/>
          <p14:tracePt t="96736" x="9456738" y="4506913"/>
          <p14:tracePt t="96753" x="9548813" y="4189413"/>
          <p14:tracePt t="96769" x="9658350" y="3819525"/>
          <p14:tracePt t="96786" x="9725025" y="3576638"/>
          <p14:tracePt t="96803" x="9775825" y="3416300"/>
          <p14:tracePt t="96820" x="9791700" y="3365500"/>
          <p14:tracePt t="96873" x="9783763" y="3382963"/>
          <p14:tracePt t="96881" x="9742488" y="3441700"/>
          <p14:tracePt t="96890" x="9707563" y="3500438"/>
          <p14:tracePt t="96903" x="9666288" y="3576638"/>
          <p14:tracePt t="96919" x="9566275" y="3735388"/>
          <p14:tracePt t="96936" x="9490075" y="3878263"/>
          <p14:tracePt t="96953" x="9464675" y="3937000"/>
          <p14:tracePt t="97021" x="9464675" y="3911600"/>
          <p14:tracePt t="97070" x="9448800" y="3911600"/>
          <p14:tracePt t="97078" x="9380538" y="3919538"/>
          <p14:tracePt t="97087" x="9255125" y="3944938"/>
          <p14:tracePt t="97103" x="8767763" y="4029075"/>
          <p14:tracePt t="97119" x="7937500" y="4087813"/>
          <p14:tracePt t="97136" x="7064375" y="4121150"/>
          <p14:tracePt t="97153" x="6208713" y="4121150"/>
          <p14:tracePt t="97169" x="5503863" y="4121150"/>
          <p14:tracePt t="97186" x="5110163" y="4121150"/>
          <p14:tracePt t="97203" x="4841875" y="4146550"/>
          <p14:tracePt t="97220" x="4706938" y="4164013"/>
          <p14:tracePt t="97236" x="4681538" y="4164013"/>
          <p14:tracePt t="97307" x="4699000" y="4164013"/>
          <p14:tracePt t="97315" x="4724400" y="4164013"/>
          <p14:tracePt t="97323" x="4740275" y="4164013"/>
          <p14:tracePt t="97336" x="4791075" y="4164013"/>
          <p14:tracePt t="97353" x="5026025" y="4164013"/>
          <p14:tracePt t="97369" x="5797550" y="4164013"/>
          <p14:tracePt t="97386" x="7158038" y="4164013"/>
          <p14:tracePt t="97403" x="8450263" y="4164013"/>
          <p14:tracePt t="97419" x="9515475" y="4164013"/>
          <p14:tracePt t="97436" x="10228263" y="4189413"/>
          <p14:tracePt t="97453" x="10614025" y="4222750"/>
          <p14:tracePt t="97470" x="10782300" y="4238625"/>
          <p14:tracePt t="97487" x="10790238" y="4248150"/>
          <p14:tracePt t="97536" x="10790238" y="4256088"/>
          <p14:tracePt t="97544" x="10790238" y="4271963"/>
          <p14:tracePt t="97553" x="10782300" y="4281488"/>
          <p14:tracePt t="97570" x="10774363" y="4297363"/>
          <p14:tracePt t="97586" x="10764838" y="4314825"/>
          <p14:tracePt t="97603" x="10731500" y="4348163"/>
          <p14:tracePt t="97620" x="10706100" y="4373563"/>
          <p14:tracePt t="97637" x="10656888" y="4406900"/>
          <p14:tracePt t="97653" x="10580688" y="4432300"/>
          <p14:tracePt t="97670" x="10396538" y="4491038"/>
          <p14:tracePt t="97686" x="10102850" y="4565650"/>
          <p14:tracePt t="97703" x="9691688" y="4624388"/>
          <p14:tracePt t="97720" x="9188450" y="4692650"/>
          <p14:tracePt t="97736" x="8726488" y="4718050"/>
          <p14:tracePt t="97753" x="8297863" y="4743450"/>
          <p14:tracePt t="97769" x="8088313" y="4743450"/>
          <p14:tracePt t="97786" x="8029575" y="4743450"/>
          <p14:tracePt t="97813" x="8039100" y="4743450"/>
          <p14:tracePt t="97821" x="8088313" y="4733925"/>
          <p14:tracePt t="97837" x="8113713" y="4733925"/>
          <p14:tracePt t="97853" x="8239125" y="4718050"/>
          <p14:tracePt t="97870" x="8483600" y="4684713"/>
          <p14:tracePt t="97887" x="8928100" y="4649788"/>
          <p14:tracePt t="97888" x="9229725" y="4633913"/>
          <p14:tracePt t="97904" x="9825038" y="4633913"/>
          <p14:tracePt t="97920" x="10279063" y="4633913"/>
          <p14:tracePt t="97937" x="10463213" y="4633913"/>
          <p14:tracePt t="97953" x="10639425" y="4633913"/>
          <p14:tracePt t="97986" x="10606088" y="4641850"/>
          <p14:tracePt t="97994" x="10580688" y="4641850"/>
          <p14:tracePt t="98003" x="10555288" y="4649788"/>
          <p14:tracePt t="98020" x="10437813" y="4675188"/>
          <p14:tracePt t="98036" x="10261600" y="4700588"/>
          <p14:tracePt t="98053" x="9993313" y="4708525"/>
          <p14:tracePt t="98070" x="9540875" y="4708525"/>
          <p14:tracePt t="98086" x="9078913" y="4708525"/>
          <p14:tracePt t="98103" x="8642350" y="4708525"/>
          <p14:tracePt t="98120" x="8348663" y="4708525"/>
          <p14:tracePt t="98137" x="8180388" y="4708525"/>
          <p14:tracePt t="98153" x="8105775" y="4708525"/>
          <p14:tracePt t="98215" x="8131175" y="4708525"/>
          <p14:tracePt t="98223" x="8164513" y="4708525"/>
          <p14:tracePt t="98236" x="8205788" y="4708525"/>
          <p14:tracePt t="98253" x="8289925" y="4708525"/>
          <p14:tracePt t="98270" x="8483600" y="4708525"/>
          <p14:tracePt t="98287" x="8685213" y="4708525"/>
          <p14:tracePt t="98303" x="8843963" y="4692650"/>
          <p14:tracePt t="98320" x="8994775" y="4692650"/>
          <p14:tracePt t="98336" x="9037638" y="4684713"/>
          <p14:tracePt t="98353" x="9045575" y="4684713"/>
          <p14:tracePt t="98436" x="9020175" y="4675188"/>
          <p14:tracePt t="98468" x="9037638" y="4667250"/>
          <p14:tracePt t="98477" x="9086850" y="4667250"/>
          <p14:tracePt t="98486" x="9104313" y="4667250"/>
          <p14:tracePt t="98503" x="9204325" y="4659313"/>
          <p14:tracePt t="98520" x="9364663" y="4649788"/>
          <p14:tracePt t="98536" x="9531350" y="4649788"/>
          <p14:tracePt t="98553" x="9666288" y="4649788"/>
          <p14:tracePt t="98569" x="9758363" y="4633913"/>
          <p14:tracePt t="98586" x="9783763" y="4633913"/>
          <p14:tracePt t="98640" x="9758363" y="4633913"/>
          <p14:tracePt t="98648" x="9717088" y="4641850"/>
          <p14:tracePt t="98656" x="9666288" y="4649788"/>
          <p14:tracePt t="98669" x="9625013" y="4649788"/>
          <p14:tracePt t="98686" x="9574213" y="4659313"/>
          <p14:tracePt t="98703" x="9548813" y="4659313"/>
          <p14:tracePt t="98755" x="9540875" y="4659313"/>
          <p14:tracePt t="98763" x="9523413" y="4659313"/>
          <p14:tracePt t="98771" x="9507538" y="4649788"/>
          <p14:tracePt t="98786" x="9482138" y="4641850"/>
          <p14:tracePt t="98803" x="9423400" y="4641850"/>
          <p14:tracePt t="98820" x="9221788" y="4641850"/>
          <p14:tracePt t="98836" x="9145588" y="4641850"/>
          <p14:tracePt t="98853" x="8943975" y="4649788"/>
          <p14:tracePt t="98853" x="8851900" y="4659313"/>
          <p14:tracePt t="98870" x="8701088" y="4684713"/>
          <p14:tracePt t="98886" x="8616950" y="4708525"/>
          <p14:tracePt t="98903" x="8591550" y="4708525"/>
          <p14:tracePt t="98919" x="8575675" y="4708525"/>
          <p14:tracePt t="98942" x="8567738" y="4708525"/>
          <p14:tracePt t="98953" x="8558213" y="4708525"/>
          <p14:tracePt t="98969" x="8550275" y="4708525"/>
          <p14:tracePt t="98986" x="8524875" y="4708525"/>
          <p14:tracePt t="99003" x="8516938" y="4708525"/>
          <p14:tracePt t="99041" x="8532813" y="4708525"/>
          <p14:tracePt t="99049" x="8550275" y="4708525"/>
          <p14:tracePt t="99057" x="8591550" y="4708525"/>
          <p14:tracePt t="99070" x="8667750" y="4708525"/>
          <p14:tracePt t="99086" x="8877300" y="4708525"/>
          <p14:tracePt t="99103" x="9178925" y="4708525"/>
          <p14:tracePt t="99119" x="9523413" y="4708525"/>
          <p14:tracePt t="99136" x="9766300" y="4725988"/>
          <p14:tracePt t="99153" x="9775825" y="4733925"/>
          <p14:tracePt t="99169" x="9783763" y="4759325"/>
          <p14:tracePt t="99186" x="9742488" y="4776788"/>
          <p14:tracePt t="99203" x="9691688" y="4792663"/>
          <p14:tracePt t="99220" x="9566275" y="4818063"/>
          <p14:tracePt t="99236" x="9405938" y="4826000"/>
          <p14:tracePt t="99254" x="9170988" y="4826000"/>
          <p14:tracePt t="99270" x="9070975" y="4826000"/>
          <p14:tracePt t="99287" x="8767763" y="4826000"/>
          <p14:tracePt t="99303" x="8693150" y="4826000"/>
          <p14:tracePt t="99320" x="8550275" y="4826000"/>
          <p14:tracePt t="99336" x="8382000" y="4818063"/>
          <p14:tracePt t="99353" x="8281988" y="4810125"/>
          <p14:tracePt t="99369" x="8139113" y="4810125"/>
          <p14:tracePt t="99386" x="7937500" y="4810125"/>
          <p14:tracePt t="99403" x="7745413" y="4810125"/>
          <p14:tracePt t="99419" x="7577138" y="4810125"/>
          <p14:tracePt t="99436" x="7426325" y="4810125"/>
          <p14:tracePt t="99453" x="7291388" y="4810125"/>
          <p14:tracePt t="99469" x="7207250" y="4810125"/>
          <p14:tracePt t="99486" x="7148513" y="4810125"/>
          <p14:tracePt t="99503" x="7123113" y="4818063"/>
          <p14:tracePt t="99519" x="7089775" y="4843463"/>
          <p14:tracePt t="99536" x="7081838" y="4851400"/>
          <p14:tracePt t="99606" x="7073900" y="4851400"/>
          <p14:tracePt t="99614" x="7056438" y="4851400"/>
          <p14:tracePt t="99630" x="7048500" y="4851400"/>
          <p14:tracePt t="99671" x="7031038" y="4843463"/>
          <p14:tracePt t="99679" x="7031038" y="4835525"/>
          <p14:tracePt t="99687" x="7023100" y="4792663"/>
          <p14:tracePt t="99703" x="7023100" y="4767263"/>
          <p14:tracePt t="99720" x="7023100" y="4667250"/>
          <p14:tracePt t="99736" x="7023100" y="4641850"/>
          <p14:tracePt t="99753" x="7031038" y="4583113"/>
          <p14:tracePt t="99770" x="7140575" y="4314825"/>
          <p14:tracePt t="99786" x="7250113" y="4095750"/>
          <p14:tracePt t="99803" x="7416800" y="3786188"/>
          <p14:tracePt t="99819" x="7577138" y="3500438"/>
          <p14:tracePt t="99836" x="7727950" y="3232150"/>
          <p14:tracePt t="99852" x="7870825" y="2987675"/>
          <p14:tracePt t="99869" x="7970838" y="2811463"/>
          <p14:tracePt t="99886" x="8039100" y="2660650"/>
          <p14:tracePt t="99903" x="8113713" y="2527300"/>
          <p14:tracePt t="99920" x="8156575" y="2417763"/>
          <p14:tracePt t="99936" x="8180388" y="2341563"/>
          <p14:tracePt t="99953" x="8215313" y="2300288"/>
          <p14:tracePt t="99970" x="8248650" y="2241550"/>
          <p14:tracePt t="99986" x="8289925" y="2182813"/>
          <p14:tracePt t="100003" x="8340725" y="2106613"/>
          <p14:tracePt t="100019" x="8399463" y="2039938"/>
          <p14:tracePt t="100036" x="8440738" y="1981200"/>
          <p14:tracePt t="100053" x="8491538" y="1914525"/>
          <p14:tracePt t="100069" x="8516938" y="1871663"/>
          <p14:tracePt t="100086" x="8532813" y="1855788"/>
          <p14:tracePt t="100154" x="8532813" y="1871663"/>
          <p14:tracePt t="100162" x="8524875" y="1897063"/>
          <p14:tracePt t="100171" x="8491538" y="1947863"/>
          <p14:tracePt t="100186" x="8466138" y="2006600"/>
          <p14:tracePt t="100203" x="8424863" y="2065338"/>
          <p14:tracePt t="100220" x="8281988" y="2359025"/>
          <p14:tracePt t="100236" x="8131175" y="2652713"/>
          <p14:tracePt t="100253" x="7921625" y="3046413"/>
          <p14:tracePt t="100269" x="7677150" y="3433763"/>
          <p14:tracePt t="100286" x="7459663" y="3794125"/>
          <p14:tracePt t="100303" x="7275513" y="4121150"/>
          <p14:tracePt t="100320" x="7123113" y="4424363"/>
          <p14:tracePt t="100336" x="7031038" y="4624388"/>
          <p14:tracePt t="100353" x="6997700" y="4767263"/>
          <p14:tracePt t="100369" x="6981825" y="4868863"/>
          <p14:tracePt t="100386" x="6981825" y="4910138"/>
          <p14:tracePt t="100407" x="7005638" y="4910138"/>
          <p14:tracePt t="100420" x="7015163" y="4910138"/>
          <p14:tracePt t="100436" x="7081838" y="4860925"/>
          <p14:tracePt t="100453" x="7158038" y="4759325"/>
          <p14:tracePt t="100470" x="7199313" y="4684713"/>
          <p14:tracePt t="100486" x="7308850" y="4465638"/>
          <p14:tracePt t="100503" x="7493000" y="4138613"/>
          <p14:tracePt t="100520" x="7735888" y="3709988"/>
          <p14:tracePt t="100537" x="7980363" y="3306763"/>
          <p14:tracePt t="100553" x="8223250" y="2905125"/>
          <p14:tracePt t="100569" x="8432800" y="2586038"/>
          <p14:tracePt t="100586" x="8575675" y="2359025"/>
          <p14:tracePt t="100603" x="8701088" y="2198688"/>
          <p14:tracePt t="100603" x="8743950" y="2132013"/>
          <p14:tracePt t="100620" x="8810625" y="2014538"/>
          <p14:tracePt t="100636" x="8843963" y="1963738"/>
          <p14:tracePt t="100653" x="8902700" y="1879600"/>
          <p14:tracePt t="100670" x="8910638" y="1871663"/>
          <p14:tracePt t="100719" x="8910638" y="1905000"/>
          <p14:tracePt t="100726" x="8894763" y="1930400"/>
          <p14:tracePt t="100737" x="8894763" y="1955800"/>
          <p14:tracePt t="100753" x="8843963" y="2132013"/>
          <p14:tracePt t="100769" x="8759825" y="2425700"/>
          <p14:tracePt t="100787" x="8558213" y="2963863"/>
          <p14:tracePt t="100803" x="8297863" y="3551238"/>
          <p14:tracePt t="100819" x="8029575" y="4121150"/>
          <p14:tracePt t="100836" x="7794625" y="4565650"/>
          <p14:tracePt t="100853" x="7618413" y="4910138"/>
          <p14:tracePt t="100869" x="7475538" y="5254625"/>
          <p14:tracePt t="100886" x="7392988" y="5481638"/>
          <p14:tracePt t="100903" x="7358063" y="5632450"/>
          <p14:tracePt t="100919" x="7358063" y="5640388"/>
          <p14:tracePt t="100971" x="7367588" y="5632450"/>
          <p14:tracePt t="100980" x="7383463" y="5599113"/>
          <p14:tracePt t="100988" x="7408863" y="5532438"/>
          <p14:tracePt t="101004" x="7451725" y="5456238"/>
          <p14:tracePt t="101004" x="7500938" y="5356225"/>
          <p14:tracePt t="101020" x="7569200" y="5237163"/>
          <p14:tracePt t="101036" x="7735888" y="4884738"/>
          <p14:tracePt t="101053" x="8156575" y="4154488"/>
          <p14:tracePt t="101070" x="8340725" y="3860800"/>
          <p14:tracePt t="101070" x="8524875" y="3567113"/>
          <p14:tracePt t="101086" x="8902700" y="2979738"/>
          <p14:tracePt t="101103" x="9204325" y="2501900"/>
          <p14:tracePt t="101119" x="9321800" y="2300288"/>
          <p14:tracePt t="101120" x="9423400" y="2124075"/>
          <p14:tracePt t="101136" x="9548813" y="1897063"/>
          <p14:tracePt t="101152" x="9590088" y="1820863"/>
          <p14:tracePt t="101209" x="9590088" y="1838325"/>
          <p14:tracePt t="101217" x="9590088" y="1871663"/>
          <p14:tracePt t="101224" x="9590088" y="1955800"/>
          <p14:tracePt t="101236" x="9574213" y="2055813"/>
          <p14:tracePt t="101253" x="9531350" y="2341563"/>
          <p14:tracePt t="101269" x="9439275" y="2854325"/>
          <p14:tracePt t="101286" x="9321800" y="3416300"/>
          <p14:tracePt t="101303" x="9178925" y="3937000"/>
          <p14:tracePt t="101319" x="9086850" y="4322763"/>
          <p14:tracePt t="101336" x="8986838" y="4667250"/>
          <p14:tracePt t="101353" x="8928100" y="4935538"/>
          <p14:tracePt t="101370" x="8894763" y="5111750"/>
          <p14:tracePt t="101386" x="8877300" y="5262563"/>
          <p14:tracePt t="101403" x="8851900" y="5397500"/>
          <p14:tracePt t="101420" x="8851900" y="5489575"/>
          <p14:tracePt t="101436" x="8851900" y="5556250"/>
          <p14:tracePt t="101453" x="8851900" y="5599113"/>
          <p14:tracePt t="101470" x="8851900" y="5640388"/>
          <p14:tracePt t="101486" x="8851900" y="5673725"/>
          <p14:tracePt t="101503" x="8851900" y="5699125"/>
          <p14:tracePt t="101528" x="8861425" y="5708650"/>
          <p14:tracePt t="101536" x="8861425" y="5699125"/>
          <p14:tracePt t="101553" x="8861425" y="5649913"/>
          <p14:tracePt t="101807" x="8869363" y="5657850"/>
          <p14:tracePt t="101814" x="8877300" y="5665788"/>
          <p14:tracePt t="101822" x="8877300" y="5691188"/>
          <p14:tracePt t="101836" x="8877300" y="5716588"/>
          <p14:tracePt t="101853" x="8894763" y="5741988"/>
          <p14:tracePt t="101870" x="8894763" y="5783263"/>
          <p14:tracePt t="101886" x="8894763" y="5791200"/>
          <p14:tracePt t="101904" x="8894763" y="5800725"/>
          <p14:tracePt t="102002" x="8910638" y="5800725"/>
          <p14:tracePt t="102010" x="8920163" y="5800725"/>
          <p14:tracePt t="102020" x="8920163" y="5791200"/>
          <p14:tracePt t="102038" x="8936038" y="5775325"/>
          <p14:tracePt t="102053" x="8953500" y="5767388"/>
          <p14:tracePt t="102256" x="8928100" y="5767388"/>
          <p14:tracePt t="102264" x="8894763" y="5767388"/>
          <p14:tracePt t="102272" x="8836025" y="5767388"/>
          <p14:tracePt t="102286" x="8751888" y="5757863"/>
          <p14:tracePt t="102303" x="8524875" y="5716588"/>
          <p14:tracePt t="102320" x="8256588" y="5649913"/>
          <p14:tracePt t="102336" x="7980363" y="5573713"/>
          <p14:tracePt t="102352" x="7778750" y="5497513"/>
          <p14:tracePt t="102370" x="7661275" y="5438775"/>
          <p14:tracePt t="102370" x="7651750" y="5430838"/>
          <p14:tracePt t="102386" x="7651750" y="5414963"/>
          <p14:tracePt t="102403" x="7651750" y="5338763"/>
          <p14:tracePt t="102419" x="7661275" y="5305425"/>
          <p14:tracePt t="102437" x="7669213" y="5254625"/>
          <p14:tracePt t="102453" x="7669213" y="5195888"/>
          <p14:tracePt t="102468" x="7669213" y="5129213"/>
          <p14:tracePt t="102487" x="7677150" y="5070475"/>
          <p14:tracePt t="102503" x="7686675" y="5002213"/>
          <p14:tracePt t="102519" x="7710488" y="4953000"/>
          <p14:tracePt t="102536" x="7710488" y="4919663"/>
          <p14:tracePt t="102553" x="7710488" y="4902200"/>
          <p14:tracePt t="102570" x="7702550" y="4902200"/>
          <p14:tracePt t="102586" x="7643813" y="4902200"/>
          <p14:tracePt t="102603" x="7459663" y="4943475"/>
          <p14:tracePt t="102620" x="7031038" y="5129213"/>
          <p14:tracePt t="102636" x="6711950" y="5272088"/>
          <p14:tracePt t="102813" x="6662738" y="5280025"/>
          <p14:tracePt t="102836" x="6662738" y="5272088"/>
          <p14:tracePt t="102845" x="6662738" y="5262563"/>
          <p14:tracePt t="102854" x="6670675" y="5262563"/>
          <p14:tracePt t="102870" x="6678613" y="5246688"/>
          <p14:tracePt t="102887" x="6696075" y="5246688"/>
          <p14:tracePt t="102903" x="6704013" y="5246688"/>
          <p14:tracePt t="102920" x="6711950" y="5237163"/>
          <p14:tracePt t="103008" x="6721475" y="5229225"/>
          <p14:tracePt t="103589" x="6729413" y="5221288"/>
          <p14:tracePt t="103622" x="6737350" y="5213350"/>
          <p14:tracePt t="103630" x="6746875" y="5213350"/>
          <p14:tracePt t="103646" x="6746875" y="5203825"/>
          <p14:tracePt t="103653" x="6746875" y="5178425"/>
          <p14:tracePt t="103670" x="6746875" y="5162550"/>
          <p14:tracePt t="103686" x="6746875" y="5103813"/>
          <p14:tracePt t="103703" x="6746875" y="5037138"/>
          <p14:tracePt t="103719" x="6746875" y="4994275"/>
          <p14:tracePt t="103736" x="6770688" y="4919663"/>
          <p14:tracePt t="103737" x="6788150" y="4884738"/>
          <p14:tracePt t="103753" x="6813550" y="4835525"/>
          <p14:tracePt t="103950" x="6829425" y="4818063"/>
          <p14:tracePt t="103965" x="6872288" y="4792663"/>
          <p14:tracePt t="103973" x="6888163" y="4767263"/>
          <p14:tracePt t="103986" x="6931025" y="4759325"/>
          <p14:tracePt t="104003" x="6972300" y="4725988"/>
          <p14:tracePt t="104020" x="6981825" y="4718050"/>
          <p14:tracePt t="104036" x="6997700" y="4700588"/>
          <p14:tracePt t="104053" x="7040563" y="4675188"/>
          <p14:tracePt t="104069" x="7115175" y="4659313"/>
          <p14:tracePt t="104086" x="7240588" y="4641850"/>
          <p14:tracePt t="104103" x="7416800" y="4608513"/>
          <p14:tracePt t="104120" x="7610475" y="4591050"/>
          <p14:tracePt t="104137" x="7912100" y="4575175"/>
          <p14:tracePt t="104154" x="8105775" y="4565650"/>
          <p14:tracePt t="104170" x="8197850" y="4557713"/>
          <p14:tracePt t="104186" x="8432800" y="4541838"/>
          <p14:tracePt t="104203" x="8550275" y="4524375"/>
          <p14:tracePt t="104220" x="8659813" y="4516438"/>
          <p14:tracePt t="104236" x="8701088" y="4506913"/>
          <p14:tracePt t="104253" x="8767763" y="4498975"/>
          <p14:tracePt t="104270" x="8777288" y="4498975"/>
          <p14:tracePt t="104286" x="8793163" y="4498975"/>
          <p14:tracePt t="104303" x="8818563" y="4516438"/>
          <p14:tracePt t="104320" x="8836025" y="4541838"/>
          <p14:tracePt t="104336" x="8843963" y="4565650"/>
          <p14:tracePt t="104353" x="8843963" y="4575175"/>
          <p14:tracePt t="104370" x="8851900" y="4583113"/>
          <p14:tracePt t="104386" x="8851900" y="4600575"/>
          <p14:tracePt t="104403" x="8851900" y="4641850"/>
          <p14:tracePt t="104420" x="8802688" y="4649788"/>
          <p14:tracePt t="104437" x="8675688" y="4649788"/>
          <p14:tracePt t="104453" x="8524875" y="4616450"/>
          <p14:tracePt t="104470" x="8399463" y="4549775"/>
          <p14:tracePt t="104701" x="8374063" y="4541838"/>
          <p14:tracePt t="104719" x="8382000" y="4541838"/>
          <p14:tracePt t="104734" x="8382000" y="4549775"/>
          <p14:tracePt t="104800" x="8391525" y="4549775"/>
          <p14:tracePt t="104832" x="8391525" y="4532313"/>
          <p14:tracePt t="104840" x="8415338" y="4524375"/>
          <p14:tracePt t="104853" x="8415338" y="4516438"/>
          <p14:tracePt t="105069" x="8407400" y="4506913"/>
          <p14:tracePt t="105078" x="8366125" y="4506913"/>
          <p14:tracePt t="105087" x="8340725" y="4506913"/>
          <p14:tracePt t="105103" x="8189913" y="4506913"/>
          <p14:tracePt t="105120" x="7988300" y="4506913"/>
          <p14:tracePt t="105136" x="7786688" y="4506913"/>
          <p14:tracePt t="105153" x="7643813" y="4506913"/>
          <p14:tracePt t="105169" x="7543800" y="4498975"/>
          <p14:tracePt t="105186" x="7500938" y="4465638"/>
          <p14:tracePt t="105203" x="7485063" y="4340225"/>
          <p14:tracePt t="105220" x="7485063" y="4146550"/>
          <p14:tracePt t="105236" x="7534275" y="3903663"/>
          <p14:tracePt t="105253" x="7635875" y="3576638"/>
          <p14:tracePt t="105270" x="7786688" y="3222625"/>
          <p14:tracePt t="105286" x="7945438" y="2928938"/>
          <p14:tracePt t="105303" x="8097838" y="2719388"/>
          <p14:tracePt t="105320" x="8256588" y="2535238"/>
          <p14:tracePt t="105336" x="8440738" y="2351088"/>
          <p14:tracePt t="105353" x="8675688" y="2114550"/>
          <p14:tracePt t="105370" x="8910638" y="1889125"/>
          <p14:tracePt t="105386" x="9163050" y="1679575"/>
          <p14:tracePt t="105403" x="9313863" y="1527175"/>
          <p14:tracePt t="105419" x="9423400" y="1452563"/>
          <p14:tracePt t="105436" x="9423400" y="1435100"/>
          <p14:tracePt t="105454" x="9431338" y="1435100"/>
          <p14:tracePt t="105469" x="9431338" y="1468438"/>
          <p14:tracePt t="105486" x="9380538" y="1585913"/>
          <p14:tracePt t="105503" x="9213850" y="2032000"/>
          <p14:tracePt t="105519" x="8969375" y="2635250"/>
          <p14:tracePt t="105536" x="8659813" y="3273425"/>
          <p14:tracePt t="105553" x="8382000" y="3786188"/>
          <p14:tracePt t="105570" x="8297863" y="3937000"/>
          <p14:tracePt t="105601" x="8315325" y="3911600"/>
          <p14:tracePt t="105608" x="8323263" y="3894138"/>
          <p14:tracePt t="105620" x="8366125" y="3852863"/>
          <p14:tracePt t="105637" x="8466138" y="3694113"/>
          <p14:tracePt t="105653" x="8575675" y="3508375"/>
          <p14:tracePt t="105670" x="8675688" y="3357563"/>
          <p14:tracePt t="105686" x="8743950" y="3248025"/>
          <p14:tracePt t="105724" x="8759825" y="3240088"/>
          <p14:tracePt t="105732" x="8759825" y="3257550"/>
          <p14:tracePt t="105740" x="8767763" y="3306763"/>
          <p14:tracePt t="105753" x="8767763" y="3408363"/>
          <p14:tracePt t="105770" x="8718550" y="3668713"/>
          <p14:tracePt t="105786" x="8634413" y="3962400"/>
          <p14:tracePt t="105803" x="8542338" y="4264025"/>
          <p14:tracePt t="105820" x="8466138" y="4457700"/>
          <p14:tracePt t="105836" x="8415338" y="4557713"/>
          <p14:tracePt t="105887" x="8415338" y="4565650"/>
          <p14:tracePt t="105903" x="8415338" y="4557713"/>
          <p14:tracePt t="105937" x="8424863" y="4557713"/>
          <p14:tracePt t="105945" x="8440738" y="4557713"/>
          <p14:tracePt t="105953" x="8474075" y="4557713"/>
          <p14:tracePt t="105970" x="8499475" y="4557713"/>
          <p14:tracePt t="105986" x="8509000" y="4557713"/>
          <p14:tracePt t="106003" x="8524875" y="4506913"/>
          <p14:tracePt t="106199" x="8524875" y="4498975"/>
          <p14:tracePt t="106223" x="8532813" y="4491038"/>
          <p14:tracePt t="106255" x="8542338" y="4491038"/>
          <p14:tracePt t="106264" x="8550275" y="4491038"/>
          <p14:tracePt t="106280" x="8558213" y="4491038"/>
          <p14:tracePt t="107541" x="8567738" y="4491038"/>
          <p14:tracePt t="107556" x="8575675" y="4491038"/>
          <p14:tracePt t="107564" x="8583613" y="4498975"/>
          <p14:tracePt t="107573" x="8583613" y="4506913"/>
          <p14:tracePt t="107586" x="8583613" y="4524375"/>
          <p14:tracePt t="107603" x="8601075" y="4532313"/>
          <p14:tracePt t="107620" x="8609013" y="4557713"/>
          <p14:tracePt t="107636" x="8616950" y="4583113"/>
          <p14:tracePt t="107653" x="8626475" y="4591050"/>
          <p14:tracePt t="107670" x="8634413" y="4608513"/>
          <p14:tracePt t="107686" x="8642350" y="4624388"/>
          <p14:tracePt t="107703" x="8650288" y="4641850"/>
          <p14:tracePt t="107719" x="8659813" y="4649788"/>
          <p14:tracePt t="107720" x="8667750" y="4675188"/>
          <p14:tracePt t="107736" x="8675688" y="4684713"/>
          <p14:tracePt t="107753" x="8675688" y="4692650"/>
          <p14:tracePt t="107770" x="8685213" y="4700588"/>
          <p14:tracePt t="107786" x="8709025" y="4743450"/>
          <p14:tracePt t="107803" x="8726488" y="4751388"/>
          <p14:tracePt t="107819" x="8734425" y="4767263"/>
          <p14:tracePt t="107836" x="8734425" y="4776788"/>
          <p14:tracePt t="107853" x="8751888" y="4784725"/>
          <p14:tracePt t="107870" x="8751888" y="4792663"/>
          <p14:tracePt t="107886" x="8767763" y="4810125"/>
          <p14:tracePt t="107903" x="8777288" y="4835525"/>
          <p14:tracePt t="107919" x="8818563" y="4894263"/>
          <p14:tracePt t="107937" x="8861425" y="4960938"/>
          <p14:tracePt t="107952" x="8902700" y="5060950"/>
          <p14:tracePt t="107970" x="8920163" y="5119688"/>
          <p14:tracePt t="107987" x="8920163" y="5129213"/>
          <p14:tracePt t="108012" x="8920163" y="5137150"/>
          <p14:tracePt t="108144" x="8920163" y="5145088"/>
          <p14:tracePt t="108167" x="8928100" y="5162550"/>
          <p14:tracePt t="108175" x="8936038" y="5170488"/>
          <p14:tracePt t="108186" x="8943975" y="5178425"/>
          <p14:tracePt t="108203" x="8969375" y="5178425"/>
          <p14:tracePt t="108220" x="8978900" y="5195888"/>
          <p14:tracePt t="108237" x="9002713" y="5213350"/>
          <p14:tracePt t="108253" x="9012238" y="5213350"/>
          <p14:tracePt t="108803" x="9020175" y="5213350"/>
          <p14:tracePt t="108811" x="9028113" y="5195888"/>
          <p14:tracePt t="108820" x="9053513" y="5178425"/>
          <p14:tracePt t="108836" x="9096375" y="5095875"/>
          <p14:tracePt t="108853" x="9163050" y="4994275"/>
          <p14:tracePt t="108869" x="9204325" y="4935538"/>
          <p14:tracePt t="108886" x="9229725" y="4843463"/>
          <p14:tracePt t="108903" x="9237663" y="4733925"/>
          <p14:tracePt t="108919" x="9237663" y="4600575"/>
          <p14:tracePt t="108936" x="9213850" y="4440238"/>
          <p14:tracePt t="108953" x="9163050" y="4289425"/>
          <p14:tracePt t="108970" x="9096375" y="4121150"/>
          <p14:tracePt t="108986" x="9028113" y="3995738"/>
          <p14:tracePt t="109003" x="8978900" y="3870325"/>
          <p14:tracePt t="109020" x="8910638" y="3760788"/>
          <p14:tracePt t="109036" x="8885238" y="3709988"/>
          <p14:tracePt t="109053" x="8861425" y="3651250"/>
          <p14:tracePt t="109069" x="8861425" y="3600450"/>
          <p14:tracePt t="109086" x="8851900" y="3541713"/>
          <p14:tracePt t="109103" x="8843963" y="3500438"/>
          <p14:tracePt t="109119" x="8810625" y="3449638"/>
          <p14:tracePt t="109136" x="8793163" y="3441700"/>
          <p14:tracePt t="109153" x="8743950" y="3390900"/>
          <p14:tracePt t="109170" x="8726488" y="3382963"/>
          <p14:tracePt t="109170" x="8701088" y="3365500"/>
          <p14:tracePt t="109187" x="8701088" y="3357563"/>
          <p14:tracePt t="109203" x="8685213" y="3306763"/>
          <p14:tracePt t="109220" x="8667750" y="3248025"/>
          <p14:tracePt t="109236" x="8650288" y="3173413"/>
          <p14:tracePt t="109253" x="8650288" y="3122613"/>
          <p14:tracePt t="109270" x="8650288" y="3063875"/>
          <p14:tracePt t="109286" x="8650288" y="3030538"/>
          <p14:tracePt t="109303" x="8675688" y="2987675"/>
          <p14:tracePt t="109319" x="8685213" y="2979738"/>
          <p14:tracePt t="109336" x="8685213" y="2971800"/>
          <p14:tracePt t="109365" x="8685213" y="2963863"/>
          <p14:tracePt t="109381" x="8675688" y="2963863"/>
          <p14:tracePt t="109398" x="8667750" y="2963863"/>
          <p14:tracePt t="109405" x="8659813" y="2963863"/>
          <p14:tracePt t="109421" x="8650288" y="2963863"/>
          <p14:tracePt t="109436" x="8642350" y="2963863"/>
          <p14:tracePt t="109453" x="8616950" y="2954338"/>
          <p14:tracePt t="109470" x="8609013" y="2946400"/>
          <p14:tracePt t="109486" x="8601075" y="2921000"/>
          <p14:tracePt t="109503" x="8583613" y="2905125"/>
          <p14:tracePt t="109519" x="8575675" y="2895600"/>
          <p14:tracePt t="109536" x="8542338" y="2887663"/>
          <p14:tracePt t="109553" x="8509000" y="2879725"/>
          <p14:tracePt t="109570" x="8491538" y="2879725"/>
          <p14:tracePt t="109586" x="8474075" y="2870200"/>
          <p14:tracePt t="109603" x="8466138" y="2870200"/>
          <p14:tracePt t="109619" x="8458200" y="2862263"/>
          <p14:tracePt t="109637" x="8432800" y="2846388"/>
          <p14:tracePt t="109653" x="8432800" y="2836863"/>
          <p14:tracePt t="109670" x="8415338" y="2820988"/>
          <p14:tracePt t="109686" x="8407400" y="2811463"/>
          <p14:tracePt t="109822" x="8407400" y="2803525"/>
          <p14:tracePt t="109829" x="8407400" y="2795588"/>
          <p14:tracePt t="109854" x="8407400" y="2778125"/>
          <p14:tracePt t="109862" x="8432800" y="2778125"/>
          <p14:tracePt t="109870" x="8450263" y="2762250"/>
          <p14:tracePt t="109886" x="8509000" y="2727325"/>
          <p14:tracePt t="109903" x="8558213" y="2711450"/>
          <p14:tracePt t="109903" x="8583613" y="2703513"/>
          <p14:tracePt t="109919" x="8634413" y="2686050"/>
          <p14:tracePt t="109936" x="8675688" y="2668588"/>
          <p14:tracePt t="109953" x="8693150" y="2652713"/>
          <p14:tracePt t="109969" x="8718550" y="2627313"/>
          <p14:tracePt t="109986" x="8743950" y="2619375"/>
          <p14:tracePt t="110003" x="8751888" y="2619375"/>
          <p14:tracePt t="110019" x="8767763" y="2601913"/>
          <p14:tracePt t="110036" x="8777288" y="2601913"/>
          <p14:tracePt t="110057" x="8777288" y="2593975"/>
          <p14:tracePt t="110070" x="8777288" y="2576513"/>
          <p14:tracePt t="110086" x="8785225" y="2568575"/>
          <p14:tracePt t="110103" x="8802688" y="2543175"/>
          <p14:tracePt t="110120" x="8802688" y="2527300"/>
          <p14:tracePt t="110136" x="8802688" y="2517775"/>
          <p14:tracePt t="110153" x="8802688" y="2509838"/>
          <p14:tracePt t="110172" x="8802688" y="2501900"/>
          <p14:tracePt t="110186" x="8793163" y="2501900"/>
          <p14:tracePt t="110204" x="8726488" y="2501900"/>
          <p14:tracePt t="110220" x="8709025" y="2501900"/>
          <p14:tracePt t="110236" x="8685213" y="2501900"/>
          <p14:tracePt t="110253" x="8667750" y="2501900"/>
          <p14:tracePt t="110375" x="8659813" y="2501900"/>
          <p14:tracePt t="110400" x="8642350" y="2501900"/>
          <p14:tracePt t="110408" x="8626475" y="2501900"/>
          <p14:tracePt t="110424" x="8609013" y="2501900"/>
          <p14:tracePt t="110436" x="8601075" y="2501900"/>
          <p14:tracePt t="110453" x="8591550" y="2501900"/>
          <p14:tracePt t="110469" x="8575675" y="2501900"/>
          <p14:tracePt t="110489" x="8567738" y="2501900"/>
          <p14:tracePt t="110503" x="8558213" y="2501900"/>
          <p14:tracePt t="110519" x="8516938" y="2501900"/>
          <p14:tracePt t="110536" x="8466138" y="2501900"/>
          <p14:tracePt t="110553" x="8407400" y="2492375"/>
          <p14:tracePt t="110570" x="8348663" y="2492375"/>
          <p14:tracePt t="110586" x="8307388" y="2484438"/>
          <p14:tracePt t="110603" x="8239125" y="2484438"/>
          <p14:tracePt t="110619" x="8231188" y="2484438"/>
          <p14:tracePt t="110637" x="8223250" y="2484438"/>
          <p14:tracePt t="110734" x="8223250" y="2476500"/>
          <p14:tracePt t="110750" x="8231188" y="2468563"/>
          <p14:tracePt t="110758" x="8256588" y="2468563"/>
          <p14:tracePt t="110770" x="8281988" y="2459038"/>
          <p14:tracePt t="110786" x="8340725" y="2451100"/>
          <p14:tracePt t="110803" x="8415338" y="2443163"/>
          <p14:tracePt t="110819" x="8466138" y="2425700"/>
          <p14:tracePt t="110836" x="8509000" y="2417763"/>
          <p14:tracePt t="110853" x="8532813" y="2417763"/>
          <p14:tracePt t="110869" x="8542338" y="2417763"/>
          <p14:tracePt t="110886" x="8567738" y="2417763"/>
          <p14:tracePt t="110903" x="8601075" y="2417763"/>
          <p14:tracePt t="110919" x="8650288" y="2417763"/>
          <p14:tracePt t="110936" x="8718550" y="2417763"/>
          <p14:tracePt t="110953" x="8759825" y="2417763"/>
          <p14:tracePt t="110970" x="8785225" y="2417763"/>
          <p14:tracePt t="110970" x="8793163" y="2417763"/>
          <p14:tracePt t="111117" x="8802688" y="2409825"/>
          <p14:tracePt t="111125" x="8810625" y="2400300"/>
          <p14:tracePt t="111137" x="8826500" y="2400300"/>
          <p14:tracePt t="111152" x="8861425" y="2400300"/>
          <p14:tracePt t="111170" x="8953500" y="2392363"/>
          <p14:tracePt t="111186" x="9045575" y="2392363"/>
          <p14:tracePt t="111203" x="9129713" y="2384425"/>
          <p14:tracePt t="111220" x="9178925" y="2366963"/>
          <p14:tracePt t="111236" x="9188450" y="2366963"/>
          <p14:tracePt t="111296" x="9204325" y="2366963"/>
          <p14:tracePt t="111312" x="9221788" y="2366963"/>
          <p14:tracePt t="111320" x="9237663" y="2366963"/>
          <p14:tracePt t="111329" x="9263063" y="2374900"/>
          <p14:tracePt t="111337" x="9288463" y="2374900"/>
          <p14:tracePt t="111353" x="9339263" y="2392363"/>
          <p14:tracePt t="111370" x="9390063" y="2400300"/>
          <p14:tracePt t="111386" x="9439275" y="2400300"/>
          <p14:tracePt t="111403" x="9498013" y="2417763"/>
          <p14:tracePt t="111419" x="9531350" y="2417763"/>
          <p14:tracePt t="111436" x="9556750" y="2417763"/>
          <p14:tracePt t="111453" x="9582150" y="2417763"/>
          <p14:tracePt t="111469" x="9590088" y="2417763"/>
          <p14:tracePt t="111492" x="9599613" y="2417763"/>
          <p14:tracePt t="111531" x="9615488" y="2417763"/>
          <p14:tracePt t="111549" x="9625013" y="2417763"/>
          <p14:tracePt t="111557" x="9640888" y="2417763"/>
          <p14:tracePt t="111569" x="9658350" y="2417763"/>
          <p14:tracePt t="111586" x="9691688" y="2417763"/>
          <p14:tracePt t="111603" x="9725025" y="2417763"/>
          <p14:tracePt t="111620" x="9750425" y="2417763"/>
          <p14:tracePt t="111636" x="9775825" y="2417763"/>
          <p14:tracePt t="111653" x="9801225" y="2417763"/>
          <p14:tracePt t="111720" x="9809163" y="2417763"/>
          <p14:tracePt t="111736" x="9825038" y="2417763"/>
          <p14:tracePt t="111752" x="9842500" y="2417763"/>
          <p14:tracePt t="111760" x="9867900" y="2417763"/>
          <p14:tracePt t="111770" x="9901238" y="2417763"/>
          <p14:tracePt t="111786" x="9967913" y="2417763"/>
          <p14:tracePt t="111803" x="10026650" y="2417763"/>
          <p14:tracePt t="111819" x="10118725" y="2417763"/>
          <p14:tracePt t="111837" x="10177463" y="2417763"/>
          <p14:tracePt t="111853" x="10236200" y="2409825"/>
          <p14:tracePt t="111869" x="10271125" y="2409825"/>
          <p14:tracePt t="111887" x="10287000" y="2409825"/>
          <p14:tracePt t="111903" x="10320338" y="2409825"/>
          <p14:tracePt t="111919" x="10345738" y="2409825"/>
          <p14:tracePt t="111936" x="10388600" y="2409825"/>
          <p14:tracePt t="111953" x="10437813" y="2409825"/>
          <p14:tracePt t="111970" x="10471150" y="2409825"/>
          <p14:tracePt t="111986" x="10521950" y="2409825"/>
          <p14:tracePt t="112003" x="10555288" y="2400300"/>
          <p14:tracePt t="112020" x="10580688" y="2400300"/>
          <p14:tracePt t="112036" x="10588625" y="2400300"/>
          <p14:tracePt t="112053" x="10623550" y="2392363"/>
          <p14:tracePt t="112069" x="10656888" y="2384425"/>
          <p14:tracePt t="112086" x="10664825" y="2384425"/>
          <p14:tracePt t="112225" x="10672763" y="2384425"/>
          <p14:tracePt t="112241" x="10682288" y="2384425"/>
          <p14:tracePt t="112257" x="10690225" y="2392363"/>
          <p14:tracePt t="112266" x="10706100" y="2392363"/>
          <p14:tracePt t="112633" x="10698163" y="2392363"/>
          <p14:tracePt t="112641" x="10672763" y="2392363"/>
          <p14:tracePt t="112653" x="10647363" y="2392363"/>
          <p14:tracePt t="112670" x="10588625" y="2392363"/>
          <p14:tracePt t="112687" x="10471150" y="2392363"/>
          <p14:tracePt t="112703" x="10312400" y="2400300"/>
          <p14:tracePt t="112721" x="10186988" y="2425700"/>
          <p14:tracePt t="112736" x="10128250" y="2433638"/>
          <p14:tracePt t="112752" x="10110788" y="2433638"/>
          <p14:tracePt t="112804" x="10136188" y="2433638"/>
          <p14:tracePt t="112812" x="10144125" y="2425700"/>
          <p14:tracePt t="112820" x="10177463" y="2400300"/>
          <p14:tracePt t="112836" x="10220325" y="2400300"/>
          <p14:tracePt t="112853" x="10304463" y="2384425"/>
          <p14:tracePt t="112870" x="10447338" y="2366963"/>
          <p14:tracePt t="112886" x="10564813" y="2366963"/>
          <p14:tracePt t="112903" x="10664825" y="2366963"/>
          <p14:tracePt t="112920" x="10682288" y="2366963"/>
          <p14:tracePt t="112975" x="10672763" y="2366963"/>
          <p14:tracePt t="112983" x="10656888" y="2374900"/>
          <p14:tracePt t="112991" x="10614025" y="2384425"/>
          <p14:tracePt t="113003" x="10580688" y="2400300"/>
          <p14:tracePt t="113019" x="10488613" y="2400300"/>
          <p14:tracePt t="113036" x="10421938" y="2409825"/>
          <p14:tracePt t="113053" x="10337800" y="2417763"/>
          <p14:tracePt t="113081" x="10329863" y="2425700"/>
          <p14:tracePt t="113097" x="10337800" y="2425700"/>
          <p14:tracePt t="113105" x="10353675" y="2425700"/>
          <p14:tracePt t="113119" x="10396538" y="2425700"/>
          <p14:tracePt t="113136" x="10521950" y="2425700"/>
          <p14:tracePt t="113153" x="10639425" y="2425700"/>
          <p14:tracePt t="113170" x="10682288" y="2425700"/>
          <p14:tracePt t="113186" x="10690225" y="2425700"/>
          <p14:tracePt t="113203" x="10690225" y="2443163"/>
          <p14:tracePt t="113219" x="10623550" y="2459038"/>
          <p14:tracePt t="113236" x="10521950" y="2509838"/>
          <p14:tracePt t="113252" x="10463213" y="2517775"/>
          <p14:tracePt t="113270" x="10404475" y="2517775"/>
          <p14:tracePt t="113325" x="10412413" y="2517775"/>
          <p14:tracePt t="113332" x="10455275" y="2517775"/>
          <p14:tracePt t="113341" x="10506075" y="2517775"/>
          <p14:tracePt t="113353" x="10555288" y="2501900"/>
          <p14:tracePt t="113370" x="10647363" y="2484438"/>
          <p14:tracePt t="113386" x="10656888" y="2476500"/>
          <p14:tracePt t="113403" x="10672763" y="2476500"/>
          <p14:tracePt t="113431" x="10639425" y="2476500"/>
          <p14:tracePt t="113439" x="10614025" y="2476500"/>
          <p14:tracePt t="113453" x="10588625" y="2476500"/>
          <p14:tracePt t="113470" x="10521950" y="2476500"/>
          <p14:tracePt t="113486" x="10463213" y="2484438"/>
          <p14:tracePt t="113521" x="10488613" y="2484438"/>
          <p14:tracePt t="113529" x="10539413" y="2484438"/>
          <p14:tracePt t="113537" x="10555288" y="2484438"/>
          <p14:tracePt t="113553" x="10606088" y="2484438"/>
          <p14:tracePt t="113569" x="10782300" y="2484438"/>
          <p14:tracePt t="113587" x="11050588" y="2484438"/>
          <p14:tracePt t="113603" x="11109325" y="2484438"/>
          <p14:tracePt t="113643" x="11101388" y="2484438"/>
          <p14:tracePt t="113651" x="11058525" y="2492375"/>
          <p14:tracePt t="113659" x="10999788" y="2492375"/>
          <p14:tracePt t="113670" x="10925175" y="2501900"/>
          <p14:tracePt t="113686" x="10748963" y="2509838"/>
          <p14:tracePt t="113703" x="10598150" y="2509838"/>
          <p14:tracePt t="113720" x="10529888" y="2509838"/>
          <p14:tracePt t="113756" x="10564813" y="2509838"/>
          <p14:tracePt t="113765" x="10580688" y="2509838"/>
          <p14:tracePt t="113773" x="10606088" y="2509838"/>
          <p14:tracePt t="113786" x="10631488" y="2509838"/>
          <p14:tracePt t="113803" x="10656888" y="2509838"/>
          <p14:tracePt t="113855" x="10656888" y="2492375"/>
          <p14:tracePt t="113863" x="10639425" y="2492375"/>
          <p14:tracePt t="113871" x="10606088" y="2492375"/>
          <p14:tracePt t="113887" x="10580688" y="2492375"/>
          <p14:tracePt t="113887" x="10564813" y="2492375"/>
          <p14:tracePt t="113903" x="10529888" y="2492375"/>
          <p14:tracePt t="113919" x="10429875" y="2484438"/>
          <p14:tracePt t="113937" x="10371138" y="2476500"/>
          <p14:tracePt t="113953" x="10371138" y="2468563"/>
          <p14:tracePt t="114107" x="10353675" y="2468563"/>
          <p14:tracePt t="114116" x="10337800" y="2468563"/>
          <p14:tracePt t="114124" x="10320338" y="2468563"/>
          <p14:tracePt t="114136" x="10304463" y="2468563"/>
          <p14:tracePt t="114153" x="10220325" y="2459038"/>
          <p14:tracePt t="114170" x="10161588" y="2433638"/>
          <p14:tracePt t="114186" x="10128250" y="2425700"/>
          <p14:tracePt t="114238" x="10153650" y="2417763"/>
          <p14:tracePt t="114246" x="10177463" y="2417763"/>
          <p14:tracePt t="114254" x="10212388" y="2417763"/>
          <p14:tracePt t="114269" x="10236200" y="2417763"/>
          <p14:tracePt t="114286" x="10312400" y="2417763"/>
          <p14:tracePt t="114303" x="10363200" y="2417763"/>
          <p14:tracePt t="114360" x="10379075" y="2417763"/>
          <p14:tracePt t="114376" x="10388600" y="2417763"/>
          <p14:tracePt t="114385" x="10396538" y="2417763"/>
          <p14:tracePt t="114393" x="10421938" y="2417763"/>
          <p14:tracePt t="114403" x="10463213" y="2417763"/>
          <p14:tracePt t="114420" x="10547350" y="2417763"/>
          <p14:tracePt t="114436" x="10606088" y="2417763"/>
          <p14:tracePt t="114453" x="10631488" y="2417763"/>
          <p14:tracePt t="114470" x="10639425" y="2417763"/>
          <p14:tracePt t="114605" x="10631488" y="2417763"/>
          <p14:tracePt t="114613" x="10614025" y="2417763"/>
          <p14:tracePt t="114621" x="10588625" y="2417763"/>
          <p14:tracePt t="114636" x="10580688" y="2417763"/>
          <p14:tracePt t="114653" x="10506075" y="2443163"/>
          <p14:tracePt t="114670" x="10471150" y="2443163"/>
          <p14:tracePt t="114670" x="10463213" y="2443163"/>
          <p14:tracePt t="114686" x="10447338" y="2443163"/>
          <p14:tracePt t="114742" x="10455275" y="2443163"/>
          <p14:tracePt t="114751" x="10480675" y="2443163"/>
          <p14:tracePt t="114758" x="10506075" y="2433638"/>
          <p14:tracePt t="114770" x="10529888" y="2433638"/>
          <p14:tracePt t="114786" x="10572750" y="2433638"/>
          <p14:tracePt t="114802" x="10588625" y="2433638"/>
          <p14:tracePt t="114857" x="10580688" y="2443163"/>
          <p14:tracePt t="114865" x="10564813" y="2443163"/>
          <p14:tracePt t="114872" x="10529888" y="2451100"/>
          <p14:tracePt t="114886" x="10514013" y="2451100"/>
          <p14:tracePt t="114903" x="10455275" y="2459038"/>
          <p14:tracePt t="114919" x="10345738" y="2468563"/>
          <p14:tracePt t="114936" x="10320338" y="2468563"/>
          <p14:tracePt t="114996" x="10345738" y="2459038"/>
          <p14:tracePt t="115003" x="10371138" y="2459038"/>
          <p14:tracePt t="115019" x="10404475" y="2451100"/>
          <p14:tracePt t="115036" x="10572750" y="2433638"/>
          <p14:tracePt t="115053" x="10623550" y="2425700"/>
          <p14:tracePt t="115118" x="10580688" y="2425700"/>
          <p14:tracePt t="115125" x="10555288" y="2433638"/>
          <p14:tracePt t="115138" x="10521950" y="2443163"/>
          <p14:tracePt t="115153" x="10471150" y="2451100"/>
          <p14:tracePt t="115207" x="10480675" y="2451100"/>
          <p14:tracePt t="115216" x="10514013" y="2451100"/>
          <p14:tracePt t="115224" x="10529888" y="2451100"/>
          <p14:tracePt t="115237" x="10564813" y="2443163"/>
          <p14:tracePt t="115253" x="10614025" y="2443163"/>
          <p14:tracePt t="115269" x="10647363" y="2443163"/>
          <p14:tracePt t="115330" x="10623550" y="2451100"/>
          <p14:tracePt t="115337" x="10588625" y="2468563"/>
          <p14:tracePt t="115353" x="10572750" y="2476500"/>
          <p14:tracePt t="115370" x="10496550" y="2509838"/>
          <p14:tracePt t="115386" x="10421938" y="2517775"/>
          <p14:tracePt t="115403" x="10412413" y="2527300"/>
          <p14:tracePt t="115419" x="10404475" y="2527300"/>
          <p14:tracePt t="115436" x="10404475" y="2543175"/>
          <p14:tracePt t="115453" x="10412413" y="2568575"/>
          <p14:tracePt t="115470" x="10429875" y="2609850"/>
          <p14:tracePt t="115486" x="10455275" y="2635250"/>
          <p14:tracePt t="115503" x="10480675" y="2678113"/>
          <p14:tracePt t="115519" x="10506075" y="2736850"/>
          <p14:tracePt t="115536" x="10514013" y="2770188"/>
          <p14:tracePt t="115553" x="10521950" y="2803525"/>
          <p14:tracePt t="115570" x="10521950" y="2828925"/>
          <p14:tracePt t="115586" x="10521950" y="2854325"/>
          <p14:tracePt t="115603" x="10521950" y="2887663"/>
          <p14:tracePt t="115619" x="10521950" y="2913063"/>
          <p14:tracePt t="115636" x="10514013" y="2928938"/>
          <p14:tracePt t="115653" x="10506075" y="2938463"/>
          <p14:tracePt t="115670" x="10496550" y="2946400"/>
          <p14:tracePt t="115686" x="10496550" y="2954338"/>
          <p14:tracePt t="115703" x="10488613" y="2963863"/>
          <p14:tracePt t="115719" x="10471150" y="2979738"/>
          <p14:tracePt t="115736" x="10455275" y="2997200"/>
          <p14:tracePt t="115753" x="10437813" y="3022600"/>
          <p14:tracePt t="115770" x="10396538" y="3081338"/>
          <p14:tracePt t="115787" x="10379075" y="3097213"/>
          <p14:tracePt t="115803" x="10371138" y="3097213"/>
          <p14:tracePt t="116755" x="10363200" y="3114675"/>
          <p14:tracePt t="116756" x="10353675" y="3122613"/>
          <p14:tracePt t="116771" x="10345738" y="3130550"/>
          <p14:tracePt t="116786" x="10345738" y="3140075"/>
          <p14:tracePt t="116803" x="10320338" y="3155950"/>
          <p14:tracePt t="116819" x="10279063" y="3155950"/>
          <p14:tracePt t="116836" x="10236200" y="3173413"/>
          <p14:tracePt t="116853" x="10186988" y="3189288"/>
          <p14:tracePt t="116870" x="10077450" y="3189288"/>
          <p14:tracePt t="116886" x="10036175" y="3189288"/>
          <p14:tracePt t="116903" x="9893300" y="3105150"/>
          <p14:tracePt t="116920" x="9883775" y="3089275"/>
          <p14:tracePt t="117254" x="9867900" y="3105150"/>
          <p14:tracePt t="117262" x="9867900" y="3114675"/>
          <p14:tracePt t="117271" x="9850438" y="3155950"/>
          <p14:tracePt t="117286" x="9850438" y="3173413"/>
          <p14:tracePt t="117303" x="9850438" y="3198813"/>
          <p14:tracePt t="117303" x="9850438" y="3206750"/>
          <p14:tracePt t="118281" x="9834563" y="3214688"/>
          <p14:tracePt t="118289" x="9825038" y="3232150"/>
          <p14:tracePt t="118304" x="9817100" y="3240088"/>
          <p14:tracePt t="118320" x="9809163" y="3248025"/>
          <p14:tracePt t="118403" x="9801225" y="3257550"/>
          <p14:tracePt t="118428" x="9801225" y="3265488"/>
          <p14:tracePt t="118444" x="9801225" y="3273425"/>
          <p14:tracePt t="118452" x="9801225" y="3290888"/>
          <p14:tracePt t="118470" x="9801225" y="3298825"/>
          <p14:tracePt t="118477" x="9791700" y="3306763"/>
          <p14:tracePt t="118487" x="9783763" y="3340100"/>
          <p14:tracePt t="118503" x="9783763" y="3375025"/>
          <p14:tracePt t="118520" x="9783763" y="3416300"/>
          <p14:tracePt t="118537" x="9783763" y="3449638"/>
          <p14:tracePt t="118553" x="9783763" y="3500438"/>
          <p14:tracePt t="118570" x="9766300" y="3617913"/>
          <p14:tracePt t="118587" x="9732963" y="3735388"/>
          <p14:tracePt t="118603" x="9691688" y="3844925"/>
          <p14:tracePt t="118621" x="9658350" y="3952875"/>
          <p14:tracePt t="118637" x="9607550" y="4071938"/>
          <p14:tracePt t="118653" x="9548813" y="4213225"/>
          <p14:tracePt t="118670" x="9490075" y="4340225"/>
          <p14:tracePt t="118687" x="9413875" y="4465638"/>
          <p14:tracePt t="118703" x="9347200" y="4565650"/>
          <p14:tracePt t="118720" x="9263063" y="4675188"/>
          <p14:tracePt t="118737" x="9204325" y="4767263"/>
          <p14:tracePt t="118754" x="9112250" y="4919663"/>
          <p14:tracePt t="118770" x="9037638" y="5027613"/>
          <p14:tracePt t="118786" x="9002713" y="5078413"/>
          <p14:tracePt t="118803" x="8877300" y="5237163"/>
          <p14:tracePt t="118820" x="8802688" y="5338763"/>
          <p14:tracePt t="118837" x="8743950" y="5430838"/>
          <p14:tracePt t="118854" x="8701088" y="5497513"/>
          <p14:tracePt t="118870" x="8650288" y="5565775"/>
          <p14:tracePt t="118886" x="8609013" y="5581650"/>
          <p14:tracePt t="118903" x="8575675" y="5591175"/>
          <p14:tracePt t="118920" x="8550275" y="5556250"/>
          <p14:tracePt t="118937" x="8575675" y="5473700"/>
          <p14:tracePt t="118975" x="8575675" y="5464175"/>
          <p14:tracePt t="119187" x="8591550" y="5464175"/>
          <p14:tracePt t="119228" x="8591550" y="5473700"/>
          <p14:tracePt t="119236" x="8591550" y="5489575"/>
          <p14:tracePt t="119244" x="8575675" y="5507038"/>
          <p14:tracePt t="119253" x="8558213" y="5522913"/>
          <p14:tracePt t="119270" x="8532813" y="5540375"/>
          <p14:tracePt t="119287" x="8491538" y="5573713"/>
          <p14:tracePt t="119303" x="8450263" y="5624513"/>
          <p14:tracePt t="119320" x="8399463" y="5665788"/>
          <p14:tracePt t="119336" x="8340725" y="5716588"/>
          <p14:tracePt t="119352" x="8264525" y="5791200"/>
          <p14:tracePt t="119370" x="8172450" y="5867400"/>
          <p14:tracePt t="119387" x="8113713" y="5892800"/>
          <p14:tracePt t="119404" x="8013700" y="5943600"/>
          <p14:tracePt t="119420" x="7896225" y="6002338"/>
          <p14:tracePt t="119437" x="7761288" y="6061075"/>
          <p14:tracePt t="119453" x="7635875" y="6094413"/>
          <p14:tracePt t="119470" x="7526338" y="6119813"/>
          <p14:tracePt t="119487" x="7434263" y="6127750"/>
          <p14:tracePt t="119503" x="7367588" y="6127750"/>
          <p14:tracePt t="119520" x="7299325" y="6127750"/>
          <p14:tracePt t="119537" x="7232650" y="6127750"/>
          <p14:tracePt t="119551" x="7140575" y="6076950"/>
          <p14:tracePt t="119570" x="7005638" y="5969000"/>
          <p14:tracePt t="119587" x="6923088" y="5875338"/>
          <p14:tracePt t="119603" x="6854825" y="5783263"/>
          <p14:tracePt t="119620" x="6796088" y="5716588"/>
          <p14:tracePt t="119637" x="6770688" y="5673725"/>
          <p14:tracePt t="119653" x="6770688" y="5657850"/>
          <p14:tracePt t="119670" x="6770688" y="5624513"/>
          <p14:tracePt t="119687" x="6813550" y="5581650"/>
          <p14:tracePt t="119703" x="6846888" y="5532438"/>
          <p14:tracePt t="119720" x="6905625" y="5464175"/>
          <p14:tracePt t="119737" x="6964363" y="5405438"/>
          <p14:tracePt t="119754" x="7056438" y="5295900"/>
          <p14:tracePt t="119770" x="7115175" y="5170488"/>
          <p14:tracePt t="119787" x="7165975" y="5037138"/>
          <p14:tracePt t="119803" x="7207250" y="4943475"/>
          <p14:tracePt t="119820" x="7207250" y="4919663"/>
          <p14:tracePt t="119837" x="7207250" y="4902200"/>
          <p14:tracePt t="119920" x="7207250" y="4910138"/>
          <p14:tracePt t="119928" x="7207250" y="4927600"/>
          <p14:tracePt t="119938" x="7207250" y="4935538"/>
          <p14:tracePt t="119953" x="7207250" y="4953000"/>
          <p14:tracePt t="119970" x="7181850" y="4953000"/>
          <p14:tracePt t="119987" x="7148513" y="4953000"/>
          <p14:tracePt t="120004" x="7123113" y="4919663"/>
          <p14:tracePt t="120020" x="7089775" y="4868863"/>
          <p14:tracePt t="120037" x="7081838" y="4826000"/>
          <p14:tracePt t="120053" x="7064375" y="4792663"/>
          <p14:tracePt t="120070" x="7056438" y="4767263"/>
          <p14:tracePt t="120157" x="7048500" y="4767263"/>
          <p14:tracePt t="120173" x="7023100" y="4784725"/>
          <p14:tracePt t="120197" x="6989763" y="4784725"/>
          <p14:tracePt t="120206" x="6981825" y="4784725"/>
          <p14:tracePt t="120409" x="6981825" y="4776788"/>
          <p14:tracePt t="120417" x="6997700" y="4776788"/>
          <p14:tracePt t="120425" x="7005638" y="4767263"/>
          <p14:tracePt t="120437" x="7023100" y="4751388"/>
          <p14:tracePt t="120453" x="7064375" y="4718050"/>
          <p14:tracePt t="120470" x="7123113" y="4616450"/>
          <p14:tracePt t="120487" x="7224713" y="4440238"/>
          <p14:tracePt t="120503" x="7383463" y="4130675"/>
          <p14:tracePt t="120520" x="7569200" y="3760788"/>
          <p14:tracePt t="120536" x="7735888" y="3408363"/>
          <p14:tracePt t="120553" x="7896225" y="3089275"/>
          <p14:tracePt t="120570" x="7988300" y="2879725"/>
          <p14:tracePt t="120586" x="8062913" y="2703513"/>
          <p14:tracePt t="120603" x="8105775" y="2586038"/>
          <p14:tracePt t="120620" x="8131175" y="2476500"/>
          <p14:tracePt t="120637" x="8139113" y="2443163"/>
          <p14:tracePt t="120654" x="8156575" y="2400300"/>
          <p14:tracePt t="120655" x="8164513" y="2392363"/>
          <p14:tracePt t="120670" x="8172450" y="2384425"/>
          <p14:tracePt t="120687" x="8180388" y="2359025"/>
          <p14:tracePt t="120703" x="8197850" y="2333625"/>
          <p14:tracePt t="120720" x="8248650" y="2274888"/>
          <p14:tracePt t="120736" x="8297863" y="2208213"/>
          <p14:tracePt t="120753" x="8356600" y="2139950"/>
          <p14:tracePt t="120770" x="8391525" y="2098675"/>
          <p14:tracePt t="120787" x="8450263" y="2039938"/>
          <p14:tracePt t="120804" x="8474075" y="2022475"/>
          <p14:tracePt t="120857" x="8483600" y="2022475"/>
          <p14:tracePt t="120882" x="8483600" y="2032000"/>
          <p14:tracePt t="120898" x="8483600" y="2047875"/>
          <p14:tracePt t="120906" x="8483600" y="2055813"/>
          <p14:tracePt t="120923" x="8483600" y="2065338"/>
          <p14:tracePt t="120939" x="8483600" y="2073275"/>
          <p14:tracePt t="120955" x="8483600" y="2098675"/>
          <p14:tracePt t="120970" x="8474075" y="2106613"/>
          <p14:tracePt t="120986" x="8458200" y="2139950"/>
          <p14:tracePt t="121003" x="8424863" y="2224088"/>
          <p14:tracePt t="121021" x="8348663" y="2359025"/>
          <p14:tracePt t="121037" x="8297863" y="2451100"/>
          <p14:tracePt t="121038" x="8264525" y="2560638"/>
          <p14:tracePt t="121053" x="8147050" y="2828925"/>
          <p14:tracePt t="121070" x="8004175" y="3148013"/>
          <p14:tracePt t="121087" x="7845425" y="3492500"/>
          <p14:tracePt t="121104" x="7669213" y="3860800"/>
          <p14:tracePt t="121120" x="7534275" y="4138613"/>
          <p14:tracePt t="121136" x="7434263" y="4340225"/>
          <p14:tracePt t="121151" x="7383463" y="4498975"/>
          <p14:tracePt t="121170" x="7358063" y="4633913"/>
          <p14:tracePt t="121187" x="7334250" y="4802188"/>
          <p14:tracePt t="121204" x="7308850" y="4960938"/>
          <p14:tracePt t="121220" x="7291388" y="5086350"/>
          <p14:tracePt t="121237" x="7275513" y="5213350"/>
          <p14:tracePt t="121253" x="7250113" y="5305425"/>
          <p14:tracePt t="121270" x="7250113" y="5330825"/>
          <p14:tracePt t="121287" x="7232650" y="5346700"/>
          <p14:tracePt t="121346" x="7224713" y="5346700"/>
          <p14:tracePt t="121363" x="7216775" y="5338763"/>
          <p14:tracePt t="121371" x="7207250" y="5330825"/>
          <p14:tracePt t="121387" x="7199313" y="5321300"/>
          <p14:tracePt t="121403" x="7173913" y="5305425"/>
          <p14:tracePt t="121420" x="7132638" y="5262563"/>
          <p14:tracePt t="121437" x="7081838" y="5246688"/>
          <p14:tracePt t="121452" x="7040563" y="5221288"/>
          <p14:tracePt t="121452" x="7023100" y="5213350"/>
          <p14:tracePt t="121470" x="6997700" y="5195888"/>
          <p14:tracePt t="121487" x="6997700" y="5187950"/>
          <p14:tracePt t="121504" x="6972300" y="5145088"/>
          <p14:tracePt t="121520" x="6964363" y="5137150"/>
          <p14:tracePt t="121537" x="6964363" y="5103813"/>
          <p14:tracePt t="121553" x="6964363" y="5086350"/>
          <p14:tracePt t="121570" x="6964363" y="5053013"/>
          <p14:tracePt t="121587" x="6964363" y="5037138"/>
          <p14:tracePt t="121603" x="6964363" y="5019675"/>
          <p14:tracePt t="121620" x="6964363" y="5002213"/>
          <p14:tracePt t="121636" x="6964363" y="4994275"/>
          <p14:tracePt t="121652" x="6964363" y="4978400"/>
          <p14:tracePt t="121670" x="6956425" y="4968875"/>
          <p14:tracePt t="121688" x="6956425" y="4960938"/>
          <p14:tracePt t="121705" x="6956425" y="4953000"/>
          <p14:tracePt t="121720" x="6956425" y="4943475"/>
          <p14:tracePt t="121745" x="6956425" y="4935538"/>
          <p14:tracePt t="121754" x="6956425" y="4927600"/>
          <p14:tracePt t="121770" x="6956425" y="4919663"/>
          <p14:tracePt t="121787" x="6972300" y="4910138"/>
          <p14:tracePt t="121804" x="6972300" y="4902200"/>
          <p14:tracePt t="121974" x="6981825" y="4884738"/>
          <p14:tracePt t="121990" x="6989763" y="4884738"/>
          <p14:tracePt t="121998" x="7005638" y="4876800"/>
          <p14:tracePt t="122006" x="7015163" y="4868863"/>
          <p14:tracePt t="122022" x="7023100" y="4868863"/>
          <p14:tracePt t="122036" x="7040563" y="4868863"/>
          <p14:tracePt t="122053" x="7081838" y="4868863"/>
          <p14:tracePt t="122070" x="7099300" y="4860925"/>
          <p14:tracePt t="122086" x="7123113" y="4851400"/>
          <p14:tracePt t="122104" x="7148513" y="4851400"/>
          <p14:tracePt t="122120" x="7191375" y="4835525"/>
          <p14:tracePt t="122136" x="7216775" y="4835525"/>
          <p14:tracePt t="122152" x="7250113" y="4835525"/>
          <p14:tracePt t="122170" x="7324725" y="4835525"/>
          <p14:tracePt t="122187" x="7342188" y="4835525"/>
          <p14:tracePt t="122316" x="7358063" y="4835525"/>
          <p14:tracePt t="122340" x="7375525" y="4826000"/>
          <p14:tracePt t="122357" x="7383463" y="4826000"/>
          <p14:tracePt t="122845" x="7350125" y="4826000"/>
          <p14:tracePt t="122853" x="7334250" y="4826000"/>
          <p14:tracePt t="122870" x="7291388" y="4826000"/>
          <p14:tracePt t="122887" x="7250113" y="4826000"/>
          <p14:tracePt t="122903" x="7224713" y="4826000"/>
          <p14:tracePt t="122920" x="7207250" y="4826000"/>
          <p14:tracePt t="122936" x="7199313" y="4826000"/>
          <p14:tracePt t="122959" x="7181850" y="4826000"/>
          <p14:tracePt t="122970" x="7158038" y="4826000"/>
          <p14:tracePt t="122987" x="7132638" y="4826000"/>
          <p14:tracePt t="123003" x="7123113" y="4835525"/>
          <p14:tracePt t="123020" x="7107238" y="4835525"/>
          <p14:tracePt t="123037" x="7099300" y="4835525"/>
          <p14:tracePt t="123053" x="7089775" y="4843463"/>
          <p14:tracePt t="123070" x="7073900" y="4843463"/>
          <p14:tracePt t="123114" x="7056438" y="4843463"/>
          <p14:tracePt t="123155" x="7048500" y="4843463"/>
          <p14:tracePt t="123611" x="7040563" y="4843463"/>
          <p14:tracePt t="123782" x="7048500" y="4843463"/>
          <p14:tracePt t="123790" x="7056438" y="4843463"/>
          <p14:tracePt t="123807" x="7064375" y="4843463"/>
          <p14:tracePt t="123820" x="7081838" y="4843463"/>
          <p14:tracePt t="123837" x="7089775" y="4843463"/>
          <p14:tracePt t="123854" x="7099300" y="4843463"/>
          <p14:tracePt t="123870" x="7107238" y="4843463"/>
          <p14:tracePt t="123887" x="7123113" y="4843463"/>
          <p14:tracePt t="123903" x="7158038" y="4843463"/>
          <p14:tracePt t="123920" x="7181850" y="4843463"/>
          <p14:tracePt t="123937" x="7199313" y="4843463"/>
          <p14:tracePt t="123953" x="7216775" y="4843463"/>
          <p14:tracePt t="123970" x="7224713" y="4843463"/>
          <p14:tracePt t="123986" x="7258050" y="4843463"/>
          <p14:tracePt t="124003" x="7265988" y="4843463"/>
          <p14:tracePt t="124020" x="7283450" y="4843463"/>
          <p14:tracePt t="124043" x="7299325" y="4843463"/>
          <p14:tracePt t="124116" x="7308850" y="4843463"/>
          <p14:tracePt t="124997" x="7316788" y="4843463"/>
          <p14:tracePt t="125013" x="7299325" y="4843463"/>
          <p14:tracePt t="125021" x="7291388" y="4843463"/>
          <p14:tracePt t="125062" x="7283450" y="4843463"/>
          <p14:tracePt t="125070" x="7275513" y="4843463"/>
          <p14:tracePt t="125079" x="7265988" y="4843463"/>
          <p14:tracePt t="125088" x="7250113" y="4843463"/>
          <p14:tracePt t="125103" x="7216775" y="4835525"/>
          <p14:tracePt t="125120" x="7199313" y="4835525"/>
          <p14:tracePt t="125136" x="7148513" y="4835525"/>
          <p14:tracePt t="125153" x="7132638" y="4835525"/>
          <p14:tracePt t="125154" x="7123113" y="4835525"/>
          <p14:tracePt t="125170" x="7099300" y="4835525"/>
          <p14:tracePt t="125186" x="7089775" y="4835525"/>
          <p14:tracePt t="125204" x="7081838" y="4835525"/>
          <p14:tracePt t="125266" x="7073900" y="4835525"/>
          <p14:tracePt t="125282" x="7064375" y="4835525"/>
          <p14:tracePt t="125299" x="7056438" y="4835525"/>
          <p14:tracePt t="125315" x="7040563" y="4835525"/>
          <p14:tracePt t="125331" x="7031038" y="4835525"/>
          <p14:tracePt t="125511" x="7031038" y="4826000"/>
          <p14:tracePt t="125535" x="7040563" y="4826000"/>
          <p14:tracePt t="125543" x="7048500" y="4826000"/>
          <p14:tracePt t="125553" x="7064375" y="4826000"/>
          <p14:tracePt t="125570" x="7089775" y="4826000"/>
          <p14:tracePt t="125587" x="7115175" y="4826000"/>
          <p14:tracePt t="125603" x="7140575" y="4818063"/>
          <p14:tracePt t="125620" x="7181850" y="4818063"/>
          <p14:tracePt t="125638" x="7207250" y="4810125"/>
          <p14:tracePt t="125653" x="7240588" y="4810125"/>
          <p14:tracePt t="125670" x="7265988" y="4810125"/>
          <p14:tracePt t="125687" x="7291388" y="4810125"/>
          <p14:tracePt t="125780" x="7299325" y="4810125"/>
          <p14:tracePt t="125797" x="7308850" y="4810125"/>
          <p14:tracePt t="125821" x="7324725" y="4810125"/>
          <p14:tracePt t="126116" x="7334250" y="4810125"/>
          <p14:tracePt t="126272" x="7350125" y="4810125"/>
          <p14:tracePt t="126566" x="7342188" y="4810125"/>
          <p14:tracePt t="126574" x="7334250" y="4810125"/>
          <p14:tracePt t="126587" x="7324725" y="4810125"/>
          <p14:tracePt t="126605" x="7316788" y="4810125"/>
          <p14:tracePt t="126620" x="7308850" y="4810125"/>
          <p14:tracePt t="126722" x="7291388" y="4810125"/>
          <p14:tracePt t="126730" x="7291388" y="4826000"/>
          <p14:tracePt t="126738" x="7275513" y="4835525"/>
          <p14:tracePt t="126754" x="7250113" y="4851400"/>
          <p14:tracePt t="126770" x="7250113" y="4860925"/>
          <p14:tracePt t="126812" x="7250113" y="4843463"/>
          <p14:tracePt t="126820" x="7250113" y="4802188"/>
          <p14:tracePt t="126828" x="7250113" y="4792663"/>
          <p14:tracePt t="126836" x="7250113" y="4784725"/>
          <p14:tracePt t="126853" x="7265988" y="4708525"/>
          <p14:tracePt t="126870" x="7308850" y="4633913"/>
          <p14:tracePt t="126887" x="7383463" y="4483100"/>
          <p14:tracePt t="126904" x="7475538" y="4271963"/>
          <p14:tracePt t="126919" x="7602538" y="4021138"/>
          <p14:tracePt t="126937" x="7727950" y="3802063"/>
          <p14:tracePt t="126954" x="7845425" y="3625850"/>
          <p14:tracePt t="126970" x="7921625" y="3467100"/>
          <p14:tracePt t="126986" x="7980363" y="3365500"/>
          <p14:tracePt t="127003" x="8004175" y="3316288"/>
          <p14:tracePt t="127020" x="8004175" y="3306763"/>
          <p14:tracePt t="127106" x="7988300" y="3306763"/>
          <p14:tracePt t="127115" x="7988300" y="3298825"/>
          <p14:tracePt t="127131" x="7980363" y="3290888"/>
          <p14:tracePt t="127158" x="7970838" y="3281363"/>
          <p14:tracePt t="127172" x="7962900" y="3265488"/>
          <p14:tracePt t="127180" x="7954963" y="3265488"/>
          <p14:tracePt t="127213" x="7945438" y="3257550"/>
          <p14:tracePt t="127262" x="7945438" y="3248025"/>
          <p14:tracePt t="127287" x="7929563" y="3240088"/>
          <p14:tracePt t="127303" x="7921625" y="3240088"/>
          <p14:tracePt t="127319" x="7904163" y="3240088"/>
          <p14:tracePt t="127336" x="7886700" y="3240088"/>
          <p14:tracePt t="127352" x="7878763" y="3240088"/>
          <p14:tracePt t="127368" x="7870825" y="3240088"/>
          <p14:tracePt t="127434" x="7845425" y="3240088"/>
          <p14:tracePt t="127450" x="7827963" y="3240088"/>
          <p14:tracePt t="127458" x="7820025" y="3240088"/>
          <p14:tracePt t="127470" x="7812088" y="3240088"/>
          <p14:tracePt t="127486" x="7778750" y="3248025"/>
          <p14:tracePt t="127503" x="7753350" y="3257550"/>
          <p14:tracePt t="127519" x="7735888" y="3257550"/>
          <p14:tracePt t="127720" x="7745413" y="3257550"/>
          <p14:tracePt t="127728" x="7761288" y="3257550"/>
          <p14:tracePt t="127745" x="7769225" y="3257550"/>
          <p14:tracePt t="127761" x="7778750" y="3257550"/>
          <p14:tracePt t="127769" x="7794625" y="3257550"/>
          <p14:tracePt t="127786" x="7820025" y="3257550"/>
          <p14:tracePt t="127803" x="7853363" y="3257550"/>
          <p14:tracePt t="127819" x="7878763" y="3257550"/>
          <p14:tracePt t="127836" x="7896225" y="3257550"/>
          <p14:tracePt t="127852" x="7904163" y="3257550"/>
          <p14:tracePt t="127869" x="7912100" y="3257550"/>
          <p14:tracePt t="127886" x="7921625" y="3248025"/>
          <p14:tracePt t="127903" x="7929563" y="3248025"/>
          <p14:tracePt t="127919" x="7937500" y="3248025"/>
          <p14:tracePt t="127958" x="7945438" y="3248025"/>
          <p14:tracePt t="128042" x="7954963" y="3248025"/>
          <p14:tracePt t="128050" x="7962900" y="3248025"/>
          <p14:tracePt t="128058" x="7980363" y="3248025"/>
          <p14:tracePt t="128070" x="7988300" y="3248025"/>
          <p14:tracePt t="128086" x="8004175" y="3248025"/>
          <p14:tracePt t="128103" x="8013700" y="3248025"/>
          <p14:tracePt t="128119" x="8029575" y="3248025"/>
          <p14:tracePt t="128136" x="8039100" y="3248025"/>
          <p14:tracePt t="128156" x="8047038" y="3248025"/>
          <p14:tracePt t="128170" x="8054975" y="3248025"/>
          <p14:tracePt t="128186" x="8062913" y="3248025"/>
          <p14:tracePt t="128203" x="8080375" y="3248025"/>
          <p14:tracePt t="128246" x="8088313" y="3248025"/>
          <p14:tracePt t="128270" x="8097838" y="3248025"/>
          <p14:tracePt t="128327" x="8105775" y="3248025"/>
          <p14:tracePt t="128425" x="8097838" y="3248025"/>
          <p14:tracePt t="128433" x="8088313" y="3248025"/>
          <p14:tracePt t="128441" x="8072438" y="3248025"/>
          <p14:tracePt t="128453" x="8047038" y="3248025"/>
          <p14:tracePt t="128470" x="7996238" y="3248025"/>
          <p14:tracePt t="128486" x="7945438" y="3273425"/>
          <p14:tracePt t="128503" x="7929563" y="3273425"/>
          <p14:tracePt t="128520" x="7896225" y="3281363"/>
          <p14:tracePt t="128536" x="7886700" y="3290888"/>
          <p14:tracePt t="128553" x="7878763" y="3290888"/>
          <p14:tracePt t="128569" x="7870825" y="3290888"/>
          <p14:tracePt t="128586" x="7862888" y="3298825"/>
          <p14:tracePt t="128678" x="7878763" y="3298825"/>
          <p14:tracePt t="128686" x="7886700" y="3298825"/>
          <p14:tracePt t="128695" x="7896225" y="3298825"/>
          <p14:tracePt t="128703" x="7912100" y="3298825"/>
          <p14:tracePt t="128801" x="7904163" y="3298825"/>
          <p14:tracePt t="128810" x="7878763" y="3306763"/>
          <p14:tracePt t="128820" x="7845425" y="3332163"/>
          <p14:tracePt t="128838" x="7761288" y="3357563"/>
          <p14:tracePt t="128853" x="7686675" y="3375025"/>
          <p14:tracePt t="128870" x="7627938" y="3382963"/>
          <p14:tracePt t="128886" x="7602538" y="3382963"/>
          <p14:tracePt t="128948" x="7610475" y="3382963"/>
          <p14:tracePt t="128956" x="7627938" y="3382963"/>
          <p14:tracePt t="128970" x="7643813" y="3382963"/>
          <p14:tracePt t="128987" x="7661275" y="3382963"/>
          <p14:tracePt t="129003" x="7686675" y="3382963"/>
          <p14:tracePt t="129078" x="7686675" y="3398838"/>
          <p14:tracePt t="129086" x="7686675" y="3416300"/>
          <p14:tracePt t="129094" x="7686675" y="3433763"/>
          <p14:tracePt t="129103" x="7686675" y="3467100"/>
          <p14:tracePt t="129119" x="7686675" y="3533775"/>
          <p14:tracePt t="129137" x="7694613" y="3592513"/>
          <p14:tracePt t="129153" x="7727950" y="3727450"/>
          <p14:tracePt t="129169" x="7804150" y="3878263"/>
          <p14:tracePt t="129186" x="7912100" y="4046538"/>
          <p14:tracePt t="129203" x="8054975" y="4222750"/>
          <p14:tracePt t="129220" x="8189913" y="4389438"/>
          <p14:tracePt t="129236" x="8315325" y="4591050"/>
          <p14:tracePt t="129253" x="8432800" y="4810125"/>
          <p14:tracePt t="129269" x="8516938" y="4986338"/>
          <p14:tracePt t="129286" x="8583613" y="5129213"/>
          <p14:tracePt t="129303" x="8626475" y="5254625"/>
          <p14:tracePt t="129320" x="8659813" y="5364163"/>
          <p14:tracePt t="129336" x="8675688" y="5473700"/>
          <p14:tracePt t="129353" x="8693150" y="5548313"/>
          <p14:tracePt t="129369" x="8709025" y="5624513"/>
          <p14:tracePt t="129386" x="8709025" y="5649913"/>
          <p14:tracePt t="129624" x="8701088" y="5649913"/>
          <p14:tracePt t="129633" x="8701088" y="5691188"/>
          <p14:tracePt t="129641" x="8701088" y="5716588"/>
          <p14:tracePt t="129653" x="8701088" y="5757863"/>
          <p14:tracePt t="129670" x="8701088" y="5849938"/>
          <p14:tracePt t="129686" x="8701088" y="5951538"/>
          <p14:tracePt t="129703" x="8709025" y="6018213"/>
          <p14:tracePt t="129720" x="8709025" y="6094413"/>
          <p14:tracePt t="129736" x="8709025" y="6145213"/>
          <p14:tracePt t="129753" x="8709025" y="6178550"/>
          <p14:tracePt t="129769" x="8701088" y="6211888"/>
          <p14:tracePt t="129786" x="8675688" y="6245225"/>
          <p14:tracePt t="129803" x="8659813" y="6270625"/>
          <p14:tracePt t="129820" x="8634413" y="6296025"/>
          <p14:tracePt t="129820" x="8609013" y="6321425"/>
          <p14:tracePt t="129836" x="8591550" y="6337300"/>
          <p14:tracePt t="129853" x="8583613" y="6354763"/>
          <p14:tracePt t="129870" x="8575675" y="6362700"/>
          <p14:tracePt t="129886" x="8567738" y="6380163"/>
          <p14:tracePt t="129903" x="8550275" y="6413500"/>
          <p14:tracePt t="129919" x="8542338" y="6438900"/>
          <p14:tracePt t="129936" x="8509000" y="6488113"/>
          <p14:tracePt t="129953" x="8483600" y="6530975"/>
          <p14:tracePt t="129969" x="8450263" y="6597650"/>
          <p14:tracePt t="129986" x="8424863" y="6630988"/>
          <p14:tracePt t="130003" x="8366125" y="6681788"/>
          <p14:tracePt t="130020" x="8307388" y="6681788"/>
          <p14:tracePt t="130036" x="8248650" y="6681788"/>
          <p14:tracePt t="130053" x="8231188" y="6681788"/>
          <p14:tracePt t="130078" x="8205788" y="6681788"/>
          <p14:tracePt t="130087" x="8156575" y="6681788"/>
          <p14:tracePt t="130151" x="8156575" y="6699250"/>
          <p14:tracePt t="130184" x="8156575" y="6707188"/>
          <p14:tracePt t="130192" x="8164513" y="6715125"/>
          <p14:tracePt t="130217" x="8172450" y="6715125"/>
          <p14:tracePt t="130225" x="8197850" y="6715125"/>
          <p14:tracePt t="130236" x="8205788" y="6723063"/>
          <p14:tracePt t="130253" x="8223250" y="6723063"/>
          <p14:tracePt t="130270" x="8239125" y="6732588"/>
          <p14:tracePt t="130286" x="8256588" y="6732588"/>
          <p14:tracePt t="130307" x="8264525" y="6732588"/>
          <p14:tracePt t="130320" x="8281988" y="6732588"/>
          <p14:tracePt t="130336" x="8307388" y="6699250"/>
          <p14:tracePt t="130353" x="8332788" y="6681788"/>
          <p14:tracePt t="130370" x="8374063" y="6581775"/>
          <p14:tracePt t="130386" x="8432800" y="6480175"/>
          <p14:tracePt t="130402" x="8450263" y="6421438"/>
          <p14:tracePt t="130419" x="8483600" y="6303963"/>
          <p14:tracePt t="130436" x="8516938" y="6153150"/>
          <p14:tracePt t="130453" x="8516938" y="5976938"/>
          <p14:tracePt t="130469" x="8516938" y="5808663"/>
          <p14:tracePt t="130486" x="8450263" y="5614988"/>
          <p14:tracePt t="130503" x="8289925" y="5356225"/>
          <p14:tracePt t="130520" x="8164513" y="5203825"/>
          <p14:tracePt t="130536" x="8039100" y="5103813"/>
          <p14:tracePt t="130553" x="7921625" y="5011738"/>
          <p14:tracePt t="130570" x="7837488" y="4953000"/>
          <p14:tracePt t="130586" x="7778750" y="4927600"/>
          <p14:tracePt t="130603" x="7745413" y="4910138"/>
          <p14:tracePt t="130619" x="7710488" y="4884738"/>
          <p14:tracePt t="130636" x="7661275" y="4860925"/>
          <p14:tracePt t="130653" x="7577138" y="4818063"/>
          <p14:tracePt t="130669" x="7526338" y="4802188"/>
          <p14:tracePt t="130686" x="7434263" y="4751388"/>
          <p14:tracePt t="130702" x="7367588" y="4708525"/>
          <p14:tracePt t="130720" x="7316788" y="4667250"/>
          <p14:tracePt t="130736" x="7308850" y="4659313"/>
          <p14:tracePt t="130753" x="7308850" y="4641850"/>
          <p14:tracePt t="130770" x="7308850" y="4624388"/>
          <p14:tracePt t="130786" x="7324725" y="4616450"/>
          <p14:tracePt t="130804" x="7350125" y="4608513"/>
          <p14:tracePt t="130820" x="7400925" y="4591050"/>
          <p14:tracePt t="130836" x="7442200" y="4591050"/>
          <p14:tracePt t="130853" x="7493000" y="4591050"/>
          <p14:tracePt t="130869" x="7534275" y="4591050"/>
          <p14:tracePt t="130887" x="7551738" y="4591050"/>
          <p14:tracePt t="130937" x="7543800" y="4600575"/>
          <p14:tracePt t="130945" x="7534275" y="4600575"/>
          <p14:tracePt t="131002" x="7543800" y="4600575"/>
          <p14:tracePt t="131010" x="7585075" y="4583113"/>
          <p14:tracePt t="131020" x="7627938" y="4575175"/>
          <p14:tracePt t="131036" x="7702550" y="4549775"/>
          <p14:tracePt t="131053" x="7896225" y="4506913"/>
          <p14:tracePt t="131070" x="8239125" y="4440238"/>
          <p14:tracePt t="131086" x="8583613" y="4406900"/>
          <p14:tracePt t="131103" x="8826500" y="4389438"/>
          <p14:tracePt t="131120" x="8969375" y="4389438"/>
          <p14:tracePt t="131136" x="8986838" y="4389438"/>
          <p14:tracePt t="131153" x="8994775" y="4406900"/>
          <p14:tracePt t="131169" x="8920163" y="4457700"/>
          <p14:tracePt t="131186" x="8802688" y="4506913"/>
          <p14:tracePt t="131203" x="8726488" y="4575175"/>
          <p14:tracePt t="131305" x="8726488" y="4591050"/>
          <p14:tracePt t="131321" x="8743950" y="4591050"/>
          <p14:tracePt t="131329" x="8793163" y="4591050"/>
          <p14:tracePt t="131337" x="8836025" y="4591050"/>
          <p14:tracePt t="131352" x="8869363" y="4591050"/>
          <p14:tracePt t="131370" x="8910638" y="4575175"/>
          <p14:tracePt t="131395" x="8920163" y="4575175"/>
          <p14:tracePt t="131404" x="8936038" y="4575175"/>
          <p14:tracePt t="131420" x="9020175" y="4575175"/>
          <p14:tracePt t="131436" x="9086850" y="4575175"/>
          <p14:tracePt t="131453" x="9170988" y="4565650"/>
          <p14:tracePt t="131469" x="9221788" y="4565650"/>
          <p14:tracePt t="131486" x="9272588" y="4557713"/>
          <p14:tracePt t="131502" x="9280525" y="4549775"/>
          <p14:tracePt t="131520" x="9296400" y="4532313"/>
          <p14:tracePt t="131536" x="9321800" y="4506913"/>
          <p14:tracePt t="131553" x="9331325" y="4473575"/>
          <p14:tracePt t="131569" x="9347200" y="4406900"/>
          <p14:tracePt t="131586" x="9347200" y="4348163"/>
          <p14:tracePt t="131603" x="9347200" y="4289425"/>
          <p14:tracePt t="131620" x="9347200" y="4222750"/>
          <p14:tracePt t="131636" x="9321800" y="4179888"/>
          <p14:tracePt t="131653" x="9280525" y="4138613"/>
          <p14:tracePt t="131669" x="9196388" y="4095750"/>
          <p14:tracePt t="131686" x="9112250" y="4062413"/>
          <p14:tracePt t="131703" x="9037638" y="4062413"/>
          <p14:tracePt t="131720" x="8994775" y="4062413"/>
          <p14:tracePt t="131736" x="8928100" y="4062413"/>
          <p14:tracePt t="131753" x="8826500" y="4062413"/>
          <p14:tracePt t="131769" x="8693150" y="4087813"/>
          <p14:tracePt t="131786" x="8558213" y="4113213"/>
          <p14:tracePt t="131803" x="8407400" y="4130675"/>
          <p14:tracePt t="131819" x="8239125" y="4154488"/>
          <p14:tracePt t="131836" x="7945438" y="4189413"/>
          <p14:tracePt t="131853" x="7845425" y="4213225"/>
          <p14:tracePt t="131853" x="7745413" y="4222750"/>
          <p14:tracePt t="131870" x="7551738" y="4248150"/>
          <p14:tracePt t="131887" x="7416800" y="4281488"/>
          <p14:tracePt t="131903" x="7308850" y="4306888"/>
          <p14:tracePt t="131919" x="7224713" y="4348163"/>
          <p14:tracePt t="131936" x="7158038" y="4373563"/>
          <p14:tracePt t="131953" x="7099300" y="4406900"/>
          <p14:tracePt t="131969" x="7048500" y="4440238"/>
          <p14:tracePt t="131986" x="7015163" y="4448175"/>
          <p14:tracePt t="132002" x="6997700" y="4448175"/>
          <p14:tracePt t="132049" x="6997700" y="4432300"/>
          <p14:tracePt t="132057" x="6997700" y="4406900"/>
          <p14:tracePt t="132070" x="7015163" y="4389438"/>
          <p14:tracePt t="132086" x="7081838" y="4340225"/>
          <p14:tracePt t="132103" x="7148513" y="4314825"/>
          <p14:tracePt t="132120" x="7334250" y="4238625"/>
          <p14:tracePt t="132136" x="7643813" y="4130675"/>
          <p14:tracePt t="132153" x="8097838" y="3995738"/>
          <p14:tracePt t="132169" x="8542338" y="3844925"/>
          <p14:tracePt t="132186" x="8936038" y="3709988"/>
          <p14:tracePt t="132202" x="9247188" y="3609975"/>
          <p14:tracePt t="132219" x="9431338" y="3525838"/>
          <p14:tracePt t="132236" x="9556750" y="3449638"/>
          <p14:tracePt t="132253" x="9674225" y="3365500"/>
          <p14:tracePt t="132270" x="9691688" y="3332163"/>
          <p14:tracePt t="132286" x="9707563" y="3273425"/>
          <p14:tracePt t="132303" x="9717088" y="3240088"/>
          <p14:tracePt t="132319" x="9725025" y="3222625"/>
          <p14:tracePt t="132336" x="9732963" y="3214688"/>
          <p14:tracePt t="132352" x="9742488" y="3206750"/>
          <p14:tracePt t="132370" x="9750425" y="3181350"/>
          <p14:tracePt t="132386" x="9758363" y="3163888"/>
          <p14:tracePt t="132403" x="9766300" y="3148013"/>
          <p14:tracePt t="132419" x="9783763" y="3114675"/>
          <p14:tracePt t="132436" x="9809163" y="3089275"/>
          <p14:tracePt t="132453" x="9834563" y="3046413"/>
          <p14:tracePt t="132470" x="9842500" y="3022600"/>
          <p14:tracePt t="132548" x="9825038" y="3022600"/>
          <p14:tracePt t="132556" x="9801225" y="3022600"/>
          <p14:tracePt t="132570" x="9766300" y="3030538"/>
          <p14:tracePt t="132586" x="9599613" y="3046413"/>
          <p14:tracePt t="132603" x="9305925" y="3055938"/>
          <p14:tracePt t="132619" x="8777288" y="3081338"/>
          <p14:tracePt t="132636" x="8223250" y="3081338"/>
          <p14:tracePt t="132653" x="7745413" y="3081338"/>
          <p14:tracePt t="132670" x="7426325" y="3081338"/>
          <p14:tracePt t="132686" x="7250113" y="3081338"/>
          <p14:tracePt t="132703" x="7181850" y="3081338"/>
          <p14:tracePt t="132850" x="7191375" y="3081338"/>
          <p14:tracePt t="132859" x="7199313" y="3081338"/>
          <p14:tracePt t="132870" x="7216775" y="3081338"/>
          <p14:tracePt t="132886" x="7283450" y="3089275"/>
          <p14:tracePt t="132903" x="7342188" y="3089275"/>
          <p14:tracePt t="132920" x="7475538" y="3097213"/>
          <p14:tracePt t="132936" x="7651750" y="3105150"/>
          <p14:tracePt t="132953" x="7878763" y="3105150"/>
          <p14:tracePt t="132970" x="8088313" y="3105150"/>
          <p14:tracePt t="132986" x="8274050" y="3105150"/>
          <p14:tracePt t="133003" x="8491538" y="3105150"/>
          <p14:tracePt t="133020" x="8718550" y="3105150"/>
          <p14:tracePt t="133036" x="8961438" y="3105150"/>
          <p14:tracePt t="133052" x="9204325" y="3105150"/>
          <p14:tracePt t="133070" x="9456738" y="3097213"/>
          <p14:tracePt t="133086" x="9683750" y="3089275"/>
          <p14:tracePt t="133103" x="9850438" y="3089275"/>
          <p14:tracePt t="133120" x="9985375" y="3089275"/>
          <p14:tracePt t="133136" x="10102850" y="3089275"/>
          <p14:tracePt t="133153" x="10128250" y="3089275"/>
          <p14:tracePt t="133169" x="10136188" y="3089275"/>
          <p14:tracePt t="133188" x="10161588" y="3097213"/>
          <p14:tracePt t="133219" x="10177463" y="3105150"/>
          <p14:tracePt t="133235" x="10186988" y="3114675"/>
          <p14:tracePt t="133243" x="10194925" y="3122613"/>
          <p14:tracePt t="133253" x="10202863" y="3130550"/>
          <p14:tracePt t="133270" x="10228263" y="3148013"/>
          <p14:tracePt t="133286" x="10279063" y="3155950"/>
          <p14:tracePt t="133303" x="10320338" y="3173413"/>
          <p14:tracePt t="133319" x="10363200" y="3189288"/>
          <p14:tracePt t="133336" x="10421938" y="3206750"/>
          <p14:tracePt t="133353" x="10471150" y="3206750"/>
          <p14:tracePt t="133370" x="10496550" y="3222625"/>
          <p14:tracePt t="133386" x="10514013" y="3222625"/>
          <p14:tracePt t="133401" x="10529888" y="3222625"/>
          <p14:tracePt t="133448" x="10539413" y="3222625"/>
          <p14:tracePt t="133472" x="10539413" y="3232150"/>
          <p14:tracePt t="133604" x="10572750" y="3222625"/>
          <p14:tracePt t="133620" x="10580688" y="3222625"/>
          <p14:tracePt t="133637" x="10588625" y="3222625"/>
          <p14:tracePt t="133645" x="10606088" y="3222625"/>
          <p14:tracePt t="133661" x="10614025" y="3222625"/>
          <p14:tracePt t="133670" x="10623550" y="3222625"/>
          <p14:tracePt t="133751" x="10639425" y="3222625"/>
          <p14:tracePt t="133761" x="10682288" y="3214688"/>
          <p14:tracePt t="133769" x="10706100" y="3214688"/>
          <p14:tracePt t="133785" x="10858500" y="3173413"/>
          <p14:tracePt t="133802" x="11075988" y="3097213"/>
          <p14:tracePt t="133818" x="11226800" y="3046413"/>
          <p14:tracePt t="134078" x="11234738" y="3038475"/>
          <p14:tracePt t="134095" x="11226800" y="3038475"/>
          <p14:tracePt t="134103" x="11210925" y="3038475"/>
          <p14:tracePt t="134111" x="11201400" y="3038475"/>
          <p14:tracePt t="134348" x="11185525" y="3038475"/>
          <p14:tracePt t="134357" x="11160125" y="3038475"/>
          <p14:tracePt t="134365" x="11142663" y="3046413"/>
          <p14:tracePt t="134373" x="11126788" y="3055938"/>
          <p14:tracePt t="134385" x="11109325" y="3071813"/>
          <p14:tracePt t="134401" x="11068050" y="3089275"/>
          <p14:tracePt t="134418" x="10975975" y="3130550"/>
          <p14:tracePt t="134435" x="10823575" y="3173413"/>
          <p14:tracePt t="134452" x="10580688" y="3206750"/>
          <p14:tracePt t="134468" x="10161588" y="3240088"/>
          <p14:tracePt t="134485" x="9615488" y="3281363"/>
          <p14:tracePt t="134501" x="9002713" y="3281363"/>
          <p14:tracePt t="134518" x="8366125" y="3281363"/>
          <p14:tracePt t="134535" x="7820025" y="3281363"/>
          <p14:tracePt t="134551" x="7383463" y="3281363"/>
          <p14:tracePt t="134568" x="7064375" y="3281363"/>
          <p14:tracePt t="134585" x="6788150" y="3281363"/>
          <p14:tracePt t="134602" x="6402388" y="3298825"/>
          <p14:tracePt t="134619" x="6175375" y="3306763"/>
          <p14:tracePt t="134636" x="5991225" y="3340100"/>
          <p14:tracePt t="134651" x="5807075" y="3357563"/>
          <p14:tracePt t="134668" x="5656263" y="3398838"/>
          <p14:tracePt t="134685" x="5495925" y="3433763"/>
          <p14:tracePt t="134701" x="5386388" y="3475038"/>
          <p14:tracePt t="134718" x="5353050" y="3482975"/>
          <p14:tracePt t="134735" x="5345113" y="3475038"/>
          <p14:tracePt t="134986" x="5337175" y="3459163"/>
          <p14:tracePt t="134995" x="5362575" y="3459163"/>
          <p14:tracePt t="135003" x="5411788" y="3482975"/>
          <p14:tracePt t="135019" x="5487988" y="3533775"/>
          <p14:tracePt t="135035" x="5521325" y="3533775"/>
          <p14:tracePt t="135035" x="5546725" y="3533775"/>
          <p14:tracePt t="135051" x="5554663" y="3533775"/>
          <p14:tracePt t="135256" x="5495925" y="3559175"/>
          <p14:tracePt t="135264" x="5395913" y="3609975"/>
          <p14:tracePt t="135273" x="5268913" y="3684588"/>
          <p14:tracePt t="135285" x="5092700" y="3768725"/>
          <p14:tracePt t="135301" x="4681538" y="3987800"/>
          <p14:tracePt t="135319" x="4170363" y="4248150"/>
          <p14:tracePt t="135335" x="3659188" y="4532313"/>
          <p14:tracePt t="135352" x="3248025" y="4792663"/>
          <p14:tracePt t="135368" x="2895600" y="5070475"/>
          <p14:tracePt t="135385" x="2651125" y="5321300"/>
          <p14:tracePt t="135401" x="2474913" y="5532438"/>
          <p14:tracePt t="135419" x="2357438" y="5716588"/>
          <p14:tracePt t="135436" x="2190750" y="6002338"/>
          <p14:tracePt t="135453" x="2097088" y="6203950"/>
          <p14:tracePt t="135468" x="2047875" y="6296025"/>
          <p14:tracePt t="135485" x="1879600" y="6556375"/>
          <p14:tracePt t="135502" x="1754188" y="6715125"/>
          <p14:tracePt t="135518" x="1652588" y="6832600"/>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4" y="1129909"/>
            <a:ext cx="746212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Gantt Charts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3-42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695325" y="2161471"/>
            <a:ext cx="4267200" cy="416160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000" b="1" dirty="0"/>
              <a:t>Advantages</a:t>
            </a:r>
          </a:p>
          <a:p>
            <a:pPr lvl="1"/>
            <a:r>
              <a:rPr lang="en-US" altLang="en-US" sz="2000" dirty="0"/>
              <a:t>Easy to understand</a:t>
            </a:r>
          </a:p>
          <a:p>
            <a:pPr lvl="1"/>
            <a:r>
              <a:rPr lang="en-US" altLang="en-US" sz="2000" dirty="0"/>
              <a:t>Easy to show progress and status</a:t>
            </a:r>
          </a:p>
          <a:p>
            <a:pPr lvl="1"/>
            <a:r>
              <a:rPr lang="en-US" altLang="en-US" sz="2000" dirty="0"/>
              <a:t>Easy to maintain</a:t>
            </a:r>
          </a:p>
          <a:p>
            <a:pPr lvl="1"/>
            <a:r>
              <a:rPr lang="en-US" altLang="en-US" sz="2000" dirty="0"/>
              <a:t>Most popular view to communicate project status to client and/or senior management</a:t>
            </a:r>
          </a:p>
          <a:p>
            <a:r>
              <a:rPr lang="en-US" altLang="en-US" sz="2000" b="1" dirty="0"/>
              <a:t>Disadvantages</a:t>
            </a:r>
          </a:p>
          <a:p>
            <a:pPr lvl="1"/>
            <a:r>
              <a:rPr lang="en-US" altLang="en-US" sz="2000" dirty="0"/>
              <a:t>Not always easy to see precedence, relationships</a:t>
            </a:r>
          </a:p>
        </p:txBody>
      </p:sp>
      <p:pic>
        <p:nvPicPr>
          <p:cNvPr id="12" name="Picture 11">
            <a:extLst>
              <a:ext uri="{FF2B5EF4-FFF2-40B4-BE49-F238E27FC236}">
                <a16:creationId xmlns="" xmlns:a16="http://schemas.microsoft.com/office/drawing/2014/main" id="{A190AA16-2564-4B86-AF50-6EC1A027E300}"/>
              </a:ext>
            </a:extLst>
          </p:cNvPr>
          <p:cNvPicPr>
            <a:picLocks noChangeAspect="1"/>
          </p:cNvPicPr>
          <p:nvPr/>
        </p:nvPicPr>
        <p:blipFill>
          <a:blip r:embed="rId3"/>
          <a:stretch>
            <a:fillRect/>
          </a:stretch>
        </p:blipFill>
        <p:spPr>
          <a:xfrm>
            <a:off x="5302921" y="2839365"/>
            <a:ext cx="5983554" cy="2608935"/>
          </a:xfrm>
          <a:prstGeom prst="rect">
            <a:avLst/>
          </a:prstGeom>
        </p:spPr>
      </p:pic>
    </p:spTree>
    <p:extLst>
      <p:ext uri="{BB962C8B-B14F-4D97-AF65-F5344CB8AC3E}">
        <p14:creationId xmlns:p14="http://schemas.microsoft.com/office/powerpoint/2010/main" val="1068234456"/>
      </p:ext>
    </p:extLst>
  </p:cSld>
  <p:clrMapOvr>
    <a:masterClrMapping/>
  </p:clrMapOvr>
  <mc:AlternateContent xmlns:mc="http://schemas.openxmlformats.org/markup-compatibility/2006" xmlns:p14="http://schemas.microsoft.com/office/powerpoint/2010/main">
    <mc:Choice Requires="p14">
      <p:transition p14:dur="10" advTm="102297"/>
    </mc:Choice>
    <mc:Fallback xmlns="">
      <p:transition advTm="102297"/>
    </mc:Fallback>
  </mc:AlternateContent>
  <p:timing>
    <p:tnLst>
      <p:par>
        <p:cTn id="1" dur="indefinite" restart="never" nodeType="tmRoot"/>
      </p:par>
    </p:tnLst>
  </p:timing>
  <p:extLst mod="1">
    <p:ext uri="{3A86A75C-4F4B-4683-9AE1-C65F6400EC91}">
      <p14:laserTraceLst xmlns:p14="http://schemas.microsoft.com/office/powerpoint/2010/main">
        <p14:tracePtLst>
          <p14:tracePt t="205" x="2382838" y="6630988"/>
          <p14:tracePt t="213" x="2559050" y="6513513"/>
          <p14:tracePt t="222" x="2727325" y="6403975"/>
          <p14:tracePt t="238" x="2911475" y="6270625"/>
          <p14:tracePt t="255" x="3440113" y="5791200"/>
          <p14:tracePt t="271" x="3733800" y="5430838"/>
          <p14:tracePt t="288" x="4002088" y="5045075"/>
          <p14:tracePt t="305" x="4170363" y="4733925"/>
          <p14:tracePt t="321" x="4329113" y="4389438"/>
          <p14:tracePt t="338" x="4422775" y="4130675"/>
          <p14:tracePt t="355" x="4505325" y="3911600"/>
          <p14:tracePt t="371" x="4564063" y="3709988"/>
          <p14:tracePt t="388" x="4614863" y="3533775"/>
          <p14:tracePt t="405" x="4673600" y="3365500"/>
          <p14:tracePt t="421" x="4716463" y="3222625"/>
          <p14:tracePt t="438" x="4757738" y="3122613"/>
          <p14:tracePt t="455" x="4808538" y="3030538"/>
          <p14:tracePt t="471" x="4816475" y="3022600"/>
          <p14:tracePt t="1695" x="4841875" y="2997200"/>
          <p14:tracePt t="1697" x="4908550" y="2954338"/>
          <p14:tracePt t="1706" x="4959350" y="2913063"/>
          <p14:tracePt t="1722" x="5010150" y="2820988"/>
          <p14:tracePt t="1739" x="5010150" y="2711450"/>
          <p14:tracePt t="1756" x="4951413" y="2593975"/>
          <p14:tracePt t="1772" x="4867275" y="2492375"/>
          <p14:tracePt t="1789" x="4808538" y="2433638"/>
          <p14:tracePt t="1805" x="4606925" y="2292350"/>
          <p14:tracePt t="1822" x="4446588" y="2208213"/>
          <p14:tracePt t="1839" x="4270375" y="2124075"/>
          <p14:tracePt t="1856" x="4070350" y="2022475"/>
          <p14:tracePt t="1872" x="3868738" y="1905000"/>
          <p14:tracePt t="1889" x="3667125" y="1779588"/>
          <p14:tracePt t="1906" x="3473450" y="1644650"/>
          <p14:tracePt t="1922" x="3330575" y="1536700"/>
          <p14:tracePt t="1940" x="3230563" y="1452563"/>
          <p14:tracePt t="1955" x="3171825" y="1401763"/>
          <p14:tracePt t="1972" x="3163888" y="1393825"/>
          <p14:tracePt t="1989" x="3154363" y="1384300"/>
          <p14:tracePt t="2056" x="3163888" y="1384300"/>
          <p14:tracePt t="2063" x="3171825" y="1376363"/>
          <p14:tracePt t="2072" x="3197225" y="1376363"/>
          <p14:tracePt t="2089" x="3255963" y="1376363"/>
          <p14:tracePt t="2105" x="3348038" y="1368425"/>
          <p14:tracePt t="2122" x="3424238" y="1368425"/>
          <p14:tracePt t="2138" x="3557588" y="1368425"/>
          <p14:tracePt t="2156" x="3725863" y="1368425"/>
          <p14:tracePt t="2171" x="3894138" y="1368425"/>
          <p14:tracePt t="2189" x="4019550" y="1368425"/>
          <p14:tracePt t="2205" x="4052888" y="1368425"/>
          <p14:tracePt t="2221" x="4060825" y="1368425"/>
          <p14:tracePt t="2238" x="4070350" y="1368425"/>
          <p14:tracePt t="2255" x="4078288" y="1368425"/>
          <p14:tracePt t="2271" x="4086225" y="1368425"/>
          <p14:tracePt t="2288" x="4094163" y="1368425"/>
          <p14:tracePt t="2305" x="4103688" y="1368425"/>
          <p14:tracePt t="2322" x="4119563" y="1376363"/>
          <p14:tracePt t="2338" x="4129088" y="1376363"/>
          <p14:tracePt t="2355" x="4137025" y="1376363"/>
          <p14:tracePt t="2373" x="4144963" y="1384300"/>
          <p14:tracePt t="2390" x="4152900" y="1384300"/>
          <p14:tracePt t="6950" x="4137025" y="1427163"/>
          <p14:tracePt t="6959" x="4103688" y="1468438"/>
          <p14:tracePt t="6966" x="4035425" y="1536700"/>
          <p14:tracePt t="6974" x="3927475" y="1654175"/>
          <p14:tracePt t="6989" x="3717925" y="1820863"/>
          <p14:tracePt t="7006" x="3230563" y="2208213"/>
          <p14:tracePt t="7022" x="2660650" y="2609850"/>
          <p14:tracePt t="7039" x="2081213" y="3030538"/>
          <p14:tracePt t="7057" x="1619250" y="3398838"/>
          <p14:tracePt t="7057" x="1417638" y="3576638"/>
          <p14:tracePt t="7073" x="1108075" y="3978275"/>
          <p14:tracePt t="7090" x="863600" y="4322763"/>
          <p14:tracePt t="7106" x="679450" y="4659313"/>
          <p14:tracePt t="7123" x="569913" y="4868863"/>
          <p14:tracePt t="7140" x="520700" y="5011738"/>
          <p14:tracePt t="7156" x="503238" y="5070475"/>
          <p14:tracePt t="7173" x="503238" y="5078413"/>
          <p14:tracePt t="7285" x="503238" y="5095875"/>
          <p14:tracePt t="7292" x="511175" y="5119688"/>
          <p14:tracePt t="7302" x="520700" y="5137150"/>
          <p14:tracePt t="7309" x="536575" y="5170488"/>
          <p14:tracePt t="7323" x="579438" y="5221288"/>
          <p14:tracePt t="7340" x="730250" y="5380038"/>
          <p14:tracePt t="7356" x="981075" y="5591175"/>
          <p14:tracePt t="7373" x="1343025" y="5808663"/>
          <p14:tracePt t="7389" x="1627188" y="5959475"/>
          <p14:tracePt t="7406" x="1762125" y="6027738"/>
          <p14:tracePt t="7423" x="1770063" y="6035675"/>
          <p14:tracePt t="7472" x="1779588" y="6035675"/>
          <p14:tracePt t="7513" x="1779588" y="6018213"/>
          <p14:tracePt t="7531" x="1779588" y="6010275"/>
          <p14:tracePt t="7540" x="1787525" y="6010275"/>
          <p14:tracePt t="7548" x="1787525" y="6002338"/>
          <p14:tracePt t="7556" x="1803400" y="5992813"/>
          <p14:tracePt t="7581" x="1820863" y="5984875"/>
          <p14:tracePt t="7606" x="1828800" y="5984875"/>
          <p14:tracePt t="7671" x="1838325" y="5984875"/>
          <p14:tracePt t="7785" x="1846263" y="5976938"/>
          <p14:tracePt t="7793" x="1854200" y="5969000"/>
          <p14:tracePt t="7810" x="1862138" y="5959475"/>
          <p14:tracePt t="7851" x="1871663" y="5959475"/>
          <p14:tracePt t="10459" x="1879600" y="5959475"/>
          <p14:tracePt t="10461" x="1905000" y="6002338"/>
          <p14:tracePt t="10473" x="1955800" y="6051550"/>
          <p14:tracePt t="10489" x="1989138" y="6076950"/>
          <p14:tracePt t="10506" x="2038350" y="6086475"/>
          <p14:tracePt t="10523" x="2081213" y="6086475"/>
          <p14:tracePt t="10540" x="2106613" y="6051550"/>
          <p14:tracePt t="10556" x="2132013" y="6018213"/>
          <p14:tracePt t="10573" x="2139950" y="5984875"/>
          <p14:tracePt t="10589" x="2147888" y="5969000"/>
          <p14:tracePt t="10606" x="2147888" y="5951538"/>
          <p14:tracePt t="10623" x="2147888" y="5943600"/>
          <p14:tracePt t="10640" x="2139950" y="5926138"/>
          <p14:tracePt t="10656" x="2047875" y="5875338"/>
          <p14:tracePt t="10672" x="1946275" y="5808663"/>
          <p14:tracePt t="10689" x="1920875" y="5791200"/>
          <p14:tracePt t="10854" x="1938338" y="5800725"/>
          <p14:tracePt t="10861" x="1955800" y="5842000"/>
          <p14:tracePt t="10873" x="1997075" y="5842000"/>
          <p14:tracePt t="10890" x="2030413" y="5849938"/>
          <p14:tracePt t="10907" x="2097088" y="5775325"/>
          <p14:tracePt t="10923" x="2147888" y="5699125"/>
          <p14:tracePt t="10939" x="2198688" y="5599113"/>
          <p14:tracePt t="10956" x="2273300" y="5456238"/>
          <p14:tracePt t="10973" x="2357438" y="5272088"/>
          <p14:tracePt t="10989" x="2459038" y="5002213"/>
          <p14:tracePt t="11007" x="2551113" y="4600575"/>
          <p14:tracePt t="11024" x="2609850" y="4256088"/>
          <p14:tracePt t="11040" x="2635250" y="3987800"/>
          <p14:tracePt t="11056" x="2635250" y="3802063"/>
          <p14:tracePt t="11073" x="2635250" y="3651250"/>
          <p14:tracePt t="11089" x="2601913" y="3525838"/>
          <p14:tracePt t="11106" x="2566988" y="3408363"/>
          <p14:tracePt t="11123" x="2551113" y="3324225"/>
          <p14:tracePt t="11140" x="2508250" y="3257550"/>
          <p14:tracePt t="11156" x="2492375" y="3222625"/>
          <p14:tracePt t="11157" x="2484438" y="3206750"/>
          <p14:tracePt t="11173" x="2459038" y="3181350"/>
          <p14:tracePt t="11190" x="2408238" y="3122613"/>
          <p14:tracePt t="11206" x="2400300" y="3097213"/>
          <p14:tracePt t="12087" x="2408238" y="3089275"/>
          <p14:tracePt t="12088" x="2441575" y="3097213"/>
          <p14:tracePt t="12107" x="2635250" y="3173413"/>
          <p14:tracePt t="12123" x="2995613" y="3306763"/>
          <p14:tracePt t="12139" x="3490913" y="3433763"/>
          <p14:tracePt t="12156" x="4060825" y="3517900"/>
          <p14:tracePt t="12173" x="4732338" y="3541713"/>
          <p14:tracePt t="12190" x="5437188" y="3559175"/>
          <p14:tracePt t="12206" x="6057900" y="3559175"/>
          <p14:tracePt t="12223" x="6477000" y="3584575"/>
          <p14:tracePt t="12240" x="6762750" y="3592513"/>
          <p14:tracePt t="12256" x="6956425" y="3609975"/>
          <p14:tracePt t="12273" x="7099300" y="3635375"/>
          <p14:tracePt t="12290" x="7181850" y="3651250"/>
          <p14:tracePt t="12306" x="7250113" y="3659188"/>
          <p14:tracePt t="12323" x="7250113" y="3668713"/>
          <p14:tracePt t="13329" x="7250113" y="3676650"/>
          <p14:tracePt t="13331" x="7224713" y="3694113"/>
          <p14:tracePt t="13389" x="7207250" y="3694113"/>
          <p14:tracePt t="13397" x="7207250" y="3684588"/>
          <p14:tracePt t="13407" x="7199313" y="3668713"/>
          <p14:tracePt t="13423" x="7191375" y="3659188"/>
          <p14:tracePt t="13439" x="7191375" y="3635375"/>
          <p14:tracePt t="13456" x="7181850" y="3609975"/>
          <p14:tracePt t="13472" x="7181850" y="3576638"/>
          <p14:tracePt t="13490" x="7199313" y="3551238"/>
          <p14:tracePt t="13506" x="7258050" y="3533775"/>
          <p14:tracePt t="13523" x="7308850" y="3517900"/>
          <p14:tracePt t="13539" x="7358063" y="3492500"/>
          <p14:tracePt t="13556" x="7442200" y="3475038"/>
          <p14:tracePt t="13573" x="7543800" y="3475038"/>
          <p14:tracePt t="13589" x="7635875" y="3467100"/>
          <p14:tracePt t="13606" x="7710488" y="3449638"/>
          <p14:tracePt t="13623" x="7761288" y="3449638"/>
          <p14:tracePt t="13640" x="7794625" y="3449638"/>
          <p14:tracePt t="13656" x="7827963" y="3449638"/>
          <p14:tracePt t="13673" x="7845425" y="3449638"/>
          <p14:tracePt t="13763" x="7853363" y="3449638"/>
          <p14:tracePt t="13845" x="7862888" y="3449638"/>
          <p14:tracePt t="13861" x="7870825" y="3449638"/>
          <p14:tracePt t="13927" x="7878763" y="3449638"/>
          <p14:tracePt t="13942" x="7870825" y="3449638"/>
          <p14:tracePt t="13951" x="7862888" y="3459163"/>
          <p14:tracePt t="13959" x="7853363" y="3459163"/>
          <p14:tracePt t="13973" x="7827963" y="3459163"/>
          <p14:tracePt t="13989" x="7786688" y="3467100"/>
          <p14:tracePt t="14006" x="7745413" y="3467100"/>
          <p14:tracePt t="14023" x="7694613" y="3467100"/>
          <p14:tracePt t="14040" x="7635875" y="3467100"/>
          <p14:tracePt t="14056" x="7585075" y="3467100"/>
          <p14:tracePt t="14073" x="7518400" y="3467100"/>
          <p14:tracePt t="14089" x="7451725" y="3467100"/>
          <p14:tracePt t="14106" x="7342188" y="3449638"/>
          <p14:tracePt t="14122" x="7216775" y="3441700"/>
          <p14:tracePt t="14140" x="7081838" y="3424238"/>
          <p14:tracePt t="14157" x="6938963" y="3408363"/>
          <p14:tracePt t="14173" x="6780213" y="3390900"/>
          <p14:tracePt t="14189" x="6637338" y="3382963"/>
          <p14:tracePt t="14206" x="6511925" y="3365500"/>
          <p14:tracePt t="14223" x="6410325" y="3357563"/>
          <p14:tracePt t="14239" x="6335713" y="3340100"/>
          <p14:tracePt t="14256" x="6276975" y="3340100"/>
          <p14:tracePt t="14273" x="6234113" y="3332163"/>
          <p14:tracePt t="14290" x="6192838" y="3332163"/>
          <p14:tracePt t="14306" x="6149975" y="3332163"/>
          <p14:tracePt t="14323" x="6124575" y="3332163"/>
          <p14:tracePt t="14340" x="6091238" y="3332163"/>
          <p14:tracePt t="14356" x="6057900" y="3332163"/>
          <p14:tracePt t="14373" x="6024563" y="3332163"/>
          <p14:tracePt t="14389" x="6016625" y="3332163"/>
          <p14:tracePt t="14406" x="6008688" y="3332163"/>
          <p14:tracePt t="14423" x="5999163" y="3340100"/>
          <p14:tracePt t="14440" x="5983288" y="3365500"/>
          <p14:tracePt t="14456" x="5973763" y="3375025"/>
          <p14:tracePt t="14456" x="5973763" y="3390900"/>
          <p14:tracePt t="14473" x="5973763" y="3408363"/>
          <p14:tracePt t="14489" x="5973763" y="3416300"/>
          <p14:tracePt t="14506" x="5973763" y="3424238"/>
          <p14:tracePt t="14523" x="5973763" y="3441700"/>
          <p14:tracePt t="14556" x="5983288" y="3449638"/>
          <p14:tracePt t="14586" x="5991225" y="3449638"/>
          <p14:tracePt t="14611" x="5991225" y="3459163"/>
          <p14:tracePt t="14635" x="5991225" y="3467100"/>
          <p14:tracePt t="14643" x="5999163" y="3467100"/>
          <p14:tracePt t="14656" x="5999163" y="3475038"/>
          <p14:tracePt t="14672" x="6008688" y="3492500"/>
          <p14:tracePt t="14690" x="6016625" y="3508375"/>
          <p14:tracePt t="14706" x="6016625" y="3525838"/>
          <p14:tracePt t="14722" x="6024563" y="3541713"/>
          <p14:tracePt t="14739" x="6032500" y="3551238"/>
          <p14:tracePt t="14756" x="6042025" y="3584575"/>
          <p14:tracePt t="14772" x="6057900" y="3592513"/>
          <p14:tracePt t="14790" x="6067425" y="3600450"/>
          <p14:tracePt t="15043" x="6049963" y="3600450"/>
          <p14:tracePt t="15051" x="6042025" y="3600450"/>
          <p14:tracePt t="15059" x="6032500" y="3600450"/>
          <p14:tracePt t="15073" x="6032500" y="3584575"/>
          <p14:tracePt t="15090" x="6024563" y="3567113"/>
          <p14:tracePt t="15106" x="6016625" y="3559175"/>
          <p14:tracePt t="15132" x="6008688" y="3551238"/>
          <p14:tracePt t="15165" x="5999163" y="3541713"/>
          <p14:tracePt t="15189" x="5991225" y="3533775"/>
          <p14:tracePt t="15198" x="5991225" y="3525838"/>
          <p14:tracePt t="15206" x="5991225" y="3517900"/>
          <p14:tracePt t="15223" x="5965825" y="3492500"/>
          <p14:tracePt t="15240" x="5957888" y="3467100"/>
          <p14:tracePt t="15256" x="5957888" y="3433763"/>
          <p14:tracePt t="15273" x="5949950" y="3416300"/>
          <p14:tracePt t="15290" x="5949950" y="3408363"/>
          <p14:tracePt t="15426" x="5940425" y="3408363"/>
          <p14:tracePt t="15443" x="5932488" y="3408363"/>
          <p14:tracePt t="15450" x="5924550" y="3408363"/>
          <p14:tracePt t="15458" x="5899150" y="3416300"/>
          <p14:tracePt t="15473" x="5881688" y="3424238"/>
          <p14:tracePt t="15489" x="5832475" y="3433763"/>
          <p14:tracePt t="15506" x="5773738" y="3441700"/>
          <p14:tracePt t="15523" x="5730875" y="3449638"/>
          <p14:tracePt t="15540" x="5689600" y="3449638"/>
          <p14:tracePt t="15556" x="5638800" y="3449638"/>
          <p14:tracePt t="15556" x="5613400" y="3449638"/>
          <p14:tracePt t="15573" x="5580063" y="3449638"/>
          <p14:tracePt t="15589" x="5546725" y="3459163"/>
          <p14:tracePt t="15606" x="5538788" y="3459163"/>
          <p14:tracePt t="15777" x="5554663" y="3459163"/>
          <p14:tracePt t="15785" x="5562600" y="3459163"/>
          <p14:tracePt t="15792" x="5572125" y="3459163"/>
          <p14:tracePt t="15809" x="5588000" y="3459163"/>
          <p14:tracePt t="15823" x="5597525" y="3459163"/>
          <p14:tracePt t="15840" x="5613400" y="3459163"/>
          <p14:tracePt t="15856" x="5630863" y="3459163"/>
          <p14:tracePt t="15873" x="5664200" y="3459163"/>
          <p14:tracePt t="15890" x="5697538" y="3459163"/>
          <p14:tracePt t="15906" x="5730875" y="3459163"/>
          <p14:tracePt t="15907" x="5748338" y="3459163"/>
          <p14:tracePt t="15923" x="5773738" y="3459163"/>
          <p14:tracePt t="15940" x="5881688" y="3459163"/>
          <p14:tracePt t="15956" x="5932488" y="3459163"/>
          <p14:tracePt t="15973" x="6091238" y="3459163"/>
          <p14:tracePt t="15989" x="6200775" y="3459163"/>
          <p14:tracePt t="16006" x="6292850" y="3459163"/>
          <p14:tracePt t="16023" x="6351588" y="3459163"/>
          <p14:tracePt t="16039" x="6359525" y="3459163"/>
          <p14:tracePt t="16347" x="6351588" y="3467100"/>
          <p14:tracePt t="16354" x="6343650" y="3467100"/>
          <p14:tracePt t="16363" x="6335713" y="3467100"/>
          <p14:tracePt t="16373" x="6318250" y="3467100"/>
          <p14:tracePt t="16389" x="6242050" y="3467100"/>
          <p14:tracePt t="16406" x="6183313" y="3467100"/>
          <p14:tracePt t="16423" x="6124575" y="3467100"/>
          <p14:tracePt t="16440" x="6032500" y="3467100"/>
          <p14:tracePt t="16456" x="5940425" y="3467100"/>
          <p14:tracePt t="16473" x="5873750" y="3467100"/>
          <p14:tracePt t="16489" x="5865813" y="3467100"/>
          <p14:tracePt t="16506" x="5856288" y="3482975"/>
          <p14:tracePt t="16558" x="5832475" y="3482975"/>
          <p14:tracePt t="16567" x="5815013" y="3482975"/>
          <p14:tracePt t="16574" x="5807075" y="3482975"/>
          <p14:tracePt t="16589" x="5797550" y="3482975"/>
          <p14:tracePt t="16606" x="5781675" y="3482975"/>
          <p14:tracePt t="16623" x="5748338" y="3482975"/>
          <p14:tracePt t="16639" x="5738813" y="3492500"/>
          <p14:tracePt t="16827" x="5738813" y="3500438"/>
          <p14:tracePt t="16844" x="5764213" y="3500438"/>
          <p14:tracePt t="16852" x="5773738" y="3500438"/>
          <p14:tracePt t="16860" x="5797550" y="3500438"/>
          <p14:tracePt t="16873" x="5840413" y="3500438"/>
          <p14:tracePt t="16890" x="5915025" y="3500438"/>
          <p14:tracePt t="16906" x="5999163" y="3500438"/>
          <p14:tracePt t="16922" x="6159500" y="3500438"/>
          <p14:tracePt t="16940" x="6326188" y="3500438"/>
          <p14:tracePt t="16956" x="6494463" y="3500438"/>
          <p14:tracePt t="16973" x="6629400" y="3500438"/>
          <p14:tracePt t="16989" x="6711950" y="3500438"/>
          <p14:tracePt t="17006" x="6737350" y="3500438"/>
          <p14:tracePt t="17041" x="6746875" y="3500438"/>
          <p14:tracePt t="17057" x="6754813" y="3500438"/>
          <p14:tracePt t="17065" x="6762750" y="3500438"/>
          <p14:tracePt t="17074" x="6780213" y="3500438"/>
          <p14:tracePt t="17091" x="6788150" y="3500438"/>
          <p14:tracePt t="17106" x="6796088" y="3500438"/>
          <p14:tracePt t="17327" x="6805613" y="3508375"/>
          <p14:tracePt t="17914" x="6805613" y="3517900"/>
          <p14:tracePt t="17939" x="6813550" y="3525838"/>
          <p14:tracePt t="18036" x="6829425" y="3533775"/>
          <p14:tracePt t="18051" x="6838950" y="3551238"/>
          <p14:tracePt t="18060" x="6838950" y="3559175"/>
          <p14:tracePt t="18073" x="6846888" y="3567113"/>
          <p14:tracePt t="18089" x="6854825" y="3592513"/>
          <p14:tracePt t="18106" x="6854825" y="3600450"/>
          <p14:tracePt t="18123" x="6854825" y="3609975"/>
          <p14:tracePt t="18139" x="6864350" y="3625850"/>
          <p14:tracePt t="18157" x="6864350" y="3643313"/>
          <p14:tracePt t="18173" x="6864350" y="3651250"/>
          <p14:tracePt t="18190" x="6864350" y="3659188"/>
          <p14:tracePt t="18206" x="6864350" y="3676650"/>
          <p14:tracePt t="18223" x="6854825" y="3684588"/>
          <p14:tracePt t="18239" x="6838950" y="3694113"/>
          <p14:tracePt t="18256" x="6829425" y="3709988"/>
          <p14:tracePt t="18273" x="6813550" y="3727450"/>
          <p14:tracePt t="18289" x="6805613" y="3735388"/>
          <p14:tracePt t="18306" x="6788150" y="3743325"/>
          <p14:tracePt t="18323" x="6770688" y="3760788"/>
          <p14:tracePt t="18340" x="6754813" y="3768725"/>
          <p14:tracePt t="18356" x="6729413" y="3776663"/>
          <p14:tracePt t="18373" x="6696075" y="3776663"/>
          <p14:tracePt t="18390" x="6653213" y="3776663"/>
          <p14:tracePt t="18406" x="6594475" y="3776663"/>
          <p14:tracePt t="18423" x="6494463" y="3786188"/>
          <p14:tracePt t="18439" x="6376988" y="3786188"/>
          <p14:tracePt t="18456" x="6267450" y="3786188"/>
          <p14:tracePt t="18473" x="6159500" y="3786188"/>
          <p14:tracePt t="18490" x="6091238" y="3786188"/>
          <p14:tracePt t="18506" x="6042025" y="3786188"/>
          <p14:tracePt t="18523" x="6024563" y="3786188"/>
          <p14:tracePt t="18539" x="5983288" y="3786188"/>
          <p14:tracePt t="18556" x="5924550" y="3786188"/>
          <p14:tracePt t="18573" x="5856288" y="3786188"/>
          <p14:tracePt t="18589" x="5789613" y="3760788"/>
          <p14:tracePt t="18606" x="5705475" y="3752850"/>
          <p14:tracePt t="18623" x="5680075" y="3752850"/>
          <p14:tracePt t="18623" x="5672138" y="3752850"/>
          <p14:tracePt t="18640" x="5638800" y="3752850"/>
          <p14:tracePt t="18656" x="5613400" y="3752850"/>
          <p14:tracePt t="18673" x="5597525" y="3752850"/>
          <p14:tracePt t="18696" x="5588000" y="3752850"/>
          <p14:tracePt t="18752" x="5572125" y="3752850"/>
          <p14:tracePt t="18760" x="5562600" y="3752850"/>
          <p14:tracePt t="18777" x="5554663" y="3743325"/>
          <p14:tracePt t="18789" x="5538788" y="3735388"/>
          <p14:tracePt t="18809" x="5529263" y="3727450"/>
          <p14:tracePt t="18823" x="5513388" y="3717925"/>
          <p14:tracePt t="18859" x="5513388" y="3709988"/>
          <p14:tracePt t="18874" x="5513388" y="3702050"/>
          <p14:tracePt t="18883" x="5513388" y="3694113"/>
          <p14:tracePt t="18891" x="5521325" y="3694113"/>
          <p14:tracePt t="18907" x="5529263" y="3684588"/>
          <p14:tracePt t="18923" x="5554663" y="3676650"/>
          <p14:tracePt t="18939" x="5572125" y="3668713"/>
          <p14:tracePt t="18965" x="5588000" y="3668713"/>
          <p14:tracePt t="18980" x="5588000" y="3659188"/>
          <p14:tracePt t="18990" x="5605463" y="3659188"/>
          <p14:tracePt t="19006" x="5613400" y="3659188"/>
          <p14:tracePt t="19024" x="5621338" y="3659188"/>
          <p14:tracePt t="19039" x="5656263" y="3659188"/>
          <p14:tracePt t="19056" x="5680075" y="3659188"/>
          <p14:tracePt t="19072" x="5730875" y="3659188"/>
          <p14:tracePt t="19090" x="5789613" y="3659188"/>
          <p14:tracePt t="19106" x="5856288" y="3659188"/>
          <p14:tracePt t="19123" x="5949950" y="3659188"/>
          <p14:tracePt t="19140" x="6042025" y="3659188"/>
          <p14:tracePt t="19156" x="6057900" y="3659188"/>
          <p14:tracePt t="19225" x="6057900" y="3668713"/>
          <p14:tracePt t="19259" x="6067425" y="3684588"/>
          <p14:tracePt t="19274" x="6083300" y="3684588"/>
          <p14:tracePt t="19290" x="6091238" y="3684588"/>
          <p14:tracePt t="19298" x="6100763" y="3702050"/>
          <p14:tracePt t="19307" x="6124575" y="3702050"/>
          <p14:tracePt t="19322" x="6134100" y="3702050"/>
          <p14:tracePt t="19339" x="6159500" y="3702050"/>
          <p14:tracePt t="19787" x="6175375" y="3702050"/>
          <p14:tracePt t="19795" x="6183313" y="3702050"/>
          <p14:tracePt t="19812" x="6218238" y="3702050"/>
          <p14:tracePt t="19822" x="6226175" y="3702050"/>
          <p14:tracePt t="19839" x="6267450" y="3702050"/>
          <p14:tracePt t="19856" x="6300788" y="3702050"/>
          <p14:tracePt t="19873" x="6343650" y="3702050"/>
          <p14:tracePt t="19889" x="6376988" y="3702050"/>
          <p14:tracePt t="19906" x="6410325" y="3702050"/>
          <p14:tracePt t="19923" x="6443663" y="3702050"/>
          <p14:tracePt t="19939" x="6461125" y="3702050"/>
          <p14:tracePt t="19956" x="6486525" y="3702050"/>
          <p14:tracePt t="19973" x="6494463" y="3702050"/>
          <p14:tracePt t="19989" x="6519863" y="3702050"/>
          <p14:tracePt t="20006" x="6561138" y="3702050"/>
          <p14:tracePt t="20023" x="6594475" y="3702050"/>
          <p14:tracePt t="20040" x="6645275" y="3702050"/>
          <p14:tracePt t="20057" x="6711950" y="3684588"/>
          <p14:tracePt t="20073" x="6721475" y="3684588"/>
          <p14:tracePt t="20090" x="6754813" y="3684588"/>
          <p14:tracePt t="20106" x="6762750" y="3684588"/>
          <p14:tracePt t="20123" x="6770688" y="3684588"/>
          <p14:tracePt t="20139" x="6788150" y="3684588"/>
          <p14:tracePt t="20156" x="6813550" y="3684588"/>
          <p14:tracePt t="20228" x="6821488" y="3684588"/>
          <p14:tracePt t="20244" x="6829425" y="3684588"/>
          <p14:tracePt t="20644" x="6846888" y="3684588"/>
          <p14:tracePt t="20742" x="6846888" y="3676650"/>
          <p14:tracePt t="21521" x="6864350" y="3676650"/>
          <p14:tracePt t="21524" x="6888163" y="3676650"/>
          <p14:tracePt t="21540" x="6931025" y="3676650"/>
          <p14:tracePt t="21557" x="7089775" y="3676650"/>
          <p14:tracePt t="21573" x="7191375" y="3676650"/>
          <p14:tracePt t="21590" x="7291388" y="3676650"/>
          <p14:tracePt t="21606" x="7392988" y="3676650"/>
          <p14:tracePt t="21623" x="7442200" y="3676650"/>
          <p14:tracePt t="21623" x="7485063" y="3676650"/>
          <p14:tracePt t="21639" x="7559675" y="3676650"/>
          <p14:tracePt t="21658" x="7593013" y="3676650"/>
          <p14:tracePt t="21673" x="7618413" y="3676650"/>
          <p14:tracePt t="21689" x="7627938" y="3676650"/>
          <p14:tracePt t="21712" x="7635875" y="3676650"/>
          <p14:tracePt t="21727" x="7643813" y="3676650"/>
          <p14:tracePt t="21740" x="7651750" y="3676650"/>
          <p14:tracePt t="21756" x="7661275" y="3676650"/>
          <p14:tracePt t="21773" x="7669213" y="3676650"/>
          <p14:tracePt t="21789" x="7677150" y="3676650"/>
          <p14:tracePt t="21807" x="7686675" y="3676650"/>
          <p14:tracePt t="21823" x="7702550" y="3676650"/>
          <p14:tracePt t="21839" x="7727950" y="3676650"/>
          <p14:tracePt t="21856" x="7735888" y="3676650"/>
          <p14:tracePt t="21873" x="7753350" y="3676650"/>
          <p14:tracePt t="21889" x="7769225" y="3676650"/>
          <p14:tracePt t="21906" x="7786688" y="3676650"/>
          <p14:tracePt t="21923" x="7812088" y="3676650"/>
          <p14:tracePt t="21940" x="7827963" y="3694113"/>
          <p14:tracePt t="21963" x="7837488" y="3702050"/>
          <p14:tracePt t="22192" x="7845425" y="3702050"/>
          <p14:tracePt t="22331" x="7853363" y="3694113"/>
          <p14:tracePt t="22404" x="7845425" y="3694113"/>
          <p14:tracePt t="22412" x="7837488" y="3694113"/>
          <p14:tracePt t="22424" x="7827963" y="3694113"/>
          <p14:tracePt t="22440" x="7804150" y="3702050"/>
          <p14:tracePt t="22456" x="7786688" y="3702050"/>
          <p14:tracePt t="22473" x="7710488" y="3702050"/>
          <p14:tracePt t="22490" x="7651750" y="3702050"/>
          <p14:tracePt t="22506" x="7593013" y="3702050"/>
          <p14:tracePt t="22522" x="7493000" y="3694113"/>
          <p14:tracePt t="22539" x="7451725" y="3684588"/>
          <p14:tracePt t="22556" x="7400925" y="3676650"/>
          <p14:tracePt t="22572" x="7350125" y="3668713"/>
          <p14:tracePt t="22589" x="7316788" y="3651250"/>
          <p14:tracePt t="22606" x="7291388" y="3635375"/>
          <p14:tracePt t="22623" x="7265988" y="3609975"/>
          <p14:tracePt t="22640" x="7250113" y="3609975"/>
          <p14:tracePt t="22656" x="7232650" y="3592513"/>
          <p14:tracePt t="22673" x="7216775" y="3584575"/>
          <p14:tracePt t="22689" x="7191375" y="3576638"/>
          <p14:tracePt t="22706" x="7158038" y="3559175"/>
          <p14:tracePt t="22723" x="7148513" y="3551238"/>
          <p14:tracePt t="22724" x="7140575" y="3541713"/>
          <p14:tracePt t="22739" x="7115175" y="3541713"/>
          <p14:tracePt t="22756" x="7107238" y="3533775"/>
          <p14:tracePt t="22773" x="7081838" y="3525838"/>
          <p14:tracePt t="22790" x="7064375" y="3525838"/>
          <p14:tracePt t="22806" x="7056438" y="3517900"/>
          <p14:tracePt t="22876" x="7040563" y="3517900"/>
          <p14:tracePt t="22884" x="7023100" y="3517900"/>
          <p14:tracePt t="22892" x="7015163" y="3517900"/>
          <p14:tracePt t="22907" x="6997700" y="3517900"/>
          <p14:tracePt t="22923" x="6964363" y="3517900"/>
          <p14:tracePt t="22940" x="6946900" y="3517900"/>
          <p14:tracePt t="23039" x="6946900" y="3508375"/>
          <p14:tracePt t="24334" x="6956425" y="3508375"/>
          <p14:tracePt t="24335" x="6964363" y="3508375"/>
          <p14:tracePt t="24356" x="6989763" y="3500438"/>
          <p14:tracePt t="24373" x="7040563" y="3500438"/>
          <p14:tracePt t="24390" x="7099300" y="3500438"/>
          <p14:tracePt t="24406" x="7191375" y="3500438"/>
          <p14:tracePt t="24423" x="7250113" y="3500438"/>
          <p14:tracePt t="24439" x="7342188" y="3500438"/>
          <p14:tracePt t="24456" x="7426325" y="3500438"/>
          <p14:tracePt t="24473" x="7510463" y="3500438"/>
          <p14:tracePt t="24489" x="7569200" y="3500438"/>
          <p14:tracePt t="24506" x="7602538" y="3500438"/>
          <p14:tracePt t="24523" x="7651750" y="3500438"/>
          <p14:tracePt t="24539" x="7661275" y="3500438"/>
          <p14:tracePt t="24540" x="7677150" y="3500438"/>
          <p14:tracePt t="24556" x="7710488" y="3500438"/>
          <p14:tracePt t="24573" x="7720013" y="3500438"/>
          <p14:tracePt t="24644" x="7735888" y="3500438"/>
          <p14:tracePt t="24653" x="7753350" y="3500438"/>
          <p14:tracePt t="24669" x="7761288" y="3500438"/>
          <p14:tracePt t="24693" x="7769225" y="3500438"/>
          <p14:tracePt t="24718" x="7778750" y="3500438"/>
          <p14:tracePt t="24726" x="7786688" y="3500438"/>
          <p14:tracePt t="24743" x="7804150" y="3500438"/>
          <p14:tracePt t="24756" x="7812088" y="3500438"/>
          <p14:tracePt t="24773" x="7827963" y="3500438"/>
          <p14:tracePt t="24790" x="7837488" y="3500438"/>
          <p14:tracePt t="24807" x="7845425" y="3500438"/>
          <p14:tracePt t="24823" x="7853363" y="3500438"/>
          <p14:tracePt t="24840" x="7870825" y="3500438"/>
          <p14:tracePt t="24856" x="7896225" y="3500438"/>
          <p14:tracePt t="24873" x="7904163" y="3500438"/>
          <p14:tracePt t="24889" x="7912100" y="3500438"/>
          <p14:tracePt t="24890" x="7921625" y="3500438"/>
          <p14:tracePt t="25004" x="7929563" y="3500438"/>
          <p14:tracePt t="25086" x="7937500" y="3500438"/>
          <p14:tracePt t="25297" x="7954963" y="3500438"/>
          <p14:tracePt t="25314" x="7962900" y="3500438"/>
          <p14:tracePt t="25615" x="7980363" y="3500438"/>
          <p14:tracePt t="25868" x="7988300" y="3500438"/>
          <p14:tracePt t="25877" x="8021638" y="3492500"/>
          <p14:tracePt t="25900" x="8029575" y="3492500"/>
          <p14:tracePt t="26211" x="8021638" y="3492500"/>
          <p14:tracePt t="26218" x="8004175" y="3492500"/>
          <p14:tracePt t="26235" x="7996238" y="3492500"/>
          <p14:tracePt t="26242" x="7980363" y="3492500"/>
          <p14:tracePt t="26256" x="7962900" y="3492500"/>
          <p14:tracePt t="26273" x="7921625" y="3492500"/>
          <p14:tracePt t="26289" x="7878763" y="3492500"/>
          <p14:tracePt t="26306" x="7845425" y="3492500"/>
          <p14:tracePt t="26323" x="7804150" y="3508375"/>
          <p14:tracePt t="26340" x="7761288" y="3508375"/>
          <p14:tracePt t="26340" x="7753350" y="3508375"/>
          <p14:tracePt t="26356" x="7745413" y="3508375"/>
          <p14:tracePt t="26356" x="7727950" y="3517900"/>
          <p14:tracePt t="26374" x="7710488" y="3517900"/>
          <p14:tracePt t="26389" x="7702550" y="3517900"/>
          <p14:tracePt t="26406" x="7669213" y="3533775"/>
          <p14:tracePt t="26423" x="7635875" y="3541713"/>
          <p14:tracePt t="26439" x="7593013" y="3551238"/>
          <p14:tracePt t="26456" x="7559675" y="3576638"/>
          <p14:tracePt t="26473" x="7543800" y="3584575"/>
          <p14:tracePt t="26489" x="7518400" y="3592513"/>
          <p14:tracePt t="26519" x="7510463" y="3600450"/>
          <p14:tracePt t="26700" x="7500938" y="3600450"/>
          <p14:tracePt t="26724" x="7518400" y="3592513"/>
          <p14:tracePt t="26740" x="7534275" y="3584575"/>
          <p14:tracePt t="26749" x="7543800" y="3576638"/>
          <p14:tracePt t="26757" x="7551738" y="3576638"/>
          <p14:tracePt t="26773" x="7577138" y="3567113"/>
          <p14:tracePt t="26789" x="7610475" y="3551238"/>
          <p14:tracePt t="26807" x="7635875" y="3541713"/>
          <p14:tracePt t="26822" x="7635875" y="3533775"/>
          <p14:tracePt t="26839" x="7669213" y="3517900"/>
          <p14:tracePt t="26856" x="7669213" y="3508375"/>
          <p14:tracePt t="27002" x="7677150" y="3508375"/>
          <p14:tracePt t="27033" x="7677150" y="3517900"/>
          <p14:tracePt t="27041" x="7677150" y="3533775"/>
          <p14:tracePt t="27059" x="7677150" y="3541713"/>
          <p14:tracePt t="27066" x="7677150" y="3567113"/>
          <p14:tracePt t="27075" x="7677150" y="3576638"/>
          <p14:tracePt t="27089" x="7677150" y="3592513"/>
          <p14:tracePt t="27106" x="7677150" y="3617913"/>
          <p14:tracePt t="27122" x="7677150" y="3651250"/>
          <p14:tracePt t="27139" x="7669213" y="3668713"/>
          <p14:tracePt t="27140" x="7669213" y="3676650"/>
          <p14:tracePt t="27156" x="7669213" y="3694113"/>
          <p14:tracePt t="27173" x="7661275" y="3702050"/>
          <p14:tracePt t="27189" x="7661275" y="3709988"/>
          <p14:tracePt t="27206" x="7651750" y="3717925"/>
          <p14:tracePt t="27393" x="7661275" y="3717925"/>
          <p14:tracePt t="27400" x="7677150" y="3717925"/>
          <p14:tracePt t="27408" x="7686675" y="3717925"/>
          <p14:tracePt t="27423" x="7735888" y="3717925"/>
          <p14:tracePt t="27439" x="7812088" y="3717925"/>
          <p14:tracePt t="27456" x="7862888" y="3717925"/>
          <p14:tracePt t="27473" x="7996238" y="3717925"/>
          <p14:tracePt t="27489" x="8131175" y="3717925"/>
          <p14:tracePt t="27506" x="8315325" y="3717925"/>
          <p14:tracePt t="27523" x="8323263" y="3709988"/>
          <p14:tracePt t="27539" x="8348663" y="3709988"/>
          <p14:tracePt t="27573" x="8348663" y="3702050"/>
          <p14:tracePt t="27596" x="8340725" y="3702050"/>
          <p14:tracePt t="27606" x="8323263" y="3702050"/>
          <p14:tracePt t="27613" x="8307388" y="3702050"/>
          <p14:tracePt t="27622" x="8297863" y="3702050"/>
          <p14:tracePt t="27639" x="8274050" y="3702050"/>
          <p14:tracePt t="27656" x="8256588" y="3702050"/>
          <p14:tracePt t="27673" x="8215313" y="3684588"/>
          <p14:tracePt t="27690" x="8156575" y="3651250"/>
          <p14:tracePt t="27706" x="8113713" y="3617913"/>
          <p14:tracePt t="27723" x="8047038" y="3567113"/>
          <p14:tracePt t="27739" x="7980363" y="3533775"/>
          <p14:tracePt t="27756" x="7921625" y="3508375"/>
          <p14:tracePt t="27773" x="7870825" y="3482975"/>
          <p14:tracePt t="27789" x="7853363" y="3482975"/>
          <p14:tracePt t="27806" x="7837488" y="3482975"/>
          <p14:tracePt t="27823" x="7827963" y="3482975"/>
          <p14:tracePt t="27839" x="7820025" y="3482975"/>
          <p14:tracePt t="27856" x="7794625" y="3492500"/>
          <p14:tracePt t="27873" x="7778750" y="3492500"/>
          <p14:tracePt t="27890" x="7761288" y="3500438"/>
          <p14:tracePt t="27906" x="7753350" y="3500438"/>
          <p14:tracePt t="27923" x="7745413" y="3508375"/>
          <p14:tracePt t="27940" x="7735888" y="3517900"/>
          <p14:tracePt t="27965" x="7720013" y="3517900"/>
          <p14:tracePt t="28022" x="7710488" y="3517900"/>
          <p14:tracePt t="28040" x="7702550" y="3517900"/>
          <p14:tracePt t="28047" x="7694613" y="3517900"/>
          <p14:tracePt t="28056" x="7686675" y="3517900"/>
          <p14:tracePt t="28072" x="7635875" y="3533775"/>
          <p14:tracePt t="28089" x="7593013" y="3533775"/>
          <p14:tracePt t="28106" x="7551738" y="3541713"/>
          <p14:tracePt t="28124" x="7493000" y="3541713"/>
          <p14:tracePt t="28139" x="7451725" y="3541713"/>
          <p14:tracePt t="28156" x="7442200" y="3541713"/>
          <p14:tracePt t="28173" x="7434263" y="3541713"/>
          <p14:tracePt t="28277" x="7434263" y="3533775"/>
          <p14:tracePt t="28368" x="7434263" y="3525838"/>
          <p14:tracePt t="28375" x="7426325" y="3525838"/>
          <p14:tracePt t="28390" x="7408863" y="3525838"/>
          <p14:tracePt t="28407" x="7392988" y="3541713"/>
          <p14:tracePt t="28423" x="7367588" y="3541713"/>
          <p14:tracePt t="28424" x="7358063" y="3541713"/>
          <p14:tracePt t="28439" x="7350125" y="3541713"/>
          <p14:tracePt t="28457" x="7342188" y="3541713"/>
          <p14:tracePt t="28473" x="7324725" y="3541713"/>
          <p14:tracePt t="28513" x="7316788" y="3541713"/>
          <p14:tracePt t="28686" x="7324725" y="3541713"/>
          <p14:tracePt t="28694" x="7334250" y="3533775"/>
          <p14:tracePt t="28707" x="7342188" y="3533775"/>
          <p14:tracePt t="28723" x="7367588" y="3533775"/>
          <p14:tracePt t="28739" x="7408863" y="3533775"/>
          <p14:tracePt t="28756" x="7416800" y="3525838"/>
          <p14:tracePt t="28773" x="7442200" y="3517900"/>
          <p14:tracePt t="28789" x="7459663" y="3517900"/>
          <p14:tracePt t="28806" x="7467600" y="3517900"/>
          <p14:tracePt t="28824" x="7475538" y="3517900"/>
          <p14:tracePt t="28849" x="7485063" y="3508375"/>
          <p14:tracePt t="28865" x="7510463" y="3500438"/>
          <p14:tracePt t="28874" x="7518400" y="3492500"/>
          <p14:tracePt t="28889" x="7534275" y="3492500"/>
          <p14:tracePt t="28906" x="7585075" y="3475038"/>
          <p14:tracePt t="28907" x="7618413" y="3475038"/>
          <p14:tracePt t="28925" x="7661275" y="3475038"/>
          <p14:tracePt t="28940" x="7710488" y="3475038"/>
          <p14:tracePt t="28956" x="7735888" y="3475038"/>
          <p14:tracePt t="28973" x="7778750" y="3475038"/>
          <p14:tracePt t="28989" x="7786688" y="3475038"/>
          <p14:tracePt t="29160" x="7778750" y="3482975"/>
          <p14:tracePt t="29168" x="7778750" y="3492500"/>
          <p14:tracePt t="29176" x="7769225" y="3500438"/>
          <p14:tracePt t="29190" x="7761288" y="3508375"/>
          <p14:tracePt t="29206" x="7745413" y="3533775"/>
          <p14:tracePt t="29223" x="7735888" y="3541713"/>
          <p14:tracePt t="29239" x="7727950" y="3559175"/>
          <p14:tracePt t="29256" x="7702550" y="3567113"/>
          <p14:tracePt t="29274" x="7694613" y="3584575"/>
          <p14:tracePt t="29289" x="7669213" y="3600450"/>
          <p14:tracePt t="29306" x="7643813" y="3600450"/>
          <p14:tracePt t="29324" x="7610475" y="3600450"/>
          <p14:tracePt t="29339" x="7585075" y="3600450"/>
          <p14:tracePt t="29356" x="7569200" y="3600450"/>
          <p14:tracePt t="29373" x="7559675" y="3609975"/>
          <p14:tracePt t="29389" x="7551738" y="3609975"/>
          <p14:tracePt t="29407" x="7543800" y="3617913"/>
          <p14:tracePt t="29423" x="7534275" y="3617913"/>
          <p14:tracePt t="29447" x="7534275" y="3635375"/>
          <p14:tracePt t="29456" x="7534275" y="3643313"/>
          <p14:tracePt t="29473" x="7510463" y="3651250"/>
          <p14:tracePt t="29490" x="7493000" y="3659188"/>
          <p14:tracePt t="29506" x="7493000" y="3668713"/>
          <p14:tracePt t="29523" x="7485063" y="3676650"/>
          <p14:tracePt t="29676" x="7475538" y="3684588"/>
          <p14:tracePt t="29684" x="7475538" y="3694113"/>
          <p14:tracePt t="29701" x="7475538" y="3702050"/>
          <p14:tracePt t="29710" x="7485063" y="3702050"/>
          <p14:tracePt t="29723" x="7485063" y="3709988"/>
          <p14:tracePt t="29740" x="7500938" y="3727450"/>
          <p14:tracePt t="29756" x="7510463" y="3735388"/>
          <p14:tracePt t="29772" x="7518400" y="3752850"/>
          <p14:tracePt t="29789" x="7518400" y="3760788"/>
          <p14:tracePt t="29806" x="7518400" y="3776663"/>
          <p14:tracePt t="29864" x="7526338" y="3776663"/>
          <p14:tracePt t="30021" x="7543800" y="3776663"/>
          <p14:tracePt t="30037" x="7559675" y="3776663"/>
          <p14:tracePt t="30052" x="7569200" y="3776663"/>
          <p14:tracePt t="30151" x="7577138" y="3768725"/>
          <p14:tracePt t="30159" x="7585075" y="3768725"/>
          <p14:tracePt t="30173" x="7610475" y="3760788"/>
          <p14:tracePt t="30189" x="7618413" y="3752850"/>
          <p14:tracePt t="30206" x="7627938" y="3752850"/>
          <p14:tracePt t="30223" x="7635875" y="3735388"/>
          <p14:tracePt t="30239" x="7651750" y="3717925"/>
          <p14:tracePt t="30257" x="7661275" y="3709988"/>
          <p14:tracePt t="30273" x="7669213" y="3694113"/>
          <p14:tracePt t="30289" x="7669213" y="3676650"/>
          <p14:tracePt t="30306" x="7677150" y="3668713"/>
          <p14:tracePt t="30429" x="7669213" y="3668713"/>
          <p14:tracePt t="30445" x="7661275" y="3668713"/>
          <p14:tracePt t="44301" x="7651750" y="3668713"/>
          <p14:tracePt t="44309" x="7635875" y="3617913"/>
          <p14:tracePt t="44324" x="7635875" y="3576638"/>
          <p14:tracePt t="44339" x="7627938" y="3508375"/>
          <p14:tracePt t="44356" x="7602538" y="3459163"/>
          <p14:tracePt t="44372" x="7593013" y="3449638"/>
          <p14:tracePt t="44390" x="7593013" y="3433763"/>
          <p14:tracePt t="44406" x="7585075" y="3416300"/>
          <p14:tracePt t="44422" x="7559675" y="3408363"/>
          <p14:tracePt t="44440" x="7551738" y="3398838"/>
          <p14:tracePt t="44456" x="7543800" y="3398838"/>
          <p14:tracePt t="44938" x="7534275" y="3398838"/>
          <p14:tracePt t="44945" x="7510463" y="3398838"/>
          <p14:tracePt t="44956" x="7485063" y="3398838"/>
          <p14:tracePt t="44973" x="7459663" y="3416300"/>
          <p14:tracePt t="44994" x="7451725" y="3424238"/>
          <p14:tracePt t="45010" x="7451725" y="3441700"/>
          <p14:tracePt t="45022" x="7493000" y="3467100"/>
          <p14:tracePt t="45040" x="7585075" y="3508375"/>
          <p14:tracePt t="45056" x="7677150" y="3541713"/>
          <p14:tracePt t="45072" x="7761288" y="3576638"/>
          <p14:tracePt t="45089" x="7837488" y="3609975"/>
          <p14:tracePt t="45106" x="7878763" y="3625850"/>
          <p14:tracePt t="45123" x="7921625" y="3635375"/>
          <p14:tracePt t="45140" x="7962900" y="3643313"/>
          <p14:tracePt t="45156" x="8004175" y="3643313"/>
          <p14:tracePt t="45173" x="8047038" y="3643313"/>
          <p14:tracePt t="45239" x="8047038" y="3659188"/>
          <p14:tracePt t="45246" x="8039100" y="3659188"/>
          <p14:tracePt t="45263" x="8039100" y="3676650"/>
          <p14:tracePt t="45279" x="8047038" y="3694113"/>
          <p14:tracePt t="45290" x="8054975" y="3709988"/>
          <p14:tracePt t="45307" x="8072438" y="3709988"/>
          <p14:tracePt t="45336" x="8080375" y="3709988"/>
          <p14:tracePt t="45344" x="8088313" y="3709988"/>
          <p14:tracePt t="45410" x="8062913" y="3709988"/>
          <p14:tracePt t="45417" x="8029575" y="3709988"/>
          <p14:tracePt t="45426" x="8004175" y="3709988"/>
          <p14:tracePt t="45439" x="7988300" y="3709988"/>
          <p14:tracePt t="45456" x="7954963" y="3709988"/>
          <p14:tracePt t="45473" x="7921625" y="3694113"/>
          <p14:tracePt t="45490" x="7904163" y="3684588"/>
          <p14:tracePt t="45506" x="7870825" y="3659188"/>
          <p14:tracePt t="45523" x="7837488" y="3643313"/>
          <p14:tracePt t="45540" x="7778750" y="3635375"/>
          <p14:tracePt t="45556" x="7702550" y="3635375"/>
          <p14:tracePt t="45573" x="7635875" y="3635375"/>
          <p14:tracePt t="45589" x="7585075" y="3635375"/>
          <p14:tracePt t="45606" x="7569200" y="3635375"/>
          <p14:tracePt t="45662" x="7577138" y="3625850"/>
          <p14:tracePt t="45670" x="7610475" y="3617913"/>
          <p14:tracePt t="45678" x="7651750" y="3617913"/>
          <p14:tracePt t="45689" x="7694613" y="3600450"/>
          <p14:tracePt t="45706" x="7745413" y="3600450"/>
          <p14:tracePt t="45723" x="7870825" y="3592513"/>
          <p14:tracePt t="45739" x="8004175" y="3584575"/>
          <p14:tracePt t="45756" x="8131175" y="3576638"/>
          <p14:tracePt t="45773" x="8205788" y="3576638"/>
          <p14:tracePt t="45790" x="8256588" y="3576638"/>
          <p14:tracePt t="45806" x="8289925" y="3576638"/>
          <p14:tracePt t="45822" x="8297863" y="3576638"/>
          <p14:tracePt t="45839" x="8315325" y="3576638"/>
          <p14:tracePt t="45857" x="8323263" y="3576638"/>
          <p14:tracePt t="45873" x="8332788" y="3567113"/>
          <p14:tracePt t="45890" x="8340725" y="3567113"/>
          <p14:tracePt t="45981" x="8348663" y="3567113"/>
          <p14:tracePt t="45997" x="8356600" y="3567113"/>
          <p14:tracePt t="46029" x="8366125" y="3567113"/>
          <p14:tracePt t="46037" x="8374063" y="3567113"/>
          <p14:tracePt t="46045" x="8374063" y="3584575"/>
          <p14:tracePt t="46056" x="8374063" y="3600450"/>
          <p14:tracePt t="46072" x="8374063" y="3651250"/>
          <p14:tracePt t="46089" x="8323263" y="3717925"/>
          <p14:tracePt t="46106" x="8297863" y="3752850"/>
          <p14:tracePt t="46123" x="8281988" y="3760788"/>
          <p14:tracePt t="46387" x="8274050" y="3760788"/>
          <p14:tracePt t="46395" x="8274050" y="3752850"/>
          <p14:tracePt t="46406" x="8274050" y="3743325"/>
          <p14:tracePt t="46423" x="8274050" y="3727450"/>
          <p14:tracePt t="46439" x="8274050" y="3717925"/>
          <p14:tracePt t="46844" x="8274050" y="3709988"/>
          <p14:tracePt t="46851" x="8264525" y="3709988"/>
          <p14:tracePt t="46876" x="8256588" y="3709988"/>
          <p14:tracePt t="47088" x="8248650" y="3709988"/>
          <p14:tracePt t="47096" x="8205788" y="3709988"/>
          <p14:tracePt t="47106" x="8156575" y="3709988"/>
          <p14:tracePt t="47123" x="8054975" y="3727450"/>
          <p14:tracePt t="47139" x="7862888" y="3760788"/>
          <p14:tracePt t="47156" x="7635875" y="3786188"/>
          <p14:tracePt t="47172" x="7383463" y="3811588"/>
          <p14:tracePt t="47190" x="7107238" y="3835400"/>
          <p14:tracePt t="47206" x="6872288" y="3852863"/>
          <p14:tracePt t="47222" x="6688138" y="3886200"/>
          <p14:tracePt t="47239" x="6561138" y="3911600"/>
          <p14:tracePt t="47256" x="6527800" y="3919538"/>
          <p14:tracePt t="47273" x="6494463" y="3937000"/>
          <p14:tracePt t="47289" x="6443663" y="3937000"/>
          <p14:tracePt t="47306" x="6402388" y="3952875"/>
          <p14:tracePt t="47323" x="6351588" y="3962400"/>
          <p14:tracePt t="47340" x="6300788" y="3970338"/>
          <p14:tracePt t="47356" x="6259513" y="3978275"/>
          <p14:tracePt t="47373" x="6218238" y="3987800"/>
          <p14:tracePt t="47373" x="6192838" y="3987800"/>
          <p14:tracePt t="47389" x="6159500" y="3987800"/>
          <p14:tracePt t="47406" x="6142038" y="3987800"/>
          <p14:tracePt t="47423" x="6108700" y="3987800"/>
          <p14:tracePt t="47439" x="6067425" y="3987800"/>
          <p14:tracePt t="47456" x="6016625" y="3987800"/>
          <p14:tracePt t="47473" x="5949950" y="3987800"/>
          <p14:tracePt t="47489" x="5873750" y="3987800"/>
          <p14:tracePt t="47506" x="5807075" y="3987800"/>
          <p14:tracePt t="47522" x="5773738" y="3987800"/>
          <p14:tracePt t="47539" x="5748338" y="3987800"/>
          <p14:tracePt t="47556" x="5748338" y="3978275"/>
          <p14:tracePt t="47684" x="5738813" y="3978275"/>
          <p14:tracePt t="47699" x="5730875" y="3978275"/>
          <p14:tracePt t="47707" x="5722938" y="3978275"/>
          <p14:tracePt t="47715" x="5705475" y="3978275"/>
          <p14:tracePt t="47723" x="5697538" y="3978275"/>
          <p14:tracePt t="47739" x="5689600" y="3978275"/>
          <p14:tracePt t="47756" x="5680075" y="3978275"/>
          <p14:tracePt t="47871" x="5689600" y="3978275"/>
          <p14:tracePt t="47912" x="5697538" y="3978275"/>
          <p14:tracePt t="47968" x="5697538" y="3970338"/>
          <p14:tracePt t="47992" x="5697538" y="3952875"/>
          <p14:tracePt t="48025" x="5689600" y="3944938"/>
          <p14:tracePt t="48057" x="5689600" y="3937000"/>
          <p14:tracePt t="48327" x="5689600" y="3919538"/>
          <p14:tracePt t="48352" x="5697538" y="3911600"/>
          <p14:tracePt t="48359" x="5715000" y="3903663"/>
          <p14:tracePt t="48373" x="5722938" y="3903663"/>
          <p14:tracePt t="48389" x="5764213" y="3903663"/>
          <p14:tracePt t="48406" x="5832475" y="3886200"/>
          <p14:tracePt t="48423" x="5891213" y="3878263"/>
          <p14:tracePt t="48440" x="5957888" y="3878263"/>
          <p14:tracePt t="48456" x="6024563" y="3860800"/>
          <p14:tracePt t="48472" x="6100763" y="3860800"/>
          <p14:tracePt t="48489" x="6142038" y="3860800"/>
          <p14:tracePt t="48490" x="6175375" y="3860800"/>
          <p14:tracePt t="48506" x="6192838" y="3860800"/>
          <p14:tracePt t="48595" x="6208713" y="3860800"/>
          <p14:tracePt t="48603" x="6218238" y="3860800"/>
          <p14:tracePt t="48611" x="6226175" y="3860800"/>
          <p14:tracePt t="48623" x="6251575" y="3870325"/>
          <p14:tracePt t="48639" x="6310313" y="3870325"/>
          <p14:tracePt t="48656" x="6351588" y="3870325"/>
          <p14:tracePt t="48671" x="6402388" y="3878263"/>
          <p14:tracePt t="48690" x="6443663" y="3878263"/>
          <p14:tracePt t="48706" x="6477000" y="3886200"/>
          <p14:tracePt t="48723" x="6494463" y="3894138"/>
          <p14:tracePt t="48740" x="6511925" y="3894138"/>
          <p14:tracePt t="48756" x="6545263" y="3911600"/>
          <p14:tracePt t="48773" x="6570663" y="3911600"/>
          <p14:tracePt t="48789" x="6611938" y="3919538"/>
          <p14:tracePt t="48806" x="6629400" y="3919538"/>
          <p14:tracePt t="48823" x="6662738" y="3919538"/>
          <p14:tracePt t="48839" x="6678613" y="3919538"/>
          <p14:tracePt t="48856" x="6688138" y="3919538"/>
          <p14:tracePt t="48921" x="6696075" y="3929063"/>
          <p14:tracePt t="48929" x="6696075" y="3937000"/>
          <p14:tracePt t="49117" x="6678613" y="3937000"/>
          <p14:tracePt t="49125" x="6653213" y="3937000"/>
          <p14:tracePt t="49133" x="6637338" y="3919538"/>
          <p14:tracePt t="49141" x="6629400" y="3919538"/>
          <p14:tracePt t="49156" x="6611938" y="3911600"/>
          <p14:tracePt t="49173" x="6578600" y="3894138"/>
          <p14:tracePt t="49189" x="6545263" y="3886200"/>
          <p14:tracePt t="49206" x="6527800" y="3886200"/>
          <p14:tracePt t="49222" x="6519863" y="3878263"/>
          <p14:tracePt t="49240" x="6502400" y="3852863"/>
          <p14:tracePt t="49263" x="6494463" y="3844925"/>
          <p14:tracePt t="49272" x="6486525" y="3844925"/>
          <p14:tracePt t="49500" x="6494463" y="3835400"/>
          <p14:tracePt t="49509" x="6511925" y="3835400"/>
          <p14:tracePt t="49522" x="6535738" y="3835400"/>
          <p14:tracePt t="49539" x="6586538" y="3835400"/>
          <p14:tracePt t="49556" x="6645275" y="3835400"/>
          <p14:tracePt t="49573" x="6696075" y="3844925"/>
          <p14:tracePt t="49589" x="6762750" y="3860800"/>
          <p14:tracePt t="49590" x="6788150" y="3860800"/>
          <p14:tracePt t="49606" x="6838950" y="3886200"/>
          <p14:tracePt t="49623" x="6846888" y="3894138"/>
          <p14:tracePt t="49639" x="6864350" y="3903663"/>
          <p14:tracePt t="49679" x="6872288" y="3911600"/>
          <p14:tracePt t="49825" x="6880225" y="3919538"/>
          <p14:tracePt t="49899" x="6880225" y="3929063"/>
          <p14:tracePt t="49923" x="6880225" y="3937000"/>
          <p14:tracePt t="49932" x="6888163" y="3944938"/>
          <p14:tracePt t="49948" x="6888163" y="3952875"/>
          <p14:tracePt t="49956" x="6888163" y="3962400"/>
          <p14:tracePt t="49973" x="6923088" y="3962400"/>
          <p14:tracePt t="49989" x="6931025" y="3970338"/>
          <p14:tracePt t="50095" x="6938963" y="3970338"/>
          <p14:tracePt t="50102" x="6956425" y="3970338"/>
          <p14:tracePt t="50283" x="6964363" y="3970338"/>
          <p14:tracePt t="50306" x="6972300" y="3970338"/>
          <p14:tracePt t="50348" x="6981825" y="3970338"/>
          <p14:tracePt t="50379" x="6989763" y="3970338"/>
          <p14:tracePt t="50388" x="6997700" y="3970338"/>
          <p14:tracePt t="50396" x="6997700" y="3987800"/>
          <p14:tracePt t="50406" x="7015163" y="3987800"/>
          <p14:tracePt t="50495" x="7023100" y="3987800"/>
          <p14:tracePt t="50625" x="7023100" y="3995738"/>
          <p14:tracePt t="52955" x="7040563" y="3995738"/>
          <p14:tracePt t="52955" x="7064375" y="3987800"/>
          <p14:tracePt t="52973" x="7115175" y="3970338"/>
          <p14:tracePt t="52989" x="7148513" y="3952875"/>
          <p14:tracePt t="53006" x="7158038" y="3952875"/>
          <p14:tracePt t="54080" x="7165975" y="3952875"/>
          <p14:tracePt t="54087" x="7173913" y="3952875"/>
          <p14:tracePt t="54096" x="7181850" y="3952875"/>
          <p14:tracePt t="54106" x="7191375" y="3952875"/>
          <p14:tracePt t="54123" x="7258050" y="3952875"/>
          <p14:tracePt t="54140" x="7316788" y="3952875"/>
          <p14:tracePt t="54156" x="7367588" y="3952875"/>
          <p14:tracePt t="54173" x="7426325" y="3937000"/>
          <p14:tracePt t="54189" x="7475538" y="3929063"/>
          <p14:tracePt t="54206" x="7500938" y="3919538"/>
          <p14:tracePt t="54223" x="7534275" y="3919538"/>
          <p14:tracePt t="54239" x="7585075" y="3919538"/>
          <p14:tracePt t="54256" x="7627938" y="3919538"/>
          <p14:tracePt t="54273" x="7686675" y="3911600"/>
          <p14:tracePt t="54289" x="7745413" y="3903663"/>
          <p14:tracePt t="54306" x="7804150" y="3903663"/>
          <p14:tracePt t="54322" x="7837488" y="3894138"/>
          <p14:tracePt t="54339" x="7870825" y="3886200"/>
          <p14:tracePt t="54356" x="7904163" y="3878263"/>
          <p14:tracePt t="54372" x="7945438" y="3870325"/>
          <p14:tracePt t="54389" x="7996238" y="3852863"/>
          <p14:tracePt t="54406" x="8054975" y="3835400"/>
          <p14:tracePt t="54423" x="8121650" y="3819525"/>
          <p14:tracePt t="54440" x="8164513" y="3811588"/>
          <p14:tracePt t="54456" x="8189913" y="3802063"/>
          <p14:tracePt t="54473" x="8231188" y="3794125"/>
          <p14:tracePt t="54490" x="8264525" y="3776663"/>
          <p14:tracePt t="54506" x="8315325" y="3760788"/>
          <p14:tracePt t="54526" x="8332788" y="3752850"/>
          <p14:tracePt t="54539" x="8340725" y="3743325"/>
          <p14:tracePt t="54575" x="8348663" y="3735388"/>
          <p14:tracePt t="54606" x="8356600" y="3735388"/>
          <p14:tracePt t="55008" x="8348663" y="3735388"/>
          <p14:tracePt t="55064" x="8340725" y="3735388"/>
          <p14:tracePt t="55072" x="8332788" y="3735388"/>
          <p14:tracePt t="55080" x="8315325" y="3709988"/>
          <p14:tracePt t="55090" x="8307388" y="3709988"/>
          <p14:tracePt t="55106" x="8297863" y="3702050"/>
          <p14:tracePt t="55122" x="8289925" y="3694113"/>
          <p14:tracePt t="55139" x="8281988" y="3684588"/>
          <p14:tracePt t="55695" x="8289925" y="3684588"/>
          <p14:tracePt t="55834" x="8297863" y="3684588"/>
          <p14:tracePt t="55874" x="8297863" y="3676650"/>
          <p14:tracePt t="55973" x="8307388" y="3676650"/>
          <p14:tracePt t="55990" x="8307388" y="3684588"/>
          <p14:tracePt t="56022" x="8307388" y="3694113"/>
          <p14:tracePt t="56055" x="8315325" y="3702050"/>
          <p14:tracePt t="56095" x="8315325" y="3709988"/>
          <p14:tracePt t="56181" x="8323263" y="3717925"/>
          <p14:tracePt t="56205" x="8323263" y="3727450"/>
          <p14:tracePt t="56295" x="8332788" y="3735388"/>
          <p14:tracePt t="56344" x="8332788" y="3743325"/>
          <p14:tracePt t="56491" x="8332788" y="3735388"/>
          <p14:tracePt t="56556" x="8332788" y="3727450"/>
          <p14:tracePt t="56972" x="8332788" y="3717925"/>
          <p14:tracePt t="56980" x="8332788" y="3709988"/>
          <p14:tracePt t="57004" x="8332788" y="3702050"/>
          <p14:tracePt t="57013" x="8332788" y="3694113"/>
          <p14:tracePt t="57037" x="8332788" y="3684588"/>
          <p14:tracePt t="57045" x="8332788" y="3676650"/>
          <p14:tracePt t="57056" x="8340725" y="3668713"/>
          <p14:tracePt t="57095" x="8340725" y="3659188"/>
          <p14:tracePt t="57110" x="8340725" y="3651250"/>
          <p14:tracePt t="57127" x="8340725" y="3643313"/>
          <p14:tracePt t="57201" x="8340725" y="3635375"/>
          <p14:tracePt t="57209" x="8340725" y="3625850"/>
          <p14:tracePt t="57306" x="8340725" y="3635375"/>
          <p14:tracePt t="57314" x="8332788" y="3651250"/>
          <p14:tracePt t="57323" x="8323263" y="3668713"/>
          <p14:tracePt t="57339" x="8323263" y="3684588"/>
          <p14:tracePt t="57356" x="8307388" y="3702050"/>
          <p14:tracePt t="57373" x="8307388" y="3727450"/>
          <p14:tracePt t="57389" x="8307388" y="3735388"/>
          <p14:tracePt t="57406" x="8297863" y="3760788"/>
          <p14:tracePt t="57649" x="8297863" y="3752850"/>
          <p14:tracePt t="57656" x="8297863" y="3743325"/>
          <p14:tracePt t="57673" x="8297863" y="3727450"/>
          <p14:tracePt t="57690" x="8297863" y="3717925"/>
          <p14:tracePt t="57706" x="8297863" y="3702050"/>
          <p14:tracePt t="57723" x="8297863" y="3694113"/>
          <p14:tracePt t="57739" x="8297863" y="3684588"/>
          <p14:tracePt t="57757" x="8297863" y="3676650"/>
          <p14:tracePt t="57773" x="8297863" y="3668713"/>
          <p14:tracePt t="57789" x="8297863" y="3651250"/>
          <p14:tracePt t="57806" x="8297863" y="3625850"/>
          <p14:tracePt t="57822" x="8297863" y="3617913"/>
          <p14:tracePt t="57839" x="8307388" y="3584575"/>
          <p14:tracePt t="57856" x="8307388" y="3576638"/>
          <p14:tracePt t="58503" x="8307388" y="3567113"/>
          <p14:tracePt t="58513" x="8315325" y="3584575"/>
          <p14:tracePt t="58529" x="8315325" y="3592513"/>
          <p14:tracePt t="58539" x="8315325" y="3600450"/>
          <p14:tracePt t="58556" x="8315325" y="3617913"/>
          <p14:tracePt t="58573" x="8315325" y="3635375"/>
          <p14:tracePt t="58589" x="8315325" y="3651250"/>
          <p14:tracePt t="58606" x="8315325" y="3659188"/>
          <p14:tracePt t="58623" x="8315325" y="3676650"/>
          <p14:tracePt t="58639" x="8315325" y="3684588"/>
          <p14:tracePt t="58656" x="8315325" y="3694113"/>
          <p14:tracePt t="58672" x="8315325" y="3702050"/>
          <p14:tracePt t="58733" x="8315325" y="3717925"/>
          <p14:tracePt t="58798" x="8315325" y="3727450"/>
          <p14:tracePt t="58993" x="8315325" y="3735388"/>
          <p14:tracePt t="59010" x="8323263" y="3735388"/>
          <p14:tracePt t="59018" x="8332788" y="3735388"/>
          <p14:tracePt t="59042" x="8340725" y="3735388"/>
          <p14:tracePt t="59050" x="8340725" y="3743325"/>
          <p14:tracePt t="59059" x="8348663" y="3743325"/>
          <p14:tracePt t="59073" x="8356600" y="3743325"/>
          <p14:tracePt t="59090" x="8366125" y="3743325"/>
          <p14:tracePt t="59288" x="8374063" y="3743325"/>
          <p14:tracePt t="61582" x="8399463" y="3768725"/>
          <p14:tracePt t="61584" x="8407400" y="3776663"/>
          <p14:tracePt t="61606" x="8424863" y="3819525"/>
          <p14:tracePt t="61623" x="8432800" y="3870325"/>
          <p14:tracePt t="61639" x="8450263" y="3919538"/>
          <p14:tracePt t="61656" x="8466138" y="3995738"/>
          <p14:tracePt t="61672" x="8466138" y="4054475"/>
          <p14:tracePt t="61690" x="8474075" y="4113213"/>
          <p14:tracePt t="61706" x="8491538" y="4189413"/>
          <p14:tracePt t="61723" x="8509000" y="4289425"/>
          <p14:tracePt t="61739" x="8532813" y="4448175"/>
          <p14:tracePt t="61757" x="8550275" y="4575175"/>
          <p14:tracePt t="61773" x="8567738" y="4708525"/>
          <p14:tracePt t="61789" x="8583613" y="4818063"/>
          <p14:tracePt t="61806" x="8601075" y="4902200"/>
          <p14:tracePt t="61823" x="8601075" y="4978400"/>
          <p14:tracePt t="61839" x="8609013" y="5045075"/>
          <p14:tracePt t="61856" x="8609013" y="5129213"/>
          <p14:tracePt t="61873" x="8609013" y="5203825"/>
          <p14:tracePt t="61889" x="8591550" y="5237163"/>
          <p14:tracePt t="61907" x="8516938" y="5221288"/>
          <p14:tracePt t="61923" x="8474075" y="5195888"/>
          <p14:tracePt t="62099" x="8474075" y="5203825"/>
          <p14:tracePt t="62117" x="8474075" y="5213350"/>
          <p14:tracePt t="62125" x="8474075" y="5221288"/>
          <p14:tracePt t="62139" x="8483600" y="5237163"/>
          <p14:tracePt t="62156" x="8499475" y="5254625"/>
          <p14:tracePt t="62172" x="8509000" y="5262563"/>
          <p14:tracePt t="62190" x="8509000" y="5272088"/>
          <p14:tracePt t="62388" x="8509000" y="5254625"/>
          <p14:tracePt t="62412" x="8509000" y="5246688"/>
          <p14:tracePt t="62522" x="8499475" y="5246688"/>
          <p14:tracePt t="62530" x="8483600" y="5246688"/>
          <p14:tracePt t="62540" x="8466138" y="5246688"/>
          <p14:tracePt t="62557" x="8407400" y="5254625"/>
          <p14:tracePt t="62572" x="8348663" y="5262563"/>
          <p14:tracePt t="62589" x="8332788" y="5262563"/>
          <p14:tracePt t="62606" x="8289925" y="5262563"/>
          <p14:tracePt t="62623" x="8231188" y="5262563"/>
          <p14:tracePt t="62639" x="8172450" y="5246688"/>
          <p14:tracePt t="62656" x="8080375" y="5187950"/>
          <p14:tracePt t="62673" x="8004175" y="5154613"/>
          <p14:tracePt t="62690" x="7886700" y="5111750"/>
          <p14:tracePt t="62706" x="7735888" y="5078413"/>
          <p14:tracePt t="62723" x="7577138" y="5037138"/>
          <p14:tracePt t="62739" x="7416800" y="5019675"/>
          <p14:tracePt t="62756" x="7258050" y="5002213"/>
          <p14:tracePt t="62773" x="7099300" y="4968875"/>
          <p14:tracePt t="62789" x="6956425" y="4953000"/>
          <p14:tracePt t="62806" x="6813550" y="4919663"/>
          <p14:tracePt t="62823" x="6688138" y="4884738"/>
          <p14:tracePt t="62839" x="6578600" y="4826000"/>
          <p14:tracePt t="62856" x="6461125" y="4751388"/>
          <p14:tracePt t="62856" x="6418263" y="4718050"/>
          <p14:tracePt t="62873" x="6318250" y="4624388"/>
          <p14:tracePt t="62889" x="6200775" y="4516438"/>
          <p14:tracePt t="62906" x="6091238" y="4389438"/>
          <p14:tracePt t="62923" x="5999163" y="4289425"/>
          <p14:tracePt t="62939" x="5940425" y="4238625"/>
          <p14:tracePt t="62957" x="5924550" y="4213225"/>
          <p14:tracePt t="62978" x="5915025" y="4213225"/>
          <p14:tracePt t="62990" x="5899150" y="4222750"/>
          <p14:tracePt t="63006" x="5873750" y="4281488"/>
          <p14:tracePt t="63023" x="5848350" y="4398963"/>
          <p14:tracePt t="63039" x="5822950" y="4565650"/>
          <p14:tracePt t="63056" x="5822950" y="4718050"/>
          <p14:tracePt t="63074" x="5856288" y="4802188"/>
          <p14:tracePt t="63089" x="5965825" y="4826000"/>
          <p14:tracePt t="63106" x="6167438" y="4835525"/>
          <p14:tracePt t="63122" x="6477000" y="4835525"/>
          <p14:tracePt t="63139" x="6905625" y="4835525"/>
          <p14:tracePt t="63156" x="7342188" y="4835525"/>
          <p14:tracePt t="63173" x="7710488" y="4835525"/>
          <p14:tracePt t="63189" x="8080375" y="4835525"/>
          <p14:tracePt t="63206" x="8340725" y="4835525"/>
          <p14:tracePt t="63223" x="8509000" y="4835525"/>
          <p14:tracePt t="63223" x="8575675" y="4835525"/>
          <p14:tracePt t="63239" x="8659813" y="4835525"/>
          <p14:tracePt t="63256" x="8910638" y="4835525"/>
          <p14:tracePt t="63273" x="9053513" y="4835525"/>
          <p14:tracePt t="63289" x="9163050" y="4835525"/>
          <p14:tracePt t="63306" x="9272588" y="4835525"/>
          <p14:tracePt t="63323" x="9339263" y="4835525"/>
          <p14:tracePt t="63339" x="9405938" y="4843463"/>
          <p14:tracePt t="63356" x="9490075" y="4860925"/>
          <p14:tracePt t="63373" x="9566275" y="4868863"/>
          <p14:tracePt t="63389" x="9632950" y="4876800"/>
          <p14:tracePt t="63406" x="9666288" y="4876800"/>
          <p14:tracePt t="63443" x="9666288" y="4868863"/>
          <p14:tracePt t="63451" x="9658350" y="4851400"/>
          <p14:tracePt t="63459" x="9625013" y="4818063"/>
          <p14:tracePt t="63473" x="9574213" y="4767263"/>
          <p14:tracePt t="63490" x="9431338" y="4659313"/>
          <p14:tracePt t="63506" x="9229725" y="4532313"/>
          <p14:tracePt t="63523" x="9012238" y="4373563"/>
          <p14:tracePt t="63539" x="8836025" y="4238625"/>
          <p14:tracePt t="63556" x="8693150" y="4121150"/>
          <p14:tracePt t="63573" x="8558213" y="4021138"/>
          <p14:tracePt t="63589" x="8415338" y="3978275"/>
          <p14:tracePt t="63606" x="8164513" y="3962400"/>
          <p14:tracePt t="63624" x="8029575" y="3962400"/>
          <p14:tracePt t="63639" x="7996238" y="3962400"/>
          <p14:tracePt t="63656" x="7988300" y="3978275"/>
          <p14:tracePt t="63672" x="8047038" y="4003675"/>
          <p14:tracePt t="63689" x="8205788" y="4021138"/>
          <p14:tracePt t="63706" x="8516938" y="4021138"/>
          <p14:tracePt t="63723" x="9020175" y="4021138"/>
          <p14:tracePt t="63739" x="9405938" y="4021138"/>
          <p14:tracePt t="63756" x="9658350" y="4021138"/>
          <p14:tracePt t="63773" x="9783763" y="4021138"/>
          <p14:tracePt t="63789" x="9783763" y="4029075"/>
          <p14:tracePt t="63806" x="9758363" y="4046538"/>
          <p14:tracePt t="63823" x="9625013" y="4095750"/>
          <p14:tracePt t="63839" x="9380538" y="4164013"/>
          <p14:tracePt t="63857" x="9096375" y="4248150"/>
          <p14:tracePt t="63872" x="8910638" y="4306888"/>
          <p14:tracePt t="63889" x="8861425" y="4314825"/>
          <p14:tracePt t="63906" x="8851900" y="4322763"/>
          <p14:tracePt t="63922" x="8961438" y="4322763"/>
          <p14:tracePt t="63939" x="9221788" y="4322763"/>
          <p14:tracePt t="63956" x="9482138" y="4322763"/>
          <p14:tracePt t="63973" x="9699625" y="4348163"/>
          <p14:tracePt t="63989" x="9825038" y="4381500"/>
          <p14:tracePt t="63989" x="9850438" y="4406900"/>
          <p14:tracePt t="64006" x="9850438" y="4414838"/>
          <p14:tracePt t="64007" x="9850438" y="4448175"/>
          <p14:tracePt t="64023" x="9783763" y="4491038"/>
          <p14:tracePt t="64039" x="9590088" y="4565650"/>
          <p14:tracePt t="64056" x="9163050" y="4725988"/>
          <p14:tracePt t="64072" x="8634413" y="4919663"/>
          <p14:tracePt t="64090" x="8415338" y="5002213"/>
          <p14:tracePt t="64106" x="8415338" y="5037138"/>
          <p14:tracePt t="64123" x="8474075" y="5053013"/>
          <p14:tracePt t="64139" x="8785225" y="5060950"/>
          <p14:tracePt t="64156" x="9423400" y="5060950"/>
          <p14:tracePt t="64173" x="10010775" y="5060950"/>
          <p14:tracePt t="64189" x="10294938" y="5060950"/>
          <p14:tracePt t="64206" x="10312400" y="5060950"/>
          <p14:tracePt t="64223" x="10304463" y="5070475"/>
          <p14:tracePt t="64239" x="10220325" y="5095875"/>
          <p14:tracePt t="64256" x="10018713" y="5137150"/>
          <p14:tracePt t="64273" x="9817100" y="5213350"/>
          <p14:tracePt t="64289" x="9707563" y="5305425"/>
          <p14:tracePt t="64306" x="9699625" y="5364163"/>
          <p14:tracePt t="64323" x="9850438" y="5438775"/>
          <p14:tracePt t="64339" x="10161588" y="5473700"/>
          <p14:tracePt t="64356" x="10488613" y="5481638"/>
          <p14:tracePt t="64373" x="10748963" y="5481638"/>
          <p14:tracePt t="64389" x="10841038" y="5481638"/>
          <p14:tracePt t="64406" x="10841038" y="5448300"/>
          <p14:tracePt t="64422" x="10841038" y="5405438"/>
          <p14:tracePt t="64439" x="10841038" y="5346700"/>
          <p14:tracePt t="64456" x="10841038" y="5262563"/>
          <p14:tracePt t="64473" x="10882313" y="5145088"/>
          <p14:tracePt t="64489" x="10991850" y="4953000"/>
          <p14:tracePt t="64506" x="11126788" y="4733925"/>
          <p14:tracePt t="64523" x="11218863" y="4541838"/>
          <p14:tracePt t="64539" x="11285538" y="4348163"/>
          <p14:tracePt t="64556" x="11303000" y="4189413"/>
          <p14:tracePt t="64573" x="11303000" y="4079875"/>
          <p14:tracePt t="64589" x="11303000" y="3978275"/>
          <p14:tracePt t="64606" x="11303000" y="3919538"/>
          <p14:tracePt t="64623" x="11303000" y="3860800"/>
          <p14:tracePt t="64639" x="11303000" y="3802063"/>
          <p14:tracePt t="64656" x="11303000" y="3752850"/>
          <p14:tracePt t="64673" x="11303000" y="3694113"/>
          <p14:tracePt t="64689" x="11303000" y="3617913"/>
          <p14:tracePt t="64706" x="11303000" y="3533775"/>
          <p14:tracePt t="64723" x="11303000" y="3459163"/>
          <p14:tracePt t="64739" x="11285538" y="3398838"/>
          <p14:tracePt t="64756" x="11252200" y="3340100"/>
          <p14:tracePt t="64773" x="11210925" y="3290888"/>
          <p14:tracePt t="64790" x="11185525" y="3265488"/>
          <p14:tracePt t="64806" x="11152188" y="3240088"/>
          <p14:tracePt t="64823" x="11126788" y="3206750"/>
          <p14:tracePt t="64824" x="11101388" y="3189288"/>
          <p14:tracePt t="64839" x="11068050" y="3130550"/>
          <p14:tracePt t="64856" x="11034713" y="3097213"/>
          <p14:tracePt t="64873" x="10999788" y="3038475"/>
          <p14:tracePt t="64889" x="10975975" y="2997200"/>
          <p14:tracePt t="64906" x="10966450" y="2963863"/>
          <p14:tracePt t="64923" x="10958513" y="2913063"/>
          <p14:tracePt t="64939" x="10950575" y="2895600"/>
          <p14:tracePt t="64957" x="10941050" y="2879725"/>
          <p14:tracePt t="65052" x="10941050" y="2887663"/>
          <p14:tracePt t="65059" x="10950575" y="2905125"/>
          <p14:tracePt t="65073" x="10958513" y="2946400"/>
          <p14:tracePt t="65089" x="10966450" y="3022600"/>
          <p14:tracePt t="65106" x="10966450" y="3089275"/>
          <p14:tracePt t="65123" x="10966450" y="3222625"/>
          <p14:tracePt t="65140" x="10966450" y="3416300"/>
          <p14:tracePt t="65156" x="10966450" y="3643313"/>
          <p14:tracePt t="65173" x="10966450" y="3860800"/>
          <p14:tracePt t="65191" x="10925175" y="4189413"/>
          <p14:tracePt t="65206" x="10917238" y="4289425"/>
          <p14:tracePt t="65207" x="10917238" y="4398963"/>
          <p14:tracePt t="65223" x="10917238" y="4649788"/>
          <p14:tracePt t="65239" x="10925175" y="4851400"/>
          <p14:tracePt t="65256" x="10966450" y="5045075"/>
          <p14:tracePt t="65273" x="10999788" y="5203825"/>
          <p14:tracePt t="65290" x="11050588" y="5346700"/>
          <p14:tracePt t="65306" x="11093450" y="5473700"/>
          <p14:tracePt t="65322" x="11109325" y="5548313"/>
          <p14:tracePt t="65345" x="11109325" y="5556250"/>
          <p14:tracePt t="65386" x="11109325" y="5565775"/>
          <p14:tracePt t="65475" x="11109325" y="5556250"/>
          <p14:tracePt t="65949" x="11083925" y="5556250"/>
          <p14:tracePt t="65957" x="11058525" y="5556250"/>
          <p14:tracePt t="65964" x="10983913" y="5556250"/>
          <p14:tracePt t="65973" x="10874375" y="5548313"/>
          <p14:tracePt t="65989" x="10698163" y="5514975"/>
          <p14:tracePt t="65989" x="10480675" y="5473700"/>
          <p14:tracePt t="66006" x="9918700" y="5346700"/>
          <p14:tracePt t="66023" x="9347200" y="5178425"/>
          <p14:tracePt t="66039" x="8767763" y="4960938"/>
          <p14:tracePt t="66056" x="8289925" y="4751388"/>
          <p14:tracePt t="66073" x="8021638" y="4591050"/>
          <p14:tracePt t="66089" x="7912100" y="4491038"/>
          <p14:tracePt t="66106" x="7896225" y="4440238"/>
          <p14:tracePt t="66107" x="7886700" y="4389438"/>
          <p14:tracePt t="66123" x="7878763" y="4271963"/>
          <p14:tracePt t="66139" x="7896225" y="4154488"/>
          <p14:tracePt t="66156" x="7954963" y="4062413"/>
          <p14:tracePt t="66173" x="8080375" y="3962400"/>
          <p14:tracePt t="66189" x="8256588" y="3844925"/>
          <p14:tracePt t="66206" x="8550275" y="3709988"/>
          <p14:tracePt t="66222" x="9045575" y="3508375"/>
          <p14:tracePt t="66239" x="9556750" y="3324225"/>
          <p14:tracePt t="66256" x="10001250" y="3163888"/>
          <p14:tracePt t="66273" x="10371138" y="3038475"/>
          <p14:tracePt t="66289" x="10555288" y="2963863"/>
          <p14:tracePt t="66306" x="10572750" y="2946400"/>
          <p14:tracePt t="66344" x="10580688" y="2946400"/>
          <p14:tracePt t="66351" x="10580688" y="2938463"/>
          <p14:tracePt t="66368" x="10580688" y="2928938"/>
          <p14:tracePt t="66376" x="10580688" y="2913063"/>
          <p14:tracePt t="66389" x="10580688" y="2895600"/>
          <p14:tracePt t="66406" x="10614025" y="2836863"/>
          <p14:tracePt t="66423" x="10690225" y="2752725"/>
          <p14:tracePt t="66439" x="10741025" y="2719388"/>
          <p14:tracePt t="66456" x="10841038" y="2660650"/>
          <p14:tracePt t="66473" x="10907713" y="2644775"/>
          <p14:tracePt t="66489" x="10941050" y="2635250"/>
          <p14:tracePt t="66506" x="10966450" y="2635250"/>
          <p14:tracePt t="66523" x="11025188" y="2686050"/>
          <p14:tracePt t="66523" x="11050588" y="2736850"/>
          <p14:tracePt t="66540" x="11093450" y="2820988"/>
          <p14:tracePt t="66556" x="11093450" y="2836863"/>
          <p14:tracePt t="66573" x="11109325" y="2895600"/>
          <p14:tracePt t="66589" x="11109325" y="3030538"/>
          <p14:tracePt t="66606" x="11109325" y="3155950"/>
          <p14:tracePt t="66623" x="11093450" y="3316288"/>
          <p14:tracePt t="66639" x="11068050" y="3475038"/>
          <p14:tracePt t="66656" x="11050588" y="3625850"/>
          <p14:tracePt t="66673" x="11042650" y="3768725"/>
          <p14:tracePt t="66689" x="11025188" y="3919538"/>
          <p14:tracePt t="66706" x="11025188" y="4046538"/>
          <p14:tracePt t="66723" x="11025188" y="4154488"/>
          <p14:tracePt t="66739" x="11025188" y="4256088"/>
          <p14:tracePt t="66756" x="11025188" y="4356100"/>
          <p14:tracePt t="66772" x="11034713" y="4440238"/>
          <p14:tracePt t="66789" x="11042650" y="4506913"/>
          <p14:tracePt t="66806" x="11058525" y="4557713"/>
          <p14:tracePt t="66823" x="11068050" y="4583113"/>
          <p14:tracePt t="66840" x="11068050" y="4591050"/>
          <p14:tracePt t="67088" x="11068050" y="4583113"/>
          <p14:tracePt t="67096" x="11068050" y="4565650"/>
          <p14:tracePt t="67106" x="11068050" y="4549775"/>
          <p14:tracePt t="67122" x="11083925" y="4516438"/>
          <p14:tracePt t="67139" x="11101388" y="4491038"/>
          <p14:tracePt t="67156" x="11109325" y="4483100"/>
          <p14:tracePt t="67173" x="11117263" y="4473575"/>
          <p14:tracePt t="67189" x="11117263" y="4465638"/>
          <p14:tracePt t="67206" x="11142663" y="4457700"/>
          <p14:tracePt t="67223" x="11152188" y="4457700"/>
          <p14:tracePt t="67240" x="11176000" y="4448175"/>
          <p14:tracePt t="67407" x="11152188" y="4448175"/>
          <p14:tracePt t="67415" x="11126788" y="4457700"/>
          <p14:tracePt t="67423" x="11083925" y="4465638"/>
          <p14:tracePt t="67439" x="11058525" y="4465638"/>
          <p14:tracePt t="67456" x="10891838" y="4473575"/>
          <p14:tracePt t="67457" x="10748963" y="4473575"/>
          <p14:tracePt t="67474" x="10069513" y="4473575"/>
          <p14:tracePt t="67490" x="9002713" y="4473575"/>
          <p14:tracePt t="67506" x="7845425" y="4473575"/>
          <p14:tracePt t="67523" x="6645275" y="4473575"/>
          <p14:tracePt t="67540" x="5554663" y="4473575"/>
          <p14:tracePt t="67556" x="4681538" y="4424363"/>
          <p14:tracePt t="67573" x="4129088" y="4322763"/>
          <p14:tracePt t="67825" x="4137025" y="4322763"/>
          <p14:tracePt t="67833" x="4170363" y="4322763"/>
          <p14:tracePt t="67841" x="4203700" y="4340225"/>
          <p14:tracePt t="67856" x="4254500" y="4389438"/>
          <p14:tracePt t="67873" x="4295775" y="4389438"/>
          <p14:tracePt t="67889" x="4321175" y="4389438"/>
          <p14:tracePt t="67906" x="4338638" y="4381500"/>
          <p14:tracePt t="67948" x="4338638" y="4373563"/>
          <p14:tracePt t="68734" x="4354513" y="4356100"/>
          <p14:tracePt t="68737" x="4379913" y="4330700"/>
          <p14:tracePt t="68755" x="4430713" y="4289425"/>
          <p14:tracePt t="68773" x="4505325" y="4205288"/>
          <p14:tracePt t="68789" x="4589463" y="4095750"/>
          <p14:tracePt t="68806" x="4657725" y="3970338"/>
          <p14:tracePt t="68823" x="4724400" y="3860800"/>
          <p14:tracePt t="68839" x="4765675" y="3760788"/>
          <p14:tracePt t="68856" x="4775200" y="3684588"/>
          <p14:tracePt t="68873" x="4775200" y="3635375"/>
          <p14:tracePt t="68889" x="4765675" y="3617913"/>
          <p14:tracePt t="68906" x="4757738" y="3609975"/>
          <p14:tracePt t="68923" x="4740275" y="3576638"/>
          <p14:tracePt t="68940" x="4740275" y="3541713"/>
          <p14:tracePt t="68956" x="4783138" y="3517900"/>
          <p14:tracePt t="68973" x="4867275" y="3492500"/>
          <p14:tracePt t="68989" x="5102225" y="3441700"/>
          <p14:tracePt t="69006" x="5672138" y="3357563"/>
          <p14:tracePt t="69023" x="6435725" y="3306763"/>
          <p14:tracePt t="69039" x="7191375" y="3298825"/>
          <p14:tracePt t="69056" x="7827963" y="3298825"/>
          <p14:tracePt t="69073" x="8289925" y="3298825"/>
          <p14:tracePt t="69089" x="8366125" y="3298825"/>
          <p14:tracePt t="69121" x="8356600" y="3306763"/>
          <p14:tracePt t="69129" x="8340725" y="3316288"/>
          <p14:tracePt t="69139" x="8315325" y="3324225"/>
          <p14:tracePt t="69156" x="8264525" y="3340100"/>
          <p14:tracePt t="69173" x="8256588" y="3349625"/>
          <p14:tracePt t="69189" x="8248650" y="3357563"/>
          <p14:tracePt t="69206" x="8239125" y="3382963"/>
          <p14:tracePt t="69223" x="8231188" y="3408363"/>
          <p14:tracePt t="69239" x="8197850" y="3459163"/>
          <p14:tracePt t="69256" x="8139113" y="3517900"/>
          <p14:tracePt t="69273" x="8062913" y="3584575"/>
          <p14:tracePt t="69289" x="7996238" y="3617913"/>
          <p14:tracePt t="69458" x="7996238" y="3625850"/>
          <p14:tracePt t="69465" x="7996238" y="3635375"/>
          <p14:tracePt t="69474" x="7996238" y="3643313"/>
          <p14:tracePt t="69489" x="7980363" y="3659188"/>
          <p14:tracePt t="69490" x="7962900" y="3668713"/>
          <p14:tracePt t="69506" x="7954963" y="3684588"/>
          <p14:tracePt t="69522" x="7921625" y="3694113"/>
          <p14:tracePt t="69555" x="7904163" y="3694113"/>
          <p14:tracePt t="69563" x="7896225" y="3709988"/>
          <p14:tracePt t="69573" x="7878763" y="3709988"/>
          <p14:tracePt t="69589" x="7862888" y="3727450"/>
          <p14:tracePt t="69606" x="7845425" y="3727450"/>
          <p14:tracePt t="69623" x="7820025" y="3743325"/>
          <p14:tracePt t="69639" x="7812088" y="3743325"/>
          <p14:tracePt t="70666" x="7804150" y="3743325"/>
          <p14:tracePt t="70758" x="7794625" y="3743325"/>
          <p14:tracePt t="70765" x="7786688" y="3743325"/>
          <p14:tracePt t="70850" x="7778750" y="3743325"/>
          <p14:tracePt t="70859" x="7769225" y="3743325"/>
          <p14:tracePt t="70874" x="7753350" y="3743325"/>
          <p14:tracePt t="70891" x="7735888" y="3743325"/>
          <p14:tracePt t="70907" x="7720013" y="3743325"/>
          <p14:tracePt t="70923" x="7677150" y="3735388"/>
          <p14:tracePt t="70939" x="7618413" y="3727450"/>
          <p14:tracePt t="70956" x="7569200" y="3709988"/>
          <p14:tracePt t="70973" x="7526338" y="3694113"/>
          <p14:tracePt t="70990" x="7451725" y="3676650"/>
          <p14:tracePt t="71006" x="7434263" y="3668713"/>
          <p14:tracePt t="71023" x="7367588" y="3625850"/>
          <p14:tracePt t="71039" x="7342188" y="3609975"/>
          <p14:tracePt t="71056" x="7291388" y="3576638"/>
          <p14:tracePt t="71073" x="7258050" y="3559175"/>
          <p14:tracePt t="71089" x="7224713" y="3533775"/>
          <p14:tracePt t="71106" x="7191375" y="3517900"/>
          <p14:tracePt t="71123" x="7181850" y="3508375"/>
          <p14:tracePt t="71139" x="7173913" y="3508375"/>
          <p14:tracePt t="71156" x="7158038" y="3492500"/>
          <p14:tracePt t="71173" x="7140575" y="3475038"/>
          <p14:tracePt t="71189" x="7123113" y="3467100"/>
          <p14:tracePt t="71206" x="7115175" y="3459163"/>
          <p14:tracePt t="71223" x="7107238" y="3459163"/>
          <p14:tracePt t="71239" x="7107238" y="3449638"/>
          <p14:tracePt t="71349" x="7089775" y="3449638"/>
          <p14:tracePt t="71357" x="7081838" y="3449638"/>
          <p14:tracePt t="71365" x="7073900" y="3449638"/>
          <p14:tracePt t="71374" x="7064375" y="3449638"/>
          <p14:tracePt t="71389" x="7056438" y="3449638"/>
          <p14:tracePt t="71407" x="7023100" y="3449638"/>
          <p14:tracePt t="71423" x="7015163" y="3449638"/>
          <p14:tracePt t="71423" x="7005638" y="3449638"/>
          <p14:tracePt t="71440" x="6997700" y="3449638"/>
          <p14:tracePt t="71668" x="6981825" y="3441700"/>
          <p14:tracePt t="71676" x="6981825" y="3433763"/>
          <p14:tracePt t="71701" x="6981825" y="3424238"/>
          <p14:tracePt t="71717" x="6981825" y="3416300"/>
          <p14:tracePt t="71734" x="6972300" y="3408363"/>
          <p14:tracePt t="71906" x="6989763" y="3408363"/>
          <p14:tracePt t="71913" x="7005638" y="3408363"/>
          <p14:tracePt t="71923" x="7023100" y="3390900"/>
          <p14:tracePt t="71939" x="7064375" y="3390900"/>
          <p14:tracePt t="71956" x="7115175" y="3390900"/>
          <p14:tracePt t="71973" x="7158038" y="3382963"/>
          <p14:tracePt t="71989" x="7224713" y="3382963"/>
          <p14:tracePt t="72006" x="7275513" y="3382963"/>
          <p14:tracePt t="72022" x="7324725" y="3382963"/>
          <p14:tracePt t="72039" x="7367588" y="3382963"/>
          <p14:tracePt t="72056" x="7416800" y="3382963"/>
          <p14:tracePt t="72073" x="7451725" y="3382963"/>
          <p14:tracePt t="72090" x="7475538" y="3382963"/>
          <p14:tracePt t="72106" x="7518400" y="3382963"/>
          <p14:tracePt t="72123" x="7577138" y="3382963"/>
          <p14:tracePt t="72139" x="7627938" y="3375025"/>
          <p14:tracePt t="72156" x="7669213" y="3375025"/>
          <p14:tracePt t="72173" x="7702550" y="3365500"/>
          <p14:tracePt t="72189" x="7753350" y="3365500"/>
          <p14:tracePt t="72207" x="7778750" y="3365500"/>
          <p14:tracePt t="72224" x="7786688" y="3365500"/>
          <p14:tracePt t="72290" x="7794625" y="3365500"/>
          <p14:tracePt t="72298" x="7804150" y="3357563"/>
          <p14:tracePt t="72331" x="7812088" y="3357563"/>
          <p14:tracePt t="72339" x="7820025" y="3357563"/>
          <p14:tracePt t="72511" x="7827963" y="3357563"/>
          <p14:tracePt t="72519" x="7837488" y="3357563"/>
          <p14:tracePt t="72527" x="7845425" y="3357563"/>
          <p14:tracePt t="72539" x="7853363" y="3340100"/>
          <p14:tracePt t="72556" x="7862888" y="3340100"/>
          <p14:tracePt t="72572" x="7870825" y="3340100"/>
          <p14:tracePt t="72741" x="7862888" y="3340100"/>
          <p14:tracePt t="72748" x="7853363" y="3349625"/>
          <p14:tracePt t="72757" x="7837488" y="3349625"/>
          <p14:tracePt t="72773" x="7794625" y="3357563"/>
          <p14:tracePt t="72789" x="7769225" y="3357563"/>
          <p14:tracePt t="72806" x="7710488" y="3357563"/>
          <p14:tracePt t="73199" x="7710488" y="3349625"/>
          <p14:tracePt t="73207" x="7720013" y="3340100"/>
          <p14:tracePt t="73223" x="7727950" y="3332163"/>
          <p14:tracePt t="73239" x="7735888" y="3332163"/>
          <p14:tracePt t="73362" x="7735888" y="3324225"/>
          <p14:tracePt t="73378" x="7745413" y="3324225"/>
          <p14:tracePt t="73386" x="7753350" y="3324225"/>
          <p14:tracePt t="73394" x="7761288" y="3324225"/>
          <p14:tracePt t="73410" x="7778750" y="3324225"/>
          <p14:tracePt t="73422" x="7794625" y="3316288"/>
          <p14:tracePt t="73439" x="7853363" y="3257550"/>
          <p14:tracePt t="73456" x="7878763" y="3181350"/>
          <p14:tracePt t="73473" x="7896225" y="3105150"/>
          <p14:tracePt t="73489" x="7896225" y="3030538"/>
          <p14:tracePt t="73506" x="7896225" y="2979738"/>
          <p14:tracePt t="73522" x="7896225" y="2946400"/>
          <p14:tracePt t="73539" x="7886700" y="2928938"/>
          <p14:tracePt t="73556" x="7886700" y="2921000"/>
          <p14:tracePt t="73572" x="7878763" y="2913063"/>
          <p14:tracePt t="73673" x="7862888" y="2895600"/>
          <p14:tracePt t="73688" x="7853363" y="2895600"/>
          <p14:tracePt t="73696" x="7845425" y="2887663"/>
          <p14:tracePt t="73706" x="7837488" y="2887663"/>
          <p14:tracePt t="73723" x="7820025" y="2879725"/>
          <p14:tracePt t="73739" x="7804150" y="2870200"/>
          <p14:tracePt t="73762" x="7794625" y="2854325"/>
          <p14:tracePt t="73778" x="7786688" y="2854325"/>
          <p14:tracePt t="73894" x="7778750" y="2854325"/>
          <p14:tracePt t="73901" x="7769225" y="2854325"/>
          <p14:tracePt t="73917" x="7761288" y="2854325"/>
          <p14:tracePt t="73943" x="7761288" y="2862263"/>
          <p14:tracePt t="73966" x="7761288" y="2870200"/>
          <p14:tracePt t="73976" x="7761288" y="2879725"/>
          <p14:tracePt t="73991" x="7761288" y="2895600"/>
          <p14:tracePt t="74016" x="7761288" y="2905125"/>
          <p14:tracePt t="74024" x="7761288" y="2913063"/>
          <p14:tracePt t="74040" x="7761288" y="2921000"/>
          <p14:tracePt t="74048" x="7761288" y="2928938"/>
          <p14:tracePt t="74056" x="7761288" y="2938463"/>
          <p14:tracePt t="74072" x="7761288" y="2946400"/>
          <p14:tracePt t="74089" x="7753350" y="2979738"/>
          <p14:tracePt t="74090" x="7753350" y="2997200"/>
          <p14:tracePt t="74106" x="7753350" y="3022600"/>
          <p14:tracePt t="74123" x="7753350" y="3038475"/>
          <p14:tracePt t="74139" x="7753350" y="3063875"/>
          <p14:tracePt t="74156" x="7753350" y="3097213"/>
          <p14:tracePt t="74172" x="7753350" y="3122613"/>
          <p14:tracePt t="74189" x="7753350" y="3173413"/>
          <p14:tracePt t="74206" x="7761288" y="3214688"/>
          <p14:tracePt t="74223" x="7778750" y="3257550"/>
          <p14:tracePt t="74240" x="7778750" y="3316288"/>
          <p14:tracePt t="74256" x="7786688" y="3382963"/>
          <p14:tracePt t="74273" x="7786688" y="3459163"/>
          <p14:tracePt t="74289" x="7786688" y="3500438"/>
          <p14:tracePt t="74306" x="7786688" y="3576638"/>
          <p14:tracePt t="74323" x="7786688" y="3676650"/>
          <p14:tracePt t="74340" x="7794625" y="3768725"/>
          <p14:tracePt t="74356" x="7804150" y="3878263"/>
          <p14:tracePt t="74372" x="7820025" y="3987800"/>
          <p14:tracePt t="74389" x="7837488" y="4105275"/>
          <p14:tracePt t="74406" x="7853363" y="4248150"/>
          <p14:tracePt t="74423" x="7870825" y="4406900"/>
          <p14:tracePt t="74440" x="7886700" y="4565650"/>
          <p14:tracePt t="74456" x="7921625" y="4725988"/>
          <p14:tracePt t="74473" x="7937500" y="4884738"/>
          <p14:tracePt t="74489" x="7937500" y="5045075"/>
          <p14:tracePt t="74506" x="7945438" y="5187950"/>
          <p14:tracePt t="74522" x="7945438" y="5313363"/>
          <p14:tracePt t="74539" x="7945438" y="5414963"/>
          <p14:tracePt t="74555" x="7945438" y="5507038"/>
          <p14:tracePt t="74573" x="7945438" y="5624513"/>
          <p14:tracePt t="74590" x="7945438" y="5673725"/>
          <p14:tracePt t="74607" x="7945438" y="5708650"/>
          <p14:tracePt t="74623" x="7945438" y="5732463"/>
          <p14:tracePt t="74639" x="7945438" y="5749925"/>
          <p14:tracePt t="74656" x="7945438" y="5757863"/>
          <p14:tracePt t="74673" x="7945438" y="5767388"/>
          <p14:tracePt t="74689" x="7945438" y="5783263"/>
          <p14:tracePt t="74711" x="7945438" y="5791200"/>
          <p14:tracePt t="74932" x="7945438" y="5783263"/>
          <p14:tracePt t="74940" x="7945438" y="5775325"/>
          <p14:tracePt t="74948" x="7945438" y="5767388"/>
          <p14:tracePt t="74957" x="7945438" y="5749925"/>
          <p14:tracePt t="74973" x="7945438" y="5732463"/>
          <p14:tracePt t="74989" x="7945438" y="5708650"/>
          <p14:tracePt t="75006" x="7945438" y="5683250"/>
          <p14:tracePt t="75030" x="7945438" y="5673725"/>
          <p14:tracePt t="75121" x="7929563" y="5673725"/>
          <p14:tracePt t="75128" x="7921625" y="5649913"/>
          <p14:tracePt t="75140" x="7921625" y="5614988"/>
          <p14:tracePt t="75471" x="7929563" y="5624513"/>
          <p14:tracePt t="75479" x="7929563" y="5632450"/>
          <p14:tracePt t="75490" x="7929563" y="5640388"/>
          <p14:tracePt t="75506" x="7937500" y="5649913"/>
          <p14:tracePt t="75523" x="7937500" y="5665788"/>
          <p14:tracePt t="75540" x="7937500" y="5673725"/>
          <p14:tracePt t="75556" x="7937500" y="5657850"/>
          <p14:tracePt t="75572" x="7937500" y="5624513"/>
          <p14:tracePt t="75589" x="7937500" y="5540375"/>
          <p14:tracePt t="75606" x="7937500" y="5464175"/>
          <p14:tracePt t="75623" x="7937500" y="5338763"/>
          <p14:tracePt t="75639" x="7962900" y="5145088"/>
          <p14:tracePt t="75656" x="7980363" y="4919663"/>
          <p14:tracePt t="75672" x="7996238" y="4718050"/>
          <p14:tracePt t="75690" x="8013700" y="4557713"/>
          <p14:tracePt t="75706" x="8021638" y="4424363"/>
          <p14:tracePt t="75723" x="8021638" y="4297363"/>
          <p14:tracePt t="75739" x="8021638" y="4171950"/>
          <p14:tracePt t="75756" x="8039100" y="4046538"/>
          <p14:tracePt t="75773" x="8047038" y="3952875"/>
          <p14:tracePt t="75789" x="8047038" y="3878263"/>
          <p14:tracePt t="75806" x="8047038" y="3811588"/>
          <p14:tracePt t="75823" x="8047038" y="3760788"/>
          <p14:tracePt t="75839" x="8047038" y="3727450"/>
          <p14:tracePt t="75856" x="8039100" y="3702050"/>
          <p14:tracePt t="75873" x="8013700" y="3651250"/>
          <p14:tracePt t="75889" x="7988300" y="3600450"/>
          <p14:tracePt t="75906" x="7962900" y="3576638"/>
          <p14:tracePt t="75923" x="7921625" y="3541713"/>
          <p14:tracePt t="75939" x="7886700" y="3517900"/>
          <p14:tracePt t="75956" x="7853363" y="3492500"/>
          <p14:tracePt t="75973" x="7804150" y="3475038"/>
          <p14:tracePt t="75989" x="7786688" y="3467100"/>
          <p14:tracePt t="76006" x="7753350" y="3449638"/>
          <p14:tracePt t="76023" x="7735888" y="3441700"/>
          <p14:tracePt t="76039" x="7720013" y="3433763"/>
          <p14:tracePt t="76056" x="7702550" y="3424238"/>
          <p14:tracePt t="76073" x="7677150" y="3416300"/>
          <p14:tracePt t="76089" x="7661275" y="3408363"/>
          <p14:tracePt t="76106" x="7643813" y="3398838"/>
          <p14:tracePt t="76122" x="7635875" y="3390900"/>
          <p14:tracePt t="76140" x="7627938" y="3390900"/>
          <p14:tracePt t="76156" x="7602538" y="3375025"/>
          <p14:tracePt t="76172" x="7593013" y="3340100"/>
          <p14:tracePt t="76189" x="7577138" y="3316288"/>
          <p14:tracePt t="76206" x="7559675" y="3281363"/>
          <p14:tracePt t="76223" x="7559675" y="3273425"/>
          <p14:tracePt t="76273" x="7559675" y="3281363"/>
          <p14:tracePt t="76281" x="7569200" y="3324225"/>
          <p14:tracePt t="76289" x="7569200" y="3357563"/>
          <p14:tracePt t="76306" x="7577138" y="3382963"/>
          <p14:tracePt t="76322" x="7585075" y="3449638"/>
          <p14:tracePt t="76323" x="7593013" y="3475038"/>
          <p14:tracePt t="76339" x="7593013" y="3492500"/>
          <p14:tracePt t="76363" x="7602538" y="3492500"/>
          <p14:tracePt t="76379" x="7610475" y="3492500"/>
          <p14:tracePt t="76389" x="7610475" y="3459163"/>
          <p14:tracePt t="76406" x="7635875" y="3375025"/>
          <p14:tracePt t="76422" x="7643813" y="3316288"/>
          <p14:tracePt t="76439" x="7651750" y="3257550"/>
          <p14:tracePt t="76456" x="7661275" y="3222625"/>
          <p14:tracePt t="76473" x="7661275" y="3214688"/>
          <p14:tracePt t="76526" x="7661275" y="3232150"/>
          <p14:tracePt t="76535" x="7661275" y="3265488"/>
          <p14:tracePt t="76543" x="7661275" y="3298825"/>
          <p14:tracePt t="76556" x="7661275" y="3324225"/>
          <p14:tracePt t="76573" x="7669213" y="3375025"/>
          <p14:tracePt t="76589" x="7677150" y="3408363"/>
          <p14:tracePt t="76606" x="7686675" y="3433763"/>
          <p14:tracePt t="76623" x="7710488" y="3441700"/>
          <p14:tracePt t="76639" x="7720013" y="3441700"/>
          <p14:tracePt t="76656" x="7735888" y="3441700"/>
          <p14:tracePt t="76657" x="7761288" y="3441700"/>
          <p14:tracePt t="76673" x="7769225" y="3441700"/>
          <p14:tracePt t="76689" x="7778750" y="3424238"/>
          <p14:tracePt t="76706" x="7786688" y="3408363"/>
          <p14:tracePt t="76780" x="7786688" y="3398838"/>
          <p14:tracePt t="76806" x="7778750" y="3398838"/>
          <p14:tracePt t="86844" x="7753350" y="3398838"/>
          <p14:tracePt t="86858" x="7735888" y="3398838"/>
          <p14:tracePt t="86865" x="7702550" y="3398838"/>
          <p14:tracePt t="86873" x="7661275" y="3408363"/>
          <p14:tracePt t="86890" x="7618413" y="3424238"/>
          <p14:tracePt t="86906" x="7543800" y="3475038"/>
          <p14:tracePt t="86907" x="7518400" y="3482975"/>
          <p14:tracePt t="86923" x="7510463" y="3500438"/>
          <p14:tracePt t="87006" x="7500938" y="3500438"/>
          <p14:tracePt t="87014" x="7526338" y="3508375"/>
          <p14:tracePt t="87024" x="7551738" y="3508375"/>
          <p14:tracePt t="87040" x="7618413" y="3517900"/>
          <p14:tracePt t="87057" x="7627938" y="3517900"/>
          <p14:tracePt t="87073" x="7551738" y="3533775"/>
          <p14:tracePt t="87090" x="7158038" y="3600450"/>
          <p14:tracePt t="87106" x="6234113" y="3702050"/>
          <p14:tracePt t="87123" x="5059363" y="3819525"/>
          <p14:tracePt t="87140" x="4019550" y="3919538"/>
          <p14:tracePt t="87156" x="3121025" y="3987800"/>
          <p14:tracePt t="87173" x="2366963" y="4003675"/>
          <p14:tracePt t="87190" x="1812925" y="3987800"/>
          <p14:tracePt t="87268" x="1703388" y="3978275"/>
          <p14:tracePt t="87275" x="1593850" y="3978275"/>
          <p14:tracePt t="87290" x="1501775" y="3978275"/>
          <p14:tracePt t="87306" x="1368425" y="3978275"/>
          <p14:tracePt t="87324" x="1266825" y="3978275"/>
          <p14:tracePt t="87339" x="1208088" y="3978275"/>
          <p14:tracePt t="87358" x="1133475" y="4029075"/>
          <p14:tracePt t="87374" x="1090613" y="4079875"/>
          <p14:tracePt t="87390" x="1065213" y="4095750"/>
          <p14:tracePt t="87391" x="1039813" y="4113213"/>
          <p14:tracePt t="87406" x="998538" y="4130675"/>
          <p14:tracePt t="87423" x="947738" y="4146550"/>
          <p14:tracePt t="87490" x="939800" y="4146550"/>
          <p14:tracePt t="87501" x="914400" y="4146550"/>
          <p14:tracePt t="87507" x="906463" y="4146550"/>
          <p14:tracePt t="87522" x="898525" y="4146550"/>
          <p14:tracePt t="87545" x="889000" y="4146550"/>
          <p14:tracePt t="87562" x="881063" y="4146550"/>
          <p14:tracePt t="87572" x="881063" y="4121150"/>
          <p14:tracePt t="87589" x="898525" y="4079875"/>
          <p14:tracePt t="87606" x="998538" y="4029075"/>
          <p14:tracePt t="87623" x="1082675" y="4003675"/>
          <p14:tracePt t="87639" x="1258888" y="3978275"/>
          <p14:tracePt t="87657" x="1485900" y="3944938"/>
          <p14:tracePt t="87673" x="1720850" y="3919538"/>
          <p14:tracePt t="87689" x="1897063" y="3911600"/>
          <p14:tracePt t="87706" x="1989138" y="3911600"/>
          <p14:tracePt t="87723" x="2014538" y="3911600"/>
          <p14:tracePt t="87765" x="2014538" y="3919538"/>
          <p14:tracePt t="90534" x="2081213" y="3978275"/>
          <p14:tracePt t="90542" x="2155825" y="4021138"/>
          <p14:tracePt t="90558" x="2239963" y="4071938"/>
          <p14:tracePt t="90558" x="2324100" y="4121150"/>
          <p14:tracePt t="90573" x="2466975" y="4213225"/>
          <p14:tracePt t="90589" x="2592388" y="4306888"/>
          <p14:tracePt t="90605" x="2643188" y="4348163"/>
          <p14:tracePt t="90623" x="2719388" y="4406900"/>
          <p14:tracePt t="90639" x="2760663" y="4424363"/>
          <p14:tracePt t="90656" x="2778125" y="4448175"/>
          <p14:tracePt t="90672" x="2811463" y="4465638"/>
          <p14:tracePt t="90689" x="2827338" y="4491038"/>
          <p14:tracePt t="90706" x="2860675" y="4506913"/>
          <p14:tracePt t="90723" x="2919413" y="4532313"/>
          <p14:tracePt t="90740" x="2970213" y="4532313"/>
          <p14:tracePt t="90755" x="3003550" y="4557713"/>
          <p14:tracePt t="90773" x="3028950" y="4565650"/>
          <p14:tracePt t="90789" x="3079750" y="4575175"/>
          <p14:tracePt t="90806" x="3146425" y="4591050"/>
          <p14:tracePt t="90822" x="3213100" y="4591050"/>
          <p14:tracePt t="90839" x="3238500" y="4591050"/>
          <p14:tracePt t="90856" x="3255963" y="4591050"/>
          <p14:tracePt t="90892" x="3255963" y="4575175"/>
          <p14:tracePt t="90917" x="3255963" y="4557713"/>
          <p14:tracePt t="90925" x="3255963" y="4549775"/>
          <p14:tracePt t="90941" x="3255963" y="4532313"/>
          <p14:tracePt t="90956" x="3255963" y="4524375"/>
          <p14:tracePt t="90973" x="3263900" y="4483100"/>
          <p14:tracePt t="90989" x="3281363" y="4465638"/>
          <p14:tracePt t="91005" x="3281363" y="4457700"/>
          <p14:tracePt t="91023" x="3281363" y="4448175"/>
          <p14:tracePt t="91039" x="3281363" y="4440238"/>
          <p14:tracePt t="91113" x="3271838" y="4440238"/>
          <p14:tracePt t="92255" x="3289300" y="4440238"/>
          <p14:tracePt t="92258" x="3340100" y="4440238"/>
          <p14:tracePt t="92273" x="3398838" y="4440238"/>
          <p14:tracePt t="92290" x="3432175" y="4473575"/>
          <p14:tracePt t="92306" x="3389313" y="4506913"/>
          <p14:tracePt t="92323" x="3205163" y="4483100"/>
          <p14:tracePt t="92340" x="3189288" y="4473575"/>
          <p14:tracePt t="92580" x="3205163" y="4473575"/>
          <p14:tracePt t="92588" x="3213100" y="4473575"/>
          <p14:tracePt t="92596" x="3213100" y="4465638"/>
          <p14:tracePt t="92629" x="3222625" y="4491038"/>
          <p14:tracePt t="92637" x="3238500" y="4516438"/>
          <p14:tracePt t="92645" x="3248025" y="4541838"/>
          <p14:tracePt t="92655" x="3271838" y="4575175"/>
          <p14:tracePt t="92672" x="3322638" y="4667250"/>
          <p14:tracePt t="92689" x="3389313" y="4784725"/>
          <p14:tracePt t="92706" x="3432175" y="4876800"/>
          <p14:tracePt t="92723" x="3440113" y="4876800"/>
          <p14:tracePt t="92768" x="3448050" y="4876800"/>
          <p14:tracePt t="92939" x="3448050" y="4884738"/>
          <p14:tracePt t="92948" x="3440113" y="4894263"/>
          <p14:tracePt t="92956" x="3424238" y="4919663"/>
          <p14:tracePt t="92973" x="3406775" y="4943475"/>
          <p14:tracePt t="92989" x="3389313" y="4960938"/>
          <p14:tracePt t="93006" x="3373438" y="4978400"/>
          <p14:tracePt t="93023" x="3365500" y="4994275"/>
          <p14:tracePt t="93039" x="3340100" y="5002213"/>
          <p14:tracePt t="93056" x="3314700" y="5037138"/>
          <p14:tracePt t="93073" x="3281363" y="5078413"/>
          <p14:tracePt t="93089" x="3205163" y="5162550"/>
          <p14:tracePt t="93106" x="3163888" y="5213350"/>
          <p14:tracePt t="93123" x="3079750" y="5280025"/>
          <p14:tracePt t="93139" x="2962275" y="5372100"/>
          <p14:tracePt t="93156" x="2844800" y="5456238"/>
          <p14:tracePt t="93173" x="2760663" y="5514975"/>
          <p14:tracePt t="93189" x="2676525" y="5556250"/>
          <p14:tracePt t="93205" x="2625725" y="5565775"/>
          <p14:tracePt t="93223" x="2576513" y="5565775"/>
          <p14:tracePt t="93239" x="2533650" y="5514975"/>
          <p14:tracePt t="93256" x="2533650" y="5497513"/>
          <p14:tracePt t="93642" x="2543175" y="5497513"/>
          <p14:tracePt t="93692" x="2543175" y="5489575"/>
          <p14:tracePt t="94010" x="2551113" y="5481638"/>
          <p14:tracePt t="94017" x="2576513" y="5481638"/>
          <p14:tracePt t="94025" x="2617788" y="5481638"/>
          <p14:tracePt t="94039" x="2693988" y="5481638"/>
          <p14:tracePt t="94056" x="2860675" y="5481638"/>
          <p14:tracePt t="94073" x="2995613" y="5481638"/>
          <p14:tracePt t="94089" x="3046413" y="5481638"/>
          <p14:tracePt t="94106" x="3054350" y="5481638"/>
          <p14:tracePt t="94124" x="3054350" y="5497513"/>
          <p14:tracePt t="94139" x="3036888" y="5522913"/>
          <p14:tracePt t="94156" x="2944813" y="5548313"/>
          <p14:tracePt t="94173" x="2911475" y="5556250"/>
          <p14:tracePt t="94189" x="2811463" y="5599113"/>
          <p14:tracePt t="94190" x="2768600" y="5614988"/>
          <p14:tracePt t="94206" x="2660650" y="5649913"/>
          <p14:tracePt t="94223" x="2617788" y="5665788"/>
          <p14:tracePt t="94241" x="2525713" y="5716588"/>
          <p14:tracePt t="94256" x="2508250" y="5724525"/>
          <p14:tracePt t="94273" x="2459038" y="5749925"/>
          <p14:tracePt t="94289" x="2425700" y="5775325"/>
          <p14:tracePt t="94306" x="2382838" y="5791200"/>
          <p14:tracePt t="94323" x="2324100" y="5791200"/>
          <p14:tracePt t="94339" x="2282825" y="5808663"/>
          <p14:tracePt t="94356" x="2249488" y="5816600"/>
          <p14:tracePt t="94444" x="2239963" y="5816600"/>
          <p14:tracePt t="96258" x="2265363" y="5816600"/>
          <p14:tracePt t="96259" x="2282825" y="5808663"/>
          <p14:tracePt t="96284" x="2290763" y="5808663"/>
          <p14:tracePt t="96293" x="2308225" y="5808663"/>
          <p14:tracePt t="96306" x="2316163" y="5800725"/>
          <p14:tracePt t="96375" x="2316163" y="5791200"/>
          <p14:tracePt t="96382" x="2316163" y="5783263"/>
          <p14:tracePt t="96390" x="2298700" y="5775325"/>
          <p14:tracePt t="96405" x="2282825" y="5767388"/>
          <p14:tracePt t="96423" x="2232025" y="5757863"/>
          <p14:tracePt t="96439" x="2181225" y="5741988"/>
          <p14:tracePt t="96457" x="2063750" y="5732463"/>
          <p14:tracePt t="96472" x="2005013" y="5732463"/>
          <p14:tracePt t="96489" x="1971675" y="5732463"/>
          <p14:tracePt t="96506" x="1938338" y="5732463"/>
          <p14:tracePt t="96522" x="1905000" y="5732463"/>
          <p14:tracePt t="96540" x="1879600" y="5732463"/>
          <p14:tracePt t="96556" x="1854200" y="5732463"/>
          <p14:tracePt t="96573" x="1779588" y="5732463"/>
          <p14:tracePt t="96589" x="1703388" y="5732463"/>
          <p14:tracePt t="96606" x="1636713" y="5732463"/>
          <p14:tracePt t="96622" x="1577975" y="5732463"/>
          <p14:tracePt t="96639" x="1552575" y="5732463"/>
          <p14:tracePt t="96656" x="1544638" y="5732463"/>
          <p14:tracePt t="96742" x="1552575" y="5732463"/>
          <p14:tracePt t="96750" x="1568450" y="5732463"/>
          <p14:tracePt t="96758" x="1603375" y="5732463"/>
          <p14:tracePt t="96772" x="1652588" y="5732463"/>
          <p14:tracePt t="96789" x="1711325" y="5732463"/>
          <p14:tracePt t="96806" x="1820863" y="5732463"/>
          <p14:tracePt t="96823" x="1963738" y="5732463"/>
          <p14:tracePt t="96839" x="2114550" y="5732463"/>
          <p14:tracePt t="96855" x="2239963" y="5732463"/>
          <p14:tracePt t="96874" x="2366963" y="5732463"/>
          <p14:tracePt t="96889" x="2382838" y="5732463"/>
          <p14:tracePt t="96905" x="2416175" y="5741988"/>
          <p14:tracePt t="96922" x="2416175" y="5749925"/>
          <p14:tracePt t="96939" x="2433638" y="5749925"/>
          <p14:tracePt t="96956" x="2459038" y="5749925"/>
          <p14:tracePt t="96989" x="2466975" y="5749925"/>
          <p14:tracePt t="97053" x="2474913" y="5767388"/>
          <p14:tracePt t="97070" x="2474913" y="5775325"/>
          <p14:tracePt t="97110" x="2466975" y="5783263"/>
          <p14:tracePt t="97512" x="2459038" y="5783263"/>
          <p14:tracePt t="97520" x="2449513" y="5783263"/>
          <p14:tracePt t="97527" x="2416175" y="5783263"/>
          <p14:tracePt t="97539" x="2400300" y="5783263"/>
          <p14:tracePt t="97556" x="2341563" y="5783263"/>
          <p14:tracePt t="97572" x="2273300" y="5775325"/>
          <p14:tracePt t="97589" x="2198688" y="5757863"/>
          <p14:tracePt t="97606" x="2147888" y="5757863"/>
          <p14:tracePt t="97623" x="2055813" y="5757863"/>
          <p14:tracePt t="97639" x="1963738" y="5757863"/>
          <p14:tracePt t="97656" x="1879600" y="5757863"/>
          <p14:tracePt t="97673" x="1854200" y="5757863"/>
          <p14:tracePt t="97689" x="1846263" y="5757863"/>
          <p14:tracePt t="97724" x="1838325" y="5757863"/>
          <p14:tracePt t="97732" x="1828800" y="5757863"/>
          <p14:tracePt t="97740" x="1820863" y="5757863"/>
          <p14:tracePt t="97757" x="1803400" y="5757863"/>
          <p14:tracePt t="97773" x="1779588" y="5757863"/>
          <p14:tracePt t="97790" x="1728788" y="5757863"/>
          <p14:tracePt t="97806" x="1711325" y="5757863"/>
          <p14:tracePt t="98460" x="1762125" y="5757863"/>
          <p14:tracePt t="98468" x="1854200" y="5757863"/>
          <p14:tracePt t="98477" x="1963738" y="5749925"/>
          <p14:tracePt t="98489" x="2073275" y="5741988"/>
          <p14:tracePt t="98506" x="2265363" y="5724525"/>
          <p14:tracePt t="98522" x="2400300" y="5724525"/>
          <p14:tracePt t="98539" x="2551113" y="5724525"/>
          <p14:tracePt t="98556" x="2684463" y="5724525"/>
          <p14:tracePt t="98573" x="2801938" y="5724525"/>
          <p14:tracePt t="98589" x="2886075" y="5724525"/>
          <p14:tracePt t="98606" x="2936875" y="5724525"/>
          <p14:tracePt t="98623" x="2987675" y="5724525"/>
          <p14:tracePt t="98640" x="3003550" y="5724525"/>
          <p14:tracePt t="98738" x="2995613" y="5724525"/>
          <p14:tracePt t="100905" x="2987675" y="5724525"/>
          <p14:tracePt t="100907" x="2987675" y="5732463"/>
          <p14:tracePt t="100923" x="2970213" y="5741988"/>
          <p14:tracePt t="100940" x="2954338" y="5757863"/>
          <p14:tracePt t="100940" x="2936875" y="5775325"/>
          <p14:tracePt t="100956" x="2870200" y="5826125"/>
          <p14:tracePt t="100972" x="2801938" y="5842000"/>
          <p14:tracePt t="100990" x="2668588" y="5875338"/>
          <p14:tracePt t="101006" x="2500313" y="5926138"/>
          <p14:tracePt t="101022" x="2425700" y="5951538"/>
          <p14:tracePt t="101039" x="2206625" y="6061075"/>
          <p14:tracePt t="101055" x="2097088" y="6110288"/>
          <p14:tracePt t="101072" x="1989138" y="6169025"/>
          <p14:tracePt t="101089" x="1887538" y="6227763"/>
          <p14:tracePt t="101106" x="1812925" y="6278563"/>
          <p14:tracePt t="101123" x="1711325" y="6362700"/>
          <p14:tracePt t="101139" x="1644650" y="6446838"/>
          <p14:tracePt t="101156" x="1577975" y="6530975"/>
          <p14:tracePt t="101172" x="1519238" y="6597650"/>
          <p14:tracePt t="101189" x="1485900" y="6656388"/>
          <p14:tracePt t="101206" x="1476375" y="6681788"/>
          <p14:tracePt t="101222" x="1476375" y="6715125"/>
          <p14:tracePt t="101239" x="1468438" y="6732588"/>
          <p14:tracePt t="101256" x="1460500" y="6757988"/>
          <p14:tracePt t="101273" x="1443038" y="6781800"/>
          <p14:tracePt t="101290" x="1427163" y="6807200"/>
          <p14:tracePt t="101306" x="1427163" y="6816725"/>
          <p14:tracePt t="101323" x="1409700" y="6840538"/>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07305" y="505865"/>
            <a:ext cx="746212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Gantt Chart Example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3-43</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6" name="Picture 5">
            <a:extLst>
              <a:ext uri="{FF2B5EF4-FFF2-40B4-BE49-F238E27FC236}">
                <a16:creationId xmlns="" xmlns:a16="http://schemas.microsoft.com/office/drawing/2014/main" id="{56A09E95-B483-41BC-8995-FBDA5B2C9B15}"/>
              </a:ext>
            </a:extLst>
          </p:cNvPr>
          <p:cNvPicPr>
            <a:picLocks noChangeAspect="1"/>
          </p:cNvPicPr>
          <p:nvPr/>
        </p:nvPicPr>
        <p:blipFill>
          <a:blip r:embed="rId3"/>
          <a:stretch>
            <a:fillRect/>
          </a:stretch>
        </p:blipFill>
        <p:spPr>
          <a:xfrm>
            <a:off x="1271001" y="1265987"/>
            <a:ext cx="9504999" cy="5553748"/>
          </a:xfrm>
          <a:prstGeom prst="rect">
            <a:avLst/>
          </a:prstGeom>
        </p:spPr>
      </p:pic>
    </p:spTree>
    <p:extLst>
      <p:ext uri="{BB962C8B-B14F-4D97-AF65-F5344CB8AC3E}">
        <p14:creationId xmlns:p14="http://schemas.microsoft.com/office/powerpoint/2010/main" val="823002130"/>
      </p:ext>
    </p:extLst>
  </p:cSld>
  <p:clrMapOvr>
    <a:masterClrMapping/>
  </p:clrMapOvr>
  <mc:AlternateContent xmlns:mc="http://schemas.openxmlformats.org/markup-compatibility/2006" xmlns:p14="http://schemas.microsoft.com/office/powerpoint/2010/main">
    <mc:Choice Requires="p14">
      <p:transition p14:dur="10" advTm="30232"/>
    </mc:Choice>
    <mc:Fallback xmlns="">
      <p:transition advTm="30232"/>
    </mc:Fallback>
  </mc:AlternateContent>
  <p:timing>
    <p:tnLst>
      <p:par>
        <p:cTn id="1" dur="indefinite" restart="never" nodeType="tmRoot"/>
      </p:par>
    </p:tnLst>
  </p:timing>
  <p:extLst mod="1">
    <p:ext uri="{3A86A75C-4F4B-4683-9AE1-C65F6400EC91}">
      <p14:laserTraceLst xmlns:p14="http://schemas.microsoft.com/office/powerpoint/2010/main">
        <p14:tracePtLst>
          <p14:tracePt t="290" x="2332038" y="6748463"/>
          <p14:tracePt t="298" x="2551113" y="6656388"/>
          <p14:tracePt t="312" x="2786063" y="6538913"/>
          <p14:tracePt t="329" x="3322638" y="6245225"/>
          <p14:tracePt t="346" x="3910013" y="5859463"/>
          <p14:tracePt t="362" x="4489450" y="5438775"/>
          <p14:tracePt t="379" x="5051425" y="4986338"/>
          <p14:tracePt t="395" x="5554663" y="4498975"/>
          <p14:tracePt t="413" x="6226175" y="3776663"/>
          <p14:tracePt t="429" x="6427788" y="3559175"/>
          <p14:tracePt t="429" x="6594475" y="3365500"/>
          <p14:tracePt t="445" x="6711950" y="3222625"/>
          <p14:tracePt t="446" x="6796088" y="3122613"/>
          <p14:tracePt t="462" x="6838950" y="3030538"/>
          <p14:tracePt t="463" x="6872288" y="2954338"/>
          <p14:tracePt t="480" x="6897688" y="2846388"/>
          <p14:tracePt t="496" x="6905625" y="2744788"/>
          <p14:tracePt t="512" x="6905625" y="2711450"/>
          <p14:tracePt t="529" x="6905625" y="2644775"/>
          <p14:tracePt t="546" x="6905625" y="2609850"/>
          <p14:tracePt t="562" x="6905625" y="2586038"/>
          <p14:tracePt t="579" x="6905625" y="2560638"/>
          <p14:tracePt t="596" x="6905625" y="2551113"/>
          <p14:tracePt t="612" x="6905625" y="2543175"/>
          <p14:tracePt t="1384" x="6905625" y="2535238"/>
          <p14:tracePt t="1388" x="6888163" y="2509838"/>
          <p14:tracePt t="1396" x="6821488" y="2468563"/>
          <p14:tracePt t="1413" x="6637338" y="2351088"/>
          <p14:tracePt t="1429" x="6351588" y="2208213"/>
          <p14:tracePt t="1445" x="5999163" y="2090738"/>
          <p14:tracePt t="1462" x="5580063" y="1938338"/>
          <p14:tracePt t="1479" x="5278438" y="1855788"/>
          <p14:tracePt t="1496" x="5143500" y="1820863"/>
          <p14:tracePt t="1512" x="5127625" y="1812925"/>
          <p14:tracePt t="1550" x="5127625" y="1797050"/>
          <p14:tracePt t="1558" x="5143500" y="1787525"/>
          <p14:tracePt t="1566" x="5168900" y="1779588"/>
          <p14:tracePt t="1579" x="5202238" y="1771650"/>
          <p14:tracePt t="1596" x="5294313" y="1762125"/>
          <p14:tracePt t="1612" x="5395913" y="1762125"/>
          <p14:tracePt t="1629" x="5580063" y="1762125"/>
          <p14:tracePt t="1646" x="5822950" y="1762125"/>
          <p14:tracePt t="1662" x="6075363" y="1779588"/>
          <p14:tracePt t="1680" x="6318250" y="1804988"/>
          <p14:tracePt t="1696" x="6477000" y="1830388"/>
          <p14:tracePt t="1713" x="6545263" y="1855788"/>
          <p14:tracePt t="1729" x="6553200" y="1855788"/>
          <p14:tracePt t="1746" x="6553200" y="1863725"/>
          <p14:tracePt t="1762" x="6553200" y="1879600"/>
          <p14:tracePt t="1779" x="6553200" y="1897063"/>
          <p14:tracePt t="1779" x="6545263" y="1897063"/>
          <p14:tracePt t="1796" x="6545263" y="1914525"/>
          <p14:tracePt t="1813" x="6570663" y="1930400"/>
          <p14:tracePt t="1829" x="6604000" y="1947863"/>
          <p14:tracePt t="1830" x="6629400" y="1947863"/>
          <p14:tracePt t="1846" x="6670675" y="1955800"/>
          <p14:tracePt t="2000" x="6670675" y="1963738"/>
          <p14:tracePt t="2016" x="6662738" y="1963738"/>
          <p14:tracePt t="2025" x="6653213" y="1963738"/>
          <p14:tracePt t="2033" x="6645275" y="1963738"/>
          <p14:tracePt t="2049" x="6619875" y="1963738"/>
          <p14:tracePt t="2062" x="6594475" y="1963738"/>
          <p14:tracePt t="2079" x="6527800" y="1963738"/>
          <p14:tracePt t="2096" x="6469063" y="1963738"/>
          <p14:tracePt t="2112" x="6359525" y="1963738"/>
          <p14:tracePt t="2129" x="6192838" y="1963738"/>
          <p14:tracePt t="2146" x="6042025" y="1947863"/>
          <p14:tracePt t="2162" x="5915025" y="1930400"/>
          <p14:tracePt t="2179" x="5797550" y="1905000"/>
          <p14:tracePt t="2196" x="5680075" y="1871663"/>
          <p14:tracePt t="2213" x="5656263" y="1863725"/>
          <p14:tracePt t="2213" x="5630863" y="1855788"/>
          <p14:tracePt t="2230" x="5621338" y="1855788"/>
          <p14:tracePt t="2230" x="5605463" y="1855788"/>
          <p14:tracePt t="2246" x="5529263" y="1838325"/>
          <p14:tracePt t="2263" x="5487988" y="1838325"/>
          <p14:tracePt t="2279" x="5421313" y="1838325"/>
          <p14:tracePt t="2296" x="5327650" y="1830388"/>
          <p14:tracePt t="2313" x="5219700" y="1830388"/>
          <p14:tracePt t="2329" x="5135563" y="1830388"/>
          <p14:tracePt t="2346" x="5084763" y="1820863"/>
          <p14:tracePt t="2361" x="5076825" y="1820863"/>
          <p14:tracePt t="2434" x="5068888" y="1820863"/>
          <p14:tracePt t="2458" x="5059363" y="1820863"/>
          <p14:tracePt t="2474" x="5051425" y="1820863"/>
          <p14:tracePt t="2491" x="5043488" y="1820863"/>
          <p14:tracePt t="2499" x="5026025" y="1820863"/>
          <p14:tracePt t="2513" x="5010150" y="1820863"/>
          <p14:tracePt t="2529" x="4992688" y="1820863"/>
          <p14:tracePt t="2546" x="4975225" y="1820863"/>
          <p14:tracePt t="2671" x="4984750" y="1820863"/>
          <p14:tracePt t="2703" x="4992688" y="1820863"/>
          <p14:tracePt t="2712" x="5000625" y="1820863"/>
          <p14:tracePt t="2728" x="5010150" y="1820863"/>
          <p14:tracePt t="2736" x="5018088" y="1820863"/>
          <p14:tracePt t="2753" x="5026025" y="1820863"/>
          <p14:tracePt t="2769" x="5033963" y="1820863"/>
          <p14:tracePt t="2785" x="5059363" y="1830388"/>
          <p14:tracePt t="2796" x="5076825" y="1830388"/>
          <p14:tracePt t="2813" x="5102225" y="1830388"/>
          <p14:tracePt t="2829" x="5118100" y="1838325"/>
          <p14:tracePt t="2846" x="5127625" y="1838325"/>
          <p14:tracePt t="2924" x="5135563" y="1838325"/>
          <p14:tracePt t="2932" x="5151438" y="1838325"/>
          <p14:tracePt t="2946" x="5168900" y="1838325"/>
          <p14:tracePt t="2963" x="5219700" y="1838325"/>
          <p14:tracePt t="2979" x="5353050" y="1838325"/>
          <p14:tracePt t="2996" x="5554663" y="1838325"/>
          <p14:tracePt t="3012" x="5789613" y="1838325"/>
          <p14:tracePt t="3029" x="5999163" y="1838325"/>
          <p14:tracePt t="3046" x="6200775" y="1838325"/>
          <p14:tracePt t="3062" x="6376988" y="1846263"/>
          <p14:tracePt t="3079" x="6527800" y="1855788"/>
          <p14:tracePt t="3096" x="6696075" y="1863725"/>
          <p14:tracePt t="3113" x="6796088" y="1863725"/>
          <p14:tracePt t="3129" x="6888163" y="1863725"/>
          <p14:tracePt t="3146" x="6989763" y="1863725"/>
          <p14:tracePt t="3163" x="7048500" y="1863725"/>
          <p14:tracePt t="3180" x="7216775" y="1863725"/>
          <p14:tracePt t="3195" x="7308850" y="1863725"/>
          <p14:tracePt t="3213" x="7392988" y="1863725"/>
          <p14:tracePt t="3229" x="7426325" y="1863725"/>
          <p14:tracePt t="3284" x="7434263" y="1863725"/>
          <p14:tracePt t="3292" x="7467600" y="1863725"/>
          <p14:tracePt t="3301" x="7475538" y="1863725"/>
          <p14:tracePt t="3313" x="7493000" y="1863725"/>
          <p14:tracePt t="3329" x="7534275" y="1879600"/>
          <p14:tracePt t="3346" x="7559675" y="1879600"/>
          <p14:tracePt t="3530" x="7559675" y="1889125"/>
          <p14:tracePt t="3693" x="7543800" y="1889125"/>
          <p14:tracePt t="3710" x="7534275" y="1897063"/>
          <p14:tracePt t="3726" x="7526338" y="1897063"/>
          <p14:tracePt t="3734" x="7518400" y="1897063"/>
          <p14:tracePt t="3745" x="7510463" y="1905000"/>
          <p14:tracePt t="3762" x="7500938" y="1914525"/>
          <p14:tracePt t="3779" x="7426325" y="1997075"/>
          <p14:tracePt t="3796" x="7367588" y="2065338"/>
          <p14:tracePt t="3812" x="7291388" y="2157413"/>
          <p14:tracePt t="3829" x="7158038" y="2341563"/>
          <p14:tracePt t="3847" x="6931025" y="2593975"/>
          <p14:tracePt t="3862" x="6629400" y="2913063"/>
          <p14:tracePt t="3879" x="6234113" y="3332163"/>
          <p14:tracePt t="3895" x="5781675" y="3811588"/>
          <p14:tracePt t="3913" x="5395913" y="4297363"/>
          <p14:tracePt t="3929" x="5110163" y="4708525"/>
          <p14:tracePt t="3946" x="4908550" y="5027613"/>
          <p14:tracePt t="3962" x="4799013" y="5203825"/>
          <p14:tracePt t="3979" x="4740275" y="5338763"/>
          <p14:tracePt t="3996" x="4699000" y="5489575"/>
          <p14:tracePt t="4013" x="4691063" y="5556250"/>
          <p14:tracePt t="4029" x="4681538" y="5591175"/>
          <p14:tracePt t="4045" x="4681538" y="5607050"/>
          <p14:tracePt t="4110" x="4681538" y="5614988"/>
          <p14:tracePt t="4119" x="4681538" y="5624513"/>
          <p14:tracePt t="4130" x="4673600" y="5632450"/>
          <p14:tracePt t="4146" x="4640263" y="5691188"/>
          <p14:tracePt t="4161" x="4598988" y="5749925"/>
          <p14:tracePt t="4179" x="4548188" y="5826125"/>
          <p14:tracePt t="4196" x="4514850" y="5867400"/>
          <p14:tracePt t="4212" x="4471988" y="5908675"/>
          <p14:tracePt t="4229" x="4446588" y="5943600"/>
          <p14:tracePt t="4246" x="4438650" y="5959475"/>
          <p14:tracePt t="4261" x="4430713" y="5959475"/>
          <p14:tracePt t="4290" x="4430713" y="5969000"/>
          <p14:tracePt t="4372" x="4422775" y="5969000"/>
          <p14:tracePt t="4388" x="4413250" y="5969000"/>
          <p14:tracePt t="4487" x="4405313" y="5969000"/>
          <p14:tracePt t="4593" x="4397375" y="5969000"/>
          <p14:tracePt t="4618" x="4413250" y="5969000"/>
          <p14:tracePt t="4626" x="4422775" y="5959475"/>
          <p14:tracePt t="4634" x="4430713" y="5959475"/>
          <p14:tracePt t="4646" x="4456113" y="5943600"/>
          <p14:tracePt t="4662" x="4471988" y="5943600"/>
          <p14:tracePt t="4679" x="4481513" y="5934075"/>
          <p14:tracePt t="4789" x="4471988" y="5934075"/>
          <p14:tracePt t="4806" x="4464050" y="5934075"/>
          <p14:tracePt t="4838" x="4464050" y="5926138"/>
          <p14:tracePt t="4863" x="4464050" y="5918200"/>
          <p14:tracePt t="4887" x="4464050" y="5900738"/>
          <p14:tracePt t="4896" x="4471988" y="5892800"/>
          <p14:tracePt t="4904" x="4489450" y="5892800"/>
          <p14:tracePt t="4913" x="4505325" y="5875338"/>
          <p14:tracePt t="4929" x="4514850" y="5867400"/>
          <p14:tracePt t="4954" x="4522788" y="5867400"/>
          <p14:tracePt t="4979" x="4522788" y="5859463"/>
          <p14:tracePt t="4986" x="4530725" y="5849938"/>
          <p14:tracePt t="5010" x="4530725" y="5842000"/>
          <p14:tracePt t="5084" x="4540250" y="5834063"/>
          <p14:tracePt t="5100" x="4548188" y="5826125"/>
          <p14:tracePt t="5116" x="4556125" y="5826125"/>
          <p14:tracePt t="5125" x="4564063" y="5816600"/>
          <p14:tracePt t="5149" x="4573588" y="5816600"/>
          <p14:tracePt t="5215" x="4581525" y="5816600"/>
          <p14:tracePt t="5296" x="4598988" y="5808663"/>
          <p14:tracePt t="5305" x="4598988" y="5800725"/>
          <p14:tracePt t="5313" x="4606925" y="5791200"/>
          <p14:tracePt t="5329" x="4622800" y="5783263"/>
          <p14:tracePt t="5329" x="4632325" y="5775325"/>
          <p14:tracePt t="5346" x="4699000" y="5724525"/>
          <p14:tracePt t="5362" x="4757738" y="5657850"/>
          <p14:tracePt t="5379" x="4783138" y="5640388"/>
          <p14:tracePt t="5396" x="4933950" y="5522913"/>
          <p14:tracePt t="5411" x="5026025" y="5380038"/>
          <p14:tracePt t="5429" x="5118100" y="5213350"/>
          <p14:tracePt t="5445" x="5186363" y="5060950"/>
          <p14:tracePt t="5462" x="5202238" y="4960938"/>
          <p14:tracePt t="5480" x="5210175" y="4894263"/>
          <p14:tracePt t="5496" x="5210175" y="4860925"/>
          <p14:tracePt t="5513" x="5210175" y="4851400"/>
          <p14:tracePt t="5529" x="5210175" y="4835525"/>
          <p14:tracePt t="5546" x="5210175" y="4810125"/>
          <p14:tracePt t="5562" x="5210175" y="4767263"/>
          <p14:tracePt t="5579" x="5227638" y="4700588"/>
          <p14:tracePt t="5596" x="5268913" y="4659313"/>
          <p14:tracePt t="5612" x="5286375" y="4624388"/>
          <p14:tracePt t="5629" x="5303838" y="4616450"/>
          <p14:tracePt t="5673" x="5303838" y="4624388"/>
          <p14:tracePt t="5681" x="5303838" y="4641850"/>
          <p14:tracePt t="5689" x="5278438" y="4684713"/>
          <p14:tracePt t="5698" x="5253038" y="4751388"/>
          <p14:tracePt t="5712" x="5219700" y="4826000"/>
          <p14:tracePt t="5729" x="5143500" y="4986338"/>
          <p14:tracePt t="5747" x="5033963" y="5237163"/>
          <p14:tracePt t="5761" x="5000625" y="5321300"/>
          <p14:tracePt t="5779" x="4883150" y="5540375"/>
          <p14:tracePt t="5796" x="4841875" y="5640388"/>
          <p14:tracePt t="5813" x="4808538" y="5716588"/>
          <p14:tracePt t="5829" x="4791075" y="5757863"/>
          <p14:tracePt t="5846" x="4775200" y="5783263"/>
          <p14:tracePt t="5862" x="4757738" y="5800725"/>
          <p14:tracePt t="5879" x="4724400" y="5849938"/>
          <p14:tracePt t="5896" x="4691063" y="5859463"/>
          <p14:tracePt t="5912" x="4673600" y="5867400"/>
          <p14:tracePt t="5929" x="4657725" y="5875338"/>
          <p14:tracePt t="5945" x="4622800" y="5875338"/>
          <p14:tracePt t="5963" x="4589463" y="5875338"/>
          <p14:tracePt t="5979" x="4581525" y="5875338"/>
          <p14:tracePt t="5996" x="4564063" y="5884863"/>
          <p14:tracePt t="6016" x="4556125" y="5884863"/>
          <p14:tracePt t="6029" x="4548188" y="5884863"/>
          <p14:tracePt t="6147" x="4548188" y="5867400"/>
          <p14:tracePt t="6163" x="4548188" y="5859463"/>
          <p14:tracePt t="6188" x="4548188" y="5849938"/>
          <p14:tracePt t="6336" x="4548188" y="5859463"/>
          <p14:tracePt t="6368" x="4573588" y="5867400"/>
          <p14:tracePt t="6376" x="4581525" y="5867400"/>
          <p14:tracePt t="6384" x="4614863" y="5867400"/>
          <p14:tracePt t="6396" x="4640263" y="5867400"/>
          <p14:tracePt t="6411" x="4691063" y="5867400"/>
          <p14:tracePt t="6429" x="4749800" y="5867400"/>
          <p14:tracePt t="6446" x="4808538" y="5867400"/>
          <p14:tracePt t="6462" x="4875213" y="5867400"/>
          <p14:tracePt t="6479" x="4959350" y="5867400"/>
          <p14:tracePt t="6496" x="5018088" y="5867400"/>
          <p14:tracePt t="6512" x="5043488" y="5867400"/>
          <p14:tracePt t="6529" x="5059363" y="5867400"/>
          <p14:tracePt t="6546" x="5059363" y="5859463"/>
          <p14:tracePt t="6589" x="5068888" y="5859463"/>
          <p14:tracePt t="6597" x="5076825" y="5849938"/>
          <p14:tracePt t="6613" x="5092700" y="5849938"/>
          <p14:tracePt t="6630" x="5102225" y="5849938"/>
          <p14:tracePt t="6638" x="5118100" y="5834063"/>
          <p14:tracePt t="6646" x="5127625" y="5834063"/>
          <p14:tracePt t="6663" x="5186363" y="5834063"/>
          <p14:tracePt t="6679" x="5227638" y="5834063"/>
          <p14:tracePt t="6680" x="5260975" y="5826125"/>
          <p14:tracePt t="6696" x="5319713" y="5826125"/>
          <p14:tracePt t="6712" x="5386388" y="5808663"/>
          <p14:tracePt t="6729" x="5437188" y="5808663"/>
          <p14:tracePt t="6745" x="5462588" y="5800725"/>
          <p14:tracePt t="6762" x="5480050" y="5800725"/>
          <p14:tracePt t="6875" x="5480050" y="5791200"/>
          <p14:tracePt t="6883" x="5480050" y="5767388"/>
          <p14:tracePt t="6896" x="5480050" y="5749925"/>
          <p14:tracePt t="6912" x="5487988" y="5657850"/>
          <p14:tracePt t="6930" x="5513388" y="5489575"/>
          <p14:tracePt t="6946" x="5572125" y="5129213"/>
          <p14:tracePt t="6962" x="5621338" y="4483100"/>
          <p14:tracePt t="6979" x="5689600" y="3886200"/>
          <p14:tracePt t="6996" x="5764213" y="3508375"/>
          <p14:tracePt t="7012" x="5822950" y="3257550"/>
          <p14:tracePt t="7029" x="5848350" y="3063875"/>
          <p14:tracePt t="7046" x="5865813" y="2862263"/>
          <p14:tracePt t="7062" x="5822950" y="2719388"/>
          <p14:tracePt t="7079" x="5773738" y="2576513"/>
          <p14:tracePt t="7096" x="5715000" y="2476500"/>
          <p14:tracePt t="7096" x="5689600" y="2451100"/>
          <p14:tracePt t="7112" x="5680075" y="2443163"/>
          <p14:tracePt t="7113" x="5638800" y="2425700"/>
          <p14:tracePt t="7129" x="5605463" y="2400300"/>
          <p14:tracePt t="7146" x="5580063" y="2366963"/>
          <p14:tracePt t="7163" x="5529263" y="2292350"/>
          <p14:tracePt t="7179" x="5503863" y="2241550"/>
          <p14:tracePt t="7196" x="5445125" y="2157413"/>
          <p14:tracePt t="7213" x="5378450" y="2065338"/>
          <p14:tracePt t="7229" x="5327650" y="1989138"/>
          <p14:tracePt t="7246" x="5286375" y="1930400"/>
          <p14:tracePt t="7262" x="5260975" y="1914525"/>
          <p14:tracePt t="7279" x="5235575" y="1897063"/>
          <p14:tracePt t="7295" x="5210175" y="1897063"/>
          <p14:tracePt t="7312" x="5176838" y="1871663"/>
          <p14:tracePt t="7329" x="5143500" y="1871663"/>
          <p14:tracePt t="7346" x="5076825" y="1855788"/>
          <p14:tracePt t="7362" x="5000625" y="1846263"/>
          <p14:tracePt t="7379" x="4941888" y="1838325"/>
          <p14:tracePt t="7396" x="4916488" y="1812925"/>
          <p14:tracePt t="7413" x="4908550" y="1804988"/>
          <p14:tracePt t="7429" x="4908550" y="1797050"/>
          <p14:tracePt t="7446" x="4908550" y="1787525"/>
          <p14:tracePt t="7554" x="4908550" y="1797050"/>
          <p14:tracePt t="7701" x="4916488" y="1797050"/>
          <p14:tracePt t="7718" x="4926013" y="1797050"/>
          <p14:tracePt t="7726" x="4933950" y="1797050"/>
          <p14:tracePt t="7742" x="4951413" y="1797050"/>
          <p14:tracePt t="7750" x="4959350" y="1797050"/>
          <p14:tracePt t="7762" x="4984750" y="1797050"/>
          <p14:tracePt t="7779" x="5018088" y="1797050"/>
          <p14:tracePt t="7795" x="5051425" y="1797050"/>
          <p14:tracePt t="7812" x="5092700" y="1797050"/>
          <p14:tracePt t="7829" x="5127625" y="1787525"/>
          <p14:tracePt t="7846" x="5176838" y="1787525"/>
          <p14:tracePt t="7862" x="5210175" y="1787525"/>
          <p14:tracePt t="7879" x="5268913" y="1787525"/>
          <p14:tracePt t="7895" x="5327650" y="1787525"/>
          <p14:tracePt t="7912" x="5370513" y="1787525"/>
          <p14:tracePt t="7929" x="5421313" y="1797050"/>
          <p14:tracePt t="7946" x="5495925" y="1797050"/>
          <p14:tracePt t="7962" x="5588000" y="1797050"/>
          <p14:tracePt t="7979" x="5680075" y="1797050"/>
          <p14:tracePt t="7996" x="5848350" y="1797050"/>
          <p14:tracePt t="8012" x="5983288" y="1797050"/>
          <p14:tracePt t="8029" x="6142038" y="1797050"/>
          <p14:tracePt t="8046" x="6284913" y="1797050"/>
          <p14:tracePt t="8062" x="6418263" y="1797050"/>
          <p14:tracePt t="8079" x="6561138" y="1797050"/>
          <p14:tracePt t="8096" x="6678613" y="1797050"/>
          <p14:tracePt t="8112" x="6780213" y="1797050"/>
          <p14:tracePt t="8129" x="6805613" y="1797050"/>
          <p14:tracePt t="8217" x="6813550" y="1797050"/>
          <p14:tracePt t="8225" x="6829425" y="1797050"/>
          <p14:tracePt t="8233" x="6846888" y="1797050"/>
          <p14:tracePt t="8246" x="6864350" y="1797050"/>
          <p14:tracePt t="8263" x="6888163" y="1797050"/>
          <p14:tracePt t="8279" x="6956425" y="1797050"/>
          <p14:tracePt t="8296" x="7023100" y="1797050"/>
          <p14:tracePt t="8312" x="7073900" y="1797050"/>
          <p14:tracePt t="8329" x="7107238" y="1797050"/>
          <p14:tracePt t="8346" x="7148513" y="1797050"/>
          <p14:tracePt t="8362" x="7181850" y="1797050"/>
          <p14:tracePt t="8379" x="7207250" y="1797050"/>
          <p14:tracePt t="8396" x="7250113" y="1797050"/>
          <p14:tracePt t="8413" x="7283450" y="1797050"/>
          <p14:tracePt t="8429" x="7324725" y="1797050"/>
          <p14:tracePt t="8446" x="7375525" y="1797050"/>
          <p14:tracePt t="8447" x="7400925" y="1797050"/>
          <p14:tracePt t="8462" x="7416800" y="1797050"/>
          <p14:tracePt t="8479" x="7426325" y="1797050"/>
          <p14:tracePt t="8496" x="7434263" y="1797050"/>
          <p14:tracePt t="8512" x="7442200" y="1797050"/>
          <p14:tracePt t="8529" x="7451725" y="1797050"/>
          <p14:tracePt t="8547" x="7459663" y="1797050"/>
          <p14:tracePt t="8562" x="7475538" y="1797050"/>
          <p14:tracePt t="8579" x="7510463" y="1797050"/>
          <p14:tracePt t="8596" x="7534275" y="1797050"/>
          <p14:tracePt t="8612" x="7551738" y="1797050"/>
          <p14:tracePt t="8629" x="7559675" y="1797050"/>
          <p14:tracePt t="9926" x="7551738" y="1812925"/>
          <p14:tracePt t="9934" x="7534275" y="1838325"/>
          <p14:tracePt t="9947" x="7526338" y="1846263"/>
          <p14:tracePt t="9962" x="7485063" y="1879600"/>
          <p14:tracePt t="9979" x="7434263" y="1930400"/>
          <p14:tracePt t="9997" x="7392988" y="1973263"/>
          <p14:tracePt t="10013" x="7324725" y="2039938"/>
          <p14:tracePt t="10030" x="7265988" y="2098675"/>
          <p14:tracePt t="10046" x="7165975" y="2173288"/>
          <p14:tracePt t="10063" x="6989763" y="2282825"/>
          <p14:tracePt t="10079" x="6788150" y="2384425"/>
          <p14:tracePt t="10096" x="6553200" y="2476500"/>
          <p14:tracePt t="10113" x="6276975" y="2543175"/>
          <p14:tracePt t="10130" x="6067425" y="2586038"/>
          <p14:tracePt t="10146" x="5881688" y="2601913"/>
          <p14:tracePt t="10163" x="5730875" y="2601913"/>
          <p14:tracePt t="10179" x="5613400" y="2601913"/>
          <p14:tracePt t="10196" x="5538788" y="2601913"/>
          <p14:tracePt t="10213" x="5462588" y="2601913"/>
          <p14:tracePt t="10229" x="5395913" y="2601913"/>
          <p14:tracePt t="10246" x="5294313" y="2601913"/>
          <p14:tracePt t="10263" x="5168900" y="2593975"/>
          <p14:tracePt t="10279" x="4992688" y="2527300"/>
          <p14:tracePt t="10296" x="4749800" y="2417763"/>
          <p14:tracePt t="10313" x="4691063" y="2374900"/>
          <p14:tracePt t="10330" x="4548188" y="2224088"/>
          <p14:tracePt t="10346" x="4522788" y="2132013"/>
          <p14:tracePt t="10363" x="4522788" y="2055813"/>
          <p14:tracePt t="10379" x="4522788" y="1981200"/>
          <p14:tracePt t="10396" x="4548188" y="1930400"/>
          <p14:tracePt t="10413" x="4581525" y="1879600"/>
          <p14:tracePt t="10429" x="4598988" y="1855788"/>
          <p14:tracePt t="10447" x="4606925" y="1820863"/>
          <p14:tracePt t="10463" x="4614863" y="1797050"/>
          <p14:tracePt t="10479" x="4622800" y="1779588"/>
          <p14:tracePt t="10496" x="4648200" y="1746250"/>
          <p14:tracePt t="10513" x="4657725" y="1712913"/>
          <p14:tracePt t="10529" x="4657725" y="1679575"/>
          <p14:tracePt t="10546" x="4681538" y="1628775"/>
          <p14:tracePt t="10562" x="4699000" y="1603375"/>
          <p14:tracePt t="10580" x="4706938" y="1577975"/>
          <p14:tracePt t="10596" x="4732338" y="1552575"/>
          <p14:tracePt t="10613" x="4765675" y="1536700"/>
          <p14:tracePt t="10629" x="4799013" y="1536700"/>
          <p14:tracePt t="10647" x="4867275" y="1536700"/>
          <p14:tracePt t="10647" x="4900613" y="1536700"/>
          <p14:tracePt t="10663" x="4959350" y="1536700"/>
          <p14:tracePt t="10679" x="4984750" y="1536700"/>
          <p14:tracePt t="10697" x="5084763" y="1536700"/>
          <p14:tracePt t="10713" x="5135563" y="1536700"/>
          <p14:tracePt t="10794" x="5135563" y="1544638"/>
          <p14:tracePt t="10810" x="5135563" y="1562100"/>
          <p14:tracePt t="10826" x="5135563" y="1570038"/>
          <p14:tracePt t="10835" x="5135563" y="1585913"/>
          <p14:tracePt t="10859" x="5135563" y="1611313"/>
          <p14:tracePt t="10883" x="5135563" y="1620838"/>
          <p14:tracePt t="10900" x="5135563" y="1628775"/>
          <p14:tracePt t="10916" x="5135563" y="1636713"/>
          <p14:tracePt t="10924" x="5135563" y="1644650"/>
          <p14:tracePt t="10949" x="5135563" y="1662113"/>
          <p14:tracePt t="10965" x="5127625" y="1679575"/>
          <p14:tracePt t="10973" x="5110163" y="1695450"/>
          <p14:tracePt t="10981" x="5102225" y="1703388"/>
          <p14:tracePt t="10996" x="5092700" y="1720850"/>
          <p14:tracePt t="11012" x="5051425" y="1738313"/>
          <p14:tracePt t="11029" x="5026025" y="1754188"/>
          <p14:tracePt t="11046" x="5018088" y="1762125"/>
          <p14:tracePt t="11153" x="5010150" y="1762125"/>
          <p14:tracePt t="11162" x="5000625" y="1762125"/>
          <p14:tracePt t="11170" x="5000625" y="1754188"/>
          <p14:tracePt t="11179" x="4984750" y="1746250"/>
          <p14:tracePt t="11196" x="4967288" y="1728788"/>
          <p14:tracePt t="11213" x="4959350" y="1720850"/>
          <p14:tracePt t="11229" x="4951413" y="1703388"/>
          <p14:tracePt t="11246" x="4941888" y="1703388"/>
          <p14:tracePt t="11332" x="4941888" y="1695450"/>
          <p14:tracePt t="11348" x="4941888" y="1687513"/>
          <p14:tracePt t="11365" x="4941888" y="1679575"/>
          <p14:tracePt t="11381" x="4959350" y="1670050"/>
          <p14:tracePt t="11389" x="4967288" y="1662113"/>
          <p14:tracePt t="11397" x="4984750" y="1654175"/>
          <p14:tracePt t="11413" x="4992688" y="1654175"/>
          <p14:tracePt t="11429" x="5000625" y="1654175"/>
          <p14:tracePt t="11446" x="5018088" y="1644650"/>
          <p14:tracePt t="11487" x="5026025" y="1644650"/>
          <p14:tracePt t="11512" x="5033963" y="1644650"/>
          <p14:tracePt t="11569" x="5051425" y="1644650"/>
          <p14:tracePt t="11741" x="5059363" y="1636713"/>
          <p14:tracePt t="11880" x="5068888" y="1636713"/>
          <p14:tracePt t="11921" x="5076825" y="1636713"/>
          <p14:tracePt t="11937" x="5084763" y="1636713"/>
          <p14:tracePt t="11946" x="5084763" y="1654175"/>
          <p14:tracePt t="11963" x="5102225" y="1679575"/>
          <p14:tracePt t="11986" x="5102225" y="1695450"/>
          <p14:tracePt t="11996" x="5102225" y="1712913"/>
          <p14:tracePt t="12013" x="5110163" y="1728788"/>
          <p14:tracePt t="12029" x="5118100" y="1738313"/>
          <p14:tracePt t="12047" x="5118100" y="1754188"/>
          <p14:tracePt t="12084" x="5118100" y="1762125"/>
          <p14:tracePt t="12125" x="5118100" y="1771650"/>
          <p14:tracePt t="12134" x="5118100" y="1779588"/>
          <p14:tracePt t="12150" x="5118100" y="1797050"/>
          <p14:tracePt t="12163" x="5118100" y="1804988"/>
          <p14:tracePt t="12180" x="5118100" y="1812925"/>
          <p14:tracePt t="12196" x="5118100" y="1830388"/>
          <p14:tracePt t="12214" x="5118100" y="1846263"/>
          <p14:tracePt t="12229" x="5118100" y="1855788"/>
          <p14:tracePt t="12246" x="5118100" y="1879600"/>
          <p14:tracePt t="12262" x="5118100" y="1914525"/>
          <p14:tracePt t="12279" x="5118100" y="1955800"/>
          <p14:tracePt t="12296" x="5118100" y="1973263"/>
          <p14:tracePt t="12313" x="5118100" y="1981200"/>
          <p14:tracePt t="12387" x="5118100" y="1989138"/>
          <p14:tracePt t="12404" x="5110163" y="1963738"/>
          <p14:tracePt t="12413" x="5084763" y="1947863"/>
          <p14:tracePt t="12420" x="5059363" y="1905000"/>
          <p14:tracePt t="12429" x="5033963" y="1871663"/>
          <p14:tracePt t="12447" x="4975225" y="1787525"/>
          <p14:tracePt t="12463" x="4959350" y="1746250"/>
          <p14:tracePt t="12479" x="4941888" y="1720850"/>
          <p14:tracePt t="12496" x="4941888" y="1687513"/>
          <p14:tracePt t="12513" x="4933950" y="1670050"/>
          <p14:tracePt t="12529" x="4933950" y="1654175"/>
          <p14:tracePt t="12546" x="4933950" y="1636713"/>
          <p14:tracePt t="12563" x="4933950" y="1611313"/>
          <p14:tracePt t="12584" x="4933950" y="1603375"/>
          <p14:tracePt t="12649" x="4926013" y="1595438"/>
          <p14:tracePt t="12682" x="4916488" y="1595438"/>
          <p14:tracePt t="12690" x="4908550" y="1595438"/>
          <p14:tracePt t="12706" x="4908550" y="1603375"/>
          <p14:tracePt t="12715" x="4900613" y="1611313"/>
          <p14:tracePt t="12730" x="4900613" y="1620838"/>
          <p14:tracePt t="12747" x="4900613" y="1636713"/>
          <p14:tracePt t="12764" x="4900613" y="1644650"/>
          <p14:tracePt t="12788" x="4900613" y="1654175"/>
          <p14:tracePt t="12986" x="4900613" y="1662113"/>
          <p14:tracePt t="13001" x="4916488" y="1662113"/>
          <p14:tracePt t="13009" x="4933950" y="1679575"/>
          <p14:tracePt t="13017" x="4984750" y="1687513"/>
          <p14:tracePt t="13030" x="5018088" y="1695450"/>
          <p14:tracePt t="13046" x="5151438" y="1738313"/>
          <p14:tracePt t="13063" x="5487988" y="1846263"/>
          <p14:tracePt t="13080" x="6369050" y="2039938"/>
          <p14:tracePt t="13096" x="7710488" y="2333625"/>
          <p14:tracePt t="13113" x="9037638" y="2601913"/>
          <p14:tracePt t="13130" x="10110788" y="2828925"/>
          <p14:tracePt t="13146" x="10748963" y="3013075"/>
          <p14:tracePt t="13163" x="11034713" y="3148013"/>
          <p14:tracePt t="13179" x="11142663" y="3273425"/>
          <p14:tracePt t="13196" x="11193463" y="3416300"/>
          <p14:tracePt t="13213" x="11201400" y="3533775"/>
          <p14:tracePt t="13229" x="11185525" y="3684588"/>
          <p14:tracePt t="13230" x="11176000" y="3752850"/>
          <p14:tracePt t="13246" x="11168063" y="3835400"/>
          <p14:tracePt t="13247" x="11168063" y="3903663"/>
          <p14:tracePt t="13263" x="11168063" y="3970338"/>
          <p14:tracePt t="13279" x="11176000" y="4138613"/>
          <p14:tracePt t="13296" x="11185525" y="4164013"/>
          <p14:tracePt t="13313" x="11185525" y="4205288"/>
          <p14:tracePt t="13330" x="11160125" y="4264025"/>
          <p14:tracePt t="13346" x="10983913" y="4414838"/>
          <p14:tracePt t="13363" x="10506075" y="4751388"/>
          <p14:tracePt t="13379" x="9566275" y="5213350"/>
          <p14:tracePt t="13396" x="8281988" y="5749925"/>
          <p14:tracePt t="13413" x="6938963" y="6262688"/>
          <p14:tracePt t="13429" x="5680075" y="6740525"/>
          <p14:tracePt t="13630" x="4657725" y="6748463"/>
          <p14:tracePt t="13638" x="4757738" y="6689725"/>
          <p14:tracePt t="13646" x="4849813" y="6623050"/>
          <p14:tracePt t="13663" x="5043488" y="6472238"/>
          <p14:tracePt t="13680" x="5235575" y="6286500"/>
          <p14:tracePt t="13696" x="5403850" y="6127750"/>
          <p14:tracePt t="13713" x="5538788" y="5984875"/>
          <p14:tracePt t="13729" x="5630863" y="5842000"/>
          <p14:tracePt t="13746" x="5680075" y="5699125"/>
          <p14:tracePt t="13763" x="5715000" y="5591175"/>
          <p14:tracePt t="13780" x="5722938" y="5497513"/>
          <p14:tracePt t="13796" x="5722938" y="5430838"/>
          <p14:tracePt t="13813" x="5722938" y="5372100"/>
          <p14:tracePt t="13829" x="5705475" y="5313363"/>
          <p14:tracePt t="13846" x="5664200" y="5254625"/>
          <p14:tracePt t="13863" x="5605463" y="5187950"/>
          <p14:tracePt t="13880" x="5529263" y="5129213"/>
          <p14:tracePt t="13896" x="5403850" y="5070475"/>
          <p14:tracePt t="13913" x="5245100" y="5045075"/>
          <p14:tracePt t="13929" x="5026025" y="5027613"/>
          <p14:tracePt t="13947" x="4791075" y="5027613"/>
          <p14:tracePt t="13963" x="4540250" y="5045075"/>
          <p14:tracePt t="13980" x="4254500" y="5178425"/>
          <p14:tracePt t="13996" x="3968750" y="5380038"/>
          <p14:tracePt t="14013" x="3767138" y="5591175"/>
          <p14:tracePt t="14030" x="3649663" y="5767388"/>
          <p14:tracePt t="14046" x="3582988" y="5951538"/>
          <p14:tracePt t="14063" x="3565525" y="6086475"/>
          <p14:tracePt t="14080" x="3590925" y="6237288"/>
          <p14:tracePt t="14096" x="3759200" y="6421438"/>
          <p14:tracePt t="14113" x="4035425" y="6605588"/>
          <p14:tracePt t="14130" x="4530725" y="6791325"/>
          <p14:tracePt t="14146" x="4984750" y="6840538"/>
          <p14:tracePt t="14163" x="5345113" y="6807200"/>
          <p14:tracePt t="14180" x="5630863" y="6715125"/>
          <p14:tracePt t="14196" x="5807075" y="6589713"/>
          <p14:tracePt t="14213" x="5881688" y="6454775"/>
          <p14:tracePt t="14229" x="5899150" y="6321425"/>
          <p14:tracePt t="14246" x="5789613" y="6145213"/>
          <p14:tracePt t="14263" x="5705475" y="6076950"/>
          <p14:tracePt t="14279" x="5656263" y="6061075"/>
          <p14:tracePt t="14360" x="5656263" y="6051550"/>
          <p14:tracePt t="14368" x="5656263" y="6043613"/>
          <p14:tracePt t="14380" x="5664200" y="6027738"/>
          <p14:tracePt t="14396" x="5672138" y="5969000"/>
          <p14:tracePt t="14413" x="5715000" y="5842000"/>
          <p14:tracePt t="14429" x="5773738" y="5649913"/>
          <p14:tracePt t="14446" x="5865813" y="5405438"/>
          <p14:tracePt t="14463" x="5999163" y="5111750"/>
          <p14:tracePt t="14479" x="6208713" y="4751388"/>
          <p14:tracePt t="14496" x="6469063" y="4306888"/>
          <p14:tracePt t="14513" x="6780213" y="3886200"/>
          <p14:tracePt t="14529" x="7089775" y="3508375"/>
          <p14:tracePt t="14546" x="7358063" y="3232150"/>
          <p14:tracePt t="14563" x="7543800" y="3063875"/>
          <p14:tracePt t="14579" x="7702550" y="2954338"/>
          <p14:tracePt t="14597" x="7812088" y="2895600"/>
          <p14:tracePt t="14613" x="7820025" y="2895600"/>
          <p14:tracePt t="14638" x="7837488" y="2895600"/>
          <p14:tracePt t="14671" x="7845425" y="2887663"/>
          <p14:tracePt t="14688" x="7827963" y="2887663"/>
          <p14:tracePt t="14696" x="7769225" y="2870200"/>
          <p14:tracePt t="14704" x="7686675" y="2854325"/>
          <p14:tracePt t="14713" x="7618413" y="2836863"/>
          <p14:tracePt t="14730" x="7543800" y="2795588"/>
          <p14:tracePt t="14746" x="7534275" y="2719388"/>
          <p14:tracePt t="14763" x="7534275" y="2627313"/>
          <p14:tracePt t="14779" x="7534275" y="2586038"/>
          <p14:tracePt t="14780" x="7526338" y="2535238"/>
          <p14:tracePt t="14796" x="7475538" y="2417763"/>
          <p14:tracePt t="14812" x="7400925" y="2325688"/>
          <p14:tracePt t="14830" x="7342188" y="2292350"/>
          <p14:tracePt t="14846" x="7265988" y="2282825"/>
          <p14:tracePt t="14863" x="7216775" y="2282825"/>
          <p14:tracePt t="14879" x="7107238" y="2282825"/>
          <p14:tracePt t="14896" x="6989763" y="2333625"/>
          <p14:tracePt t="14913" x="6854825" y="2400300"/>
          <p14:tracePt t="14929" x="6678613" y="2501900"/>
          <p14:tracePt t="14946" x="6502400" y="2568575"/>
          <p14:tracePt t="14963" x="6369050" y="2619375"/>
          <p14:tracePt t="14979" x="6259513" y="2644775"/>
          <p14:tracePt t="14996" x="6251575" y="2644775"/>
          <p14:tracePt t="15023" x="6242050" y="2644775"/>
          <p14:tracePt t="15047" x="6242050" y="2635250"/>
          <p14:tracePt t="15056" x="6242050" y="2619375"/>
          <p14:tracePt t="15064" x="6242050" y="2593975"/>
          <p14:tracePt t="15079" x="6242050" y="2560638"/>
          <p14:tracePt t="15080" x="6242050" y="2543175"/>
          <p14:tracePt t="15096" x="6242050" y="2527300"/>
          <p14:tracePt t="15112" x="6242050" y="2476500"/>
          <p14:tracePt t="15129" x="6242050" y="2451100"/>
          <p14:tracePt t="15146" x="6242050" y="2443163"/>
          <p14:tracePt t="15195" x="6226175" y="2451100"/>
          <p14:tracePt t="15203" x="6226175" y="2476500"/>
          <p14:tracePt t="15213" x="6226175" y="2492375"/>
          <p14:tracePt t="15229" x="6226175" y="2601913"/>
          <p14:tracePt t="15246" x="6226175" y="2744788"/>
          <p14:tracePt t="15263" x="6218238" y="2895600"/>
          <p14:tracePt t="15279" x="6218238" y="2928938"/>
          <p14:tracePt t="15326" x="6218238" y="2938463"/>
          <p14:tracePt t="15342" x="6226175" y="2938463"/>
          <p14:tracePt t="15571" x="6226175" y="2928938"/>
          <p14:tracePt t="15580" x="6218238" y="2921000"/>
          <p14:tracePt t="15604" x="6218238" y="2913063"/>
          <p14:tracePt t="15645" x="6208713" y="2913063"/>
          <p14:tracePt t="15653" x="6208713" y="2905125"/>
          <p14:tracePt t="15663" x="6208713" y="2887663"/>
          <p14:tracePt t="15680" x="6276975" y="2795588"/>
          <p14:tracePt t="15696" x="6335713" y="2736850"/>
          <p14:tracePt t="15713" x="6453188" y="2609850"/>
          <p14:tracePt t="15730" x="6578600" y="2484438"/>
          <p14:tracePt t="15746" x="6711950" y="2400300"/>
          <p14:tracePt t="15762" x="6829425" y="2351088"/>
          <p14:tracePt t="15780" x="6913563" y="2333625"/>
          <p14:tracePt t="15796" x="6956425" y="2333625"/>
          <p14:tracePt t="15813" x="6989763" y="2333625"/>
          <p14:tracePt t="15829" x="7048500" y="2374900"/>
          <p14:tracePt t="15846" x="7089775" y="2443163"/>
          <p14:tracePt t="15862" x="7132638" y="2501900"/>
          <p14:tracePt t="15879" x="7173913" y="2601913"/>
          <p14:tracePt t="15896" x="7207250" y="2660650"/>
          <p14:tracePt t="15913" x="7216775" y="2727325"/>
          <p14:tracePt t="15929" x="7216775" y="2795588"/>
          <p14:tracePt t="15946" x="7216775" y="2862263"/>
          <p14:tracePt t="15963" x="7216775" y="2895600"/>
          <p14:tracePt t="15964" x="7216775" y="2913063"/>
          <p14:tracePt t="15980" x="7216775" y="2921000"/>
          <p14:tracePt t="16062" x="7224713" y="2913063"/>
          <p14:tracePt t="16071" x="7240588" y="2879725"/>
          <p14:tracePt t="16080" x="7275513" y="2828925"/>
          <p14:tracePt t="16096" x="7299325" y="2778125"/>
          <p14:tracePt t="16113" x="7342188" y="2678113"/>
          <p14:tracePt t="16130" x="7375525" y="2627313"/>
          <p14:tracePt t="16131" x="7400925" y="2576513"/>
          <p14:tracePt t="16146" x="7442200" y="2509838"/>
          <p14:tracePt t="16163" x="7459663" y="2492375"/>
          <p14:tracePt t="16218" x="7467600" y="2509838"/>
          <p14:tracePt t="16226" x="7475538" y="2535238"/>
          <p14:tracePt t="16234" x="7475538" y="2560638"/>
          <p14:tracePt t="16246" x="7475538" y="2586038"/>
          <p14:tracePt t="16263" x="7475538" y="2627313"/>
          <p14:tracePt t="16280" x="7485063" y="2644775"/>
          <p14:tracePt t="16357" x="7485063" y="2627313"/>
          <p14:tracePt t="16365" x="7485063" y="2609850"/>
          <p14:tracePt t="16373" x="7485063" y="2593975"/>
          <p14:tracePt t="16382" x="7485063" y="2586038"/>
          <p14:tracePt t="16396" x="7475538" y="2560638"/>
          <p14:tracePt t="16413" x="7467600" y="2535238"/>
          <p14:tracePt t="16429" x="7467600" y="2492375"/>
          <p14:tracePt t="16446" x="7467600" y="2468563"/>
          <p14:tracePt t="16463" x="7467600" y="2425700"/>
          <p14:tracePt t="16479" x="7467600" y="2374900"/>
          <p14:tracePt t="16496" x="7493000" y="2292350"/>
          <p14:tracePt t="16513" x="7500938" y="2266950"/>
          <p14:tracePt t="16530" x="7500938" y="2216150"/>
          <p14:tracePt t="16546" x="7500938" y="2182813"/>
          <p14:tracePt t="16563" x="7467600" y="2139950"/>
          <p14:tracePt t="16579" x="7416800" y="2098675"/>
          <p14:tracePt t="16596" x="7350125" y="2055813"/>
          <p14:tracePt t="16613" x="7316788" y="2039938"/>
          <p14:tracePt t="16630" x="7299325" y="2032000"/>
          <p14:tracePt t="16646" x="7283450" y="2022475"/>
          <p14:tracePt t="16668" x="7283450" y="2014538"/>
          <p14:tracePt t="16680" x="7283450" y="2006600"/>
          <p14:tracePt t="16696" x="7283450" y="1981200"/>
          <p14:tracePt t="16713" x="7334250" y="1938338"/>
          <p14:tracePt t="16729" x="7400925" y="1897063"/>
          <p14:tracePt t="16746" x="7459663" y="1838325"/>
          <p14:tracePt t="16763" x="7526338" y="1812925"/>
          <p14:tracePt t="16779" x="7559675" y="1787525"/>
          <p14:tracePt t="16797" x="7569200" y="1779588"/>
          <p14:tracePt t="16840" x="7577138" y="1779588"/>
          <p14:tracePt t="16848" x="7577138" y="1787525"/>
          <p14:tracePt t="16856" x="7577138" y="1797050"/>
          <p14:tracePt t="16873" x="7585075" y="1812925"/>
          <p14:tracePt t="16881" x="7585075" y="1838325"/>
          <p14:tracePt t="16896" x="7585075" y="1846263"/>
          <p14:tracePt t="16913" x="7593013" y="1930400"/>
          <p14:tracePt t="16929" x="7602538" y="1973263"/>
          <p14:tracePt t="16946" x="7618413" y="2081213"/>
          <p14:tracePt t="16963" x="7627938" y="2114550"/>
          <p14:tracePt t="16980" x="7635875" y="2249488"/>
          <p14:tracePt t="16996" x="7635875" y="2341563"/>
          <p14:tracePt t="17013" x="7643813" y="2425700"/>
          <p14:tracePt t="17030" x="7661275" y="2535238"/>
          <p14:tracePt t="17046" x="7669213" y="2627313"/>
          <p14:tracePt t="17063" x="7677150" y="2703513"/>
          <p14:tracePt t="17080" x="7677150" y="2786063"/>
          <p14:tracePt t="17096" x="7677150" y="2846388"/>
          <p14:tracePt t="17113" x="7677150" y="2895600"/>
          <p14:tracePt t="17130" x="7677150" y="2928938"/>
          <p14:tracePt t="17146" x="7669213" y="2954338"/>
          <p14:tracePt t="17163" x="7643813" y="2997200"/>
          <p14:tracePt t="17180" x="7643813" y="3013075"/>
          <p14:tracePt t="17196" x="7635875" y="3046413"/>
          <p14:tracePt t="17213" x="7627938" y="3055938"/>
          <p14:tracePt t="17229" x="7618413" y="3055938"/>
          <p14:tracePt t="17396" x="7635875" y="3055938"/>
          <p14:tracePt t="17405" x="7643813" y="3055938"/>
          <p14:tracePt t="17413" x="7651750" y="3055938"/>
          <p14:tracePt t="17429" x="7669213" y="3063875"/>
          <p14:tracePt t="17447" x="7686675" y="3071813"/>
          <p14:tracePt t="17463" x="7686675" y="3081338"/>
          <p14:tracePt t="17495" x="7694613" y="3089275"/>
          <p14:tracePt t="18907" x="7677150" y="3071813"/>
          <p14:tracePt t="18915" x="7661275" y="3055938"/>
          <p14:tracePt t="18923" x="7627938" y="3022600"/>
          <p14:tracePt t="18931" x="7610475" y="2997200"/>
          <p14:tracePt t="18948" x="7577138" y="2954338"/>
          <p14:tracePt t="18963" x="7569200" y="2938463"/>
          <p14:tracePt t="18980" x="7500938" y="2854325"/>
          <p14:tracePt t="18996" x="7485063" y="2820988"/>
          <p14:tracePt t="18996" x="7459663" y="2786063"/>
          <p14:tracePt t="19013" x="7442200" y="2762250"/>
          <p14:tracePt t="19029" x="7400925" y="2744788"/>
          <p14:tracePt t="19046" x="7358063" y="2711450"/>
          <p14:tracePt t="19063" x="7291388" y="2686050"/>
          <p14:tracePt t="19079" x="7216775" y="2686050"/>
          <p14:tracePt t="19096" x="7140575" y="2678113"/>
          <p14:tracePt t="19113" x="7048500" y="2678113"/>
          <p14:tracePt t="19129" x="6905625" y="2678113"/>
          <p14:tracePt t="19146" x="6813550" y="2678113"/>
          <p14:tracePt t="19163" x="6780213" y="2678113"/>
          <p14:tracePt t="19184" x="6762750" y="2644775"/>
          <p14:tracePt t="19196" x="6762750" y="2609850"/>
          <p14:tracePt t="19213" x="6762750" y="2560638"/>
          <p14:tracePt t="19230" x="6788150" y="2459038"/>
          <p14:tracePt t="19246" x="6864350" y="2308225"/>
          <p14:tracePt t="19263" x="6964363" y="2149475"/>
          <p14:tracePt t="19280" x="7064375" y="2039938"/>
          <p14:tracePt t="19296" x="7207250" y="1963738"/>
          <p14:tracePt t="19313" x="7316788" y="1938338"/>
          <p14:tracePt t="19330" x="7408863" y="1938338"/>
          <p14:tracePt t="19346" x="7485063" y="1963738"/>
          <p14:tracePt t="19363" x="7551738" y="2065338"/>
          <p14:tracePt t="19363" x="7577138" y="2132013"/>
          <p14:tracePt t="19379" x="7635875" y="2316163"/>
          <p14:tracePt t="19397" x="7677150" y="2527300"/>
          <p14:tracePt t="19413" x="7694613" y="2736850"/>
          <p14:tracePt t="19429" x="7735888" y="2928938"/>
          <p14:tracePt t="19446" x="7761288" y="3055938"/>
          <p14:tracePt t="19463" x="7769225" y="3089275"/>
          <p14:tracePt t="19463" x="7769225" y="3114675"/>
          <p14:tracePt t="19479" x="7769225" y="3140075"/>
          <p14:tracePt t="19496" x="7786688" y="3148013"/>
          <p14:tracePt t="19513" x="7786688" y="3163888"/>
          <p14:tracePt t="19892" x="7778750" y="3148013"/>
          <p14:tracePt t="19901" x="7761288" y="3130550"/>
          <p14:tracePt t="19913" x="7727950" y="3097213"/>
          <p14:tracePt t="19929" x="7686675" y="3038475"/>
          <p14:tracePt t="19946" x="7651750" y="3005138"/>
          <p14:tracePt t="19963" x="7577138" y="2938463"/>
          <p14:tracePt t="19980" x="7543800" y="2895600"/>
          <p14:tracePt t="19996" x="7534275" y="2862263"/>
          <p14:tracePt t="20012" x="7518400" y="2820988"/>
          <p14:tracePt t="20030" x="7510463" y="2803525"/>
          <p14:tracePt t="20046" x="7510463" y="2795588"/>
          <p14:tracePt t="20063" x="7510463" y="2786063"/>
          <p14:tracePt t="20079" x="7500938" y="2762250"/>
          <p14:tracePt t="20129" x="7493000" y="2752725"/>
          <p14:tracePt t="20194" x="7493000" y="2744788"/>
          <p14:tracePt t="20202" x="7485063" y="2744788"/>
          <p14:tracePt t="20213" x="7475538" y="2736850"/>
          <p14:tracePt t="20229" x="7475538" y="2727325"/>
          <p14:tracePt t="20247" x="7467600" y="2693988"/>
          <p14:tracePt t="20263" x="7467600" y="2686050"/>
          <p14:tracePt t="20279" x="7467600" y="2660650"/>
          <p14:tracePt t="20296" x="7459663" y="2644775"/>
          <p14:tracePt t="20313" x="7451725" y="2635250"/>
          <p14:tracePt t="20330" x="7451725" y="2627313"/>
          <p14:tracePt t="20346" x="7442200" y="2609850"/>
          <p14:tracePt t="20362" x="7442200" y="2601913"/>
          <p14:tracePt t="20447" x="7426325" y="2601913"/>
          <p14:tracePt t="20455" x="7416800" y="2601913"/>
          <p14:tracePt t="20463" x="7400925" y="2586038"/>
          <p14:tracePt t="20480" x="7383463" y="2586038"/>
          <p14:tracePt t="20480" x="7358063" y="2551113"/>
          <p14:tracePt t="20496" x="7291388" y="2492375"/>
          <p14:tracePt t="20513" x="7224713" y="2443163"/>
          <p14:tracePt t="20530" x="7107238" y="2351088"/>
          <p14:tracePt t="20546" x="6997700" y="2266950"/>
          <p14:tracePt t="20563" x="6938963" y="2198688"/>
          <p14:tracePt t="20579" x="6913563" y="2139950"/>
          <p14:tracePt t="20596" x="6913563" y="2106613"/>
          <p14:tracePt t="20613" x="6913563" y="2098675"/>
          <p14:tracePt t="20629" x="6923088" y="2081213"/>
          <p14:tracePt t="20646" x="6946900" y="2073275"/>
          <p14:tracePt t="20663" x="6997700" y="2055813"/>
          <p14:tracePt t="20679" x="7107238" y="2047875"/>
          <p14:tracePt t="20696" x="7258050" y="2047875"/>
          <p14:tracePt t="20713" x="7451725" y="2047875"/>
          <p14:tracePt t="20729" x="7602538" y="2047875"/>
          <p14:tracePt t="20746" x="7735888" y="2055813"/>
          <p14:tracePt t="20762" x="7812088" y="2114550"/>
          <p14:tracePt t="20780" x="7853363" y="2190750"/>
          <p14:tracePt t="20796" x="7878763" y="2341563"/>
          <p14:tracePt t="20813" x="7878763" y="2509838"/>
          <p14:tracePt t="20830" x="7878763" y="2711450"/>
          <p14:tracePt t="20830" x="7878763" y="2811463"/>
          <p14:tracePt t="20846" x="7827963" y="2987675"/>
          <p14:tracePt t="20863" x="7794625" y="3122613"/>
          <p14:tracePt t="20880" x="7786688" y="3140075"/>
          <p14:tracePt t="21139" x="7778750" y="3140075"/>
          <p14:tracePt t="21147" x="7761288" y="3140075"/>
          <p14:tracePt t="21155" x="7735888" y="3140075"/>
          <p14:tracePt t="23965" x="7710488" y="3140075"/>
          <p14:tracePt t="23967" x="7686675" y="3122613"/>
          <p14:tracePt t="23979" x="7643813" y="3081338"/>
          <p14:tracePt t="23996" x="7551738" y="2997200"/>
          <p14:tracePt t="24013" x="7316788" y="2828925"/>
          <p14:tracePt t="24029" x="6956425" y="2678113"/>
          <p14:tracePt t="24046" x="6619875" y="2593975"/>
          <p14:tracePt t="24063" x="6402388" y="2568575"/>
          <p14:tracePt t="24080" x="6267450" y="2560638"/>
          <p14:tracePt t="24096" x="6200775" y="2560638"/>
          <p14:tracePt t="24113" x="6183313" y="2560638"/>
          <p14:tracePt t="24113" x="6175375" y="2560638"/>
          <p14:tracePt t="25593" x="6167438" y="2560638"/>
          <p14:tracePt t="25602" x="6149975" y="2560638"/>
          <p14:tracePt t="25613" x="6116638" y="2560638"/>
          <p14:tracePt t="25630" x="6100763" y="2560638"/>
          <p14:tracePt t="25646" x="6091238" y="2560638"/>
          <p14:tracePt t="25732" x="6083300" y="2560638"/>
          <p14:tracePt t="25741" x="6075363" y="2560638"/>
          <p14:tracePt t="25749" x="6057900" y="2560638"/>
          <p14:tracePt t="25763" x="6042025" y="2576513"/>
          <p14:tracePt t="25780" x="5991225" y="2586038"/>
          <p14:tracePt t="25796" x="5940425" y="2586038"/>
          <p14:tracePt t="25813" x="5848350" y="2586038"/>
          <p14:tracePt t="25830" x="5722938" y="2586038"/>
          <p14:tracePt t="25846" x="5588000" y="2543175"/>
          <p14:tracePt t="25863" x="5480050" y="2517775"/>
          <p14:tracePt t="25888" x="5470525" y="2517775"/>
          <p14:tracePt t="25904" x="5495925" y="2535238"/>
          <p14:tracePt t="25913" x="5572125" y="2551113"/>
          <p14:tracePt t="25931" x="5738813" y="2593975"/>
          <p14:tracePt t="25946" x="5940425" y="2619375"/>
          <p14:tracePt t="25963" x="6159500" y="2668588"/>
          <p14:tracePt t="25980" x="6369050" y="2786063"/>
          <p14:tracePt t="25996" x="6527800" y="2905125"/>
          <p14:tracePt t="26013" x="6611938" y="3005138"/>
          <p14:tracePt t="26029" x="6619875" y="3046413"/>
          <p14:tracePt t="26046" x="6619875" y="3063875"/>
          <p14:tracePt t="26158" x="6629400" y="3063875"/>
          <p14:tracePt t="26166" x="6629400" y="3030538"/>
          <p14:tracePt t="26181" x="6629400" y="2938463"/>
          <p14:tracePt t="26197" x="6711950" y="2711450"/>
          <p14:tracePt t="26214" x="6854825" y="2543175"/>
          <p14:tracePt t="26229" x="7015163" y="2409825"/>
          <p14:tracePt t="26246" x="7165975" y="2308225"/>
          <p14:tracePt t="26263" x="7299325" y="2216150"/>
          <p14:tracePt t="26279" x="7434263" y="2124075"/>
          <p14:tracePt t="26296" x="7526338" y="2055813"/>
          <p14:tracePt t="26313" x="7551738" y="2047875"/>
          <p14:tracePt t="26370" x="7551738" y="2039938"/>
          <p14:tracePt t="26387" x="7551738" y="2022475"/>
          <p14:tracePt t="26403" x="7551738" y="2006600"/>
          <p14:tracePt t="26412" x="7559675" y="1997075"/>
          <p14:tracePt t="26419" x="7569200" y="1981200"/>
          <p14:tracePt t="26436" x="7577138" y="1973263"/>
          <p14:tracePt t="26493" x="7585075" y="1981200"/>
          <p14:tracePt t="26501" x="7585075" y="1997075"/>
          <p14:tracePt t="26514" x="7585075" y="2032000"/>
          <p14:tracePt t="26529" x="7585075" y="2090738"/>
          <p14:tracePt t="26546" x="7569200" y="2149475"/>
          <p14:tracePt t="26563" x="7510463" y="2233613"/>
          <p14:tracePt t="26580" x="7459663" y="2282825"/>
          <p14:tracePt t="26596" x="7442200" y="2282825"/>
          <p14:tracePt t="27107" x="7442200" y="2300288"/>
          <p14:tracePt t="27115" x="7442200" y="2308225"/>
          <p14:tracePt t="27129" x="7442200" y="2333625"/>
          <p14:tracePt t="27146" x="7442200" y="2359025"/>
          <p14:tracePt t="27163" x="7383463" y="2417763"/>
          <p14:tracePt t="27180" x="7056438" y="2660650"/>
          <p14:tracePt t="27197" x="6829425" y="2803525"/>
          <p14:tracePt t="27197" x="6586538" y="2946400"/>
          <p14:tracePt t="27213" x="6326188" y="3046413"/>
          <p14:tracePt t="27229" x="6167438" y="3097213"/>
          <p14:tracePt t="28005" x="6100763" y="3130550"/>
          <p14:tracePt t="28007" x="6042025" y="3173413"/>
          <p14:tracePt t="28015" x="5999163" y="3240088"/>
          <p14:tracePt t="28029" x="5932488" y="3273425"/>
          <p14:tracePt t="28046" x="5865813" y="3298825"/>
          <p14:tracePt t="28294" x="5856288" y="3298825"/>
          <p14:tracePt t="28301" x="5840413" y="3306763"/>
          <p14:tracePt t="28313" x="5789613" y="3316288"/>
          <p14:tracePt t="28329" x="5597525" y="3365500"/>
          <p14:tracePt t="28346" x="5202238" y="3475038"/>
          <p14:tracePt t="28363" x="4564063" y="3668713"/>
          <p14:tracePt t="28380" x="3902075" y="3886200"/>
          <p14:tracePt t="28396" x="3322638" y="4079875"/>
          <p14:tracePt t="28413" x="2827338" y="4306888"/>
          <p14:tracePt t="28429" x="2282825" y="4524375"/>
          <p14:tracePt t="28446" x="1787525" y="4759325"/>
          <p14:tracePt t="28462" x="1350963" y="4960938"/>
          <p14:tracePt t="28479" x="1039813" y="5137150"/>
          <p14:tracePt t="28496" x="855663" y="5280025"/>
          <p14:tracePt t="28512" x="755650" y="5372100"/>
          <p14:tracePt t="28530" x="696913" y="5456238"/>
          <p14:tracePt t="28530" x="696913" y="5464175"/>
          <p14:tracePt t="28555" x="696913" y="5473700"/>
          <p14:tracePt t="28563" x="696913" y="5481638"/>
          <p14:tracePt t="28579" x="696913" y="5514975"/>
          <p14:tracePt t="28596" x="730250" y="5540375"/>
          <p14:tracePt t="28613" x="804863" y="5573713"/>
          <p14:tracePt t="28630" x="881063" y="5581650"/>
          <p14:tracePt t="28646" x="981075" y="5591175"/>
          <p14:tracePt t="28662" x="1141413" y="5607050"/>
          <p14:tracePt t="28680" x="1317625" y="5640388"/>
          <p14:tracePt t="28696" x="1519238" y="5724525"/>
          <p14:tracePt t="28713" x="1670050" y="5826125"/>
          <p14:tracePt t="28729" x="1744663" y="5918200"/>
          <p14:tracePt t="28746" x="1787525" y="6002338"/>
          <p14:tracePt t="28763" x="1803400" y="6027738"/>
          <p14:tracePt t="28779" x="1803400" y="6043613"/>
          <p14:tracePt t="28796" x="1803400" y="6051550"/>
          <p14:tracePt t="28813" x="1803400" y="6076950"/>
          <p14:tracePt t="28829" x="1795463" y="6102350"/>
          <p14:tracePt t="28846" x="1787525" y="6145213"/>
          <p14:tracePt t="28863" x="1770063" y="6161088"/>
          <p14:tracePt t="28879" x="1744663" y="6194425"/>
          <p14:tracePt t="28896" x="1736725" y="6237288"/>
          <p14:tracePt t="28913" x="1703388" y="6329363"/>
          <p14:tracePt t="28929" x="1685925" y="6380163"/>
          <p14:tracePt t="28946" x="1662113" y="6497638"/>
          <p14:tracePt t="28963" x="1644650" y="6605588"/>
          <p14:tracePt t="28980" x="1627188" y="6689725"/>
          <p14:tracePt t="28996" x="1593850" y="6799263"/>
          <p14:tracePt t="29013" x="1577975" y="6832600"/>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4" y="1129909"/>
            <a:ext cx="746212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PERT/CPM Network Charts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3-44</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617280" y="2230746"/>
            <a:ext cx="5478720" cy="416160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b="1" dirty="0"/>
              <a:t>Advantages</a:t>
            </a:r>
          </a:p>
          <a:p>
            <a:pPr lvl="1"/>
            <a:r>
              <a:rPr lang="en-US" altLang="en-US" dirty="0"/>
              <a:t>Allows visualization of task relationships</a:t>
            </a:r>
          </a:p>
          <a:p>
            <a:pPr lvl="1"/>
            <a:r>
              <a:rPr lang="en-US" altLang="en-US" dirty="0"/>
              <a:t>Facilitates calculation of critical path</a:t>
            </a:r>
          </a:p>
          <a:p>
            <a:pPr lvl="1"/>
            <a:r>
              <a:rPr lang="en-US" altLang="en-US" dirty="0"/>
              <a:t>Clarifies impact of decisions on downstream activities</a:t>
            </a:r>
          </a:p>
          <a:p>
            <a:r>
              <a:rPr lang="en-US" altLang="en-US" sz="2400" b="1" dirty="0"/>
              <a:t>Disadvantages</a:t>
            </a:r>
          </a:p>
          <a:p>
            <a:pPr lvl="1"/>
            <a:r>
              <a:rPr lang="en-US" altLang="en-US" dirty="0"/>
              <a:t>Complex, not easy to comprehend at a glance</a:t>
            </a:r>
          </a:p>
          <a:p>
            <a:pPr lvl="1"/>
            <a:r>
              <a:rPr lang="en-US" altLang="en-US" dirty="0"/>
              <a:t>Charts don’t readily show durations, dates, progress</a:t>
            </a:r>
          </a:p>
        </p:txBody>
      </p:sp>
      <p:pic>
        <p:nvPicPr>
          <p:cNvPr id="13" name="Picture 12" descr="Diagram&#10;&#10;Description automatically generated">
            <a:extLst>
              <a:ext uri="{FF2B5EF4-FFF2-40B4-BE49-F238E27FC236}">
                <a16:creationId xmlns="" xmlns:a16="http://schemas.microsoft.com/office/drawing/2014/main" id="{BE937EBE-3C65-438D-A9A5-B3F70BA460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2813" y="2680249"/>
            <a:ext cx="4757243" cy="2307884"/>
          </a:xfrm>
          <a:prstGeom prst="rect">
            <a:avLst/>
          </a:prstGeom>
        </p:spPr>
      </p:pic>
    </p:spTree>
    <p:extLst>
      <p:ext uri="{BB962C8B-B14F-4D97-AF65-F5344CB8AC3E}">
        <p14:creationId xmlns:p14="http://schemas.microsoft.com/office/powerpoint/2010/main" val="3305140629"/>
      </p:ext>
    </p:extLst>
  </p:cSld>
  <p:clrMapOvr>
    <a:masterClrMapping/>
  </p:clrMapOvr>
  <mc:AlternateContent xmlns:mc="http://schemas.openxmlformats.org/markup-compatibility/2006" xmlns:p14="http://schemas.microsoft.com/office/powerpoint/2010/main">
    <mc:Choice Requires="p14">
      <p:transition p14:dur="10" advTm="65483"/>
    </mc:Choice>
    <mc:Fallback xmlns="">
      <p:transition advTm="65483"/>
    </mc:Fallback>
  </mc:AlternateContent>
  <p:timing>
    <p:tnLst>
      <p:par>
        <p:cTn id="1" dur="indefinite" restart="never" nodeType="tmRoot"/>
      </p:par>
    </p:tnLst>
  </p:timing>
  <p:extLst mod="1">
    <p:ext uri="{3A86A75C-4F4B-4683-9AE1-C65F6400EC91}">
      <p14:laserTraceLst xmlns:p14="http://schemas.microsoft.com/office/powerpoint/2010/main">
        <p14:tracePtLst>
          <p14:tracePt t="393" x="1317625" y="6740525"/>
          <p14:tracePt t="401" x="1343025" y="6648450"/>
          <p14:tracePt t="415" x="1368425" y="6556375"/>
          <p14:tracePt t="432" x="1435100" y="6354763"/>
          <p14:tracePt t="449" x="1535113" y="6027738"/>
          <p14:tracePt t="465" x="1652588" y="5657850"/>
          <p14:tracePt t="482" x="1762125" y="5272088"/>
          <p14:tracePt t="482" x="1820863" y="5078413"/>
          <p14:tracePt t="499" x="1920875" y="4743450"/>
          <p14:tracePt t="515" x="2022475" y="4432300"/>
          <p14:tracePt t="532" x="2106613" y="4248150"/>
          <p14:tracePt t="549" x="2198688" y="4095750"/>
          <p14:tracePt t="565" x="2273300" y="3970338"/>
          <p14:tracePt t="582" x="2341563" y="3886200"/>
          <p14:tracePt t="599" x="2349500" y="3878263"/>
          <p14:tracePt t="615" x="2357438" y="3860800"/>
          <p14:tracePt t="16567" x="2374900" y="3835400"/>
          <p14:tracePt t="16569" x="2374900" y="3827463"/>
          <p14:tracePt t="16582" x="2382838" y="3811588"/>
          <p14:tracePt t="16599" x="2400300" y="3709988"/>
          <p14:tracePt t="16616" x="2416175" y="3668713"/>
          <p14:tracePt t="16632" x="2441575" y="3625850"/>
          <p14:tracePt t="16649" x="2459038" y="3609975"/>
          <p14:tracePt t="16666" x="2459038" y="3600450"/>
          <p14:tracePt t="16700" x="2459038" y="3584575"/>
          <p14:tracePt t="16708" x="2449513" y="3576638"/>
          <p14:tracePt t="16716" x="2416175" y="3559175"/>
          <p14:tracePt t="16732" x="2408238" y="3551238"/>
          <p14:tracePt t="16749" x="2374900" y="3525838"/>
          <p14:tracePt t="16765" x="2366963" y="3525838"/>
          <p14:tracePt t="16782" x="2357438" y="3525838"/>
          <p14:tracePt t="16864" x="2366963" y="3533775"/>
          <p14:tracePt t="17535" x="2366963" y="3525838"/>
          <p14:tracePt t="17543" x="2366963" y="3517900"/>
          <p14:tracePt t="17552" x="2357438" y="3508375"/>
          <p14:tracePt t="17566" x="2357438" y="3500438"/>
          <p14:tracePt t="17582" x="2332038" y="3482975"/>
          <p14:tracePt t="17625" x="2308225" y="3475038"/>
          <p14:tracePt t="17633" x="2298700" y="3475038"/>
          <p14:tracePt t="17641" x="2282825" y="3467100"/>
          <p14:tracePt t="17650" x="2257425" y="3459163"/>
          <p14:tracePt t="17665" x="2239963" y="3459163"/>
          <p14:tracePt t="17682" x="2181225" y="3449638"/>
          <p14:tracePt t="17698" x="2089150" y="3441700"/>
          <p14:tracePt t="17716" x="1979613" y="3416300"/>
          <p14:tracePt t="17732" x="1930400" y="3408363"/>
          <p14:tracePt t="17749" x="1770063" y="3375025"/>
          <p14:tracePt t="17766" x="1677988" y="3349625"/>
          <p14:tracePt t="17782" x="1670050" y="3340100"/>
          <p14:tracePt t="17805" x="1670050" y="3332163"/>
          <p14:tracePt t="17815" x="1685925" y="3332163"/>
          <p14:tracePt t="17832" x="1754188" y="3332163"/>
          <p14:tracePt t="17849" x="1930400" y="3332163"/>
          <p14:tracePt t="17865" x="2132013" y="3332163"/>
          <p14:tracePt t="17882" x="2366963" y="3332163"/>
          <p14:tracePt t="17899" x="2601913" y="3316288"/>
          <p14:tracePt t="17915" x="2801938" y="3298825"/>
          <p14:tracePt t="17932" x="2928938" y="3290888"/>
          <p14:tracePt t="17949" x="2936875" y="3290888"/>
          <p14:tracePt t="18018" x="2954338" y="3281363"/>
          <p14:tracePt t="19499" x="2970213" y="3281363"/>
          <p14:tracePt t="19507" x="3062288" y="3281363"/>
          <p14:tracePt t="19516" x="3281363" y="3298825"/>
          <p14:tracePt t="19531" x="3659188" y="3340100"/>
          <p14:tracePt t="19548" x="4984750" y="3508375"/>
          <p14:tracePt t="19566" x="5646738" y="3609975"/>
          <p14:tracePt t="19582" x="6134100" y="3694113"/>
          <p14:tracePt t="19599" x="6384925" y="3735388"/>
          <p14:tracePt t="19615" x="6553200" y="3768725"/>
          <p14:tracePt t="19632" x="6670675" y="3802063"/>
          <p14:tracePt t="19649" x="6688138" y="3811588"/>
          <p14:tracePt t="19666" x="6696075" y="3811588"/>
          <p14:tracePt t="19719" x="6704013" y="3811588"/>
          <p14:tracePt t="19727" x="6729413" y="3811588"/>
          <p14:tracePt t="19736" x="6746875" y="3811588"/>
          <p14:tracePt t="19749" x="6780213" y="3794125"/>
          <p14:tracePt t="19765" x="6972300" y="3743325"/>
          <p14:tracePt t="19782" x="7324725" y="3668713"/>
          <p14:tracePt t="19799" x="7853363" y="3475038"/>
          <p14:tracePt t="19815" x="8366125" y="3306763"/>
          <p14:tracePt t="19832" x="8751888" y="3198813"/>
          <p14:tracePt t="19849" x="8953500" y="3130550"/>
          <p14:tracePt t="19865" x="9012238" y="3105150"/>
          <p14:tracePt t="19891" x="9020175" y="3097213"/>
          <p14:tracePt t="19899" x="9020175" y="3089275"/>
          <p14:tracePt t="19916" x="8969375" y="3071813"/>
          <p14:tracePt t="19932" x="8920163" y="3071813"/>
          <p14:tracePt t="19949" x="8894763" y="3071813"/>
          <p14:tracePt t="19997" x="8885238" y="3063875"/>
          <p14:tracePt t="20014" x="8885238" y="3046413"/>
          <p14:tracePt t="20022" x="8885238" y="3022600"/>
          <p14:tracePt t="20032" x="8902700" y="2997200"/>
          <p14:tracePt t="20049" x="8943975" y="2971800"/>
          <p14:tracePt t="20066" x="8978900" y="2963863"/>
          <p14:tracePt t="20082" x="9045575" y="2963863"/>
          <p14:tracePt t="20099" x="9112250" y="3005138"/>
          <p14:tracePt t="20116" x="9188450" y="3097213"/>
          <p14:tracePt t="20132" x="9321800" y="3332163"/>
          <p14:tracePt t="20149" x="9431338" y="3617913"/>
          <p14:tracePt t="20166" x="9490075" y="3819525"/>
          <p14:tracePt t="20183" x="9515475" y="3962400"/>
          <p14:tracePt t="20199" x="9515475" y="4011613"/>
          <p14:tracePt t="20391" x="9507538" y="4011613"/>
          <p14:tracePt t="21404" x="9490075" y="4011613"/>
          <p14:tracePt t="21405" x="9464675" y="4021138"/>
          <p14:tracePt t="21416" x="9413875" y="4029075"/>
          <p14:tracePt t="21432" x="9355138" y="4046538"/>
          <p14:tracePt t="21449" x="9296400" y="4054475"/>
          <p14:tracePt t="21466" x="9221788" y="4054475"/>
          <p14:tracePt t="21482" x="9145588" y="4062413"/>
          <p14:tracePt t="21499" x="9002713" y="4071938"/>
          <p14:tracePt t="21516" x="8818563" y="4087813"/>
          <p14:tracePt t="21532" x="8591550" y="4087813"/>
          <p14:tracePt t="21549" x="8248650" y="4095750"/>
          <p14:tracePt t="21565" x="7677150" y="4095750"/>
          <p14:tracePt t="21582" x="6972300" y="4095750"/>
          <p14:tracePt t="21599" x="6242050" y="4095750"/>
          <p14:tracePt t="21615" x="5445125" y="4095750"/>
          <p14:tracePt t="21632" x="4699000" y="4095750"/>
          <p14:tracePt t="21649" x="4019550" y="4095750"/>
          <p14:tracePt t="21666" x="3130550" y="4095750"/>
          <p14:tracePt t="21681" x="2919413" y="4095750"/>
          <p14:tracePt t="21699" x="2617788" y="4095750"/>
          <p14:tracePt t="21699" x="2525713" y="4095750"/>
          <p14:tracePt t="21715" x="2416175" y="4095750"/>
          <p14:tracePt t="21733" x="2408238" y="4095750"/>
          <p14:tracePt t="21781" x="2400300" y="4095750"/>
          <p14:tracePt t="21789" x="2390775" y="4095750"/>
          <p14:tracePt t="21800" x="2382838" y="4095750"/>
          <p14:tracePt t="21815" x="2349500" y="4105275"/>
          <p14:tracePt t="21832" x="2316163" y="4105275"/>
          <p14:tracePt t="21849" x="2290763" y="4105275"/>
          <p14:tracePt t="21866" x="2257425" y="4105275"/>
          <p14:tracePt t="21882" x="2232025" y="4105275"/>
          <p14:tracePt t="21920" x="2206625" y="4105275"/>
          <p14:tracePt t="21928" x="2198688" y="4105275"/>
          <p14:tracePt t="21936" x="2181225" y="4105275"/>
          <p14:tracePt t="21949" x="2155825" y="4095750"/>
          <p14:tracePt t="21965" x="2114550" y="4087813"/>
          <p14:tracePt t="21982" x="2081213" y="4087813"/>
          <p14:tracePt t="21999" x="2063750" y="4087813"/>
          <p14:tracePt t="22016" x="2055813" y="4087813"/>
          <p14:tracePt t="22034" x="2047875" y="4087813"/>
          <p14:tracePt t="22051" x="2038350" y="4087813"/>
          <p14:tracePt t="22066" x="2030413" y="4079875"/>
          <p14:tracePt t="22082" x="2022475" y="4071938"/>
          <p14:tracePt t="22099" x="2014538" y="4062413"/>
          <p14:tracePt t="22116" x="1979613" y="4046538"/>
          <p14:tracePt t="22117" x="1963738" y="4037013"/>
          <p14:tracePt t="22132" x="1946275" y="4021138"/>
          <p14:tracePt t="22149" x="1905000" y="4003675"/>
          <p14:tracePt t="22166" x="1905000" y="3995738"/>
          <p14:tracePt t="22181" x="1897063" y="3995738"/>
          <p14:tracePt t="22199" x="1897063" y="3987800"/>
          <p14:tracePt t="22216" x="1897063" y="3978275"/>
          <p14:tracePt t="22296" x="1897063" y="3970338"/>
          <p14:tracePt t="22304" x="1879600" y="3970338"/>
          <p14:tracePt t="22631" x="1887538" y="3978275"/>
          <p14:tracePt t="22640" x="1905000" y="4003675"/>
          <p14:tracePt t="22649" x="1946275" y="4046538"/>
          <p14:tracePt t="22665" x="2038350" y="4130675"/>
          <p14:tracePt t="22682" x="2073275" y="4146550"/>
          <p14:tracePt t="22730" x="2081213" y="4146550"/>
          <p14:tracePt t="22738" x="2106613" y="4146550"/>
          <p14:tracePt t="22749" x="2139950" y="4138613"/>
          <p14:tracePt t="22765" x="2273300" y="4113213"/>
          <p14:tracePt t="22783" x="2592388" y="4062413"/>
          <p14:tracePt t="22799" x="3062288" y="4029075"/>
          <p14:tracePt t="22816" x="3767138" y="4029075"/>
          <p14:tracePt t="22832" x="4489450" y="4029075"/>
          <p14:tracePt t="22849" x="5245100" y="4029075"/>
          <p14:tracePt t="22865" x="5881688" y="4029075"/>
          <p14:tracePt t="22882" x="6335713" y="4029075"/>
          <p14:tracePt t="22899" x="6594475" y="4046538"/>
          <p14:tracePt t="22915" x="6754813" y="4054475"/>
          <p14:tracePt t="22932" x="6880225" y="4071938"/>
          <p14:tracePt t="22949" x="6972300" y="4079875"/>
          <p14:tracePt t="22965" x="6981825" y="4079875"/>
          <p14:tracePt t="23990" x="6997700" y="4079875"/>
          <p14:tracePt t="23990" x="7040563" y="4062413"/>
          <p14:tracePt t="23998" x="7099300" y="4029075"/>
          <p14:tracePt t="24006" x="7173913" y="4003675"/>
          <p14:tracePt t="24015" x="7240588" y="3970338"/>
          <p14:tracePt t="24032" x="7408863" y="3878263"/>
          <p14:tracePt t="24049" x="7569200" y="3776663"/>
          <p14:tracePt t="24065" x="7710488" y="3684588"/>
          <p14:tracePt t="24082" x="7820025" y="3600450"/>
          <p14:tracePt t="24099" x="7870825" y="3551238"/>
          <p14:tracePt t="24115" x="7878763" y="3533775"/>
          <p14:tracePt t="24212" x="7886700" y="3525838"/>
          <p14:tracePt t="24219" x="7904163" y="3500438"/>
          <p14:tracePt t="24233" x="7937500" y="3492500"/>
          <p14:tracePt t="24248" x="7996238" y="3459163"/>
          <p14:tracePt t="24265" x="8021638" y="3433763"/>
          <p14:tracePt t="24282" x="8054975" y="3416300"/>
          <p14:tracePt t="24299" x="8062913" y="3408363"/>
          <p14:tracePt t="24374" x="8072438" y="3408363"/>
          <p14:tracePt t="24400" x="8080375" y="3416300"/>
          <p14:tracePt t="24408" x="8088313" y="3424238"/>
          <p14:tracePt t="24416" x="8097838" y="3433763"/>
          <p14:tracePt t="24432" x="8105775" y="3441700"/>
          <p14:tracePt t="24449" x="8105775" y="3475038"/>
          <p14:tracePt t="24466" x="8072438" y="3517900"/>
          <p14:tracePt t="24485" x="7970838" y="3559175"/>
          <p14:tracePt t="24500" x="7786688" y="3617913"/>
          <p14:tracePt t="24515" x="7534275" y="3702050"/>
          <p14:tracePt t="24532" x="7408863" y="3717925"/>
          <p14:tracePt t="24669" x="7358063" y="3717925"/>
          <p14:tracePt t="24677" x="7342188" y="3709988"/>
          <p14:tracePt t="24685" x="7324725" y="3643313"/>
          <p14:tracePt t="24699" x="7316788" y="3559175"/>
          <p14:tracePt t="24716" x="7308850" y="3517900"/>
          <p14:tracePt t="24732" x="7308850" y="3492500"/>
          <p14:tracePt t="24749" x="7308850" y="3467100"/>
          <p14:tracePt t="24766" x="7299325" y="3459163"/>
          <p14:tracePt t="24782" x="7283450" y="3459163"/>
          <p14:tracePt t="24799" x="7181850" y="3459163"/>
          <p14:tracePt t="24815" x="7132638" y="3459163"/>
          <p14:tracePt t="24832" x="7031038" y="3459163"/>
          <p14:tracePt t="24849" x="6997700" y="3459163"/>
          <p14:tracePt t="24849" x="6938963" y="3459163"/>
          <p14:tracePt t="24865" x="6796088" y="3475038"/>
          <p14:tracePt t="24882" x="6619875" y="3492500"/>
          <p14:tracePt t="24899" x="6351588" y="3508375"/>
          <p14:tracePt t="24915" x="5957888" y="3525838"/>
          <p14:tracePt t="24932" x="5386388" y="3525838"/>
          <p14:tracePt t="24949" x="4724400" y="3525838"/>
          <p14:tracePt t="24965" x="3986213" y="3482975"/>
          <p14:tracePt t="24982" x="3322638" y="3459163"/>
          <p14:tracePt t="24999" x="2752725" y="3459163"/>
          <p14:tracePt t="25015" x="2316163" y="3459163"/>
          <p14:tracePt t="25032" x="2047875" y="3459163"/>
          <p14:tracePt t="25049" x="1887538" y="3475038"/>
          <p14:tracePt t="25065" x="1736725" y="3500438"/>
          <p14:tracePt t="25082" x="1627188" y="3525838"/>
          <p14:tracePt t="25098" x="1560513" y="3541713"/>
          <p14:tracePt t="25115" x="1519238" y="3551238"/>
          <p14:tracePt t="25132" x="1476375" y="3567113"/>
          <p14:tracePt t="25149" x="1409700" y="3567113"/>
          <p14:tracePt t="25165" x="1368425" y="3576638"/>
          <p14:tracePt t="25182" x="1333500" y="3584575"/>
          <p14:tracePt t="25199" x="1317625" y="3592513"/>
          <p14:tracePt t="25216" x="1309688" y="3592513"/>
          <p14:tracePt t="25241" x="1317625" y="3600450"/>
          <p14:tracePt t="25250" x="1358900" y="3617913"/>
          <p14:tracePt t="25266" x="1401763" y="3625850"/>
          <p14:tracePt t="25281" x="1560513" y="3659188"/>
          <p14:tracePt t="25299" x="1963738" y="3717925"/>
          <p14:tracePt t="25316" x="2341563" y="3743325"/>
          <p14:tracePt t="25332" x="2743200" y="3768725"/>
          <p14:tracePt t="25349" x="3046413" y="3768725"/>
          <p14:tracePt t="25366" x="3289300" y="3768725"/>
          <p14:tracePt t="25382" x="3482975" y="3768725"/>
          <p14:tracePt t="25399" x="3608388" y="3768725"/>
          <p14:tracePt t="25416" x="3692525" y="3768725"/>
          <p14:tracePt t="25433" x="3725863" y="3768725"/>
          <p14:tracePt t="25495" x="3733800" y="3768725"/>
          <p14:tracePt t="25503" x="3751263" y="3776663"/>
          <p14:tracePt t="25516" x="3767138" y="3776663"/>
          <p14:tracePt t="25532" x="3817938" y="3776663"/>
          <p14:tracePt t="25549" x="3859213" y="3776663"/>
          <p14:tracePt t="25565" x="3927475" y="3786188"/>
          <p14:tracePt t="25582" x="4044950" y="3794125"/>
          <p14:tracePt t="25600" x="4178300" y="3802063"/>
          <p14:tracePt t="25616" x="4313238" y="3802063"/>
          <p14:tracePt t="25632" x="4413250" y="3802063"/>
          <p14:tracePt t="25649" x="4471988" y="3802063"/>
          <p14:tracePt t="25665" x="4489450" y="3802063"/>
          <p14:tracePt t="25682" x="4497388" y="3802063"/>
          <p14:tracePt t="25732" x="4514850" y="3802063"/>
          <p14:tracePt t="25748" x="4522788" y="3794125"/>
          <p14:tracePt t="25756" x="4530725" y="3794125"/>
          <p14:tracePt t="25945" x="4540250" y="3794125"/>
          <p14:tracePt t="25953" x="4548188" y="3794125"/>
          <p14:tracePt t="25966" x="4564063" y="3794125"/>
          <p14:tracePt t="25982" x="4614863" y="3794125"/>
          <p14:tracePt t="25999" x="4691063" y="3794125"/>
          <p14:tracePt t="26015" x="4749800" y="3794125"/>
          <p14:tracePt t="26033" x="4816475" y="3786188"/>
          <p14:tracePt t="26049" x="4900613" y="3786188"/>
          <p14:tracePt t="26066" x="4975225" y="3786188"/>
          <p14:tracePt t="26082" x="5068888" y="3786188"/>
          <p14:tracePt t="26099" x="5151438" y="3776663"/>
          <p14:tracePt t="26115" x="5227638" y="3776663"/>
          <p14:tracePt t="26133" x="5303838" y="3776663"/>
          <p14:tracePt t="26133" x="5327650" y="3776663"/>
          <p14:tracePt t="26149" x="5370513" y="3760788"/>
          <p14:tracePt t="26165" x="5411788" y="3760788"/>
          <p14:tracePt t="26182" x="5429250" y="3760788"/>
          <p14:tracePt t="26183" x="5437188" y="3760788"/>
          <p14:tracePt t="26199" x="5480050" y="3760788"/>
          <p14:tracePt t="26215" x="5513388" y="3752850"/>
          <p14:tracePt t="27940" x="5487988" y="3752850"/>
          <p14:tracePt t="27949" x="5470525" y="3752850"/>
          <p14:tracePt t="27966" x="5429250" y="3752850"/>
          <p14:tracePt t="27982" x="5353050" y="3760788"/>
          <p14:tracePt t="27999" x="5278438" y="3768725"/>
          <p14:tracePt t="28015" x="5235575" y="3768725"/>
          <p14:tracePt t="28032" x="5151438" y="3776663"/>
          <p14:tracePt t="28049" x="5033963" y="3794125"/>
          <p14:tracePt t="28065" x="4916488" y="3802063"/>
          <p14:tracePt t="28082" x="4824413" y="3819525"/>
          <p14:tracePt t="28099" x="4706938" y="3835400"/>
          <p14:tracePt t="28115" x="4614863" y="3870325"/>
          <p14:tracePt t="28132" x="4522788" y="3919538"/>
          <p14:tracePt t="28149" x="4422775" y="3970338"/>
          <p14:tracePt t="28166" x="4329113" y="4021138"/>
          <p14:tracePt t="28182" x="4211638" y="4071938"/>
          <p14:tracePt t="28199" x="4060825" y="4121150"/>
          <p14:tracePt t="28215" x="3894138" y="4164013"/>
          <p14:tracePt t="28232" x="3708400" y="4213225"/>
          <p14:tracePt t="28249" x="3541713" y="4264025"/>
          <p14:tracePt t="28265" x="3406775" y="4314825"/>
          <p14:tracePt t="28282" x="3330575" y="4348163"/>
          <p14:tracePt t="28300" x="3289300" y="4373563"/>
          <p14:tracePt t="28315" x="3271838" y="4398963"/>
          <p14:tracePt t="28332" x="3271838" y="4406900"/>
          <p14:tracePt t="28348" x="3263900" y="4424363"/>
          <p14:tracePt t="28366" x="3263900" y="4448175"/>
          <p14:tracePt t="28521" x="3263900" y="4457700"/>
          <p14:tracePt t="28840" x="3271838" y="4457700"/>
          <p14:tracePt t="28848" x="3271838" y="4473575"/>
          <p14:tracePt t="29192" x="3271838" y="4465638"/>
          <p14:tracePt t="29200" x="3271838" y="4448175"/>
          <p14:tracePt t="29216" x="3263900" y="4448175"/>
          <p14:tracePt t="29306" x="3255963" y="4448175"/>
          <p14:tracePt t="29331" x="3248025" y="4448175"/>
          <p14:tracePt t="29355" x="3238500" y="4448175"/>
          <p14:tracePt t="29470" x="3222625" y="4448175"/>
          <p14:tracePt t="30084" x="3222625" y="4432300"/>
          <p14:tracePt t="30091" x="3222625" y="4406900"/>
          <p14:tracePt t="30100" x="3222625" y="4389438"/>
          <p14:tracePt t="30115" x="3222625" y="4356100"/>
          <p14:tracePt t="30132" x="3271838" y="4222750"/>
          <p14:tracePt t="30149" x="3322638" y="4087813"/>
          <p14:tracePt t="30165" x="3406775" y="3937000"/>
          <p14:tracePt t="30183" x="3482975" y="3802063"/>
          <p14:tracePt t="30199" x="3582988" y="3659188"/>
          <p14:tracePt t="30216" x="3708400" y="3541713"/>
          <p14:tracePt t="30232" x="3876675" y="3459163"/>
          <p14:tracePt t="30249" x="4078288" y="3390900"/>
          <p14:tracePt t="30265" x="4387850" y="3349625"/>
          <p14:tracePt t="30282" x="4783138" y="3340100"/>
          <p14:tracePt t="30298" x="5202238" y="3340100"/>
          <p14:tracePt t="30315" x="5748338" y="3349625"/>
          <p14:tracePt t="30332" x="6300788" y="3433763"/>
          <p14:tracePt t="30349" x="6846888" y="3517900"/>
          <p14:tracePt t="30365" x="7299325" y="3617913"/>
          <p14:tracePt t="30383" x="7661275" y="3702050"/>
          <p14:tracePt t="30399" x="7845425" y="3776663"/>
          <p14:tracePt t="30415" x="7954963" y="3844925"/>
          <p14:tracePt t="30432" x="7996238" y="3903663"/>
          <p14:tracePt t="30449" x="8013700" y="3952875"/>
          <p14:tracePt t="30465" x="8013700" y="3978275"/>
          <p14:tracePt t="30492" x="8013700" y="3987800"/>
          <p14:tracePt t="30500" x="8004175" y="3987800"/>
          <p14:tracePt t="36943" x="8013700" y="3987800"/>
          <p14:tracePt t="36955" x="8062913" y="3978275"/>
          <p14:tracePt t="36968" x="8156575" y="3970338"/>
          <p14:tracePt t="36983" x="8382000" y="3944938"/>
          <p14:tracePt t="37000" x="8836025" y="3929063"/>
          <p14:tracePt t="37017" x="9305925" y="3894138"/>
          <p14:tracePt t="37034" x="9732963" y="3860800"/>
          <p14:tracePt t="37048" x="10085388" y="3852863"/>
          <p14:tracePt t="37066" x="10379075" y="3852863"/>
          <p14:tracePt t="37083" x="10664825" y="3852863"/>
          <p14:tracePt t="37100" x="10866438" y="3870325"/>
          <p14:tracePt t="37118" x="10983913" y="3878263"/>
          <p14:tracePt t="37132" x="11050588" y="3903663"/>
          <p14:tracePt t="37150" x="11075988" y="3929063"/>
          <p14:tracePt t="37150" x="11109325" y="3952875"/>
          <p14:tracePt t="37166" x="11160125" y="3995738"/>
          <p14:tracePt t="37182" x="11168063" y="4021138"/>
          <p14:tracePt t="37199" x="11168063" y="4029075"/>
          <p14:tracePt t="37216" x="11126788" y="4054475"/>
          <p14:tracePt t="37232" x="11042650" y="4105275"/>
          <p14:tracePt t="37249" x="10983913" y="4146550"/>
          <p14:tracePt t="37266" x="10882313" y="4205288"/>
          <p14:tracePt t="37282" x="10715625" y="4289425"/>
          <p14:tracePt t="37299" x="10488613" y="4365625"/>
          <p14:tracePt t="37316" x="10220325" y="4424363"/>
          <p14:tracePt t="37333" x="9977438" y="4473575"/>
          <p14:tracePt t="37350" x="9775825" y="4498975"/>
          <p14:tracePt t="37366" x="9607550" y="4532313"/>
          <p14:tracePt t="37382" x="9472613" y="4557713"/>
          <p14:tracePt t="37399" x="9390063" y="4565650"/>
          <p14:tracePt t="37416" x="9364663" y="4583113"/>
          <p14:tracePt t="37433" x="9331325" y="4591050"/>
          <p14:tracePt t="37450" x="9305925" y="4600575"/>
          <p14:tracePt t="37451" x="9280525" y="4600575"/>
          <p14:tracePt t="37466" x="9272588" y="4608513"/>
          <p14:tracePt t="37482" x="9263063" y="4608513"/>
          <p14:tracePt t="37499" x="9229725" y="4608513"/>
          <p14:tracePt t="37516" x="9137650" y="4608513"/>
          <p14:tracePt t="37533" x="9053513" y="4608513"/>
          <p14:tracePt t="37549" x="8978900" y="4608513"/>
          <p14:tracePt t="37565" x="8920163" y="4608513"/>
          <p14:tracePt t="37582" x="8861425" y="4608513"/>
          <p14:tracePt t="37599" x="8802688" y="4583113"/>
          <p14:tracePt t="37615" x="8759825" y="4565650"/>
          <p14:tracePt t="37632" x="8743950" y="4557713"/>
          <p14:tracePt t="37670" x="8734425" y="4557713"/>
          <p14:tracePt t="37687" x="8734425" y="4549775"/>
          <p14:tracePt t="37703" x="8734425" y="4541838"/>
          <p14:tracePt t="37712" x="8734425" y="4532313"/>
          <p14:tracePt t="37719" x="8726488" y="4516438"/>
          <p14:tracePt t="37732" x="8726488" y="4506913"/>
          <p14:tracePt t="37842" x="8709025" y="4498975"/>
          <p14:tracePt t="37851" x="8685213" y="4498975"/>
          <p14:tracePt t="37891" x="8675688" y="4498975"/>
          <p14:tracePt t="37907" x="8667750" y="4498975"/>
          <p14:tracePt t="37923" x="8650288" y="4491038"/>
          <p14:tracePt t="37931" x="8642350" y="4491038"/>
          <p14:tracePt t="37939" x="8626475" y="4473575"/>
          <p14:tracePt t="37948" x="8616950" y="4457700"/>
          <p14:tracePt t="37966" x="8609013" y="4448175"/>
          <p14:tracePt t="37982" x="8609013" y="4406900"/>
          <p14:tracePt t="37999" x="8609013" y="4356100"/>
          <p14:tracePt t="38016" x="8609013" y="4289425"/>
          <p14:tracePt t="38033" x="8609013" y="4248150"/>
          <p14:tracePt t="38051" x="8609013" y="4205288"/>
          <p14:tracePt t="38066" x="8609013" y="4164013"/>
          <p14:tracePt t="38083" x="8609013" y="4121150"/>
          <p14:tracePt t="38100" x="8609013" y="4105275"/>
          <p14:tracePt t="38116" x="8601075" y="4071938"/>
          <p14:tracePt t="38133" x="8601075" y="4054475"/>
          <p14:tracePt t="38150" x="8601075" y="4037013"/>
          <p14:tracePt t="38151" x="8591550" y="4021138"/>
          <p14:tracePt t="38166" x="8583613" y="4003675"/>
          <p14:tracePt t="38182" x="8583613" y="3995738"/>
          <p14:tracePt t="38200" x="8583613" y="3952875"/>
          <p14:tracePt t="38216" x="8575675" y="3929063"/>
          <p14:tracePt t="38216" x="8567738" y="3911600"/>
          <p14:tracePt t="38233" x="8558213" y="3894138"/>
          <p14:tracePt t="38249" x="8550275" y="3878263"/>
          <p14:tracePt t="38265" x="8532813" y="3860800"/>
          <p14:tracePt t="38316" x="8524875" y="3852863"/>
          <p14:tracePt t="38355" x="8516938" y="3852863"/>
          <p14:tracePt t="38379" x="8509000" y="3852863"/>
          <p14:tracePt t="38396" x="8499475" y="3852863"/>
          <p14:tracePt t="38405" x="8491538" y="3852863"/>
          <p14:tracePt t="38416" x="8483600" y="3852863"/>
          <p14:tracePt t="38432" x="8474075" y="3860800"/>
          <p14:tracePt t="38449" x="8450263" y="3911600"/>
          <p14:tracePt t="38466" x="8432800" y="3970338"/>
          <p14:tracePt t="38482" x="8424863" y="4029075"/>
          <p14:tracePt t="38500" x="8424863" y="4079875"/>
          <p14:tracePt t="38517" x="8415338" y="4113213"/>
          <p14:tracePt t="38532" x="8415338" y="4154488"/>
          <p14:tracePt t="38550" x="8415338" y="4189413"/>
          <p14:tracePt t="38567" x="8415338" y="4238625"/>
          <p14:tracePt t="38582" x="8440738" y="4314825"/>
          <p14:tracePt t="38598" x="8450263" y="4398963"/>
          <p14:tracePt t="38599" x="8450263" y="4414838"/>
          <p14:tracePt t="38615" x="8450263" y="4448175"/>
          <p14:tracePt t="38632" x="8450263" y="4516438"/>
          <p14:tracePt t="38633" x="8450263" y="4549775"/>
          <p14:tracePt t="38649" x="8450263" y="4608513"/>
          <p14:tracePt t="38666" x="8450263" y="4659313"/>
          <p14:tracePt t="38683" x="8450263" y="4708525"/>
          <p14:tracePt t="38700" x="8450263" y="4751388"/>
          <p14:tracePt t="38716" x="8450263" y="4776788"/>
          <p14:tracePt t="38732" x="8450263" y="4826000"/>
          <p14:tracePt t="38750" x="8450263" y="4860925"/>
          <p14:tracePt t="38766" x="8450263" y="4876800"/>
          <p14:tracePt t="38782" x="8450263" y="4894263"/>
          <p14:tracePt t="38893" x="8450263" y="4884738"/>
          <p14:tracePt t="38909" x="8450263" y="4876800"/>
          <p14:tracePt t="38925" x="8450263" y="4860925"/>
          <p14:tracePt t="38935" x="8450263" y="4843463"/>
          <p14:tracePt t="38951" x="8450263" y="4835525"/>
          <p14:tracePt t="38967" x="8450263" y="4802188"/>
          <p14:tracePt t="38983" x="8458200" y="4751388"/>
          <p14:tracePt t="39000" x="8458200" y="4684713"/>
          <p14:tracePt t="39016" x="8458200" y="4659313"/>
          <p14:tracePt t="39016" x="8458200" y="4633913"/>
          <p14:tracePt t="39032" x="8458200" y="4557713"/>
          <p14:tracePt t="39049" x="8458200" y="4465638"/>
          <p14:tracePt t="39066" x="8474075" y="4389438"/>
          <p14:tracePt t="39083" x="8491538" y="4330700"/>
          <p14:tracePt t="39099" x="8491538" y="4271963"/>
          <p14:tracePt t="39116" x="8499475" y="4256088"/>
          <p14:tracePt t="39593" x="8499475" y="4264025"/>
          <p14:tracePt t="39601" x="8499475" y="4289425"/>
          <p14:tracePt t="39617" x="8499475" y="4314825"/>
          <p14:tracePt t="39633" x="8499475" y="4373563"/>
          <p14:tracePt t="39649" x="8483600" y="4432300"/>
          <p14:tracePt t="39666" x="8458200" y="4491038"/>
          <p14:tracePt t="39682" x="8450263" y="4506913"/>
          <p14:tracePt t="39757" x="8450263" y="4524375"/>
          <p14:tracePt t="39782" x="8458200" y="4516438"/>
          <p14:tracePt t="39789" x="8466138" y="4506913"/>
          <p14:tracePt t="39799" x="8474075" y="4506913"/>
          <p14:tracePt t="39815" x="8491538" y="4491038"/>
          <p14:tracePt t="39832" x="8491538" y="4483100"/>
          <p14:tracePt t="39849" x="8499475" y="4473575"/>
          <p14:tracePt t="39887" x="8509000" y="4473575"/>
          <p14:tracePt t="39903" x="8516938" y="4473575"/>
          <p14:tracePt t="39927" x="8524875" y="4473575"/>
          <p14:tracePt t="39968" x="8532813" y="4473575"/>
          <p14:tracePt t="40082" x="8550275" y="4473575"/>
          <p14:tracePt t="40091" x="8558213" y="4473575"/>
          <p14:tracePt t="40100" x="8567738" y="4473575"/>
          <p14:tracePt t="40116" x="8642350" y="4465638"/>
          <p14:tracePt t="40132" x="8726488" y="4406900"/>
          <p14:tracePt t="40149" x="8785225" y="4373563"/>
          <p14:tracePt t="40165" x="8861425" y="4330700"/>
          <p14:tracePt t="40182" x="8928100" y="4271963"/>
          <p14:tracePt t="40198" x="9002713" y="4230688"/>
          <p14:tracePt t="40216" x="9028113" y="4197350"/>
          <p14:tracePt t="40233" x="9053513" y="4164013"/>
          <p14:tracePt t="40249" x="9078913" y="4121150"/>
          <p14:tracePt t="40265" x="9096375" y="4087813"/>
          <p14:tracePt t="40282" x="9120188" y="4046538"/>
          <p14:tracePt t="40299" x="9129713" y="4011613"/>
          <p14:tracePt t="40315" x="9145588" y="3970338"/>
          <p14:tracePt t="40332" x="9155113" y="3929063"/>
          <p14:tracePt t="40348" x="9163050" y="3894138"/>
          <p14:tracePt t="40366" x="9170988" y="3886200"/>
          <p14:tracePt t="40383" x="9170988" y="3870325"/>
          <p14:tracePt t="40408" x="9170988" y="3860800"/>
          <p14:tracePt t="40416" x="9170988" y="3852863"/>
          <p14:tracePt t="40433" x="9178925" y="3844925"/>
          <p14:tracePt t="40457" x="9188450" y="3835400"/>
          <p14:tracePt t="40473" x="9188450" y="3827463"/>
          <p14:tracePt t="40482" x="9196388" y="3819525"/>
          <p14:tracePt t="40506" x="9196388" y="3811588"/>
          <p14:tracePt t="41248" x="9196388" y="3802063"/>
          <p14:tracePt t="41257" x="9196388" y="3811588"/>
          <p14:tracePt t="41356" x="9196388" y="3802063"/>
          <p14:tracePt t="41364" x="9196388" y="3786188"/>
          <p14:tracePt t="41371" x="9196388" y="3768725"/>
          <p14:tracePt t="41382" x="9204325" y="3735388"/>
          <p14:tracePt t="41400" x="9229725" y="3676650"/>
          <p14:tracePt t="41415" x="9247188" y="3617913"/>
          <p14:tracePt t="41432" x="9272588" y="3584575"/>
          <p14:tracePt t="41448" x="9272588" y="3551238"/>
          <p14:tracePt t="41465" x="9280525" y="3541713"/>
          <p14:tracePt t="42227" x="9296400" y="3541713"/>
          <p14:tracePt t="42235" x="9305925" y="3517900"/>
          <p14:tracePt t="42250" x="9313863" y="3517900"/>
          <p14:tracePt t="42266" x="9355138" y="3492500"/>
          <p14:tracePt t="42282" x="9405938" y="3475038"/>
          <p14:tracePt t="42299" x="9507538" y="3433763"/>
          <p14:tracePt t="42315" x="9574213" y="3424238"/>
          <p14:tracePt t="42332" x="9717088" y="3398838"/>
          <p14:tracePt t="42350" x="9883775" y="3365500"/>
          <p14:tracePt t="42351" x="9967913" y="3357563"/>
          <p14:tracePt t="42365" x="10036175" y="3349625"/>
          <p14:tracePt t="42383" x="10153650" y="3324225"/>
          <p14:tracePt t="42667" x="10169525" y="3324225"/>
          <p14:tracePt t="42676" x="10202863" y="3324225"/>
          <p14:tracePt t="42684" x="10245725" y="3324225"/>
          <p14:tracePt t="42698" x="10261600" y="3324225"/>
          <p14:tracePt t="42716" x="10363200" y="3324225"/>
          <p14:tracePt t="42716" x="10437813" y="3324225"/>
          <p14:tracePt t="42732" x="10521950" y="3324225"/>
          <p14:tracePt t="42733" x="10598150" y="3324225"/>
          <p14:tracePt t="42749" x="10672763" y="3324225"/>
          <p14:tracePt t="42765" x="10866438" y="3324225"/>
          <p14:tracePt t="42784" x="10874375" y="3324225"/>
          <p14:tracePt t="42863" x="10874375" y="3332163"/>
          <p14:tracePt t="45689" x="10874375" y="3340100"/>
          <p14:tracePt t="45692" x="10866438" y="3340100"/>
          <p14:tracePt t="45700" x="10823575" y="3340100"/>
          <p14:tracePt t="45715" x="10656888" y="3365500"/>
          <p14:tracePt t="45732" x="10287000" y="3459163"/>
          <p14:tracePt t="45749" x="9834563" y="3584575"/>
          <p14:tracePt t="45765" x="9380538" y="3702050"/>
          <p14:tracePt t="45782" x="8861425" y="3811588"/>
          <p14:tracePt t="45799" x="8297863" y="3944938"/>
          <p14:tracePt t="45816" x="7602538" y="4113213"/>
          <p14:tracePt t="45833" x="6880225" y="4289425"/>
          <p14:tracePt t="45849" x="6091238" y="4483100"/>
          <p14:tracePt t="45865" x="5219700" y="4641850"/>
          <p14:tracePt t="45883" x="4371975" y="4810125"/>
          <p14:tracePt t="45899" x="3751263" y="4927600"/>
          <p14:tracePt t="45916" x="3348038" y="5011738"/>
          <p14:tracePt t="45932" x="3189288" y="5060950"/>
          <p14:tracePt t="45949" x="3130550" y="5078413"/>
          <p14:tracePt t="45966" x="3121025" y="5086350"/>
          <p14:tracePt t="46000" x="3121025" y="5103813"/>
          <p14:tracePt t="46008" x="3130550" y="5111750"/>
          <p14:tracePt t="46017" x="3130550" y="5119688"/>
          <p14:tracePt t="46032" x="3130550" y="5137150"/>
          <p14:tracePt t="46049" x="3087688" y="5213350"/>
          <p14:tracePt t="46066" x="3028950" y="5246688"/>
          <p14:tracePt t="46082" x="2954338" y="5287963"/>
          <p14:tracePt t="46099" x="2852738" y="5389563"/>
          <p14:tracePt t="46115" x="2794000" y="5448300"/>
          <p14:tracePt t="46132" x="2768600" y="5481638"/>
          <p14:tracePt t="46149" x="2768600" y="5489575"/>
          <p14:tracePt t="46375" x="2768600" y="5497513"/>
          <p14:tracePt t="46383" x="2778125" y="5497513"/>
          <p14:tracePt t="46400" x="2786063" y="5532438"/>
          <p14:tracePt t="46416" x="2794000" y="5548313"/>
          <p14:tracePt t="46433" x="2794000" y="5573713"/>
          <p14:tracePt t="46515" x="2801938" y="5573713"/>
          <p14:tracePt t="47271" x="2844800" y="5573713"/>
          <p14:tracePt t="47280" x="2962275" y="5573713"/>
          <p14:tracePt t="47288" x="3071813" y="5573713"/>
          <p14:tracePt t="47299" x="3171825" y="5573713"/>
          <p14:tracePt t="47316" x="3340100" y="5573713"/>
          <p14:tracePt t="47332" x="3465513" y="5565775"/>
          <p14:tracePt t="47349" x="3600450" y="5548313"/>
          <p14:tracePt t="47366" x="3741738" y="5532438"/>
          <p14:tracePt t="47382" x="3835400" y="5514975"/>
          <p14:tracePt t="47399" x="3894138" y="5497513"/>
          <p14:tracePt t="47416" x="3943350" y="5497513"/>
          <p14:tracePt t="47433" x="4002088" y="5497513"/>
          <p14:tracePt t="47449" x="4035425" y="5497513"/>
          <p14:tracePt t="47465" x="4070350" y="5489575"/>
          <p14:tracePt t="47482" x="4111625" y="5489575"/>
          <p14:tracePt t="47498" x="4144963" y="5481638"/>
          <p14:tracePt t="47516" x="4195763" y="5456238"/>
          <p14:tracePt t="47532" x="4211638" y="5448300"/>
          <p14:tracePt t="47549" x="4262438" y="5422900"/>
          <p14:tracePt t="47565" x="4287838" y="5422900"/>
          <p14:tracePt t="47565" x="4305300" y="5405438"/>
          <p14:tracePt t="47582" x="4329113" y="5397500"/>
          <p14:tracePt t="47599" x="4338638" y="5397500"/>
          <p14:tracePt t="47615" x="4379913" y="5397500"/>
          <p14:tracePt t="47632" x="4430713" y="5397500"/>
          <p14:tracePt t="47649" x="4481513" y="5397500"/>
          <p14:tracePt t="47665" x="4548188" y="5397500"/>
          <p14:tracePt t="47682" x="4589463" y="5397500"/>
          <p14:tracePt t="47699" x="4614863" y="5397500"/>
          <p14:tracePt t="47715" x="4622800" y="5397500"/>
          <p14:tracePt t="47732" x="4632325" y="5397500"/>
          <p14:tracePt t="47749" x="4640263" y="5397500"/>
          <p14:tracePt t="47766" x="4657725" y="5397500"/>
          <p14:tracePt t="47783" x="4665663" y="5397500"/>
          <p14:tracePt t="47799" x="4699000" y="5397500"/>
          <p14:tracePt t="48710" x="4681538" y="5372100"/>
          <p14:tracePt t="48714" x="4640263" y="5330825"/>
          <p14:tracePt t="48733" x="4598988" y="5287963"/>
          <p14:tracePt t="48749" x="4581525" y="5280025"/>
          <p14:tracePt t="64363" x="4514850" y="5305425"/>
          <p14:tracePt t="64372" x="4489450" y="5321300"/>
          <p14:tracePt t="64382" x="4413250" y="5380038"/>
          <p14:tracePt t="64398" x="4270375" y="5489575"/>
          <p14:tracePt t="64415" x="4111625" y="5599113"/>
          <p14:tracePt t="64432" x="3917950" y="5699125"/>
          <p14:tracePt t="64448" x="3683000" y="5783263"/>
          <p14:tracePt t="64465" x="3473450" y="5875338"/>
          <p14:tracePt t="64482" x="3289300" y="5976938"/>
          <p14:tracePt t="64498" x="3105150" y="6076950"/>
          <p14:tracePt t="64515" x="2903538" y="6178550"/>
          <p14:tracePt t="64531" x="2719388" y="6262688"/>
          <p14:tracePt t="64548" x="2533650" y="6329363"/>
          <p14:tracePt t="64565" x="2349500" y="6396038"/>
          <p14:tracePt t="64581" x="2165350" y="6462713"/>
          <p14:tracePt t="64598" x="2038350" y="6488113"/>
          <p14:tracePt t="64614" x="1971675" y="6497638"/>
          <p14:tracePt t="64632" x="1963738" y="6513513"/>
          <p14:tracePt t="64648" x="1938338" y="6521450"/>
          <p14:tracePt t="64665" x="1912938" y="6538913"/>
          <p14:tracePt t="64681" x="1905000" y="6572250"/>
          <p14:tracePt t="64699" x="1871663" y="6597650"/>
          <p14:tracePt t="64699" x="1854200" y="6623050"/>
          <p14:tracePt t="64715" x="1828800" y="6640513"/>
          <p14:tracePt t="64731" x="1744663" y="6732588"/>
          <p14:tracePt t="64748" x="1636713" y="6832600"/>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2455" y="476779"/>
            <a:ext cx="746212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PERT/CPM Network Charts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3-45</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8" name="Picture 7">
            <a:extLst>
              <a:ext uri="{FF2B5EF4-FFF2-40B4-BE49-F238E27FC236}">
                <a16:creationId xmlns="" xmlns:a16="http://schemas.microsoft.com/office/drawing/2014/main" id="{0A9E6C6E-7485-4AE5-B1AF-E6CFFE38F43C}"/>
              </a:ext>
            </a:extLst>
          </p:cNvPr>
          <p:cNvPicPr>
            <a:picLocks noChangeAspect="1"/>
          </p:cNvPicPr>
          <p:nvPr/>
        </p:nvPicPr>
        <p:blipFill>
          <a:blip r:embed="rId3"/>
          <a:stretch>
            <a:fillRect/>
          </a:stretch>
        </p:blipFill>
        <p:spPr>
          <a:xfrm>
            <a:off x="1624417" y="1342820"/>
            <a:ext cx="8943165" cy="5378655"/>
          </a:xfrm>
          <a:prstGeom prst="rect">
            <a:avLst/>
          </a:prstGeom>
        </p:spPr>
      </p:pic>
    </p:spTree>
    <p:extLst>
      <p:ext uri="{BB962C8B-B14F-4D97-AF65-F5344CB8AC3E}">
        <p14:creationId xmlns:p14="http://schemas.microsoft.com/office/powerpoint/2010/main" val="161150134"/>
      </p:ext>
    </p:extLst>
  </p:cSld>
  <p:clrMapOvr>
    <a:masterClrMapping/>
  </p:clrMapOvr>
  <mc:AlternateContent xmlns:mc="http://schemas.openxmlformats.org/markup-compatibility/2006" xmlns:p14="http://schemas.microsoft.com/office/powerpoint/2010/main">
    <mc:Choice Requires="p14">
      <p:transition p14:dur="10" advTm="8765"/>
    </mc:Choice>
    <mc:Fallback xmlns="">
      <p:transition advTm="8765"/>
    </mc:Fallback>
  </mc:AlternateContent>
  <p:timing>
    <p:tnLst>
      <p:par>
        <p:cTn id="1" dur="indefinite" restart="never" nodeType="tmRoot"/>
      </p:par>
    </p:tnLst>
  </p:timing>
  <p:extLst mod="1">
    <p:ext uri="{3A86A75C-4F4B-4683-9AE1-C65F6400EC91}">
      <p14:laserTraceLst xmlns:p14="http://schemas.microsoft.com/office/powerpoint/2010/main">
        <p14:tracePtLst>
          <p14:tracePt t="549" x="2474913" y="6640513"/>
          <p14:tracePt t="557" x="2576513" y="6513513"/>
          <p14:tracePt t="567" x="2668588" y="6380163"/>
          <p14:tracePt t="583" x="2878138" y="6094413"/>
          <p14:tracePt t="600" x="3171825" y="5741988"/>
          <p14:tracePt t="616" x="3608388" y="5313363"/>
          <p14:tracePt t="633" x="3952875" y="4986338"/>
          <p14:tracePt t="650" x="4229100" y="4743450"/>
          <p14:tracePt t="666" x="4387850" y="4600575"/>
          <p14:tracePt t="683" x="4489450" y="4498975"/>
          <p14:tracePt t="700" x="4497388" y="4498975"/>
          <p14:tracePt t="717" x="4497388" y="4491038"/>
          <p14:tracePt t="734" x="4497388" y="4483100"/>
          <p14:tracePt t="1386" x="4497388" y="4473575"/>
          <p14:tracePt t="1404" x="4497388" y="4491038"/>
          <p14:tracePt t="1412" x="4481513" y="4506913"/>
          <p14:tracePt t="1420" x="4464050" y="4532313"/>
          <p14:tracePt t="1433" x="4456113" y="4541838"/>
          <p14:tracePt t="1450" x="4430713" y="4541838"/>
          <p14:tracePt t="1466" x="4413250" y="4541838"/>
          <p14:tracePt t="1483" x="4397375" y="4541838"/>
          <p14:tracePt t="1500" x="4379913" y="4541838"/>
          <p14:tracePt t="1517" x="4313238" y="4498975"/>
          <p14:tracePt t="1533" x="4152900" y="4356100"/>
          <p14:tracePt t="1550" x="3835400" y="4087813"/>
          <p14:tracePt t="1567" x="3263900" y="3600450"/>
          <p14:tracePt t="1583" x="2617788" y="3081338"/>
          <p14:tracePt t="1599" x="2089150" y="2686050"/>
          <p14:tracePt t="1616" x="1779588" y="2468563"/>
          <p14:tracePt t="1633" x="1779588" y="2443163"/>
          <p14:tracePt t="1650" x="1779588" y="2409825"/>
          <p14:tracePt t="1667" x="1828800" y="2359025"/>
          <p14:tracePt t="1683" x="1887538" y="2341563"/>
          <p14:tracePt t="1700" x="1979613" y="2325688"/>
          <p14:tracePt t="1716" x="2106613" y="2282825"/>
          <p14:tracePt t="1733" x="2298700" y="2266950"/>
          <p14:tracePt t="1750" x="2533650" y="2266950"/>
          <p14:tracePt t="1766" x="2911475" y="2266950"/>
          <p14:tracePt t="1783" x="3465513" y="2241550"/>
          <p14:tracePt t="1800" x="4119563" y="2198688"/>
          <p14:tracePt t="1816" x="4841875" y="2114550"/>
          <p14:tracePt t="1833" x="5572125" y="2022475"/>
          <p14:tracePt t="1850" x="6242050" y="1963738"/>
          <p14:tracePt t="1867" x="6888163" y="1938338"/>
          <p14:tracePt t="1883" x="7416800" y="1938338"/>
          <p14:tracePt t="1900" x="7761288" y="1938338"/>
          <p14:tracePt t="1916" x="7945438" y="1938338"/>
          <p14:tracePt t="1933" x="8113713" y="1989138"/>
          <p14:tracePt t="1950" x="8205788" y="2039938"/>
          <p14:tracePt t="1950" x="8256588" y="2073275"/>
          <p14:tracePt t="1967" x="8297863" y="2106613"/>
          <p14:tracePt t="1983" x="8356600" y="2157413"/>
          <p14:tracePt t="1984" x="8374063" y="2173288"/>
          <p14:tracePt t="2000" x="8407400" y="2216150"/>
          <p14:tracePt t="2017" x="8450263" y="2266950"/>
          <p14:tracePt t="2033" x="8491538" y="2359025"/>
          <p14:tracePt t="2050" x="8532813" y="2443163"/>
          <p14:tracePt t="2067" x="8601075" y="2535238"/>
          <p14:tracePt t="2083" x="8667750" y="2627313"/>
          <p14:tracePt t="2100" x="8751888" y="2727325"/>
          <p14:tracePt t="2116" x="8785225" y="2778125"/>
          <p14:tracePt t="2133" x="8861425" y="2895600"/>
          <p14:tracePt t="2150" x="8961438" y="3038475"/>
          <p14:tracePt t="2167" x="9061450" y="3173413"/>
          <p14:tracePt t="2184" x="9163050" y="3316288"/>
          <p14:tracePt t="2200" x="9221788" y="3424238"/>
          <p14:tracePt t="2216" x="9247188" y="3482975"/>
          <p14:tracePt t="2233" x="9255125" y="3508375"/>
          <p14:tracePt t="2249" x="9255125" y="3525838"/>
          <p14:tracePt t="2266" x="9255125" y="3567113"/>
          <p14:tracePt t="2283" x="9263063" y="3600450"/>
          <p14:tracePt t="2300" x="9280525" y="3659188"/>
          <p14:tracePt t="2316" x="9280525" y="3717925"/>
          <p14:tracePt t="2333" x="9280525" y="3768725"/>
          <p14:tracePt t="2350" x="9280525" y="3852863"/>
          <p14:tracePt t="2366" x="9280525" y="3987800"/>
          <p14:tracePt t="2383" x="9280525" y="4079875"/>
          <p14:tracePt t="2400" x="9280525" y="4171950"/>
          <p14:tracePt t="2416" x="9280525" y="4264025"/>
          <p14:tracePt t="2433" x="9280525" y="4340225"/>
          <p14:tracePt t="2450" x="9280525" y="4432300"/>
          <p14:tracePt t="2466" x="9263063" y="4483100"/>
          <p14:tracePt t="2484" x="9247188" y="4524375"/>
          <p14:tracePt t="2500" x="9213850" y="4565650"/>
          <p14:tracePt t="2516" x="9188450" y="4575175"/>
          <p14:tracePt t="2537" x="9170988" y="4591050"/>
          <p14:tracePt t="2550" x="9155113" y="4608513"/>
          <p14:tracePt t="2566" x="9145588" y="4616450"/>
          <p14:tracePt t="3605" x="9137650" y="4616450"/>
          <p14:tracePt t="3613" x="9120188" y="4616450"/>
          <p14:tracePt t="3621" x="9078913" y="4583113"/>
          <p14:tracePt t="3633" x="9037638" y="4541838"/>
          <p14:tracePt t="3650" x="8969375" y="4465638"/>
          <p14:tracePt t="3667" x="8843963" y="4340225"/>
          <p14:tracePt t="3683" x="8601075" y="4138613"/>
          <p14:tracePt t="3700" x="8248650" y="3894138"/>
          <p14:tracePt t="3716" x="7862888" y="3625850"/>
          <p14:tracePt t="3733" x="7442200" y="3324225"/>
          <p14:tracePt t="3750" x="7073900" y="3055938"/>
          <p14:tracePt t="3767" x="6788150" y="2846388"/>
          <p14:tracePt t="3783" x="6645275" y="2711450"/>
          <p14:tracePt t="3800" x="6535738" y="2601913"/>
          <p14:tracePt t="3800" x="6494463" y="2560638"/>
          <p14:tracePt t="3816" x="6469063" y="2535238"/>
          <p14:tracePt t="3833" x="6384925" y="2433638"/>
          <p14:tracePt t="3849" x="6343650" y="2359025"/>
          <p14:tracePt t="3867" x="6318250" y="2266950"/>
          <p14:tracePt t="3883" x="6292850" y="2190750"/>
          <p14:tracePt t="3900" x="6276975" y="2106613"/>
          <p14:tracePt t="3916" x="6242050" y="2022475"/>
          <p14:tracePt t="3933" x="6226175" y="1973263"/>
          <p14:tracePt t="3950" x="6192838" y="1938338"/>
          <p14:tracePt t="3966" x="6159500" y="1922463"/>
          <p14:tracePt t="3983" x="6116638" y="1922463"/>
          <p14:tracePt t="4000" x="6067425" y="1922463"/>
          <p14:tracePt t="4016" x="5999163" y="1922463"/>
          <p14:tracePt t="4033" x="5932488" y="1930400"/>
          <p14:tracePt t="4050" x="5822950" y="1989138"/>
          <p14:tracePt t="4067" x="5656263" y="2090738"/>
          <p14:tracePt t="4083" x="5445125" y="2190750"/>
          <p14:tracePt t="4100" x="5194300" y="2316163"/>
          <p14:tracePt t="4117" x="4933950" y="2459038"/>
          <p14:tracePt t="4134" x="4716463" y="2593975"/>
          <p14:tracePt t="4149" x="4640263" y="2652713"/>
          <p14:tracePt t="4183" x="4648200" y="2652713"/>
          <p14:tracePt t="4485" x="4648200" y="2678113"/>
          <p14:tracePt t="4493" x="4648200" y="2711450"/>
          <p14:tracePt t="4501" x="4648200" y="2752725"/>
          <p14:tracePt t="4517" x="4640263" y="2770188"/>
          <p14:tracePt t="4533" x="4640263" y="2828925"/>
          <p14:tracePt t="4550" x="4648200" y="2887663"/>
          <p14:tracePt t="4567" x="4657725" y="2913063"/>
          <p14:tracePt t="4568" x="4665663" y="2938463"/>
          <p14:tracePt t="4583" x="4691063" y="2987675"/>
          <p14:tracePt t="4600" x="4691063" y="3013075"/>
          <p14:tracePt t="4617" x="4699000" y="3030538"/>
          <p14:tracePt t="4633" x="4699000" y="3063875"/>
          <p14:tracePt t="4650" x="4706938" y="3071813"/>
          <p14:tracePt t="4666" x="4716463" y="3089275"/>
          <p14:tracePt t="6110" x="4740275" y="3089275"/>
          <p14:tracePt t="6111" x="4791075" y="3089275"/>
          <p14:tracePt t="6134" x="4967288" y="3071813"/>
          <p14:tracePt t="6150" x="5202238" y="3013075"/>
          <p14:tracePt t="6167" x="5680075" y="2862263"/>
          <p14:tracePt t="6183" x="6427788" y="2668588"/>
          <p14:tracePt t="6184" x="6838950" y="2560638"/>
          <p14:tracePt t="6200" x="7181850" y="2451100"/>
          <p14:tracePt t="6217" x="7735888" y="2241550"/>
          <p14:tracePt t="6233" x="8156575" y="2055813"/>
          <p14:tracePt t="6250" x="8223250" y="2032000"/>
          <p14:tracePt t="6332" x="8239125" y="2032000"/>
          <p14:tracePt t="6340" x="8256588" y="2047875"/>
          <p14:tracePt t="6350" x="8297863" y="2055813"/>
          <p14:tracePt t="6367" x="8356600" y="2073275"/>
          <p14:tracePt t="6383" x="8524875" y="2114550"/>
          <p14:tracePt t="6399" x="8718550" y="2157413"/>
          <p14:tracePt t="6417" x="8885238" y="2190750"/>
          <p14:tracePt t="6433" x="9020175" y="2216150"/>
          <p14:tracePt t="6450" x="9104313" y="2241550"/>
          <p14:tracePt t="6467" x="9120188" y="2241550"/>
          <p14:tracePt t="6512" x="9129713" y="2257425"/>
          <p14:tracePt t="6520" x="9129713" y="2282825"/>
          <p14:tracePt t="6533" x="9129713" y="2325688"/>
          <p14:tracePt t="6550" x="9129713" y="2417763"/>
          <p14:tracePt t="6567" x="9070975" y="2568575"/>
          <p14:tracePt t="6583" x="9012238" y="2719388"/>
          <p14:tracePt t="6600" x="8953500" y="2870200"/>
          <p14:tracePt t="6616" x="8902700" y="3022600"/>
          <p14:tracePt t="6634" x="8826500" y="3222625"/>
          <p14:tracePt t="6650" x="8802688" y="3281363"/>
          <p14:tracePt t="6667" x="8751888" y="3390900"/>
          <p14:tracePt t="6667" x="8709025" y="3459163"/>
          <p14:tracePt t="6683" x="8675688" y="3517900"/>
          <p14:tracePt t="6683" x="8642350" y="3567113"/>
          <p14:tracePt t="6700" x="8601075" y="3617913"/>
          <p14:tracePt t="6700" x="8558213" y="3659188"/>
          <p14:tracePt t="6716" x="8466138" y="3727450"/>
          <p14:tracePt t="6733" x="8340725" y="3786188"/>
          <p14:tracePt t="6750" x="8164513" y="3844925"/>
          <p14:tracePt t="6766" x="7988300" y="3860800"/>
          <p14:tracePt t="6783" x="7853363" y="3811588"/>
          <p14:tracePt t="6799" x="7753350" y="3676650"/>
          <p14:tracePt t="7003" x="7761288" y="3684588"/>
          <p14:tracePt t="7011" x="7778750" y="3717925"/>
          <p14:tracePt t="7077" x="7778750" y="3727450"/>
          <p14:tracePt t="7133" x="7753350" y="3727450"/>
          <p14:tracePt t="7141" x="7727950" y="3727450"/>
          <p14:tracePt t="7150" x="7686675" y="3727450"/>
          <p14:tracePt t="7166" x="7451725" y="3752850"/>
          <p14:tracePt t="7183" x="6923088" y="3835400"/>
          <p14:tracePt t="7200" x="6369050" y="3937000"/>
          <p14:tracePt t="7217" x="5924550" y="4029075"/>
          <p14:tracePt t="7233" x="5613400" y="4130675"/>
          <p14:tracePt t="7250" x="5353050" y="4271963"/>
          <p14:tracePt t="7267" x="5076825" y="4465638"/>
          <p14:tracePt t="7284" x="4841875" y="4675188"/>
          <p14:tracePt t="7300" x="4581525" y="4935538"/>
          <p14:tracePt t="7317" x="4313238" y="5170488"/>
          <p14:tracePt t="7333" x="4002088" y="5422900"/>
          <p14:tracePt t="7350" x="3751263" y="5624513"/>
          <p14:tracePt t="7367" x="3582988" y="5767388"/>
          <p14:tracePt t="7383" x="3440113" y="5859463"/>
          <p14:tracePt t="7399" x="3322638" y="5934075"/>
          <p14:tracePt t="7416" x="3197225" y="5976938"/>
          <p14:tracePt t="7433" x="3054350" y="6018213"/>
          <p14:tracePt t="7451" x="2852738" y="6069013"/>
          <p14:tracePt t="7466" x="2609850" y="6135688"/>
          <p14:tracePt t="7483" x="2308225" y="6219825"/>
          <p14:tracePt t="7500" x="2139950" y="6278563"/>
          <p14:tracePt t="7518" x="2038350" y="6321425"/>
          <p14:tracePt t="7533" x="1989138" y="6354763"/>
          <p14:tracePt t="7550" x="1930400" y="6403975"/>
          <p14:tracePt t="7550" x="1897063" y="6429375"/>
          <p14:tracePt t="7567" x="1862138" y="6472238"/>
          <p14:tracePt t="7584" x="1728788" y="6605588"/>
          <p14:tracePt t="7600" x="1685925" y="6656388"/>
          <p14:tracePt t="7617" x="1619250" y="6732588"/>
          <p14:tracePt t="7633" x="1544638" y="6807200"/>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2455" y="476779"/>
            <a:ext cx="746212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Apartment Complex Network</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3-46</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6" name="Picture 3">
            <a:extLst>
              <a:ext uri="{FF2B5EF4-FFF2-40B4-BE49-F238E27FC236}">
                <a16:creationId xmlns="" xmlns:a16="http://schemas.microsoft.com/office/drawing/2014/main" id="{C1D068BC-B778-9745-8934-48353DA445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640" y="1509087"/>
            <a:ext cx="10619231" cy="52054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7374542"/>
      </p:ext>
    </p:extLst>
  </p:cSld>
  <p:clrMapOvr>
    <a:masterClrMapping/>
  </p:clrMapOvr>
  <mc:AlternateContent xmlns:mc="http://schemas.openxmlformats.org/markup-compatibility/2006" xmlns:p14="http://schemas.microsoft.com/office/powerpoint/2010/main">
    <mc:Choice Requires="p14">
      <p:transition p14:dur="10" advTm="27286"/>
    </mc:Choice>
    <mc:Fallback xmlns="">
      <p:transition advTm="27286"/>
    </mc:Fallback>
  </mc:AlternateContent>
  <p:timing>
    <p:tnLst>
      <p:par>
        <p:cTn id="1" dur="indefinite" restart="never" nodeType="tmRoot"/>
      </p:par>
    </p:tnLst>
  </p:timing>
  <p:extLst mod="1">
    <p:ext uri="{3A86A75C-4F4B-4683-9AE1-C65F6400EC91}">
      <p14:laserTraceLst xmlns:p14="http://schemas.microsoft.com/office/powerpoint/2010/main">
        <p14:tracePtLst>
          <p14:tracePt t="204" x="2106613" y="6656388"/>
          <p14:tracePt t="212" x="2357438" y="6480175"/>
          <p14:tracePt t="228" x="2919413" y="6043613"/>
          <p14:tracePt t="245" x="3130550" y="5859463"/>
          <p14:tracePt t="262" x="3659188" y="5422900"/>
          <p14:tracePt t="279" x="3825875" y="5272088"/>
          <p14:tracePt t="295" x="3927475" y="5137150"/>
          <p14:tracePt t="312" x="3952875" y="5086350"/>
          <p14:tracePt t="1812" x="3952875" y="5078413"/>
          <p14:tracePt t="2020" x="3986213" y="5078413"/>
          <p14:tracePt t="2111" x="3994150" y="5060950"/>
          <p14:tracePt t="2118" x="3994150" y="5027613"/>
          <p14:tracePt t="2129" x="4002088" y="4986338"/>
          <p14:tracePt t="2145" x="4027488" y="4919663"/>
          <p14:tracePt t="2162" x="4052888" y="4784725"/>
          <p14:tracePt t="2178" x="4111625" y="4575175"/>
          <p14:tracePt t="2195" x="4170363" y="4314825"/>
          <p14:tracePt t="2212" x="4221163" y="4003675"/>
          <p14:tracePt t="2229" x="4287838" y="3735388"/>
          <p14:tracePt t="2245" x="4387850" y="3508375"/>
          <p14:tracePt t="2263" x="4614863" y="3206750"/>
          <p14:tracePt t="2279" x="5059363" y="2862263"/>
          <p14:tracePt t="2295" x="5605463" y="2535238"/>
          <p14:tracePt t="2312" x="6200775" y="2241550"/>
          <p14:tracePt t="2329" x="6913563" y="1955800"/>
          <p14:tracePt t="2345" x="7786688" y="1670050"/>
          <p14:tracePt t="2362" x="8701088" y="1468438"/>
          <p14:tracePt t="2379" x="9574213" y="1325563"/>
          <p14:tracePt t="2394" x="10220325" y="1276350"/>
          <p14:tracePt t="2413" x="10656888" y="1266825"/>
          <p14:tracePt t="2429" x="10731500" y="1276350"/>
          <p14:tracePt t="2445" x="10731500" y="1292225"/>
          <p14:tracePt t="2445" x="10731500" y="1317625"/>
          <p14:tracePt t="2462" x="10690225" y="1384300"/>
          <p14:tracePt t="2479" x="10672763" y="1401763"/>
          <p14:tracePt t="2601" x="10656888" y="1419225"/>
          <p14:tracePt t="2609" x="10598150" y="1443038"/>
          <p14:tracePt t="2617" x="10514013" y="1493838"/>
          <p14:tracePt t="2628" x="10404475" y="1570038"/>
          <p14:tracePt t="2646" x="9993313" y="1863725"/>
          <p14:tracePt t="2662" x="9313863" y="2300288"/>
          <p14:tracePt t="2679" x="8274050" y="2719388"/>
          <p14:tracePt t="2696" x="7099300" y="3081338"/>
          <p14:tracePt t="2712" x="6057900" y="3357563"/>
          <p14:tracePt t="2728" x="5286375" y="3567113"/>
          <p14:tracePt t="2746" x="4757738" y="3717925"/>
          <p14:tracePt t="2762" x="4556125" y="3819525"/>
          <p14:tracePt t="2778" x="4540250" y="3844925"/>
          <p14:tracePt t="2796" x="4540250" y="3870325"/>
          <p14:tracePt t="2812" x="4540250" y="3929063"/>
          <p14:tracePt t="2828" x="4540250" y="3937000"/>
          <p14:tracePt t="2845" x="4548188" y="3944938"/>
          <p14:tracePt t="2870" x="4556125" y="3944938"/>
          <p14:tracePt t="3205" x="4564063" y="3952875"/>
          <p14:tracePt t="3215" x="4564063" y="3962400"/>
          <p14:tracePt t="3229" x="4573588" y="3970338"/>
          <p14:tracePt t="3245" x="4573588" y="4003675"/>
          <p14:tracePt t="3262" x="4564063" y="4054475"/>
          <p14:tracePt t="3262" x="4564063" y="4071938"/>
          <p14:tracePt t="3279" x="4564063" y="4113213"/>
          <p14:tracePt t="4681" x="4606925" y="4121150"/>
          <p14:tracePt t="4688" x="4640263" y="4121150"/>
          <p14:tracePt t="4696" x="4699000" y="4130675"/>
          <p14:tracePt t="4713" x="4824413" y="4154488"/>
          <p14:tracePt t="4729" x="4867275" y="4164013"/>
          <p14:tracePt t="4729" x="4900613" y="4179888"/>
          <p14:tracePt t="4745" x="4916488" y="4189413"/>
          <p14:tracePt t="4762" x="4926013" y="4197350"/>
          <p14:tracePt t="4779" x="4941888" y="4230688"/>
          <p14:tracePt t="4795" x="4959350" y="4238625"/>
          <p14:tracePt t="4812" x="4984750" y="4271963"/>
          <p14:tracePt t="4828" x="5043488" y="4297363"/>
          <p14:tracePt t="4845" x="5135563" y="4330700"/>
          <p14:tracePt t="4862" x="5202238" y="4340225"/>
          <p14:tracePt t="4879" x="5337175" y="4340225"/>
          <p14:tracePt t="4896" x="5503863" y="4340225"/>
          <p14:tracePt t="4912" x="5672138" y="4340225"/>
          <p14:tracePt t="4929" x="5822950" y="4314825"/>
          <p14:tracePt t="4945" x="5940425" y="4289425"/>
          <p14:tracePt t="4962" x="6049963" y="4256088"/>
          <p14:tracePt t="4978" x="6134100" y="4248150"/>
          <p14:tracePt t="4995" x="6142038" y="4248150"/>
          <p14:tracePt t="5358" x="6149975" y="4248150"/>
          <p14:tracePt t="5365" x="6183313" y="4248150"/>
          <p14:tracePt t="5378" x="6208713" y="4248150"/>
          <p14:tracePt t="5396" x="6284913" y="4238625"/>
          <p14:tracePt t="5412" x="6394450" y="4222750"/>
          <p14:tracePt t="5429" x="6502400" y="4189413"/>
          <p14:tracePt t="5445" x="6611938" y="4164013"/>
          <p14:tracePt t="5462" x="6696075" y="4138613"/>
          <p14:tracePt t="5479" x="6770688" y="4105275"/>
          <p14:tracePt t="5495" x="6838950" y="4087813"/>
          <p14:tracePt t="5495" x="6864350" y="4087813"/>
          <p14:tracePt t="5512" x="6897688" y="4071938"/>
          <p14:tracePt t="5529" x="6913563" y="4062413"/>
          <p14:tracePt t="5545" x="6923088" y="4062413"/>
          <p14:tracePt t="5562" x="6956425" y="4054475"/>
          <p14:tracePt t="5579" x="6964363" y="4054475"/>
          <p14:tracePt t="5579" x="6972300" y="4054475"/>
          <p14:tracePt t="5596" x="6989763" y="4046538"/>
          <p14:tracePt t="5612" x="7015163" y="4046538"/>
          <p14:tracePt t="5628" x="7048500" y="4037013"/>
          <p14:tracePt t="5645" x="7064375" y="4029075"/>
          <p14:tracePt t="5662" x="7073900" y="4021138"/>
          <p14:tracePt t="5678" x="7081838" y="4021138"/>
          <p14:tracePt t="5695" x="7081838" y="4003675"/>
          <p14:tracePt t="5712" x="7081838" y="3995738"/>
          <p14:tracePt t="5729" x="7056438" y="3944938"/>
          <p14:tracePt t="5745" x="6981825" y="3903663"/>
          <p14:tracePt t="5762" x="6846888" y="3802063"/>
          <p14:tracePt t="5778" x="6586538" y="3643313"/>
          <p14:tracePt t="5795" x="6142038" y="3416300"/>
          <p14:tracePt t="5812" x="5529263" y="3140075"/>
          <p14:tracePt t="5829" x="4833938" y="2870200"/>
          <p14:tracePt t="5845" x="4254500" y="2644775"/>
          <p14:tracePt t="5862" x="3884613" y="2484438"/>
          <p14:tracePt t="5862" x="3800475" y="2425700"/>
          <p14:tracePt t="5878" x="3725863" y="2359025"/>
          <p14:tracePt t="5895" x="3725863" y="2341563"/>
          <p14:tracePt t="5895" x="3751263" y="2333625"/>
          <p14:tracePt t="5912" x="3835400" y="2325688"/>
          <p14:tracePt t="5929" x="4052888" y="2292350"/>
          <p14:tracePt t="5945" x="4464050" y="2292350"/>
          <p14:tracePt t="5962" x="5033963" y="2300288"/>
          <p14:tracePt t="5978" x="5680075" y="2325688"/>
          <p14:tracePt t="5995" x="6318250" y="2384425"/>
          <p14:tracePt t="6012" x="6805613" y="2484438"/>
          <p14:tracePt t="6028" x="7191375" y="2586038"/>
          <p14:tracePt t="6046" x="7467600" y="2711450"/>
          <p14:tracePt t="6062" x="7602538" y="2846388"/>
          <p14:tracePt t="6078" x="7643813" y="2954338"/>
          <p14:tracePt t="6095" x="7651750" y="3089275"/>
          <p14:tracePt t="6112" x="7635875" y="3265488"/>
          <p14:tracePt t="6129" x="7569200" y="3449638"/>
          <p14:tracePt t="6145" x="7485063" y="3635375"/>
          <p14:tracePt t="6162" x="7416800" y="3844925"/>
          <p14:tracePt t="6179" x="7375525" y="4037013"/>
          <p14:tracePt t="6195" x="7367588" y="4205288"/>
          <p14:tracePt t="6212" x="7485063" y="4356100"/>
          <p14:tracePt t="6229" x="7769225" y="4532313"/>
          <p14:tracePt t="6245" x="8062913" y="4659313"/>
          <p14:tracePt t="6262" x="8440738" y="4733925"/>
          <p14:tracePt t="6278" x="8726488" y="4784725"/>
          <p14:tracePt t="6279" x="8851900" y="4802188"/>
          <p14:tracePt t="6295" x="9070975" y="4826000"/>
          <p14:tracePt t="6312" x="9247188" y="4843463"/>
          <p14:tracePt t="6328" x="9405938" y="4868863"/>
          <p14:tracePt t="6346" x="9531350" y="4884738"/>
          <p14:tracePt t="6362" x="9640888" y="4919663"/>
          <p14:tracePt t="6378" x="9742488" y="4953000"/>
          <p14:tracePt t="6395" x="9809163" y="4986338"/>
          <p14:tracePt t="6412" x="9893300" y="5027613"/>
          <p14:tracePt t="6429" x="9959975" y="5070475"/>
          <p14:tracePt t="6445" x="10026650" y="5129213"/>
          <p14:tracePt t="6462" x="10085388" y="5154613"/>
          <p14:tracePt t="6478" x="10136188" y="5178425"/>
          <p14:tracePt t="6496" x="10194925" y="5178425"/>
          <p14:tracePt t="6512" x="10236200" y="5178425"/>
          <p14:tracePt t="6528" x="10253663" y="5178425"/>
          <p14:tracePt t="6545" x="10271125" y="5178425"/>
          <p14:tracePt t="6562" x="10271125" y="5162550"/>
          <p14:tracePt t="6578" x="10271125" y="5119688"/>
          <p14:tracePt t="6595" x="10271125" y="5086350"/>
          <p14:tracePt t="6613" x="10245725" y="4927600"/>
          <p14:tracePt t="6793" x="10245725" y="4894263"/>
          <p14:tracePt t="6800" x="10245725" y="4876800"/>
          <p14:tracePt t="6812" x="10271125" y="4860925"/>
          <p14:tracePt t="6828" x="10312400" y="4843463"/>
          <p14:tracePt t="6845" x="10371138" y="4802188"/>
          <p14:tracePt t="6862" x="10421938" y="4784725"/>
          <p14:tracePt t="6878" x="10488613" y="4759325"/>
          <p14:tracePt t="6896" x="10539413" y="4743450"/>
          <p14:tracePt t="6912" x="10580688" y="4733925"/>
          <p14:tracePt t="6929" x="10623550" y="4725988"/>
          <p14:tracePt t="6945" x="10664825" y="4725988"/>
          <p14:tracePt t="6963" x="10715625" y="4708525"/>
          <p14:tracePt t="6978" x="10723563" y="4708525"/>
          <p14:tracePt t="6995" x="10731500" y="4708525"/>
          <p14:tracePt t="7069" x="10741025" y="4708525"/>
          <p14:tracePt t="7078" x="10748963" y="4708525"/>
          <p14:tracePt t="7085" x="10764838" y="4708525"/>
          <p14:tracePt t="7101" x="10774363" y="4708525"/>
          <p14:tracePt t="7183" x="10790238" y="4708525"/>
          <p14:tracePt t="7199" x="10799763" y="4708525"/>
          <p14:tracePt t="7207" x="10799763" y="4700588"/>
          <p14:tracePt t="7240" x="10807700" y="4700588"/>
          <p14:tracePt t="7249" x="10815638" y="4700588"/>
          <p14:tracePt t="7575" x="10807700" y="4700588"/>
          <p14:tracePt t="7582" x="10790238" y="4700588"/>
          <p14:tracePt t="7599" x="10774363" y="4700588"/>
          <p14:tracePt t="7616" x="10764838" y="4700588"/>
          <p14:tracePt t="7629" x="10756900" y="4708525"/>
          <p14:tracePt t="7645" x="10748963" y="4708525"/>
          <p14:tracePt t="8000" x="10731500" y="4708525"/>
          <p14:tracePt t="8007" x="10698163" y="4718050"/>
          <p14:tracePt t="8014" x="10623550" y="4733925"/>
          <p14:tracePt t="8029" x="10529888" y="4759325"/>
          <p14:tracePt t="8045" x="10128250" y="4876800"/>
          <p14:tracePt t="8062" x="9280525" y="5053013"/>
          <p14:tracePt t="8079" x="8013700" y="5213350"/>
          <p14:tracePt t="8095" x="6938963" y="5229225"/>
          <p14:tracePt t="8112" x="6142038" y="5229225"/>
          <p14:tracePt t="8128" x="5797550" y="5229225"/>
          <p14:tracePt t="8146" x="5630863" y="5229225"/>
          <p14:tracePt t="8162" x="5605463" y="5229225"/>
          <p14:tracePt t="8178" x="5546725" y="5229225"/>
          <p14:tracePt t="8196" x="5480050" y="5229225"/>
          <p14:tracePt t="8211" x="5411788" y="5229225"/>
          <p14:tracePt t="8212" x="5311775" y="5213350"/>
          <p14:tracePt t="8228" x="5000625" y="5170488"/>
          <p14:tracePt t="8245" x="4573588" y="5137150"/>
          <p14:tracePt t="8262" x="4187825" y="5095875"/>
          <p14:tracePt t="8278" x="3876675" y="5078413"/>
          <p14:tracePt t="8295" x="3683000" y="5060950"/>
          <p14:tracePt t="8312" x="3667125" y="5060950"/>
          <p14:tracePt t="8446" x="3683000" y="5060950"/>
          <p14:tracePt t="8455" x="3708400" y="5060950"/>
          <p14:tracePt t="8463" x="3733800" y="5060950"/>
          <p14:tracePt t="8479" x="3784600" y="5053013"/>
          <p14:tracePt t="8495" x="3792538" y="5045075"/>
          <p14:tracePt t="11077" x="3810000" y="5027613"/>
          <p14:tracePt t="11079" x="3868738" y="4978400"/>
          <p14:tracePt t="11096" x="3935413" y="4894263"/>
          <p14:tracePt t="11112" x="4111625" y="4381500"/>
          <p14:tracePt t="11129" x="4187825" y="3919538"/>
          <p14:tracePt t="11145" x="4229100" y="3382963"/>
          <p14:tracePt t="11162" x="4287838" y="2862263"/>
          <p14:tracePt t="11179" x="4295775" y="2652713"/>
          <p14:tracePt t="11202" x="4321175" y="2476500"/>
          <p14:tracePt t="11212" x="4338638" y="2132013"/>
          <p14:tracePt t="11228" x="4346575" y="1905000"/>
          <p14:tracePt t="11245" x="4338638" y="1804988"/>
          <p14:tracePt t="11262" x="4305300" y="1679575"/>
          <p14:tracePt t="11279" x="4237038" y="1544638"/>
          <p14:tracePt t="11295" x="4162425" y="1419225"/>
          <p14:tracePt t="11312" x="4078288" y="1309688"/>
          <p14:tracePt t="11329" x="3986213" y="1243013"/>
          <p14:tracePt t="11345" x="3884613" y="1166813"/>
          <p14:tracePt t="11362" x="3800475" y="1082675"/>
          <p14:tracePt t="11379" x="3741738" y="990600"/>
          <p14:tracePt t="11395" x="3700463" y="914400"/>
          <p14:tracePt t="11411" x="3667125" y="830263"/>
          <p14:tracePt t="11428" x="3624263" y="763588"/>
          <p14:tracePt t="11446" x="3600450" y="722313"/>
          <p14:tracePt t="11462" x="3532188" y="688975"/>
          <p14:tracePt t="11479" x="3448050" y="663575"/>
          <p14:tracePt t="11495" x="3322638" y="638175"/>
          <p14:tracePt t="11495" x="3248025" y="620713"/>
          <p14:tracePt t="11512" x="3154363" y="612775"/>
          <p14:tracePt t="11529" x="2860675" y="595313"/>
          <p14:tracePt t="11545" x="2660650" y="587375"/>
          <p14:tracePt t="11561" x="2474913" y="587375"/>
          <p14:tracePt t="11579" x="2332038" y="579438"/>
          <p14:tracePt t="11595" x="2290763" y="579438"/>
          <p14:tracePt t="11612" x="2290763" y="571500"/>
          <p14:tracePt t="23004" x="2290763" y="561975"/>
          <p14:tracePt t="23012" x="2290763" y="546100"/>
          <p14:tracePt t="23019" x="2290763" y="520700"/>
          <p14:tracePt t="23029" x="2290763" y="469900"/>
          <p14:tracePt t="23045" x="2282825" y="327025"/>
          <p14:tracePt t="23062" x="2257425" y="252413"/>
          <p14:tracePt t="23079" x="2232025" y="234950"/>
          <p14:tracePt t="23413" x="2214563" y="234950"/>
          <p14:tracePt t="23421" x="2206625" y="234950"/>
          <p14:tracePt t="23428" x="2165350" y="252413"/>
          <p14:tracePt t="23445" x="2165350" y="260350"/>
          <p14:tracePt t="23446" x="2165350" y="293688"/>
          <p14:tracePt t="23462" x="2190750" y="428625"/>
          <p14:tracePt t="23478" x="2206625" y="503238"/>
          <p14:tracePt t="23496" x="2239963" y="747713"/>
          <p14:tracePt t="23512" x="2206625" y="965200"/>
          <p14:tracePt t="23528" x="2132013" y="1100138"/>
          <p14:tracePt t="23529" x="1997075" y="1309688"/>
          <p14:tracePt t="23545" x="1544638" y="1687513"/>
          <p14:tracePt t="23561" x="889000" y="1947863"/>
          <p14:tracePt t="23578" x="487363" y="1981200"/>
          <p14:tracePt t="24264" x="444500" y="1981200"/>
          <p14:tracePt t="24272" x="428625" y="1955800"/>
          <p14:tracePt t="24280" x="428625" y="1938338"/>
          <p14:tracePt t="24362" x="444500" y="1938338"/>
          <p14:tracePt t="24385" x="469900" y="1938338"/>
          <p14:tracePt t="24394" x="495300" y="1938338"/>
          <p14:tracePt t="24401" x="569913" y="1938338"/>
          <p14:tracePt t="24412" x="671513" y="1938338"/>
          <p14:tracePt t="24428" x="804863" y="1922463"/>
          <p14:tracePt t="24445" x="855663" y="1905000"/>
          <p14:tracePt t="24516" x="889000" y="1889125"/>
          <p14:tracePt t="24523" x="914400" y="1879600"/>
          <p14:tracePt t="24532" x="973138" y="1855788"/>
          <p14:tracePt t="24545" x="1090613" y="1838325"/>
          <p14:tracePt t="24561" x="1384300" y="1855788"/>
          <p14:tracePt t="24578" x="1744663" y="2073275"/>
          <p14:tracePt t="24596" x="2081213" y="2425700"/>
          <p14:tracePt t="24612" x="2425700" y="2870200"/>
          <p14:tracePt t="24628" x="2760663" y="3375025"/>
          <p14:tracePt t="24645" x="2978150" y="3786188"/>
          <p14:tracePt t="24662" x="3105150" y="4105275"/>
          <p14:tracePt t="24679" x="3238500" y="4414838"/>
          <p14:tracePt t="24695" x="3289300" y="4483100"/>
          <p14:tracePt t="24712" x="3330575" y="4557713"/>
          <p14:tracePt t="24729" x="3297238" y="4565650"/>
          <p14:tracePt t="24746" x="3289300" y="4565650"/>
          <p14:tracePt t="24940" x="3281363" y="4557713"/>
          <p14:tracePt t="24947" x="3238500" y="4516438"/>
          <p14:tracePt t="24957" x="3197225" y="4473575"/>
          <p14:tracePt t="24964" x="3197225" y="4448175"/>
          <p14:tracePt t="24979" x="3189288" y="4424363"/>
          <p14:tracePt t="24995" x="3163888" y="4373563"/>
          <p14:tracePt t="25037" x="3163888" y="4356100"/>
          <p14:tracePt t="25046" x="3163888" y="4348163"/>
          <p14:tracePt t="25053" x="3171825" y="4348163"/>
          <p14:tracePt t="25061" x="3179763" y="4340225"/>
          <p14:tracePt t="25078" x="3205163" y="4322763"/>
          <p14:tracePt t="25095" x="3238500" y="4289425"/>
          <p14:tracePt t="25323" x="3238500" y="4306888"/>
          <p14:tracePt t="25331" x="3238500" y="4322763"/>
          <p14:tracePt t="25345" x="3238500" y="4356100"/>
          <p14:tracePt t="25362" x="3238500" y="4398963"/>
          <p14:tracePt t="25378" x="3238500" y="4465638"/>
          <p14:tracePt t="25396" x="3238500" y="4591050"/>
          <p14:tracePt t="25412" x="3238500" y="4776788"/>
          <p14:tracePt t="25428" x="3263900" y="5002213"/>
          <p14:tracePt t="25429" x="3271838" y="5111750"/>
          <p14:tracePt t="25446" x="3289300" y="5346700"/>
          <p14:tracePt t="25461" x="3297238" y="5540375"/>
          <p14:tracePt t="25478" x="3297238" y="5614988"/>
          <p14:tracePt t="25495" x="3297238" y="5783263"/>
          <p14:tracePt t="25512" x="3297238" y="5892800"/>
          <p14:tracePt t="25528" x="3297238" y="5984875"/>
          <p14:tracePt t="25545" x="3255963" y="6076950"/>
          <p14:tracePt t="25561" x="3205163" y="6178550"/>
          <p14:tracePt t="25579" x="3130550" y="6286500"/>
          <p14:tracePt t="25595" x="3054350" y="6370638"/>
          <p14:tracePt t="25612" x="2987675" y="6454775"/>
          <p14:tracePt t="25628" x="2936875" y="6505575"/>
          <p14:tracePt t="25645" x="2895600" y="6538913"/>
          <p14:tracePt t="25662" x="2860675" y="6556375"/>
          <p14:tracePt t="25678" x="2827338" y="6556375"/>
          <p14:tracePt t="25695" x="2786063" y="6538913"/>
          <p14:tracePt t="25712" x="2719388" y="6497638"/>
          <p14:tracePt t="25729" x="2709863" y="6497638"/>
          <p14:tracePt t="25852" x="2709863" y="6480175"/>
          <p14:tracePt t="25869" x="2709863" y="6472238"/>
          <p14:tracePt t="25943" x="2709863" y="6462713"/>
          <p14:tracePt t="26113" x="2693988" y="6462713"/>
          <p14:tracePt t="26121" x="2676525" y="6462713"/>
          <p14:tracePt t="26130" x="2651125" y="6462713"/>
          <p14:tracePt t="26146" x="2617788" y="6472238"/>
          <p14:tracePt t="26162" x="2601913" y="6480175"/>
          <p14:tracePt t="26178" x="2559050" y="6497638"/>
          <p14:tracePt t="26195" x="2500313" y="6556375"/>
          <p14:tracePt t="26212" x="2433638" y="6605588"/>
          <p14:tracePt t="26229" x="2357438" y="6664325"/>
          <p14:tracePt t="26245" x="2265363" y="6732588"/>
          <p14:tracePt t="26262" x="2206625" y="6781800"/>
          <p14:tracePt t="26278" x="2106613" y="6832600"/>
        </p14:tracePtLst>
      </p14:laserTraceLst>
    </p:ext>
  </p:extLs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868446"/>
            <a:ext cx="746212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Step 6. Determine the project duration </a:t>
            </a:r>
          </a:p>
          <a:p>
            <a:r>
              <a:rPr lang="en-US" sz="2400" b="1" dirty="0">
                <a:solidFill>
                  <a:srgbClr val="00B0F0"/>
                </a:solidFill>
                <a:latin typeface="Alexandria" charset="0"/>
                <a:cs typeface="Alexandria" charset="0"/>
              </a:rPr>
              <a:t>(start and completion dates)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3-47</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762000" y="2055025"/>
            <a:ext cx="10141328" cy="393452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altLang="en-US" sz="2400" dirty="0"/>
              <a:t>Usually, the project duration and activity start, and completion dates are mapped in a typical scheduling software application. The activities are placed in the software tool, and the relationships are identified. The software calculates the dates. </a:t>
            </a:r>
          </a:p>
          <a:p>
            <a:pPr algn="just">
              <a:lnSpc>
                <a:spcPct val="150000"/>
              </a:lnSpc>
            </a:pPr>
            <a:r>
              <a:rPr lang="en-US" altLang="en-US" sz="2400" dirty="0"/>
              <a:t>To better understand how the software calculates the dates, we will take a look at the process known as Forward and Backward Pass.</a:t>
            </a:r>
          </a:p>
        </p:txBody>
      </p:sp>
      <p:pic>
        <p:nvPicPr>
          <p:cNvPr id="13" name="Picture 12">
            <a:extLst>
              <a:ext uri="{FF2B5EF4-FFF2-40B4-BE49-F238E27FC236}">
                <a16:creationId xmlns="" xmlns:a16="http://schemas.microsoft.com/office/drawing/2014/main" id="{853A3A52-B8B2-437F-9848-CC77E29BDEB1}"/>
              </a:ext>
            </a:extLst>
          </p:cNvPr>
          <p:cNvPicPr>
            <a:picLocks noChangeAspect="1"/>
          </p:cNvPicPr>
          <p:nvPr/>
        </p:nvPicPr>
        <p:blipFill>
          <a:blip r:embed="rId3"/>
          <a:stretch>
            <a:fillRect/>
          </a:stretch>
        </p:blipFill>
        <p:spPr>
          <a:xfrm>
            <a:off x="8314214" y="5365712"/>
            <a:ext cx="2729271" cy="1072860"/>
          </a:xfrm>
          <a:prstGeom prst="rect">
            <a:avLst/>
          </a:prstGeom>
        </p:spPr>
      </p:pic>
    </p:spTree>
    <p:extLst>
      <p:ext uri="{BB962C8B-B14F-4D97-AF65-F5344CB8AC3E}">
        <p14:creationId xmlns:p14="http://schemas.microsoft.com/office/powerpoint/2010/main" val="2998720023"/>
      </p:ext>
    </p:extLst>
  </p:cSld>
  <p:clrMapOvr>
    <a:masterClrMapping/>
  </p:clrMapOvr>
  <mc:AlternateContent xmlns:mc="http://schemas.openxmlformats.org/markup-compatibility/2006" xmlns:p14="http://schemas.microsoft.com/office/powerpoint/2010/main">
    <mc:Choice Requires="p14">
      <p:transition p14:dur="10" advTm="46188"/>
    </mc:Choice>
    <mc:Fallback xmlns="">
      <p:transition advTm="46188"/>
    </mc:Fallback>
  </mc:AlternateContent>
  <p:timing>
    <p:tnLst>
      <p:par>
        <p:cTn id="1" dur="indefinite" restart="never" nodeType="tmRoot"/>
      </p:par>
    </p:tnLst>
  </p:timing>
  <p:extLst mod="1">
    <p:ext uri="{3A86A75C-4F4B-4683-9AE1-C65F6400EC91}">
      <p14:laserTraceLst xmlns:p14="http://schemas.microsoft.com/office/powerpoint/2010/main">
        <p14:tracePtLst>
          <p14:tracePt t="35583" x="2374900" y="6707188"/>
          <p14:tracePt t="35593" x="2374900" y="6689725"/>
          <p14:tracePt t="35729" x="2400300" y="6699250"/>
          <p14:tracePt t="35737" x="2408238" y="6699250"/>
          <p14:tracePt t="35778" x="2416175" y="6689725"/>
          <p14:tracePt t="35787" x="2433638" y="6681788"/>
          <p14:tracePt t="35794" x="2449513" y="6673850"/>
          <p14:tracePt t="35810" x="2459038" y="6673850"/>
          <p14:tracePt t="35851" x="2466975" y="6664325"/>
          <p14:tracePt t="35859" x="2474913" y="6640513"/>
          <p14:tracePt t="35867" x="2474913" y="6623050"/>
          <p14:tracePt t="35876" x="2484438" y="6623050"/>
          <p14:tracePt t="35893" x="2500313" y="6597650"/>
          <p14:tracePt t="35910" x="2543175" y="6546850"/>
          <p14:tracePt t="35926" x="2576513" y="6505575"/>
          <p14:tracePt t="35943" x="2617788" y="6454775"/>
          <p14:tracePt t="35960" x="2643188" y="6413500"/>
          <p14:tracePt t="35977" x="2709863" y="6329363"/>
          <p14:tracePt t="35993" x="2778125" y="6262688"/>
          <p14:tracePt t="36010" x="2844800" y="6186488"/>
          <p14:tracePt t="36027" x="2886075" y="6135688"/>
          <p14:tracePt t="36043" x="2936875" y="6076950"/>
          <p14:tracePt t="36060" x="2978150" y="6043613"/>
          <p14:tracePt t="36077" x="3003550" y="5992813"/>
          <p14:tracePt t="36093" x="3036888" y="5951538"/>
          <p14:tracePt t="36110" x="3079750" y="5908675"/>
          <p14:tracePt t="36127" x="3095625" y="5867400"/>
          <p14:tracePt t="38977" x="3121025" y="5867400"/>
          <p14:tracePt t="38984" x="3189288" y="5849938"/>
          <p14:tracePt t="38994" x="3322638" y="5816600"/>
          <p14:tracePt t="39010" x="3633788" y="5691188"/>
          <p14:tracePt t="39026" x="4011613" y="5497513"/>
          <p14:tracePt t="39043" x="4387850" y="5254625"/>
          <p14:tracePt t="39060" x="4841875" y="4994275"/>
          <p14:tracePt t="39076" x="5210175" y="4802188"/>
          <p14:tracePt t="39093" x="5462588" y="4700588"/>
          <p14:tracePt t="39110" x="5580063" y="4675188"/>
          <p14:tracePt t="39126" x="5621338" y="4675188"/>
          <p14:tracePt t="39143" x="5638800" y="4708525"/>
          <p14:tracePt t="39161" x="5680075" y="4767263"/>
          <p14:tracePt t="39177" x="5730875" y="4826000"/>
          <p14:tracePt t="39193" x="5773738" y="4868863"/>
          <p14:tracePt t="39210" x="5807075" y="4884738"/>
          <p14:tracePt t="39226" x="5840413" y="4894263"/>
          <p14:tracePt t="39243" x="5873750" y="4894263"/>
          <p14:tracePt t="39260" x="5881688" y="4902200"/>
          <p14:tracePt t="39277" x="5891213" y="4902200"/>
          <p14:tracePt t="39360" x="5873750" y="4927600"/>
          <p14:tracePt t="39371" x="5856288" y="4943475"/>
          <p14:tracePt t="39378" x="5832475" y="4953000"/>
          <p14:tracePt t="39394" x="5730875" y="5011738"/>
          <p14:tracePt t="39410" x="5656263" y="5060950"/>
          <p14:tracePt t="39427" x="5538788" y="5145088"/>
          <p14:tracePt t="39443" x="5403850" y="5229225"/>
          <p14:tracePt t="39460" x="5286375" y="5321300"/>
          <p14:tracePt t="39477" x="5160963" y="5389563"/>
          <p14:tracePt t="39493" x="5033963" y="5448300"/>
          <p14:tracePt t="39510" x="4926013" y="5489575"/>
          <p14:tracePt t="39527" x="4841875" y="5532438"/>
          <p14:tracePt t="39543" x="4783138" y="5556250"/>
          <p14:tracePt t="39560" x="4740275" y="5581650"/>
          <p14:tracePt t="39813" x="4765675" y="5581650"/>
          <p14:tracePt t="39886" x="4775200" y="5581650"/>
          <p14:tracePt t="40230" x="4775200" y="5591175"/>
          <p14:tracePt t="40238" x="4783138" y="5599113"/>
          <p14:tracePt t="40253" x="4791075" y="5607050"/>
          <p14:tracePt t="40270" x="4799013" y="5607050"/>
          <p14:tracePt t="40295" x="4808538" y="5607050"/>
          <p14:tracePt t="40302" x="4816475" y="5624513"/>
          <p14:tracePt t="40319" x="4824413" y="5624513"/>
          <p14:tracePt t="40336" x="4833938" y="5624513"/>
          <p14:tracePt t="40351" x="4841875" y="5624513"/>
          <p14:tracePt t="40368" x="4849813" y="5624513"/>
          <p14:tracePt t="40384" x="4857750" y="5632450"/>
          <p14:tracePt t="40395" x="4875213" y="5632450"/>
          <p14:tracePt t="40410" x="4900613" y="5640388"/>
          <p14:tracePt t="40426" x="4926013" y="5657850"/>
          <p14:tracePt t="40444" x="4967288" y="5683250"/>
          <p14:tracePt t="40460" x="5018088" y="5699125"/>
          <p14:tracePt t="40476" x="5026025" y="5708650"/>
          <p14:tracePt t="40493" x="5033963" y="5708650"/>
          <p14:tracePt t="40510" x="5043488" y="5708650"/>
          <p14:tracePt t="40526" x="5059363" y="5708650"/>
          <p14:tracePt t="40543" x="5068888" y="5708650"/>
          <p14:tracePt t="40560" x="5102225" y="5708650"/>
          <p14:tracePt t="40577" x="5151438" y="5708650"/>
          <p14:tracePt t="40593" x="5227638" y="5708650"/>
          <p14:tracePt t="40610" x="5294313" y="5708650"/>
          <p14:tracePt t="40627" x="5362575" y="5708650"/>
          <p14:tracePt t="40643" x="5454650" y="5708650"/>
          <p14:tracePt t="40660" x="5554663" y="5708650"/>
          <p14:tracePt t="40676" x="5630863" y="5708650"/>
          <p14:tracePt t="40693" x="5672138" y="5708650"/>
          <p14:tracePt t="40710" x="5680075" y="5708650"/>
          <p14:tracePt t="42139" x="5697538" y="5708650"/>
          <p14:tracePt t="42141" x="5722938" y="5708650"/>
          <p14:tracePt t="42160" x="5832475" y="5699125"/>
          <p14:tracePt t="42178" x="5949950" y="5691188"/>
          <p14:tracePt t="42194" x="6042025" y="5683250"/>
          <p14:tracePt t="42210" x="6134100" y="5665788"/>
          <p14:tracePt t="42227" x="6218238" y="5657850"/>
          <p14:tracePt t="42243" x="6335713" y="5640388"/>
          <p14:tracePt t="42260" x="6477000" y="5640388"/>
          <p14:tracePt t="42276" x="6611938" y="5640388"/>
          <p14:tracePt t="42294" x="6737350" y="5640388"/>
          <p14:tracePt t="42312" x="6846888" y="5640388"/>
          <p14:tracePt t="42312" x="6905625" y="5640388"/>
          <p14:tracePt t="42327" x="6956425" y="5640388"/>
          <p14:tracePt t="42344" x="7056438" y="5640388"/>
          <p14:tracePt t="42360" x="7081838" y="5640388"/>
          <p14:tracePt t="42377" x="7089775" y="5632450"/>
          <p14:tracePt t="42474" x="7099300" y="5632450"/>
          <p14:tracePt t="42482" x="7115175" y="5632450"/>
          <p14:tracePt t="42494" x="7123113" y="5632450"/>
          <p14:tracePt t="42511" x="7148513" y="5614988"/>
          <p14:tracePt t="42527" x="7191375" y="5607050"/>
          <p14:tracePt t="42543" x="7232650" y="5599113"/>
          <p14:tracePt t="42561" x="7265988" y="5581650"/>
          <p14:tracePt t="42577" x="7283450" y="5581650"/>
          <p14:tracePt t="42654" x="7291388" y="5581650"/>
          <p14:tracePt t="42702" x="7299325" y="5581650"/>
          <p14:tracePt t="42711" x="7308850" y="5581650"/>
          <p14:tracePt t="42719" x="7316788" y="5581650"/>
          <p14:tracePt t="42727" x="7324725" y="5581650"/>
          <p14:tracePt t="42743" x="7334250" y="5581650"/>
          <p14:tracePt t="42776" x="7342188" y="5581650"/>
          <p14:tracePt t="43143" x="7334250" y="5581650"/>
          <p14:tracePt t="43151" x="7291388" y="5599113"/>
          <p14:tracePt t="43160" x="7265988" y="5607050"/>
          <p14:tracePt t="43177" x="7173913" y="5632450"/>
          <p14:tracePt t="43193" x="6997700" y="5691188"/>
          <p14:tracePt t="43210" x="6805613" y="5757863"/>
          <p14:tracePt t="43227" x="6535738" y="5826125"/>
          <p14:tracePt t="43244" x="6192838" y="5884863"/>
          <p14:tracePt t="43260" x="5815013" y="5943600"/>
          <p14:tracePt t="43277" x="5462588" y="6018213"/>
          <p14:tracePt t="43293" x="5151438" y="6086475"/>
          <p14:tracePt t="43310" x="4849813" y="6127750"/>
          <p14:tracePt t="43326" x="4548188" y="6178550"/>
          <p14:tracePt t="43343" x="4270375" y="6219825"/>
          <p14:tracePt t="43360" x="3976688" y="6286500"/>
          <p14:tracePt t="43377" x="3717925" y="6370638"/>
          <p14:tracePt t="43393" x="3532188" y="6429375"/>
          <p14:tracePt t="43412" x="3314700" y="6538913"/>
          <p14:tracePt t="43427" x="3238500" y="6589713"/>
          <p14:tracePt t="43443" x="3095625" y="6648450"/>
          <p14:tracePt t="43460" x="2936875" y="6723063"/>
          <p14:tracePt t="43477" x="2852738" y="6773863"/>
          <p14:tracePt t="43493" x="2760663" y="6807200"/>
          <p14:tracePt t="43510" x="2651125" y="6840538"/>
        </p14:tracePtLst>
      </p14:laserTraceLst>
    </p:ext>
  </p:extLs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16164" y="963649"/>
            <a:ext cx="746212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Scheduling – Step 6. Determine the project duration (start and completion dates)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3-48</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2"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942308" y="2115355"/>
            <a:ext cx="10238310" cy="4396280"/>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endParaRPr lang="en-US" altLang="en-US" sz="2400" dirty="0"/>
          </a:p>
          <a:p>
            <a:pPr marL="0" indent="0">
              <a:lnSpc>
                <a:spcPct val="120000"/>
              </a:lnSpc>
              <a:buNone/>
            </a:pPr>
            <a:endParaRPr lang="en-US" altLang="en-US" sz="2400" dirty="0"/>
          </a:p>
          <a:p>
            <a:pPr marL="0" indent="0">
              <a:lnSpc>
                <a:spcPct val="120000"/>
              </a:lnSpc>
              <a:buNone/>
            </a:pPr>
            <a:endParaRPr lang="en-US" altLang="en-US" sz="2400" dirty="0"/>
          </a:p>
          <a:p>
            <a:pPr>
              <a:lnSpc>
                <a:spcPct val="120000"/>
              </a:lnSpc>
            </a:pPr>
            <a:endParaRPr lang="en-US" altLang="en-US" sz="2400" dirty="0"/>
          </a:p>
          <a:p>
            <a:pPr algn="just">
              <a:lnSpc>
                <a:spcPct val="120000"/>
              </a:lnSpc>
            </a:pPr>
            <a:r>
              <a:rPr lang="en-US" altLang="en-US" sz="2400" dirty="0"/>
              <a:t>These processes give</a:t>
            </a:r>
          </a:p>
          <a:p>
            <a:pPr lvl="1" algn="just">
              <a:lnSpc>
                <a:spcPct val="120000"/>
              </a:lnSpc>
              <a:buFont typeface="Calibri" panose="020F0502020204030204" pitchFamily="34" charset="0"/>
              <a:buChar char="‐"/>
            </a:pPr>
            <a:r>
              <a:rPr lang="en-US" altLang="en-US" dirty="0"/>
              <a:t>The total project duration, including the start and finish dates for each activity. </a:t>
            </a:r>
          </a:p>
          <a:p>
            <a:pPr lvl="1" algn="just">
              <a:lnSpc>
                <a:spcPct val="120000"/>
              </a:lnSpc>
              <a:buFont typeface="Calibri" panose="020F0502020204030204" pitchFamily="34" charset="0"/>
              <a:buChar char="‐"/>
            </a:pPr>
            <a:r>
              <a:rPr lang="en-US" altLang="en-US" dirty="0"/>
              <a:t>Critical path, which tells you the activities that cannot slip without increasing the total duration of the project or moving the project completion date, and </a:t>
            </a:r>
          </a:p>
          <a:p>
            <a:pPr lvl="1" algn="just">
              <a:lnSpc>
                <a:spcPct val="120000"/>
              </a:lnSpc>
              <a:buFont typeface="Calibri" panose="020F0502020204030204" pitchFamily="34" charset="0"/>
              <a:buChar char="‐"/>
            </a:pPr>
            <a:r>
              <a:rPr lang="en-US" altLang="en-US" dirty="0"/>
              <a:t>Float, which tells you how much certain activities can slip without impacting the total project duration. </a:t>
            </a:r>
          </a:p>
        </p:txBody>
      </p:sp>
      <p:sp>
        <p:nvSpPr>
          <p:cNvPr id="14" name="Text Box 4">
            <a:extLst>
              <a:ext uri="{FF2B5EF4-FFF2-40B4-BE49-F238E27FC236}">
                <a16:creationId xmlns="" xmlns:a16="http://schemas.microsoft.com/office/drawing/2014/main" id="{B822F4FD-AD18-4811-9040-E4FE1C896FCD}"/>
              </a:ext>
            </a:extLst>
          </p:cNvPr>
          <p:cNvSpPr txBox="1">
            <a:spLocks noChangeArrowheads="1"/>
          </p:cNvSpPr>
          <p:nvPr/>
        </p:nvSpPr>
        <p:spPr bwMode="auto">
          <a:xfrm>
            <a:off x="999621" y="2413219"/>
            <a:ext cx="4442333" cy="1015663"/>
          </a:xfrm>
          <a:prstGeom prst="rect">
            <a:avLst/>
          </a:prstGeom>
          <a:solidFill>
            <a:schemeClr val="accent6">
              <a:lumMod val="20000"/>
              <a:lumOff val="80000"/>
            </a:schemeClr>
          </a:solidFill>
          <a:ln w="9525">
            <a:solidFill>
              <a:schemeClr val="tx1"/>
            </a:solidFill>
            <a:miter lim="800000"/>
            <a:headEnd/>
            <a:tailEnd/>
          </a:ln>
          <a:effectLst/>
        </p:spPr>
        <p:txBody>
          <a:bodyPr wrap="square" anchor="ctr">
            <a:spAutoFit/>
          </a:bodyPr>
          <a:lstStyle>
            <a:lvl1pPr algn="ctr">
              <a:spcBef>
                <a:spcPct val="50000"/>
              </a:spcBef>
              <a:defRPr sz="2400">
                <a:solidFill>
                  <a:srgbClr val="FF0000"/>
                </a:solidFill>
                <a:latin typeface="Arial" panose="020B0604020202020204" pitchFamily="34" charset="0"/>
              </a:defRPr>
            </a:lvl1pPr>
            <a:lvl2pPr marL="742950" indent="-285750" algn="ctr">
              <a:spcBef>
                <a:spcPct val="50000"/>
              </a:spcBef>
              <a:defRPr sz="2400">
                <a:solidFill>
                  <a:srgbClr val="FF0000"/>
                </a:solidFill>
                <a:latin typeface="Arial" panose="020B0604020202020204" pitchFamily="34" charset="0"/>
              </a:defRPr>
            </a:lvl2pPr>
            <a:lvl3pPr marL="1143000" indent="-228600" algn="ctr">
              <a:spcBef>
                <a:spcPct val="50000"/>
              </a:spcBef>
              <a:defRPr sz="2400">
                <a:solidFill>
                  <a:srgbClr val="FF0000"/>
                </a:solidFill>
                <a:latin typeface="Arial" panose="020B0604020202020204" pitchFamily="34" charset="0"/>
              </a:defRPr>
            </a:lvl3pPr>
            <a:lvl4pPr marL="1600200" indent="-228600" algn="ctr">
              <a:spcBef>
                <a:spcPct val="50000"/>
              </a:spcBef>
              <a:defRPr sz="2400">
                <a:solidFill>
                  <a:srgbClr val="FF0000"/>
                </a:solidFill>
                <a:latin typeface="Arial" panose="020B0604020202020204" pitchFamily="34" charset="0"/>
              </a:defRPr>
            </a:lvl4pPr>
            <a:lvl5pPr marL="2057400" indent="-228600" algn="ctr">
              <a:spcBef>
                <a:spcPct val="50000"/>
              </a:spcBef>
              <a:defRPr sz="2400">
                <a:solidFill>
                  <a:srgbClr val="FF0000"/>
                </a:solidFill>
                <a:latin typeface="Arial" panose="020B0604020202020204" pitchFamily="34" charset="0"/>
              </a:defRPr>
            </a:lvl5pPr>
            <a:lvl6pPr marL="2514600" indent="-228600" algn="ctr"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eaLnBrk="0" fontAlgn="base" hangingPunct="0">
              <a:spcBef>
                <a:spcPct val="50000"/>
              </a:spcBef>
              <a:spcAft>
                <a:spcPct val="0"/>
              </a:spcAft>
              <a:defRPr sz="2400">
                <a:solidFill>
                  <a:srgbClr val="FF0000"/>
                </a:solidFill>
                <a:latin typeface="Arial" panose="020B0604020202020204" pitchFamily="34" charset="0"/>
              </a:defRPr>
            </a:lvl9pPr>
          </a:lstStyle>
          <a:p>
            <a:pPr algn="just">
              <a:spcBef>
                <a:spcPct val="0"/>
              </a:spcBef>
            </a:pPr>
            <a:r>
              <a:rPr lang="en-US" altLang="en-US" sz="2000" dirty="0">
                <a:solidFill>
                  <a:schemeClr val="tx1"/>
                </a:solidFill>
                <a:latin typeface="+mn-lt"/>
              </a:rPr>
              <a:t>The </a:t>
            </a:r>
            <a:r>
              <a:rPr lang="en-US" altLang="en-US" sz="2000" b="1" dirty="0">
                <a:solidFill>
                  <a:srgbClr val="00B0F0"/>
                </a:solidFill>
                <a:latin typeface="+mn-lt"/>
              </a:rPr>
              <a:t>Forward Pass </a:t>
            </a:r>
            <a:r>
              <a:rPr lang="en-US" altLang="en-US" sz="2000" dirty="0">
                <a:solidFill>
                  <a:schemeClr val="tx1"/>
                </a:solidFill>
                <a:latin typeface="+mn-lt"/>
              </a:rPr>
              <a:t>determines the early start (ES) and the early finish (EF) of each activity. </a:t>
            </a:r>
          </a:p>
        </p:txBody>
      </p:sp>
      <p:sp>
        <p:nvSpPr>
          <p:cNvPr id="15" name="Text Box 5">
            <a:extLst>
              <a:ext uri="{FF2B5EF4-FFF2-40B4-BE49-F238E27FC236}">
                <a16:creationId xmlns="" xmlns:a16="http://schemas.microsoft.com/office/drawing/2014/main" id="{58086F51-6EE7-4C70-A06E-AC9956C6EF28}"/>
              </a:ext>
            </a:extLst>
          </p:cNvPr>
          <p:cNvSpPr txBox="1">
            <a:spLocks noChangeArrowheads="1"/>
          </p:cNvSpPr>
          <p:nvPr/>
        </p:nvSpPr>
        <p:spPr bwMode="auto">
          <a:xfrm>
            <a:off x="6556915" y="2413219"/>
            <a:ext cx="4442334" cy="1015663"/>
          </a:xfrm>
          <a:prstGeom prst="rect">
            <a:avLst/>
          </a:prstGeom>
          <a:solidFill>
            <a:schemeClr val="accent1">
              <a:lumMod val="20000"/>
              <a:lumOff val="80000"/>
            </a:schemeClr>
          </a:solidFill>
          <a:ln w="9525">
            <a:solidFill>
              <a:schemeClr val="tx1"/>
            </a:solidFill>
            <a:miter lim="800000"/>
            <a:headEnd/>
            <a:tailEnd/>
          </a:ln>
          <a:effectLst/>
        </p:spPr>
        <p:txBody>
          <a:bodyPr wrap="square" anchor="ctr">
            <a:spAutoFit/>
          </a:bodyPr>
          <a:lstStyle>
            <a:lvl1pPr algn="ctr">
              <a:spcBef>
                <a:spcPct val="50000"/>
              </a:spcBef>
              <a:defRPr sz="2400">
                <a:solidFill>
                  <a:srgbClr val="FF0000"/>
                </a:solidFill>
                <a:latin typeface="Arial" panose="020B0604020202020204" pitchFamily="34" charset="0"/>
              </a:defRPr>
            </a:lvl1pPr>
            <a:lvl2pPr marL="742950" indent="-285750" algn="ctr">
              <a:spcBef>
                <a:spcPct val="50000"/>
              </a:spcBef>
              <a:defRPr sz="2400">
                <a:solidFill>
                  <a:srgbClr val="FF0000"/>
                </a:solidFill>
                <a:latin typeface="Arial" panose="020B0604020202020204" pitchFamily="34" charset="0"/>
              </a:defRPr>
            </a:lvl2pPr>
            <a:lvl3pPr marL="1143000" indent="-228600" algn="ctr">
              <a:spcBef>
                <a:spcPct val="50000"/>
              </a:spcBef>
              <a:defRPr sz="2400">
                <a:solidFill>
                  <a:srgbClr val="FF0000"/>
                </a:solidFill>
                <a:latin typeface="Arial" panose="020B0604020202020204" pitchFamily="34" charset="0"/>
              </a:defRPr>
            </a:lvl3pPr>
            <a:lvl4pPr marL="1600200" indent="-228600" algn="ctr">
              <a:spcBef>
                <a:spcPct val="50000"/>
              </a:spcBef>
              <a:defRPr sz="2400">
                <a:solidFill>
                  <a:srgbClr val="FF0000"/>
                </a:solidFill>
                <a:latin typeface="Arial" panose="020B0604020202020204" pitchFamily="34" charset="0"/>
              </a:defRPr>
            </a:lvl4pPr>
            <a:lvl5pPr marL="2057400" indent="-228600" algn="ctr">
              <a:spcBef>
                <a:spcPct val="50000"/>
              </a:spcBef>
              <a:defRPr sz="2400">
                <a:solidFill>
                  <a:srgbClr val="FF0000"/>
                </a:solidFill>
                <a:latin typeface="Arial" panose="020B0604020202020204" pitchFamily="34" charset="0"/>
              </a:defRPr>
            </a:lvl5pPr>
            <a:lvl6pPr marL="2514600" indent="-228600" algn="ctr"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eaLnBrk="0" fontAlgn="base" hangingPunct="0">
              <a:spcBef>
                <a:spcPct val="50000"/>
              </a:spcBef>
              <a:spcAft>
                <a:spcPct val="0"/>
              </a:spcAft>
              <a:defRPr sz="2400">
                <a:solidFill>
                  <a:srgbClr val="FF0000"/>
                </a:solidFill>
                <a:latin typeface="Arial" panose="020B0604020202020204" pitchFamily="34" charset="0"/>
              </a:defRPr>
            </a:lvl9pPr>
          </a:lstStyle>
          <a:p>
            <a:pPr algn="just">
              <a:spcBef>
                <a:spcPct val="0"/>
              </a:spcBef>
            </a:pPr>
            <a:r>
              <a:rPr lang="en-US" altLang="en-US" sz="2000" dirty="0">
                <a:solidFill>
                  <a:schemeClr val="tx1"/>
                </a:solidFill>
                <a:latin typeface="+mn-lt"/>
              </a:rPr>
              <a:t>The </a:t>
            </a:r>
            <a:r>
              <a:rPr lang="en-US" altLang="en-US" sz="2000" b="1" dirty="0">
                <a:solidFill>
                  <a:srgbClr val="C00000"/>
                </a:solidFill>
                <a:latin typeface="+mn-lt"/>
              </a:rPr>
              <a:t>Backward Pass</a:t>
            </a:r>
            <a:r>
              <a:rPr lang="en-US" altLang="en-US" sz="2000" dirty="0">
                <a:solidFill>
                  <a:srgbClr val="C00000"/>
                </a:solidFill>
                <a:latin typeface="+mn-lt"/>
              </a:rPr>
              <a:t> </a:t>
            </a:r>
            <a:r>
              <a:rPr lang="en-US" altLang="en-US" sz="2000" dirty="0">
                <a:solidFill>
                  <a:schemeClr val="tx1"/>
                </a:solidFill>
                <a:latin typeface="+mn-lt"/>
              </a:rPr>
              <a:t>determines the late start (LS) and late finish (LF) of each activity.</a:t>
            </a:r>
          </a:p>
        </p:txBody>
      </p:sp>
    </p:spTree>
    <p:extLst>
      <p:ext uri="{BB962C8B-B14F-4D97-AF65-F5344CB8AC3E}">
        <p14:creationId xmlns:p14="http://schemas.microsoft.com/office/powerpoint/2010/main" val="462301185"/>
      </p:ext>
    </p:extLst>
  </p:cSld>
  <p:clrMapOvr>
    <a:masterClrMapping/>
  </p:clrMapOvr>
  <mc:AlternateContent xmlns:mc="http://schemas.openxmlformats.org/markup-compatibility/2006" xmlns:p14="http://schemas.microsoft.com/office/powerpoint/2010/main">
    <mc:Choice Requires="p14">
      <p:transition p14:dur="10" advTm="89614"/>
    </mc:Choice>
    <mc:Fallback xmlns="">
      <p:transition advTm="89614"/>
    </mc:Fallback>
  </mc:AlternateContent>
  <p:timing>
    <p:tnLst>
      <p:par>
        <p:cTn id="1" dur="indefinite" restart="never" nodeType="tmRoot"/>
      </p:par>
    </p:tnLst>
  </p:timing>
  <p:extLst mod="1">
    <p:ext uri="{3A86A75C-4F4B-4683-9AE1-C65F6400EC91}">
      <p14:laserTraceLst xmlns:p14="http://schemas.microsoft.com/office/powerpoint/2010/main">
        <p14:tracePtLst>
          <p14:tracePt t="342" x="2181225" y="6640513"/>
          <p14:tracePt t="349" x="2341563" y="6472238"/>
          <p14:tracePt t="361" x="2484438" y="6303963"/>
          <p14:tracePt t="379" x="2760663" y="5984875"/>
          <p14:tracePt t="394" x="3003550" y="5724525"/>
          <p14:tracePt t="409" x="3163888" y="5581650"/>
          <p14:tracePt t="426" x="3281363" y="5456238"/>
          <p14:tracePt t="443" x="3306763" y="5430838"/>
          <p14:tracePt t="459" x="3322638" y="5414963"/>
          <p14:tracePt t="476" x="3322638" y="5397500"/>
          <p14:tracePt t="1205" x="3348038" y="5397500"/>
          <p14:tracePt t="1207" x="3365500" y="5397500"/>
          <p14:tracePt t="1214" x="3381375" y="5389563"/>
          <p14:tracePt t="1229" x="3389313" y="5389563"/>
          <p14:tracePt t="1271" x="3381375" y="5389563"/>
          <p14:tracePt t="1278" x="3373438" y="5389563"/>
          <p14:tracePt t="1459" x="3373438" y="5397500"/>
          <p14:tracePt t="1473" x="3373438" y="5405438"/>
          <p14:tracePt t="1476" x="3389313" y="5414963"/>
          <p14:tracePt t="1492" x="3414713" y="5430838"/>
          <p14:tracePt t="1509" x="3440113" y="5438775"/>
          <p14:tracePt t="1527" x="3482975" y="5448300"/>
          <p14:tracePt t="1543" x="3549650" y="5430838"/>
          <p14:tracePt t="1560" x="3616325" y="5372100"/>
          <p14:tracePt t="1576" x="3659188" y="5346700"/>
          <p14:tracePt t="1593" x="3708400" y="5287963"/>
          <p14:tracePt t="1609" x="3725863" y="5229225"/>
          <p14:tracePt t="1626" x="3767138" y="5119688"/>
          <p14:tracePt t="1643" x="3810000" y="4986338"/>
          <p14:tracePt t="1660" x="3859213" y="4868863"/>
          <p14:tracePt t="1676" x="3894138" y="4751388"/>
          <p14:tracePt t="1692" x="3917950" y="4624388"/>
          <p14:tracePt t="1709" x="3952875" y="4457700"/>
          <p14:tracePt t="1726" x="3976688" y="4297363"/>
          <p14:tracePt t="1742" x="3976688" y="4130675"/>
          <p14:tracePt t="1759" x="3976688" y="3903663"/>
          <p14:tracePt t="1776" x="3976688" y="3835400"/>
          <p14:tracePt t="1776" x="3976688" y="3776663"/>
          <p14:tracePt t="1793" x="3976688" y="3727450"/>
          <p14:tracePt t="1809" x="3952875" y="3592513"/>
          <p14:tracePt t="1826" x="3910013" y="3508375"/>
          <p14:tracePt t="1842" x="3843338" y="3424238"/>
          <p14:tracePt t="1859" x="3767138" y="3316288"/>
          <p14:tracePt t="1876" x="3667125" y="3206750"/>
          <p14:tracePt t="1892" x="3575050" y="3130550"/>
          <p14:tracePt t="1909" x="3498850" y="3063875"/>
          <p14:tracePt t="1926" x="3432175" y="3022600"/>
          <p14:tracePt t="1943" x="3373438" y="2997200"/>
          <p14:tracePt t="1960" x="3314700" y="2979738"/>
          <p14:tracePt t="1977" x="3255963" y="2963863"/>
          <p14:tracePt t="1993" x="3248025" y="2963863"/>
          <p14:tracePt t="2029" x="3230563" y="2963863"/>
          <p14:tracePt t="2036" x="3222625" y="2963863"/>
          <p14:tracePt t="2044" x="3213100" y="2963863"/>
          <p14:tracePt t="2062" x="3205163" y="2971800"/>
          <p14:tracePt t="2077" x="3197225" y="2979738"/>
          <p14:tracePt t="2093" x="3189288" y="2979738"/>
          <p14:tracePt t="2110" x="3171825" y="2997200"/>
          <p14:tracePt t="2110" x="3154363" y="2997200"/>
          <p14:tracePt t="2127" x="3146425" y="2997200"/>
          <p14:tracePt t="2142" x="3130550" y="2997200"/>
          <p14:tracePt t="2404" x="3130550" y="3013075"/>
          <p14:tracePt t="2412" x="3113088" y="3038475"/>
          <p14:tracePt t="2420" x="3095625" y="3081338"/>
          <p14:tracePt t="2428" x="3079750" y="3114675"/>
          <p14:tracePt t="2442" x="3071813" y="3130550"/>
          <p14:tracePt t="2459" x="3062288" y="3140075"/>
          <p14:tracePt t="2477" x="3062288" y="3163888"/>
          <p14:tracePt t="2492" x="3062288" y="3181350"/>
          <p14:tracePt t="2510" x="3087688" y="3198813"/>
          <p14:tracePt t="2526" x="3095625" y="3198813"/>
          <p14:tracePt t="2762" x="3087688" y="3198813"/>
          <p14:tracePt t="2770" x="3079750" y="3198813"/>
          <p14:tracePt t="2779" x="3062288" y="3198813"/>
          <p14:tracePt t="2793" x="3046413" y="3198813"/>
          <p14:tracePt t="2810" x="2978150" y="3181350"/>
          <p14:tracePt t="2811" x="2954338" y="3173413"/>
          <p14:tracePt t="2826" x="2936875" y="3163888"/>
          <p14:tracePt t="2843" x="2852738" y="3148013"/>
          <p14:tracePt t="2860" x="2676525" y="3114675"/>
          <p14:tracePt t="2877" x="2551113" y="3089275"/>
          <p14:tracePt t="2894" x="2492375" y="3071813"/>
          <p14:tracePt t="2894" x="2425700" y="3055938"/>
          <p14:tracePt t="2909" x="2290763" y="3038475"/>
          <p14:tracePt t="2926" x="2155825" y="3013075"/>
          <p14:tracePt t="2942" x="2047875" y="2997200"/>
          <p14:tracePt t="2959" x="1963738" y="2987675"/>
          <p14:tracePt t="2976" x="1930400" y="2979738"/>
          <p14:tracePt t="2992" x="1912938" y="2971800"/>
          <p14:tracePt t="3023" x="1897063" y="2963863"/>
          <p14:tracePt t="3038" x="1879600" y="2963863"/>
          <p14:tracePt t="3047" x="1862138" y="2963863"/>
          <p14:tracePt t="3060" x="1838325" y="2946400"/>
          <p14:tracePt t="3077" x="1787525" y="2938463"/>
          <p14:tracePt t="3093" x="1703388" y="2938463"/>
          <p14:tracePt t="3110" x="1636713" y="2921000"/>
          <p14:tracePt t="3127" x="1585913" y="2921000"/>
          <p14:tracePt t="3143" x="1535113" y="2913063"/>
          <p14:tracePt t="3159" x="1519238" y="2895600"/>
          <p14:tracePt t="3176" x="1519238" y="2887663"/>
          <p14:tracePt t="3194" x="1519238" y="2879725"/>
          <p14:tracePt t="3219" x="1519238" y="2870200"/>
          <p14:tracePt t="3227" x="1519238" y="2862263"/>
          <p14:tracePt t="3243" x="1527175" y="2862263"/>
          <p14:tracePt t="3259" x="1568450" y="2846388"/>
          <p14:tracePt t="3276" x="1593850" y="2846388"/>
          <p14:tracePt t="3293" x="1685925" y="2846388"/>
          <p14:tracePt t="3309" x="1854200" y="2846388"/>
          <p14:tracePt t="3326" x="2122488" y="2862263"/>
          <p14:tracePt t="3342" x="2474913" y="2887663"/>
          <p14:tracePt t="3359" x="2886075" y="2887663"/>
          <p14:tracePt t="3376" x="3281363" y="2887663"/>
          <p14:tracePt t="3393" x="3624263" y="2887663"/>
          <p14:tracePt t="3410" x="3835400" y="2887663"/>
          <p14:tracePt t="3427" x="3960813" y="2887663"/>
          <p14:tracePt t="3443" x="3976688" y="2870200"/>
          <p14:tracePt t="3520" x="3986213" y="2870200"/>
          <p14:tracePt t="3544" x="3986213" y="2862263"/>
          <p14:tracePt t="3560" x="3986213" y="2854325"/>
          <p14:tracePt t="3576" x="3986213" y="2846388"/>
          <p14:tracePt t="3593" x="3986213" y="2820988"/>
          <p14:tracePt t="3913" x="3994150" y="2820988"/>
          <p14:tracePt t="3919" x="4011613" y="2828925"/>
          <p14:tracePt t="3927" x="4027488" y="2828925"/>
          <p14:tracePt t="3944" x="4044950" y="2836863"/>
          <p14:tracePt t="3960" x="4129088" y="2846388"/>
          <p14:tracePt t="3977" x="4170363" y="2846388"/>
          <p14:tracePt t="3994" x="4254500" y="2854325"/>
          <p14:tracePt t="4010" x="4371975" y="2870200"/>
          <p14:tracePt t="4027" x="4481513" y="2887663"/>
          <p14:tracePt t="4044" x="4598988" y="2905125"/>
          <p14:tracePt t="4060" x="4716463" y="2921000"/>
          <p14:tracePt t="4077" x="4816475" y="2938463"/>
          <p14:tracePt t="4094" x="4883150" y="2954338"/>
          <p14:tracePt t="4110" x="4916488" y="2963863"/>
          <p14:tracePt t="4127" x="4933950" y="2963863"/>
          <p14:tracePt t="4490" x="4926013" y="2963863"/>
          <p14:tracePt t="4498" x="4908550" y="2963863"/>
          <p14:tracePt t="4510" x="4875213" y="2963863"/>
          <p14:tracePt t="4527" x="4816475" y="2971800"/>
          <p14:tracePt t="4543" x="4699000" y="3005138"/>
          <p14:tracePt t="4560" x="4540250" y="3038475"/>
          <p14:tracePt t="4577" x="4371975" y="3063875"/>
          <p14:tracePt t="4593" x="4178300" y="3105150"/>
          <p14:tracePt t="4610" x="3917950" y="3140075"/>
          <p14:tracePt t="4627" x="3600450" y="3189288"/>
          <p14:tracePt t="4644" x="3171825" y="3214688"/>
          <p14:tracePt t="4660" x="2878138" y="3248025"/>
          <p14:tracePt t="4677" x="2676525" y="3265488"/>
          <p14:tracePt t="4694" x="2508250" y="3265488"/>
          <p14:tracePt t="4711" x="2366963" y="3273425"/>
          <p14:tracePt t="4728" x="2290763" y="3273425"/>
          <p14:tracePt t="4744" x="2239963" y="3281363"/>
          <p14:tracePt t="4761" x="2224088" y="3281363"/>
          <p14:tracePt t="4777" x="2190750" y="3290888"/>
          <p14:tracePt t="4794" x="2165350" y="3290888"/>
          <p14:tracePt t="4811" x="2132013" y="3298825"/>
          <p14:tracePt t="4827" x="2114550" y="3298825"/>
          <p14:tracePt t="4844" x="2097088" y="3298825"/>
          <p14:tracePt t="4860" x="2063750" y="3298825"/>
          <p14:tracePt t="4877" x="2038350" y="3298825"/>
          <p14:tracePt t="4894" x="2005013" y="3298825"/>
          <p14:tracePt t="4911" x="1963738" y="3290888"/>
          <p14:tracePt t="4927" x="1930400" y="3265488"/>
          <p14:tracePt t="4944" x="1905000" y="3248025"/>
          <p14:tracePt t="4960" x="1879600" y="3214688"/>
          <p14:tracePt t="4977" x="1862138" y="3206750"/>
          <p14:tracePt t="4994" x="1854200" y="3198813"/>
          <p14:tracePt t="5011" x="1846263" y="3181350"/>
          <p14:tracePt t="5027" x="1838325" y="3173413"/>
          <p14:tracePt t="5043" x="1838325" y="3163888"/>
          <p14:tracePt t="5060" x="1812925" y="3155950"/>
          <p14:tracePt t="5077" x="1787525" y="3155950"/>
          <p14:tracePt t="5094" x="1754188" y="3155950"/>
          <p14:tracePt t="5111" x="1720850" y="3155950"/>
          <p14:tracePt t="5127" x="1670050" y="3155950"/>
          <p14:tracePt t="5144" x="1627188" y="3155950"/>
          <p14:tracePt t="5160" x="1585913" y="3163888"/>
          <p14:tracePt t="5178" x="1552575" y="3163888"/>
          <p14:tracePt t="5193" x="1535113" y="3181350"/>
          <p14:tracePt t="5210" x="1527175" y="3181350"/>
          <p14:tracePt t="5280" x="1519238" y="3181350"/>
          <p14:tracePt t="5296" x="1519238" y="3189288"/>
          <p14:tracePt t="5321" x="1509713" y="3189288"/>
          <p14:tracePt t="5337" x="1501775" y="3189288"/>
          <p14:tracePt t="5345" x="1493838" y="3198813"/>
          <p14:tracePt t="5443" x="1485900" y="3198813"/>
          <p14:tracePt t="5459" x="1476375" y="3198813"/>
          <p14:tracePt t="5484" x="1468438" y="3189288"/>
          <p14:tracePt t="5500" x="1468438" y="3173413"/>
          <p14:tracePt t="5507" x="1460500" y="3163888"/>
          <p14:tracePt t="5524" x="1450975" y="3155950"/>
          <p14:tracePt t="5556" x="1450975" y="3148013"/>
          <p14:tracePt t="5573" x="1450975" y="3140075"/>
          <p14:tracePt t="5590" x="1460500" y="3122613"/>
          <p14:tracePt t="5597" x="1509713" y="3105150"/>
          <p14:tracePt t="5611" x="1544638" y="3105150"/>
          <p14:tracePt t="5628" x="1787525" y="3089275"/>
          <p14:tracePt t="5644" x="2341563" y="3071813"/>
          <p14:tracePt t="5661" x="2962275" y="3046413"/>
          <p14:tracePt t="5677" x="3532188" y="3046413"/>
          <p14:tracePt t="5694" x="3902075" y="3046413"/>
          <p14:tracePt t="5711" x="4111625" y="3046413"/>
          <p14:tracePt t="5712" x="4152900" y="3046413"/>
          <p14:tracePt t="5826" x="4162425" y="3046413"/>
          <p14:tracePt t="5833" x="4187825" y="3046413"/>
          <p14:tracePt t="5845" x="4229100" y="3046413"/>
          <p14:tracePt t="5860" x="4279900" y="3046413"/>
          <p14:tracePt t="5877" x="4338638" y="3046413"/>
          <p14:tracePt t="5894" x="4387850" y="3055938"/>
          <p14:tracePt t="5911" x="4438650" y="3071813"/>
          <p14:tracePt t="5928" x="4481513" y="3081338"/>
          <p14:tracePt t="5944" x="4522788" y="3097213"/>
          <p14:tracePt t="5961" x="4530725" y="3105150"/>
          <p14:tracePt t="5977" x="4564063" y="3105150"/>
          <p14:tracePt t="6748" x="4589463" y="3097213"/>
          <p14:tracePt t="6755" x="4598988" y="3055938"/>
          <p14:tracePt t="6763" x="4598988" y="3030538"/>
          <p14:tracePt t="6778" x="4598988" y="2997200"/>
          <p14:tracePt t="6795" x="4598988" y="2946400"/>
          <p14:tracePt t="6795" x="4598988" y="2928938"/>
          <p14:tracePt t="6810" x="4598988" y="2905125"/>
          <p14:tracePt t="6828" x="4556125" y="2828925"/>
          <p14:tracePt t="6828" x="4540250" y="2795588"/>
          <p14:tracePt t="6845" x="4464050" y="2727325"/>
          <p14:tracePt t="6862" x="4364038" y="2668588"/>
          <p14:tracePt t="6878" x="4221163" y="2627313"/>
          <p14:tracePt t="6895" x="4044950" y="2593975"/>
          <p14:tracePt t="6911" x="3817938" y="2576513"/>
          <p14:tracePt t="6928" x="3582988" y="2560638"/>
          <p14:tracePt t="6944" x="3340100" y="2543175"/>
          <p14:tracePt t="6961" x="3105150" y="2535238"/>
          <p14:tracePt t="6978" x="2895600" y="2535238"/>
          <p14:tracePt t="6994" x="2727325" y="2535238"/>
          <p14:tracePt t="7011" x="2592388" y="2535238"/>
          <p14:tracePt t="7027" x="2484438" y="2535238"/>
          <p14:tracePt t="7044" x="2374900" y="2535238"/>
          <p14:tracePt t="7061" x="2290763" y="2543175"/>
          <p14:tracePt t="7078" x="2232025" y="2560638"/>
          <p14:tracePt t="7094" x="2190750" y="2568575"/>
          <p14:tracePt t="7111" x="2139950" y="2586038"/>
          <p14:tracePt t="7128" x="2073275" y="2619375"/>
          <p14:tracePt t="7144" x="2014538" y="2635250"/>
          <p14:tracePt t="7161" x="1920875" y="2660650"/>
          <p14:tracePt t="7178" x="1838325" y="2686050"/>
          <p14:tracePt t="7194" x="1795463" y="2711450"/>
          <p14:tracePt t="7211" x="1728788" y="2736850"/>
          <p14:tracePt t="7226" x="1685925" y="2752725"/>
          <p14:tracePt t="7244" x="1644650" y="2762250"/>
          <p14:tracePt t="7261" x="1619250" y="2786063"/>
          <p14:tracePt t="7278" x="1611313" y="2795588"/>
          <p14:tracePt t="7294" x="1603375" y="2803525"/>
          <p14:tracePt t="7311" x="1593850" y="2811463"/>
          <p14:tracePt t="7327" x="1585913" y="2820988"/>
          <p14:tracePt t="7344" x="1577975" y="2828925"/>
          <p14:tracePt t="7361" x="1552575" y="2836863"/>
          <p14:tracePt t="7377" x="1535113" y="2854325"/>
          <p14:tracePt t="7394" x="1493838" y="2862263"/>
          <p14:tracePt t="7411" x="1468438" y="2879725"/>
          <p14:tracePt t="7427" x="1450975" y="2887663"/>
          <p14:tracePt t="7444" x="1427163" y="2895600"/>
          <p14:tracePt t="7555" x="1435100" y="2895600"/>
          <p14:tracePt t="7564" x="1443038" y="2895600"/>
          <p14:tracePt t="7578" x="1450975" y="2895600"/>
          <p14:tracePt t="7595" x="1476375" y="2895600"/>
          <p14:tracePt t="7612" x="1527175" y="2905125"/>
          <p14:tracePt t="7627" x="1603375" y="2913063"/>
          <p14:tracePt t="7644" x="1652588" y="2913063"/>
          <p14:tracePt t="7661" x="1744663" y="2921000"/>
          <p14:tracePt t="7678" x="1897063" y="2921000"/>
          <p14:tracePt t="7694" x="2063750" y="2921000"/>
          <p14:tracePt t="7695" x="2155825" y="2921000"/>
          <p14:tracePt t="7711" x="2249488" y="2921000"/>
          <p14:tracePt t="7727" x="2449513" y="2921000"/>
          <p14:tracePt t="7728" x="2533650" y="2921000"/>
          <p14:tracePt t="7744" x="2701925" y="2921000"/>
          <p14:tracePt t="7761" x="2860675" y="2921000"/>
          <p14:tracePt t="7778" x="2962275" y="2921000"/>
          <p14:tracePt t="7795" x="3028950" y="2921000"/>
          <p14:tracePt t="7811" x="3079750" y="2921000"/>
          <p14:tracePt t="7827" x="3095625" y="2921000"/>
          <p14:tracePt t="7844" x="3113088" y="2928938"/>
          <p14:tracePt t="7866" x="3121025" y="2928938"/>
          <p14:tracePt t="7890" x="3130550" y="2928938"/>
          <p14:tracePt t="8203" x="3146425" y="2928938"/>
          <p14:tracePt t="8243" x="3154363" y="2928938"/>
          <p14:tracePt t="8268" x="3163888" y="2928938"/>
          <p14:tracePt t="8284" x="3171825" y="2928938"/>
          <p14:tracePt t="8299" x="3179763" y="2928938"/>
          <p14:tracePt t="10157" x="3213100" y="2928938"/>
          <p14:tracePt t="10158" x="3255963" y="2928938"/>
          <p14:tracePt t="10179" x="3355975" y="2928938"/>
          <p14:tracePt t="10194" x="3432175" y="2938463"/>
          <p14:tracePt t="10211" x="3498850" y="2938463"/>
          <p14:tracePt t="10228" x="3590925" y="2954338"/>
          <p14:tracePt t="10244" x="3692525" y="2971800"/>
          <p14:tracePt t="10263" x="3792538" y="2979738"/>
          <p14:tracePt t="10278" x="3917950" y="3005138"/>
          <p14:tracePt t="10295" x="4070350" y="3022600"/>
          <p14:tracePt t="10311" x="4203700" y="3030538"/>
          <p14:tracePt t="10328" x="4305300" y="3038475"/>
          <p14:tracePt t="10344" x="4387850" y="3046413"/>
          <p14:tracePt t="10363" x="4540250" y="3081338"/>
          <p14:tracePt t="10378" x="4598988" y="3097213"/>
          <p14:tracePt t="10395" x="4706938" y="3114675"/>
          <p14:tracePt t="10411" x="4749800" y="3130550"/>
          <p14:tracePt t="10493" x="4732338" y="3130550"/>
          <p14:tracePt t="10501" x="4699000" y="3130550"/>
          <p14:tracePt t="10512" x="4657725" y="3140075"/>
          <p14:tracePt t="10528" x="4589463" y="3140075"/>
          <p14:tracePt t="10544" x="4489450" y="3140075"/>
          <p14:tracePt t="10560" x="4321175" y="3140075"/>
          <p14:tracePt t="10577" x="4137025" y="3140075"/>
          <p14:tracePt t="10594" x="3902075" y="3140075"/>
          <p14:tracePt t="10611" x="3624263" y="3140075"/>
          <p14:tracePt t="10628" x="3171825" y="3140075"/>
          <p14:tracePt t="10644" x="2668588" y="3140075"/>
          <p14:tracePt t="10661" x="2257425" y="3140075"/>
          <p14:tracePt t="10677" x="2014538" y="3155950"/>
          <p14:tracePt t="10694" x="1879600" y="3173413"/>
          <p14:tracePt t="10711" x="1862138" y="3173413"/>
          <p14:tracePt t="10788" x="1862138" y="3181350"/>
          <p14:tracePt t="10821" x="1862138" y="3189288"/>
          <p14:tracePt t="10829" x="1862138" y="3206750"/>
          <p14:tracePt t="10836" x="1854200" y="3206750"/>
          <p14:tracePt t="10845" x="1854200" y="3214688"/>
          <p14:tracePt t="10861" x="1846263" y="3222625"/>
          <p14:tracePt t="10960" x="1854200" y="3222625"/>
          <p14:tracePt t="10968" x="1871663" y="3222625"/>
          <p14:tracePt t="10978" x="1905000" y="3222625"/>
          <p14:tracePt t="10994" x="1955800" y="3222625"/>
          <p14:tracePt t="11011" x="2030413" y="3222625"/>
          <p14:tracePt t="11028" x="2089150" y="3222625"/>
          <p14:tracePt t="11044" x="2155825" y="3222625"/>
          <p14:tracePt t="11061" x="2232025" y="3222625"/>
          <p14:tracePt t="11077" x="2341563" y="3222625"/>
          <p14:tracePt t="11094" x="2500313" y="3222625"/>
          <p14:tracePt t="11111" x="2668588" y="3222625"/>
          <p14:tracePt t="11128" x="2852738" y="3222625"/>
          <p14:tracePt t="11144" x="3087688" y="3222625"/>
          <p14:tracePt t="11161" x="3365500" y="3222625"/>
          <p14:tracePt t="11177" x="3608388" y="3222625"/>
          <p14:tracePt t="11194" x="3800475" y="3222625"/>
          <p14:tracePt t="11211" x="3968750" y="3222625"/>
          <p14:tracePt t="11228" x="4094163" y="3222625"/>
          <p14:tracePt t="11244" x="4111625" y="3222625"/>
          <p14:tracePt t="13614" x="4111625" y="3232150"/>
          <p14:tracePt t="13622" x="4111625" y="3248025"/>
          <p14:tracePt t="13629" x="4094163" y="3281363"/>
          <p14:tracePt t="13644" x="4052888" y="3324225"/>
          <p14:tracePt t="13661" x="4027488" y="3382963"/>
          <p14:tracePt t="13677" x="4011613" y="3398838"/>
          <p14:tracePt t="13828" x="4002088" y="3398838"/>
          <p14:tracePt t="13867" x="3994150" y="3398838"/>
          <p14:tracePt t="14546" x="3986213" y="3408363"/>
          <p14:tracePt t="14709" x="3994150" y="3408363"/>
          <p14:tracePt t="14732" x="3994150" y="3390900"/>
          <p14:tracePt t="14741" x="3994150" y="3382963"/>
          <p14:tracePt t="14750" x="4002088" y="3382963"/>
          <p14:tracePt t="14763" x="4002088" y="3375025"/>
          <p14:tracePt t="14777" x="4011613" y="3349625"/>
          <p14:tracePt t="14795" x="4011613" y="3332163"/>
          <p14:tracePt t="14812" x="4019550" y="3316288"/>
          <p14:tracePt t="14829" x="4035425" y="3290888"/>
          <p14:tracePt t="14846" x="4078288" y="3265488"/>
          <p14:tracePt t="14863" x="4111625" y="3240088"/>
          <p14:tracePt t="14877" x="4152900" y="3214688"/>
          <p14:tracePt t="14893" x="4211638" y="3206750"/>
          <p14:tracePt t="14911" x="4262438" y="3189288"/>
          <p14:tracePt t="14927" x="4364038" y="3173413"/>
          <p14:tracePt t="14944" x="4530725" y="3155950"/>
          <p14:tracePt t="14961" x="4732338" y="3140075"/>
          <p14:tracePt t="14977" x="4933950" y="3114675"/>
          <p14:tracePt t="14995" x="5151438" y="3097213"/>
          <p14:tracePt t="14995" x="5268913" y="3081338"/>
          <p14:tracePt t="15013" x="5521325" y="3063875"/>
          <p14:tracePt t="15029" x="5815013" y="3030538"/>
          <p14:tracePt t="15045" x="6134100" y="3013075"/>
          <p14:tracePt t="15061" x="6359525" y="2997200"/>
          <p14:tracePt t="15077" x="6570663" y="2971800"/>
          <p14:tracePt t="15094" x="6746875" y="2954338"/>
          <p14:tracePt t="15111" x="6880225" y="2954338"/>
          <p14:tracePt t="15127" x="7015163" y="2954338"/>
          <p14:tracePt t="15144" x="7132638" y="2954338"/>
          <p14:tracePt t="15159" x="7207250" y="2954338"/>
          <p14:tracePt t="15177" x="7275513" y="2954338"/>
          <p14:tracePt t="15194" x="7316788" y="2954338"/>
          <p14:tracePt t="15211" x="7358063" y="2954338"/>
          <p14:tracePt t="15232" x="7367588" y="2954338"/>
          <p14:tracePt t="15245" x="7383463" y="2954338"/>
          <p14:tracePt t="15261" x="7467600" y="2954338"/>
          <p14:tracePt t="15277" x="7510463" y="2954338"/>
          <p14:tracePt t="15294" x="7585075" y="2954338"/>
          <p14:tracePt t="15311" x="7686675" y="2954338"/>
          <p14:tracePt t="15328" x="7804150" y="2946400"/>
          <p14:tracePt t="15345" x="7896225" y="2938463"/>
          <p14:tracePt t="15361" x="7954963" y="2938463"/>
          <p14:tracePt t="15377" x="7962900" y="2938463"/>
          <p14:tracePt t="15394" x="7970838" y="2938463"/>
          <p14:tracePt t="15537" x="7980363" y="2938463"/>
          <p14:tracePt t="15552" x="7988300" y="2938463"/>
          <p14:tracePt t="15568" x="7996238" y="2938463"/>
          <p14:tracePt t="15577" x="8021638" y="2938463"/>
          <p14:tracePt t="15594" x="8062913" y="2938463"/>
          <p14:tracePt t="15611" x="8105775" y="2938463"/>
          <p14:tracePt t="15627" x="8164513" y="2938463"/>
          <p14:tracePt t="15644" x="8197850" y="2928938"/>
          <p14:tracePt t="16935" x="8205788" y="2928938"/>
          <p14:tracePt t="16942" x="8147050" y="2928938"/>
          <p14:tracePt t="16962" x="7996238" y="2946400"/>
          <p14:tracePt t="16979" x="7878763" y="2946400"/>
          <p14:tracePt t="16995" x="7769225" y="2954338"/>
          <p14:tracePt t="17011" x="7677150" y="2963863"/>
          <p14:tracePt t="17028" x="7610475" y="2963863"/>
          <p14:tracePt t="17045" x="7551738" y="2963863"/>
          <p14:tracePt t="17061" x="7518400" y="2963863"/>
          <p14:tracePt t="17078" x="7500938" y="2963863"/>
          <p14:tracePt t="17095" x="7493000" y="2963863"/>
          <p14:tracePt t="17111" x="7485063" y="2971800"/>
          <p14:tracePt t="17129" x="7426325" y="2979738"/>
          <p14:tracePt t="17144" x="7350125" y="3005138"/>
          <p14:tracePt t="17161" x="7165975" y="3063875"/>
          <p14:tracePt t="17177" x="6805613" y="3114675"/>
          <p14:tracePt t="17178" x="6486525" y="3130550"/>
          <p14:tracePt t="17192" x="6100763" y="3130550"/>
          <p14:tracePt t="17211" x="4438650" y="3130550"/>
          <p14:tracePt t="17227" x="3263900" y="3130550"/>
          <p14:tracePt t="17244" x="2265363" y="3130550"/>
          <p14:tracePt t="17261" x="1652588" y="3130550"/>
          <p14:tracePt t="17277" x="1343025" y="3130550"/>
          <p14:tracePt t="17294" x="1266825" y="3130550"/>
          <p14:tracePt t="17310" x="1258888" y="3140075"/>
          <p14:tracePt t="17406" x="1250950" y="3140075"/>
          <p14:tracePt t="17415" x="1233488" y="3140075"/>
          <p14:tracePt t="17428" x="1216025" y="3140075"/>
          <p14:tracePt t="17444" x="1182688" y="3140075"/>
          <p14:tracePt t="17460" x="1116013" y="3130550"/>
          <p14:tracePt t="17477" x="1023938" y="3114675"/>
          <p14:tracePt t="17494" x="957263" y="3097213"/>
          <p14:tracePt t="17511" x="947738" y="3097213"/>
          <p14:tracePt t="17527" x="947738" y="3089275"/>
          <p14:tracePt t="17544" x="1016000" y="3071813"/>
          <p14:tracePt t="17561" x="1149350" y="3038475"/>
          <p14:tracePt t="17577" x="1384300" y="2997200"/>
          <p14:tracePt t="17594" x="1644650" y="2954338"/>
          <p14:tracePt t="17611" x="1854200" y="2921000"/>
          <p14:tracePt t="17627" x="2005013" y="2895600"/>
          <p14:tracePt t="17644" x="2014538" y="2895600"/>
          <p14:tracePt t="17666" x="1989138" y="2895600"/>
          <p14:tracePt t="17677" x="1955800" y="2895600"/>
          <p14:tracePt t="17694" x="1897063" y="2895600"/>
          <p14:tracePt t="17711" x="1803400" y="2895600"/>
          <p14:tracePt t="17727" x="1795463" y="2895600"/>
          <p14:tracePt t="17781" x="1803400" y="2887663"/>
          <p14:tracePt t="17846" x="1803400" y="2879725"/>
          <p14:tracePt t="17854" x="1787525" y="2870200"/>
          <p14:tracePt t="17862" x="1770063" y="2870200"/>
          <p14:tracePt t="17877" x="1754188" y="2870200"/>
          <p14:tracePt t="17894" x="1703388" y="2870200"/>
          <p14:tracePt t="17912" x="1670050" y="2870200"/>
          <p14:tracePt t="17928" x="1652588" y="2870200"/>
          <p14:tracePt t="17945" x="1644650" y="2870200"/>
          <p14:tracePt t="17984" x="1644650" y="2862263"/>
          <p14:tracePt t="17992" x="1652588" y="2862263"/>
          <p14:tracePt t="18000" x="1662113" y="2854325"/>
          <p14:tracePt t="18012" x="1685925" y="2846388"/>
          <p14:tracePt t="18028" x="1728788" y="2836863"/>
          <p14:tracePt t="18156" x="1736725" y="2828925"/>
          <p14:tracePt t="18164" x="1744663" y="2828925"/>
          <p14:tracePt t="18178" x="1754188" y="2828925"/>
          <p14:tracePt t="18193" x="1762125" y="2828925"/>
          <p14:tracePt t="18211" x="1762125" y="2820988"/>
          <p14:tracePt t="18384" x="1779588" y="2820988"/>
          <p14:tracePt t="18400" x="1787525" y="2820988"/>
          <p14:tracePt t="18408" x="1795463" y="2820988"/>
          <p14:tracePt t="18433" x="1803400" y="2820988"/>
          <p14:tracePt t="18457" x="1812925" y="2820988"/>
          <p14:tracePt t="18490" x="1828800" y="2820988"/>
          <p14:tracePt t="18498" x="1828800" y="2828925"/>
          <p14:tracePt t="18511" x="1838325" y="2836863"/>
          <p14:tracePt t="18527" x="1871663" y="2887663"/>
          <p14:tracePt t="18544" x="1912938" y="2938463"/>
          <p14:tracePt t="18561" x="1955800" y="3005138"/>
          <p14:tracePt t="18577" x="1971675" y="3063875"/>
          <p14:tracePt t="18593" x="2005013" y="3148013"/>
          <p14:tracePt t="18611" x="2030413" y="3265488"/>
          <p14:tracePt t="18627" x="2038350" y="3365500"/>
          <p14:tracePt t="18644" x="2038350" y="3482975"/>
          <p14:tracePt t="18660" x="1997075" y="3567113"/>
          <p14:tracePt t="18677" x="1887538" y="3635375"/>
          <p14:tracePt t="18694" x="1803400" y="3659188"/>
          <p14:tracePt t="18710" x="1720850" y="3668713"/>
          <p14:tracePt t="18727" x="1652588" y="3668713"/>
          <p14:tracePt t="18744" x="1603375" y="3668713"/>
          <p14:tracePt t="18760" x="1593850" y="3668713"/>
          <p14:tracePt t="18777" x="1577975" y="3668713"/>
          <p14:tracePt t="18794" x="1568450" y="3668713"/>
          <p14:tracePt t="18811" x="1544638" y="3668713"/>
          <p14:tracePt t="18827" x="1501775" y="3668713"/>
          <p14:tracePt t="18844" x="1450975" y="3668713"/>
          <p14:tracePt t="18860" x="1392238" y="3676650"/>
          <p14:tracePt t="18877" x="1333500" y="3684588"/>
          <p14:tracePt t="18894" x="1284288" y="3684588"/>
          <p14:tracePt t="18911" x="1216025" y="3694113"/>
          <p14:tracePt t="18927" x="1200150" y="3694113"/>
          <p14:tracePt t="18944" x="1174750" y="3694113"/>
          <p14:tracePt t="18960" x="1166813" y="3694113"/>
          <p14:tracePt t="19085" x="1174750" y="3694113"/>
          <p14:tracePt t="19093" x="1208088" y="3694113"/>
          <p14:tracePt t="19111" x="1284288" y="3694113"/>
          <p14:tracePt t="19128" x="1343025" y="3684588"/>
          <p14:tracePt t="19144" x="1450975" y="3676650"/>
          <p14:tracePt t="19161" x="1611313" y="3676650"/>
          <p14:tracePt t="19177" x="1803400" y="3676650"/>
          <p14:tracePt t="19193" x="1989138" y="3676650"/>
          <p14:tracePt t="19211" x="2190750" y="3676650"/>
          <p14:tracePt t="19227" x="2357438" y="3676650"/>
          <p14:tracePt t="19244" x="2525713" y="3676650"/>
          <p14:tracePt t="19261" x="2684463" y="3676650"/>
          <p14:tracePt t="19277" x="2827338" y="3676650"/>
          <p14:tracePt t="19294" x="2987675" y="3676650"/>
          <p14:tracePt t="19311" x="3163888" y="3676650"/>
          <p14:tracePt t="19327" x="3330575" y="3676650"/>
          <p14:tracePt t="19344" x="3506788" y="3676650"/>
          <p14:tracePt t="19361" x="3700463" y="3676650"/>
          <p14:tracePt t="19377" x="3876675" y="3676650"/>
          <p14:tracePt t="19394" x="4060825" y="3676650"/>
          <p14:tracePt t="19411" x="4246563" y="3676650"/>
          <p14:tracePt t="19427" x="4556125" y="3676650"/>
          <p14:tracePt t="19444" x="4765675" y="3676650"/>
          <p14:tracePt t="19460" x="4951413" y="3676650"/>
          <p14:tracePt t="19477" x="5135563" y="3676650"/>
          <p14:tracePt t="19493" x="5311775" y="3676650"/>
          <p14:tracePt t="19511" x="5480050" y="3676650"/>
          <p14:tracePt t="19527" x="5656263" y="3676650"/>
          <p14:tracePt t="19544" x="5848350" y="3676650"/>
          <p14:tracePt t="19560" x="6016625" y="3676650"/>
          <p14:tracePt t="19578" x="6183313" y="3676650"/>
          <p14:tracePt t="19594" x="6351588" y="3676650"/>
          <p14:tracePt t="19610" x="6519863" y="3676650"/>
          <p14:tracePt t="19627" x="6670675" y="3676650"/>
          <p14:tracePt t="19644" x="6829425" y="3676650"/>
          <p14:tracePt t="19660" x="6997700" y="3676650"/>
          <p14:tracePt t="19677" x="7132638" y="3694113"/>
          <p14:tracePt t="19694" x="7265988" y="3709988"/>
          <p14:tracePt t="19711" x="7408863" y="3717925"/>
          <p14:tracePt t="19728" x="7585075" y="3727450"/>
          <p14:tracePt t="19744" x="7651750" y="3727450"/>
          <p14:tracePt t="19761" x="7778750" y="3727450"/>
          <p14:tracePt t="19761" x="7837488" y="3727450"/>
          <p14:tracePt t="19777" x="7945438" y="3727450"/>
          <p14:tracePt t="19794" x="8004175" y="3727450"/>
          <p14:tracePt t="19811" x="8029575" y="3727450"/>
          <p14:tracePt t="19827" x="8047038" y="3727450"/>
          <p14:tracePt t="19908" x="8054975" y="3727450"/>
          <p14:tracePt t="19924" x="8062913" y="3727450"/>
          <p14:tracePt t="19939" x="8072438" y="3727450"/>
          <p14:tracePt t="19956" x="8080375" y="3727450"/>
          <p14:tracePt t="19973" x="8097838" y="3727450"/>
          <p14:tracePt t="19980" x="8105775" y="3727450"/>
          <p14:tracePt t="19994" x="8121650" y="3727450"/>
          <p14:tracePt t="20112" x="8113713" y="3727450"/>
          <p14:tracePt t="20119" x="8105775" y="3727450"/>
          <p14:tracePt t="20128" x="8097838" y="3727450"/>
          <p14:tracePt t="20145" x="8097838" y="3717925"/>
          <p14:tracePt t="20161" x="8088313" y="3717925"/>
          <p14:tracePt t="20178" x="8072438" y="3709988"/>
          <p14:tracePt t="20195" x="8054975" y="3709988"/>
          <p14:tracePt t="20212" x="8021638" y="3684588"/>
          <p14:tracePt t="20228" x="7980363" y="3684588"/>
          <p14:tracePt t="20245" x="7945438" y="3659188"/>
          <p14:tracePt t="20262" x="7896225" y="3651250"/>
          <p14:tracePt t="20277" x="7837488" y="3625850"/>
          <p14:tracePt t="20293" x="7778750" y="3609975"/>
          <p14:tracePt t="20310" x="7702550" y="3584575"/>
          <p14:tracePt t="20327" x="7677150" y="3576638"/>
          <p14:tracePt t="20344" x="7669213" y="3576638"/>
          <p14:tracePt t="20361" x="7661275" y="3576638"/>
          <p14:tracePt t="20454" x="7661275" y="3584575"/>
          <p14:tracePt t="20462" x="7669213" y="3600450"/>
          <p14:tracePt t="20478" x="7677150" y="3617913"/>
          <p14:tracePt t="20478" x="7702550" y="3635375"/>
          <p14:tracePt t="20494" x="7769225" y="3676650"/>
          <p14:tracePt t="20511" x="7837488" y="3717925"/>
          <p14:tracePt t="20528" x="7886700" y="3735388"/>
          <p14:tracePt t="20544" x="7996238" y="3768725"/>
          <p14:tracePt t="20560" x="8121650" y="3786188"/>
          <p14:tracePt t="20577" x="8205788" y="3794125"/>
          <p14:tracePt t="20594" x="8231188" y="3794125"/>
          <p14:tracePt t="20682" x="8223250" y="3794125"/>
          <p14:tracePt t="20689" x="8215313" y="3802063"/>
          <p14:tracePt t="20698" x="8197850" y="3811588"/>
          <p14:tracePt t="20711" x="8180388" y="3811588"/>
          <p14:tracePt t="20728" x="8121650" y="3844925"/>
          <p14:tracePt t="20744" x="8072438" y="3870325"/>
          <p14:tracePt t="20761" x="7996238" y="3929063"/>
          <p14:tracePt t="20777" x="7921625" y="3962400"/>
          <p14:tracePt t="20793" x="7862888" y="3970338"/>
          <p14:tracePt t="20811" x="7827963" y="3970338"/>
          <p14:tracePt t="21244" x="7820025" y="3970338"/>
          <p14:tracePt t="21259" x="7812088" y="3944938"/>
          <p14:tracePt t="21267" x="7812088" y="3919538"/>
          <p14:tracePt t="21277" x="7812088" y="3894138"/>
          <p14:tracePt t="21293" x="7778750" y="3802063"/>
          <p14:tracePt t="21311" x="7727950" y="3717925"/>
          <p14:tracePt t="21327" x="7661275" y="3617913"/>
          <p14:tracePt t="21344" x="7643813" y="3592513"/>
          <p14:tracePt t="21361" x="7627938" y="3584575"/>
          <p14:tracePt t="21377" x="7618413" y="3584575"/>
          <p14:tracePt t="21394" x="7610475" y="3584575"/>
          <p14:tracePt t="21463" x="7610475" y="3592513"/>
          <p14:tracePt t="21472" x="7610475" y="3600450"/>
          <p14:tracePt t="21488" x="7610475" y="3609975"/>
          <p14:tracePt t="21496" x="7610475" y="3617913"/>
          <p14:tracePt t="21512" x="7610475" y="3625850"/>
          <p14:tracePt t="21527" x="7610475" y="3643313"/>
          <p14:tracePt t="21544" x="7610475" y="3668713"/>
          <p14:tracePt t="21560" x="7610475" y="3702050"/>
          <p14:tracePt t="21577" x="7610475" y="3717925"/>
          <p14:tracePt t="21593" x="7610475" y="3752850"/>
          <p14:tracePt t="21612" x="7618413" y="3768725"/>
          <p14:tracePt t="21757" x="7627938" y="3768725"/>
          <p14:tracePt t="21871" x="7602538" y="3768725"/>
          <p14:tracePt t="21880" x="7559675" y="3768725"/>
          <p14:tracePt t="21894" x="7510463" y="3768725"/>
          <p14:tracePt t="21911" x="7451725" y="3752850"/>
          <p14:tracePt t="21927" x="7416800" y="3743325"/>
          <p14:tracePt t="21994" x="7434263" y="3743325"/>
          <p14:tracePt t="22010" x="7442200" y="3743325"/>
          <p14:tracePt t="22018" x="7451725" y="3743325"/>
          <p14:tracePt t="22189" x="7459663" y="3743325"/>
          <p14:tracePt t="22197" x="7467600" y="3743325"/>
          <p14:tracePt t="22211" x="7493000" y="3743325"/>
          <p14:tracePt t="22227" x="7559675" y="3735388"/>
          <p14:tracePt t="22244" x="7635875" y="3735388"/>
          <p14:tracePt t="22261" x="7686675" y="3735388"/>
          <p14:tracePt t="22277" x="7794625" y="3735388"/>
          <p14:tracePt t="22295" x="7988300" y="3717925"/>
          <p14:tracePt t="22311" x="8054975" y="3709988"/>
          <p14:tracePt t="22327" x="8164513" y="3694113"/>
          <p14:tracePt t="22344" x="8297863" y="3659188"/>
          <p14:tracePt t="22361" x="8340725" y="3643313"/>
          <p14:tracePt t="22377" x="8356600" y="3625850"/>
          <p14:tracePt t="22394" x="8374063" y="3609975"/>
          <p14:tracePt t="22410" x="8374063" y="3600450"/>
          <p14:tracePt t="22427" x="8374063" y="3541713"/>
          <p14:tracePt t="22444" x="8374063" y="3492500"/>
          <p14:tracePt t="22461" x="8374063" y="3433763"/>
          <p14:tracePt t="22477" x="8374063" y="3382963"/>
          <p14:tracePt t="22494" x="8374063" y="3340100"/>
          <p14:tracePt t="22510" x="8374063" y="3306763"/>
          <p14:tracePt t="22527" x="8374063" y="3265488"/>
          <p14:tracePt t="22544" x="8366125" y="3240088"/>
          <p14:tracePt t="22561" x="8332788" y="3206750"/>
          <p14:tracePt t="22577" x="8274050" y="3163888"/>
          <p14:tracePt t="22594" x="8215313" y="3140075"/>
          <p14:tracePt t="22611" x="8147050" y="3114675"/>
          <p14:tracePt t="22627" x="8105775" y="3105150"/>
          <p14:tracePt t="22644" x="8054975" y="3097213"/>
          <p14:tracePt t="22661" x="7996238" y="3081338"/>
          <p14:tracePt t="22678" x="7912100" y="3081338"/>
          <p14:tracePt t="22694" x="7870825" y="3081338"/>
          <p14:tracePt t="22711" x="7720013" y="3063875"/>
          <p14:tracePt t="22728" x="7618413" y="3063875"/>
          <p14:tracePt t="22744" x="7518400" y="3063875"/>
          <p14:tracePt t="22761" x="7400925" y="3063875"/>
          <p14:tracePt t="22778" x="7291388" y="3063875"/>
          <p14:tracePt t="22794" x="7199313" y="3063875"/>
          <p14:tracePt t="22811" x="7107238" y="3063875"/>
          <p14:tracePt t="22827" x="7015163" y="3063875"/>
          <p14:tracePt t="22844" x="6913563" y="3063875"/>
          <p14:tracePt t="22861" x="6788150" y="3063875"/>
          <p14:tracePt t="22877" x="6653213" y="3063875"/>
          <p14:tracePt t="22894" x="6527800" y="3063875"/>
          <p14:tracePt t="22911" x="6410325" y="3063875"/>
          <p14:tracePt t="22927" x="6276975" y="3063875"/>
          <p14:tracePt t="22944" x="6142038" y="3063875"/>
          <p14:tracePt t="22961" x="6016625" y="3063875"/>
          <p14:tracePt t="22977" x="5865813" y="3063875"/>
          <p14:tracePt t="22994" x="5722938" y="3063875"/>
          <p14:tracePt t="23011" x="5538788" y="3063875"/>
          <p14:tracePt t="23027" x="5370513" y="3063875"/>
          <p14:tracePt t="23044" x="5186363" y="3063875"/>
          <p14:tracePt t="23061" x="4926013" y="3063875"/>
          <p14:tracePt t="23077" x="4732338" y="3063875"/>
          <p14:tracePt t="23094" x="4573588" y="3063875"/>
          <p14:tracePt t="23111" x="4422775" y="3063875"/>
          <p14:tracePt t="23128" x="4262438" y="3063875"/>
          <p14:tracePt t="23144" x="4094163" y="3063875"/>
          <p14:tracePt t="23160" x="3952875" y="3063875"/>
          <p14:tracePt t="23177" x="3817938" y="3063875"/>
          <p14:tracePt t="23194" x="3659188" y="3063875"/>
          <p14:tracePt t="23210" x="3532188" y="3063875"/>
          <p14:tracePt t="23227" x="3398838" y="3063875"/>
          <p14:tracePt t="23244" x="3255963" y="3063875"/>
          <p14:tracePt t="23261" x="3095625" y="3063875"/>
          <p14:tracePt t="23277" x="2944813" y="3063875"/>
          <p14:tracePt t="23294" x="2786063" y="3063875"/>
          <p14:tracePt t="23311" x="2643188" y="3063875"/>
          <p14:tracePt t="23327" x="2517775" y="3063875"/>
          <p14:tracePt t="23344" x="2400300" y="3063875"/>
          <p14:tracePt t="23361" x="2324100" y="3063875"/>
          <p14:tracePt t="23377" x="2282825" y="3063875"/>
          <p14:tracePt t="23394" x="2224088" y="3063875"/>
          <p14:tracePt t="23411" x="2206625" y="3063875"/>
          <p14:tracePt t="23427" x="2173288" y="3063875"/>
          <p14:tracePt t="23444" x="2165350" y="3063875"/>
          <p14:tracePt t="23900" x="2155825" y="3063875"/>
          <p14:tracePt t="23917" x="2147888" y="3055938"/>
          <p14:tracePt t="24039" x="2139950" y="3055938"/>
          <p14:tracePt t="24055" x="2132013" y="3055938"/>
          <p14:tracePt t="24202" x="2147888" y="3055938"/>
          <p14:tracePt t="24210" x="2173288" y="3055938"/>
          <p14:tracePt t="24218" x="2249488" y="3063875"/>
          <p14:tracePt t="24227" x="2349500" y="3081338"/>
          <p14:tracePt t="24244" x="2693988" y="3097213"/>
          <p14:tracePt t="24261" x="3263900" y="3097213"/>
          <p14:tracePt t="24277" x="3952875" y="3097213"/>
          <p14:tracePt t="24294" x="4857750" y="3097213"/>
          <p14:tracePt t="24310" x="5815013" y="3097213"/>
          <p14:tracePt t="24327" x="6762750" y="3097213"/>
          <p14:tracePt t="24342" x="7602538" y="3097213"/>
          <p14:tracePt t="24359" x="8239125" y="3097213"/>
          <p14:tracePt t="24376" x="8810625" y="3097213"/>
          <p14:tracePt t="24393" x="9155113" y="3097213"/>
          <p14:tracePt t="24409" x="9339263" y="3097213"/>
          <p14:tracePt t="24426" x="9347200" y="3097213"/>
          <p14:tracePt t="24444" x="9355138" y="3097213"/>
          <p14:tracePt t="24536" x="9355138" y="3089275"/>
          <p14:tracePt t="24569" x="9355138" y="3081338"/>
          <p14:tracePt t="24577" x="9355138" y="3071813"/>
          <p14:tracePt t="24584" x="9355138" y="3063875"/>
          <p14:tracePt t="24593" x="9355138" y="3055938"/>
          <p14:tracePt t="24609" x="9355138" y="3030538"/>
          <p14:tracePt t="24626" x="9321800" y="2997200"/>
          <p14:tracePt t="24643" x="9263063" y="2971800"/>
          <p14:tracePt t="24659" x="9096375" y="2921000"/>
          <p14:tracePt t="24677" x="8793163" y="2870200"/>
          <p14:tracePt t="24693" x="8499475" y="2836863"/>
          <p14:tracePt t="24709" x="8180388" y="2836863"/>
          <p14:tracePt t="24726" x="7769225" y="2836863"/>
          <p14:tracePt t="24742" x="7265988" y="2836863"/>
          <p14:tracePt t="24759" x="6629400" y="2836863"/>
          <p14:tracePt t="24776" x="5873750" y="2836863"/>
          <p14:tracePt t="24792" x="5194300" y="2921000"/>
          <p14:tracePt t="24809" x="4691063" y="3063875"/>
          <p14:tracePt t="24827" x="4364038" y="3181350"/>
          <p14:tracePt t="24842" x="4195763" y="3257550"/>
          <p14:tracePt t="24860" x="4187825" y="3273425"/>
          <p14:tracePt t="24876" x="4187825" y="3290888"/>
          <p14:tracePt t="24892" x="4187825" y="3298825"/>
          <p14:tracePt t="25033" x="4195763" y="3316288"/>
          <p14:tracePt t="25041" x="4203700" y="3324225"/>
          <p14:tracePt t="25049" x="4229100" y="3349625"/>
          <p14:tracePt t="25060" x="4270375" y="3390900"/>
          <p14:tracePt t="25077" x="4321175" y="3424238"/>
          <p14:tracePt t="25094" x="4464050" y="3467100"/>
          <p14:tracePt t="25109" x="4665663" y="3500438"/>
          <p14:tracePt t="25126" x="4892675" y="3541713"/>
          <p14:tracePt t="25143" x="5127625" y="3584575"/>
          <p14:tracePt t="25159" x="5337175" y="3635375"/>
          <p14:tracePt t="25177" x="5462588" y="3684588"/>
          <p14:tracePt t="25192" x="5546725" y="3752850"/>
          <p14:tracePt t="25209" x="5613400" y="3819525"/>
          <p14:tracePt t="25227" x="5613400" y="3827463"/>
          <p14:tracePt t="25242" x="5613400" y="3835400"/>
          <p14:tracePt t="25259" x="5605463" y="3835400"/>
          <p14:tracePt t="25384" x="5605463" y="3844925"/>
          <p14:tracePt t="25392" x="5605463" y="3852863"/>
          <p14:tracePt t="25416" x="5605463" y="3860800"/>
          <p14:tracePt t="25424" x="5621338" y="3860800"/>
          <p14:tracePt t="25432" x="5621338" y="3870325"/>
          <p14:tracePt t="25443" x="5630863" y="3870325"/>
          <p14:tracePt t="25459" x="5656263" y="3870325"/>
          <p14:tracePt t="25476" x="5697538" y="3870325"/>
          <p14:tracePt t="25494" x="5789613" y="3852863"/>
          <p14:tracePt t="25509" x="5856288" y="3844925"/>
          <p14:tracePt t="25526" x="6016625" y="3794125"/>
          <p14:tracePt t="25542" x="6200775" y="3717925"/>
          <p14:tracePt t="25559" x="6369050" y="3643313"/>
          <p14:tracePt t="25576" x="6477000" y="3592513"/>
          <p14:tracePt t="25593" x="6545263" y="3567113"/>
          <p14:tracePt t="25610" x="6604000" y="3541713"/>
          <p14:tracePt t="25626" x="6704013" y="3525838"/>
          <p14:tracePt t="25643" x="6838950" y="3508375"/>
          <p14:tracePt t="25659" x="7005638" y="3500438"/>
          <p14:tracePt t="25676" x="7191375" y="3482975"/>
          <p14:tracePt t="25693" x="7383463" y="3441700"/>
          <p14:tracePt t="25709" x="7577138" y="3398838"/>
          <p14:tracePt t="25726" x="7804150" y="3306763"/>
          <p14:tracePt t="25743" x="7896225" y="3273425"/>
          <p14:tracePt t="25760" x="7896225" y="3265488"/>
          <p14:tracePt t="25777" x="7896225" y="3257550"/>
          <p14:tracePt t="25806" x="7896225" y="3240088"/>
          <p14:tracePt t="25824" x="7878763" y="3232150"/>
          <p14:tracePt t="25831" x="7862888" y="3222625"/>
          <p14:tracePt t="25842" x="7853363" y="3214688"/>
          <p14:tracePt t="25860" x="7812088" y="3189288"/>
          <p14:tracePt t="25876" x="7778750" y="3173413"/>
          <p14:tracePt t="25892" x="7753350" y="3148013"/>
          <p14:tracePt t="25909" x="7735888" y="3130550"/>
          <p14:tracePt t="25926" x="7720013" y="3105150"/>
          <p14:tracePt t="25942" x="7710488" y="3071813"/>
          <p14:tracePt t="25959" x="7694613" y="3030538"/>
          <p14:tracePt t="25976" x="7669213" y="3005138"/>
          <p14:tracePt t="25993" x="7651750" y="2971800"/>
          <p14:tracePt t="26009" x="7627938" y="2963863"/>
          <p14:tracePt t="26026" x="7559675" y="2954338"/>
          <p14:tracePt t="26042" x="7543800" y="2954338"/>
          <p14:tracePt t="26059" x="7534275" y="2954338"/>
          <p14:tracePt t="26076" x="7526338" y="2954338"/>
          <p14:tracePt t="26092" x="7526338" y="2987675"/>
          <p14:tracePt t="26109" x="7551738" y="3013075"/>
          <p14:tracePt t="26126" x="7585075" y="3038475"/>
          <p14:tracePt t="26143" x="7585075" y="3046413"/>
          <p14:tracePt t="26280" x="7585075" y="3055938"/>
          <p14:tracePt t="26297" x="7551738" y="3063875"/>
          <p14:tracePt t="26304" x="7526338" y="3081338"/>
          <p14:tracePt t="26313" x="7485063" y="3089275"/>
          <p14:tracePt t="26326" x="7451725" y="3114675"/>
          <p14:tracePt t="26342" x="7434263" y="3122613"/>
          <p14:tracePt t="26460" x="7442200" y="3114675"/>
          <p14:tracePt t="26467" x="7451725" y="3114675"/>
          <p14:tracePt t="26476" x="7459663" y="3097213"/>
          <p14:tracePt t="26492" x="7467600" y="3097213"/>
          <p14:tracePt t="26614" x="7459663" y="3097213"/>
          <p14:tracePt t="26679" x="7442200" y="3097213"/>
          <p14:tracePt t="26777" x="7442200" y="3105150"/>
          <p14:tracePt t="26785" x="7442200" y="3114675"/>
          <p14:tracePt t="26924" x="7451725" y="3122613"/>
          <p14:tracePt t="26940" x="7467600" y="3122613"/>
          <p14:tracePt t="26948" x="7475538" y="3122613"/>
          <p14:tracePt t="26973" x="7485063" y="3122613"/>
          <p14:tracePt t="27722" x="7493000" y="3122613"/>
          <p14:tracePt t="27918" x="7510463" y="3140075"/>
          <p14:tracePt t="27926" x="7543800" y="3140075"/>
          <p14:tracePt t="27934" x="7577138" y="3148013"/>
          <p14:tracePt t="27943" x="7602538" y="3148013"/>
          <p14:tracePt t="27960" x="7677150" y="3148013"/>
          <p14:tracePt t="27977" x="7827963" y="3173413"/>
          <p14:tracePt t="27993" x="8047038" y="3173413"/>
          <p14:tracePt t="28010" x="8366125" y="3173413"/>
          <p14:tracePt t="28027" x="8869363" y="3173413"/>
          <p14:tracePt t="28043" x="9413875" y="3173413"/>
          <p14:tracePt t="28060" x="9985375" y="3173413"/>
          <p14:tracePt t="28076" x="10379075" y="3173413"/>
          <p14:tracePt t="28093" x="10741025" y="3173413"/>
          <p14:tracePt t="28110" x="11083925" y="3173413"/>
          <p14:tracePt t="28127" x="11369675" y="3173413"/>
          <p14:tracePt t="28144" x="11596688" y="3173413"/>
          <p14:tracePt t="28161" x="11763375" y="3173413"/>
          <p14:tracePt t="28177" x="11831638" y="3173413"/>
          <p14:tracePt t="28317" x="11822113" y="3173413"/>
          <p14:tracePt t="28325" x="11806238" y="3173413"/>
          <p14:tracePt t="28332" x="11788775" y="3181350"/>
          <p14:tracePt t="28343" x="11772900" y="3189288"/>
          <p14:tracePt t="28360" x="11714163" y="3189288"/>
          <p14:tracePt t="28377" x="11604625" y="3189288"/>
          <p14:tracePt t="28393" x="11403013" y="3189288"/>
          <p14:tracePt t="28411" x="10917238" y="3189288"/>
          <p14:tracePt t="28427" x="10345738" y="3189288"/>
          <p14:tracePt t="28443" x="9842500" y="3189288"/>
          <p14:tracePt t="28460" x="9599613" y="3189288"/>
          <p14:tracePt t="28477" x="9515475" y="3198813"/>
          <p14:tracePt t="28529" x="9531350" y="3198813"/>
          <p14:tracePt t="28537" x="9548813" y="3198813"/>
          <p14:tracePt t="28554" x="9566275" y="3198813"/>
          <p14:tracePt t="28619" x="9548813" y="3206750"/>
          <p14:tracePt t="28627" x="9523413" y="3214688"/>
          <p14:tracePt t="28634" x="9490075" y="3214688"/>
          <p14:tracePt t="28643" x="9448800" y="3222625"/>
          <p14:tracePt t="28660" x="9398000" y="3222625"/>
          <p14:tracePt t="28677" x="9372600" y="3222625"/>
          <p14:tracePt t="28725" x="9405938" y="3222625"/>
          <p14:tracePt t="28733" x="9423400" y="3222625"/>
          <p14:tracePt t="28743" x="9472613" y="3222625"/>
          <p14:tracePt t="28761" x="9640888" y="3222625"/>
          <p14:tracePt t="28778" x="9801225" y="3214688"/>
          <p14:tracePt t="28794" x="9926638" y="3189288"/>
          <p14:tracePt t="28811" x="9942513" y="3189288"/>
          <p14:tracePt t="28828" x="9952038" y="3181350"/>
          <p14:tracePt t="28844" x="9952038" y="3173413"/>
          <p14:tracePt t="28861" x="9918700" y="3155950"/>
          <p14:tracePt t="28877" x="9875838" y="3140075"/>
          <p14:tracePt t="28894" x="9850438" y="3140075"/>
          <p14:tracePt t="28911" x="9842500" y="3140075"/>
          <p14:tracePt t="28928" x="9834563" y="3140075"/>
          <p14:tracePt t="28928" x="9817100" y="3140075"/>
          <p14:tracePt t="30346" x="9809163" y="3140075"/>
          <p14:tracePt t="30354" x="9809163" y="3155950"/>
          <p14:tracePt t="30361" x="9809163" y="3163888"/>
          <p14:tracePt t="30377" x="9809163" y="3189288"/>
          <p14:tracePt t="30394" x="9809163" y="3257550"/>
          <p14:tracePt t="30411" x="9809163" y="3298825"/>
          <p14:tracePt t="30412" x="9809163" y="3340100"/>
          <p14:tracePt t="30428" x="9783763" y="3482975"/>
          <p14:tracePt t="30445" x="9766300" y="3551238"/>
          <p14:tracePt t="30445" x="9750425" y="3625850"/>
          <p14:tracePt t="30462" x="9674225" y="3794125"/>
          <p14:tracePt t="30477" x="9515475" y="4003675"/>
          <p14:tracePt t="30495" x="9213850" y="4289425"/>
          <p14:tracePt t="30511" x="8650288" y="4641850"/>
          <p14:tracePt t="30528" x="7921625" y="5011738"/>
          <p14:tracePt t="30544" x="7040563" y="5372100"/>
          <p14:tracePt t="30561" x="6167438" y="5665788"/>
          <p14:tracePt t="30578" x="5311775" y="5884863"/>
          <p14:tracePt t="30595" x="4556125" y="6010275"/>
          <p14:tracePt t="30611" x="3902075" y="6069013"/>
          <p14:tracePt t="30628" x="3440113" y="6094413"/>
          <p14:tracePt t="30645" x="3163888" y="6094413"/>
          <p14:tracePt t="30661" x="3013075" y="6094413"/>
          <p14:tracePt t="30678" x="2928938" y="6094413"/>
          <p14:tracePt t="30694" x="2911475" y="6094413"/>
          <p14:tracePt t="30728" x="2903538" y="6094413"/>
          <p14:tracePt t="30737" x="2886075" y="6094413"/>
          <p14:tracePt t="30745" x="2878138" y="6102350"/>
          <p14:tracePt t="30761" x="2870200" y="6102350"/>
          <p14:tracePt t="30778" x="2836863" y="6102350"/>
          <p14:tracePt t="30794" x="2827338" y="6102350"/>
          <p14:tracePt t="31537" x="2801938" y="6102350"/>
          <p14:tracePt t="31545" x="2743200" y="6102350"/>
          <p14:tracePt t="31560" x="2651125" y="6069013"/>
          <p14:tracePt t="31577" x="2400300" y="5892800"/>
          <p14:tracePt t="31594" x="1971675" y="5497513"/>
          <p14:tracePt t="31611" x="1720850" y="5229225"/>
          <p14:tracePt t="31627" x="1519238" y="4902200"/>
          <p14:tracePt t="31644" x="1409700" y="4583113"/>
          <p14:tracePt t="31660" x="1376363" y="4306888"/>
          <p14:tracePt t="31677" x="1450975" y="4071938"/>
          <p14:tracePt t="31694" x="1711325" y="3776663"/>
          <p14:tracePt t="31711" x="2366963" y="3398838"/>
          <p14:tracePt t="31727" x="3322638" y="3105150"/>
          <p14:tracePt t="31743" x="4438650" y="2913063"/>
          <p14:tracePt t="31761" x="5462588" y="2862263"/>
          <p14:tracePt t="31777" x="6326188" y="2862263"/>
          <p14:tracePt t="31794" x="6956425" y="2913063"/>
          <p14:tracePt t="31811" x="7275513" y="2971800"/>
          <p14:tracePt t="31827" x="7383463" y="2987675"/>
          <p14:tracePt t="31844" x="7392988" y="2987675"/>
          <p14:tracePt t="32753" x="7375525" y="2997200"/>
          <p14:tracePt t="32760" x="7324725" y="3022600"/>
          <p14:tracePt t="32777" x="7015163" y="3206750"/>
          <p14:tracePt t="32794" x="6394450" y="3559175"/>
          <p14:tracePt t="32811" x="5781675" y="3937000"/>
          <p14:tracePt t="32827" x="5253038" y="4213225"/>
          <p14:tracePt t="32843" x="4808538" y="4389438"/>
          <p14:tracePt t="32860" x="4321175" y="4549775"/>
          <p14:tracePt t="32877" x="3952875" y="4659313"/>
          <p14:tracePt t="32894" x="3575050" y="4743450"/>
          <p14:tracePt t="32910" x="3189288" y="4843463"/>
          <p14:tracePt t="32928" x="2693988" y="5002213"/>
          <p14:tracePt t="32944" x="2576513" y="5045075"/>
          <p14:tracePt t="32961" x="2416175" y="5095875"/>
          <p14:tracePt t="32977" x="2408238" y="5103813"/>
          <p14:tracePt t="32994" x="2400300" y="5103813"/>
          <p14:tracePt t="33010" x="2390775" y="5103813"/>
          <p14:tracePt t="33027" x="2374900" y="5103813"/>
          <p14:tracePt t="33075" x="2349500" y="5103813"/>
          <p14:tracePt t="33127" x="2341563" y="5103813"/>
          <p14:tracePt t="33134" x="2324100" y="5103813"/>
          <p14:tracePt t="33144" x="2324100" y="5129213"/>
          <p14:tracePt t="33161" x="2290763" y="5195888"/>
          <p14:tracePt t="33177" x="2290763" y="5229225"/>
          <p14:tracePt t="33194" x="2273300" y="5246688"/>
          <p14:tracePt t="33210" x="2273300" y="5262563"/>
          <p14:tracePt t="33364" x="2249488" y="5262563"/>
          <p14:tracePt t="33372" x="2214563" y="5262563"/>
          <p14:tracePt t="33379" x="2181225" y="5213350"/>
          <p14:tracePt t="33394" x="2155825" y="5178425"/>
          <p14:tracePt t="33411" x="2122488" y="5053013"/>
          <p14:tracePt t="33427" x="2114550" y="5011738"/>
          <p14:tracePt t="33444" x="2089150" y="4994275"/>
          <p14:tracePt t="33462" x="2073275" y="4968875"/>
          <p14:tracePt t="33503" x="2063750" y="4960938"/>
          <p14:tracePt t="33511" x="2063750" y="4953000"/>
          <p14:tracePt t="33553" x="2063750" y="4943475"/>
          <p14:tracePt t="33846" x="2089150" y="4943475"/>
          <p14:tracePt t="33854" x="2106613" y="4943475"/>
          <p14:tracePt t="33863" x="2122488" y="4943475"/>
          <p14:tracePt t="33878" x="2147888" y="4943475"/>
          <p14:tracePt t="33893" x="2165350" y="4943475"/>
          <p14:tracePt t="33911" x="2198688" y="4953000"/>
          <p14:tracePt t="33927" x="2273300" y="4968875"/>
          <p14:tracePt t="33944" x="2341563" y="4978400"/>
          <p14:tracePt t="33961" x="2390775" y="4986338"/>
          <p14:tracePt t="33961" x="2425700" y="4994275"/>
          <p14:tracePt t="33977" x="2492375" y="5002213"/>
          <p14:tracePt t="33994" x="2584450" y="5011738"/>
          <p14:tracePt t="34011" x="2625725" y="5011738"/>
          <p14:tracePt t="34027" x="2727325" y="5019675"/>
          <p14:tracePt t="34028" x="2794000" y="5019675"/>
          <p14:tracePt t="34044" x="2936875" y="5037138"/>
          <p14:tracePt t="34061" x="3121025" y="5053013"/>
          <p14:tracePt t="34077" x="3314700" y="5060950"/>
          <p14:tracePt t="34094" x="3498850" y="5060950"/>
          <p14:tracePt t="34111" x="3667125" y="5060950"/>
          <p14:tracePt t="34127" x="3825875" y="5060950"/>
          <p14:tracePt t="34143" x="3952875" y="5060950"/>
          <p14:tracePt t="34161" x="4052888" y="5060950"/>
          <p14:tracePt t="34177" x="4094163" y="5060950"/>
          <p14:tracePt t="34194" x="4103688" y="5060950"/>
          <p14:tracePt t="34353" x="4111625" y="5060950"/>
          <p14:tracePt t="34370" x="4119563" y="5060950"/>
          <p14:tracePt t="34386" x="4129088" y="5053013"/>
          <p14:tracePt t="34393" x="4144963" y="5045075"/>
          <p14:tracePt t="34427" x="4152900" y="5037138"/>
          <p14:tracePt t="34452" x="4152900" y="5027613"/>
          <p14:tracePt t="34468" x="4162425" y="5011738"/>
          <p14:tracePt t="34484" x="4162425" y="5002213"/>
          <p14:tracePt t="34501" x="4170363" y="4994275"/>
          <p14:tracePt t="34516" x="4170363" y="4986338"/>
          <p14:tracePt t="35040" x="4178300" y="4986338"/>
          <p14:tracePt t="35057" x="4195763" y="4986338"/>
          <p14:tracePt t="35065" x="4195763" y="4994275"/>
          <p14:tracePt t="35343" x="4203700" y="4994275"/>
          <p14:tracePt t="35351" x="4211638" y="5011738"/>
          <p14:tracePt t="35361" x="4221163" y="5011738"/>
          <p14:tracePt t="35515" x="4229100" y="5011738"/>
          <p14:tracePt t="35531" x="4246563" y="5011738"/>
          <p14:tracePt t="35548" x="4254500" y="5011738"/>
          <p14:tracePt t="35564" x="4262438" y="5011738"/>
          <p14:tracePt t="35572" x="4279900" y="5011738"/>
          <p14:tracePt t="35580" x="4287838" y="5011738"/>
          <p14:tracePt t="35596" x="4305300" y="5011738"/>
          <p14:tracePt t="35612" x="4313238" y="5011738"/>
          <p14:tracePt t="35627" x="4321175" y="5011738"/>
          <p14:tracePt t="35644" x="4329113" y="5011738"/>
          <p14:tracePt t="35679" x="4354513" y="5002213"/>
          <p14:tracePt t="35687" x="4379913" y="4986338"/>
          <p14:tracePt t="35695" x="4405313" y="4943475"/>
          <p14:tracePt t="35711" x="4464050" y="4894263"/>
          <p14:tracePt t="35711" x="4471988" y="4860925"/>
          <p14:tracePt t="35727" x="4497388" y="4792663"/>
          <p14:tracePt t="35728" x="4522788" y="4708525"/>
          <p14:tracePt t="35744" x="4548188" y="4457700"/>
          <p14:tracePt t="35761" x="4481513" y="4087813"/>
          <p14:tracePt t="35777" x="4170363" y="3567113"/>
          <p14:tracePt t="35794" x="3649663" y="3038475"/>
          <p14:tracePt t="35811" x="3028950" y="2576513"/>
          <p14:tracePt t="35827" x="2735263" y="2374900"/>
          <p14:tracePt t="35844" x="1905000" y="1889125"/>
          <p14:tracePt t="35860" x="1476375" y="1703388"/>
          <p14:tracePt t="35878" x="1250950" y="1636713"/>
          <p14:tracePt t="35894" x="1141413" y="1620838"/>
          <p14:tracePt t="35911" x="1065213" y="1620838"/>
          <p14:tracePt t="35927" x="998538" y="1679575"/>
          <p14:tracePt t="35944" x="939800" y="1820863"/>
          <p14:tracePt t="35960" x="914400" y="2047875"/>
          <p14:tracePt t="35977" x="922338" y="2282825"/>
          <p14:tracePt t="35994" x="1023938" y="2425700"/>
          <p14:tracePt t="36011" x="1166813" y="2459038"/>
          <p14:tracePt t="36027" x="1417638" y="2443163"/>
          <p14:tracePt t="36044" x="1905000" y="2292350"/>
          <p14:tracePt t="36060" x="2466975" y="2055813"/>
          <p14:tracePt t="36078" x="2844800" y="1855788"/>
          <p14:tracePt t="36078" x="2944813" y="1771650"/>
          <p14:tracePt t="36094" x="3003550" y="1712913"/>
          <p14:tracePt t="36111" x="3054350" y="1620838"/>
          <p14:tracePt t="36127" x="3054350" y="1595438"/>
          <p14:tracePt t="36145" x="2970213" y="1595438"/>
          <p14:tracePt t="36161" x="2811463" y="1603375"/>
          <p14:tracePt t="36177" x="2625725" y="1712913"/>
          <p14:tracePt t="36194" x="2449513" y="1897063"/>
          <p14:tracePt t="36212" x="2308225" y="2157413"/>
          <p14:tracePt t="36227" x="2265363" y="2359025"/>
          <p14:tracePt t="36244" x="2273300" y="2509838"/>
          <p14:tracePt t="36260" x="2374900" y="2586038"/>
          <p14:tracePt t="36277" x="2449513" y="2601913"/>
          <p14:tracePt t="36294" x="2743200" y="2609850"/>
          <p14:tracePt t="36311" x="2936875" y="2551113"/>
          <p14:tracePt t="36327" x="3013075" y="2501900"/>
          <p14:tracePt t="36344" x="3013075" y="2459038"/>
          <p14:tracePt t="36360" x="3003550" y="2409825"/>
          <p14:tracePt t="36377" x="2944813" y="2359025"/>
          <p14:tracePt t="36394" x="2886075" y="2351088"/>
          <p14:tracePt t="36411" x="2811463" y="2333625"/>
          <p14:tracePt t="36427" x="2752725" y="2325688"/>
          <p14:tracePt t="36443" x="2735263" y="2325688"/>
          <p14:tracePt t="36479" x="2719388" y="2325688"/>
          <p14:tracePt t="36488" x="2719388" y="2359025"/>
          <p14:tracePt t="36496" x="2719388" y="2374900"/>
          <p14:tracePt t="36511" x="2719388" y="2417763"/>
          <p14:tracePt t="36527" x="2727325" y="2492375"/>
          <p14:tracePt t="36544" x="2794000" y="2693988"/>
          <p14:tracePt t="36560" x="2928938" y="3013075"/>
          <p14:tracePt t="36577" x="3238500" y="3567113"/>
          <p14:tracePt t="36594" x="3741738" y="4138613"/>
          <p14:tracePt t="36595" x="4011613" y="4381500"/>
          <p14:tracePt t="36611" x="4305300" y="4600575"/>
          <p14:tracePt t="36611" x="4606925" y="4826000"/>
          <p14:tracePt t="36627" x="5168900" y="5154613"/>
          <p14:tracePt t="36643" x="5386388" y="5280025"/>
          <p14:tracePt t="36660" x="5697538" y="5380038"/>
          <p14:tracePt t="36661" x="5773738" y="5405438"/>
          <p14:tracePt t="36677" x="5781675" y="5405438"/>
          <p14:tracePt t="36694" x="5789613" y="5356225"/>
          <p14:tracePt t="36710" x="5722938" y="5295900"/>
          <p14:tracePt t="36727" x="5562600" y="5246688"/>
          <p14:tracePt t="36744" x="5268913" y="5170488"/>
          <p14:tracePt t="36760" x="4648200" y="5070475"/>
          <p14:tracePt t="36777" x="3894138" y="5037138"/>
          <p14:tracePt t="36794" x="3079750" y="5037138"/>
          <p14:tracePt t="36811" x="2390775" y="5037138"/>
          <p14:tracePt t="36827" x="1979613" y="5037138"/>
          <p14:tracePt t="36844" x="1862138" y="5037138"/>
          <p14:tracePt t="36864" x="1871663" y="5037138"/>
          <p14:tracePt t="36877" x="1920875" y="5037138"/>
          <p14:tracePt t="36894" x="2181225" y="5037138"/>
          <p14:tracePt t="36910" x="2752725" y="5037138"/>
          <p14:tracePt t="36927" x="3432175" y="5037138"/>
          <p14:tracePt t="36944" x="3935413" y="5037138"/>
          <p14:tracePt t="36960" x="4221163" y="5037138"/>
          <p14:tracePt t="36977" x="4313238" y="5037138"/>
          <p14:tracePt t="37012" x="4305300" y="5037138"/>
          <p14:tracePt t="37019" x="4262438" y="5037138"/>
          <p14:tracePt t="37027" x="4237038" y="5037138"/>
          <p14:tracePt t="37044" x="4162425" y="5027613"/>
          <p14:tracePt t="37060" x="4111625" y="5019675"/>
          <p14:tracePt t="37077" x="4019550" y="5002213"/>
          <p14:tracePt t="37079" x="3976688" y="4994275"/>
          <p14:tracePt t="37093" x="3968750" y="4986338"/>
          <p14:tracePt t="37111" x="3960813" y="4986338"/>
          <p14:tracePt t="39138" x="3968750" y="4986338"/>
          <p14:tracePt t="39139" x="3986213" y="4986338"/>
          <p14:tracePt t="39147" x="4027488" y="4986338"/>
          <p14:tracePt t="39161" x="4086225" y="4978400"/>
          <p14:tracePt t="39178" x="4229100" y="4978400"/>
          <p14:tracePt t="39194" x="4379913" y="4960938"/>
          <p14:tracePt t="39211" x="4522788" y="4953000"/>
          <p14:tracePt t="39227" x="4681538" y="4935538"/>
          <p14:tracePt t="39244" x="4833938" y="4919663"/>
          <p14:tracePt t="39260" x="4959350" y="4910138"/>
          <p14:tracePt t="39277" x="5033963" y="4910138"/>
          <p14:tracePt t="39278" x="5084763" y="4910138"/>
          <p14:tracePt t="39294" x="5118100" y="4910138"/>
          <p14:tracePt t="39311" x="5127625" y="4919663"/>
          <p14:tracePt t="39352" x="5118100" y="4919663"/>
          <p14:tracePt t="39360" x="5110163" y="4919663"/>
          <p14:tracePt t="39597" x="5127625" y="4943475"/>
          <p14:tracePt t="39605" x="5143500" y="4960938"/>
          <p14:tracePt t="40121" x="5151438" y="4960938"/>
          <p14:tracePt t="40636" x="5118100" y="4960938"/>
          <p14:tracePt t="40644" x="5068888" y="4960938"/>
          <p14:tracePt t="40660" x="5000625" y="4960938"/>
          <p14:tracePt t="40678" x="4824413" y="4960938"/>
          <p14:tracePt t="40694" x="4598988" y="4960938"/>
          <p14:tracePt t="40711" x="4379913" y="4953000"/>
          <p14:tracePt t="40727" x="4137025" y="4910138"/>
          <p14:tracePt t="40744" x="3927475" y="4843463"/>
          <p14:tracePt t="40761" x="3767138" y="4718050"/>
          <p14:tracePt t="40777" x="3624263" y="4524375"/>
          <p14:tracePt t="40794" x="3498850" y="4264025"/>
          <p14:tracePt t="40810" x="3414713" y="4011613"/>
          <p14:tracePt t="40828" x="3373438" y="3794125"/>
          <p14:tracePt t="40844" x="3365500" y="3559175"/>
          <p14:tracePt t="40861" x="3365500" y="3306763"/>
          <p14:tracePt t="40877" x="3432175" y="3022600"/>
          <p14:tracePt t="40894" x="3549650" y="2744788"/>
          <p14:tracePt t="40911" x="3733800" y="2451100"/>
          <p14:tracePt t="40927" x="3952875" y="2198688"/>
          <p14:tracePt t="40944" x="4237038" y="1973263"/>
          <p14:tracePt t="40960" x="4716463" y="1754188"/>
          <p14:tracePt t="40977" x="5353050" y="1585913"/>
          <p14:tracePt t="40994" x="6083300" y="1460500"/>
          <p14:tracePt t="41010" x="6829425" y="1384300"/>
          <p14:tracePt t="41027" x="7585075" y="1368425"/>
          <p14:tracePt t="41044" x="8180388" y="1376363"/>
          <p14:tracePt t="41060" x="8685213" y="1452563"/>
          <p14:tracePt t="41077" x="9145588" y="1603375"/>
          <p14:tracePt t="41094" x="9540875" y="1797050"/>
          <p14:tracePt t="41111" x="9809163" y="2006600"/>
          <p14:tracePt t="41127" x="9967913" y="2198688"/>
          <p14:tracePt t="41144" x="10077450" y="2425700"/>
          <p14:tracePt t="41161" x="10094913" y="2586038"/>
          <p14:tracePt t="41177" x="10094913" y="2719388"/>
          <p14:tracePt t="41194" x="10036175" y="2870200"/>
          <p14:tracePt t="41211" x="9959975" y="3030538"/>
          <p14:tracePt t="41227" x="9883775" y="3173413"/>
          <p14:tracePt t="41244" x="9809163" y="3281363"/>
          <p14:tracePt t="41261" x="9750425" y="3375025"/>
          <p14:tracePt t="41277" x="9725025" y="3408363"/>
          <p14:tracePt t="41294" x="9717088" y="3408363"/>
          <p14:tracePt t="41601" x="9717088" y="3416300"/>
          <p14:tracePt t="41609" x="9691688" y="3449638"/>
          <p14:tracePt t="41617" x="9674225" y="3482975"/>
          <p14:tracePt t="41627" x="9648825" y="3508375"/>
          <p14:tracePt t="41644" x="9566275" y="3625850"/>
          <p14:tracePt t="41661" x="9448800" y="3768725"/>
          <p14:tracePt t="41677" x="9288463" y="3937000"/>
          <p14:tracePt t="41693" x="9120188" y="4095750"/>
          <p14:tracePt t="41710" x="8961438" y="4222750"/>
          <p14:tracePt t="41727" x="8810625" y="4348163"/>
          <p14:tracePt t="41744" x="8659813" y="4465638"/>
          <p14:tracePt t="41761" x="8491538" y="4532313"/>
          <p14:tracePt t="41777" x="8297863" y="4583113"/>
          <p14:tracePt t="41794" x="8097838" y="4608513"/>
          <p14:tracePt t="41810" x="7896225" y="4616450"/>
          <p14:tracePt t="41827" x="7720013" y="4616450"/>
          <p14:tracePt t="41844" x="7593013" y="4616450"/>
          <p14:tracePt t="41861" x="7500938" y="4616450"/>
          <p14:tracePt t="41878" x="7467600" y="4616450"/>
          <p14:tracePt t="41894" x="7451725" y="4616450"/>
          <p14:tracePt t="41911" x="7442200" y="4616450"/>
          <p14:tracePt t="41927" x="7416800" y="4624388"/>
          <p14:tracePt t="41944" x="7408863" y="4624388"/>
          <p14:tracePt t="41961" x="7392988" y="4641850"/>
          <p14:tracePt t="41977" x="7358063" y="4649788"/>
          <p14:tracePt t="41994" x="7342188" y="4659313"/>
          <p14:tracePt t="42010" x="7308850" y="4659313"/>
          <p14:tracePt t="42027" x="7265988" y="4667250"/>
          <p14:tracePt t="42044" x="7232650" y="4684713"/>
          <p14:tracePt t="42060" x="7216775" y="4692650"/>
          <p14:tracePt t="42077" x="7158038" y="4700588"/>
          <p14:tracePt t="42077" x="7132638" y="4708525"/>
          <p14:tracePt t="42095" x="7073900" y="4718050"/>
          <p14:tracePt t="42111" x="7023100" y="4718050"/>
          <p14:tracePt t="42127" x="6981825" y="4718050"/>
          <p14:tracePt t="42143" x="6931025" y="4725988"/>
          <p14:tracePt t="42160" x="6897688" y="4733925"/>
          <p14:tracePt t="42177" x="6872288" y="4751388"/>
          <p14:tracePt t="42194" x="6846888" y="4759325"/>
          <p14:tracePt t="42211" x="6821488" y="4759325"/>
          <p14:tracePt t="42227" x="6805613" y="4767263"/>
          <p14:tracePt t="42244" x="6796088" y="4767263"/>
          <p14:tracePt t="42452" x="6788150" y="4767263"/>
          <p14:tracePt t="42518" x="6780213" y="4776788"/>
          <p14:tracePt t="42526" x="6770688" y="4776788"/>
          <p14:tracePt t="42544" x="6746875" y="4784725"/>
          <p14:tracePt t="42560" x="6737350" y="4802188"/>
          <p14:tracePt t="42577" x="6711950" y="4810125"/>
          <p14:tracePt t="42594" x="6688138" y="4818063"/>
          <p14:tracePt t="42611" x="6645275" y="4835525"/>
          <p14:tracePt t="42627" x="6611938" y="4851400"/>
          <p14:tracePt t="42644" x="6578600" y="4868863"/>
          <p14:tracePt t="42660" x="6545263" y="4876800"/>
          <p14:tracePt t="42678" x="6527800" y="4884738"/>
          <p14:tracePt t="42694" x="6511925" y="4894263"/>
          <p14:tracePt t="42713" x="6502400" y="4894263"/>
          <p14:tracePt t="42729" x="6494463" y="4910138"/>
          <p14:tracePt t="43140" x="6486525" y="4910138"/>
          <p14:tracePt t="43156" x="6486525" y="4902200"/>
          <p14:tracePt t="43172" x="6486525" y="4894263"/>
          <p14:tracePt t="43475" x="6486525" y="4910138"/>
          <p14:tracePt t="43483" x="6486525" y="4919663"/>
          <p14:tracePt t="43494" x="6486525" y="4927600"/>
          <p14:tracePt t="43511" x="6494463" y="4935538"/>
          <p14:tracePt t="43528" x="6519863" y="4943475"/>
          <p14:tracePt t="43544" x="6553200" y="4943475"/>
          <p14:tracePt t="43561" x="6570663" y="4943475"/>
          <p14:tracePt t="43577" x="6578600" y="4943475"/>
          <p14:tracePt t="50243" x="6594475" y="4943475"/>
          <p14:tracePt t="50250" x="6604000" y="4943475"/>
          <p14:tracePt t="50260" x="6611938" y="4960938"/>
          <p14:tracePt t="50278" x="6670675" y="4994275"/>
          <p14:tracePt t="50294" x="6704013" y="5027613"/>
          <p14:tracePt t="50310" x="6729413" y="5045075"/>
          <p14:tracePt t="50327" x="6754813" y="5053013"/>
          <p14:tracePt t="50346" x="6770688" y="5070475"/>
          <p14:tracePt t="50361" x="6770688" y="5078413"/>
          <p14:tracePt t="50377" x="6780213" y="5095875"/>
          <p14:tracePt t="50395" x="6762750" y="5103813"/>
          <p14:tracePt t="50410" x="6737350" y="5103813"/>
          <p14:tracePt t="50427" x="6688138" y="5070475"/>
          <p14:tracePt t="50444" x="6662738" y="5053013"/>
          <p14:tracePt t="50823" x="6653213" y="5053013"/>
          <p14:tracePt t="51478" x="6645275" y="5053013"/>
          <p14:tracePt t="51486" x="6619875" y="5053013"/>
          <p14:tracePt t="51494" x="6604000" y="5053013"/>
          <p14:tracePt t="51510" x="6553200" y="5053013"/>
          <p14:tracePt t="51527" x="6284913" y="5060950"/>
          <p14:tracePt t="51544" x="6108700" y="5095875"/>
          <p14:tracePt t="51560" x="6008688" y="5119688"/>
          <p14:tracePt t="51579" x="5656263" y="5162550"/>
          <p14:tracePt t="51595" x="5337175" y="5195888"/>
          <p14:tracePt t="51611" x="4959350" y="5221288"/>
          <p14:tracePt t="51627" x="4640263" y="5221288"/>
          <p14:tracePt t="51644" x="4413250" y="5221288"/>
          <p14:tracePt t="51660" x="4295775" y="5221288"/>
          <p14:tracePt t="51677" x="4279900" y="5221288"/>
          <p14:tracePt t="51715" x="4305300" y="5221288"/>
          <p14:tracePt t="51723" x="4354513" y="5221288"/>
          <p14:tracePt t="51731" x="4379913" y="5213350"/>
          <p14:tracePt t="51744" x="4430713" y="5203825"/>
          <p14:tracePt t="51761" x="4548188" y="5170488"/>
          <p14:tracePt t="51777" x="4640263" y="5145088"/>
          <p14:tracePt t="51793" x="4757738" y="5111750"/>
          <p14:tracePt t="51811" x="4951413" y="5070475"/>
          <p14:tracePt t="51827" x="5210175" y="5037138"/>
          <p14:tracePt t="51844" x="5521325" y="5011738"/>
          <p14:tracePt t="51860" x="5832475" y="4994275"/>
          <p14:tracePt t="51877" x="6075363" y="4994275"/>
          <p14:tracePt t="51894" x="6259513" y="4994275"/>
          <p14:tracePt t="51911" x="6402388" y="4994275"/>
          <p14:tracePt t="51927" x="6418263" y="4994275"/>
          <p14:tracePt t="76288" x="6443663" y="4960938"/>
          <p14:tracePt t="76291" x="6453188" y="4960938"/>
          <p14:tracePt t="76299" x="6486525" y="4927600"/>
          <p14:tracePt t="76310" x="6511925" y="4910138"/>
          <p14:tracePt t="76327" x="6604000" y="4826000"/>
          <p14:tracePt t="76344" x="6721475" y="4743450"/>
          <p14:tracePt t="76361" x="6813550" y="4649788"/>
          <p14:tracePt t="76377" x="6897688" y="4524375"/>
          <p14:tracePt t="76394" x="6997700" y="4356100"/>
          <p14:tracePt t="76410" x="7132638" y="4121150"/>
          <p14:tracePt t="76427" x="7265988" y="3844925"/>
          <p14:tracePt t="76443" x="7367588" y="3617913"/>
          <p14:tracePt t="76460" x="7442200" y="3467100"/>
          <p14:tracePt t="76477" x="7493000" y="3340100"/>
          <p14:tracePt t="76494" x="7543800" y="3257550"/>
          <p14:tracePt t="76510" x="7569200" y="3214688"/>
          <p14:tracePt t="76527" x="7577138" y="3206750"/>
          <p14:tracePt t="76544" x="7593013" y="3198813"/>
          <p14:tracePt t="76561" x="7610475" y="3181350"/>
          <p14:tracePt t="76667" x="7618413" y="3173413"/>
          <p14:tracePt t="76683" x="7610475" y="3155950"/>
          <p14:tracePt t="76694" x="7593013" y="3140075"/>
          <p14:tracePt t="76710" x="7526338" y="3114675"/>
          <p14:tracePt t="76727" x="7467600" y="3089275"/>
          <p14:tracePt t="76744" x="7358063" y="3046413"/>
          <p14:tracePt t="76761" x="7181850" y="2997200"/>
          <p14:tracePt t="76777" x="6938963" y="2946400"/>
          <p14:tracePt t="76794" x="6570663" y="2887663"/>
          <p14:tracePt t="76810" x="6057900" y="2846388"/>
          <p14:tracePt t="76827" x="5554663" y="2846388"/>
          <p14:tracePt t="76844" x="5143500" y="2846388"/>
          <p14:tracePt t="76861" x="4749800" y="2846388"/>
          <p14:tracePt t="76877" x="4497388" y="2846388"/>
          <p14:tracePt t="76894" x="4364038" y="2846388"/>
          <p14:tracePt t="76911" x="4354513" y="2846388"/>
          <p14:tracePt t="76969" x="4346575" y="2846388"/>
          <p14:tracePt t="76986" x="4346575" y="2854325"/>
          <p14:tracePt t="77002" x="4346575" y="2862263"/>
          <p14:tracePt t="77633" x="4338638" y="2862263"/>
          <p14:tracePt t="77779" x="4329113" y="2879725"/>
          <p14:tracePt t="77796" x="4313238" y="2895600"/>
          <p14:tracePt t="77804" x="4313238" y="2905125"/>
          <p14:tracePt t="77811" x="4295775" y="2913063"/>
          <p14:tracePt t="77827" x="4279900" y="2921000"/>
          <p14:tracePt t="77844" x="4246563" y="2971800"/>
          <p14:tracePt t="77860" x="4195763" y="3030538"/>
          <p14:tracePt t="77877" x="4103688" y="3114675"/>
          <p14:tracePt t="77894" x="3976688" y="3257550"/>
          <p14:tracePt t="77911" x="3835400" y="3433763"/>
          <p14:tracePt t="77927" x="3692525" y="3600450"/>
          <p14:tracePt t="77946" x="3541713" y="3760788"/>
          <p14:tracePt t="77960" x="3389313" y="3929063"/>
          <p14:tracePt t="77976" x="3306763" y="4011613"/>
          <p14:tracePt t="77994" x="2954338" y="4330700"/>
          <p14:tracePt t="78010" x="2701925" y="4575175"/>
          <p14:tracePt t="78027" x="2408238" y="4835525"/>
          <p14:tracePt t="78044" x="2181225" y="5103813"/>
          <p14:tracePt t="78060" x="2014538" y="5338763"/>
          <p14:tracePt t="78077" x="1879600" y="5514975"/>
          <p14:tracePt t="78094" x="1770063" y="5657850"/>
          <p14:tracePt t="78110" x="1695450" y="5767388"/>
          <p14:tracePt t="78127" x="1636713" y="5867400"/>
          <p14:tracePt t="78144" x="1568450" y="5959475"/>
          <p14:tracePt t="78160" x="1519238" y="6076950"/>
          <p14:tracePt t="78177" x="1460500" y="6186488"/>
          <p14:tracePt t="78194" x="1409700" y="6303963"/>
          <p14:tracePt t="78210" x="1350963" y="6438900"/>
          <p14:tracePt t="78227" x="1284288" y="6546850"/>
          <p14:tracePt t="78244" x="1216025" y="6681788"/>
          <p14:tracePt t="78260" x="1157288" y="6799263"/>
        </p14:tracePtLst>
      </p14:laserTraceLst>
    </p:ext>
  </p:extLs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16364"/>
            <a:ext cx="4222539" cy="696024"/>
          </a:xfrm>
          <a:prstGeom prst="rect">
            <a:avLst/>
          </a:prstGeom>
        </p:spPr>
        <p:txBody>
          <a:bodyPr wrap="square">
            <a:spAutoFit/>
          </a:bodyPr>
          <a:lstStyle/>
          <a:p>
            <a:pPr>
              <a:lnSpc>
                <a:spcPct val="120000"/>
              </a:lnSpc>
            </a:pPr>
            <a:r>
              <a:rPr lang="en-US" sz="3600" dirty="0">
                <a:solidFill>
                  <a:schemeClr val="bg1"/>
                </a:solidFill>
                <a:latin typeface="Alexandria" charset="0"/>
                <a:cs typeface="Alexandria" charset="0"/>
              </a:rPr>
              <a:t>Baseline</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4066026"/>
              <a:ext cx="421088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Scheduling</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819527218"/>
      </p:ext>
    </p:extLst>
  </p:cSld>
  <p:clrMapOvr>
    <a:masterClrMapping/>
  </p:clrMapOvr>
  <p:transition spd="slow" advTm="33517">
    <p:comb/>
  </p:transition>
  <p:timing>
    <p:tnLst>
      <p:par>
        <p:cTn id="1" dur="indefinite" restart="never" nodeType="tmRoot"/>
      </p:par>
    </p:tnLst>
  </p:timing>
  <p:extLst mod="1">
    <p:ext uri="{3A86A75C-4F4B-4683-9AE1-C65F6400EC91}">
      <p14:laserTraceLst xmlns:p14="http://schemas.microsoft.com/office/powerpoint/2010/main">
        <p14:tracePtLst>
          <p14:tracePt t="3696" x="2978150" y="6732588"/>
          <p14:tracePt t="3703" x="3036888" y="6648450"/>
          <p14:tracePt t="3715" x="3087688" y="6589713"/>
          <p14:tracePt t="3731" x="3130550" y="6488113"/>
          <p14:tracePt t="3749" x="3138488" y="6388100"/>
          <p14:tracePt t="3764" x="3138488" y="6286500"/>
          <p14:tracePt t="3781" x="3138488" y="6186488"/>
          <p14:tracePt t="3798" x="3138488" y="6094413"/>
          <p14:tracePt t="3814" x="3146425" y="6043613"/>
          <p14:tracePt t="3832" x="3163888" y="5992813"/>
          <p14:tracePt t="3848" x="3189288" y="5926138"/>
          <p14:tracePt t="3864" x="3248025" y="5826125"/>
          <p14:tracePt t="3881" x="3297238" y="5724525"/>
          <p14:tracePt t="3898" x="3355975" y="5607050"/>
          <p14:tracePt t="3915" x="3448050" y="5448300"/>
          <p14:tracePt t="3931" x="3506788" y="5313363"/>
          <p14:tracePt t="3948" x="3532188" y="5229225"/>
          <p14:tracePt t="3965" x="3541713" y="5195888"/>
          <p14:tracePt t="3981" x="3541713" y="5187950"/>
          <p14:tracePt t="3999" x="3549650" y="5178425"/>
          <p14:tracePt t="4015" x="3549650" y="5162550"/>
          <p14:tracePt t="4031" x="3557588" y="5154613"/>
          <p14:tracePt t="4049" x="3565525" y="5145088"/>
          <p14:tracePt t="4553" x="3565525" y="5137150"/>
          <p14:tracePt t="4561" x="3565525" y="5129213"/>
          <p14:tracePt t="4569" x="3565525" y="5103813"/>
          <p14:tracePt t="4581" x="3565525" y="5078413"/>
          <p14:tracePt t="4598" x="3565525" y="5027613"/>
          <p14:tracePt t="4615" x="3541713" y="4968875"/>
          <p14:tracePt t="4631" x="3516313" y="4910138"/>
          <p14:tracePt t="4648" x="3498850" y="4860925"/>
          <p14:tracePt t="4664" x="3465513" y="4792663"/>
          <p14:tracePt t="4681" x="3414713" y="4743450"/>
          <p14:tracePt t="4698" x="3365500" y="4675188"/>
          <p14:tracePt t="4714" x="3289300" y="4583113"/>
          <p14:tracePt t="4731" x="3197225" y="4498975"/>
          <p14:tracePt t="4748" x="3079750" y="4406900"/>
          <p14:tracePt t="4764" x="2928938" y="4289425"/>
          <p14:tracePt t="4781" x="2827338" y="4213225"/>
          <p14:tracePt t="4797" x="2727325" y="4138613"/>
          <p14:tracePt t="4814" x="2609850" y="4062413"/>
          <p14:tracePt t="4831" x="2492375" y="4011613"/>
          <p14:tracePt t="4848" x="2382838" y="3970338"/>
          <p14:tracePt t="4864" x="2290763" y="3929063"/>
          <p14:tracePt t="4881" x="2206625" y="3911600"/>
          <p14:tracePt t="4898" x="2122488" y="3886200"/>
          <p14:tracePt t="4915" x="2047875" y="3860800"/>
          <p14:tracePt t="4931" x="1971675" y="3844925"/>
          <p14:tracePt t="4948" x="1920875" y="3827463"/>
          <p14:tracePt t="4964" x="1871663" y="3802063"/>
          <p14:tracePt t="4981" x="1846263" y="3786188"/>
          <p14:tracePt t="4998" x="1820863" y="3776663"/>
          <p14:tracePt t="5014" x="1787525" y="3768725"/>
          <p14:tracePt t="5031" x="1770063" y="3760788"/>
          <p14:tracePt t="5048" x="1744663" y="3752850"/>
          <p14:tracePt t="5065" x="1736725" y="3743325"/>
          <p14:tracePt t="5082" x="1728788" y="3743325"/>
          <p14:tracePt t="5124" x="1720850" y="3735388"/>
          <p14:tracePt t="5188" x="1728788" y="3735388"/>
          <p14:tracePt t="5205" x="1736725" y="3735388"/>
          <p14:tracePt t="5212" x="1754188" y="3735388"/>
          <p14:tracePt t="5231" x="1762125" y="3735388"/>
          <p14:tracePt t="5727" x="1770063" y="3735388"/>
          <p14:tracePt t="5734" x="1803400" y="3735388"/>
          <p14:tracePt t="5748" x="1828800" y="3735388"/>
          <p14:tracePt t="5764" x="1887538" y="3735388"/>
          <p14:tracePt t="5781" x="2014538" y="3735388"/>
          <p14:tracePt t="5798" x="2224088" y="3735388"/>
          <p14:tracePt t="5815" x="2517775" y="3735388"/>
          <p14:tracePt t="5831" x="2794000" y="3735388"/>
          <p14:tracePt t="5848" x="3036888" y="3735388"/>
          <p14:tracePt t="5848" x="3121025" y="3735388"/>
          <p14:tracePt t="5865" x="3189288" y="3735388"/>
          <p14:tracePt t="5882" x="3230563" y="3735388"/>
          <p14:tracePt t="5971" x="3230563" y="3727450"/>
          <p14:tracePt t="32363" x="3271838" y="3727450"/>
          <p14:tracePt t="32370" x="3297238" y="3727450"/>
          <p14:tracePt t="32382" x="3330575" y="3727450"/>
          <p14:tracePt t="32398" x="3398838" y="3752850"/>
          <p14:tracePt t="32414" x="3432175" y="3776663"/>
          <p14:tracePt t="32431" x="3448050" y="3811588"/>
          <p14:tracePt t="32448" x="3457575" y="3852863"/>
          <p14:tracePt t="32465" x="3457575" y="3903663"/>
          <p14:tracePt t="32481" x="3457575" y="3987800"/>
          <p14:tracePt t="32498" x="3457575" y="4130675"/>
          <p14:tracePt t="32515" x="3389313" y="4348163"/>
          <p14:tracePt t="32531" x="3238500" y="4733925"/>
          <p14:tracePt t="32548" x="3013075" y="5213350"/>
          <p14:tracePt t="32564" x="2801938" y="5691188"/>
          <p14:tracePt t="32581" x="2566988" y="6110288"/>
          <p14:tracePt t="32598" x="2390775" y="6421438"/>
          <p14:tracePt t="32615" x="2265363" y="6605588"/>
          <p14:tracePt t="32631" x="2165350" y="6773863"/>
        </p14:tracePtLst>
      </p14:laserTraceLst>
    </p:ext>
  </p:extLs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88454" y="1046779"/>
            <a:ext cx="746212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Baseline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3-50</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2" name="Rectangle 3">
            <a:extLst>
              <a:ext uri="{FF2B5EF4-FFF2-40B4-BE49-F238E27FC236}">
                <a16:creationId xmlns="" xmlns:a16="http://schemas.microsoft.com/office/drawing/2014/main" id="{EF176704-1D77-4B4B-8D7D-B4F54089E2A9}"/>
              </a:ext>
            </a:extLst>
          </p:cNvPr>
          <p:cNvSpPr txBox="1">
            <a:spLocks noChangeArrowheads="1"/>
          </p:cNvSpPr>
          <p:nvPr/>
        </p:nvSpPr>
        <p:spPr>
          <a:xfrm>
            <a:off x="942308" y="2202878"/>
            <a:ext cx="5624747" cy="421697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200" dirty="0"/>
              <a:t>Baseline is the original approved plan that consists of both schedule and cost</a:t>
            </a:r>
          </a:p>
          <a:p>
            <a:pPr algn="just"/>
            <a:r>
              <a:rPr lang="en-US" sz="2200" dirty="0"/>
              <a:t>The schedule and cost baseline are essential. </a:t>
            </a:r>
          </a:p>
          <a:p>
            <a:pPr algn="just"/>
            <a:r>
              <a:rPr lang="en-US" sz="2200" dirty="0"/>
              <a:t>The Schedule Baseline is the standard that all schedule performance will be measured against.  </a:t>
            </a:r>
          </a:p>
          <a:p>
            <a:pPr algn="just"/>
            <a:r>
              <a:rPr lang="en-US" sz="2200" dirty="0"/>
              <a:t>It should be approved by the project manager and other appropriate individuals.  </a:t>
            </a:r>
          </a:p>
          <a:p>
            <a:pPr algn="just"/>
            <a:r>
              <a:rPr lang="en-US" sz="2200" dirty="0"/>
              <a:t>Once the project manager approved the project start, logic, relationships and project duration, the schedule is then “baselined” to measure schedule performance.</a:t>
            </a:r>
          </a:p>
        </p:txBody>
      </p:sp>
      <p:pic>
        <p:nvPicPr>
          <p:cNvPr id="2" name="Picture 1"/>
          <p:cNvPicPr>
            <a:picLocks noChangeAspect="1"/>
          </p:cNvPicPr>
          <p:nvPr/>
        </p:nvPicPr>
        <p:blipFill>
          <a:blip r:embed="rId3"/>
          <a:stretch>
            <a:fillRect/>
          </a:stretch>
        </p:blipFill>
        <p:spPr>
          <a:xfrm>
            <a:off x="6892082" y="2959609"/>
            <a:ext cx="4416513" cy="2277910"/>
          </a:xfrm>
          <a:prstGeom prst="rect">
            <a:avLst/>
          </a:prstGeom>
        </p:spPr>
      </p:pic>
    </p:spTree>
    <p:extLst>
      <p:ext uri="{BB962C8B-B14F-4D97-AF65-F5344CB8AC3E}">
        <p14:creationId xmlns:p14="http://schemas.microsoft.com/office/powerpoint/2010/main" val="3845487279"/>
      </p:ext>
    </p:extLst>
  </p:cSld>
  <p:clrMapOvr>
    <a:masterClrMapping/>
  </p:clrMapOvr>
  <mc:AlternateContent xmlns:mc="http://schemas.openxmlformats.org/markup-compatibility/2006" xmlns:p14="http://schemas.microsoft.com/office/powerpoint/2010/main">
    <mc:Choice Requires="p14">
      <p:transition p14:dur="10" advTm="175893"/>
    </mc:Choice>
    <mc:Fallback xmlns="">
      <p:transition advTm="175893"/>
    </mc:Fallback>
  </mc:AlternateContent>
  <p:timing>
    <p:tnLst>
      <p:par>
        <p:cTn id="1" dur="indefinite" restart="never" nodeType="tmRoot"/>
      </p:par>
    </p:tnLst>
  </p:timing>
  <p:extLst mod="1">
    <p:ext uri="{3A86A75C-4F4B-4683-9AE1-C65F6400EC91}">
      <p14:laserTraceLst xmlns:p14="http://schemas.microsoft.com/office/powerpoint/2010/main">
        <p14:tracePtLst>
          <p14:tracePt t="413" x="8139113" y="6791325"/>
          <p14:tracePt t="421" x="8274050" y="6748463"/>
          <p14:tracePt t="437" x="8382000" y="6707188"/>
          <p14:tracePt t="454" x="8583613" y="6623050"/>
          <p14:tracePt t="471" x="8634413" y="6589713"/>
          <p14:tracePt t="487" x="8659813" y="6572250"/>
          <p14:tracePt t="504" x="8701088" y="6538913"/>
          <p14:tracePt t="521" x="8751888" y="6513513"/>
          <p14:tracePt t="537" x="8793163" y="6480175"/>
          <p14:tracePt t="554" x="8885238" y="6421438"/>
          <p14:tracePt t="571" x="8978900" y="6396038"/>
          <p14:tracePt t="588" x="9045575" y="6362700"/>
          <p14:tracePt t="604" x="9170988" y="6311900"/>
          <p14:tracePt t="621" x="9313863" y="6227763"/>
          <p14:tracePt t="638" x="9439275" y="6145213"/>
          <p14:tracePt t="654" x="9515475" y="6076950"/>
          <p14:tracePt t="671" x="9540875" y="6002338"/>
          <p14:tracePt t="688" x="9548813" y="5934075"/>
          <p14:tracePt t="704" x="9548813" y="5834063"/>
          <p14:tracePt t="721" x="9523413" y="5732463"/>
          <p14:tracePt t="738" x="9507538" y="5708650"/>
          <p14:tracePt t="754" x="9498013" y="5665788"/>
          <p14:tracePt t="771" x="9498013" y="5632450"/>
          <p14:tracePt t="788" x="9482138" y="5607050"/>
          <p14:tracePt t="804" x="9482138" y="5565775"/>
          <p14:tracePt t="821" x="9472613" y="5556250"/>
          <p14:tracePt t="838" x="9472613" y="5507038"/>
          <p14:tracePt t="854" x="9472613" y="5464175"/>
          <p14:tracePt t="871" x="9472613" y="5405438"/>
          <p14:tracePt t="887" x="9472613" y="5356225"/>
          <p14:tracePt t="904" x="9472613" y="5305425"/>
          <p14:tracePt t="921" x="9472613" y="5280025"/>
          <p14:tracePt t="937" x="9472613" y="5246688"/>
          <p14:tracePt t="954" x="9498013" y="5221288"/>
          <p14:tracePt t="971" x="9523413" y="5213350"/>
          <p14:tracePt t="987" x="9531350" y="5213350"/>
          <p14:tracePt t="1138" x="9540875" y="5213350"/>
          <p14:tracePt t="1147" x="9556750" y="5213350"/>
          <p14:tracePt t="1163" x="9574213" y="5213350"/>
          <p14:tracePt t="1171" x="9590088" y="5203825"/>
          <p14:tracePt t="1188" x="9607550" y="5195888"/>
          <p14:tracePt t="1244" x="9607550" y="5187950"/>
          <p14:tracePt t="1253" x="9615488" y="5187950"/>
          <p14:tracePt t="1261" x="9615488" y="5178425"/>
          <p14:tracePt t="1271" x="9625013" y="5178425"/>
          <p14:tracePt t="1287" x="9640888" y="5145088"/>
          <p14:tracePt t="1304" x="9648825" y="5137150"/>
          <p14:tracePt t="1320" x="9648825" y="5129213"/>
          <p14:tracePt t="1440" x="9648825" y="5103813"/>
          <p14:tracePt t="1464" x="9640888" y="5095875"/>
          <p14:tracePt t="1481" x="9625013" y="5078413"/>
          <p14:tracePt t="1489" x="9615488" y="5078413"/>
          <p14:tracePt t="1504" x="9599613" y="5053013"/>
          <p14:tracePt t="1521" x="9540875" y="5037138"/>
          <p14:tracePt t="1538" x="9515475" y="5027613"/>
          <p14:tracePt t="1554" x="9372600" y="4994275"/>
          <p14:tracePt t="1571" x="9313863" y="4986338"/>
          <p14:tracePt t="1588" x="9145588" y="4978400"/>
          <p14:tracePt t="1604" x="8953500" y="4978400"/>
          <p14:tracePt t="1621" x="8709025" y="4968875"/>
          <p14:tracePt t="1637" x="8474075" y="4968875"/>
          <p14:tracePt t="1654" x="8248650" y="4968875"/>
          <p14:tracePt t="1671" x="8039100" y="4968875"/>
          <p14:tracePt t="1688" x="7845425" y="4968875"/>
          <p14:tracePt t="1704" x="7677150" y="4968875"/>
          <p14:tracePt t="1721" x="7518400" y="4968875"/>
          <p14:tracePt t="1737" x="7383463" y="4968875"/>
          <p14:tracePt t="1754" x="7258050" y="4986338"/>
          <p14:tracePt t="1770" x="7140575" y="5002213"/>
          <p14:tracePt t="1788" x="7040563" y="5011738"/>
          <p14:tracePt t="1804" x="6964363" y="5019675"/>
          <p14:tracePt t="1821" x="6913563" y="5027613"/>
          <p14:tracePt t="1838" x="6905625" y="5027613"/>
          <p14:tracePt t="1864" x="6897688" y="5027613"/>
          <p14:tracePt t="1979" x="6897688" y="5037138"/>
          <p14:tracePt t="1986" x="6897688" y="5045075"/>
          <p14:tracePt t="1994" x="6905625" y="5045075"/>
          <p14:tracePt t="2004" x="6913563" y="5053013"/>
          <p14:tracePt t="2021" x="6964363" y="5060950"/>
          <p14:tracePt t="2038" x="7040563" y="5086350"/>
          <p14:tracePt t="2054" x="7089775" y="5086350"/>
          <p14:tracePt t="2071" x="7216775" y="5095875"/>
          <p14:tracePt t="2087" x="7383463" y="5095875"/>
          <p14:tracePt t="2104" x="7585075" y="5095875"/>
          <p14:tracePt t="2121" x="7794625" y="5095875"/>
          <p14:tracePt t="2137" x="8004175" y="5095875"/>
          <p14:tracePt t="2154" x="8172450" y="5095875"/>
          <p14:tracePt t="2171" x="8323263" y="5095875"/>
          <p14:tracePt t="2187" x="8466138" y="5095875"/>
          <p14:tracePt t="2204" x="8575675" y="5095875"/>
          <p14:tracePt t="2221" x="8685213" y="5095875"/>
          <p14:tracePt t="2238" x="8802688" y="5095875"/>
          <p14:tracePt t="2254" x="8928100" y="5095875"/>
          <p14:tracePt t="2271" x="9061450" y="5095875"/>
          <p14:tracePt t="2271" x="9129713" y="5095875"/>
          <p14:tracePt t="2288" x="9247188" y="5095875"/>
          <p14:tracePt t="2304" x="9398000" y="5095875"/>
          <p14:tracePt t="2321" x="9574213" y="5095875"/>
          <p14:tracePt t="2338" x="9750425" y="5095875"/>
          <p14:tracePt t="2355" x="9942513" y="5095875"/>
          <p14:tracePt t="2371" x="10128250" y="5095875"/>
          <p14:tracePt t="2387" x="10320338" y="5095875"/>
          <p14:tracePt t="2404" x="10506075" y="5095875"/>
          <p14:tracePt t="2421" x="10664825" y="5095875"/>
          <p14:tracePt t="2438" x="10790238" y="5095875"/>
          <p14:tracePt t="2454" x="10925175" y="5095875"/>
          <p14:tracePt t="2471" x="11050588" y="5095875"/>
          <p14:tracePt t="2488" x="11160125" y="5095875"/>
          <p14:tracePt t="2504" x="11252200" y="5095875"/>
          <p14:tracePt t="2521" x="11336338" y="5095875"/>
          <p14:tracePt t="2538" x="11369675" y="5095875"/>
          <p14:tracePt t="2554" x="11377613" y="5095875"/>
          <p14:tracePt t="2678" x="11387138" y="5095875"/>
          <p14:tracePt t="2687" x="11395075" y="5095875"/>
          <p14:tracePt t="2703" x="11410950" y="5095875"/>
          <p14:tracePt t="4944" x="11395075" y="5095875"/>
          <p14:tracePt t="4952" x="11369675" y="5103813"/>
          <p14:tracePt t="4960" x="11344275" y="5103813"/>
          <p14:tracePt t="4971" x="11310938" y="5103813"/>
          <p14:tracePt t="4988" x="11244263" y="5103813"/>
          <p14:tracePt t="5004" x="11185525" y="5103813"/>
          <p14:tracePt t="5021" x="11117263" y="5103813"/>
          <p14:tracePt t="5038" x="11017250" y="5103813"/>
          <p14:tracePt t="5054" x="10907713" y="5103813"/>
          <p14:tracePt t="5071" x="10764838" y="5103813"/>
          <p14:tracePt t="5088" x="10614025" y="5103813"/>
          <p14:tracePt t="5104" x="10447338" y="5103813"/>
          <p14:tracePt t="5121" x="10271125" y="5103813"/>
          <p14:tracePt t="5137" x="10128250" y="5119688"/>
          <p14:tracePt t="5154" x="10001250" y="5137150"/>
          <p14:tracePt t="5172" x="9901238" y="5154613"/>
          <p14:tracePt t="5188" x="9817100" y="5154613"/>
          <p14:tracePt t="5188" x="9783763" y="5154613"/>
          <p14:tracePt t="5204" x="9725025" y="5154613"/>
          <p14:tracePt t="5221" x="9658350" y="5154613"/>
          <p14:tracePt t="5238" x="9566275" y="5154613"/>
          <p14:tracePt t="5254" x="9482138" y="5154613"/>
          <p14:tracePt t="5271" x="9398000" y="5154613"/>
          <p14:tracePt t="5287" x="9288463" y="5154613"/>
          <p14:tracePt t="5304" x="9155113" y="5154613"/>
          <p14:tracePt t="5321" x="9020175" y="5154613"/>
          <p14:tracePt t="5337" x="8902700" y="5154613"/>
          <p14:tracePt t="5354" x="8793163" y="5154613"/>
          <p14:tracePt t="5371" x="8693150" y="5154613"/>
          <p14:tracePt t="5388" x="8616950" y="5154613"/>
          <p14:tracePt t="5404" x="8516938" y="5137150"/>
          <p14:tracePt t="5421" x="8432800" y="5119688"/>
          <p14:tracePt t="5438" x="8348663" y="5111750"/>
          <p14:tracePt t="5454" x="8274050" y="5103813"/>
          <p14:tracePt t="5471" x="8189913" y="5103813"/>
          <p14:tracePt t="5488" x="8105775" y="5095875"/>
          <p14:tracePt t="5504" x="8029575" y="5095875"/>
          <p14:tracePt t="5521" x="7970838" y="5095875"/>
          <p14:tracePt t="5537" x="7929563" y="5095875"/>
          <p14:tracePt t="5554" x="7886700" y="5095875"/>
          <p14:tracePt t="5571" x="7853363" y="5095875"/>
          <p14:tracePt t="5588" x="7786688" y="5095875"/>
          <p14:tracePt t="5604" x="7727950" y="5095875"/>
          <p14:tracePt t="5621" x="7677150" y="5095875"/>
          <p14:tracePt t="5638" x="7618413" y="5095875"/>
          <p14:tracePt t="5654" x="7585075" y="5095875"/>
          <p14:tracePt t="5671" x="7577138" y="5095875"/>
          <p14:tracePt t="5688" x="7559675" y="5095875"/>
          <p14:tracePt t="5704" x="7551738" y="5095875"/>
          <p14:tracePt t="5720" x="7543800" y="5103813"/>
          <p14:tracePt t="5738" x="7526338" y="5119688"/>
          <p14:tracePt t="5754" x="7518400" y="5119688"/>
          <p14:tracePt t="5771" x="7518400" y="5129213"/>
          <p14:tracePt t="5881" x="7510463" y="5129213"/>
          <p14:tracePt t="5889" x="7500938" y="5129213"/>
          <p14:tracePt t="5905" x="7493000" y="5129213"/>
          <p14:tracePt t="6053" x="7510463" y="5129213"/>
          <p14:tracePt t="6060" x="7526338" y="5129213"/>
          <p14:tracePt t="6071" x="7543800" y="5129213"/>
          <p14:tracePt t="6088" x="7551738" y="5129213"/>
          <p14:tracePt t="7094" x="7569200" y="5129213"/>
          <p14:tracePt t="7095" x="7585075" y="5129213"/>
          <p14:tracePt t="7104" x="7618413" y="5129213"/>
          <p14:tracePt t="7121" x="7702550" y="5129213"/>
          <p14:tracePt t="7138" x="7735888" y="5129213"/>
          <p14:tracePt t="7154" x="7761288" y="5129213"/>
          <p14:tracePt t="7331" x="7753350" y="5129213"/>
          <p14:tracePt t="7340" x="7735888" y="5129213"/>
          <p14:tracePt t="7354" x="7710488" y="5129213"/>
          <p14:tracePt t="7371" x="7669213" y="5129213"/>
          <p14:tracePt t="7387" x="7635875" y="5129213"/>
          <p14:tracePt t="7404" x="7577138" y="5129213"/>
          <p14:tracePt t="7421" x="7518400" y="5129213"/>
          <p14:tracePt t="7437" x="7459663" y="5119688"/>
          <p14:tracePt t="7454" x="7426325" y="5119688"/>
          <p14:tracePt t="7471" x="7383463" y="5111750"/>
          <p14:tracePt t="7487" x="7342188" y="5111750"/>
          <p14:tracePt t="7504" x="7316788" y="5103813"/>
          <p14:tracePt t="7521" x="7275513" y="5103813"/>
          <p14:tracePt t="7537" x="7232650" y="5103813"/>
          <p14:tracePt t="7554" x="7181850" y="5103813"/>
          <p14:tracePt t="7571" x="7148513" y="5103813"/>
          <p14:tracePt t="7588" x="7132638" y="5103813"/>
          <p14:tracePt t="7605" x="7107238" y="5103813"/>
          <p14:tracePt t="7620" x="7081838" y="5103813"/>
          <p14:tracePt t="7637" x="7064375" y="5111750"/>
          <p14:tracePt t="7654" x="7048500" y="5111750"/>
          <p14:tracePt t="7714" x="7056438" y="5111750"/>
          <p14:tracePt t="7723" x="7073900" y="5111750"/>
          <p14:tracePt t="7731" x="7081838" y="5111750"/>
          <p14:tracePt t="7739" x="7107238" y="5111750"/>
          <p14:tracePt t="7754" x="7140575" y="5111750"/>
          <p14:tracePt t="7771" x="7240588" y="5111750"/>
          <p14:tracePt t="7787" x="7265988" y="5111750"/>
          <p14:tracePt t="7804" x="7434263" y="5111750"/>
          <p14:tracePt t="7821" x="7593013" y="5119688"/>
          <p14:tracePt t="7837" x="7778750" y="5119688"/>
          <p14:tracePt t="7854" x="7937500" y="5119688"/>
          <p14:tracePt t="7871" x="8131175" y="5119688"/>
          <p14:tracePt t="7888" x="8323263" y="5119688"/>
          <p14:tracePt t="7905" x="8558213" y="5119688"/>
          <p14:tracePt t="7920" x="8785225" y="5119688"/>
          <p14:tracePt t="7937" x="9012238" y="5119688"/>
          <p14:tracePt t="7954" x="9237663" y="5119688"/>
          <p14:tracePt t="7971" x="9439275" y="5119688"/>
          <p14:tracePt t="7987" x="9615488" y="5119688"/>
          <p14:tracePt t="8004" x="9791700" y="5119688"/>
          <p14:tracePt t="8021" x="9952038" y="5119688"/>
          <p14:tracePt t="8038" x="10085388" y="5119688"/>
          <p14:tracePt t="8054" x="10212388" y="5119688"/>
          <p14:tracePt t="8071" x="10320338" y="5119688"/>
          <p14:tracePt t="8087" x="10412413" y="5119688"/>
          <p14:tracePt t="8104" x="10471150" y="5119688"/>
          <p14:tracePt t="8121" x="10514013" y="5119688"/>
          <p14:tracePt t="8137" x="10539413" y="5119688"/>
          <p14:tracePt t="8155" x="10555288" y="5119688"/>
          <p14:tracePt t="8171" x="10564813" y="5119688"/>
          <p14:tracePt t="8188" x="10631488" y="5119688"/>
          <p14:tracePt t="8204" x="10656888" y="5119688"/>
          <p14:tracePt t="8221" x="10664825" y="5119688"/>
          <p14:tracePt t="8237" x="10672763" y="5119688"/>
          <p14:tracePt t="8254" x="10690225" y="5119688"/>
          <p14:tracePt t="8270" x="10706100" y="5119688"/>
          <p14:tracePt t="8287" x="10715625" y="5129213"/>
          <p14:tracePt t="8304" x="10741025" y="5129213"/>
          <p14:tracePt t="8321" x="10756900" y="5129213"/>
          <p14:tracePt t="8338" x="10807700" y="5129213"/>
          <p14:tracePt t="8354" x="10848975" y="5129213"/>
          <p14:tracePt t="8371" x="10917238" y="5129213"/>
          <p14:tracePt t="8388" x="10958513" y="5129213"/>
          <p14:tracePt t="8404" x="11009313" y="5129213"/>
          <p14:tracePt t="8421" x="11050588" y="5129213"/>
          <p14:tracePt t="8437" x="11083925" y="5129213"/>
          <p14:tracePt t="8454" x="11093450" y="5129213"/>
          <p14:tracePt t="8471" x="11109325" y="5129213"/>
          <p14:tracePt t="8488" x="11117263" y="5129213"/>
          <p14:tracePt t="8529" x="11126788" y="5129213"/>
          <p14:tracePt t="8537" x="11134725" y="5129213"/>
          <p14:tracePt t="10480" x="11142663" y="5129213"/>
          <p14:tracePt t="10498" x="11117263" y="5119688"/>
          <p14:tracePt t="10507" x="11042650" y="5103813"/>
          <p14:tracePt t="10521" x="10983913" y="5086350"/>
          <p14:tracePt t="10538" x="10899775" y="5070475"/>
          <p14:tracePt t="10554" x="10823575" y="5045075"/>
          <p14:tracePt t="10571" x="10731500" y="5011738"/>
          <p14:tracePt t="10588" x="10639425" y="4994275"/>
          <p14:tracePt t="10605" x="10547350" y="4994275"/>
          <p14:tracePt t="10605" x="10480675" y="4994275"/>
          <p14:tracePt t="10621" x="10412413" y="4994275"/>
          <p14:tracePt t="10637" x="10271125" y="4994275"/>
          <p14:tracePt t="10654" x="10052050" y="4994275"/>
          <p14:tracePt t="10671" x="9901238" y="4994275"/>
          <p14:tracePt t="10686" x="9834563" y="4994275"/>
          <p14:tracePt t="10704" x="9566275" y="5037138"/>
          <p14:tracePt t="10721" x="9390063" y="5078413"/>
          <p14:tracePt t="10737" x="9196388" y="5111750"/>
          <p14:tracePt t="10754" x="9012238" y="5145088"/>
          <p14:tracePt t="10771" x="8851900" y="5178425"/>
          <p14:tracePt t="10787" x="8726488" y="5195888"/>
          <p14:tracePt t="10804" x="8626475" y="5213350"/>
          <p14:tracePt t="10821" x="8550275" y="5221288"/>
          <p14:tracePt t="10837" x="8499475" y="5237163"/>
          <p14:tracePt t="10854" x="8466138" y="5246688"/>
          <p14:tracePt t="10871" x="8415338" y="5254625"/>
          <p14:tracePt t="10888" x="8382000" y="5262563"/>
          <p14:tracePt t="10904" x="8340725" y="5272088"/>
          <p14:tracePt t="10921" x="8323263" y="5280025"/>
          <p14:tracePt t="10937" x="8281988" y="5295900"/>
          <p14:tracePt t="10955" x="8264525" y="5305425"/>
          <p14:tracePt t="10971" x="8239125" y="5321300"/>
          <p14:tracePt t="10988" x="8231188" y="5321300"/>
          <p14:tracePt t="11014" x="8231188" y="5330825"/>
          <p14:tracePt t="11022" x="8248650" y="5346700"/>
          <p14:tracePt t="11037" x="8274050" y="5346700"/>
          <p14:tracePt t="11054" x="8332788" y="5356225"/>
          <p14:tracePt t="11071" x="8474075" y="5372100"/>
          <p14:tracePt t="11087" x="8659813" y="5380038"/>
          <p14:tracePt t="11104" x="8928100" y="5380038"/>
          <p14:tracePt t="11121" x="9002713" y="5380038"/>
          <p14:tracePt t="11137" x="9137650" y="5380038"/>
          <p14:tracePt t="11154" x="9155113" y="5380038"/>
          <p14:tracePt t="11171" x="9163050" y="5380038"/>
          <p14:tracePt t="11211" x="9178925" y="5389563"/>
          <p14:tracePt t="11219" x="9178925" y="5397500"/>
          <p14:tracePt t="11227" x="9188450" y="5397500"/>
          <p14:tracePt t="11237" x="9196388" y="5397500"/>
          <p14:tracePt t="11254" x="9237663" y="5414963"/>
          <p14:tracePt t="11271" x="9313863" y="5430838"/>
          <p14:tracePt t="11288" x="9390063" y="5430838"/>
          <p14:tracePt t="11304" x="9439275" y="5430838"/>
          <p14:tracePt t="11321" x="9472613" y="5430838"/>
          <p14:tracePt t="11337" x="9490075" y="5430838"/>
          <p14:tracePt t="12060" x="9472613" y="5473700"/>
          <p14:tracePt t="12062" x="9448800" y="5481638"/>
          <p14:tracePt t="12071" x="9423400" y="5514975"/>
          <p14:tracePt t="12087" x="9413875" y="5522913"/>
          <p14:tracePt t="12111" x="9413875" y="5532438"/>
          <p14:tracePt t="12121" x="9439275" y="5532438"/>
          <p14:tracePt t="12137" x="9456738" y="5532438"/>
          <p14:tracePt t="12332" x="9456738" y="5540375"/>
          <p14:tracePt t="12357" x="9431338" y="5556250"/>
          <p14:tracePt t="12365" x="9423400" y="5556250"/>
          <p14:tracePt t="12487" x="9431338" y="5556250"/>
          <p14:tracePt t="12512" x="9439275" y="5556250"/>
          <p14:tracePt t="13030" x="9439275" y="5548313"/>
          <p14:tracePt t="13045" x="9423400" y="5540375"/>
          <p14:tracePt t="13053" x="9413875" y="5540375"/>
          <p14:tracePt t="13061" x="9398000" y="5540375"/>
          <p14:tracePt t="13071" x="9355138" y="5540375"/>
          <p14:tracePt t="13087" x="9305925" y="5522913"/>
          <p14:tracePt t="13104" x="9221788" y="5507038"/>
          <p14:tracePt t="13121" x="9137650" y="5481638"/>
          <p14:tracePt t="13137" x="9078913" y="5438775"/>
          <p14:tracePt t="13154" x="8978900" y="5389563"/>
          <p14:tracePt t="13171" x="8836025" y="5254625"/>
          <p14:tracePt t="13188" x="8650288" y="5078413"/>
          <p14:tracePt t="13204" x="8399463" y="4843463"/>
          <p14:tracePt t="13221" x="8113713" y="4575175"/>
          <p14:tracePt t="13238" x="7820025" y="4281488"/>
          <p14:tracePt t="13254" x="7442200" y="3929063"/>
          <p14:tracePt t="13271" x="7056438" y="3567113"/>
          <p14:tracePt t="13288" x="6746875" y="3240088"/>
          <p14:tracePt t="13304" x="6611938" y="3097213"/>
          <p14:tracePt t="13321" x="6519863" y="3022600"/>
          <p14:tracePt t="13337" x="6453188" y="2971800"/>
          <p14:tracePt t="13354" x="6435725" y="2954338"/>
          <p14:tracePt t="13487" x="6435725" y="2938463"/>
          <p14:tracePt t="13503" x="6427788" y="2938463"/>
          <p14:tracePt t="13519" x="6418263" y="2928938"/>
          <p14:tracePt t="13528" x="6410325" y="2928938"/>
          <p14:tracePt t="13538" x="6394450" y="2921000"/>
          <p14:tracePt t="13555" x="6335713" y="2913063"/>
          <p14:tracePt t="13571" x="6251575" y="2895600"/>
          <p14:tracePt t="13588" x="6200775" y="2870200"/>
          <p14:tracePt t="13604" x="6149975" y="2862263"/>
          <p14:tracePt t="13620" x="6091238" y="2846388"/>
          <p14:tracePt t="13637" x="6042025" y="2836863"/>
          <p14:tracePt t="13654" x="5999163" y="2811463"/>
          <p14:tracePt t="13671" x="5949950" y="2795588"/>
          <p14:tracePt t="13687" x="5924550" y="2762250"/>
          <p14:tracePt t="13704" x="5907088" y="2744788"/>
          <p14:tracePt t="13721" x="5899150" y="2736850"/>
          <p14:tracePt t="13738" x="5881688" y="2719388"/>
          <p14:tracePt t="13754" x="5840413" y="2711450"/>
          <p14:tracePt t="13771" x="5807075" y="2693988"/>
          <p14:tracePt t="13787" x="5773738" y="2686050"/>
          <p14:tracePt t="13804" x="5730875" y="2668588"/>
          <p14:tracePt t="13821" x="5680075" y="2660650"/>
          <p14:tracePt t="13837" x="5672138" y="2660650"/>
          <p14:tracePt t="13854" x="5638800" y="2652713"/>
          <p14:tracePt t="13871" x="5605463" y="2652713"/>
          <p14:tracePt t="13888" x="5580063" y="2652713"/>
          <p14:tracePt t="13888" x="5572125" y="2652713"/>
          <p14:tracePt t="13904" x="5521325" y="2652713"/>
          <p14:tracePt t="13921" x="5462588" y="2652713"/>
          <p14:tracePt t="13938" x="5386388" y="2652713"/>
          <p14:tracePt t="13954" x="5327650" y="2652713"/>
          <p14:tracePt t="13971" x="5268913" y="2652713"/>
          <p14:tracePt t="13988" x="5202238" y="2652713"/>
          <p14:tracePt t="14004" x="5135563" y="2635250"/>
          <p14:tracePt t="14021" x="5076825" y="2635250"/>
          <p14:tracePt t="14037" x="5026025" y="2627313"/>
          <p14:tracePt t="14054" x="4984750" y="2619375"/>
          <p14:tracePt t="14071" x="4941888" y="2619375"/>
          <p14:tracePt t="14088" x="4916488" y="2609850"/>
          <p14:tracePt t="14104" x="4892675" y="2609850"/>
          <p14:tracePt t="14121" x="4883150" y="2609850"/>
          <p14:tracePt t="14137" x="4875213" y="2609850"/>
          <p14:tracePt t="14239" x="4867275" y="2609850"/>
          <p14:tracePt t="14247" x="4849813" y="2609850"/>
          <p14:tracePt t="14256" x="4841875" y="2609850"/>
          <p14:tracePt t="14271" x="4816475" y="2609850"/>
          <p14:tracePt t="14288" x="4765675" y="2609850"/>
          <p14:tracePt t="14305" x="4716463" y="2609850"/>
          <p14:tracePt t="14321" x="4681538" y="2609850"/>
          <p14:tracePt t="14337" x="4648200" y="2609850"/>
          <p14:tracePt t="14354" x="4598988" y="2609850"/>
          <p14:tracePt t="14371" x="4556125" y="2609850"/>
          <p14:tracePt t="14388" x="4530725" y="2609850"/>
          <p14:tracePt t="14404" x="4514850" y="2609850"/>
          <p14:tracePt t="14421" x="4497388" y="2609850"/>
          <p14:tracePt t="14437" x="4481513" y="2609850"/>
          <p14:tracePt t="14454" x="4456113" y="2609850"/>
          <p14:tracePt t="14471" x="4446588" y="2609850"/>
          <p14:tracePt t="14488" x="4422775" y="2609850"/>
          <p14:tracePt t="14505" x="4413250" y="2609850"/>
          <p14:tracePt t="23012" x="4387850" y="2619375"/>
          <p14:tracePt t="23028" x="4329113" y="2635250"/>
          <p14:tracePt t="23036" x="4295775" y="2652713"/>
          <p14:tracePt t="23044" x="4254500" y="2660650"/>
          <p14:tracePt t="23054" x="4211638" y="2668588"/>
          <p14:tracePt t="23071" x="4144963" y="2686050"/>
          <p14:tracePt t="23088" x="4086225" y="2693988"/>
          <p14:tracePt t="23104" x="4060825" y="2693988"/>
          <p14:tracePt t="23121" x="4060825" y="2703513"/>
          <p14:tracePt t="23138" x="4052888" y="2711450"/>
          <p14:tracePt t="23154" x="4035425" y="2719388"/>
          <p14:tracePt t="23170" x="4027488" y="2736850"/>
          <p14:tracePt t="23187" x="3976688" y="2762250"/>
          <p14:tracePt t="23204" x="3935413" y="2786063"/>
          <p14:tracePt t="23221" x="3851275" y="2811463"/>
          <p14:tracePt t="23237" x="3784600" y="2846388"/>
          <p14:tracePt t="23254" x="3751263" y="2854325"/>
          <p14:tracePt t="23271" x="3708400" y="2870200"/>
          <p14:tracePt t="23287" x="3700463" y="2879725"/>
          <p14:tracePt t="24108" x="3692525" y="2879725"/>
          <p14:tracePt t="24337" x="3700463" y="2879725"/>
          <p14:tracePt t="24345" x="3741738" y="2879725"/>
          <p14:tracePt t="24354" x="3776663" y="2879725"/>
          <p14:tracePt t="24371" x="3943350" y="2879725"/>
          <p14:tracePt t="24387" x="4203700" y="2887663"/>
          <p14:tracePt t="24405" x="4598988" y="3013075"/>
          <p14:tracePt t="24421" x="4816475" y="3140075"/>
          <p14:tracePt t="24438" x="4951413" y="3232150"/>
          <p14:tracePt t="24454" x="5076825" y="3332163"/>
          <p14:tracePt t="24471" x="5278438" y="3482975"/>
          <p14:tracePt t="24487" x="5646738" y="3743325"/>
          <p14:tracePt t="24504" x="6159500" y="4095750"/>
          <p14:tracePt t="24521" x="6737350" y="4457700"/>
          <p14:tracePt t="24537" x="7275513" y="4767263"/>
          <p14:tracePt t="24554" x="7686675" y="5027613"/>
          <p14:tracePt t="24572" x="7878763" y="5145088"/>
          <p14:tracePt t="24587" x="7988300" y="5203825"/>
          <p14:tracePt t="24604" x="8062913" y="5237163"/>
          <p14:tracePt t="24621" x="8131175" y="5272088"/>
          <p14:tracePt t="24638" x="8215313" y="5330825"/>
          <p14:tracePt t="24679" x="8215313" y="5338763"/>
          <p14:tracePt t="24687" x="8215313" y="5346700"/>
          <p14:tracePt t="24703" x="8215313" y="5364163"/>
          <p14:tracePt t="24752" x="8215313" y="5372100"/>
          <p14:tracePt t="24769" x="8223250" y="5397500"/>
          <p14:tracePt t="24777" x="8239125" y="5414963"/>
          <p14:tracePt t="24787" x="8248650" y="5422900"/>
          <p14:tracePt t="24804" x="8248650" y="5438775"/>
          <p14:tracePt t="24822" x="8248650" y="5448300"/>
          <p14:tracePt t="24837" x="8248650" y="5456238"/>
          <p14:tracePt t="24854" x="8223250" y="5473700"/>
          <p14:tracePt t="24871" x="8172450" y="5489575"/>
          <p14:tracePt t="24887" x="8131175" y="5489575"/>
          <p14:tracePt t="24904" x="8088313" y="5489575"/>
          <p14:tracePt t="24921" x="8021638" y="5489575"/>
          <p14:tracePt t="24938" x="7921625" y="5489575"/>
          <p14:tracePt t="24954" x="7804150" y="5464175"/>
          <p14:tracePt t="24971" x="7694613" y="5422900"/>
          <p14:tracePt t="24988" x="7610475" y="5397500"/>
          <p14:tracePt t="25004" x="7577138" y="5372100"/>
          <p14:tracePt t="25021" x="7569200" y="5372100"/>
          <p14:tracePt t="25038" x="7559675" y="5364163"/>
          <p14:tracePt t="25054" x="7534275" y="5356225"/>
          <p14:tracePt t="25071" x="7518400" y="5356225"/>
          <p14:tracePt t="25087" x="7510463" y="5356225"/>
          <p14:tracePt t="25104" x="7475538" y="5356225"/>
          <p14:tracePt t="25121" x="7451725" y="5346700"/>
          <p14:tracePt t="25137" x="7442200" y="5346700"/>
          <p14:tracePt t="25154" x="7426325" y="5346700"/>
          <p14:tracePt t="25299" x="7434263" y="5346700"/>
          <p14:tracePt t="25380" x="7442200" y="5346700"/>
          <p14:tracePt t="25504" x="7451725" y="5346700"/>
          <p14:tracePt t="25511" x="7467600" y="5338763"/>
          <p14:tracePt t="25527" x="7467600" y="5330825"/>
          <p14:tracePt t="25543" x="7493000" y="5321300"/>
          <p14:tracePt t="25576" x="7510463" y="5313363"/>
          <p14:tracePt t="25584" x="7518400" y="5313363"/>
          <p14:tracePt t="25600" x="7534275" y="5313363"/>
          <p14:tracePt t="25608" x="7543800" y="5305425"/>
          <p14:tracePt t="25621" x="7559675" y="5295900"/>
          <p14:tracePt t="25637" x="7585075" y="5295900"/>
          <p14:tracePt t="25654" x="7602538" y="5295900"/>
          <p14:tracePt t="25671" x="7627938" y="5295900"/>
          <p14:tracePt t="25687" x="7651750" y="5295900"/>
          <p14:tracePt t="28206" x="7677150" y="5295900"/>
          <p14:tracePt t="28208" x="7720013" y="5295900"/>
          <p14:tracePt t="28220" x="7753350" y="5295900"/>
          <p14:tracePt t="28238" x="7912100" y="5313363"/>
          <p14:tracePt t="28254" x="8139113" y="5330825"/>
          <p14:tracePt t="28272" x="8374063" y="5356225"/>
          <p14:tracePt t="28288" x="8616950" y="5356225"/>
          <p14:tracePt t="28304" x="8861425" y="5364163"/>
          <p14:tracePt t="28321" x="9120188" y="5364163"/>
          <p14:tracePt t="28337" x="9347200" y="5364163"/>
          <p14:tracePt t="28354" x="9582150" y="5364163"/>
          <p14:tracePt t="28371" x="9918700" y="5364163"/>
          <p14:tracePt t="28388" x="10018713" y="5364163"/>
          <p14:tracePt t="28388" x="10102850" y="5364163"/>
          <p14:tracePt t="28404" x="10253663" y="5364163"/>
          <p14:tracePt t="28421" x="10371138" y="5364163"/>
          <p14:tracePt t="28437" x="10480675" y="5364163"/>
          <p14:tracePt t="28454" x="10547350" y="5364163"/>
          <p14:tracePt t="28471" x="10598150" y="5364163"/>
          <p14:tracePt t="28488" x="10631488" y="5364163"/>
          <p14:tracePt t="28504" x="10672763" y="5364163"/>
          <p14:tracePt t="28521" x="10715625" y="5364163"/>
          <p14:tracePt t="28537" x="10764838" y="5364163"/>
          <p14:tracePt t="28554" x="10833100" y="5346700"/>
          <p14:tracePt t="28571" x="10907713" y="5338763"/>
          <p14:tracePt t="28587" x="10950575" y="5330825"/>
          <p14:tracePt t="28604" x="10983913" y="5330825"/>
          <p14:tracePt t="28621" x="10999788" y="5330825"/>
          <p14:tracePt t="28637" x="11009313" y="5330825"/>
          <p14:tracePt t="28787" x="10983913" y="5321300"/>
          <p14:tracePt t="28803" x="10958513" y="5321300"/>
          <p14:tracePt t="28811" x="10958513" y="5313363"/>
          <p14:tracePt t="28821" x="10950575" y="5313363"/>
          <p14:tracePt t="28837" x="10933113" y="5313363"/>
          <p14:tracePt t="28854" x="10925175" y="5313363"/>
          <p14:tracePt t="28876" x="10917238" y="5305425"/>
          <p14:tracePt t="29015" x="10907713" y="5295900"/>
          <p14:tracePt t="29031" x="10907713" y="5287963"/>
          <p14:tracePt t="34945" x="10899775" y="5280025"/>
          <p14:tracePt t="34954" x="10882313" y="5280025"/>
          <p14:tracePt t="34962" x="10866438" y="5280025"/>
          <p14:tracePt t="35011" x="10858500" y="5280025"/>
          <p14:tracePt t="35019" x="10848975" y="5280025"/>
          <p14:tracePt t="35027" x="10841038" y="5280025"/>
          <p14:tracePt t="35047" x="10823575" y="5272088"/>
          <p14:tracePt t="35054" x="10815638" y="5272088"/>
          <p14:tracePt t="35071" x="10774363" y="5272088"/>
          <p14:tracePt t="35087" x="10756900" y="5272088"/>
          <p14:tracePt t="35104" x="10723563" y="5262563"/>
          <p14:tracePt t="35121" x="10672763" y="5254625"/>
          <p14:tracePt t="35137" x="10623550" y="5237163"/>
          <p14:tracePt t="35154" x="10555288" y="5213350"/>
          <p14:tracePt t="35171" x="10521950" y="5203825"/>
          <p14:tracePt t="35187" x="10447338" y="5170488"/>
          <p14:tracePt t="35204" x="10388600" y="5162550"/>
          <p14:tracePt t="35221" x="10294938" y="5145088"/>
          <p14:tracePt t="35238" x="10236200" y="5119688"/>
          <p14:tracePt t="35254" x="10136188" y="5103813"/>
          <p14:tracePt t="35271" x="10010775" y="5086350"/>
          <p14:tracePt t="35288" x="9809163" y="5045075"/>
          <p14:tracePt t="35304" x="9666288" y="5019675"/>
          <p14:tracePt t="35321" x="9599613" y="5011738"/>
          <p14:tracePt t="35338" x="9380538" y="4994275"/>
          <p14:tracePt t="35354" x="9313863" y="4986338"/>
          <p14:tracePt t="35371" x="9170988" y="4986338"/>
          <p14:tracePt t="35387" x="9145588" y="4986338"/>
          <p14:tracePt t="35404" x="9129713" y="4986338"/>
          <p14:tracePt t="35421" x="9120188" y="4986338"/>
          <p14:tracePt t="35438" x="9096375" y="4986338"/>
          <p14:tracePt t="35454" x="9070975" y="4986338"/>
          <p14:tracePt t="35471" x="9020175" y="4986338"/>
          <p14:tracePt t="35487" x="8920163" y="5011738"/>
          <p14:tracePt t="35504" x="8843963" y="5045075"/>
          <p14:tracePt t="35521" x="8810625" y="5045075"/>
          <p14:tracePt t="35559" x="8836025" y="5045075"/>
          <p14:tracePt t="35566" x="8877300" y="5037138"/>
          <p14:tracePt t="35821" x="8869363" y="5037138"/>
          <p14:tracePt t="35845" x="8851900" y="5037138"/>
          <p14:tracePt t="35861" x="8843963" y="5037138"/>
          <p14:tracePt t="35869" x="8843963" y="5027613"/>
          <p14:tracePt t="35919" x="8836025" y="5019675"/>
          <p14:tracePt t="35935" x="8826500" y="5011738"/>
          <p14:tracePt t="35943" x="8785225" y="4994275"/>
          <p14:tracePt t="35954" x="8767763" y="4978400"/>
          <p14:tracePt t="35972" x="8693150" y="4927600"/>
          <p14:tracePt t="35988" x="8626475" y="4894263"/>
          <p14:tracePt t="36004" x="8567738" y="4868863"/>
          <p14:tracePt t="36021" x="8509000" y="4826000"/>
          <p14:tracePt t="36038" x="8483600" y="4826000"/>
          <p14:tracePt t="36055" x="8440738" y="4802188"/>
          <p14:tracePt t="36071" x="8432800" y="4792663"/>
          <p14:tracePt t="36088" x="8415338" y="4792663"/>
          <p14:tracePt t="36104" x="8399463" y="4792663"/>
          <p14:tracePt t="36122" x="8374063" y="4776788"/>
          <p14:tracePt t="36138" x="8315325" y="4767263"/>
          <p14:tracePt t="36154" x="8231188" y="4725988"/>
          <p14:tracePt t="36171" x="8180388" y="4708525"/>
          <p14:tracePt t="36188" x="8054975" y="4667250"/>
          <p14:tracePt t="36205" x="7812088" y="4583113"/>
          <p14:tracePt t="36222" x="7720013" y="4557713"/>
          <p14:tracePt t="36238" x="7442200" y="4473575"/>
          <p14:tracePt t="36255" x="7250113" y="4424363"/>
          <p14:tracePt t="36272" x="7056438" y="4389438"/>
          <p14:tracePt t="36288" x="6872288" y="4340225"/>
          <p14:tracePt t="36305" x="6721475" y="4322763"/>
          <p14:tracePt t="36322" x="6637338" y="4306888"/>
          <p14:tracePt t="36338" x="6594475" y="4281488"/>
          <p14:tracePt t="36354" x="6578600" y="4281488"/>
          <p14:tracePt t="36371" x="6570663" y="4281488"/>
          <p14:tracePt t="36451" x="6561138" y="4281488"/>
          <p14:tracePt t="36459" x="6545263" y="4281488"/>
          <p14:tracePt t="36471" x="6527800" y="4281488"/>
          <p14:tracePt t="40503" x="6494463" y="4271963"/>
          <p14:tracePt t="40513" x="6477000" y="4264025"/>
          <p14:tracePt t="40522" x="6453188" y="4256088"/>
          <p14:tracePt t="40538" x="6402388" y="4238625"/>
          <p14:tracePt t="40555" x="6318250" y="4213225"/>
          <p14:tracePt t="40571" x="6234113" y="4197350"/>
          <p14:tracePt t="40588" x="6175375" y="4197350"/>
          <p14:tracePt t="40604" x="6116638" y="4197350"/>
          <p14:tracePt t="40621" x="6057900" y="4197350"/>
          <p14:tracePt t="40638" x="6024563" y="4197350"/>
          <p14:tracePt t="40654" x="5965825" y="4197350"/>
          <p14:tracePt t="40671" x="5940425" y="4197350"/>
          <p14:tracePt t="40688" x="5891213" y="4205288"/>
          <p14:tracePt t="40705" x="5840413" y="4205288"/>
          <p14:tracePt t="40721" x="5797550" y="4205288"/>
          <p14:tracePt t="40738" x="5756275" y="4205288"/>
          <p14:tracePt t="40755" x="5715000" y="4205288"/>
          <p14:tracePt t="40771" x="5689600" y="4205288"/>
          <p14:tracePt t="40787" x="5664200" y="4205288"/>
          <p14:tracePt t="41978" x="5672138" y="4205288"/>
          <p14:tracePt t="41985" x="5680075" y="4197350"/>
          <p14:tracePt t="41993" x="5697538" y="4189413"/>
          <p14:tracePt t="42005" x="5722938" y="4164013"/>
          <p14:tracePt t="42026" x="5730875" y="4154488"/>
          <p14:tracePt t="42038" x="5738813" y="4154488"/>
          <p14:tracePt t="42059" x="5738813" y="4146550"/>
          <p14:tracePt t="42075" x="5738813" y="4138613"/>
          <p14:tracePt t="42124" x="5738813" y="4121150"/>
          <p14:tracePt t="42132" x="5730875" y="4121150"/>
          <p14:tracePt t="42140" x="5705475" y="4113213"/>
          <p14:tracePt t="95891" x="5697538" y="4146550"/>
          <p14:tracePt t="95904" x="5680075" y="4171950"/>
          <p14:tracePt t="95911" x="5664200" y="4213225"/>
          <p14:tracePt t="95921" x="5613400" y="4264025"/>
          <p14:tracePt t="95938" x="5470525" y="4381500"/>
          <p14:tracePt t="95954" x="5268913" y="4591050"/>
          <p14:tracePt t="96156" x="5268913" y="4600575"/>
          <p14:tracePt t="96164" x="5286375" y="4624388"/>
          <p14:tracePt t="96172" x="5311775" y="4659313"/>
          <p14:tracePt t="96188" x="5353050" y="4675188"/>
          <p14:tracePt t="96204" x="5411788" y="4649788"/>
          <p14:tracePt t="96221" x="5462588" y="4624388"/>
          <p14:tracePt t="96221" x="5503863" y="4608513"/>
          <p14:tracePt t="96237" x="5521325" y="4600575"/>
          <p14:tracePt t="96379" x="5487988" y="4608513"/>
          <p14:tracePt t="96389" x="5421313" y="4649788"/>
          <p14:tracePt t="96405" x="5268913" y="4700588"/>
          <p14:tracePt t="96421" x="5076825" y="4759325"/>
          <p14:tracePt t="96438" x="4799013" y="4818063"/>
          <p14:tracePt t="96454" x="4237038" y="4876800"/>
          <p14:tracePt t="96471" x="3667125" y="4943475"/>
          <p14:tracePt t="96488" x="3189288" y="4994275"/>
          <p14:tracePt t="96504" x="2852738" y="5027613"/>
          <p14:tracePt t="96521" x="2609850" y="5045075"/>
          <p14:tracePt t="96538" x="2433638" y="5045075"/>
          <p14:tracePt t="96555" x="2282825" y="5053013"/>
          <p14:tracePt t="96571" x="2181225" y="5060950"/>
          <p14:tracePt t="96588" x="2106613" y="5060950"/>
          <p14:tracePt t="96632" x="2097088" y="5060950"/>
          <p14:tracePt t="96640" x="2073275" y="5060950"/>
          <p14:tracePt t="96648" x="2063750" y="5060950"/>
          <p14:tracePt t="96656" x="2047875" y="5060950"/>
          <p14:tracePt t="96671" x="2022475" y="5060950"/>
          <p14:tracePt t="96688" x="1963738" y="5060950"/>
          <p14:tracePt t="96705" x="1905000" y="5053013"/>
          <p14:tracePt t="96721" x="1828800" y="5037138"/>
          <p14:tracePt t="96737" x="1770063" y="5027613"/>
          <p14:tracePt t="96755" x="1762125" y="5027613"/>
          <p14:tracePt t="96803" x="1762125" y="5019675"/>
          <p14:tracePt t="96819" x="1762125" y="5002213"/>
          <p14:tracePt t="96828" x="1770063" y="4994275"/>
          <p14:tracePt t="96838" x="1779588" y="4986338"/>
          <p14:tracePt t="96854" x="1803400" y="4978400"/>
          <p14:tracePt t="96871" x="1828800" y="4968875"/>
          <p14:tracePt t="96888" x="1854200" y="4953000"/>
          <p14:tracePt t="96904" x="1879600" y="4953000"/>
          <p14:tracePt t="96921" x="1930400" y="4943475"/>
          <p14:tracePt t="96938" x="1989138" y="4935538"/>
          <p14:tracePt t="96955" x="2038350" y="4935538"/>
          <p14:tracePt t="96971" x="2139950" y="4935538"/>
          <p14:tracePt t="96988" x="2265363" y="4935538"/>
          <p14:tracePt t="97004" x="2400300" y="4935538"/>
          <p14:tracePt t="97021" x="2533650" y="4935538"/>
          <p14:tracePt t="97038" x="2684463" y="4935538"/>
          <p14:tracePt t="97054" x="2860675" y="4935538"/>
          <p14:tracePt t="97071" x="3013075" y="4935538"/>
          <p14:tracePt t="97088" x="3154363" y="4935538"/>
          <p14:tracePt t="97104" x="3271838" y="4935538"/>
          <p14:tracePt t="97121" x="3389313" y="4927600"/>
          <p14:tracePt t="97121" x="3432175" y="4919663"/>
          <p14:tracePt t="97138" x="3506788" y="4919663"/>
          <p14:tracePt t="97154" x="3565525" y="4910138"/>
          <p14:tracePt t="97171" x="3624263" y="4910138"/>
          <p14:tracePt t="97188" x="3683000" y="4910138"/>
          <p14:tracePt t="97204" x="3741738" y="4910138"/>
          <p14:tracePt t="97221" x="3800475" y="4910138"/>
          <p14:tracePt t="97238" x="3884613" y="4910138"/>
          <p14:tracePt t="97254" x="3960813" y="4910138"/>
          <p14:tracePt t="97271" x="4011613" y="4910138"/>
          <p14:tracePt t="97288" x="4044950" y="4910138"/>
          <p14:tracePt t="97304" x="4052888" y="4910138"/>
          <p14:tracePt t="97321" x="4060825" y="4910138"/>
          <p14:tracePt t="137255" x="4152900" y="4894263"/>
          <p14:tracePt t="137265" x="4187825" y="4884738"/>
          <p14:tracePt t="137273" x="4211638" y="4876800"/>
          <p14:tracePt t="137288" x="4221163" y="4876800"/>
          <p14:tracePt t="137305" x="4229100" y="4876800"/>
          <p14:tracePt t="137347" x="4246563" y="4868863"/>
          <p14:tracePt t="137355" x="4270375" y="4826000"/>
          <p14:tracePt t="137363" x="4295775" y="4802188"/>
          <p14:tracePt t="137371" x="4354513" y="4733925"/>
          <p14:tracePt t="137388" x="4581525" y="4491038"/>
          <p14:tracePt t="137405" x="4749800" y="4281488"/>
          <p14:tracePt t="137421" x="5219700" y="3551238"/>
          <p14:tracePt t="137438" x="5487988" y="3140075"/>
          <p14:tracePt t="137454" x="5840413" y="2736850"/>
          <p14:tracePt t="137471" x="6284913" y="2292350"/>
          <p14:tracePt t="137488" x="6829425" y="1914525"/>
          <p14:tracePt t="137504" x="7593013" y="1636713"/>
          <p14:tracePt t="137521" x="8323263" y="1493838"/>
          <p14:tracePt t="137538" x="8994775" y="1452563"/>
          <p14:tracePt t="137554" x="9599613" y="1435100"/>
          <p14:tracePt t="137572" x="10118725" y="1493838"/>
          <p14:tracePt t="137588" x="10598150" y="1620838"/>
          <p14:tracePt t="137605" x="10933113" y="1746250"/>
          <p14:tracePt t="137621" x="11142663" y="1871663"/>
          <p14:tracePt t="137638" x="11244263" y="1955800"/>
          <p14:tracePt t="137655" x="11293475" y="2022475"/>
          <p14:tracePt t="137671" x="11310938" y="2090738"/>
          <p14:tracePt t="137688" x="11303000" y="2173288"/>
          <p14:tracePt t="137705" x="11234738" y="2292350"/>
          <p14:tracePt t="137721" x="11126788" y="2425700"/>
          <p14:tracePt t="137738" x="10999788" y="2560638"/>
          <p14:tracePt t="137755" x="10858500" y="2736850"/>
          <p14:tracePt t="137771" x="10723563" y="2979738"/>
          <p14:tracePt t="137788" x="10614025" y="3206750"/>
          <p14:tracePt t="137804" x="10539413" y="3382963"/>
          <p14:tracePt t="137821" x="10455275" y="3517900"/>
          <p14:tracePt t="137838" x="10388600" y="3609975"/>
          <p14:tracePt t="137838" x="10353675" y="3643313"/>
          <p14:tracePt t="137854" x="10312400" y="3676650"/>
          <p14:tracePt t="137871" x="10169525" y="3752850"/>
          <p14:tracePt t="137888" x="10059988" y="3786188"/>
          <p14:tracePt t="137905" x="9926638" y="3819525"/>
          <p14:tracePt t="137921" x="9775825" y="3844925"/>
          <p14:tracePt t="137938" x="9625013" y="3894138"/>
          <p14:tracePt t="137955" x="9498013" y="3937000"/>
          <p14:tracePt t="137971" x="9372600" y="3995738"/>
          <p14:tracePt t="137988" x="9272588" y="4062413"/>
          <p14:tracePt t="138004" x="9204325" y="4121150"/>
          <p14:tracePt t="138021" x="9178925" y="4154488"/>
          <p14:tracePt t="138038" x="9170988" y="4171950"/>
          <p14:tracePt t="138054" x="9137650" y="4205288"/>
          <p14:tracePt t="138071" x="9086850" y="4230688"/>
          <p14:tracePt t="138088" x="9020175" y="4248150"/>
          <p14:tracePt t="138104" x="8961438" y="4256088"/>
          <p14:tracePt t="138121" x="8843963" y="4271963"/>
          <p14:tracePt t="138138" x="8726488" y="4289425"/>
          <p14:tracePt t="138155" x="8609013" y="4306888"/>
          <p14:tracePt t="138171" x="8567738" y="4322763"/>
          <p14:tracePt t="138188" x="8567738" y="4340225"/>
          <p14:tracePt t="138204" x="8616950" y="4389438"/>
          <p14:tracePt t="138222" x="8685213" y="4406900"/>
          <p14:tracePt t="138238" x="8861425" y="4457700"/>
          <p14:tracePt t="138254" x="9078913" y="4506913"/>
          <p14:tracePt t="138272" x="9288463" y="4549775"/>
          <p14:tracePt t="138272" x="9355138" y="4565650"/>
          <p14:tracePt t="138288" x="9405938" y="4583113"/>
          <p14:tracePt t="138313" x="9390063" y="4608513"/>
          <p14:tracePt t="138321" x="9364663" y="4608513"/>
          <p14:tracePt t="138337" x="9229725" y="4608513"/>
          <p14:tracePt t="138354" x="8969375" y="4608513"/>
          <p14:tracePt t="138371" x="8701088" y="4616450"/>
          <p14:tracePt t="138388" x="8516938" y="4633913"/>
          <p14:tracePt t="138404" x="8450263" y="4641850"/>
          <p14:tracePt t="138427" x="8466138" y="4641850"/>
          <p14:tracePt t="138437" x="8509000" y="4641850"/>
          <p14:tracePt t="138454" x="8642350" y="4641850"/>
          <p14:tracePt t="138471" x="8902700" y="4641850"/>
          <p14:tracePt t="138487" x="9163050" y="4641850"/>
          <p14:tracePt t="138504" x="9331325" y="4641850"/>
          <p14:tracePt t="138521" x="9372600" y="4641850"/>
          <p14:tracePt t="138542" x="9364663" y="4641850"/>
          <p14:tracePt t="138555" x="9321800" y="4641850"/>
          <p14:tracePt t="138571" x="9163050" y="4659313"/>
          <p14:tracePt t="138587" x="8969375" y="4659313"/>
          <p14:tracePt t="138605" x="8843963" y="4675188"/>
          <p14:tracePt t="138621" x="8836025" y="4675188"/>
          <p14:tracePt t="138664" x="8836025" y="4684713"/>
          <p14:tracePt t="138788" x="8843963" y="4692650"/>
          <p14:tracePt t="138811" x="8836025" y="4700588"/>
          <p14:tracePt t="138918" x="8826500" y="4700588"/>
          <p14:tracePt t="138926" x="8810625" y="4700588"/>
          <p14:tracePt t="138942" x="8802688" y="4700588"/>
          <p14:tracePt t="154811" x="8885238" y="4641850"/>
          <p14:tracePt t="154819" x="8894763" y="4633913"/>
          <p14:tracePt t="154827" x="8961438" y="4583113"/>
          <p14:tracePt t="154838" x="9170988" y="4424363"/>
          <p14:tracePt t="154854" x="9817100" y="3903663"/>
          <p14:tracePt t="154871" x="10606088" y="3398838"/>
          <p14:tracePt t="154888" x="11285538" y="3114675"/>
          <p14:tracePt t="154904" x="11663363" y="3038475"/>
          <p14:tracePt t="154921" x="12082463" y="3030538"/>
          <p14:tracePt t="155281" x="11763375" y="4222750"/>
          <p14:tracePt t="155289" x="10715625" y="4340225"/>
          <p14:tracePt t="155297" x="9750425" y="4432300"/>
          <p14:tracePt t="155305" x="8861425" y="4549775"/>
          <p14:tracePt t="155321" x="8054975" y="4659313"/>
          <p14:tracePt t="155338" x="6721475" y="4843463"/>
          <p14:tracePt t="155354" x="5437188" y="5037138"/>
          <p14:tracePt t="155371" x="5059363" y="5111750"/>
          <p14:tracePt t="155387" x="4892675" y="5154613"/>
          <p14:tracePt t="155404" x="4799013" y="5170488"/>
          <p14:tracePt t="155421" x="4699000" y="5178425"/>
          <p14:tracePt t="155438" x="4522788" y="5178425"/>
          <p14:tracePt t="155454" x="4254500" y="5154613"/>
          <p14:tracePt t="155471" x="3810000" y="5129213"/>
          <p14:tracePt t="155487" x="3213100" y="5129213"/>
          <p14:tracePt t="155504" x="2466975" y="5129213"/>
          <p14:tracePt t="155521" x="1762125" y="5129213"/>
          <p14:tracePt t="155537" x="1274763" y="5129213"/>
          <p14:tracePt t="155554" x="1065213" y="5129213"/>
          <p14:tracePt t="155570" x="1023938" y="5129213"/>
          <p14:tracePt t="155586" x="1016000" y="5129213"/>
          <p14:tracePt t="155604" x="1031875" y="5129213"/>
          <p14:tracePt t="155621" x="1174750" y="5119688"/>
          <p14:tracePt t="155637" x="1603375" y="5070475"/>
          <p14:tracePt t="155654" x="2206625" y="5011738"/>
          <p14:tracePt t="155671" x="2786063" y="4927600"/>
          <p14:tracePt t="155686" x="3248025" y="4843463"/>
          <p14:tracePt t="155704" x="3549650" y="4802188"/>
          <p14:tracePt t="155721" x="3717925" y="4759325"/>
          <p14:tracePt t="155745" x="3717925" y="4743450"/>
          <p14:tracePt t="155754" x="3675063" y="4733925"/>
          <p14:tracePt t="155771" x="3590925" y="4718050"/>
          <p14:tracePt t="155788" x="3389313" y="4700588"/>
          <p14:tracePt t="155804" x="3130550" y="4700588"/>
          <p14:tracePt t="155821" x="2886075" y="4700588"/>
          <p14:tracePt t="155837" x="2752725" y="4700588"/>
          <p14:tracePt t="155854" x="2760663" y="4700588"/>
          <p14:tracePt t="155871" x="2860675" y="4700588"/>
          <p14:tracePt t="155888" x="3432175" y="4700588"/>
          <p14:tracePt t="155904" x="4614863" y="4700588"/>
          <p14:tracePt t="155921" x="5638800" y="4684713"/>
          <p14:tracePt t="155938" x="6343650" y="4667250"/>
          <p14:tracePt t="155954" x="6670675" y="4659313"/>
          <p14:tracePt t="155975" x="6688138" y="4659313"/>
          <p14:tracePt t="155987" x="6670675" y="4659313"/>
          <p14:tracePt t="156004" x="6461125" y="4659313"/>
          <p14:tracePt t="156021" x="5891213" y="4659313"/>
          <p14:tracePt t="156037" x="5168900" y="4659313"/>
          <p14:tracePt t="156054" x="4548188" y="4659313"/>
          <p14:tracePt t="156071" x="4195763" y="4659313"/>
          <p14:tracePt t="156071" x="4111625" y="4659313"/>
          <p14:tracePt t="156088" x="4094163" y="4659313"/>
          <p14:tracePt t="156104" x="4129088" y="4675188"/>
          <p14:tracePt t="156121" x="4413250" y="4692650"/>
          <p14:tracePt t="156137" x="4706938" y="4708525"/>
          <p14:tracePt t="156137" x="5076825" y="4708525"/>
          <p14:tracePt t="156154" x="5730875" y="4708525"/>
          <p14:tracePt t="156171" x="6192838" y="4708525"/>
          <p14:tracePt t="156187" x="6394450" y="4718050"/>
          <p14:tracePt t="156204" x="6402388" y="4718050"/>
          <p14:tracePt t="156221" x="6343650" y="4725988"/>
          <p14:tracePt t="156238" x="6100763" y="4743450"/>
          <p14:tracePt t="156254" x="5345113" y="4743450"/>
          <p14:tracePt t="156271" x="4321175" y="4743450"/>
          <p14:tracePt t="156287" x="3457575" y="4759325"/>
          <p14:tracePt t="156304" x="3087688" y="4776788"/>
          <p14:tracePt t="156321" x="3079750" y="4776788"/>
          <p14:tracePt t="156337" x="3095625" y="4776788"/>
          <p14:tracePt t="156354" x="3263900" y="4776788"/>
          <p14:tracePt t="156371" x="3541713" y="4776788"/>
          <p14:tracePt t="156386" x="3792538" y="4776788"/>
          <p14:tracePt t="156404" x="3859213" y="4776788"/>
          <p14:tracePt t="156447" x="3835400" y="4776788"/>
          <p14:tracePt t="156455" x="3825875" y="4776788"/>
          <p14:tracePt t="156463" x="3817938" y="4776788"/>
          <p14:tracePt t="156471" x="3800475" y="4776788"/>
          <p14:tracePt t="156488" x="3792538" y="4776788"/>
          <p14:tracePt t="156504" x="3776663" y="4776788"/>
          <p14:tracePt t="156521" x="3767138" y="4776788"/>
          <p14:tracePt t="160868" x="3835400" y="4776788"/>
          <p14:tracePt t="160885" x="3902075" y="4784725"/>
          <p14:tracePt t="160896" x="4011613" y="4818063"/>
          <p14:tracePt t="160904" x="4103688" y="4843463"/>
          <p14:tracePt t="160920" x="4203700" y="4902200"/>
          <p14:tracePt t="160937" x="4246563" y="4968875"/>
          <p14:tracePt t="160954" x="4279900" y="5086350"/>
          <p14:tracePt t="160971" x="4329113" y="5262563"/>
          <p14:tracePt t="160988" x="4397375" y="5489575"/>
          <p14:tracePt t="161004" x="4446588" y="5665788"/>
          <p14:tracePt t="161020" x="4497388" y="5757863"/>
          <p14:tracePt t="161038" x="4598988" y="5800725"/>
          <p14:tracePt t="161055" x="4673600" y="5808663"/>
          <p14:tracePt t="161319" x="4681538" y="5808663"/>
          <p14:tracePt t="161335" x="4691063" y="5816600"/>
          <p14:tracePt t="161351" x="4706938" y="5816600"/>
          <p14:tracePt t="161368" x="4716463" y="5816600"/>
          <p14:tracePt t="161376" x="4724400" y="5816600"/>
          <p14:tracePt t="161392" x="4732338" y="5816600"/>
          <p14:tracePt t="161404" x="4749800" y="5816600"/>
          <p14:tracePt t="161420" x="4749800" y="5800725"/>
          <p14:tracePt t="161437" x="4749800" y="5791200"/>
          <p14:tracePt t="161490" x="4749800" y="5783263"/>
          <p14:tracePt t="162492" x="4740275" y="5783263"/>
          <p14:tracePt t="162493" x="4732338" y="5783263"/>
          <p14:tracePt t="162504" x="4716463" y="5783263"/>
          <p14:tracePt t="162521" x="4699000" y="5783263"/>
          <p14:tracePt t="162538" x="4673600" y="5783263"/>
          <p14:tracePt t="162554" x="4640263" y="5783263"/>
          <p14:tracePt t="162571" x="4589463" y="5783263"/>
          <p14:tracePt t="162587" x="4522788" y="5783263"/>
          <p14:tracePt t="162604" x="4456113" y="5783263"/>
          <p14:tracePt t="162621" x="4338638" y="5783263"/>
          <p14:tracePt t="162638" x="4211638" y="5783263"/>
          <p14:tracePt t="162654" x="4078288" y="5783263"/>
          <p14:tracePt t="162671" x="3960813" y="5783263"/>
          <p14:tracePt t="162687" x="3859213" y="5783263"/>
          <p14:tracePt t="162704" x="3792538" y="5783263"/>
          <p14:tracePt t="162721" x="3759200" y="5783263"/>
          <p14:tracePt t="162738" x="3733800" y="5783263"/>
          <p14:tracePt t="162754" x="3708400" y="5783263"/>
          <p14:tracePt t="162771" x="3692525" y="5783263"/>
          <p14:tracePt t="162795" x="3683000" y="5783263"/>
          <p14:tracePt t="162804" x="3675063" y="5783263"/>
          <p14:tracePt t="162820" x="3641725" y="5783263"/>
          <p14:tracePt t="162837" x="3608388" y="5791200"/>
          <p14:tracePt t="162853" x="3575050" y="5808663"/>
          <p14:tracePt t="162870" x="3532188" y="5816600"/>
          <p14:tracePt t="162887" x="3490913" y="5826125"/>
          <p14:tracePt t="162904" x="3448050" y="5842000"/>
          <p14:tracePt t="162921" x="3406775" y="5842000"/>
          <p14:tracePt t="162938" x="3373438" y="5867400"/>
          <p14:tracePt t="162954" x="3355975" y="5867400"/>
          <p14:tracePt t="162971" x="3348038" y="5867400"/>
          <p14:tracePt t="163553" x="3340100" y="5867400"/>
          <p14:tracePt t="163561" x="3330575" y="5867400"/>
          <p14:tracePt t="163577" x="3322638" y="5867400"/>
          <p14:tracePt t="163594" x="3314700" y="5867400"/>
          <p14:tracePt t="164165" x="3297238" y="5867400"/>
          <p14:tracePt t="164172" x="3289300" y="5867400"/>
          <p14:tracePt t="164188" x="3271838" y="5867400"/>
          <p14:tracePt t="164204" x="3238500" y="5867400"/>
          <p14:tracePt t="164221" x="3222625" y="5867400"/>
          <p14:tracePt t="164237" x="3213100" y="5867400"/>
          <p14:tracePt t="164960" x="3213100" y="5849938"/>
          <p14:tracePt t="164962" x="3213100" y="5834063"/>
          <p14:tracePt t="164971" x="3213100" y="5791200"/>
          <p14:tracePt t="164987" x="3213100" y="5708650"/>
          <p14:tracePt t="165004" x="3213100" y="5632450"/>
          <p14:tracePt t="165021" x="3213100" y="5581650"/>
          <p14:tracePt t="165038" x="3213100" y="5532438"/>
          <p14:tracePt t="165054" x="3205163" y="5507038"/>
          <p14:tracePt t="165071" x="3179763" y="5489575"/>
          <p14:tracePt t="165088" x="3171825" y="5481638"/>
          <p14:tracePt t="165104" x="3154363" y="5481638"/>
          <p14:tracePt t="165272" x="3171825" y="5481638"/>
          <p14:tracePt t="165288" x="3179763" y="5481638"/>
          <p14:tracePt t="165300" x="3189288" y="5481638"/>
          <p14:tracePt t="165305" x="3197225" y="5481638"/>
          <p14:tracePt t="165321" x="3213100" y="5489575"/>
          <p14:tracePt t="165338" x="3222625" y="5497513"/>
          <p14:tracePt t="165354" x="3238500" y="5497513"/>
          <p14:tracePt t="165371" x="3248025" y="5497513"/>
          <p14:tracePt t="165388" x="3255963" y="5497513"/>
          <p14:tracePt t="165404" x="3263900" y="5497513"/>
          <p14:tracePt t="165421" x="3271838" y="5497513"/>
          <p14:tracePt t="166508" x="3281363" y="5497513"/>
          <p14:tracePt t="166510" x="3271838" y="5507038"/>
          <p14:tracePt t="166521" x="3255963" y="5522913"/>
          <p14:tracePt t="166537" x="3213100" y="5540375"/>
          <p14:tracePt t="166554" x="3130550" y="5573713"/>
          <p14:tracePt t="166571" x="3071813" y="5581650"/>
          <p14:tracePt t="166587" x="2954338" y="5607050"/>
          <p14:tracePt t="166604" x="2827338" y="5624513"/>
          <p14:tracePt t="166621" x="2693988" y="5640388"/>
          <p14:tracePt t="166638" x="2551113" y="5649913"/>
          <p14:tracePt t="166654" x="2400300" y="5665788"/>
          <p14:tracePt t="166671" x="2273300" y="5665788"/>
          <p14:tracePt t="166687" x="2214563" y="5665788"/>
          <p14:tracePt t="166704" x="2206625" y="5665788"/>
          <p14:tracePt t="166721" x="2198688" y="5665788"/>
          <p14:tracePt t="166763" x="2206625" y="5665788"/>
          <p14:tracePt t="166772" x="2224088" y="5665788"/>
          <p14:tracePt t="166780" x="2257425" y="5673725"/>
          <p14:tracePt t="166788" x="2308225" y="5691188"/>
          <p14:tracePt t="166804" x="2366963" y="5699125"/>
          <p14:tracePt t="166821" x="2390775" y="5708650"/>
          <p14:tracePt t="166821" x="2425700" y="5708650"/>
          <p14:tracePt t="166837" x="2566988" y="5757863"/>
          <p14:tracePt t="166854" x="2752725" y="5791200"/>
          <p14:tracePt t="166871" x="2919413" y="5826125"/>
          <p14:tracePt t="166887" x="3054350" y="5849938"/>
          <p14:tracePt t="166904" x="3197225" y="5875338"/>
          <p14:tracePt t="166921" x="3297238" y="5875338"/>
          <p14:tracePt t="166937" x="3365500" y="5892800"/>
          <p14:tracePt t="166954" x="3398838" y="5908675"/>
          <p14:tracePt t="166971" x="3432175" y="5908675"/>
          <p14:tracePt t="166987" x="3465513" y="5908675"/>
          <p14:tracePt t="167004" x="3506788" y="5908675"/>
          <p14:tracePt t="167021" x="3541713" y="5908675"/>
          <p14:tracePt t="167038" x="3608388" y="5900738"/>
          <p14:tracePt t="167054" x="3641725" y="5884863"/>
          <p14:tracePt t="167071" x="3659188" y="5884863"/>
          <p14:tracePt t="167087" x="3675063" y="5884863"/>
          <p14:tracePt t="167104" x="3683000" y="5884863"/>
          <p14:tracePt t="167121" x="3700463" y="5892800"/>
          <p14:tracePt t="167138" x="3708400" y="5934075"/>
          <p14:tracePt t="167154" x="3708400" y="5943600"/>
          <p14:tracePt t="167171" x="3708400" y="5951538"/>
          <p14:tracePt t="167360" x="3717925" y="5951538"/>
          <p14:tracePt t="167369" x="3725863" y="5951538"/>
          <p14:tracePt t="167385" x="3741738" y="5951538"/>
          <p14:tracePt t="167393" x="3751263" y="5951538"/>
          <p14:tracePt t="167404" x="3776663" y="5951538"/>
          <p14:tracePt t="167421" x="3817938" y="5951538"/>
          <p14:tracePt t="167437" x="3843338" y="5959475"/>
          <p14:tracePt t="167454" x="3876675" y="5969000"/>
          <p14:tracePt t="167471" x="3927475" y="5969000"/>
          <p14:tracePt t="167487" x="3986213" y="5969000"/>
          <p14:tracePt t="167504" x="4044950" y="5969000"/>
          <p14:tracePt t="167521" x="4103688" y="5959475"/>
          <p14:tracePt t="167537" x="4152900" y="5943600"/>
          <p14:tracePt t="167554" x="4203700" y="5943600"/>
          <p14:tracePt t="167571" x="4254500" y="5934075"/>
          <p14:tracePt t="167587" x="4305300" y="5934075"/>
          <p14:tracePt t="167604" x="4329113" y="5934075"/>
          <p14:tracePt t="167802" x="4364038" y="5934075"/>
          <p14:tracePt t="167810" x="4413250" y="5918200"/>
          <p14:tracePt t="167821" x="4446588" y="5918200"/>
          <p14:tracePt t="167854" x="4522788" y="5908675"/>
          <p14:tracePt t="167861" x="4975225" y="5826125"/>
          <p14:tracePt t="167871" x="5286375" y="5767388"/>
          <p14:tracePt t="167887" x="5521325" y="5724525"/>
          <p14:tracePt t="167904" x="5572125" y="5716588"/>
          <p14:tracePt t="167921" x="5613400" y="5699125"/>
          <p14:tracePt t="167937" x="5656263" y="5691188"/>
          <p14:tracePt t="167954" x="5680075" y="5683250"/>
          <p14:tracePt t="167971" x="5705475" y="5683250"/>
          <p14:tracePt t="167987" x="5730875" y="5673725"/>
          <p14:tracePt t="168004" x="5748338" y="5665788"/>
          <p14:tracePt t="168021" x="5756275" y="5657850"/>
          <p14:tracePt t="168720" x="5764213" y="5657850"/>
          <p14:tracePt t="168736" x="5756275" y="5657850"/>
          <p14:tracePt t="168752" x="5748338" y="5665788"/>
          <p14:tracePt t="168760" x="5738813" y="5673725"/>
          <p14:tracePt t="168771" x="5722938" y="5691188"/>
          <p14:tracePt t="168787" x="5680075" y="5716588"/>
          <p14:tracePt t="168804" x="5630863" y="5749925"/>
          <p14:tracePt t="168821" x="5613400" y="5767388"/>
          <p14:tracePt t="168837" x="5605463" y="5775325"/>
          <p14:tracePt t="168854" x="5597525" y="5783263"/>
          <p14:tracePt t="169805" x="5572125" y="5791200"/>
          <p14:tracePt t="169808" x="5546725" y="5800725"/>
          <p14:tracePt t="169821" x="5513388" y="5808663"/>
          <p14:tracePt t="169837" x="5462588" y="5826125"/>
          <p14:tracePt t="169854" x="5370513" y="5842000"/>
          <p14:tracePt t="169871" x="5235575" y="5849938"/>
          <p14:tracePt t="169887" x="5084763" y="5867400"/>
          <p14:tracePt t="169904" x="4984750" y="5875338"/>
          <p14:tracePt t="169921" x="4883150" y="5875338"/>
          <p14:tracePt t="169937" x="4765675" y="5875338"/>
          <p14:tracePt t="169954" x="4665663" y="5875338"/>
          <p14:tracePt t="169971" x="4556125" y="5875338"/>
          <p14:tracePt t="169971" x="4497388" y="5875338"/>
          <p14:tracePt t="169987" x="4438650" y="5875338"/>
          <p14:tracePt t="170004" x="4246563" y="5875338"/>
          <p14:tracePt t="170021" x="4111625" y="5875338"/>
          <p14:tracePt t="170037" x="3994150" y="5875338"/>
          <p14:tracePt t="170054" x="3843338" y="5875338"/>
          <p14:tracePt t="170070" x="3700463" y="5892800"/>
          <p14:tracePt t="170088" x="3565525" y="5900738"/>
          <p14:tracePt t="170104" x="3448050" y="5918200"/>
          <p14:tracePt t="170121" x="3330575" y="5943600"/>
          <p14:tracePt t="170137" x="3213100" y="5976938"/>
          <p14:tracePt t="170154" x="3087688" y="5992813"/>
          <p14:tracePt t="170171" x="2944813" y="6018213"/>
          <p14:tracePt t="170187" x="2811463" y="6035675"/>
          <p14:tracePt t="170204" x="2693988" y="6043613"/>
          <p14:tracePt t="170221" x="2617788" y="6043613"/>
          <p14:tracePt t="170237" x="2551113" y="6043613"/>
          <p14:tracePt t="170254" x="2500313" y="6043613"/>
          <p14:tracePt t="170271" x="2449513" y="6043613"/>
          <p14:tracePt t="170287" x="2425700" y="6043613"/>
          <p14:tracePt t="170304" x="2400300" y="6043613"/>
          <p14:tracePt t="170332" x="2382838" y="6043613"/>
          <p14:tracePt t="170381" x="2374900" y="6043613"/>
          <p14:tracePt t="170397" x="2366963" y="6043613"/>
          <p14:tracePt t="170405" x="2357438" y="6043613"/>
          <p14:tracePt t="170420" x="2341563" y="6043613"/>
          <p14:tracePt t="170512" x="2349500" y="6043613"/>
          <p14:tracePt t="170520" x="2357438" y="6043613"/>
          <p14:tracePt t="170528" x="2374900" y="6043613"/>
          <p14:tracePt t="170538" x="2400300" y="6043613"/>
          <p14:tracePt t="170554" x="2466975" y="6043613"/>
          <p14:tracePt t="170571" x="2543175" y="6043613"/>
          <p14:tracePt t="170587" x="2635250" y="6043613"/>
          <p14:tracePt t="170604" x="2693988" y="6043613"/>
          <p14:tracePt t="170621" x="2709863" y="6043613"/>
          <p14:tracePt t="170700" x="2701925" y="6043613"/>
          <p14:tracePt t="170716" x="2693988" y="6043613"/>
          <p14:tracePt t="170725" x="2684463" y="6043613"/>
          <p14:tracePt t="170737" x="2660650" y="6035675"/>
          <p14:tracePt t="170754" x="2625725" y="6035675"/>
          <p14:tracePt t="170770" x="2601913" y="6035675"/>
          <p14:tracePt t="170787" x="2566988" y="6035675"/>
          <p14:tracePt t="170804" x="2533650" y="6035675"/>
          <p14:tracePt t="170821" x="2508250" y="6035675"/>
          <p14:tracePt t="170837" x="2492375" y="6035675"/>
          <p14:tracePt t="170854" x="2459038" y="6035675"/>
          <p14:tracePt t="170871" x="2441575" y="6035675"/>
          <p14:tracePt t="170888" x="2400300" y="6035675"/>
          <p14:tracePt t="170905" x="2374900" y="6027738"/>
          <p14:tracePt t="170921" x="2298700" y="6010275"/>
          <p14:tracePt t="170938" x="2273300" y="6002338"/>
          <p14:tracePt t="170954" x="2265363" y="6002338"/>
          <p14:tracePt t="170971" x="2257425" y="6002338"/>
          <p14:tracePt t="171069" x="2282825" y="6002338"/>
          <p14:tracePt t="171077" x="2308225" y="6002338"/>
          <p14:tracePt t="171088" x="2341563" y="6002338"/>
          <p14:tracePt t="171104" x="2400300" y="5992813"/>
          <p14:tracePt t="171121" x="2500313" y="5992813"/>
          <p14:tracePt t="171137" x="2651125" y="5992813"/>
          <p14:tracePt t="171154" x="2852738" y="5992813"/>
          <p14:tracePt t="171171" x="3062288" y="5992813"/>
          <p14:tracePt t="171187" x="3271838" y="5992813"/>
          <p14:tracePt t="171204" x="3498850" y="5992813"/>
          <p14:tracePt t="171220" x="3717925" y="5992813"/>
          <p14:tracePt t="171236" x="3910013" y="5992813"/>
          <p14:tracePt t="171255" x="4035425" y="5992813"/>
          <p14:tracePt t="171271" x="4086225" y="5992813"/>
          <p14:tracePt t="171287" x="4129088" y="6002338"/>
          <p14:tracePt t="171304" x="4137025" y="6002338"/>
          <p14:tracePt t="171322" x="4144963" y="6002338"/>
          <p14:tracePt t="171413" x="4152900" y="6010275"/>
          <p14:tracePt t="171429" x="4162425" y="6027738"/>
          <p14:tracePt t="171445" x="4170363" y="6027738"/>
          <p14:tracePt t="171462" x="4170363" y="6035675"/>
          <p14:tracePt t="171487" x="4178300" y="6043613"/>
          <p14:tracePt t="172949" x="4195763" y="6043613"/>
          <p14:tracePt t="172950" x="4211638" y="6051550"/>
          <p14:tracePt t="172975" x="4187825" y="6051550"/>
          <p14:tracePt t="172987" x="4152900" y="6051550"/>
          <p14:tracePt t="173004" x="4086225" y="6035675"/>
          <p14:tracePt t="173021" x="4035425" y="5969000"/>
          <p14:tracePt t="173037" x="3986213" y="5875338"/>
          <p14:tracePt t="173211" x="4002088" y="5875338"/>
          <p14:tracePt t="173220" x="4011613" y="5875338"/>
          <p14:tracePt t="173237" x="4019550" y="5875338"/>
          <p14:tracePt t="173293" x="4019550" y="5892800"/>
          <p14:tracePt t="173301" x="4027488" y="5900738"/>
          <p14:tracePt t="173309" x="4035425" y="5908675"/>
          <p14:tracePt t="173529" x="4019550" y="5918200"/>
          <p14:tracePt t="173537" x="3968750" y="5926138"/>
          <p14:tracePt t="173546" x="3952875" y="5926138"/>
          <p14:tracePt t="173554" x="3927475" y="5943600"/>
          <p14:tracePt t="173570" x="3851275" y="5976938"/>
          <p14:tracePt t="173587" x="3751263" y="6010275"/>
          <p14:tracePt t="173604" x="3624263" y="6069013"/>
          <p14:tracePt t="173620" x="3465513" y="6153150"/>
          <p14:tracePt t="173637" x="3306763" y="6245225"/>
          <p14:tracePt t="173654" x="3105150" y="6345238"/>
          <p14:tracePt t="173671" x="2936875" y="6446838"/>
          <p14:tracePt t="173687" x="2760663" y="6556375"/>
          <p14:tracePt t="173703" x="2609850" y="6648450"/>
          <p14:tracePt t="173721" x="2474913" y="6740525"/>
          <p14:tracePt t="173737" x="2324100" y="6832600"/>
        </p14:tracePtLst>
      </p14:laserTraceLst>
    </p:ext>
  </p:extLs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2455" y="476779"/>
            <a:ext cx="746212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Baseline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3-51</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8" name="Content Placeholder 6">
            <a:extLst>
              <a:ext uri="{FF2B5EF4-FFF2-40B4-BE49-F238E27FC236}">
                <a16:creationId xmlns="" xmlns:a16="http://schemas.microsoft.com/office/drawing/2014/main" id="{A4760E3E-F8E4-41D7-8D70-C144C0AA1F71}"/>
              </a:ext>
            </a:extLst>
          </p:cNvPr>
          <p:cNvPicPr>
            <a:picLocks noChangeAspect="1"/>
          </p:cNvPicPr>
          <p:nvPr/>
        </p:nvPicPr>
        <p:blipFill>
          <a:blip r:embed="rId3"/>
          <a:stretch>
            <a:fillRect/>
          </a:stretch>
        </p:blipFill>
        <p:spPr>
          <a:xfrm>
            <a:off x="1003001" y="1736988"/>
            <a:ext cx="9933745" cy="5095412"/>
          </a:xfrm>
          <a:prstGeom prst="rect">
            <a:avLst/>
          </a:prstGeom>
        </p:spPr>
      </p:pic>
      <p:pic>
        <p:nvPicPr>
          <p:cNvPr id="10" name="Picture 2">
            <a:extLst>
              <a:ext uri="{FF2B5EF4-FFF2-40B4-BE49-F238E27FC236}">
                <a16:creationId xmlns="" xmlns:a16="http://schemas.microsoft.com/office/drawing/2014/main" id="{BF943082-BC55-4251-8206-737E841985D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212060" y="215259"/>
            <a:ext cx="5171630" cy="1473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9801371"/>
      </p:ext>
    </p:extLst>
  </p:cSld>
  <p:clrMapOvr>
    <a:masterClrMapping/>
  </p:clrMapOvr>
  <mc:AlternateContent xmlns:mc="http://schemas.openxmlformats.org/markup-compatibility/2006" xmlns:p14="http://schemas.microsoft.com/office/powerpoint/2010/main">
    <mc:Choice Requires="p14">
      <p:transition p14:dur="10" advTm="267712"/>
    </mc:Choice>
    <mc:Fallback xmlns="">
      <p:transition advTm="267712"/>
    </mc:Fallback>
  </mc:AlternateContent>
  <p:timing>
    <p:tnLst>
      <p:par>
        <p:cTn id="1" dur="indefinite" restart="never" nodeType="tmRoot"/>
      </p:par>
    </p:tnLst>
  </p:timing>
  <p:extLst mod="1">
    <p:ext uri="{3A86A75C-4F4B-4683-9AE1-C65F6400EC91}">
      <p14:laserTraceLst xmlns:p14="http://schemas.microsoft.com/office/powerpoint/2010/main">
        <p14:tracePtLst>
          <p14:tracePt t="1136" x="2962275" y="6715125"/>
          <p14:tracePt t="1143" x="3079750" y="6640513"/>
          <p14:tracePt t="1152" x="3171825" y="6572250"/>
          <p14:tracePt t="1164" x="3263900" y="6513513"/>
          <p14:tracePt t="1180" x="3432175" y="6370638"/>
          <p14:tracePt t="1196" x="3582988" y="6245225"/>
          <p14:tracePt t="1213" x="3717925" y="6102350"/>
          <p14:tracePt t="1231" x="3843338" y="5959475"/>
          <p14:tracePt t="1246" x="3935413" y="5867400"/>
          <p14:tracePt t="1263" x="3986213" y="5816600"/>
          <p14:tracePt t="1280" x="4002088" y="5800725"/>
          <p14:tracePt t="1296" x="4002088" y="5791200"/>
          <p14:tracePt t="1331" x="4002088" y="5783263"/>
          <p14:tracePt t="1357" x="3994150" y="5767388"/>
          <p14:tracePt t="1364" x="3986213" y="5767388"/>
          <p14:tracePt t="1372" x="3976688" y="5767388"/>
          <p14:tracePt t="1391" x="3960813" y="5767388"/>
          <p14:tracePt t="1398" x="3935413" y="5767388"/>
          <p14:tracePt t="1413" x="3910013" y="5767388"/>
          <p14:tracePt t="1430" x="3868738" y="5767388"/>
          <p14:tracePt t="1431" x="3843338" y="5767388"/>
          <p14:tracePt t="1447" x="3792538" y="5775325"/>
          <p14:tracePt t="1463" x="3776663" y="5775325"/>
          <p14:tracePt t="1734" x="3776663" y="5783263"/>
          <p14:tracePt t="1742" x="3759200" y="5826125"/>
          <p14:tracePt t="1750" x="3759200" y="5867400"/>
          <p14:tracePt t="1764" x="3751263" y="5900738"/>
          <p14:tracePt t="1780" x="3741738" y="5976938"/>
          <p14:tracePt t="1796" x="3741738" y="6051550"/>
          <p14:tracePt t="1813" x="3725863" y="6169025"/>
          <p14:tracePt t="1830" x="3708400" y="6262688"/>
          <p14:tracePt t="1847" x="3700463" y="6370638"/>
          <p14:tracePt t="1863" x="3692525" y="6505575"/>
          <p14:tracePt t="1880" x="3683000" y="6597650"/>
          <p14:tracePt t="1896" x="3659188" y="6664325"/>
          <p14:tracePt t="1897" x="3649663" y="6689725"/>
          <p14:tracePt t="1914" x="3641725" y="6699250"/>
          <p14:tracePt t="1930" x="3633788" y="6715125"/>
          <p14:tracePt t="1947" x="3633788" y="6732588"/>
          <p14:tracePt t="1995" x="3641725" y="6732588"/>
          <p14:tracePt t="2004" x="3659188" y="6715125"/>
          <p14:tracePt t="2011" x="3675063" y="6699250"/>
          <p14:tracePt t="2020" x="3708400" y="6689725"/>
          <p14:tracePt t="2030" x="3741738" y="6648450"/>
          <p14:tracePt t="2046" x="3784600" y="6597650"/>
          <p14:tracePt t="2064" x="3851275" y="6488113"/>
          <p14:tracePt t="2080" x="3902075" y="6321425"/>
          <p14:tracePt t="2096" x="3952875" y="6102350"/>
          <p14:tracePt t="2113" x="4002088" y="5884863"/>
          <p14:tracePt t="2130" x="4027488" y="5749925"/>
          <p14:tracePt t="2147" x="4027488" y="5699125"/>
          <p14:tracePt t="2163" x="4027488" y="5691188"/>
          <p14:tracePt t="2184" x="4027488" y="5683250"/>
          <p14:tracePt t="2200" x="4019550" y="5683250"/>
          <p14:tracePt t="2213" x="4011613" y="5683250"/>
          <p14:tracePt t="2230" x="4002088" y="5683250"/>
          <p14:tracePt t="2246" x="3994150" y="5683250"/>
          <p14:tracePt t="2415" x="3986213" y="5683250"/>
          <p14:tracePt t="2421" x="3968750" y="5683250"/>
          <p14:tracePt t="2437" x="3960813" y="5683250"/>
          <p14:tracePt t="4067" x="3943350" y="5683250"/>
          <p14:tracePt t="4075" x="3917950" y="5683250"/>
          <p14:tracePt t="4083" x="3902075" y="5673725"/>
          <p14:tracePt t="4098" x="3894138" y="5673725"/>
          <p14:tracePt t="4114" x="3884613" y="5665788"/>
          <p14:tracePt t="4131" x="3884613" y="5632450"/>
          <p14:tracePt t="4147" x="3884613" y="5565775"/>
          <p14:tracePt t="4164" x="3894138" y="5397500"/>
          <p14:tracePt t="4181" x="3952875" y="4953000"/>
          <p14:tracePt t="4197" x="3976688" y="4751388"/>
          <p14:tracePt t="4214" x="4027488" y="4348163"/>
          <p14:tracePt t="4215" x="4052888" y="4154488"/>
          <p14:tracePt t="4231" x="4129088" y="3852863"/>
          <p14:tracePt t="4248" x="4170363" y="3752850"/>
          <p14:tracePt t="4248" x="4203700" y="3651250"/>
          <p14:tracePt t="4264" x="4295775" y="3467100"/>
          <p14:tracePt t="4281" x="4397375" y="3332163"/>
          <p14:tracePt t="4297" x="4489450" y="3198813"/>
          <p14:tracePt t="4314" x="4564063" y="3105150"/>
          <p14:tracePt t="4331" x="4648200" y="3013075"/>
          <p14:tracePt t="4347" x="4757738" y="2921000"/>
          <p14:tracePt t="4364" x="4900613" y="2846388"/>
          <p14:tracePt t="4381" x="5102225" y="2744788"/>
          <p14:tracePt t="4398" x="5378450" y="2652713"/>
          <p14:tracePt t="4414" x="5773738" y="2593975"/>
          <p14:tracePt t="4431" x="6292850" y="2527300"/>
          <p14:tracePt t="4447" x="6864350" y="2468563"/>
          <p14:tracePt t="4464" x="7334250" y="2417763"/>
          <p14:tracePt t="4480" x="7761288" y="2374900"/>
          <p14:tracePt t="4497" x="8039100" y="2359025"/>
          <p14:tracePt t="4515" x="8215313" y="2341563"/>
          <p14:tracePt t="4531" x="8297863" y="2316163"/>
          <p14:tracePt t="4548" x="8297863" y="2308225"/>
          <p14:tracePt t="4672" x="8297863" y="2300288"/>
          <p14:tracePt t="4688" x="8297863" y="2292350"/>
          <p14:tracePt t="4704" x="8297863" y="2282825"/>
          <p14:tracePt t="4714" x="8297863" y="2274888"/>
          <p14:tracePt t="4729" x="8289925" y="2257425"/>
          <p14:tracePt t="4745" x="8281988" y="2257425"/>
          <p14:tracePt t="4754" x="8274050" y="2249488"/>
          <p14:tracePt t="4764" x="8256588" y="2241550"/>
          <p14:tracePt t="4781" x="8215313" y="2241550"/>
          <p14:tracePt t="4798" x="8147050" y="2224088"/>
          <p14:tracePt t="4814" x="8080375" y="2216150"/>
          <p14:tracePt t="4832" x="8021638" y="2216150"/>
          <p14:tracePt t="4848" x="7878763" y="2216150"/>
          <p14:tracePt t="4864" x="7677150" y="2216150"/>
          <p14:tracePt t="4882" x="7451725" y="2216150"/>
          <p14:tracePt t="4898" x="7199313" y="2216150"/>
          <p14:tracePt t="4915" x="6788150" y="2216150"/>
          <p14:tracePt t="4931" x="6410325" y="2190750"/>
          <p14:tracePt t="4948" x="6008688" y="2165350"/>
          <p14:tracePt t="4964" x="5630863" y="2149475"/>
          <p14:tracePt t="4981" x="5327650" y="2132013"/>
          <p14:tracePt t="4998" x="5118100" y="2132013"/>
          <p14:tracePt t="5014" x="4951413" y="2132013"/>
          <p14:tracePt t="5031" x="4816475" y="2132013"/>
          <p14:tracePt t="5048" x="4665663" y="2132013"/>
          <p14:tracePt t="5065" x="4632325" y="2149475"/>
          <p14:tracePt t="5081" x="4514850" y="2241550"/>
          <p14:tracePt t="5098" x="4446588" y="2333625"/>
          <p14:tracePt t="5114" x="4354513" y="2443163"/>
          <p14:tracePt t="5131" x="4270375" y="2543175"/>
          <p14:tracePt t="5148" x="4187825" y="2644775"/>
          <p14:tracePt t="5164" x="4111625" y="2752725"/>
          <p14:tracePt t="5181" x="4035425" y="2870200"/>
          <p14:tracePt t="5198" x="3960813" y="2987675"/>
          <p14:tracePt t="5214" x="3902075" y="3114675"/>
          <p14:tracePt t="5231" x="3851275" y="3240088"/>
          <p14:tracePt t="5249" x="3800475" y="3382963"/>
          <p14:tracePt t="5264" x="3767138" y="3525838"/>
          <p14:tracePt t="5282" x="3751263" y="3668713"/>
          <p14:tracePt t="5298" x="3733800" y="3819525"/>
          <p14:tracePt t="5314" x="3725863" y="3952875"/>
          <p14:tracePt t="5331" x="3717925" y="4130675"/>
          <p14:tracePt t="5348" x="3717925" y="4314825"/>
          <p14:tracePt t="5365" x="3717925" y="4491038"/>
          <p14:tracePt t="5381" x="3717925" y="4659313"/>
          <p14:tracePt t="5398" x="3717925" y="4843463"/>
          <p14:tracePt t="5414" x="3717925" y="4994275"/>
          <p14:tracePt t="5431" x="3717925" y="5129213"/>
          <p14:tracePt t="5448" x="3717925" y="5262563"/>
          <p14:tracePt t="5464" x="3717925" y="5364163"/>
          <p14:tracePt t="5481" x="3717925" y="5456238"/>
          <p14:tracePt t="5498" x="3717925" y="5532438"/>
          <p14:tracePt t="5498" x="3717925" y="5548313"/>
          <p14:tracePt t="5514" x="3717925" y="5573713"/>
          <p14:tracePt t="5531" x="3717925" y="5649913"/>
          <p14:tracePt t="5548" x="3717925" y="5708650"/>
          <p14:tracePt t="5564" x="3717925" y="5732463"/>
          <p14:tracePt t="5582" x="3717925" y="5767388"/>
          <p14:tracePt t="5598" x="3717925" y="5800725"/>
          <p14:tracePt t="5614" x="3717925" y="5826125"/>
          <p14:tracePt t="5631" x="3700463" y="5842000"/>
          <p14:tracePt t="5648" x="3692525" y="5842000"/>
          <p14:tracePt t="5665" x="3624263" y="5791200"/>
          <p14:tracePt t="5681" x="3600450" y="5749925"/>
          <p14:tracePt t="5698" x="3582988" y="5683250"/>
          <p14:tracePt t="5714" x="3557588" y="5591175"/>
          <p14:tracePt t="5731" x="3549650" y="5532438"/>
          <p14:tracePt t="5826" x="3582988" y="5532438"/>
          <p14:tracePt t="5834" x="3616325" y="5532438"/>
          <p14:tracePt t="5844" x="3667125" y="5532438"/>
          <p14:tracePt t="5850" x="3725863" y="5540375"/>
          <p14:tracePt t="5864" x="3767138" y="5556250"/>
          <p14:tracePt t="5881" x="3902075" y="5614988"/>
          <p14:tracePt t="5898" x="4035425" y="5708650"/>
          <p14:tracePt t="5916" x="4078288" y="5741988"/>
          <p14:tracePt t="5931" x="4119563" y="5800725"/>
          <p14:tracePt t="5948" x="4195763" y="5908675"/>
          <p14:tracePt t="5964" x="4203700" y="5908675"/>
          <p14:tracePt t="5981" x="4279900" y="5867400"/>
          <p14:tracePt t="5998" x="4321175" y="5842000"/>
          <p14:tracePt t="6014" x="4540250" y="5649913"/>
          <p14:tracePt t="6031" x="4724400" y="5448300"/>
          <p14:tracePt t="6047" x="4808538" y="5330825"/>
          <p14:tracePt t="6064" x="5033963" y="4953000"/>
          <p14:tracePt t="6081" x="5135563" y="4743450"/>
          <p14:tracePt t="6098" x="5176838" y="4575175"/>
          <p14:tracePt t="6115" x="5194300" y="4381500"/>
          <p14:tracePt t="6131" x="5186363" y="4197350"/>
          <p14:tracePt t="6148" x="5092700" y="4011613"/>
          <p14:tracePt t="6164" x="4975225" y="3844925"/>
          <p14:tracePt t="6181" x="4824413" y="3702050"/>
          <p14:tracePt t="6198" x="4632325" y="3541713"/>
          <p14:tracePt t="6215" x="4397375" y="3382963"/>
          <p14:tracePt t="6231" x="4187825" y="3232150"/>
          <p14:tracePt t="6248" x="4060825" y="3122613"/>
          <p14:tracePt t="6265" x="4002088" y="3046413"/>
          <p14:tracePt t="6281" x="3994150" y="2971800"/>
          <p14:tracePt t="6298" x="3986213" y="2913063"/>
          <p14:tracePt t="6315" x="3986213" y="2862263"/>
          <p14:tracePt t="6331" x="4011613" y="2795588"/>
          <p14:tracePt t="6348" x="4060825" y="2727325"/>
          <p14:tracePt t="6364" x="4094163" y="2686050"/>
          <p14:tracePt t="6381" x="4137025" y="2660650"/>
          <p14:tracePt t="6398" x="4162425" y="2652713"/>
          <p14:tracePt t="6414" x="4187825" y="2644775"/>
          <p14:tracePt t="6415" x="4195763" y="2644775"/>
          <p14:tracePt t="6431" x="4203700" y="2635250"/>
          <p14:tracePt t="6882" x="4195763" y="2635250"/>
          <p14:tracePt t="6899" x="4211638" y="2652713"/>
          <p14:tracePt t="6906" x="4229100" y="2668588"/>
          <p14:tracePt t="6923" x="4237038" y="2678113"/>
          <p14:tracePt t="6931" x="4237038" y="2686050"/>
          <p14:tracePt t="6997" x="4237038" y="2693988"/>
          <p14:tracePt t="7022" x="4237038" y="2703513"/>
          <p14:tracePt t="7095" x="4237038" y="2711450"/>
          <p14:tracePt t="7103" x="4246563" y="2711450"/>
          <p14:tracePt t="7119" x="4262438" y="2727325"/>
          <p14:tracePt t="7135" x="4270375" y="2736850"/>
          <p14:tracePt t="7152" x="4270375" y="2752725"/>
          <p14:tracePt t="7165" x="4270375" y="2770188"/>
          <p14:tracePt t="7181" x="4262438" y="2795588"/>
          <p14:tracePt t="7198" x="4229100" y="2828925"/>
          <p14:tracePt t="7214" x="4195763" y="2846388"/>
          <p14:tracePt t="7231" x="4144963" y="2879725"/>
          <p14:tracePt t="7247" x="4111625" y="2905125"/>
          <p14:tracePt t="7264" x="4103688" y="2921000"/>
          <p14:tracePt t="7281" x="4086225" y="2938463"/>
          <p14:tracePt t="7298" x="4086225" y="2946400"/>
          <p14:tracePt t="7314" x="4086225" y="2954338"/>
          <p14:tracePt t="8617" x="4086225" y="2987675"/>
          <p14:tracePt t="8625" x="4094163" y="3030538"/>
          <p14:tracePt t="8632" x="4103688" y="3055938"/>
          <p14:tracePt t="8647" x="4119563" y="3089275"/>
          <p14:tracePt t="8665" x="4162425" y="3189288"/>
          <p14:tracePt t="8681" x="4221163" y="3332163"/>
          <p14:tracePt t="8698" x="4313238" y="3475038"/>
          <p14:tracePt t="8714" x="4413250" y="3635375"/>
          <p14:tracePt t="8731" x="4514850" y="3776663"/>
          <p14:tracePt t="8748" x="4589463" y="3911600"/>
          <p14:tracePt t="8765" x="4657725" y="4021138"/>
          <p14:tracePt t="8782" x="4706938" y="4130675"/>
          <p14:tracePt t="8798" x="4724400" y="4179888"/>
          <p14:tracePt t="8815" x="4757738" y="4314825"/>
          <p14:tracePt t="8831" x="4783138" y="4389438"/>
          <p14:tracePt t="8848" x="4791075" y="4440238"/>
          <p14:tracePt t="8848" x="4799013" y="4473575"/>
          <p14:tracePt t="8864" x="4799013" y="4506913"/>
          <p14:tracePt t="8881" x="4799013" y="4575175"/>
          <p14:tracePt t="8898" x="4799013" y="4616450"/>
          <p14:tracePt t="8914" x="4799013" y="4667250"/>
          <p14:tracePt t="8931" x="4799013" y="4751388"/>
          <p14:tracePt t="8948" x="4791075" y="4860925"/>
          <p14:tracePt t="8965" x="4740275" y="4927600"/>
          <p14:tracePt t="8982" x="4681538" y="4978400"/>
          <p14:tracePt t="8998" x="4648200" y="4953000"/>
          <p14:tracePt t="9014" x="4648200" y="4935538"/>
          <p14:tracePt t="9428" x="4648200" y="4953000"/>
          <p14:tracePt t="9435" x="4648200" y="4968875"/>
          <p14:tracePt t="9448" x="4648200" y="4978400"/>
          <p14:tracePt t="9465" x="4648200" y="4986338"/>
          <p14:tracePt t="9507" x="4657725" y="4986338"/>
          <p14:tracePt t="10332" x="4632325" y="4986338"/>
          <p14:tracePt t="10340" x="4622800" y="4986338"/>
          <p14:tracePt t="10348" x="4598988" y="4986338"/>
          <p14:tracePt t="10364" x="4573588" y="4986338"/>
          <p14:tracePt t="10381" x="4514850" y="4968875"/>
          <p14:tracePt t="10399" x="4438650" y="4943475"/>
          <p14:tracePt t="10415" x="4405313" y="4927600"/>
          <p14:tracePt t="10431" x="4354513" y="4910138"/>
          <p14:tracePt t="10447" x="4321175" y="4884738"/>
          <p14:tracePt t="10464" x="4287838" y="4843463"/>
          <p14:tracePt t="10481" x="4221163" y="4784725"/>
          <p14:tracePt t="10498" x="4162425" y="4708525"/>
          <p14:tracePt t="10514" x="4111625" y="4675188"/>
          <p14:tracePt t="10531" x="4002088" y="4575175"/>
          <p14:tracePt t="10548" x="3851275" y="4457700"/>
          <p14:tracePt t="10564" x="3683000" y="4340225"/>
          <p14:tracePt t="10581" x="3541713" y="4205288"/>
          <p14:tracePt t="10598" x="3424238" y="4105275"/>
          <p14:tracePt t="10615" x="3322638" y="3995738"/>
          <p14:tracePt t="10632" x="3230563" y="3886200"/>
          <p14:tracePt t="10648" x="3138488" y="3768725"/>
          <p14:tracePt t="10664" x="3036888" y="3643313"/>
          <p14:tracePt t="10681" x="2978150" y="3576638"/>
          <p14:tracePt t="10698" x="2919413" y="3517900"/>
          <p14:tracePt t="10714" x="2852738" y="3467100"/>
          <p14:tracePt t="10731" x="2819400" y="3416300"/>
          <p14:tracePt t="10732" x="2786063" y="3390900"/>
          <p14:tracePt t="10748" x="2743200" y="3340100"/>
          <p14:tracePt t="10765" x="2709863" y="3290888"/>
          <p14:tracePt t="10781" x="2660650" y="3232150"/>
          <p14:tracePt t="10798" x="2625725" y="3181350"/>
          <p14:tracePt t="10814" x="2576513" y="3155950"/>
          <p14:tracePt t="10831" x="2559050" y="3140075"/>
          <p14:tracePt t="10848" x="2525713" y="3122613"/>
          <p14:tracePt t="10865" x="2492375" y="3122613"/>
          <p14:tracePt t="10881" x="2474913" y="3114675"/>
          <p14:tracePt t="10898" x="2449513" y="3114675"/>
          <p14:tracePt t="10915" x="2425700" y="3114675"/>
          <p14:tracePt t="10931" x="2408238" y="3114675"/>
          <p14:tracePt t="10948" x="2400300" y="3114675"/>
          <p14:tracePt t="10965" x="2374900" y="3114675"/>
          <p14:tracePt t="10981" x="2332038" y="3105150"/>
          <p14:tracePt t="10998" x="2308225" y="3105150"/>
          <p14:tracePt t="11014" x="2273300" y="3097213"/>
          <p14:tracePt t="11031" x="2239963" y="3097213"/>
          <p14:tracePt t="11050" x="2232025" y="3097213"/>
          <p14:tracePt t="11310" x="2232025" y="3089275"/>
          <p14:tracePt t="11318" x="2239963" y="3089275"/>
          <p14:tracePt t="11332" x="2265363" y="3081338"/>
          <p14:tracePt t="11348" x="2332038" y="3071813"/>
          <p14:tracePt t="11364" x="2382838" y="3063875"/>
          <p14:tracePt t="11381" x="2449513" y="3055938"/>
          <p14:tracePt t="11398" x="2492375" y="3046413"/>
          <p14:tracePt t="11415" x="2525713" y="3046413"/>
          <p14:tracePt t="11431" x="2533650" y="3046413"/>
          <p14:tracePt t="11432" x="2543175" y="3046413"/>
          <p14:tracePt t="11448" x="2566988" y="3046413"/>
          <p14:tracePt t="11465" x="2576513" y="3046413"/>
          <p14:tracePt t="11481" x="2609850" y="3046413"/>
          <p14:tracePt t="11497" x="2643188" y="3046413"/>
          <p14:tracePt t="11515" x="2676525" y="3046413"/>
          <p14:tracePt t="11531" x="2727325" y="3046413"/>
          <p14:tracePt t="11548" x="2752725" y="3046413"/>
          <p14:tracePt t="11564" x="2778125" y="3046413"/>
          <p14:tracePt t="11677" x="2768600" y="3046413"/>
          <p14:tracePt t="11693" x="2760663" y="3046413"/>
          <p14:tracePt t="11701" x="2743200" y="3046413"/>
          <p14:tracePt t="11715" x="2735263" y="3046413"/>
          <p14:tracePt t="11731" x="2676525" y="3046413"/>
          <p14:tracePt t="11748" x="2643188" y="3046413"/>
          <p14:tracePt t="11764" x="2576513" y="3038475"/>
          <p14:tracePt t="11781" x="2533650" y="3030538"/>
          <p14:tracePt t="11799" x="2459038" y="3022600"/>
          <p14:tracePt t="11814" x="2441575" y="3022600"/>
          <p14:tracePt t="11831" x="2374900" y="3022600"/>
          <p14:tracePt t="11848" x="2366963" y="3022600"/>
          <p14:tracePt t="11865" x="2349500" y="3022600"/>
          <p14:tracePt t="11881" x="2332038" y="3022600"/>
          <p14:tracePt t="11898" x="2316163" y="3022600"/>
          <p14:tracePt t="11914" x="2298700" y="3022600"/>
          <p14:tracePt t="11931" x="2282825" y="3030538"/>
          <p14:tracePt t="11948" x="2257425" y="3038475"/>
          <p14:tracePt t="11964" x="2239963" y="3038475"/>
          <p14:tracePt t="11981" x="2224088" y="3055938"/>
          <p14:tracePt t="11998" x="2214563" y="3055938"/>
          <p14:tracePt t="12014" x="2206625" y="3055938"/>
          <p14:tracePt t="12031" x="2198688" y="3055938"/>
          <p14:tracePt t="12048" x="2198688" y="3063875"/>
          <p14:tracePt t="12067" x="2190750" y="3063875"/>
          <p14:tracePt t="12081" x="2190750" y="3071813"/>
          <p14:tracePt t="12097" x="2181225" y="3081338"/>
          <p14:tracePt t="12114" x="2181225" y="3097213"/>
          <p14:tracePt t="12131" x="2181225" y="3114675"/>
          <p14:tracePt t="12147" x="2173288" y="3130550"/>
          <p14:tracePt t="12164" x="2173288" y="3181350"/>
          <p14:tracePt t="12182" x="2173288" y="3248025"/>
          <p14:tracePt t="12198" x="2190750" y="3281363"/>
          <p14:tracePt t="12214" x="2249488" y="3349625"/>
          <p14:tracePt t="12231" x="2273300" y="3382963"/>
          <p14:tracePt t="12248" x="2290763" y="3408363"/>
          <p14:tracePt t="12264" x="2298700" y="3441700"/>
          <p14:tracePt t="12282" x="2316163" y="3459163"/>
          <p14:tracePt t="12298" x="2332038" y="3475038"/>
          <p14:tracePt t="12315" x="2332038" y="3508375"/>
          <p14:tracePt t="12331" x="2341563" y="3559175"/>
          <p14:tracePt t="12348" x="2349500" y="3584575"/>
          <p14:tracePt t="12365" x="2349500" y="3617913"/>
          <p14:tracePt t="12381" x="2357438" y="3659188"/>
          <p14:tracePt t="12398" x="2357438" y="3694113"/>
          <p14:tracePt t="12414" x="2374900" y="3752850"/>
          <p14:tracePt t="12431" x="2390775" y="3819525"/>
          <p14:tracePt t="12448" x="2400300" y="3878263"/>
          <p14:tracePt t="12465" x="2416175" y="3929063"/>
          <p14:tracePt t="12481" x="2416175" y="3970338"/>
          <p14:tracePt t="12498" x="2425700" y="4021138"/>
          <p14:tracePt t="12515" x="2425700" y="4062413"/>
          <p14:tracePt t="12531" x="2433638" y="4095750"/>
          <p14:tracePt t="12548" x="2433638" y="4130675"/>
          <p14:tracePt t="12548" x="2433638" y="4146550"/>
          <p14:tracePt t="12565" x="2433638" y="4154488"/>
          <p14:tracePt t="12565" x="2433638" y="4171950"/>
          <p14:tracePt t="12582" x="2433638" y="4197350"/>
          <p14:tracePt t="12598" x="2433638" y="4230688"/>
          <p14:tracePt t="12615" x="2433638" y="4281488"/>
          <p14:tracePt t="12632" x="2433638" y="4340225"/>
          <p14:tracePt t="12649" x="2433638" y="4406900"/>
          <p14:tracePt t="12664" x="2433638" y="4465638"/>
          <p14:tracePt t="12681" x="2425700" y="4516438"/>
          <p14:tracePt t="12698" x="2408238" y="4575175"/>
          <p14:tracePt t="12714" x="2390775" y="4624388"/>
          <p14:tracePt t="12731" x="2374900" y="4684713"/>
          <p14:tracePt t="12748" x="2357438" y="4733925"/>
          <p14:tracePt t="12764" x="2341563" y="4810125"/>
          <p14:tracePt t="12781" x="2332038" y="4851400"/>
          <p14:tracePt t="12798" x="2316163" y="4910138"/>
          <p14:tracePt t="12815" x="2316163" y="4960938"/>
          <p14:tracePt t="12831" x="2308225" y="5019675"/>
          <p14:tracePt t="12848" x="2282825" y="5086350"/>
          <p14:tracePt t="12864" x="2273300" y="5129213"/>
          <p14:tracePt t="12881" x="2249488" y="5195888"/>
          <p14:tracePt t="12898" x="2239963" y="5254625"/>
          <p14:tracePt t="12914" x="2232025" y="5305425"/>
          <p14:tracePt t="12931" x="2198688" y="5397500"/>
          <p14:tracePt t="12948" x="2181225" y="5414963"/>
          <p14:tracePt t="12964" x="2181225" y="5489575"/>
          <p14:tracePt t="12982" x="2173288" y="5540375"/>
          <p14:tracePt t="12998" x="2173288" y="5581650"/>
          <p14:tracePt t="13014" x="2173288" y="5624513"/>
          <p14:tracePt t="13031" x="2173288" y="5683250"/>
          <p14:tracePt t="13048" x="2173288" y="5732463"/>
          <p14:tracePt t="13065" x="2173288" y="5775325"/>
          <p14:tracePt t="13081" x="2165350" y="5826125"/>
          <p14:tracePt t="13098" x="2165350" y="5859463"/>
          <p14:tracePt t="13114" x="2165350" y="5884863"/>
          <p14:tracePt t="13132" x="2165350" y="5908675"/>
          <p14:tracePt t="13148" x="2165350" y="5926138"/>
          <p14:tracePt t="13164" x="2165350" y="5943600"/>
          <p14:tracePt t="13181" x="2165350" y="5976938"/>
          <p14:tracePt t="13198" x="2165350" y="6018213"/>
          <p14:tracePt t="13214" x="2165350" y="6061075"/>
          <p14:tracePt t="13231" x="2165350" y="6110288"/>
          <p14:tracePt t="13249" x="2165350" y="6161088"/>
          <p14:tracePt t="13264" x="2165350" y="6178550"/>
          <p14:tracePt t="13281" x="2165350" y="6211888"/>
          <p14:tracePt t="13298" x="2165350" y="6253163"/>
          <p14:tracePt t="13315" x="2165350" y="6262688"/>
          <p14:tracePt t="13332" x="2165350" y="6270625"/>
          <p14:tracePt t="13379" x="2165350" y="6278563"/>
          <p14:tracePt t="13388" x="2165350" y="6296025"/>
          <p14:tracePt t="13404" x="2165350" y="6303963"/>
          <p14:tracePt t="13414" x="2165350" y="6329363"/>
          <p14:tracePt t="13431" x="2206625" y="6354763"/>
          <p14:tracePt t="13453" x="2214563" y="6354763"/>
          <p14:tracePt t="13464" x="2206625" y="6345238"/>
          <p14:tracePt t="13481" x="2198688" y="6245225"/>
          <p14:tracePt t="13498" x="2190750" y="6153150"/>
          <p14:tracePt t="13665" x="2190750" y="6135688"/>
          <p14:tracePt t="13673" x="2198688" y="6145213"/>
          <p14:tracePt t="13682" x="2214563" y="6169025"/>
          <p14:tracePt t="13699" x="2249488" y="6178550"/>
          <p14:tracePt t="13715" x="2265363" y="6186488"/>
          <p14:tracePt t="13731" x="2282825" y="6186488"/>
          <p14:tracePt t="13748" x="2290763" y="6186488"/>
          <p14:tracePt t="13803" x="2290763" y="6169025"/>
          <p14:tracePt t="13819" x="2298700" y="6161088"/>
          <p14:tracePt t="13836" x="2298700" y="6153150"/>
          <p14:tracePt t="13844" x="2308225" y="6145213"/>
          <p14:tracePt t="14096" x="2308225" y="6135688"/>
          <p14:tracePt t="14114" x="2282825" y="6135688"/>
          <p14:tracePt t="14121" x="2273300" y="6102350"/>
          <p14:tracePt t="14131" x="2265363" y="6076950"/>
          <p14:tracePt t="14148" x="2249488" y="6018213"/>
          <p14:tracePt t="14165" x="2239963" y="5976938"/>
          <p14:tracePt t="14181" x="2239963" y="5969000"/>
          <p14:tracePt t="14504" x="2232025" y="5969000"/>
          <p14:tracePt t="14610" x="2239963" y="5969000"/>
          <p14:tracePt t="14618" x="2249488" y="5976938"/>
          <p14:tracePt t="14632" x="2257425" y="5984875"/>
          <p14:tracePt t="14648" x="2265363" y="5992813"/>
          <p14:tracePt t="14664" x="2273300" y="6002338"/>
          <p14:tracePt t="14682" x="2290763" y="6002338"/>
          <p14:tracePt t="14698" x="2298700" y="6002338"/>
          <p14:tracePt t="17630" x="2308225" y="6010275"/>
          <p14:tracePt t="17633" x="2308225" y="6002338"/>
          <p14:tracePt t="17649" x="2349500" y="5934075"/>
          <p14:tracePt t="17664" x="2366963" y="5918200"/>
          <p14:tracePt t="17681" x="2416175" y="5816600"/>
          <p14:tracePt t="17698" x="2474913" y="5657850"/>
          <p14:tracePt t="17715" x="2543175" y="5507038"/>
          <p14:tracePt t="17732" x="2592388" y="5356225"/>
          <p14:tracePt t="17748" x="2617788" y="5187950"/>
          <p14:tracePt t="17765" x="2635250" y="5027613"/>
          <p14:tracePt t="17781" x="2643188" y="4868863"/>
          <p14:tracePt t="17798" x="2643188" y="4733925"/>
          <p14:tracePt t="17814" x="2643188" y="4633913"/>
          <p14:tracePt t="17831" x="2643188" y="4565650"/>
          <p14:tracePt t="17848" x="2643188" y="4491038"/>
          <p14:tracePt t="17865" x="2617788" y="4414838"/>
          <p14:tracePt t="17881" x="2592388" y="4365625"/>
          <p14:tracePt t="17898" x="2559050" y="4314825"/>
          <p14:tracePt t="17914" x="2543175" y="4248150"/>
          <p14:tracePt t="17931" x="2533650" y="4179888"/>
          <p14:tracePt t="17948" x="2525713" y="4113213"/>
          <p14:tracePt t="17964" x="2517775" y="4021138"/>
          <p14:tracePt t="17981" x="2517775" y="3903663"/>
          <p14:tracePt t="17998" x="2517775" y="3802063"/>
          <p14:tracePt t="18014" x="2517775" y="3735388"/>
          <p14:tracePt t="18031" x="2517775" y="3668713"/>
          <p14:tracePt t="18048" x="2517775" y="3592513"/>
          <p14:tracePt t="18064" x="2517775" y="3517900"/>
          <p14:tracePt t="18081" x="2517775" y="3449638"/>
          <p14:tracePt t="18097" x="2508250" y="3382963"/>
          <p14:tracePt t="18115" x="2484438" y="3324225"/>
          <p14:tracePt t="18132" x="2459038" y="3273425"/>
          <p14:tracePt t="18148" x="2390775" y="3222625"/>
          <p14:tracePt t="18164" x="2341563" y="3181350"/>
          <p14:tracePt t="18181" x="2273300" y="3155950"/>
          <p14:tracePt t="18198" x="2198688" y="3122613"/>
          <p14:tracePt t="18214" x="2155825" y="3105150"/>
          <p14:tracePt t="18232" x="2097088" y="3089275"/>
          <p14:tracePt t="18248" x="2089150" y="3071813"/>
          <p14:tracePt t="18265" x="2081213" y="3055938"/>
          <p14:tracePt t="18282" x="2073275" y="3038475"/>
          <p14:tracePt t="18298" x="2055813" y="3013075"/>
          <p14:tracePt t="18321" x="2047875" y="2997200"/>
          <p14:tracePt t="18338" x="2030413" y="2987675"/>
          <p14:tracePt t="18355" x="2030413" y="2979738"/>
          <p14:tracePt t="18364" x="2014538" y="2971800"/>
          <p14:tracePt t="18381" x="2014538" y="2963863"/>
          <p14:tracePt t="18398" x="2005013" y="2954338"/>
          <p14:tracePt t="18461" x="2014538" y="2963863"/>
          <p14:tracePt t="18470" x="2030413" y="3005138"/>
          <p14:tracePt t="18481" x="2055813" y="3055938"/>
          <p14:tracePt t="18498" x="2106613" y="3122613"/>
          <p14:tracePt t="18515" x="2173288" y="3189288"/>
          <p14:tracePt t="18531" x="2214563" y="3214688"/>
          <p14:tracePt t="18548" x="2273300" y="3248025"/>
          <p14:tracePt t="18564" x="2332038" y="3257550"/>
          <p14:tracePt t="18581" x="2357438" y="3257550"/>
          <p14:tracePt t="18597" x="2400300" y="3257550"/>
          <p14:tracePt t="18615" x="2408238" y="3257550"/>
          <p14:tracePt t="18682" x="2425700" y="3257550"/>
          <p14:tracePt t="18691" x="2433638" y="3257550"/>
          <p14:tracePt t="18699" x="2474913" y="3257550"/>
          <p14:tracePt t="18715" x="2533650" y="3257550"/>
          <p14:tracePt t="18731" x="2625725" y="3257550"/>
          <p14:tracePt t="18748" x="2676525" y="3257550"/>
          <p14:tracePt t="18765" x="2735263" y="3257550"/>
          <p14:tracePt t="18782" x="2786063" y="3257550"/>
          <p14:tracePt t="18798" x="2811463" y="3257550"/>
          <p14:tracePt t="18815" x="2819400" y="3257550"/>
          <p14:tracePt t="18832" x="2827338" y="3265488"/>
          <p14:tracePt t="18854" x="2827338" y="3273425"/>
          <p14:tracePt t="20114" x="2844800" y="3298825"/>
          <p14:tracePt t="20122" x="2844800" y="3316288"/>
          <p14:tracePt t="20132" x="2852738" y="3332163"/>
          <p14:tracePt t="20148" x="2878138" y="3375025"/>
          <p14:tracePt t="20165" x="2911475" y="3424238"/>
          <p14:tracePt t="20181" x="2970213" y="3492500"/>
          <p14:tracePt t="20198" x="3062288" y="3592513"/>
          <p14:tracePt t="20215" x="3121025" y="3643313"/>
          <p14:tracePt t="20231" x="3255963" y="3727450"/>
          <p14:tracePt t="20248" x="3440113" y="3844925"/>
          <p14:tracePt t="20264" x="3624263" y="3962400"/>
          <p14:tracePt t="20281" x="3868738" y="4087813"/>
          <p14:tracePt t="20298" x="4103688" y="4222750"/>
          <p14:tracePt t="20315" x="4364038" y="4356100"/>
          <p14:tracePt t="20331" x="4564063" y="4457700"/>
          <p14:tracePt t="20348" x="4732338" y="4524375"/>
          <p14:tracePt t="20365" x="4857750" y="4565650"/>
          <p14:tracePt t="20382" x="4941888" y="4583113"/>
          <p14:tracePt t="20398" x="4984750" y="4591050"/>
          <p14:tracePt t="20414" x="5033963" y="4600575"/>
          <p14:tracePt t="20431" x="5068888" y="4616450"/>
          <p14:tracePt t="20448" x="5076825" y="4624388"/>
          <p14:tracePt t="20474" x="5051425" y="4641850"/>
          <p14:tracePt t="20482" x="5010150" y="4641850"/>
          <p14:tracePt t="20498" x="4959350" y="4641850"/>
          <p14:tracePt t="20515" x="4849813" y="4641850"/>
          <p14:tracePt t="20621" x="4875213" y="4675188"/>
          <p14:tracePt t="20629" x="4892675" y="4684713"/>
          <p14:tracePt t="20638" x="4933950" y="4700588"/>
          <p14:tracePt t="20647" x="4941888" y="4708525"/>
          <p14:tracePt t="20664" x="4959350" y="4708525"/>
          <p14:tracePt t="20681" x="4992688" y="4708525"/>
          <p14:tracePt t="20698" x="5026025" y="4708525"/>
          <p14:tracePt t="20714" x="5068888" y="4708525"/>
          <p14:tracePt t="20731" x="5102225" y="4700588"/>
          <p14:tracePt t="20747" x="5151438" y="4667250"/>
          <p14:tracePt t="20764" x="5202238" y="4624388"/>
          <p14:tracePt t="20782" x="5319713" y="4541838"/>
          <p14:tracePt t="20798" x="5437188" y="4465638"/>
          <p14:tracePt t="20814" x="5572125" y="4389438"/>
          <p14:tracePt t="20832" x="5697538" y="4297363"/>
          <p14:tracePt t="20848" x="5797550" y="4222750"/>
          <p14:tracePt t="20865" x="5856288" y="4179888"/>
          <p14:tracePt t="20881" x="5907088" y="4121150"/>
          <p14:tracePt t="20898" x="5932488" y="4079875"/>
          <p14:tracePt t="20914" x="5932488" y="4029075"/>
          <p14:tracePt t="20931" x="5940425" y="3970338"/>
          <p14:tracePt t="20948" x="5949950" y="3919538"/>
          <p14:tracePt t="20964" x="5949950" y="3870325"/>
          <p14:tracePt t="20982" x="5949950" y="3827463"/>
          <p14:tracePt t="20999" x="5940425" y="3776663"/>
          <p14:tracePt t="21015" x="5940425" y="3735388"/>
          <p14:tracePt t="21032" x="5940425" y="3709988"/>
          <p14:tracePt t="21048" x="5940425" y="3684588"/>
          <p14:tracePt t="21064" x="5940425" y="3668713"/>
          <p14:tracePt t="21082" x="5940425" y="3643313"/>
          <p14:tracePt t="21104" x="5940425" y="3635375"/>
          <p14:tracePt t="21145" x="5940425" y="3625850"/>
          <p14:tracePt t="21154" x="5940425" y="3609975"/>
          <p14:tracePt t="21164" x="5940425" y="3600450"/>
          <p14:tracePt t="21181" x="5957888" y="3584575"/>
          <p14:tracePt t="21198" x="5965825" y="3559175"/>
          <p14:tracePt t="21214" x="5983288" y="3533775"/>
          <p14:tracePt t="21231" x="5991225" y="3525838"/>
          <p14:tracePt t="21248" x="6008688" y="3500438"/>
          <p14:tracePt t="21265" x="6016625" y="3492500"/>
          <p14:tracePt t="21281" x="6057900" y="3492500"/>
          <p14:tracePt t="21298" x="6067425" y="3482975"/>
          <p14:tracePt t="21314" x="6075363" y="3475038"/>
          <p14:tracePt t="21331" x="6083300" y="3475038"/>
          <p14:tracePt t="21348" x="6091238" y="3475038"/>
          <p14:tracePt t="21365" x="6100763" y="3475038"/>
          <p14:tracePt t="21399" x="6116638" y="3475038"/>
          <p14:tracePt t="21415" x="6134100" y="3467100"/>
          <p14:tracePt t="21423" x="6149975" y="3467100"/>
          <p14:tracePt t="21431" x="6167438" y="3467100"/>
          <p14:tracePt t="21448" x="6208713" y="3449638"/>
          <p14:tracePt t="21464" x="6218238" y="3441700"/>
          <p14:tracePt t="21677" x="6200775" y="3441700"/>
          <p14:tracePt t="21693" x="6192838" y="3441700"/>
          <p14:tracePt t="21702" x="6175375" y="3441700"/>
          <p14:tracePt t="21715" x="6167438" y="3441700"/>
          <p14:tracePt t="21732" x="6149975" y="3441700"/>
          <p14:tracePt t="21748" x="6134100" y="3441700"/>
          <p14:tracePt t="21764" x="6124575" y="3441700"/>
          <p14:tracePt t="21781" x="6100763" y="3441700"/>
          <p14:tracePt t="21798" x="6083300" y="3449638"/>
          <p14:tracePt t="21814" x="6075363" y="3449638"/>
          <p14:tracePt t="21831" x="6057900" y="3449638"/>
          <p14:tracePt t="21848" x="6042025" y="3459163"/>
          <p14:tracePt t="21864" x="5999163" y="3459163"/>
          <p14:tracePt t="21881" x="5983288" y="3467100"/>
          <p14:tracePt t="21897" x="5949950" y="3467100"/>
          <p14:tracePt t="21914" x="5940425" y="3467100"/>
          <p14:tracePt t="21939" x="5932488" y="3467100"/>
          <p14:tracePt t="22005" x="5940425" y="3467100"/>
          <p14:tracePt t="22014" x="5965825" y="3467100"/>
          <p14:tracePt t="22021" x="6008688" y="3467100"/>
          <p14:tracePt t="22031" x="6032500" y="3467100"/>
          <p14:tracePt t="22048" x="6108700" y="3467100"/>
          <p14:tracePt t="22064" x="6200775" y="3467100"/>
          <p14:tracePt t="22081" x="6292850" y="3467100"/>
          <p14:tracePt t="22098" x="6402388" y="3467100"/>
          <p14:tracePt t="22114" x="6519863" y="3467100"/>
          <p14:tracePt t="22131" x="6604000" y="3467100"/>
          <p14:tracePt t="22147" x="6645275" y="3467100"/>
          <p14:tracePt t="22250" x="6653213" y="3467100"/>
          <p14:tracePt t="22258" x="6653213" y="3475038"/>
          <p14:tracePt t="22267" x="6662738" y="3492500"/>
          <p14:tracePt t="22282" x="6678613" y="3508375"/>
          <p14:tracePt t="22298" x="6704013" y="3567113"/>
          <p14:tracePt t="22315" x="6737350" y="3592513"/>
          <p14:tracePt t="22332" x="6762750" y="3643313"/>
          <p14:tracePt t="22348" x="6788150" y="3717925"/>
          <p14:tracePt t="22365" x="6821488" y="3827463"/>
          <p14:tracePt t="22381" x="6821488" y="3852863"/>
          <p14:tracePt t="22398" x="6821488" y="3894138"/>
          <p14:tracePt t="22398" x="6821488" y="3929063"/>
          <p14:tracePt t="22414" x="6821488" y="3962400"/>
          <p14:tracePt t="22431" x="6821488" y="4003675"/>
          <p14:tracePt t="22448" x="6821488" y="4037013"/>
          <p14:tracePt t="22464" x="6821488" y="4054475"/>
          <p14:tracePt t="22481" x="6821488" y="4095750"/>
          <p14:tracePt t="22498" x="6821488" y="4121150"/>
          <p14:tracePt t="22515" x="6821488" y="4146550"/>
          <p14:tracePt t="22531" x="6821488" y="4164013"/>
          <p14:tracePt t="22547" x="6821488" y="4189413"/>
          <p14:tracePt t="22564" x="6821488" y="4213225"/>
          <p14:tracePt t="22581" x="6821488" y="4222750"/>
          <p14:tracePt t="22610" x="6821488" y="4230688"/>
          <p14:tracePt t="22675" x="6821488" y="4238625"/>
          <p14:tracePt t="22700" x="6813550" y="4230688"/>
          <p14:tracePt t="22724" x="6813550" y="4222750"/>
          <p14:tracePt t="22732" x="6805613" y="4213225"/>
          <p14:tracePt t="22748" x="6805613" y="4205288"/>
          <p14:tracePt t="22765" x="6805613" y="4189413"/>
          <p14:tracePt t="22773" x="6813550" y="4179888"/>
          <p14:tracePt t="22782" x="6829425" y="4171950"/>
          <p14:tracePt t="22798" x="6872288" y="4164013"/>
          <p14:tracePt t="22814" x="6938963" y="4146550"/>
          <p14:tracePt t="22831" x="6997700" y="4130675"/>
          <p14:tracePt t="22848" x="7056438" y="4130675"/>
          <p14:tracePt t="22864" x="7089775" y="4130675"/>
          <p14:tracePt t="22881" x="7107238" y="4130675"/>
          <p14:tracePt t="23001" x="7115175" y="4130675"/>
          <p14:tracePt t="23009" x="7123113" y="4146550"/>
          <p14:tracePt t="23016" x="7132638" y="4171950"/>
          <p14:tracePt t="23031" x="7158038" y="4205288"/>
          <p14:tracePt t="23048" x="7173913" y="4256088"/>
          <p14:tracePt t="23064" x="7224713" y="4306888"/>
          <p14:tracePt t="23082" x="7240588" y="4322763"/>
          <p14:tracePt t="23098" x="7240588" y="4330700"/>
          <p14:tracePt t="23115" x="7250113" y="4340225"/>
          <p14:tracePt t="23131" x="7265988" y="4365625"/>
          <p14:tracePt t="23148" x="7283450" y="4373563"/>
          <p14:tracePt t="23165" x="7342188" y="4381500"/>
          <p14:tracePt t="23205" x="7350125" y="4381500"/>
          <p14:tracePt t="23212" x="7358063" y="4381500"/>
          <p14:tracePt t="23220" x="7367588" y="4381500"/>
          <p14:tracePt t="23231" x="7375525" y="4381500"/>
          <p14:tracePt t="23248" x="7416800" y="4381500"/>
          <p14:tracePt t="23264" x="7451725" y="4381500"/>
          <p14:tracePt t="23281" x="7475538" y="4381500"/>
          <p14:tracePt t="23298" x="7493000" y="4381500"/>
          <p14:tracePt t="23335" x="7500938" y="4381500"/>
          <p14:tracePt t="23384" x="7500938" y="4389438"/>
          <p14:tracePt t="23392" x="7500938" y="4414838"/>
          <p14:tracePt t="23400" x="7518400" y="4448175"/>
          <p14:tracePt t="23415" x="7518400" y="4483100"/>
          <p14:tracePt t="23432" x="7526338" y="4557713"/>
          <p14:tracePt t="23433" x="7526338" y="4600575"/>
          <p14:tracePt t="23448" x="7534275" y="4616450"/>
          <p14:tracePt t="23464" x="7534275" y="4633913"/>
          <p14:tracePt t="23482" x="7534275" y="4641850"/>
          <p14:tracePt t="23498" x="7534275" y="4649788"/>
          <p14:tracePt t="23518" x="7534275" y="4667250"/>
          <p14:tracePt t="23531" x="7534275" y="4675188"/>
          <p14:tracePt t="23548" x="7518400" y="4718050"/>
          <p14:tracePt t="23564" x="7493000" y="4743450"/>
          <p14:tracePt t="23582" x="7485063" y="4767263"/>
          <p14:tracePt t="23598" x="7485063" y="4784725"/>
          <p14:tracePt t="23615" x="7493000" y="4818063"/>
          <p14:tracePt t="23633" x="7543800" y="4843463"/>
          <p14:tracePt t="23633" x="7577138" y="4843463"/>
          <p14:tracePt t="23648" x="7602538" y="4851400"/>
          <p14:tracePt t="23665" x="7677150" y="4868863"/>
          <p14:tracePt t="23682" x="7794625" y="4884738"/>
          <p14:tracePt t="23698" x="7837488" y="4884738"/>
          <p14:tracePt t="23714" x="7921625" y="4884738"/>
          <p14:tracePt t="23731" x="7988300" y="4884738"/>
          <p14:tracePt t="23747" x="8047038" y="4894263"/>
          <p14:tracePt t="23765" x="8054975" y="4902200"/>
          <p14:tracePt t="23789" x="8054975" y="4919663"/>
          <p14:tracePt t="23798" x="8054975" y="4935538"/>
          <p14:tracePt t="23814" x="8054975" y="5002213"/>
          <p14:tracePt t="23831" x="8021638" y="5070475"/>
          <p14:tracePt t="23848" x="7988300" y="5154613"/>
          <p14:tracePt t="23865" x="7962900" y="5254625"/>
          <p14:tracePt t="23881" x="7954963" y="5313363"/>
          <p14:tracePt t="23898" x="7954963" y="5346700"/>
          <p14:tracePt t="23914" x="7962900" y="5364163"/>
          <p14:tracePt t="23931" x="8013700" y="5372100"/>
          <p14:tracePt t="23948" x="8139113" y="5389563"/>
          <p14:tracePt t="23964" x="8281988" y="5389563"/>
          <p14:tracePt t="23981" x="8432800" y="5389563"/>
          <p14:tracePt t="23998" x="8550275" y="5389563"/>
          <p14:tracePt t="24015" x="8634413" y="5389563"/>
          <p14:tracePt t="24031" x="8642350" y="5389563"/>
          <p14:tracePt t="24124" x="8650288" y="5389563"/>
          <p14:tracePt t="24134" x="8667750" y="5389563"/>
          <p14:tracePt t="24141" x="8709025" y="5389563"/>
          <p14:tracePt t="24149" x="8734425" y="5389563"/>
          <p14:tracePt t="24165" x="8885238" y="5389563"/>
          <p14:tracePt t="24181" x="8978900" y="5389563"/>
          <p14:tracePt t="24198" x="9155113" y="5389563"/>
          <p14:tracePt t="24215" x="9372600" y="5438775"/>
          <p14:tracePt t="24231" x="9448800" y="5481638"/>
          <p14:tracePt t="24248" x="9448800" y="5489575"/>
          <p14:tracePt t="24265" x="9431338" y="5540375"/>
          <p14:tracePt t="24281" x="9355138" y="5614988"/>
          <p14:tracePt t="24298" x="9272588" y="5673725"/>
          <p14:tracePt t="24315" x="9229725" y="5716588"/>
          <p14:tracePt t="24331" x="9170988" y="5775325"/>
          <p14:tracePt t="24348" x="9137650" y="5834063"/>
          <p14:tracePt t="24364" x="9129713" y="5884863"/>
          <p14:tracePt t="24381" x="9137650" y="5943600"/>
          <p14:tracePt t="24398" x="9237663" y="6010275"/>
          <p14:tracePt t="24414" x="9405938" y="6069013"/>
          <p14:tracePt t="24431" x="9632950" y="6110288"/>
          <p14:tracePt t="24448" x="9809163" y="6135688"/>
          <p14:tracePt t="24464" x="9959975" y="6153150"/>
          <p14:tracePt t="24481" x="10018713" y="6161088"/>
          <p14:tracePt t="24500" x="10026650" y="6161088"/>
          <p14:tracePt t="24514" x="10010775" y="6169025"/>
          <p14:tracePt t="24531" x="9942513" y="6194425"/>
          <p14:tracePt t="24547" x="9875838" y="6245225"/>
          <p14:tracePt t="24564" x="9809163" y="6286500"/>
          <p14:tracePt t="24581" x="9809163" y="6329363"/>
          <p14:tracePt t="24598" x="9809163" y="6388100"/>
          <p14:tracePt t="24615" x="9901238" y="6438900"/>
          <p14:tracePt t="24631" x="10110788" y="6497638"/>
          <p14:tracePt t="24648" x="10320338" y="6530975"/>
          <p14:tracePt t="24664" x="10506075" y="6530975"/>
          <p14:tracePt t="24681" x="10588625" y="6530975"/>
          <p14:tracePt t="24723" x="10572750" y="6521450"/>
          <p14:tracePt t="24730" x="10555288" y="6521450"/>
          <p14:tracePt t="24738" x="10529888" y="6521450"/>
          <p14:tracePt t="24748" x="10521950" y="6521450"/>
          <p14:tracePt t="24764" x="10471150" y="6521450"/>
          <p14:tracePt t="24781" x="10412413" y="6521450"/>
          <p14:tracePt t="24798" x="10345738" y="6505575"/>
          <p14:tracePt t="24815" x="10253663" y="6472238"/>
          <p14:tracePt t="24831" x="10202863" y="6438900"/>
          <p14:tracePt t="24848" x="10144125" y="6413500"/>
          <p14:tracePt t="24864" x="10102850" y="6403975"/>
          <p14:tracePt t="24881" x="10059988" y="6403975"/>
          <p14:tracePt t="24992" x="10059988" y="6388100"/>
          <p14:tracePt t="25000" x="10052050" y="6370638"/>
          <p14:tracePt t="25015" x="10036175" y="6345238"/>
          <p14:tracePt t="25032" x="10001250" y="6311900"/>
          <p14:tracePt t="25047" x="9883775" y="6278563"/>
          <p14:tracePt t="25064" x="9648825" y="6203950"/>
          <p14:tracePt t="25081" x="9229725" y="6051550"/>
          <p14:tracePt t="25098" x="8391525" y="5767388"/>
          <p14:tracePt t="25114" x="8021638" y="5632450"/>
          <p14:tracePt t="25131" x="7334250" y="5380038"/>
          <p14:tracePt t="25147" x="6218238" y="4910138"/>
          <p14:tracePt t="25164" x="5562600" y="4633913"/>
          <p14:tracePt t="25181" x="4951413" y="4356100"/>
          <p14:tracePt t="25198" x="4346575" y="4146550"/>
          <p14:tracePt t="25214" x="3741738" y="3903663"/>
          <p14:tracePt t="25231" x="3248025" y="3694113"/>
          <p14:tracePt t="25247" x="2886075" y="3541713"/>
          <p14:tracePt t="25264" x="2617788" y="3433763"/>
          <p14:tracePt t="25281" x="2459038" y="3357563"/>
          <p14:tracePt t="25299" x="2349500" y="3306763"/>
          <p14:tracePt t="25314" x="2265363" y="3265488"/>
          <p14:tracePt t="25331" x="2198688" y="3232150"/>
          <p14:tracePt t="25348" x="2155825" y="3214688"/>
          <p14:tracePt t="25364" x="2089150" y="3198813"/>
          <p14:tracePt t="25381" x="2038350" y="3189288"/>
          <p14:tracePt t="25398" x="1971675" y="3181350"/>
          <p14:tracePt t="25414" x="1905000" y="3181350"/>
          <p14:tracePt t="25431" x="1871663" y="3181350"/>
          <p14:tracePt t="25448" x="1862138" y="3173413"/>
          <p14:tracePt t="25464" x="1854200" y="3173413"/>
          <p14:tracePt t="25482" x="1854200" y="3155950"/>
          <p14:tracePt t="25498" x="1879600" y="3114675"/>
          <p14:tracePt t="25514" x="1955800" y="3063875"/>
          <p14:tracePt t="25531" x="2014538" y="3022600"/>
          <p14:tracePt t="25548" x="2139950" y="2971800"/>
          <p14:tracePt t="25564" x="2198688" y="2954338"/>
          <p14:tracePt t="25581" x="2390775" y="2928938"/>
          <p14:tracePt t="25598" x="2559050" y="2921000"/>
          <p14:tracePt t="25614" x="2727325" y="2921000"/>
          <p14:tracePt t="25631" x="2895600" y="2921000"/>
          <p14:tracePt t="25648" x="3046413" y="2946400"/>
          <p14:tracePt t="25664" x="3163888" y="2963863"/>
          <p14:tracePt t="25681" x="3248025" y="2979738"/>
          <p14:tracePt t="25698" x="3281363" y="2997200"/>
          <p14:tracePt t="25714" x="3322638" y="3005138"/>
          <p14:tracePt t="25731" x="3373438" y="3013075"/>
          <p14:tracePt t="25749" x="3406775" y="3013075"/>
          <p14:tracePt t="25765" x="3473450" y="3022600"/>
          <p14:tracePt t="25781" x="3482975" y="3022600"/>
          <p14:tracePt t="25917" x="3490913" y="3022600"/>
          <p14:tracePt t="25925" x="3490913" y="3030538"/>
          <p14:tracePt t="25933" x="3506788" y="3038475"/>
          <p14:tracePt t="25948" x="3532188" y="3038475"/>
          <p14:tracePt t="25964" x="3549650" y="3055938"/>
          <p14:tracePt t="25981" x="3557588" y="3063875"/>
          <p14:tracePt t="25998" x="3565525" y="3063875"/>
          <p14:tracePt t="26064" x="3557588" y="3063875"/>
          <p14:tracePt t="26082" x="3532188" y="3046413"/>
          <p14:tracePt t="26097" x="3516313" y="3038475"/>
          <p14:tracePt t="26114" x="3506788" y="3030538"/>
          <p14:tracePt t="26130" x="3490913" y="3022600"/>
          <p14:tracePt t="26146" x="3490913" y="3013075"/>
          <p14:tracePt t="26154" x="3482975" y="3005138"/>
          <p14:tracePt t="26219" x="3482975" y="2997200"/>
          <p14:tracePt t="26228" x="3482975" y="2987675"/>
          <p14:tracePt t="26244" x="3482975" y="2979738"/>
          <p14:tracePt t="26261" x="3473450" y="2963863"/>
          <p14:tracePt t="26269" x="3473450" y="2946400"/>
          <p14:tracePt t="26281" x="3473450" y="2928938"/>
          <p14:tracePt t="26298" x="3473450" y="2895600"/>
          <p14:tracePt t="26315" x="3473450" y="2870200"/>
          <p14:tracePt t="26332" x="3473450" y="2846388"/>
          <p14:tracePt t="26348" x="3473450" y="2836863"/>
          <p14:tracePt t="26441" x="3473450" y="2828925"/>
          <p14:tracePt t="26760" x="3465513" y="2828925"/>
          <p14:tracePt t="26768" x="3457575" y="2846388"/>
          <p14:tracePt t="26785" x="3457575" y="2870200"/>
          <p14:tracePt t="26798" x="3448050" y="2879725"/>
          <p14:tracePt t="26814" x="3432175" y="2913063"/>
          <p14:tracePt t="26831" x="3432175" y="2963863"/>
          <p14:tracePt t="26848" x="3432175" y="2997200"/>
          <p14:tracePt t="26865" x="3432175" y="3030538"/>
          <p14:tracePt t="26880" x="3432175" y="3063875"/>
          <p14:tracePt t="26898" x="3440113" y="3089275"/>
          <p14:tracePt t="26915" x="3448050" y="3140075"/>
          <p14:tracePt t="26931" x="3448050" y="3206750"/>
          <p14:tracePt t="26948" x="3473450" y="3290888"/>
          <p14:tracePt t="26964" x="3490913" y="3349625"/>
          <p14:tracePt t="26981" x="3506788" y="3382963"/>
          <p14:tracePt t="26981" x="3516313" y="3408363"/>
          <p14:tracePt t="26998" x="3524250" y="3459163"/>
          <p14:tracePt t="27015" x="3549650" y="3508375"/>
          <p14:tracePt t="27031" x="3575050" y="3567113"/>
          <p14:tracePt t="27048" x="3575050" y="3617913"/>
          <p14:tracePt t="27064" x="3590925" y="3694113"/>
          <p14:tracePt t="27081" x="3600450" y="3768725"/>
          <p14:tracePt t="27097" x="3616325" y="3860800"/>
          <p14:tracePt t="27114" x="3624263" y="3944938"/>
          <p14:tracePt t="27131" x="3633788" y="4037013"/>
          <p14:tracePt t="27148" x="3633788" y="4105275"/>
          <p14:tracePt t="27164" x="3633788" y="4189413"/>
          <p14:tracePt t="27181" x="3633788" y="4248150"/>
          <p14:tracePt t="27198" x="3633788" y="4289425"/>
          <p14:tracePt t="27214" x="3633788" y="4356100"/>
          <p14:tracePt t="27231" x="3633788" y="4448175"/>
          <p14:tracePt t="27248" x="3633788" y="4557713"/>
          <p14:tracePt t="27265" x="3633788" y="4667250"/>
          <p14:tracePt t="27281" x="3616325" y="4792663"/>
          <p14:tracePt t="27298" x="3590925" y="4986338"/>
          <p14:tracePt t="27314" x="3582988" y="5195888"/>
          <p14:tracePt t="27331" x="3582988" y="5397500"/>
          <p14:tracePt t="27348" x="3582988" y="5565775"/>
          <p14:tracePt t="27349" x="3575050" y="5649913"/>
          <p14:tracePt t="27365" x="3575050" y="5716588"/>
          <p14:tracePt t="27380" x="3575050" y="5849938"/>
          <p14:tracePt t="27398" x="3575050" y="6035675"/>
          <p14:tracePt t="27415" x="3575050" y="6076950"/>
          <p14:tracePt t="27415" x="3575050" y="6110288"/>
          <p14:tracePt t="27431" x="3575050" y="6194425"/>
          <p14:tracePt t="27448" x="3575050" y="6262688"/>
          <p14:tracePt t="27464" x="3575050" y="6321425"/>
          <p14:tracePt t="27481" x="3557588" y="6380163"/>
          <p14:tracePt t="27498" x="3532188" y="6446838"/>
          <p14:tracePt t="27515" x="3506788" y="6505575"/>
          <p14:tracePt t="27531" x="3490913" y="6546850"/>
          <p14:tracePt t="27548" x="3482975" y="6572250"/>
          <p14:tracePt t="27564" x="3482975" y="6581775"/>
          <p14:tracePt t="27581" x="3465513" y="6581775"/>
          <p14:tracePt t="27597" x="3457575" y="6581775"/>
          <p14:tracePt t="27614" x="3448050" y="6581775"/>
          <p14:tracePt t="28004" x="3465513" y="6581775"/>
          <p14:tracePt t="28037" x="3465513" y="6572250"/>
          <p14:tracePt t="28053" x="3465513" y="6564313"/>
          <p14:tracePt t="28061" x="3465513" y="6556375"/>
          <p14:tracePt t="28094" x="3473450" y="6538913"/>
          <p14:tracePt t="28110" x="3473450" y="6530975"/>
          <p14:tracePt t="28118" x="3482975" y="6505575"/>
          <p14:tracePt t="28131" x="3482975" y="6488113"/>
          <p14:tracePt t="28147" x="3482975" y="6438900"/>
          <p14:tracePt t="28164" x="3482975" y="6370638"/>
          <p14:tracePt t="28180" x="3498850" y="6303963"/>
          <p14:tracePt t="28198" x="3506788" y="6245225"/>
          <p14:tracePt t="28214" x="3524250" y="6161088"/>
          <p14:tracePt t="28231" x="3524250" y="6094413"/>
          <p14:tracePt t="28248" x="3524250" y="6027738"/>
          <p14:tracePt t="28265" x="3524250" y="5951538"/>
          <p14:tracePt t="28280" x="3524250" y="5867400"/>
          <p14:tracePt t="28298" x="3524250" y="5800725"/>
          <p14:tracePt t="28314" x="3524250" y="5732463"/>
          <p14:tracePt t="28331" x="3524250" y="5649913"/>
          <p14:tracePt t="28348" x="3524250" y="5599113"/>
          <p14:tracePt t="28364" x="3516313" y="5565775"/>
          <p14:tracePt t="28381" x="3506788" y="5514975"/>
          <p14:tracePt t="28398" x="3498850" y="5473700"/>
          <p14:tracePt t="28415" x="3490913" y="5430838"/>
          <p14:tracePt t="28432" x="3482975" y="5405438"/>
          <p14:tracePt t="28448" x="3457575" y="5356225"/>
          <p14:tracePt t="28465" x="3457575" y="5330825"/>
          <p14:tracePt t="28481" x="3448050" y="5295900"/>
          <p14:tracePt t="28498" x="3440113" y="5280025"/>
          <p14:tracePt t="28514" x="3440113" y="5262563"/>
          <p14:tracePt t="28531" x="3440113" y="5237163"/>
          <p14:tracePt t="28548" x="3432175" y="5203825"/>
          <p14:tracePt t="28565" x="3432175" y="5187950"/>
          <p14:tracePt t="28581" x="3424238" y="5154613"/>
          <p14:tracePt t="28598" x="3424238" y="5129213"/>
          <p14:tracePt t="28615" x="3424238" y="5111750"/>
          <p14:tracePt t="28632" x="3424238" y="5078413"/>
          <p14:tracePt t="28648" x="3424238" y="5053013"/>
          <p14:tracePt t="28664" x="3424238" y="5027613"/>
          <p14:tracePt t="28681" x="3424238" y="5019675"/>
          <p14:tracePt t="28698" x="3424238" y="5002213"/>
          <p14:tracePt t="28714" x="3424238" y="4994275"/>
          <p14:tracePt t="28960" x="3432175" y="4968875"/>
          <p14:tracePt t="28968" x="3432175" y="4960938"/>
          <p14:tracePt t="28981" x="3440113" y="4953000"/>
          <p14:tracePt t="28998" x="3448050" y="4910138"/>
          <p14:tracePt t="29014" x="3465513" y="4835525"/>
          <p14:tracePt t="29031" x="3473450" y="4784725"/>
          <p14:tracePt t="29048" x="3473450" y="4759325"/>
          <p14:tracePt t="29064" x="3482975" y="4743450"/>
          <p14:tracePt t="29081" x="3482975" y="4733925"/>
          <p14:tracePt t="29098" x="3482975" y="4725988"/>
          <p14:tracePt t="29115" x="3482975" y="4692650"/>
          <p14:tracePt t="29131" x="3482975" y="4616450"/>
          <p14:tracePt t="29148" x="3482975" y="4557713"/>
          <p14:tracePt t="29164" x="3482975" y="4541838"/>
          <p14:tracePt t="29181" x="3482975" y="4506913"/>
          <p14:tracePt t="29198" x="3482975" y="4498975"/>
          <p14:tracePt t="29214" x="3482975" y="4491038"/>
          <p14:tracePt t="29231" x="3482975" y="4473575"/>
          <p14:tracePt t="29248" x="3482975" y="4448175"/>
          <p14:tracePt t="29264" x="3482975" y="4424363"/>
          <p14:tracePt t="29281" x="3482975" y="4398963"/>
          <p14:tracePt t="29297" x="3482975" y="4365625"/>
          <p14:tracePt t="29315" x="3482975" y="4314825"/>
          <p14:tracePt t="29331" x="3482975" y="4281488"/>
          <p14:tracePt t="29348" x="3482975" y="4222750"/>
          <p14:tracePt t="29364" x="3473450" y="4138613"/>
          <p14:tracePt t="29381" x="3473450" y="4071938"/>
          <p14:tracePt t="29398" x="3473450" y="4021138"/>
          <p14:tracePt t="29414" x="3473450" y="3929063"/>
          <p14:tracePt t="29431" x="3473450" y="3860800"/>
          <p14:tracePt t="29448" x="3473450" y="3802063"/>
          <p14:tracePt t="29478" x="3473450" y="3768725"/>
          <p14:tracePt t="29485" x="3473450" y="3702050"/>
          <p14:tracePt t="29497" x="3473450" y="3684588"/>
          <p14:tracePt t="29514" x="3473450" y="3659188"/>
          <p14:tracePt t="29531" x="3473450" y="3600450"/>
          <p14:tracePt t="29548" x="3473450" y="3551238"/>
          <p14:tracePt t="29564" x="3473450" y="3492500"/>
          <p14:tracePt t="29581" x="3473450" y="3459163"/>
          <p14:tracePt t="29598" x="3473450" y="3416300"/>
          <p14:tracePt t="29614" x="3473450" y="3375025"/>
          <p14:tracePt t="29631" x="3473450" y="3324225"/>
          <p14:tracePt t="29648" x="3473450" y="3298825"/>
          <p14:tracePt t="29664" x="3473450" y="3248025"/>
          <p14:tracePt t="29681" x="3473450" y="3206750"/>
          <p14:tracePt t="29698" x="3473450" y="3189288"/>
          <p14:tracePt t="29715" x="3473450" y="3163888"/>
          <p14:tracePt t="29731" x="3473450" y="3155950"/>
          <p14:tracePt t="29773" x="3473450" y="3148013"/>
          <p14:tracePt t="29830" x="3473450" y="3140075"/>
          <p14:tracePt t="30158" x="3473450" y="3148013"/>
          <p14:tracePt t="30165" x="3473450" y="3155950"/>
          <p14:tracePt t="30173" x="3473450" y="3163888"/>
          <p14:tracePt t="30181" x="3473450" y="3173413"/>
          <p14:tracePt t="30198" x="3473450" y="3181350"/>
          <p14:tracePt t="30214" x="3482975" y="3214688"/>
          <p14:tracePt t="30231" x="3490913" y="3248025"/>
          <p14:tracePt t="30248" x="3490913" y="3306763"/>
          <p14:tracePt t="30265" x="3482975" y="3382963"/>
          <p14:tracePt t="30280" x="3457575" y="3467100"/>
          <p14:tracePt t="30298" x="3448050" y="3517900"/>
          <p14:tracePt t="30387" x="3440113" y="3517900"/>
          <p14:tracePt t="30396" x="3414713" y="3525838"/>
          <p14:tracePt t="30404" x="3406775" y="3533775"/>
          <p14:tracePt t="30427" x="3424238" y="3541713"/>
          <p14:tracePt t="30436" x="3448050" y="3584575"/>
          <p14:tracePt t="30448" x="3506788" y="3643313"/>
          <p14:tracePt t="30464" x="3633788" y="3794125"/>
          <p14:tracePt t="30481" x="3725863" y="3903663"/>
          <p14:tracePt t="30498" x="3751263" y="3937000"/>
          <p14:tracePt t="30543" x="3759200" y="3937000"/>
          <p14:tracePt t="30559" x="3767138" y="3937000"/>
          <p14:tracePt t="30575" x="3776663" y="3937000"/>
          <p14:tracePt t="30585" x="3792538" y="3937000"/>
          <p14:tracePt t="30598" x="3817938" y="3929063"/>
          <p14:tracePt t="30614" x="3843338" y="3911600"/>
          <p14:tracePt t="30631" x="3884613" y="3894138"/>
          <p14:tracePt t="30648" x="3927475" y="3878263"/>
          <p14:tracePt t="30664" x="3968750" y="3835400"/>
          <p14:tracePt t="30681" x="4002088" y="3776663"/>
          <p14:tracePt t="30698" x="4027488" y="3702050"/>
          <p14:tracePt t="30715" x="4035425" y="3659188"/>
          <p14:tracePt t="30715" x="4044950" y="3635375"/>
          <p14:tracePt t="30731" x="4044950" y="3584575"/>
          <p14:tracePt t="30748" x="4052888" y="3525838"/>
          <p14:tracePt t="30764" x="4060825" y="3459163"/>
          <p14:tracePt t="30781" x="4060825" y="3408363"/>
          <p14:tracePt t="30798" x="4060825" y="3357563"/>
          <p14:tracePt t="30814" x="4060825" y="3316288"/>
          <p14:tracePt t="30831" x="4060825" y="3290888"/>
          <p14:tracePt t="30848" x="4060825" y="3265488"/>
          <p14:tracePt t="30864" x="4060825" y="3232150"/>
          <p14:tracePt t="30880" x="4060825" y="3206750"/>
          <p14:tracePt t="30898" x="4060825" y="3181350"/>
          <p14:tracePt t="30915" x="4060825" y="3155950"/>
          <p14:tracePt t="30931" x="4060825" y="3130550"/>
          <p14:tracePt t="30948" x="4044950" y="3105150"/>
          <p14:tracePt t="30964" x="4035425" y="3089275"/>
          <p14:tracePt t="30981" x="4027488" y="3063875"/>
          <p14:tracePt t="30998" x="4027488" y="3030538"/>
          <p14:tracePt t="31014" x="4011613" y="3013075"/>
          <p14:tracePt t="31031" x="4011613" y="2997200"/>
          <p14:tracePt t="31047" x="4002088" y="2979738"/>
          <p14:tracePt t="31063" x="4002088" y="2971800"/>
          <p14:tracePt t="31080" x="4002088" y="2938463"/>
          <p14:tracePt t="31098" x="3994150" y="2928938"/>
          <p14:tracePt t="31312" x="3994150" y="2921000"/>
          <p14:tracePt t="31320" x="3994150" y="2913063"/>
          <p14:tracePt t="31344" x="3994150" y="2905125"/>
          <p14:tracePt t="31369" x="3994150" y="2895600"/>
          <p14:tracePt t="31949" x="3994150" y="2905125"/>
          <p14:tracePt t="31958" x="3994150" y="2913063"/>
          <p14:tracePt t="31966" x="3994150" y="2921000"/>
          <p14:tracePt t="31981" x="3994150" y="2928938"/>
          <p14:tracePt t="31998" x="3994150" y="2971800"/>
          <p14:tracePt t="32014" x="3994150" y="2997200"/>
          <p14:tracePt t="32031" x="4002088" y="3046413"/>
          <p14:tracePt t="32048" x="4011613" y="3071813"/>
          <p14:tracePt t="32065" x="4019550" y="3105150"/>
          <p14:tracePt t="32081" x="4019550" y="3122613"/>
          <p14:tracePt t="32098" x="4027488" y="3148013"/>
          <p14:tracePt t="32114" x="4035425" y="3173413"/>
          <p14:tracePt t="32131" x="4044950" y="3198813"/>
          <p14:tracePt t="32148" x="4052888" y="3232150"/>
          <p14:tracePt t="32164" x="4052888" y="3248025"/>
          <p14:tracePt t="32181" x="4060825" y="3281363"/>
          <p14:tracePt t="32198" x="4060825" y="3298825"/>
          <p14:tracePt t="32214" x="4070350" y="3340100"/>
          <p14:tracePt t="32231" x="4078288" y="3375025"/>
          <p14:tracePt t="32248" x="4078288" y="3390900"/>
          <p14:tracePt t="32264" x="4086225" y="3416300"/>
          <p14:tracePt t="32281" x="4086225" y="3424238"/>
          <p14:tracePt t="32298" x="4086225" y="3433763"/>
          <p14:tracePt t="32314" x="4086225" y="3441700"/>
          <p14:tracePt t="32375" x="4094163" y="3449638"/>
          <p14:tracePt t="32407" x="4094163" y="3459163"/>
          <p14:tracePt t="32432" x="4094163" y="3475038"/>
          <p14:tracePt t="32440" x="4103688" y="3475038"/>
          <p14:tracePt t="32448" x="4103688" y="3482975"/>
          <p14:tracePt t="32465" x="4103688" y="3492500"/>
          <p14:tracePt t="32481" x="4103688" y="3500438"/>
          <p14:tracePt t="32498" x="4103688" y="3517900"/>
          <p14:tracePt t="32522" x="4103688" y="3525838"/>
          <p14:tracePt t="32538" x="4103688" y="3533775"/>
          <p14:tracePt t="32548" x="4103688" y="3541713"/>
          <p14:tracePt t="32571" x="4111625" y="3559175"/>
          <p14:tracePt t="32581" x="4111625" y="3567113"/>
          <p14:tracePt t="32597" x="4111625" y="3576638"/>
          <p14:tracePt t="32614" x="4111625" y="3592513"/>
          <p14:tracePt t="32631" x="4119563" y="3617913"/>
          <p14:tracePt t="32648" x="4119563" y="3625850"/>
          <p14:tracePt t="32664" x="4119563" y="3643313"/>
          <p14:tracePt t="32681" x="4119563" y="3659188"/>
          <p14:tracePt t="32698" x="4119563" y="3668713"/>
          <p14:tracePt t="32714" x="4119563" y="3684588"/>
          <p14:tracePt t="32734" x="4119563" y="3694113"/>
          <p14:tracePt t="32748" x="4119563" y="3702050"/>
          <p14:tracePt t="32765" x="4119563" y="3709988"/>
          <p14:tracePt t="32781" x="4119563" y="3717925"/>
          <p14:tracePt t="32799" x="4119563" y="3743325"/>
          <p14:tracePt t="32814" x="4119563" y="3752850"/>
          <p14:tracePt t="32831" x="4137025" y="3768725"/>
          <p14:tracePt t="32848" x="4137025" y="3786188"/>
          <p14:tracePt t="32864" x="4137025" y="3794125"/>
          <p14:tracePt t="32880" x="4137025" y="3811588"/>
          <p14:tracePt t="32898" x="4137025" y="3835400"/>
          <p14:tracePt t="32915" x="4137025" y="3844925"/>
          <p14:tracePt t="32931" x="4137025" y="3860800"/>
          <p14:tracePt t="32948" x="4137025" y="3870325"/>
          <p14:tracePt t="32965" x="4137025" y="3886200"/>
          <p14:tracePt t="32980" x="4137025" y="3894138"/>
          <p14:tracePt t="32998" x="4137025" y="3944938"/>
          <p14:tracePt t="33014" x="4137025" y="3962400"/>
          <p14:tracePt t="33031" x="4137025" y="4003675"/>
          <p14:tracePt t="33048" x="4137025" y="4062413"/>
          <p14:tracePt t="33064" x="4137025" y="4121150"/>
          <p14:tracePt t="33081" x="4137025" y="4171950"/>
          <p14:tracePt t="33097" x="4137025" y="4230688"/>
          <p14:tracePt t="33114" x="4137025" y="4289425"/>
          <p14:tracePt t="33132" x="4137025" y="4340225"/>
          <p14:tracePt t="33147" x="4137025" y="4381500"/>
          <p14:tracePt t="33164" x="4137025" y="4424363"/>
          <p14:tracePt t="33180" x="4129088" y="4473575"/>
          <p14:tracePt t="33198" x="4129088" y="4506913"/>
          <p14:tracePt t="33214" x="4129088" y="4541838"/>
          <p14:tracePt t="33231" x="4119563" y="4575175"/>
          <p14:tracePt t="33248" x="4111625" y="4600575"/>
          <p14:tracePt t="33264" x="4111625" y="4649788"/>
          <p14:tracePt t="33280" x="4111625" y="4667250"/>
          <p14:tracePt t="33298" x="4103688" y="4700588"/>
          <p14:tracePt t="33314" x="4103688" y="4718050"/>
          <p14:tracePt t="33331" x="4103688" y="4725988"/>
          <p14:tracePt t="33348" x="4094163" y="4743450"/>
          <p14:tracePt t="33364" x="4094163" y="4767263"/>
          <p14:tracePt t="33381" x="4094163" y="4776788"/>
          <p14:tracePt t="33397" x="4094163" y="4810125"/>
          <p14:tracePt t="33414" x="4094163" y="4835525"/>
          <p14:tracePt t="33431" x="4094163" y="4868863"/>
          <p14:tracePt t="33448" x="4094163" y="4884738"/>
          <p14:tracePt t="33464" x="4094163" y="4910138"/>
          <p14:tracePt t="33481" x="4094163" y="4927600"/>
          <p14:tracePt t="33498" x="4094163" y="4960938"/>
          <p14:tracePt t="33515" x="4094163" y="4994275"/>
          <p14:tracePt t="33531" x="4086225" y="5019675"/>
          <p14:tracePt t="33548" x="4078288" y="5037138"/>
          <p14:tracePt t="33564" x="4078288" y="5045075"/>
          <p14:tracePt t="33581" x="4078288" y="5070475"/>
          <p14:tracePt t="33598" x="4070350" y="5095875"/>
          <p14:tracePt t="33614" x="4060825" y="5129213"/>
          <p14:tracePt t="33631" x="4052888" y="5154613"/>
          <p14:tracePt t="33648" x="4052888" y="5187950"/>
          <p14:tracePt t="33664" x="4052888" y="5229225"/>
          <p14:tracePt t="33681" x="4035425" y="5246688"/>
          <p14:tracePt t="33698" x="4035425" y="5295900"/>
          <p14:tracePt t="33715" x="4027488" y="5338763"/>
          <p14:tracePt t="33731" x="4019550" y="5364163"/>
          <p14:tracePt t="33747" x="4019550" y="5405438"/>
          <p14:tracePt t="33764" x="4019550" y="5438775"/>
          <p14:tracePt t="33781" x="4019550" y="5473700"/>
          <p14:tracePt t="33798" x="4019550" y="5522913"/>
          <p14:tracePt t="33814" x="4019550" y="5540375"/>
          <p14:tracePt t="33831" x="4002088" y="5565775"/>
          <p14:tracePt t="33848" x="4002088" y="5599113"/>
          <p14:tracePt t="33864" x="4002088" y="5614988"/>
          <p14:tracePt t="33880" x="3994150" y="5632450"/>
          <p14:tracePt t="33880" x="3994150" y="5640388"/>
          <p14:tracePt t="33898" x="3994150" y="5657850"/>
          <p14:tracePt t="33914" x="3994150" y="5665788"/>
          <p14:tracePt t="33931" x="3994150" y="5673725"/>
          <p14:tracePt t="33947" x="3994150" y="5691188"/>
          <p14:tracePt t="33964" x="3986213" y="5708650"/>
          <p14:tracePt t="33981" x="3986213" y="5724525"/>
          <p14:tracePt t="33998" x="3976688" y="5757863"/>
          <p14:tracePt t="34014" x="3976688" y="5791200"/>
          <p14:tracePt t="34031" x="3976688" y="5826125"/>
          <p14:tracePt t="34048" x="3976688" y="5842000"/>
          <p14:tracePt t="34064" x="3976688" y="5867400"/>
          <p14:tracePt t="34081" x="3968750" y="5908675"/>
          <p14:tracePt t="34098" x="3968750" y="5926138"/>
          <p14:tracePt t="34115" x="3960813" y="5959475"/>
          <p14:tracePt t="34131" x="3960813" y="5976938"/>
          <p14:tracePt t="34147" x="3960813" y="6002338"/>
          <p14:tracePt t="34164" x="3960813" y="6027738"/>
          <p14:tracePt t="34180" x="3960813" y="6051550"/>
          <p14:tracePt t="34198" x="3960813" y="6076950"/>
          <p14:tracePt t="34214" x="3960813" y="6094413"/>
          <p14:tracePt t="34231" x="3952875" y="6119813"/>
          <p14:tracePt t="34248" x="3952875" y="6153150"/>
          <p14:tracePt t="34248" x="3952875" y="6169025"/>
          <p14:tracePt t="34264" x="3935413" y="6211888"/>
          <p14:tracePt t="34280" x="3935413" y="6219825"/>
          <p14:tracePt t="34298" x="3935413" y="6278563"/>
          <p14:tracePt t="34314" x="3935413" y="6311900"/>
          <p14:tracePt t="34331" x="3935413" y="6345238"/>
          <p14:tracePt t="34347" x="3935413" y="6370638"/>
          <p14:tracePt t="34364" x="3935413" y="6396038"/>
          <p14:tracePt t="34599" x="3935413" y="6403975"/>
          <p14:tracePt t="34632" x="3917950" y="6403975"/>
          <p14:tracePt t="34640" x="3910013" y="6403975"/>
          <p14:tracePt t="34649" x="3902075" y="6396038"/>
          <p14:tracePt t="34665" x="3876675" y="6380163"/>
          <p14:tracePt t="34681" x="3825875" y="6329363"/>
          <p14:tracePt t="34698" x="3800475" y="6278563"/>
          <p14:tracePt t="34715" x="3741738" y="6161088"/>
          <p14:tracePt t="34732" x="3667125" y="6035675"/>
          <p14:tracePt t="34748" x="3608388" y="5926138"/>
          <p14:tracePt t="34764" x="3549650" y="5834063"/>
          <p14:tracePt t="34781" x="3490913" y="5749925"/>
          <p14:tracePt t="34798" x="3406775" y="5665788"/>
          <p14:tracePt t="34814" x="3314700" y="5573713"/>
          <p14:tracePt t="34831" x="3230563" y="5489575"/>
          <p14:tracePt t="34847" x="3146425" y="5414963"/>
          <p14:tracePt t="34864" x="3062288" y="5330825"/>
          <p14:tracePt t="34881" x="2962275" y="5237163"/>
          <p14:tracePt t="34898" x="2878138" y="5154613"/>
          <p14:tracePt t="34915" x="2819400" y="5095875"/>
          <p14:tracePt t="34931" x="2735263" y="5011738"/>
          <p14:tracePt t="34948" x="2668588" y="4935538"/>
          <p14:tracePt t="34964" x="2609850" y="4860925"/>
          <p14:tracePt t="34981" x="2576513" y="4826000"/>
          <p14:tracePt t="34998" x="2551113" y="4792663"/>
          <p14:tracePt t="35014" x="2525713" y="4759325"/>
          <p14:tracePt t="35033" x="2492375" y="4718050"/>
          <p14:tracePt t="35034" x="2484438" y="4700588"/>
          <p14:tracePt t="35048" x="2466975" y="4692650"/>
          <p14:tracePt t="35064" x="2433638" y="4641850"/>
          <p14:tracePt t="35080" x="2400300" y="4608513"/>
          <p14:tracePt t="35098" x="2349500" y="4557713"/>
          <p14:tracePt t="35115" x="2308225" y="4524375"/>
          <p14:tracePt t="35131" x="2257425" y="4483100"/>
          <p14:tracePt t="35148" x="2232025" y="4448175"/>
          <p14:tracePt t="35165" x="2214563" y="4432300"/>
          <p14:tracePt t="35181" x="2206625" y="4414838"/>
          <p14:tracePt t="35198" x="2198688" y="4414838"/>
          <p14:tracePt t="35466" x="2206625" y="4414838"/>
          <p14:tracePt t="35482" x="2214563" y="4414838"/>
          <p14:tracePt t="35491" x="2224088" y="4414838"/>
          <p14:tracePt t="35499" x="2232025" y="4414838"/>
          <p14:tracePt t="35514" x="2257425" y="4414838"/>
          <p14:tracePt t="35532" x="2290763" y="4414838"/>
          <p14:tracePt t="35548" x="2316163" y="4406900"/>
          <p14:tracePt t="35564" x="2324100" y="4406900"/>
          <p14:tracePt t="35581" x="2400300" y="4406900"/>
          <p14:tracePt t="35598" x="2449513" y="4406900"/>
          <p14:tracePt t="35614" x="2533650" y="4406900"/>
          <p14:tracePt t="35632" x="2643188" y="4406900"/>
          <p14:tracePt t="35647" x="2801938" y="4406900"/>
          <p14:tracePt t="35664" x="2978150" y="4406900"/>
          <p14:tracePt t="35680" x="3171825" y="4406900"/>
          <p14:tracePt t="35698" x="3348038" y="4406900"/>
          <p14:tracePt t="35714" x="3516313" y="4406900"/>
          <p14:tracePt t="35731" x="3667125" y="4406900"/>
          <p14:tracePt t="35748" x="3784600" y="4389438"/>
          <p14:tracePt t="35764" x="3868738" y="4381500"/>
          <p14:tracePt t="35781" x="3884613" y="4381500"/>
          <p14:tracePt t="35798" x="3894138" y="4381500"/>
          <p14:tracePt t="35991" x="3902075" y="4381500"/>
          <p14:tracePt t="36194" x="3910013" y="4381500"/>
          <p14:tracePt t="36203" x="3935413" y="4373563"/>
          <p14:tracePt t="36214" x="3952875" y="4373563"/>
          <p14:tracePt t="36231" x="4002088" y="4373563"/>
          <p14:tracePt t="36248" x="4019550" y="4365625"/>
          <p14:tracePt t="36265" x="4035425" y="4365625"/>
          <p14:tracePt t="36284" x="4044950" y="4365625"/>
          <p14:tracePt t="36300" x="4060825" y="4365625"/>
          <p14:tracePt t="36314" x="4060825" y="4381500"/>
          <p14:tracePt t="36331" x="4044950" y="4389438"/>
          <p14:tracePt t="36348" x="3986213" y="4424363"/>
          <p14:tracePt t="36364" x="3943350" y="4440238"/>
          <p14:tracePt t="36489" x="3960813" y="4448175"/>
          <p14:tracePt t="36496" x="3968750" y="4457700"/>
          <p14:tracePt t="36505" x="3986213" y="4457700"/>
          <p14:tracePt t="36514" x="4002088" y="4457700"/>
          <p14:tracePt t="36531" x="4060825" y="4465638"/>
          <p14:tracePt t="36548" x="4070350" y="4465638"/>
          <p14:tracePt t="36565" x="4078288" y="4465638"/>
          <p14:tracePt t="36581" x="4086225" y="4465638"/>
          <p14:tracePt t="36636" x="4086225" y="4457700"/>
          <p14:tracePt t="36644" x="4086225" y="4448175"/>
          <p14:tracePt t="36660" x="4086225" y="4440238"/>
          <p14:tracePt t="36669" x="4086225" y="4432300"/>
          <p14:tracePt t="36684" x="4086225" y="4424363"/>
          <p14:tracePt t="36702" x="4086225" y="4414838"/>
          <p14:tracePt t="36715" x="4086225" y="4398963"/>
          <p14:tracePt t="36731" x="4086225" y="4389438"/>
          <p14:tracePt t="36748" x="4086225" y="4381500"/>
          <p14:tracePt t="36764" x="4086225" y="4373563"/>
          <p14:tracePt t="36781" x="4078288" y="4356100"/>
          <p14:tracePt t="36800" x="4078288" y="4348163"/>
          <p14:tracePt t="36814" x="4070350" y="4340225"/>
          <p14:tracePt t="36832" x="4044950" y="4289425"/>
          <p14:tracePt t="36848" x="4019550" y="4271963"/>
          <p14:tracePt t="36864" x="3968750" y="4205288"/>
          <p14:tracePt t="36880" x="3884613" y="4113213"/>
          <p14:tracePt t="36898" x="3759200" y="4003675"/>
          <p14:tracePt t="36914" x="3608388" y="3894138"/>
          <p14:tracePt t="36931" x="3440113" y="3776663"/>
          <p14:tracePt t="36948" x="3281363" y="3676650"/>
          <p14:tracePt t="36964" x="3171825" y="3600450"/>
          <p14:tracePt t="36981" x="3121025" y="3559175"/>
          <p14:tracePt t="36998" x="3113088" y="3551238"/>
          <p14:tracePt t="37015" x="3095625" y="3533775"/>
          <p14:tracePt t="37031" x="3087688" y="3525838"/>
          <p14:tracePt t="37048" x="3071813" y="3508375"/>
          <p14:tracePt t="37065" x="3062288" y="3492500"/>
          <p14:tracePt t="37081" x="3036888" y="3467100"/>
          <p14:tracePt t="37098" x="3003550" y="3449638"/>
          <p14:tracePt t="37115" x="2970213" y="3416300"/>
          <p14:tracePt t="37132" x="2928938" y="3390900"/>
          <p14:tracePt t="37148" x="2903538" y="3375025"/>
          <p14:tracePt t="37165" x="2886075" y="3365500"/>
          <p14:tracePt t="37184" x="2878138" y="3357563"/>
          <p14:tracePt t="37198" x="2870200" y="3357563"/>
          <p14:tracePt t="37214" x="2852738" y="3349625"/>
          <p14:tracePt t="37231" x="2836863" y="3324225"/>
          <p14:tracePt t="37248" x="2811463" y="3316288"/>
          <p14:tracePt t="37264" x="2794000" y="3298825"/>
          <p14:tracePt t="37281" x="2768600" y="3281363"/>
          <p14:tracePt t="37298" x="2760663" y="3265488"/>
          <p14:tracePt t="37315" x="2719388" y="3240088"/>
          <p14:tracePt t="37331" x="2701925" y="3214688"/>
          <p14:tracePt t="37349" x="2693988" y="3206750"/>
          <p14:tracePt t="37364" x="2684463" y="3206750"/>
          <p14:tracePt t="37429" x="2684463" y="3198813"/>
          <p14:tracePt t="37438" x="2684463" y="3189288"/>
          <p14:tracePt t="37453" x="2676525" y="3189288"/>
          <p14:tracePt t="37470" x="2668588" y="3181350"/>
          <p14:tracePt t="37577" x="2668588" y="3173413"/>
          <p14:tracePt t="37601" x="2676525" y="3173413"/>
          <p14:tracePt t="37608" x="2693988" y="3173413"/>
          <p14:tracePt t="37618" x="2709863" y="3163888"/>
          <p14:tracePt t="37632" x="2727325" y="3163888"/>
          <p14:tracePt t="37648" x="2760663" y="3155950"/>
          <p14:tracePt t="37664" x="2819400" y="3148013"/>
          <p14:tracePt t="37681" x="2878138" y="3148013"/>
          <p14:tracePt t="37698" x="2970213" y="3148013"/>
          <p14:tracePt t="37715" x="3054350" y="3148013"/>
          <p14:tracePt t="37731" x="3121025" y="3148013"/>
          <p14:tracePt t="37748" x="3189288" y="3148013"/>
          <p14:tracePt t="37764" x="3222625" y="3148013"/>
          <p14:tracePt t="37781" x="3340100" y="3148013"/>
          <p14:tracePt t="37798" x="3381375" y="3148013"/>
          <p14:tracePt t="37798" x="3424238" y="3148013"/>
          <p14:tracePt t="37814" x="3541713" y="3148013"/>
          <p14:tracePt t="37831" x="3633788" y="3148013"/>
          <p14:tracePt t="37849" x="3700463" y="3148013"/>
          <p14:tracePt t="37865" x="3792538" y="3155950"/>
          <p14:tracePt t="37881" x="3876675" y="3155950"/>
          <p14:tracePt t="37897" x="3935413" y="3173413"/>
          <p14:tracePt t="37914" x="3986213" y="3173413"/>
          <p14:tracePt t="37931" x="4011613" y="3181350"/>
          <p14:tracePt t="37947" x="4035425" y="3181350"/>
          <p14:tracePt t="37965" x="4044950" y="3181350"/>
          <p14:tracePt t="37981" x="4060825" y="3181350"/>
          <p14:tracePt t="37998" x="4094163" y="3181350"/>
          <p14:tracePt t="38014" x="4137025" y="3181350"/>
          <p14:tracePt t="38031" x="4203700" y="3181350"/>
          <p14:tracePt t="38048" x="4262438" y="3181350"/>
          <p14:tracePt t="38065" x="4305300" y="3181350"/>
          <p14:tracePt t="38081" x="4364038" y="3181350"/>
          <p14:tracePt t="38098" x="4456113" y="3181350"/>
          <p14:tracePt t="38114" x="4530725" y="3181350"/>
          <p14:tracePt t="38131" x="4589463" y="3181350"/>
          <p14:tracePt t="38148" x="4622800" y="3181350"/>
          <p14:tracePt t="38165" x="4640263" y="3181350"/>
          <p14:tracePt t="38231" x="4648200" y="3181350"/>
          <p14:tracePt t="38248" x="4657725" y="3181350"/>
          <p14:tracePt t="38256" x="4665663" y="3181350"/>
          <p14:tracePt t="38265" x="4673600" y="3181350"/>
          <p14:tracePt t="38281" x="4691063" y="3181350"/>
          <p14:tracePt t="38298" x="4699000" y="3181350"/>
          <p14:tracePt t="38452" x="4706938" y="3173413"/>
          <p14:tracePt t="38575" x="4706938" y="3163888"/>
          <p14:tracePt t="38624" x="4699000" y="3163888"/>
          <p14:tracePt t="38648" x="4691063" y="3155950"/>
          <p14:tracePt t="38738" x="4681538" y="3155950"/>
          <p14:tracePt t="39376" x="4691063" y="3155950"/>
          <p14:tracePt t="39384" x="4699000" y="3155950"/>
          <p14:tracePt t="39398" x="4706938" y="3155950"/>
          <p14:tracePt t="39415" x="4716463" y="3155950"/>
          <p14:tracePt t="39431" x="4732338" y="3155950"/>
          <p14:tracePt t="39448" x="4765675" y="3155950"/>
          <p14:tracePt t="39465" x="4808538" y="3155950"/>
          <p14:tracePt t="39481" x="4841875" y="3155950"/>
          <p14:tracePt t="39498" x="4883150" y="3155950"/>
          <p14:tracePt t="39515" x="4967288" y="3173413"/>
          <p14:tracePt t="39532" x="5000625" y="3181350"/>
          <p14:tracePt t="39548" x="5018088" y="3181350"/>
          <p14:tracePt t="39564" x="5068888" y="3189288"/>
          <p14:tracePt t="39581" x="5092700" y="3198813"/>
          <p14:tracePt t="39598" x="5135563" y="3198813"/>
          <p14:tracePt t="39614" x="5160963" y="3198813"/>
          <p14:tracePt t="39631" x="5168900" y="3198813"/>
          <p14:tracePt t="39648" x="5176838" y="3198813"/>
          <p14:tracePt t="40105" x="5186363" y="3198813"/>
          <p14:tracePt t="40112" x="5194300" y="3198813"/>
          <p14:tracePt t="40119" x="5202238" y="3198813"/>
          <p14:tracePt t="40132" x="5210175" y="3198813"/>
          <p14:tracePt t="40149" x="5219700" y="3198813"/>
          <p14:tracePt t="40186" x="5227638" y="3198813"/>
          <p14:tracePt t="40341" x="5210175" y="3198813"/>
          <p14:tracePt t="40349" x="5194300" y="3198813"/>
          <p14:tracePt t="40365" x="5168900" y="3198813"/>
          <p14:tracePt t="40381" x="5143500" y="3198813"/>
          <p14:tracePt t="40398" x="5092700" y="3198813"/>
          <p14:tracePt t="40415" x="5059363" y="3198813"/>
          <p14:tracePt t="40432" x="5043488" y="3198813"/>
          <p14:tracePt t="40448" x="5010150" y="3198813"/>
          <p14:tracePt t="40464" x="4984750" y="3198813"/>
          <p14:tracePt t="40481" x="4926013" y="3198813"/>
          <p14:tracePt t="40498" x="4883150" y="3189288"/>
          <p14:tracePt t="40515" x="4867275" y="3189288"/>
          <p14:tracePt t="40652" x="4849813" y="3189288"/>
          <p14:tracePt t="40668" x="4841875" y="3189288"/>
          <p14:tracePt t="40676" x="4833938" y="3181350"/>
          <p14:tracePt t="40693" x="4816475" y="3181350"/>
          <p14:tracePt t="40700" x="4799013" y="3181350"/>
          <p14:tracePt t="40715" x="4791075" y="3181350"/>
          <p14:tracePt t="40731" x="4757738" y="3173413"/>
          <p14:tracePt t="40748" x="4724400" y="3173413"/>
          <p14:tracePt t="40764" x="4673600" y="3173413"/>
          <p14:tracePt t="40781" x="4622800" y="3173413"/>
          <p14:tracePt t="40798" x="4556125" y="3163888"/>
          <p14:tracePt t="40814" x="4497388" y="3163888"/>
          <p14:tracePt t="40832" x="4338638" y="3155950"/>
          <p14:tracePt t="40848" x="4170363" y="3140075"/>
          <p14:tracePt t="40864" x="4052888" y="3130550"/>
          <p14:tracePt t="40881" x="3725863" y="3130550"/>
          <p14:tracePt t="40899" x="3524250" y="3130550"/>
          <p14:tracePt t="40914" x="3348038" y="3130550"/>
          <p14:tracePt t="40931" x="3197225" y="3130550"/>
          <p14:tracePt t="40948" x="3087688" y="3122613"/>
          <p14:tracePt t="40964" x="3013075" y="3122613"/>
          <p14:tracePt t="40981" x="2978150" y="3122613"/>
          <p14:tracePt t="40998" x="2970213" y="3122613"/>
          <p14:tracePt t="41019" x="2962275" y="3122613"/>
          <p14:tracePt t="41045" x="2954338" y="3122613"/>
          <p14:tracePt t="41060" x="2928938" y="3122613"/>
          <p14:tracePt t="41068" x="2919413" y="3122613"/>
          <p14:tracePt t="41081" x="2903538" y="3122613"/>
          <p14:tracePt t="41098" x="2878138" y="3122613"/>
          <p14:tracePt t="41114" x="2844800" y="3130550"/>
          <p14:tracePt t="41131" x="2811463" y="3140075"/>
          <p14:tracePt t="41148" x="2801938" y="3148013"/>
          <p14:tracePt t="41164" x="2786063" y="3155950"/>
          <p14:tracePt t="41233" x="2778125" y="3163888"/>
          <p14:tracePt t="41249" x="2778125" y="3173413"/>
          <p14:tracePt t="41281" x="2768600" y="3181350"/>
          <p14:tracePt t="41298" x="2768600" y="3198813"/>
          <p14:tracePt t="41314" x="2768600" y="3214688"/>
          <p14:tracePt t="41322" x="2760663" y="3232150"/>
          <p14:tracePt t="41331" x="2760663" y="3240088"/>
          <p14:tracePt t="41348" x="2760663" y="3265488"/>
          <p14:tracePt t="41365" x="2760663" y="3290888"/>
          <p14:tracePt t="41381" x="2760663" y="3332163"/>
          <p14:tracePt t="41397" x="2760663" y="3375025"/>
          <p14:tracePt t="41415" x="2760663" y="3398838"/>
          <p14:tracePt t="41430" x="2760663" y="3441700"/>
          <p14:tracePt t="41448" x="2760663" y="3492500"/>
          <p14:tracePt t="41464" x="2760663" y="3541713"/>
          <p14:tracePt t="41481" x="2760663" y="3567113"/>
          <p14:tracePt t="41498" x="2760663" y="3617913"/>
          <p14:tracePt t="41514" x="2760663" y="3659188"/>
          <p14:tracePt t="41531" x="2760663" y="3717925"/>
          <p14:tracePt t="41548" x="2760663" y="3776663"/>
          <p14:tracePt t="41565" x="2760663" y="3811588"/>
          <p14:tracePt t="41581" x="2760663" y="3852863"/>
          <p14:tracePt t="41598" x="2760663" y="3911600"/>
          <p14:tracePt t="41615" x="2768600" y="3962400"/>
          <p14:tracePt t="41631" x="2778125" y="4021138"/>
          <p14:tracePt t="41648" x="2778125" y="4079875"/>
          <p14:tracePt t="41665" x="2786063" y="4164013"/>
          <p14:tracePt t="41681" x="2794000" y="4213225"/>
          <p14:tracePt t="41699" x="2811463" y="4306888"/>
          <p14:tracePt t="41699" x="2819400" y="4389438"/>
          <p14:tracePt t="41714" x="2827338" y="4483100"/>
          <p14:tracePt t="41732" x="2870200" y="4802188"/>
          <p14:tracePt t="41748" x="2870200" y="5045075"/>
          <p14:tracePt t="41765" x="2870200" y="5321300"/>
          <p14:tracePt t="41781" x="2870200" y="5624513"/>
          <p14:tracePt t="41798" x="2870200" y="5884863"/>
          <p14:tracePt t="41814" x="2870200" y="6102350"/>
          <p14:tracePt t="41831" x="2870200" y="6278563"/>
          <p14:tracePt t="41848" x="2870200" y="6421438"/>
          <p14:tracePt t="41864" x="2870200" y="6530975"/>
          <p14:tracePt t="41881" x="2870200" y="6556375"/>
          <p14:tracePt t="41897" x="2870200" y="6572250"/>
          <p14:tracePt t="41915" x="2870200" y="6581775"/>
          <p14:tracePt t="41931" x="2870200" y="6597650"/>
          <p14:tracePt t="41948" x="2870200" y="6605588"/>
          <p14:tracePt t="41964" x="2870200" y="6623050"/>
          <p14:tracePt t="41985" x="2870200" y="6630988"/>
          <p14:tracePt t="42075" x="2860675" y="6640513"/>
          <p14:tracePt t="42091" x="2844800" y="6656388"/>
          <p14:tracePt t="42099" x="2819400" y="6673850"/>
          <p14:tracePt t="42108" x="2801938" y="6699250"/>
          <p14:tracePt t="42115" x="2768600" y="6723063"/>
          <p14:tracePt t="42131" x="2743200" y="6740525"/>
          <p14:tracePt t="42149" x="2709863" y="6732588"/>
          <p14:tracePt t="42304" x="2709863" y="6723063"/>
          <p14:tracePt t="42320" x="2693988" y="6707188"/>
          <p14:tracePt t="42329" x="2693988" y="6681788"/>
          <p14:tracePt t="42337" x="2693988" y="6673850"/>
          <p14:tracePt t="42347" x="2693988" y="6648450"/>
          <p14:tracePt t="42364" x="2719388" y="6623050"/>
          <p14:tracePt t="42381" x="2735263" y="6572250"/>
          <p14:tracePt t="42398" x="2743200" y="6521450"/>
          <p14:tracePt t="42415" x="2743200" y="6505575"/>
          <p14:tracePt t="42431" x="2752725" y="6480175"/>
          <p14:tracePt t="42448" x="2752725" y="6462713"/>
          <p14:tracePt t="42464" x="2735263" y="6429375"/>
          <p14:tracePt t="42481" x="2709863" y="6403975"/>
          <p14:tracePt t="42498" x="2693988" y="6370638"/>
          <p14:tracePt t="42515" x="2668588" y="6354763"/>
          <p14:tracePt t="42531" x="2660650" y="6345238"/>
          <p14:tracePt t="42548" x="2651125" y="6329363"/>
          <p14:tracePt t="42564" x="2651125" y="6321425"/>
          <p14:tracePt t="42581" x="2643188" y="6311900"/>
          <p14:tracePt t="42598" x="2635250" y="6303963"/>
          <p14:tracePt t="42615" x="2625725" y="6278563"/>
          <p14:tracePt t="42615" x="2617788" y="6278563"/>
          <p14:tracePt t="42631" x="2609850" y="6253163"/>
          <p14:tracePt t="42648" x="2601913" y="6253163"/>
          <p14:tracePt t="42664" x="2601913" y="6237288"/>
          <p14:tracePt t="42795" x="2609850" y="6237288"/>
          <p14:tracePt t="42802" x="2635250" y="6237288"/>
          <p14:tracePt t="42814" x="2660650" y="6237288"/>
          <p14:tracePt t="42831" x="2719388" y="6237288"/>
          <p14:tracePt t="42848" x="2760663" y="6237288"/>
          <p14:tracePt t="42865" x="2819400" y="6237288"/>
          <p14:tracePt t="42881" x="2911475" y="6237288"/>
          <p14:tracePt t="42898" x="3013075" y="6245225"/>
          <p14:tracePt t="42914" x="3146425" y="6253163"/>
          <p14:tracePt t="42931" x="3281363" y="6270625"/>
          <p14:tracePt t="42948" x="3424238" y="6278563"/>
          <p14:tracePt t="42964" x="3575050" y="6286500"/>
          <p14:tracePt t="42981" x="3700463" y="6303963"/>
          <p14:tracePt t="42998" x="3825875" y="6321425"/>
          <p14:tracePt t="43014" x="3935413" y="6329363"/>
          <p14:tracePt t="43030" x="4044950" y="6337300"/>
          <p14:tracePt t="43048" x="4170363" y="6337300"/>
          <p14:tracePt t="43064" x="4203700" y="6337300"/>
          <p14:tracePt t="43081" x="4313238" y="6345238"/>
          <p14:tracePt t="43098" x="4422775" y="6354763"/>
          <p14:tracePt t="43115" x="4505325" y="6354763"/>
          <p14:tracePt t="43131" x="4589463" y="6354763"/>
          <p14:tracePt t="43148" x="4691063" y="6354763"/>
          <p14:tracePt t="43164" x="4740275" y="6354763"/>
          <p14:tracePt t="43181" x="4841875" y="6354763"/>
          <p14:tracePt t="43198" x="4892675" y="6354763"/>
          <p14:tracePt t="43215" x="4926013" y="6354763"/>
          <p14:tracePt t="43231" x="4951413" y="6354763"/>
          <p14:tracePt t="43248" x="4959350" y="6354763"/>
          <p14:tracePt t="43269" x="4967288" y="6354763"/>
          <p14:tracePt t="43466" x="4975225" y="6354763"/>
          <p14:tracePt t="43482" x="4975225" y="6345238"/>
          <p14:tracePt t="43506" x="4975225" y="6337300"/>
          <p14:tracePt t="43515" x="4975225" y="6321425"/>
          <p14:tracePt t="43531" x="4959350" y="6311900"/>
          <p14:tracePt t="43538" x="4951413" y="6303963"/>
          <p14:tracePt t="43556" x="4926013" y="6296025"/>
          <p14:tracePt t="43564" x="4908550" y="6296025"/>
          <p14:tracePt t="43581" x="4900613" y="6296025"/>
          <p14:tracePt t="43597" x="4857750" y="6286500"/>
          <p14:tracePt t="43614" x="4833938" y="6278563"/>
          <p14:tracePt t="43631" x="4808538" y="6278563"/>
          <p14:tracePt t="43648" x="4783138" y="6278563"/>
          <p14:tracePt t="43664" x="4765675" y="6278563"/>
          <p14:tracePt t="43681" x="4749800" y="6278563"/>
          <p14:tracePt t="43698" x="4740275" y="6278563"/>
          <p14:tracePt t="43715" x="4716463" y="6270625"/>
          <p14:tracePt t="43731" x="4681538" y="6270625"/>
          <p14:tracePt t="43748" x="4640263" y="6270625"/>
          <p14:tracePt t="43764" x="4573588" y="6262688"/>
          <p14:tracePt t="43781" x="4522788" y="6262688"/>
          <p14:tracePt t="43798" x="4464050" y="6253163"/>
          <p14:tracePt t="43814" x="4413250" y="6253163"/>
          <p14:tracePt t="43831" x="4379913" y="6253163"/>
          <p14:tracePt t="43847" x="4305300" y="6253163"/>
          <p14:tracePt t="43864" x="4221163" y="6237288"/>
          <p14:tracePt t="43881" x="4137025" y="6219825"/>
          <p14:tracePt t="43898" x="4103688" y="6211888"/>
          <p14:tracePt t="43914" x="4086225" y="6211888"/>
          <p14:tracePt t="43930" x="4044950" y="6211888"/>
          <p14:tracePt t="43948" x="4011613" y="6211888"/>
          <p14:tracePt t="43964" x="3986213" y="6211888"/>
          <p14:tracePt t="43981" x="3952875" y="6211888"/>
          <p14:tracePt t="43998" x="3917950" y="6211888"/>
          <p14:tracePt t="44014" x="3876675" y="6211888"/>
          <p14:tracePt t="44030" x="3817938" y="6211888"/>
          <p14:tracePt t="44048" x="3776663" y="6211888"/>
          <p14:tracePt t="44064" x="3717925" y="6211888"/>
          <p14:tracePt t="44081" x="3624263" y="6211888"/>
          <p14:tracePt t="44097" x="3549650" y="6211888"/>
          <p14:tracePt t="44114" x="3465513" y="6211888"/>
          <p14:tracePt t="44131" x="3414713" y="6211888"/>
          <p14:tracePt t="44148" x="3365500" y="6211888"/>
          <p14:tracePt t="44165" x="3348038" y="6211888"/>
          <p14:tracePt t="44181" x="3314700" y="6211888"/>
          <p14:tracePt t="44198" x="3297238" y="6211888"/>
          <p14:tracePt t="44215" x="3281363" y="6211888"/>
          <p14:tracePt t="44230" x="3255963" y="6211888"/>
          <p14:tracePt t="44248" x="3205163" y="6211888"/>
          <p14:tracePt t="44264" x="3154363" y="6211888"/>
          <p14:tracePt t="44281" x="3095625" y="6211888"/>
          <p14:tracePt t="44298" x="3046413" y="6211888"/>
          <p14:tracePt t="44314" x="3003550" y="6211888"/>
          <p14:tracePt t="44332" x="2911475" y="6211888"/>
          <p14:tracePt t="44348" x="2878138" y="6211888"/>
          <p14:tracePt t="44365" x="2801938" y="6211888"/>
          <p14:tracePt t="44381" x="2794000" y="6211888"/>
          <p14:tracePt t="44382" x="2778125" y="6211888"/>
          <p14:tracePt t="44398" x="2768600" y="6211888"/>
          <p14:tracePt t="44414" x="2752725" y="6211888"/>
          <p14:tracePt t="44431" x="2735263" y="6211888"/>
          <p14:tracePt t="44448" x="2701925" y="6211888"/>
          <p14:tracePt t="44464" x="2693988" y="6211888"/>
          <p14:tracePt t="44482" x="2676525" y="6211888"/>
          <p14:tracePt t="44498" x="2668588" y="6211888"/>
          <p14:tracePt t="44520" x="2660650" y="6211888"/>
          <p14:tracePt t="44741" x="2651125" y="6194425"/>
          <p14:tracePt t="44766" x="2643188" y="6186488"/>
          <p14:tracePt t="44791" x="2643188" y="6178550"/>
          <p14:tracePt t="45036" x="2643188" y="6186488"/>
          <p14:tracePt t="45043" x="2635250" y="6194425"/>
          <p14:tracePt t="45126" x="2625725" y="6203950"/>
          <p14:tracePt t="45167" x="2617788" y="6219825"/>
          <p14:tracePt t="45183" x="2617788" y="6227763"/>
          <p14:tracePt t="45199" x="2617788" y="6245225"/>
          <p14:tracePt t="45207" x="2617788" y="6253163"/>
          <p14:tracePt t="45216" x="2617788" y="6270625"/>
          <p14:tracePt t="45231" x="2617788" y="6286500"/>
          <p14:tracePt t="45232" x="2617788" y="6296025"/>
          <p14:tracePt t="45247" x="2617788" y="6311900"/>
          <p14:tracePt t="45264" x="2609850" y="6329363"/>
          <p14:tracePt t="45281" x="2609850" y="6345238"/>
          <p14:tracePt t="45298" x="2609850" y="6362700"/>
          <p14:tracePt t="45315" x="2609850" y="6370638"/>
          <p14:tracePt t="45330" x="2609850" y="6380163"/>
          <p14:tracePt t="45355" x="2609850" y="6388100"/>
          <p14:tracePt t="45370" x="2609850" y="6396038"/>
          <p14:tracePt t="45381" x="2609850" y="6413500"/>
          <p14:tracePt t="45403" x="2609850" y="6429375"/>
          <p14:tracePt t="45420" x="2609850" y="6438900"/>
          <p14:tracePt t="45431" x="2609850" y="6446838"/>
          <p14:tracePt t="45448" x="2609850" y="6462713"/>
          <p14:tracePt t="45464" x="2609850" y="6472238"/>
          <p14:tracePt t="45481" x="2609850" y="6488113"/>
          <p14:tracePt t="45510" x="2609850" y="6497638"/>
          <p14:tracePt t="45527" x="2609850" y="6505575"/>
          <p14:tracePt t="45535" x="2609850" y="6513513"/>
          <p14:tracePt t="45584" x="2609850" y="6521450"/>
          <p14:tracePt t="45739" x="2609850" y="6530975"/>
          <p14:tracePt t="45749" x="2609850" y="6546850"/>
          <p14:tracePt t="45756" x="2601913" y="6581775"/>
          <p14:tracePt t="45765" x="2584450" y="6615113"/>
          <p14:tracePt t="45781" x="2551113" y="6630988"/>
          <p14:tracePt t="45798" x="2484438" y="6640513"/>
          <p14:tracePt t="45814" x="2474913" y="6640513"/>
          <p14:tracePt t="45831" x="2466975" y="6640513"/>
          <p14:tracePt t="45977" x="2466975" y="6648450"/>
          <p14:tracePt t="45993" x="2484438" y="6648450"/>
          <p14:tracePt t="46009" x="2500313" y="6648450"/>
          <p14:tracePt t="46025" x="2517775" y="6648450"/>
          <p14:tracePt t="46033" x="2533650" y="6640513"/>
          <p14:tracePt t="46049" x="2551113" y="6623050"/>
          <p14:tracePt t="46064" x="2566988" y="6597650"/>
          <p14:tracePt t="46081" x="2566988" y="6589713"/>
          <p14:tracePt t="46098" x="2576513" y="6572250"/>
          <p14:tracePt t="46114" x="2584450" y="6546850"/>
          <p14:tracePt t="46132" x="2592388" y="6521450"/>
          <p14:tracePt t="46133" x="2601913" y="6513513"/>
          <p14:tracePt t="46148" x="2609850" y="6505575"/>
          <p14:tracePt t="46165" x="2617788" y="6497638"/>
          <p14:tracePt t="46188" x="2625725" y="6480175"/>
          <p14:tracePt t="46198" x="2635250" y="6472238"/>
          <p14:tracePt t="46214" x="2651125" y="6462713"/>
          <p14:tracePt t="46231" x="2668588" y="6454775"/>
          <p14:tracePt t="46248" x="2676525" y="6454775"/>
          <p14:tracePt t="46891" x="2701925" y="6438900"/>
          <p14:tracePt t="46893" x="2727325" y="6421438"/>
          <p14:tracePt t="46900" x="2743200" y="6421438"/>
          <p14:tracePt t="46915" x="2778125" y="6421438"/>
          <p14:tracePt t="46931" x="2836863" y="6421438"/>
          <p14:tracePt t="46948" x="2936875" y="6421438"/>
          <p14:tracePt t="46964" x="3054350" y="6429375"/>
          <p14:tracePt t="46981" x="3205163" y="6454775"/>
          <p14:tracePt t="46998" x="3389313" y="6472238"/>
          <p14:tracePt t="47014" x="3582988" y="6488113"/>
          <p14:tracePt t="47015" x="3683000" y="6497638"/>
          <p14:tracePt t="47030" x="3776663" y="6513513"/>
          <p14:tracePt t="47048" x="3884613" y="6538913"/>
          <p14:tracePt t="47065" x="3894138" y="6538913"/>
          <p14:tracePt t="47081" x="3884613" y="6538913"/>
          <p14:tracePt t="47318" x="3894138" y="6538913"/>
          <p14:tracePt t="47326" x="3910013" y="6556375"/>
          <p14:tracePt t="47335" x="3927475" y="6572250"/>
          <p14:tracePt t="47348" x="3943350" y="6597650"/>
          <p14:tracePt t="47365" x="3960813" y="6640513"/>
          <p14:tracePt t="49108" x="3960813" y="6648450"/>
          <p14:tracePt t="49224" x="3968750" y="6648450"/>
          <p14:tracePt t="49241" x="3976688" y="6640513"/>
          <p14:tracePt t="49248" x="3976688" y="6630988"/>
          <p14:tracePt t="49257" x="3986213" y="6623050"/>
          <p14:tracePt t="49265" x="3994150" y="6615113"/>
          <p14:tracePt t="49281" x="4011613" y="6605588"/>
          <p14:tracePt t="49299" x="4019550" y="6597650"/>
          <p14:tracePt t="49348" x="4027488" y="6597650"/>
          <p14:tracePt t="49364" x="4044950" y="6597650"/>
          <p14:tracePt t="49372" x="4052888" y="6597650"/>
          <p14:tracePt t="49396" x="4060825" y="6597650"/>
          <p14:tracePt t="49445" x="4044950" y="6597650"/>
          <p14:tracePt t="49453" x="4019550" y="6597650"/>
          <p14:tracePt t="49465" x="4011613" y="6597650"/>
          <p14:tracePt t="49609" x="4002088" y="6597650"/>
          <p14:tracePt t="49765" x="4002088" y="6589713"/>
          <p14:tracePt t="49862" x="4002088" y="6581775"/>
          <p14:tracePt t="50149" x="4019550" y="6581775"/>
          <p14:tracePt t="50157" x="4027488" y="6581775"/>
          <p14:tracePt t="50165" x="4035425" y="6572250"/>
          <p14:tracePt t="50181" x="4060825" y="6572250"/>
          <p14:tracePt t="50198" x="4070350" y="6572250"/>
          <p14:tracePt t="50198" x="4078288" y="6572250"/>
          <p14:tracePt t="50214" x="4119563" y="6572250"/>
          <p14:tracePt t="50231" x="4144963" y="6572250"/>
          <p14:tracePt t="50248" x="4178300" y="6572250"/>
          <p14:tracePt t="50264" x="4229100" y="6564313"/>
          <p14:tracePt t="50281" x="4254500" y="6564313"/>
          <p14:tracePt t="50298" x="4287838" y="6546850"/>
          <p14:tracePt t="50314" x="4364038" y="6521450"/>
          <p14:tracePt t="50331" x="4405313" y="6505575"/>
          <p14:tracePt t="50349" x="4471988" y="6497638"/>
          <p14:tracePt t="50365" x="4514850" y="6488113"/>
          <p14:tracePt t="50381" x="4530725" y="6488113"/>
          <p14:tracePt t="50398" x="4573588" y="6480175"/>
          <p14:tracePt t="50415" x="4589463" y="6480175"/>
          <p14:tracePt t="50431" x="4632325" y="6480175"/>
          <p14:tracePt t="50448" x="4673600" y="6480175"/>
          <p14:tracePt t="50464" x="4691063" y="6488113"/>
          <p14:tracePt t="50481" x="4691063" y="6513513"/>
          <p14:tracePt t="50498" x="4648200" y="6530975"/>
          <p14:tracePt t="50515" x="4640263" y="6530975"/>
          <p14:tracePt t="50615" x="4640263" y="6546850"/>
          <p14:tracePt t="50631" x="4648200" y="6546850"/>
          <p14:tracePt t="50639" x="4657725" y="6556375"/>
          <p14:tracePt t="50648" x="4673600" y="6564313"/>
          <p14:tracePt t="50665" x="4732338" y="6572250"/>
          <p14:tracePt t="50681" x="4791075" y="6589713"/>
          <p14:tracePt t="50699" x="4824413" y="6597650"/>
          <p14:tracePt t="50714" x="4867275" y="6623050"/>
          <p14:tracePt t="50731" x="4892675" y="6640513"/>
          <p14:tracePt t="50747" x="4900613" y="6640513"/>
          <p14:tracePt t="50770" x="4908550" y="6648450"/>
          <p14:tracePt t="50781" x="4908550" y="6656388"/>
          <p14:tracePt t="50798" x="4908550" y="6673850"/>
          <p14:tracePt t="50814" x="4916488" y="6689725"/>
          <p14:tracePt t="50832" x="4916488" y="6715125"/>
          <p14:tracePt t="50848" x="4926013" y="6740525"/>
          <p14:tracePt t="50864" x="4926013" y="6757988"/>
          <p14:tracePt t="50881" x="4933950" y="6773863"/>
          <p14:tracePt t="51580" x="4933950" y="6765925"/>
          <p14:tracePt t="51588" x="4933950" y="6757988"/>
          <p14:tracePt t="51598" x="4926013" y="6748463"/>
          <p14:tracePt t="51615" x="4916488" y="6740525"/>
          <p14:tracePt t="51631" x="4916488" y="6732588"/>
          <p14:tracePt t="51648" x="4908550" y="6723063"/>
          <p14:tracePt t="51664" x="4900613" y="6699250"/>
          <p14:tracePt t="51801" x="4900613" y="6689725"/>
          <p14:tracePt t="51842" x="4900613" y="6673850"/>
          <p14:tracePt t="51850" x="4892675" y="6673850"/>
          <p14:tracePt t="51865" x="4892675" y="6664325"/>
          <p14:tracePt t="51881" x="4883150" y="6648450"/>
          <p14:tracePt t="51898" x="4867275" y="6623050"/>
          <p14:tracePt t="51914" x="4867275" y="6615113"/>
          <p14:tracePt t="51915" x="4857750" y="6597650"/>
          <p14:tracePt t="51932" x="4849813" y="6581775"/>
          <p14:tracePt t="51947" x="4849813" y="6564313"/>
          <p14:tracePt t="51964" x="4833938" y="6497638"/>
          <p14:tracePt t="51981" x="4824413" y="6472238"/>
          <p14:tracePt t="51998" x="4824413" y="6446838"/>
          <p14:tracePt t="52015" x="4824413" y="6438900"/>
          <p14:tracePt t="52031" x="4816475" y="6421438"/>
          <p14:tracePt t="52048" x="4816475" y="6403975"/>
          <p14:tracePt t="52065" x="4808538" y="6396038"/>
          <p14:tracePt t="52081" x="4808538" y="6388100"/>
          <p14:tracePt t="52098" x="4808538" y="6370638"/>
          <p14:tracePt t="52115" x="4808538" y="6362700"/>
          <p14:tracePt t="52143" x="4808538" y="6354763"/>
          <p14:tracePt t="52210" x="4808538" y="6345238"/>
          <p14:tracePt t="52406" x="4799013" y="6345238"/>
          <p14:tracePt t="52422" x="4791075" y="6345238"/>
          <p14:tracePt t="52432" x="4775200" y="6345238"/>
          <p14:tracePt t="52448" x="4740275" y="6354763"/>
          <p14:tracePt t="52464" x="4673600" y="6354763"/>
          <p14:tracePt t="52481" x="4589463" y="6354763"/>
          <p14:tracePt t="52498" x="4540250" y="6354763"/>
          <p14:tracePt t="52515" x="4464050" y="6354763"/>
          <p14:tracePt t="52531" x="4338638" y="6354763"/>
          <p14:tracePt t="52548" x="4246563" y="6354763"/>
          <p14:tracePt t="52564" x="4170363" y="6354763"/>
          <p14:tracePt t="52581" x="4119563" y="6354763"/>
          <p14:tracePt t="52597" x="4111625" y="6354763"/>
          <p14:tracePt t="52618" x="4094163" y="6354763"/>
          <p14:tracePt t="52634" x="4086225" y="6354763"/>
          <p14:tracePt t="52651" x="4078288" y="6354763"/>
          <p14:tracePt t="52664" x="4070350" y="6354763"/>
          <p14:tracePt t="52681" x="4060825" y="6354763"/>
          <p14:tracePt t="52697" x="4044950" y="6354763"/>
          <p14:tracePt t="52714" x="4019550" y="6354763"/>
          <p14:tracePt t="52731" x="3986213" y="6354763"/>
          <p14:tracePt t="52747" x="3968750" y="6354763"/>
          <p14:tracePt t="52765" x="3960813" y="6354763"/>
          <p14:tracePt t="52856" x="3968750" y="6354763"/>
          <p14:tracePt t="52864" x="3976688" y="6354763"/>
          <p14:tracePt t="52871" x="4002088" y="6345238"/>
          <p14:tracePt t="52881" x="4035425" y="6345238"/>
          <p14:tracePt t="52898" x="4094163" y="6345238"/>
          <p14:tracePt t="52914" x="4144963" y="6345238"/>
          <p14:tracePt t="52931" x="4237038" y="6345238"/>
          <p14:tracePt t="52948" x="4346575" y="6345238"/>
          <p14:tracePt t="52964" x="4464050" y="6345238"/>
          <p14:tracePt t="52981" x="4598988" y="6345238"/>
          <p14:tracePt t="52998" x="4740275" y="6345238"/>
          <p14:tracePt t="53015" x="4875213" y="6345238"/>
          <p14:tracePt t="53031" x="4984750" y="6345238"/>
          <p14:tracePt t="53048" x="5010150" y="6345238"/>
          <p14:tracePt t="53065" x="5018088" y="6345238"/>
          <p14:tracePt t="53232" x="5026025" y="6345238"/>
          <p14:tracePt t="53330" x="5010150" y="6337300"/>
          <p14:tracePt t="53339" x="4992688" y="6337300"/>
          <p14:tracePt t="53349" x="4984750" y="6337300"/>
          <p14:tracePt t="53364" x="4959350" y="6337300"/>
          <p14:tracePt t="53382" x="4933950" y="6337300"/>
          <p14:tracePt t="53397" x="4916488" y="6337300"/>
          <p14:tracePt t="53414" x="4900613" y="6337300"/>
          <p14:tracePt t="53432" x="4883150" y="6337300"/>
          <p14:tracePt t="53448" x="4857750" y="6337300"/>
          <p14:tracePt t="53464" x="4833938" y="6337300"/>
          <p14:tracePt t="53501" x="4824413" y="6337300"/>
          <p14:tracePt t="53519" x="4816475" y="6337300"/>
          <p14:tracePt t="53534" x="4799013" y="6337300"/>
          <p14:tracePt t="53542" x="4783138" y="6337300"/>
          <p14:tracePt t="53558" x="4775200" y="6337300"/>
          <p14:tracePt t="53576" x="4749800" y="6337300"/>
          <p14:tracePt t="54418" x="4757738" y="6345238"/>
          <p14:tracePt t="54435" x="4765675" y="6345238"/>
          <p14:tracePt t="54451" x="4783138" y="6354763"/>
          <p14:tracePt t="54467" x="4799013" y="6354763"/>
          <p14:tracePt t="54484" x="4808538" y="6354763"/>
          <p14:tracePt t="54507" x="4816475" y="6370638"/>
          <p14:tracePt t="55523" x="4816475" y="6380163"/>
          <p14:tracePt t="55539" x="4816475" y="6388100"/>
          <p14:tracePt t="55547" x="4816475" y="6396038"/>
          <p14:tracePt t="56153" x="4799013" y="6403975"/>
          <p14:tracePt t="56161" x="4783138" y="6413500"/>
          <p14:tracePt t="56168" x="4765675" y="6413500"/>
          <p14:tracePt t="56181" x="4740275" y="6413500"/>
          <p14:tracePt t="56198" x="4691063" y="6421438"/>
          <p14:tracePt t="56214" x="4657725" y="6429375"/>
          <p14:tracePt t="56231" x="4598988" y="6438900"/>
          <p14:tracePt t="56248" x="4530725" y="6446838"/>
          <p14:tracePt t="56264" x="4497388" y="6446838"/>
          <p14:tracePt t="56281" x="4481513" y="6454775"/>
          <p14:tracePt t="56298" x="4471988" y="6462713"/>
          <p14:tracePt t="56390" x="4471988" y="6472238"/>
          <p14:tracePt t="56415" x="4481513" y="6472238"/>
          <p14:tracePt t="56448" x="4489450" y="6472238"/>
          <p14:tracePt t="56554" x="4497388" y="6472238"/>
          <p14:tracePt t="56562" x="4505325" y="6472238"/>
          <p14:tracePt t="56570" x="4530725" y="6472238"/>
          <p14:tracePt t="56581" x="4548188" y="6472238"/>
          <p14:tracePt t="56598" x="4589463" y="6472238"/>
          <p14:tracePt t="56614" x="4665663" y="6472238"/>
          <p14:tracePt t="56631" x="4724400" y="6472238"/>
          <p14:tracePt t="56648" x="4765675" y="6472238"/>
          <p14:tracePt t="57053" x="4775200" y="6472238"/>
          <p14:tracePt t="57061" x="4775200" y="6462713"/>
          <p14:tracePt t="57070" x="4791075" y="6454775"/>
          <p14:tracePt t="57085" x="4808538" y="6446838"/>
          <p14:tracePt t="57098" x="4833938" y="6446838"/>
          <p14:tracePt t="57114" x="4908550" y="6429375"/>
          <p14:tracePt t="57131" x="4959350" y="6421438"/>
          <p14:tracePt t="57148" x="5043488" y="6413500"/>
          <p14:tracePt t="57164" x="5143500" y="6413500"/>
          <p14:tracePt t="57181" x="5227638" y="6396038"/>
          <p14:tracePt t="57197" x="5319713" y="6388100"/>
          <p14:tracePt t="57214" x="5370513" y="6388100"/>
          <p14:tracePt t="57231" x="5403850" y="6388100"/>
          <p14:tracePt t="57249" x="5429250" y="6388100"/>
          <p14:tracePt t="57265" x="5445125" y="6388100"/>
          <p14:tracePt t="57281" x="5462588" y="6388100"/>
          <p14:tracePt t="57298" x="5480050" y="6388100"/>
          <p14:tracePt t="57314" x="5495925" y="6388100"/>
          <p14:tracePt t="57331" x="5521325" y="6388100"/>
          <p14:tracePt t="57348" x="5554663" y="6396038"/>
          <p14:tracePt t="57365" x="5562600" y="6396038"/>
          <p14:tracePt t="57381" x="5588000" y="6396038"/>
          <p14:tracePt t="57398" x="5597525" y="6403975"/>
          <p14:tracePt t="57651" x="5588000" y="6403975"/>
          <p14:tracePt t="57659" x="5580063" y="6403975"/>
          <p14:tracePt t="57667" x="5562600" y="6403975"/>
          <p14:tracePt t="57682" x="5546725" y="6403975"/>
          <p14:tracePt t="57697" x="5480050" y="6403975"/>
          <p14:tracePt t="57714" x="5403850" y="6403975"/>
          <p14:tracePt t="57731" x="5245100" y="6403975"/>
          <p14:tracePt t="57748" x="5000625" y="6403975"/>
          <p14:tracePt t="57764" x="4724400" y="6403975"/>
          <p14:tracePt t="57781" x="4489450" y="6403975"/>
          <p14:tracePt t="57782" x="4371975" y="6403975"/>
          <p14:tracePt t="57798" x="4270375" y="6403975"/>
          <p14:tracePt t="57815" x="4070350" y="6403975"/>
          <p14:tracePt t="57831" x="4035425" y="6403975"/>
          <p14:tracePt t="57848" x="4027488" y="6403975"/>
          <p14:tracePt t="57928" x="4019550" y="6403975"/>
          <p14:tracePt t="57937" x="4011613" y="6403975"/>
          <p14:tracePt t="57953" x="4002088" y="6403975"/>
          <p14:tracePt t="57969" x="3994150" y="6403975"/>
          <p14:tracePt t="57981" x="3986213" y="6403975"/>
          <p14:tracePt t="57998" x="3976688" y="6403975"/>
          <p14:tracePt t="59260" x="3994150" y="6403975"/>
          <p14:tracePt t="59293" x="4002088" y="6403975"/>
          <p14:tracePt t="59309" x="4011613" y="6403975"/>
          <p14:tracePt t="59318" x="4019550" y="6403975"/>
          <p14:tracePt t="59331" x="4035425" y="6403975"/>
          <p14:tracePt t="59349" x="4060825" y="6403975"/>
          <p14:tracePt t="59365" x="4070350" y="6403975"/>
          <p14:tracePt t="59366" x="4078288" y="6403975"/>
          <p14:tracePt t="59382" x="4094163" y="6403975"/>
          <p14:tracePt t="59398" x="4103688" y="6403975"/>
          <p14:tracePt t="59415" x="4129088" y="6403975"/>
          <p14:tracePt t="59431" x="4152900" y="6403975"/>
          <p14:tracePt t="59448" x="4195763" y="6403975"/>
          <p14:tracePt t="59464" x="4229100" y="6403975"/>
          <p14:tracePt t="59481" x="4262438" y="6403975"/>
          <p14:tracePt t="59498" x="4305300" y="6403975"/>
          <p14:tracePt t="59515" x="4354513" y="6403975"/>
          <p14:tracePt t="59532" x="4397375" y="6403975"/>
          <p14:tracePt t="59548" x="4438650" y="6403975"/>
          <p14:tracePt t="59564" x="4481513" y="6413500"/>
          <p14:tracePt t="59582" x="4505325" y="6413500"/>
          <p14:tracePt t="59598" x="4540250" y="6413500"/>
          <p14:tracePt t="59614" x="4573588" y="6413500"/>
          <p14:tracePt t="59632" x="4589463" y="6413500"/>
          <p14:tracePt t="59648" x="4614863" y="6413500"/>
          <p14:tracePt t="59664" x="4640263" y="6413500"/>
          <p14:tracePt t="59681" x="4648200" y="6413500"/>
          <p14:tracePt t="59698" x="4665663" y="6413500"/>
          <p14:tracePt t="59714" x="4673600" y="6413500"/>
          <p14:tracePt t="59731" x="4691063" y="6413500"/>
          <p14:tracePt t="59748" x="4706938" y="6403975"/>
          <p14:tracePt t="59765" x="4724400" y="6403975"/>
          <p14:tracePt t="59781" x="4740275" y="6403975"/>
          <p14:tracePt t="59798" x="4749800" y="6403975"/>
          <p14:tracePt t="59814" x="4757738" y="6396038"/>
          <p14:tracePt t="59839" x="4765675" y="6396038"/>
          <p14:tracePt t="63514" x="4775200" y="6396038"/>
          <p14:tracePt t="63522" x="4791075" y="6396038"/>
          <p14:tracePt t="63531" x="4816475" y="6396038"/>
          <p14:tracePt t="63548" x="4875213" y="6396038"/>
          <p14:tracePt t="63564" x="4933950" y="6413500"/>
          <p14:tracePt t="63581" x="4984750" y="6413500"/>
          <p14:tracePt t="63598" x="5043488" y="6413500"/>
          <p14:tracePt t="63614" x="5084763" y="6413500"/>
          <p14:tracePt t="63631" x="5135563" y="6413500"/>
          <p14:tracePt t="63648" x="5168900" y="6421438"/>
          <p14:tracePt t="63665" x="5186363" y="6421438"/>
          <p14:tracePt t="63682" x="5194300" y="6421438"/>
          <p14:tracePt t="63726" x="5202238" y="6421438"/>
          <p14:tracePt t="63742" x="5210175" y="6421438"/>
          <p14:tracePt t="63749" x="5227638" y="6421438"/>
          <p14:tracePt t="63757" x="5245100" y="6421438"/>
          <p14:tracePt t="63767" x="5253038" y="6421438"/>
          <p14:tracePt t="63782" x="5260975" y="6429375"/>
          <p14:tracePt t="63797" x="5286375" y="6438900"/>
          <p14:tracePt t="63814" x="5319713" y="6446838"/>
          <p14:tracePt t="63831" x="5353050" y="6446838"/>
          <p14:tracePt t="63848" x="5370513" y="6446838"/>
          <p14:tracePt t="63962" x="5386388" y="6446838"/>
          <p14:tracePt t="69978" x="5370513" y="6438900"/>
          <p14:tracePt t="69987" x="5337175" y="6438900"/>
          <p14:tracePt t="69998" x="5294313" y="6413500"/>
          <p14:tracePt t="70014" x="5253038" y="6396038"/>
          <p14:tracePt t="70031" x="5194300" y="6388100"/>
          <p14:tracePt t="70048" x="5135563" y="6354763"/>
          <p14:tracePt t="70064" x="5051425" y="6345238"/>
          <p14:tracePt t="70081" x="4967288" y="6329363"/>
          <p14:tracePt t="70098" x="4900613" y="6321425"/>
          <p14:tracePt t="70114" x="4833938" y="6311900"/>
          <p14:tracePt t="70131" x="4816475" y="6311900"/>
          <p14:tracePt t="70148" x="4783138" y="6311900"/>
          <p14:tracePt t="70164" x="4749800" y="6311900"/>
          <p14:tracePt t="70181" x="4716463" y="6311900"/>
          <p14:tracePt t="70198" x="4691063" y="6311900"/>
          <p14:tracePt t="70214" x="4673600" y="6311900"/>
          <p14:tracePt t="70231" x="4657725" y="6311900"/>
          <p14:tracePt t="70248" x="4640263" y="6311900"/>
          <p14:tracePt t="70339" x="4632325" y="6311900"/>
          <p14:tracePt t="70380" x="4622800" y="6311900"/>
          <p14:tracePt t="70674" x="4614863" y="6311900"/>
          <p14:tracePt t="70683" x="4606925" y="6311900"/>
          <p14:tracePt t="70698" x="4598988" y="6296025"/>
          <p14:tracePt t="85197" x="4622800" y="6303963"/>
          <p14:tracePt t="85209" x="4657725" y="6329363"/>
          <p14:tracePt t="85217" x="4706938" y="6345238"/>
          <p14:tracePt t="85231" x="4757738" y="6362700"/>
          <p14:tracePt t="85248" x="4892675" y="6396038"/>
          <p14:tracePt t="85265" x="5010150" y="6421438"/>
          <p14:tracePt t="85281" x="5118100" y="6446838"/>
          <p14:tracePt t="85297" x="5194300" y="6454775"/>
          <p14:tracePt t="85314" x="5202238" y="6454775"/>
          <p14:tracePt t="85315" x="5219700" y="6454775"/>
          <p14:tracePt t="85331" x="5235575" y="6462713"/>
          <p14:tracePt t="85348" x="5253038" y="6462713"/>
          <p14:tracePt t="85364" x="5286375" y="6462713"/>
          <p14:tracePt t="85381" x="5319713" y="6462713"/>
          <p14:tracePt t="85398" x="5327650" y="6472238"/>
          <p14:tracePt t="85414" x="5337175" y="6472238"/>
          <p14:tracePt t="85431" x="5345113" y="6472238"/>
          <p14:tracePt t="85447" x="5378450" y="6472238"/>
          <p14:tracePt t="85464" x="5395913" y="6488113"/>
          <p14:tracePt t="85481" x="5429250" y="6497638"/>
          <p14:tracePt t="85498" x="5445125" y="6497638"/>
          <p14:tracePt t="85514" x="5454650" y="6505575"/>
          <p14:tracePt t="85592" x="5445125" y="6505575"/>
          <p14:tracePt t="85600" x="5437188" y="6505575"/>
          <p14:tracePt t="85608" x="5429250" y="6505575"/>
          <p14:tracePt t="85616" x="5403850" y="6505575"/>
          <p14:tracePt t="85631" x="5395913" y="6505575"/>
          <p14:tracePt t="85647" x="5353050" y="6505575"/>
          <p14:tracePt t="85665" x="5319713" y="6505575"/>
          <p14:tracePt t="85682" x="5278438" y="6505575"/>
          <p14:tracePt t="85698" x="5202238" y="6505575"/>
          <p14:tracePt t="85714" x="5151438" y="6505575"/>
          <p14:tracePt t="85731" x="5102225" y="6505575"/>
          <p14:tracePt t="85748" x="5059363" y="6505575"/>
          <p14:tracePt t="85763" x="5026025" y="6505575"/>
          <p14:tracePt t="85781" x="4984750" y="6505575"/>
          <p14:tracePt t="85798" x="4941888" y="6505575"/>
          <p14:tracePt t="85814" x="4883150" y="6505575"/>
          <p14:tracePt t="85831" x="4841875" y="6505575"/>
          <p14:tracePt t="85848" x="4808538" y="6505575"/>
          <p14:tracePt t="85864" x="4791075" y="6505575"/>
          <p14:tracePt t="85881" x="4765675" y="6505575"/>
          <p14:tracePt t="85898" x="4740275" y="6505575"/>
          <p14:tracePt t="85914" x="4724400" y="6505575"/>
          <p14:tracePt t="85931" x="4716463" y="6505575"/>
          <p14:tracePt t="85948" x="4699000" y="6505575"/>
          <p14:tracePt t="85963" x="4681538" y="6505575"/>
          <p14:tracePt t="85981" x="4648200" y="6505575"/>
          <p14:tracePt t="85998" x="4622800" y="6505575"/>
          <p14:tracePt t="86014" x="4614863" y="6505575"/>
          <p14:tracePt t="86031" x="4598988" y="6505575"/>
          <p14:tracePt t="86048" x="4589463" y="6505575"/>
          <p14:tracePt t="86302" x="4589463" y="6497638"/>
          <p14:tracePt t="86326" x="4589463" y="6488113"/>
          <p14:tracePt t="86342" x="4598988" y="6488113"/>
          <p14:tracePt t="86523" x="4606925" y="6488113"/>
          <p14:tracePt t="86531" x="4614863" y="6480175"/>
          <p14:tracePt t="86563" x="4622800" y="6472238"/>
          <p14:tracePt t="86572" x="4632325" y="6472238"/>
          <p14:tracePt t="86588" x="4640263" y="6462713"/>
          <p14:tracePt t="86597" x="4640263" y="6454775"/>
          <p14:tracePt t="86615" x="4640263" y="6446838"/>
          <p14:tracePt t="86631" x="4657725" y="6446838"/>
          <p14:tracePt t="86647" x="4657725" y="6438900"/>
          <p14:tracePt t="86663" x="4657725" y="6429375"/>
          <p14:tracePt t="87292" x="4665663" y="6421438"/>
          <p14:tracePt t="87309" x="4681538" y="6421438"/>
          <p14:tracePt t="87317" x="4699000" y="6421438"/>
          <p14:tracePt t="87331" x="4724400" y="6421438"/>
          <p14:tracePt t="87348" x="4757738" y="6421438"/>
          <p14:tracePt t="87364" x="4783138" y="6421438"/>
          <p14:tracePt t="89265" x="4775200" y="6421438"/>
          <p14:tracePt t="89281" x="4783138" y="6421438"/>
          <p14:tracePt t="89289" x="4808538" y="6421438"/>
          <p14:tracePt t="89298" x="4841875" y="6421438"/>
          <p14:tracePt t="89314" x="4892675" y="6421438"/>
          <p14:tracePt t="89331" x="4951413" y="6421438"/>
          <p14:tracePt t="89348" x="5127625" y="6421438"/>
          <p14:tracePt t="89364" x="5210175" y="6421438"/>
          <p14:tracePt t="89381" x="5278438" y="6421438"/>
          <p14:tracePt t="89398" x="5337175" y="6421438"/>
          <p14:tracePt t="89414" x="5395913" y="6421438"/>
          <p14:tracePt t="89431" x="5445125" y="6421438"/>
          <p14:tracePt t="89448" x="5495925" y="6421438"/>
          <p14:tracePt t="89464" x="5529263" y="6421438"/>
          <p14:tracePt t="89482" x="5580063" y="6421438"/>
          <p14:tracePt t="89497" x="5597525" y="6421438"/>
          <p14:tracePt t="89713" x="5597525" y="6403975"/>
          <p14:tracePt t="92020" x="5588000" y="6403975"/>
          <p14:tracePt t="92028" x="5572125" y="6413500"/>
          <p14:tracePt t="92036" x="5562600" y="6413500"/>
          <p14:tracePt t="92048" x="5554663" y="6413500"/>
          <p14:tracePt t="93564" x="5546725" y="6413500"/>
          <p14:tracePt t="93574" x="5538788" y="6421438"/>
          <p14:tracePt t="93615" x="5529263" y="6429375"/>
          <p14:tracePt t="93672" x="5521325" y="6438900"/>
          <p14:tracePt t="93688" x="5521325" y="6446838"/>
          <p14:tracePt t="93705" x="5521325" y="6462713"/>
          <p14:tracePt t="93729" x="5529263" y="6472238"/>
          <p14:tracePt t="93770" x="5538788" y="6472238"/>
          <p14:tracePt t="94057" x="5546725" y="6472238"/>
          <p14:tracePt t="94066" x="5546725" y="6480175"/>
          <p14:tracePt t="94073" x="5546725" y="6488113"/>
          <p14:tracePt t="94082" x="5546725" y="6505575"/>
          <p14:tracePt t="94098" x="5546725" y="6513513"/>
          <p14:tracePt t="94114" x="5546725" y="6530975"/>
          <p14:tracePt t="94131" x="5546725" y="6538913"/>
          <p14:tracePt t="94148" x="5554663" y="6556375"/>
          <p14:tracePt t="94164" x="5572125" y="6556375"/>
          <p14:tracePt t="94181" x="5572125" y="6564313"/>
          <p14:tracePt t="94369" x="5554663" y="6564313"/>
          <p14:tracePt t="94385" x="5546725" y="6564313"/>
          <p14:tracePt t="94392" x="5538788" y="6556375"/>
          <p14:tracePt t="94401" x="5529263" y="6556375"/>
          <p14:tracePt t="94414" x="5521325" y="6556375"/>
          <p14:tracePt t="94431" x="5495925" y="6538913"/>
          <p14:tracePt t="94448" x="5445125" y="6530975"/>
          <p14:tracePt t="94464" x="5395913" y="6505575"/>
          <p14:tracePt t="94481" x="5345113" y="6472238"/>
          <p14:tracePt t="94497" x="5311775" y="6462713"/>
          <p14:tracePt t="94514" x="5278438" y="6454775"/>
          <p14:tracePt t="94531" x="5268913" y="6454775"/>
          <p14:tracePt t="94548" x="5260975" y="6446838"/>
          <p14:tracePt t="94564" x="5235575" y="6446838"/>
          <p14:tracePt t="94581" x="5210175" y="6429375"/>
          <p14:tracePt t="94597" x="5186363" y="6421438"/>
          <p14:tracePt t="94614" x="5143500" y="6413500"/>
          <p14:tracePt t="94631" x="5118100" y="6413500"/>
          <p14:tracePt t="94648" x="5084763" y="6396038"/>
          <p14:tracePt t="94664" x="5051425" y="6396038"/>
          <p14:tracePt t="94680" x="5026025" y="6388100"/>
          <p14:tracePt t="94698" x="4992688" y="6370638"/>
          <p14:tracePt t="94714" x="4975225" y="6370638"/>
          <p14:tracePt t="94731" x="4951413" y="6370638"/>
          <p14:tracePt t="94747" x="4941888" y="6370638"/>
          <p14:tracePt t="94764" x="4926013" y="6370638"/>
          <p14:tracePt t="94781" x="4916488" y="6370638"/>
          <p14:tracePt t="94798" x="4900613" y="6370638"/>
          <p14:tracePt t="94814" x="4883150" y="6370638"/>
          <p14:tracePt t="94832" x="4841875" y="6370638"/>
          <p14:tracePt t="94847" x="4824413" y="6370638"/>
          <p14:tracePt t="94864" x="4791075" y="6362700"/>
          <p14:tracePt t="94881" x="4765675" y="6362700"/>
          <p14:tracePt t="94897" x="4732338" y="6362700"/>
          <p14:tracePt t="94914" x="4716463" y="6362700"/>
          <p14:tracePt t="94931" x="4706938" y="6362700"/>
          <p14:tracePt t="94947" x="4699000" y="6362700"/>
          <p14:tracePt t="95080" x="4706938" y="6362700"/>
          <p14:tracePt t="95088" x="4724400" y="6362700"/>
          <p14:tracePt t="95098" x="4757738" y="6362700"/>
          <p14:tracePt t="95114" x="4808538" y="6362700"/>
          <p14:tracePt t="95131" x="4892675" y="6370638"/>
          <p14:tracePt t="95148" x="4984750" y="6370638"/>
          <p14:tracePt t="95164" x="5076825" y="6370638"/>
          <p14:tracePt t="95181" x="5151438" y="6370638"/>
          <p14:tracePt t="95198" x="5210175" y="6370638"/>
          <p14:tracePt t="95214" x="5268913" y="6370638"/>
          <p14:tracePt t="95231" x="5303838" y="6370638"/>
          <p14:tracePt t="95247" x="5345113" y="6370638"/>
          <p14:tracePt t="95264" x="5353050" y="6370638"/>
          <p14:tracePt t="95281" x="5362575" y="6370638"/>
          <p14:tracePt t="95298" x="5370513" y="6370638"/>
          <p14:tracePt t="95366" x="5378450" y="6370638"/>
          <p14:tracePt t="95391" x="5386388" y="6370638"/>
          <p14:tracePt t="95402" x="5395913" y="6370638"/>
          <p14:tracePt t="95410" x="5395913" y="6380163"/>
          <p14:tracePt t="95508" x="5386388" y="6380163"/>
          <p14:tracePt t="95525" x="5378450" y="6380163"/>
          <p14:tracePt t="95532" x="5370513" y="6380163"/>
          <p14:tracePt t="95547" x="5362575" y="6380163"/>
          <p14:tracePt t="95564" x="5319713" y="6380163"/>
          <p14:tracePt t="95581" x="5294313" y="6380163"/>
          <p14:tracePt t="95598" x="5268913" y="6380163"/>
          <p14:tracePt t="95598" x="5245100" y="6380163"/>
          <p14:tracePt t="95613" x="5227638" y="6380163"/>
          <p14:tracePt t="95631" x="5160963" y="6380163"/>
          <p14:tracePt t="95648" x="5118100" y="6380163"/>
          <p14:tracePt t="95664" x="5102225" y="6380163"/>
          <p14:tracePt t="95681" x="5043488" y="6380163"/>
          <p14:tracePt t="95698" x="5018088" y="6380163"/>
          <p14:tracePt t="95714" x="5010150" y="6380163"/>
          <p14:tracePt t="95731" x="4975225" y="6380163"/>
          <p14:tracePt t="95747" x="4916488" y="6380163"/>
          <p14:tracePt t="95764" x="4883150" y="6380163"/>
          <p14:tracePt t="95781" x="4857750" y="6380163"/>
          <p14:tracePt t="95797" x="4816475" y="6380163"/>
          <p14:tracePt t="95813" x="4775200" y="6380163"/>
          <p14:tracePt t="95831" x="4740275" y="6380163"/>
          <p14:tracePt t="95847" x="4691063" y="6380163"/>
          <p14:tracePt t="95864" x="4648200" y="6380163"/>
          <p14:tracePt t="95881" x="4589463" y="6380163"/>
          <p14:tracePt t="95897" x="4540250" y="6380163"/>
          <p14:tracePt t="95914" x="4456113" y="6380163"/>
          <p14:tracePt t="95930" x="4430713" y="6380163"/>
          <p14:tracePt t="95947" x="4413250" y="6380163"/>
          <p14:tracePt t="95968" x="4405313" y="6380163"/>
          <p14:tracePt t="96075" x="4413250" y="6380163"/>
          <p14:tracePt t="96083" x="4422775" y="6380163"/>
          <p14:tracePt t="96099" x="4430713" y="6380163"/>
          <p14:tracePt t="96099" x="4446588" y="6380163"/>
          <p14:tracePt t="96114" x="4481513" y="6380163"/>
          <p14:tracePt t="96131" x="4556125" y="6380163"/>
          <p14:tracePt t="96148" x="4640263" y="6388100"/>
          <p14:tracePt t="96164" x="4673600" y="6388100"/>
          <p14:tracePt t="96181" x="4783138" y="6388100"/>
          <p14:tracePt t="96198" x="4849813" y="6388100"/>
          <p14:tracePt t="96214" x="4900613" y="6388100"/>
          <p14:tracePt t="96231" x="4941888" y="6388100"/>
          <p14:tracePt t="96248" x="4992688" y="6388100"/>
          <p14:tracePt t="96264" x="5051425" y="6388100"/>
          <p14:tracePt t="96281" x="5118100" y="6388100"/>
          <p14:tracePt t="96298" x="5168900" y="6388100"/>
          <p14:tracePt t="96314" x="5186363" y="6388100"/>
          <p14:tracePt t="97751" x="5176838" y="6388100"/>
          <p14:tracePt t="97760" x="5160963" y="6388100"/>
          <p14:tracePt t="97768" x="5151438" y="6388100"/>
          <p14:tracePt t="97781" x="5143500" y="6388100"/>
          <p14:tracePt t="97798" x="5118100" y="6388100"/>
          <p14:tracePt t="97814" x="5092700" y="6388100"/>
          <p14:tracePt t="97831" x="5051425" y="6388100"/>
          <p14:tracePt t="97848" x="5000625" y="6388100"/>
          <p14:tracePt t="97865" x="4941888" y="6388100"/>
          <p14:tracePt t="97881" x="4875213" y="6388100"/>
          <p14:tracePt t="97898" x="4833938" y="6388100"/>
          <p14:tracePt t="97898" x="4799013" y="6388100"/>
          <p14:tracePt t="97914" x="4757738" y="6388100"/>
          <p14:tracePt t="97931" x="4749800" y="6388100"/>
          <p14:tracePt t="100751" x="4740275" y="6388100"/>
          <p14:tracePt t="100783" x="4732338" y="6388100"/>
          <p14:tracePt t="100791" x="4732338" y="6396038"/>
          <p14:tracePt t="100806" x="4724400" y="6396038"/>
          <p14:tracePt t="100823" x="4716463" y="6396038"/>
          <p14:tracePt t="100840" x="4706938" y="6396038"/>
          <p14:tracePt t="100873" x="4699000" y="6396038"/>
          <p14:tracePt t="100881" x="4691063" y="6396038"/>
          <p14:tracePt t="100889" x="4681538" y="6396038"/>
          <p14:tracePt t="100898" x="4665663" y="6396038"/>
          <p14:tracePt t="100913" x="4657725" y="6396038"/>
          <p14:tracePt t="102564" x="4657725" y="6388100"/>
          <p14:tracePt t="102571" x="4681538" y="6388100"/>
          <p14:tracePt t="102581" x="4699000" y="6388100"/>
          <p14:tracePt t="102597" x="4749800" y="6388100"/>
          <p14:tracePt t="102614" x="4824413" y="6388100"/>
          <p14:tracePt t="102631" x="4933950" y="6388100"/>
          <p14:tracePt t="102648" x="5033963" y="6388100"/>
          <p14:tracePt t="102664" x="5135563" y="6388100"/>
          <p14:tracePt t="102681" x="5210175" y="6388100"/>
          <p14:tracePt t="102698" x="5245100" y="6388100"/>
          <p14:tracePt t="102714" x="5278438" y="6380163"/>
          <p14:tracePt t="102731" x="5294313" y="6380163"/>
          <p14:tracePt t="102748" x="5311775" y="6380163"/>
          <p14:tracePt t="102764" x="5319713" y="6362700"/>
          <p14:tracePt t="102781" x="5337175" y="6362700"/>
          <p14:tracePt t="102798" x="5353050" y="6362700"/>
          <p14:tracePt t="102955" x="5362575" y="6354763"/>
          <p14:tracePt t="102995" x="5362575" y="6345238"/>
          <p14:tracePt t="103012" x="5362575" y="6337300"/>
          <p14:tracePt t="103022" x="5362575" y="6329363"/>
          <p14:tracePt t="103031" x="5362575" y="6321425"/>
          <p14:tracePt t="103047" x="5362575" y="6311900"/>
          <p14:tracePt t="103930" x="5353050" y="6321425"/>
          <p14:tracePt t="103947" x="5345113" y="6329363"/>
          <p14:tracePt t="103970" x="5327650" y="6345238"/>
          <p14:tracePt t="104231" x="5337175" y="6345238"/>
          <p14:tracePt t="104239" x="5337175" y="6362700"/>
          <p14:tracePt t="104248" x="5370513" y="6403975"/>
          <p14:tracePt t="104265" x="5378450" y="6403975"/>
          <p14:tracePt t="104265" x="5395913" y="6429375"/>
          <p14:tracePt t="104297" x="5403850" y="6429375"/>
          <p14:tracePt t="104370" x="5403850" y="6413500"/>
          <p14:tracePt t="104410" x="5403850" y="6403975"/>
          <p14:tracePt t="104418" x="5395913" y="6403975"/>
          <p14:tracePt t="104435" x="5395913" y="6396038"/>
          <p14:tracePt t="104450" x="5386388" y="6396038"/>
          <p14:tracePt t="104464" x="5378450" y="6396038"/>
          <p14:tracePt t="104481" x="5370513" y="6396038"/>
          <p14:tracePt t="104497" x="5362575" y="6388100"/>
          <p14:tracePt t="104513" x="5353050" y="6388100"/>
          <p14:tracePt t="104530" x="5337175" y="6370638"/>
          <p14:tracePt t="104547" x="5319713" y="6362700"/>
          <p14:tracePt t="104564" x="5311775" y="6345238"/>
          <p14:tracePt t="104581" x="5294313" y="6329363"/>
          <p14:tracePt t="104598" x="5294313" y="6321425"/>
          <p14:tracePt t="104598" x="5294313" y="6303963"/>
          <p14:tracePt t="104614" x="5294313" y="6286500"/>
          <p14:tracePt t="104631" x="5286375" y="6286500"/>
          <p14:tracePt t="104851" x="5278438" y="6278563"/>
          <p14:tracePt t="104875" x="5268913" y="6278563"/>
          <p14:tracePt t="104883" x="5260975" y="6278563"/>
          <p14:tracePt t="104891" x="5253038" y="6278563"/>
          <p14:tracePt t="104899" x="5235575" y="6278563"/>
          <p14:tracePt t="104914" x="5227638" y="6278563"/>
          <p14:tracePt t="104931" x="5176838" y="6270625"/>
          <p14:tracePt t="104947" x="5127625" y="6237288"/>
          <p14:tracePt t="104948" x="5084763" y="6211888"/>
          <p14:tracePt t="104964" x="5033963" y="6186488"/>
          <p14:tracePt t="104964" x="5010150" y="6153150"/>
          <p14:tracePt t="104981" x="4908550" y="6086475"/>
          <p14:tracePt t="104998" x="4875213" y="6069013"/>
          <p14:tracePt t="105014" x="4799013" y="6002338"/>
          <p14:tracePt t="105030" x="4757738" y="5951538"/>
          <p14:tracePt t="105048" x="4757738" y="5934075"/>
          <p14:tracePt t="105064" x="4757738" y="5926138"/>
          <p14:tracePt t="105081" x="4757738" y="5908675"/>
          <p14:tracePt t="105241" x="4749800" y="5908675"/>
          <p14:tracePt t="105266" x="4740275" y="5908675"/>
          <p14:tracePt t="105372" x="4732338" y="5918200"/>
          <p14:tracePt t="105404" x="4724400" y="5934075"/>
          <p14:tracePt t="105421" x="4724400" y="5951538"/>
          <p14:tracePt t="105429" x="4716463" y="5959475"/>
          <p14:tracePt t="105437" x="4716463" y="5969000"/>
          <p14:tracePt t="105448" x="4716463" y="5976938"/>
          <p14:tracePt t="105464" x="4699000" y="6010275"/>
          <p14:tracePt t="105481" x="4699000" y="6027738"/>
          <p14:tracePt t="105498" x="4691063" y="6051550"/>
          <p14:tracePt t="105517" x="4691063" y="6061075"/>
          <p14:tracePt t="105531" x="4681538" y="6069013"/>
          <p14:tracePt t="105575" x="4681538" y="6076950"/>
          <p14:tracePt t="105591" x="4681538" y="6094413"/>
          <p14:tracePt t="105607" x="4681538" y="6102350"/>
          <p14:tracePt t="105624" x="4681538" y="6119813"/>
          <p14:tracePt t="105828" x="4673600" y="6127750"/>
          <p14:tracePt t="105844" x="4673600" y="6135688"/>
          <p14:tracePt t="105852" x="4673600" y="6145213"/>
          <p14:tracePt t="105864" x="4673600" y="6153150"/>
          <p14:tracePt t="105881" x="4673600" y="6161088"/>
          <p14:tracePt t="105898" x="4673600" y="6169025"/>
          <p14:tracePt t="105914" x="4673600" y="6178550"/>
          <p14:tracePt t="105931" x="4673600" y="6186488"/>
          <p14:tracePt t="106146" x="4665663" y="6194425"/>
          <p14:tracePt t="106162" x="4665663" y="6203950"/>
          <p14:tracePt t="106170" x="4657725" y="6211888"/>
          <p14:tracePt t="106181" x="4648200" y="6237288"/>
          <p14:tracePt t="106198" x="4622800" y="6278563"/>
          <p14:tracePt t="106214" x="4589463" y="6296025"/>
          <p14:tracePt t="106231" x="4540250" y="6296025"/>
          <p14:tracePt t="106248" x="4514850" y="6296025"/>
          <p14:tracePt t="106374" x="4505325" y="6296025"/>
          <p14:tracePt t="106383" x="4505325" y="6303963"/>
          <p14:tracePt t="106398" x="4505325" y="6321425"/>
          <p14:tracePt t="106414" x="4522788" y="6329363"/>
          <p14:tracePt t="106415" x="4540250" y="6329363"/>
          <p14:tracePt t="106431" x="4556125" y="6337300"/>
          <p14:tracePt t="106464" x="4564063" y="6345238"/>
          <p14:tracePt t="106481" x="4573588" y="6345238"/>
          <p14:tracePt t="106610" x="4564063" y="6345238"/>
          <p14:tracePt t="106618" x="4556125" y="6321425"/>
          <p14:tracePt t="106631" x="4530725" y="6321425"/>
          <p14:tracePt t="106651" x="4522788" y="6321425"/>
          <p14:tracePt t="107490" x="4514850" y="6321425"/>
          <p14:tracePt t="107498" x="4514850" y="6311900"/>
          <p14:tracePt t="107515" x="4530725" y="6311900"/>
          <p14:tracePt t="107531" x="4548188" y="6296025"/>
          <p14:tracePt t="107548" x="4564063" y="6296025"/>
          <p14:tracePt t="107564" x="4598988" y="6270625"/>
          <p14:tracePt t="107581" x="4632325" y="6245225"/>
          <p14:tracePt t="107598" x="4657725" y="6219825"/>
          <p14:tracePt t="107615" x="4665663" y="6211888"/>
          <p14:tracePt t="107631" x="4691063" y="6186488"/>
          <p14:tracePt t="107648" x="4716463" y="6161088"/>
          <p14:tracePt t="107664" x="4732338" y="6145213"/>
          <p14:tracePt t="107681" x="4740275" y="6135688"/>
          <p14:tracePt t="107698" x="4757738" y="6119813"/>
          <p14:tracePt t="107714" x="4757738" y="6102350"/>
          <p14:tracePt t="107731" x="4765675" y="6094413"/>
          <p14:tracePt t="107748" x="4765675" y="6086475"/>
          <p14:tracePt t="107764" x="4765675" y="6069013"/>
          <p14:tracePt t="107781" x="4765675" y="6051550"/>
          <p14:tracePt t="107798" x="4765675" y="6043613"/>
          <p14:tracePt t="107814" x="4765675" y="6018213"/>
          <p14:tracePt t="107831" x="4765675" y="6010275"/>
          <p14:tracePt t="107897" x="4765675" y="6002338"/>
          <p14:tracePt t="107906" x="4757738" y="6002338"/>
          <p14:tracePt t="107922" x="4757738" y="5992813"/>
          <p14:tracePt t="107931" x="4757738" y="5984875"/>
          <p14:tracePt t="108052" x="4749800" y="5976938"/>
          <p14:tracePt t="108525" x="4732338" y="5969000"/>
          <p14:tracePt t="108533" x="4732338" y="5959475"/>
          <p14:tracePt t="108547" x="4716463" y="5918200"/>
          <p14:tracePt t="108565" x="4699000" y="5892800"/>
          <p14:tracePt t="108581" x="4681538" y="5849938"/>
          <p14:tracePt t="108598" x="4657725" y="5800725"/>
          <p14:tracePt t="108614" x="4640263" y="5783263"/>
          <p14:tracePt t="108631" x="4614863" y="5749925"/>
          <p14:tracePt t="108648" x="4606925" y="5741988"/>
          <p14:tracePt t="108664" x="4589463" y="5724525"/>
          <p14:tracePt t="108681" x="4581525" y="5724525"/>
          <p14:tracePt t="108892" x="4573588" y="5724525"/>
          <p14:tracePt t="108908" x="4564063" y="5724525"/>
          <p14:tracePt t="108932" x="4556125" y="5724525"/>
          <p14:tracePt t="108948" x="4548188" y="5724525"/>
          <p14:tracePt t="108956" x="4540250" y="5724525"/>
          <p14:tracePt t="108964" x="4540250" y="5732463"/>
          <p14:tracePt t="108981" x="4530725" y="5732463"/>
          <p14:tracePt t="108998" x="4489450" y="5732463"/>
          <p14:tracePt t="109014" x="4397375" y="5732463"/>
          <p14:tracePt t="109031" x="4354513" y="5732463"/>
          <p14:tracePt t="109031" x="4338638" y="5732463"/>
          <p14:tracePt t="109047" x="4246563" y="5732463"/>
          <p14:tracePt t="109064" x="4137025" y="5732463"/>
          <p14:tracePt t="109081" x="4019550" y="5732463"/>
          <p14:tracePt t="109098" x="3894138" y="5732463"/>
          <p14:tracePt t="109114" x="3784600" y="5741988"/>
          <p14:tracePt t="109131" x="3692525" y="5741988"/>
          <p14:tracePt t="109147" x="3608388" y="5741988"/>
          <p14:tracePt t="109164" x="3532188" y="5741988"/>
          <p14:tracePt t="109181" x="3448050" y="5741988"/>
          <p14:tracePt t="109197" x="3381375" y="5741988"/>
          <p14:tracePt t="109214" x="3322638" y="5741988"/>
          <p14:tracePt t="109231" x="3271838" y="5741988"/>
          <p14:tracePt t="109248" x="3213100" y="5741988"/>
          <p14:tracePt t="109264" x="3179763" y="5741988"/>
          <p14:tracePt t="109281" x="3138488" y="5741988"/>
          <p14:tracePt t="109298" x="3087688" y="5741988"/>
          <p14:tracePt t="109315" x="3028950" y="5741988"/>
          <p14:tracePt t="109331" x="2978150" y="5741988"/>
          <p14:tracePt t="109347" x="2962275" y="5741988"/>
          <p14:tracePt t="109364" x="2911475" y="5741988"/>
          <p14:tracePt t="109381" x="2886075" y="5741988"/>
          <p14:tracePt t="109397" x="2870200" y="5741988"/>
          <p14:tracePt t="109414" x="2860675" y="5741988"/>
          <p14:tracePt t="109431" x="2852738" y="5741988"/>
          <p14:tracePt t="109454" x="2844800" y="5741988"/>
          <p14:tracePt t="109464" x="2836863" y="5741988"/>
          <p14:tracePt t="109481" x="2819400" y="5741988"/>
          <p14:tracePt t="109498" x="2794000" y="5741988"/>
          <p14:tracePt t="109514" x="2760663" y="5741988"/>
          <p14:tracePt t="109531" x="2735263" y="5749925"/>
          <p14:tracePt t="109547" x="2701925" y="5749925"/>
          <p14:tracePt t="109564" x="2676525" y="5757863"/>
          <p14:tracePt t="109581" x="2643188" y="5767388"/>
          <p14:tracePt t="109598" x="2635250" y="5767388"/>
          <p14:tracePt t="109624" x="2625725" y="5767388"/>
          <p14:tracePt t="109640" x="2617788" y="5767388"/>
          <p14:tracePt t="109648" x="2609850" y="5775325"/>
          <p14:tracePt t="109665" x="2601913" y="5775325"/>
          <p14:tracePt t="109681" x="2592388" y="5775325"/>
          <p14:tracePt t="109697" x="2566988" y="5783263"/>
          <p14:tracePt t="109714" x="2551113" y="5791200"/>
          <p14:tracePt t="109731" x="2525713" y="5791200"/>
          <p14:tracePt t="109804" x="2525713" y="5800725"/>
          <p14:tracePt t="109811" x="2543175" y="5800725"/>
          <p14:tracePt t="109819" x="2576513" y="5808663"/>
          <p14:tracePt t="109831" x="2609850" y="5808663"/>
          <p14:tracePt t="109847" x="2693988" y="5808663"/>
          <p14:tracePt t="109865" x="2870200" y="5816600"/>
          <p14:tracePt t="109881" x="3079750" y="5816600"/>
          <p14:tracePt t="109897" x="3248025" y="5816600"/>
          <p14:tracePt t="109914" x="3365500" y="5826125"/>
          <p14:tracePt t="109931" x="3398838" y="5834063"/>
          <p14:tracePt t="110325" x="3389313" y="5834063"/>
          <p14:tracePt t="110350" x="3381375" y="5834063"/>
          <p14:tracePt t="110365" x="3355975" y="5834063"/>
          <p14:tracePt t="110383" x="3348038" y="5834063"/>
          <p14:tracePt t="110391" x="3340100" y="5834063"/>
          <p14:tracePt t="110398" x="3330575" y="5834063"/>
          <p14:tracePt t="110414" x="3306763" y="5834063"/>
          <p14:tracePt t="110431" x="3205163" y="5834063"/>
          <p14:tracePt t="110448" x="3163888" y="5834063"/>
          <p14:tracePt t="110464" x="3071813" y="5834063"/>
          <p14:tracePt t="110481" x="2936875" y="5834063"/>
          <p14:tracePt t="110498" x="2786063" y="5834063"/>
          <p14:tracePt t="110514" x="2643188" y="5834063"/>
          <p14:tracePt t="110531" x="2543175" y="5834063"/>
          <p14:tracePt t="110548" x="2492375" y="5834063"/>
          <p14:tracePt t="110660" x="2500313" y="5834063"/>
          <p14:tracePt t="110668" x="2508250" y="5834063"/>
          <p14:tracePt t="110681" x="2533650" y="5834063"/>
          <p14:tracePt t="110697" x="2566988" y="5834063"/>
          <p14:tracePt t="110714" x="2651125" y="5834063"/>
          <p14:tracePt t="110731" x="2801938" y="5834063"/>
          <p14:tracePt t="110748" x="2970213" y="5834063"/>
          <p14:tracePt t="110764" x="3138488" y="5834063"/>
          <p14:tracePt t="110781" x="3297238" y="5834063"/>
          <p14:tracePt t="110797" x="3432175" y="5834063"/>
          <p14:tracePt t="110814" x="3490913" y="5834063"/>
          <p14:tracePt t="110831" x="3532188" y="5842000"/>
          <p14:tracePt t="110847" x="3549650" y="5859463"/>
          <p14:tracePt t="110864" x="3590925" y="5867400"/>
          <p14:tracePt t="110881" x="3667125" y="5884863"/>
          <p14:tracePt t="110898" x="3733800" y="5892800"/>
          <p14:tracePt t="110914" x="3817938" y="5892800"/>
          <p14:tracePt t="110931" x="3935413" y="5900738"/>
          <p14:tracePt t="110947" x="4035425" y="5900738"/>
          <p14:tracePt t="110964" x="4137025" y="5900738"/>
          <p14:tracePt t="110981" x="4221163" y="5900738"/>
          <p14:tracePt t="110997" x="4279900" y="5900738"/>
          <p14:tracePt t="111014" x="4329113" y="5900738"/>
          <p14:tracePt t="111031" x="4371975" y="5892800"/>
          <p14:tracePt t="111047" x="4422775" y="5875338"/>
          <p14:tracePt t="111064" x="4464050" y="5867400"/>
          <p14:tracePt t="111081" x="4514850" y="5867400"/>
          <p14:tracePt t="111097" x="4556125" y="5867400"/>
          <p14:tracePt t="111114" x="4614863" y="5867400"/>
          <p14:tracePt t="111131" x="4699000" y="5867400"/>
          <p14:tracePt t="111147" x="4757738" y="5867400"/>
          <p14:tracePt t="111164" x="4799013" y="5867400"/>
          <p14:tracePt t="111180" x="4816475" y="5867400"/>
          <p14:tracePt t="111800" x="4816475" y="5859463"/>
          <p14:tracePt t="111808" x="4816475" y="5849938"/>
          <p14:tracePt t="111815" x="4799013" y="5842000"/>
          <p14:tracePt t="111831" x="4765675" y="5834063"/>
          <p14:tracePt t="111848" x="4706938" y="5808663"/>
          <p14:tracePt t="111864" x="4665663" y="5800725"/>
          <p14:tracePt t="111881" x="4589463" y="5791200"/>
          <p14:tracePt t="111897" x="4522788" y="5783263"/>
          <p14:tracePt t="111915" x="4505325" y="5767388"/>
          <p14:tracePt t="112085" x="4505325" y="5775325"/>
          <p14:tracePt t="112094" x="4505325" y="5783263"/>
          <p14:tracePt t="112102" x="4514850" y="5791200"/>
          <p14:tracePt t="112114" x="4522788" y="5791200"/>
          <p14:tracePt t="112131" x="4540250" y="5808663"/>
          <p14:tracePt t="112147" x="4564063" y="5816600"/>
          <p14:tracePt t="112164" x="4606925" y="5834063"/>
          <p14:tracePt t="112181" x="4640263" y="5834063"/>
          <p14:tracePt t="112198" x="4665663" y="5834063"/>
          <p14:tracePt t="112214" x="4673600" y="5834063"/>
          <p14:tracePt t="112248" x="4681538" y="5834063"/>
          <p14:tracePt t="112265" x="4691063" y="5834063"/>
          <p14:tracePt t="112314" x="4699000" y="5834063"/>
          <p14:tracePt t="112337" x="4706938" y="5834063"/>
          <p14:tracePt t="112362" x="4706938" y="5826125"/>
          <p14:tracePt t="112386" x="4706938" y="5808663"/>
          <p14:tracePt t="112428" x="4706938" y="5800725"/>
          <p14:tracePt t="112794" x="4724400" y="5800725"/>
          <p14:tracePt t="112802" x="4732338" y="5800725"/>
          <p14:tracePt t="112814" x="4757738" y="5800725"/>
          <p14:tracePt t="112831" x="4808538" y="5816600"/>
          <p14:tracePt t="112847" x="4857750" y="5816600"/>
          <p14:tracePt t="112864" x="4916488" y="5826125"/>
          <p14:tracePt t="112880" x="4967288" y="5826125"/>
          <p14:tracePt t="112898" x="5033963" y="5826125"/>
          <p14:tracePt t="112914" x="5076825" y="5826125"/>
          <p14:tracePt t="112931" x="5102225" y="5826125"/>
          <p14:tracePt t="112947" x="5135563" y="5826125"/>
          <p14:tracePt t="112964" x="5151438" y="5826125"/>
          <p14:tracePt t="112981" x="5176838" y="5826125"/>
          <p14:tracePt t="112997" x="5194300" y="5826125"/>
          <p14:tracePt t="113015" x="5227638" y="5826125"/>
          <p14:tracePt t="113031" x="5245100" y="5826125"/>
          <p14:tracePt t="113047" x="5260975" y="5826125"/>
          <p14:tracePt t="113064" x="5286375" y="5826125"/>
          <p14:tracePt t="113088" x="5294313" y="5826125"/>
          <p14:tracePt t="113103" x="5311775" y="5826125"/>
          <p14:tracePt t="114049" x="5311775" y="5834063"/>
          <p14:tracePt t="114065" x="5311775" y="5842000"/>
          <p14:tracePt t="114082" x="5311775" y="5849938"/>
          <p14:tracePt t="114098" x="5311775" y="5867400"/>
          <p14:tracePt t="114106" x="5311775" y="5884863"/>
          <p14:tracePt t="114121" x="5294313" y="5892800"/>
          <p14:tracePt t="114131" x="5268913" y="5908675"/>
          <p14:tracePt t="114148" x="5253038" y="5926138"/>
          <p14:tracePt t="114164" x="5227638" y="5943600"/>
          <p14:tracePt t="114181" x="5210175" y="5951538"/>
          <p14:tracePt t="114198" x="5186363" y="5969000"/>
          <p14:tracePt t="114214" x="5168900" y="5969000"/>
          <p14:tracePt t="114231" x="5160963" y="5984875"/>
          <p14:tracePt t="114247" x="5151438" y="5992813"/>
          <p14:tracePt t="114264" x="5135563" y="6002338"/>
          <p14:tracePt t="114281" x="5118100" y="6018213"/>
          <p14:tracePt t="114298" x="5076825" y="6035675"/>
          <p14:tracePt t="114314" x="5010150" y="6076950"/>
          <p14:tracePt t="114331" x="4959350" y="6094413"/>
          <p14:tracePt t="114347" x="4916488" y="6110288"/>
          <p14:tracePt t="114364" x="4892675" y="6110288"/>
          <p14:tracePt t="114381" x="4875213" y="6110288"/>
          <p14:tracePt t="114595" x="4892675" y="6110288"/>
          <p14:tracePt t="114611" x="4892675" y="6119813"/>
          <p14:tracePt t="114725" x="4892675" y="6110288"/>
          <p14:tracePt t="114733" x="4892675" y="6102350"/>
          <p14:tracePt t="114750" x="4892675" y="6086475"/>
          <p14:tracePt t="114764" x="4875213" y="6069013"/>
          <p14:tracePt t="114782" x="4841875" y="6035675"/>
          <p14:tracePt t="114782" x="4816475" y="6018213"/>
          <p14:tracePt t="114798" x="4791075" y="6002338"/>
          <p14:tracePt t="114814" x="4699000" y="5951538"/>
          <p14:tracePt t="114831" x="4614863" y="5918200"/>
          <p14:tracePt t="114848" x="4522788" y="5884863"/>
          <p14:tracePt t="114864" x="4471988" y="5875338"/>
          <p14:tracePt t="114881" x="4471988" y="5867400"/>
          <p14:tracePt t="114898" x="4464050" y="5859463"/>
          <p14:tracePt t="114929" x="4471988" y="5849938"/>
          <p14:tracePt t="114936" x="4471988" y="5842000"/>
          <p14:tracePt t="114953" x="4481513" y="5834063"/>
          <p14:tracePt t="114964" x="4489450" y="5834063"/>
          <p14:tracePt t="114993" x="4497388" y="5834063"/>
          <p14:tracePt t="115010" x="4505325" y="5834063"/>
          <p14:tracePt t="115026" x="4530725" y="5826125"/>
          <p14:tracePt t="115035" x="4548188" y="5826125"/>
          <p14:tracePt t="115048" x="4564063" y="5816600"/>
          <p14:tracePt t="115064" x="4614863" y="5816600"/>
          <p14:tracePt t="115081" x="4673600" y="5808663"/>
          <p14:tracePt t="115098" x="4732338" y="5791200"/>
          <p14:tracePt t="115114" x="4824413" y="5791200"/>
          <p14:tracePt t="115131" x="4933950" y="5783263"/>
          <p14:tracePt t="115147" x="5059363" y="5775325"/>
          <p14:tracePt t="115164" x="5151438" y="5767388"/>
          <p14:tracePt t="115181" x="5202238" y="5767388"/>
          <p14:tracePt t="115181" x="5219700" y="5757863"/>
          <p14:tracePt t="115198" x="5235575" y="5757863"/>
          <p14:tracePt t="115198" x="5245100" y="5757863"/>
          <p14:tracePt t="115214" x="5260975" y="5749925"/>
          <p14:tracePt t="115247" x="5268913" y="5749925"/>
          <p14:tracePt t="115410" x="5268913" y="5757863"/>
          <p14:tracePt t="115467" x="5260975" y="5757863"/>
          <p14:tracePt t="115499" x="5253038" y="5757863"/>
          <p14:tracePt t="115507" x="5235575" y="5757863"/>
          <p14:tracePt t="115516" x="5235575" y="5767388"/>
          <p14:tracePt t="115531" x="5219700" y="5767388"/>
          <p14:tracePt t="115547" x="5194300" y="5775325"/>
          <p14:tracePt t="115564" x="5110163" y="5775325"/>
          <p14:tracePt t="115581" x="5026025" y="5783263"/>
          <p14:tracePt t="115598" x="4967288" y="5783263"/>
          <p14:tracePt t="115614" x="4900613" y="5791200"/>
          <p14:tracePt t="115631" x="4867275" y="5791200"/>
          <p14:tracePt t="115647" x="4791075" y="5800725"/>
          <p14:tracePt t="115664" x="4775200" y="5808663"/>
          <p14:tracePt t="115681" x="4749800" y="5816600"/>
          <p14:tracePt t="115698" x="4732338" y="5826125"/>
          <p14:tracePt t="115714" x="4699000" y="5834063"/>
          <p14:tracePt t="115731" x="4681538" y="5842000"/>
          <p14:tracePt t="115747" x="4665663" y="5842000"/>
          <p14:tracePt t="115764" x="4657725" y="5842000"/>
          <p14:tracePt t="115781" x="4622800" y="5842000"/>
          <p14:tracePt t="115798" x="4614863" y="5842000"/>
          <p14:tracePt t="115814" x="4589463" y="5842000"/>
          <p14:tracePt t="115831" x="4573588" y="5842000"/>
          <p14:tracePt t="115847" x="4556125" y="5842000"/>
          <p14:tracePt t="115864" x="4522788" y="5842000"/>
          <p14:tracePt t="115882" x="4497388" y="5842000"/>
          <p14:tracePt t="115897" x="4489450" y="5842000"/>
          <p14:tracePt t="115915" x="4481513" y="5842000"/>
          <p14:tracePt t="115932" x="4464050" y="5842000"/>
          <p14:tracePt t="115948" x="4438650" y="5842000"/>
          <p14:tracePt t="115964" x="4413250" y="5842000"/>
          <p14:tracePt t="115981" x="4397375" y="5834063"/>
          <p14:tracePt t="115981" x="4371975" y="5834063"/>
          <p14:tracePt t="115997" x="4295775" y="5834063"/>
          <p14:tracePt t="116014" x="4229100" y="5834063"/>
          <p14:tracePt t="116031" x="4152900" y="5834063"/>
          <p14:tracePt t="116047" x="4060825" y="5834063"/>
          <p14:tracePt t="116064" x="3968750" y="5834063"/>
          <p14:tracePt t="116081" x="3935413" y="5834063"/>
          <p14:tracePt t="116098" x="3927475" y="5834063"/>
          <p14:tracePt t="116159" x="3917950" y="5826125"/>
          <p14:tracePt t="116176" x="3902075" y="5816600"/>
          <p14:tracePt t="116192" x="3894138" y="5816600"/>
          <p14:tracePt t="116208" x="3876675" y="5808663"/>
          <p14:tracePt t="116223" x="3868738" y="5808663"/>
          <p14:tracePt t="116256" x="3859213" y="5808663"/>
          <p14:tracePt t="116314" x="3868738" y="5808663"/>
          <p14:tracePt t="116322" x="3884613" y="5808663"/>
          <p14:tracePt t="116331" x="3910013" y="5808663"/>
          <p14:tracePt t="116348" x="3952875" y="5808663"/>
          <p14:tracePt t="116364" x="3976688" y="5808663"/>
          <p14:tracePt t="116381" x="4011613" y="5808663"/>
          <p14:tracePt t="116398" x="4035425" y="5808663"/>
          <p14:tracePt t="116414" x="4044950" y="5808663"/>
          <p14:tracePt t="116431" x="4070350" y="5808663"/>
          <p14:tracePt t="116448" x="4094163" y="5808663"/>
          <p14:tracePt t="116464" x="4137025" y="5800725"/>
          <p14:tracePt t="116481" x="4211638" y="5800725"/>
          <p14:tracePt t="116498" x="4295775" y="5800725"/>
          <p14:tracePt t="116514" x="4489450" y="5800725"/>
          <p14:tracePt t="116531" x="4716463" y="5800725"/>
          <p14:tracePt t="116547" x="4916488" y="5800725"/>
          <p14:tracePt t="116564" x="5068888" y="5800725"/>
          <p14:tracePt t="116581" x="5118100" y="5800725"/>
          <p14:tracePt t="116746" x="5127625" y="5800725"/>
          <p14:tracePt t="116762" x="5135563" y="5800725"/>
          <p14:tracePt t="116770" x="5143500" y="5800725"/>
          <p14:tracePt t="116781" x="5160963" y="5800725"/>
          <p14:tracePt t="116797" x="5176838" y="5800725"/>
          <p14:tracePt t="116901" x="5160963" y="5800725"/>
          <p14:tracePt t="116909" x="5151438" y="5800725"/>
          <p14:tracePt t="116917" x="5135563" y="5800725"/>
          <p14:tracePt t="116931" x="5110163" y="5800725"/>
          <p14:tracePt t="116948" x="5026025" y="5800725"/>
          <p14:tracePt t="116964" x="4959350" y="5800725"/>
          <p14:tracePt t="116980" x="4824413" y="5800725"/>
          <p14:tracePt t="116998" x="4691063" y="5800725"/>
          <p14:tracePt t="117015" x="4589463" y="5800725"/>
          <p14:tracePt t="117031" x="4556125" y="5791200"/>
          <p14:tracePt t="117080" x="4548188" y="5783263"/>
          <p14:tracePt t="117104" x="4530725" y="5775325"/>
          <p14:tracePt t="117115" x="4530725" y="5767388"/>
          <p14:tracePt t="117129" x="4522788" y="5767388"/>
          <p14:tracePt t="117136" x="4514850" y="5767388"/>
          <p14:tracePt t="117152" x="4505325" y="5757863"/>
          <p14:tracePt t="117259" x="4514850" y="5757863"/>
          <p14:tracePt t="117267" x="4530725" y="5757863"/>
          <p14:tracePt t="117282" x="4548188" y="5757863"/>
          <p14:tracePt t="117298" x="4606925" y="5767388"/>
          <p14:tracePt t="117314" x="4706938" y="5791200"/>
          <p14:tracePt t="117331" x="4841875" y="5808663"/>
          <p14:tracePt t="117348" x="4967288" y="5834063"/>
          <p14:tracePt t="117364" x="5092700" y="5859463"/>
          <p14:tracePt t="117381" x="5194300" y="5875338"/>
          <p14:tracePt t="117397" x="5235575" y="5884863"/>
          <p14:tracePt t="117398" x="5253038" y="5884863"/>
          <p14:tracePt t="117520" x="5260975" y="5892800"/>
          <p14:tracePt t="117536" x="5260975" y="5918200"/>
          <p14:tracePt t="117544" x="5260975" y="5943600"/>
          <p14:tracePt t="117552" x="5260975" y="5959475"/>
          <p14:tracePt t="117565" x="5245100" y="5984875"/>
          <p14:tracePt t="117581" x="5194300" y="6010275"/>
          <p14:tracePt t="117598" x="5176838" y="6027738"/>
          <p14:tracePt t="117903" x="5186363" y="6027738"/>
          <p14:tracePt t="117919" x="5202238" y="6035675"/>
          <p14:tracePt t="117927" x="5210175" y="6043613"/>
          <p14:tracePt t="118155" x="5202238" y="6043613"/>
          <p14:tracePt t="118163" x="5186363" y="6043613"/>
          <p14:tracePt t="118172" x="5168900" y="6043613"/>
          <p14:tracePt t="118182" x="5143500" y="6043613"/>
          <p14:tracePt t="118198" x="5084763" y="6027738"/>
          <p14:tracePt t="118214" x="5026025" y="6018213"/>
          <p14:tracePt t="118231" x="4967288" y="6010275"/>
          <p14:tracePt t="118247" x="4926013" y="6010275"/>
          <p14:tracePt t="118264" x="4900613" y="6010275"/>
          <p14:tracePt t="118281" x="4875213" y="6010275"/>
          <p14:tracePt t="118343" x="4867275" y="6010275"/>
          <p14:tracePt t="118407" x="4857750" y="6002338"/>
          <p14:tracePt t="118423" x="4849813" y="6002338"/>
          <p14:tracePt t="118448" x="4841875" y="6002338"/>
          <p14:tracePt t="118472" x="4833938" y="6002338"/>
          <p14:tracePt t="119084" x="4841875" y="6002338"/>
          <p14:tracePt t="119101" x="4849813" y="6002338"/>
          <p14:tracePt t="119125" x="4857750" y="6002338"/>
          <p14:tracePt t="119206" x="4867275" y="6002338"/>
          <p14:tracePt t="119230" x="4867275" y="5992813"/>
          <p14:tracePt t="119248" x="4867275" y="5976938"/>
          <p14:tracePt t="119263" x="4849813" y="5969000"/>
          <p14:tracePt t="119280" x="4833938" y="5959475"/>
          <p14:tracePt t="119287" x="4824413" y="5959475"/>
          <p14:tracePt t="119297" x="4808538" y="5959475"/>
          <p14:tracePt t="119314" x="4765675" y="5951538"/>
          <p14:tracePt t="119331" x="4724400" y="5943600"/>
          <p14:tracePt t="119347" x="4665663" y="5934075"/>
          <p14:tracePt t="119364" x="4614863" y="5934075"/>
          <p14:tracePt t="119381" x="4548188" y="5926138"/>
          <p14:tracePt t="119398" x="4514850" y="5926138"/>
          <p14:tracePt t="119414" x="4489450" y="5918200"/>
          <p14:tracePt t="119431" x="4464050" y="5918200"/>
          <p14:tracePt t="119448" x="4438650" y="5918200"/>
          <p14:tracePt t="119464" x="4430713" y="5918200"/>
          <p14:tracePt t="119481" x="4413250" y="5908675"/>
          <p14:tracePt t="119629" x="4422775" y="5908675"/>
          <p14:tracePt t="119655" x="4430713" y="5908675"/>
          <p14:tracePt t="119670" x="4438650" y="5908675"/>
          <p14:tracePt t="119686" x="4446588" y="5908675"/>
          <p14:tracePt t="119694" x="4456113" y="5908675"/>
          <p14:tracePt t="119711" x="4464050" y="5908675"/>
          <p14:tracePt t="119727" x="4471988" y="5908675"/>
          <p14:tracePt t="119735" x="4481513" y="5908675"/>
          <p14:tracePt t="119751" x="4489450" y="5908675"/>
          <p14:tracePt t="119769" x="4514850" y="5908675"/>
          <p14:tracePt t="119781" x="4540250" y="5908675"/>
          <p14:tracePt t="119797" x="4589463" y="5908675"/>
          <p14:tracePt t="119814" x="4699000" y="5908675"/>
          <p14:tracePt t="119831" x="4867275" y="5908675"/>
          <p14:tracePt t="119847" x="5051425" y="5908675"/>
          <p14:tracePt t="119864" x="5194300" y="5900738"/>
          <p14:tracePt t="119881" x="5311775" y="5892800"/>
          <p14:tracePt t="119897" x="5327650" y="5892800"/>
          <p14:tracePt t="120013" x="5345113" y="5892800"/>
          <p14:tracePt t="120021" x="5353050" y="5884863"/>
          <p14:tracePt t="120031" x="5370513" y="5884863"/>
          <p14:tracePt t="120048" x="5386388" y="5884863"/>
          <p14:tracePt t="120064" x="5411788" y="5884863"/>
          <p14:tracePt t="120081" x="5421313" y="5884863"/>
          <p14:tracePt t="120160" x="5421313" y="5867400"/>
          <p14:tracePt t="120168" x="5411788" y="5867400"/>
          <p14:tracePt t="120181" x="5403850" y="5867400"/>
          <p14:tracePt t="120198" x="5378450" y="5859463"/>
          <p14:tracePt t="120215" x="5353050" y="5842000"/>
          <p14:tracePt t="120231" x="5345113" y="5834063"/>
          <p14:tracePt t="120248" x="5337175" y="5834063"/>
          <p14:tracePt t="120265" x="5327650" y="5816600"/>
          <p14:tracePt t="120673" x="5319713" y="5808663"/>
          <p14:tracePt t="120763" x="5311775" y="5808663"/>
          <p14:tracePt t="120779" x="5294313" y="5808663"/>
          <p14:tracePt t="120786" x="5278438" y="5808663"/>
          <p14:tracePt t="120798" x="5253038" y="5816600"/>
          <p14:tracePt t="120814" x="5210175" y="5842000"/>
          <p14:tracePt t="120831" x="5151438" y="5859463"/>
          <p14:tracePt t="120848" x="5092700" y="5884863"/>
          <p14:tracePt t="120864" x="5026025" y="5918200"/>
          <p14:tracePt t="120881" x="4967288" y="5934075"/>
          <p14:tracePt t="120898" x="4908550" y="5943600"/>
          <p14:tracePt t="120914" x="4833938" y="5959475"/>
          <p14:tracePt t="120931" x="4765675" y="5959475"/>
          <p14:tracePt t="120947" x="4681538" y="5959475"/>
          <p14:tracePt t="120964" x="4622800" y="5959475"/>
          <p14:tracePt t="120981" x="4581525" y="5959475"/>
          <p14:tracePt t="120998" x="4540250" y="5959475"/>
          <p14:tracePt t="121014" x="4505325" y="5959475"/>
          <p14:tracePt t="121031" x="4489450" y="5959475"/>
          <p14:tracePt t="121032" x="4481513" y="5959475"/>
          <p14:tracePt t="121455" x="4497388" y="5959475"/>
          <p14:tracePt t="121465" x="4522788" y="5959475"/>
          <p14:tracePt t="121472" x="4540250" y="5959475"/>
          <p14:tracePt t="121481" x="4573588" y="5959475"/>
          <p14:tracePt t="121498" x="4648200" y="5959475"/>
          <p14:tracePt t="121514" x="4732338" y="5959475"/>
          <p14:tracePt t="121531" x="4816475" y="5959475"/>
          <p14:tracePt t="121547" x="4849813" y="5959475"/>
          <p14:tracePt t="122425" x="4833938" y="5959475"/>
          <p14:tracePt t="122433" x="4816475" y="5959475"/>
          <p14:tracePt t="122448" x="4783138" y="5959475"/>
          <p14:tracePt t="122464" x="4724400" y="5959475"/>
          <p14:tracePt t="122481" x="4673600" y="5951538"/>
          <p14:tracePt t="122498" x="4598988" y="5943600"/>
          <p14:tracePt t="122498" x="4564063" y="5943600"/>
          <p14:tracePt t="122514" x="4540250" y="5943600"/>
          <p14:tracePt t="122531" x="4505325" y="5934075"/>
          <p14:tracePt t="122613" x="4497388" y="5934075"/>
          <p14:tracePt t="122629" x="4471988" y="5934075"/>
          <p14:tracePt t="122647" x="4456113" y="5934075"/>
          <p14:tracePt t="122654" x="4446588" y="5934075"/>
          <p14:tracePt t="122664" x="4438650" y="5934075"/>
          <p14:tracePt t="122681" x="4422775" y="5934075"/>
          <p14:tracePt t="122697" x="4397375" y="5934075"/>
          <p14:tracePt t="122714" x="4364038" y="5934075"/>
          <p14:tracePt t="122731" x="4287838" y="5934075"/>
          <p14:tracePt t="122747" x="4229100" y="5934075"/>
          <p14:tracePt t="122764" x="4170363" y="5934075"/>
          <p14:tracePt t="122781" x="4086225" y="5934075"/>
          <p14:tracePt t="122798" x="3952875" y="5934075"/>
          <p14:tracePt t="122814" x="3835400" y="5934075"/>
          <p14:tracePt t="122831" x="3675063" y="5934075"/>
          <p14:tracePt t="122848" x="3516313" y="5934075"/>
          <p14:tracePt t="122864" x="3365500" y="5934075"/>
          <p14:tracePt t="122881" x="3205163" y="5934075"/>
          <p14:tracePt t="122899" x="3013075" y="5934075"/>
          <p14:tracePt t="122914" x="2970213" y="5934075"/>
          <p14:tracePt t="122931" x="2860675" y="5934075"/>
          <p14:tracePt t="122947" x="2844800" y="5934075"/>
          <p14:tracePt t="122964" x="2836863" y="5934075"/>
          <p14:tracePt t="122981" x="2827338" y="5934075"/>
          <p14:tracePt t="122997" x="2819400" y="5926138"/>
          <p14:tracePt t="123014" x="2811463" y="5926138"/>
          <p14:tracePt t="123095" x="2794000" y="5926138"/>
          <p14:tracePt t="123110" x="2786063" y="5926138"/>
          <p14:tracePt t="123118" x="2768600" y="5926138"/>
          <p14:tracePt t="123136" x="2752725" y="5934075"/>
          <p14:tracePt t="123148" x="2735263" y="5934075"/>
          <p14:tracePt t="123164" x="2719388" y="5943600"/>
          <p14:tracePt t="123250" x="2727325" y="5943600"/>
          <p14:tracePt t="123258" x="2735263" y="5943600"/>
          <p14:tracePt t="123267" x="2743200" y="5943600"/>
          <p14:tracePt t="123282" x="2752725" y="5943600"/>
          <p14:tracePt t="123298" x="2778125" y="5943600"/>
          <p14:tracePt t="123314" x="2827338" y="5943600"/>
          <p14:tracePt t="123331" x="2878138" y="5943600"/>
          <p14:tracePt t="123348" x="2944813" y="5943600"/>
          <p14:tracePt t="123364" x="2978150" y="5943600"/>
          <p14:tracePt t="123381" x="3036888" y="5943600"/>
          <p14:tracePt t="123397" x="3054350" y="5943600"/>
          <p14:tracePt t="123414" x="3062288" y="5943600"/>
          <p14:tracePt t="123431" x="3079750" y="5943600"/>
          <p14:tracePt t="123447" x="3154363" y="5943600"/>
          <p14:tracePt t="123464" x="3213100" y="5943600"/>
          <p14:tracePt t="123481" x="3271838" y="5943600"/>
          <p14:tracePt t="123498" x="3355975" y="5943600"/>
          <p14:tracePt t="123514" x="3473450" y="5943600"/>
          <p14:tracePt t="123531" x="3600450" y="5943600"/>
          <p14:tracePt t="123547" x="3759200" y="5943600"/>
          <p14:tracePt t="123564" x="3894138" y="5943600"/>
          <p14:tracePt t="123581" x="4027488" y="5943600"/>
          <p14:tracePt t="123598" x="4162425" y="5943600"/>
          <p14:tracePt t="123614" x="4270375" y="5943600"/>
          <p14:tracePt t="123631" x="4379913" y="5943600"/>
          <p14:tracePt t="123647" x="4413250" y="5943600"/>
          <p14:tracePt t="123664" x="4438650" y="5943600"/>
          <p14:tracePt t="123681" x="4464050" y="5943600"/>
          <p14:tracePt t="123698" x="4481513" y="5943600"/>
          <p14:tracePt t="123714" x="4540250" y="5943600"/>
          <p14:tracePt t="123731" x="4581525" y="5943600"/>
          <p14:tracePt t="123747" x="4640263" y="5943600"/>
          <p14:tracePt t="123765" x="4681538" y="5943600"/>
          <p14:tracePt t="123781" x="4716463" y="5943600"/>
          <p14:tracePt t="123797" x="4724400" y="5943600"/>
          <p14:tracePt t="123897" x="4740275" y="5943600"/>
          <p14:tracePt t="123904" x="4749800" y="5951538"/>
          <p14:tracePt t="123915" x="4757738" y="5951538"/>
          <p14:tracePt t="123931" x="4775200" y="5951538"/>
          <p14:tracePt t="123947" x="4824413" y="5951538"/>
          <p14:tracePt t="123964" x="4875213" y="5959475"/>
          <p14:tracePt t="123981" x="4900613" y="5959475"/>
          <p14:tracePt t="123997" x="4908550" y="5959475"/>
          <p14:tracePt t="124014" x="4916488" y="5959475"/>
          <p14:tracePt t="124266" x="4900613" y="5959475"/>
          <p14:tracePt t="124274" x="4892675" y="5959475"/>
          <p14:tracePt t="124282" x="4883150" y="5959475"/>
          <p14:tracePt t="124297" x="4875213" y="5959475"/>
          <p14:tracePt t="124314" x="4867275" y="5959475"/>
          <p14:tracePt t="124372" x="4857750" y="5959475"/>
          <p14:tracePt t="124388" x="4849813" y="5959475"/>
          <p14:tracePt t="124413" x="4841875" y="5959475"/>
          <p14:tracePt t="124438" x="4833938" y="5959475"/>
          <p14:tracePt t="124480" x="4824413" y="5959475"/>
          <p14:tracePt t="124495" x="4816475" y="5959475"/>
          <p14:tracePt t="124511" x="4808538" y="5959475"/>
          <p14:tracePt t="124970" x="4799013" y="5959475"/>
          <p14:tracePt t="125027" x="4791075" y="5959475"/>
          <p14:tracePt t="125051" x="4783138" y="5959475"/>
          <p14:tracePt t="125084" x="4765675" y="5959475"/>
          <p14:tracePt t="125633" x="4732338" y="5959475"/>
          <p14:tracePt t="125641" x="4691063" y="5959475"/>
          <p14:tracePt t="125649" x="4673600" y="5959475"/>
          <p14:tracePt t="125664" x="4632325" y="5959475"/>
          <p14:tracePt t="125681" x="4530725" y="5959475"/>
          <p14:tracePt t="125697" x="4430713" y="5959475"/>
          <p14:tracePt t="125714" x="4413250" y="5951538"/>
          <p14:tracePt t="125878" x="4405313" y="5943600"/>
          <p14:tracePt t="126410" x="4397375" y="5943600"/>
          <p14:tracePt t="126598" x="4405313" y="5943600"/>
          <p14:tracePt t="126606" x="4413250" y="5943600"/>
          <p14:tracePt t="126614" x="4438650" y="5943600"/>
          <p14:tracePt t="126631" x="4464050" y="5943600"/>
          <p14:tracePt t="126647" x="4497388" y="5943600"/>
          <p14:tracePt t="126664" x="4606925" y="5951538"/>
          <p14:tracePt t="126681" x="4699000" y="5951538"/>
          <p14:tracePt t="126696" x="4857750" y="5959475"/>
          <p14:tracePt t="126713" x="5010150" y="5959475"/>
          <p14:tracePt t="126730" x="5168900" y="5959475"/>
          <p14:tracePt t="126746" x="5303838" y="5959475"/>
          <p14:tracePt t="126763" x="5403850" y="5959475"/>
          <p14:tracePt t="126779" x="5480050" y="5959475"/>
          <p14:tracePt t="126796" x="5529263" y="5959475"/>
          <p14:tracePt t="126813" x="5546725" y="5959475"/>
          <p14:tracePt t="126829" x="5554663" y="5959475"/>
          <p14:tracePt t="127030" x="5546725" y="5959475"/>
          <p14:tracePt t="127038" x="5529263" y="5959475"/>
          <p14:tracePt t="127047" x="5513388" y="5959475"/>
          <p14:tracePt t="127063" x="5437188" y="5959475"/>
          <p14:tracePt t="127080" x="5395913" y="5959475"/>
          <p14:tracePt t="127096" x="5345113" y="5959475"/>
          <p14:tracePt t="127113" x="5311775" y="5959475"/>
          <p14:tracePt t="127129" x="5294313" y="5951538"/>
          <p14:tracePt t="127487" x="5286375" y="5951538"/>
          <p14:tracePt t="127503" x="5278438" y="5951538"/>
          <p14:tracePt t="127519" x="5260975" y="5959475"/>
          <p14:tracePt t="127527" x="5253038" y="5959475"/>
          <p14:tracePt t="127535" x="5245100" y="5959475"/>
          <p14:tracePt t="127546" x="5227638" y="5959475"/>
          <p14:tracePt t="127563" x="5176838" y="5969000"/>
          <p14:tracePt t="127580" x="5127625" y="5976938"/>
          <p14:tracePt t="127597" x="5076825" y="5976938"/>
          <p14:tracePt t="127613" x="5051425" y="5984875"/>
          <p14:tracePt t="127629" x="5010150" y="6002338"/>
          <p14:tracePt t="127646" x="4967288" y="6002338"/>
          <p14:tracePt t="127663" x="4933950" y="6010275"/>
          <p14:tracePt t="127680" x="4900613" y="6010275"/>
          <p14:tracePt t="127697" x="4857750" y="6027738"/>
          <p14:tracePt t="127713" x="4833938" y="6027738"/>
          <p14:tracePt t="127730" x="4808538" y="6035675"/>
          <p14:tracePt t="127746" x="4799013" y="6043613"/>
          <p14:tracePt t="127747" x="4783138" y="6051550"/>
          <p14:tracePt t="127763" x="4775200" y="6051550"/>
          <p14:tracePt t="127780" x="4757738" y="6061075"/>
          <p14:tracePt t="127796" x="4724400" y="6069013"/>
          <p14:tracePt t="127813" x="4665663" y="6086475"/>
          <p14:tracePt t="127830" x="4632325" y="6086475"/>
          <p14:tracePt t="127846" x="4606925" y="6102350"/>
          <p14:tracePt t="127863" x="4598988" y="6110288"/>
          <p14:tracePt t="128106" x="4589463" y="6110288"/>
          <p14:tracePt t="128171" x="4598988" y="6110288"/>
          <p14:tracePt t="128180" x="4606925" y="6110288"/>
          <p14:tracePt t="128188" x="4614863" y="6110288"/>
          <p14:tracePt t="128196" x="4622800" y="6110288"/>
          <p14:tracePt t="128213" x="4648200" y="6102350"/>
          <p14:tracePt t="128229" x="4681538" y="6102350"/>
          <p14:tracePt t="128246" x="4724400" y="6094413"/>
          <p14:tracePt t="128263" x="4749800" y="6094413"/>
          <p14:tracePt t="128279" x="4816475" y="6094413"/>
          <p14:tracePt t="128296" x="4867275" y="6094413"/>
          <p14:tracePt t="128313" x="4941888" y="6094413"/>
          <p14:tracePt t="128329" x="5026025" y="6094413"/>
          <p14:tracePt t="128346" x="5076825" y="6094413"/>
          <p14:tracePt t="128363" x="5143500" y="6094413"/>
          <p14:tracePt t="128379" x="5186363" y="6094413"/>
          <p14:tracePt t="128396" x="5227638" y="6094413"/>
          <p14:tracePt t="128413" x="5245100" y="6094413"/>
          <p14:tracePt t="128430" x="5253038" y="6094413"/>
          <p14:tracePt t="129433" x="5253038" y="6086475"/>
          <p14:tracePt t="129441" x="5253038" y="6076950"/>
          <p14:tracePt t="129449" x="5253038" y="6061075"/>
          <p14:tracePt t="129463" x="5227638" y="6061075"/>
          <p14:tracePt t="129480" x="5176838" y="6035675"/>
          <p14:tracePt t="129496" x="5127625" y="6018213"/>
          <p14:tracePt t="129513" x="5068888" y="5976938"/>
          <p14:tracePt t="129529" x="5000625" y="5918200"/>
          <p14:tracePt t="129546" x="4941888" y="5884863"/>
          <p14:tracePt t="129563" x="4857750" y="5834063"/>
          <p14:tracePt t="129580" x="4816475" y="5791200"/>
          <p14:tracePt t="129596" x="4783138" y="5775325"/>
          <p14:tracePt t="129614" x="4757738" y="5757863"/>
          <p14:tracePt t="129630" x="4740275" y="5732463"/>
          <p14:tracePt t="129647" x="4732338" y="5724525"/>
          <p14:tracePt t="129672" x="4724400" y="5716588"/>
          <p14:tracePt t="129688" x="4724400" y="5708650"/>
          <p14:tracePt t="129697" x="4724400" y="5699125"/>
          <p14:tracePt t="129715" x="4724400" y="5691188"/>
          <p14:tracePt t="129770" x="4724400" y="5683250"/>
          <p14:tracePt t="129794" x="4716463" y="5665788"/>
          <p14:tracePt t="129819" x="4716463" y="5657850"/>
          <p14:tracePt t="129949" x="4716463" y="5649913"/>
          <p14:tracePt t="130333" x="4716463" y="5640388"/>
          <p14:tracePt t="130391" x="4724400" y="5640388"/>
          <p14:tracePt t="130407" x="4740275" y="5640388"/>
          <p14:tracePt t="130423" x="4757738" y="5640388"/>
          <p14:tracePt t="130440" x="4775200" y="5640388"/>
          <p14:tracePt t="130456" x="4791075" y="5640388"/>
          <p14:tracePt t="130463" x="4799013" y="5640388"/>
          <p14:tracePt t="130472" x="4824413" y="5624513"/>
          <p14:tracePt t="130481" x="4833938" y="5624513"/>
          <p14:tracePt t="130497" x="4883150" y="5624513"/>
          <p14:tracePt t="130514" x="4941888" y="5624513"/>
          <p14:tracePt t="130530" x="5010150" y="5614988"/>
          <p14:tracePt t="130547" x="5051425" y="5614988"/>
          <p14:tracePt t="130564" x="5092700" y="5614988"/>
          <p14:tracePt t="130580" x="5151438" y="5614988"/>
          <p14:tracePt t="130597" x="5202238" y="5614988"/>
          <p14:tracePt t="130614" x="5235575" y="5614988"/>
          <p14:tracePt t="130630" x="5268913" y="5614988"/>
          <p14:tracePt t="130647" x="5278438" y="5614988"/>
          <p14:tracePt t="130664" x="5286375" y="5614988"/>
          <p14:tracePt t="130799" x="5268913" y="5614988"/>
          <p14:tracePt t="130807" x="5253038" y="5614988"/>
          <p14:tracePt t="130815" x="5210175" y="5614988"/>
          <p14:tracePt t="130831" x="5186363" y="5614988"/>
          <p14:tracePt t="130848" x="5127625" y="5614988"/>
          <p14:tracePt t="130848" x="5059363" y="5614988"/>
          <p14:tracePt t="130864" x="4892675" y="5614988"/>
          <p14:tracePt t="130881" x="4833938" y="5614988"/>
          <p14:tracePt t="130881" x="4765675" y="5614988"/>
          <p14:tracePt t="130897" x="4657725" y="5614988"/>
          <p14:tracePt t="130914" x="4581525" y="5614988"/>
          <p14:tracePt t="130930" x="4540250" y="5614988"/>
          <p14:tracePt t="130947" x="4497388" y="5614988"/>
          <p14:tracePt t="130964" x="4446588" y="5614988"/>
          <p14:tracePt t="130981" x="4397375" y="5614988"/>
          <p14:tracePt t="130997" x="4305300" y="5614988"/>
          <p14:tracePt t="131013" x="4178300" y="5614988"/>
          <p14:tracePt t="131030" x="4052888" y="5614988"/>
          <p14:tracePt t="131047" x="3943350" y="5614988"/>
          <p14:tracePt t="131064" x="3810000" y="5614988"/>
          <p14:tracePt t="131080" x="3667125" y="5614988"/>
          <p14:tracePt t="131097" x="3516313" y="5614988"/>
          <p14:tracePt t="131114" x="3389313" y="5614988"/>
          <p14:tracePt t="131130" x="3289300" y="5614988"/>
          <p14:tracePt t="131147" x="3189288" y="5607050"/>
          <p14:tracePt t="131164" x="3095625" y="5607050"/>
          <p14:tracePt t="131181" x="3021013" y="5607050"/>
          <p14:tracePt t="131197" x="2962275" y="5607050"/>
          <p14:tracePt t="131214" x="2886075" y="5607050"/>
          <p14:tracePt t="131230" x="2836863" y="5607050"/>
          <p14:tracePt t="131231" x="2801938" y="5607050"/>
          <p14:tracePt t="131247" x="2778125" y="5607050"/>
          <p14:tracePt t="131264" x="2752725" y="5607050"/>
          <p14:tracePt t="131281" x="2735263" y="5607050"/>
          <p14:tracePt t="131297" x="2719388" y="5607050"/>
          <p14:tracePt t="131313" x="2709863" y="5607050"/>
          <p14:tracePt t="131331" x="2701925" y="5607050"/>
          <p14:tracePt t="131346" x="2684463" y="5607050"/>
          <p14:tracePt t="131364" x="2668588" y="5607050"/>
          <p14:tracePt t="131380" x="2617788" y="5607050"/>
          <p14:tracePt t="131397" x="2576513" y="5607050"/>
          <p14:tracePt t="131414" x="2525713" y="5607050"/>
          <p14:tracePt t="131430" x="2474913" y="5607050"/>
          <p14:tracePt t="131447" x="2425700" y="5607050"/>
          <p14:tracePt t="131463" x="2374900" y="5607050"/>
          <p14:tracePt t="131480" x="2316163" y="5607050"/>
          <p14:tracePt t="131497" x="2282825" y="5607050"/>
          <p14:tracePt t="131515" x="2257425" y="5607050"/>
          <p14:tracePt t="131530" x="2249488" y="5607050"/>
          <p14:tracePt t="131547" x="2232025" y="5607050"/>
          <p14:tracePt t="131577" x="2224088" y="5607050"/>
          <p14:tracePt t="131584" x="2214563" y="5607050"/>
          <p14:tracePt t="131600" x="2206625" y="5614988"/>
          <p14:tracePt t="131613" x="2206625" y="5624513"/>
          <p14:tracePt t="131630" x="2206625" y="5632450"/>
          <p14:tracePt t="131647" x="2214563" y="5673725"/>
          <p14:tracePt t="131663" x="2265363" y="5708650"/>
          <p14:tracePt t="131680" x="2316163" y="5724525"/>
          <p14:tracePt t="131697" x="2374900" y="5732463"/>
          <p14:tracePt t="131714" x="2382838" y="5732463"/>
          <p14:tracePt t="131730" x="2390775" y="5732463"/>
          <p14:tracePt t="131888" x="2390775" y="5724525"/>
          <p14:tracePt t="131904" x="2400300" y="5716588"/>
          <p14:tracePt t="131912" x="2408238" y="5716588"/>
          <p14:tracePt t="131978" x="2390775" y="5716588"/>
          <p14:tracePt t="131986" x="2357438" y="5716588"/>
          <p14:tracePt t="131998" x="2341563" y="5716588"/>
          <p14:tracePt t="132014" x="2273300" y="5716588"/>
          <p14:tracePt t="132031" x="2181225" y="5708650"/>
          <p14:tracePt t="132047" x="2122488" y="5699125"/>
          <p14:tracePt t="132064" x="2106613" y="5691188"/>
          <p14:tracePt t="132141" x="2132013" y="5691188"/>
          <p14:tracePt t="132151" x="2139950" y="5691188"/>
          <p14:tracePt t="132158" x="2147888" y="5691188"/>
          <p14:tracePt t="132166" x="2165350" y="5691188"/>
          <p14:tracePt t="132181" x="2173288" y="5691188"/>
          <p14:tracePt t="132197" x="2232025" y="5691188"/>
          <p14:tracePt t="132214" x="2265363" y="5691188"/>
          <p14:tracePt t="132215" x="2290763" y="5691188"/>
          <p14:tracePt t="132230" x="2298700" y="5691188"/>
          <p14:tracePt t="132247" x="2316163" y="5691188"/>
          <p14:tracePt t="132264" x="2324100" y="5691188"/>
          <p14:tracePt t="132387" x="2341563" y="5691188"/>
          <p14:tracePt t="132395" x="2366963" y="5691188"/>
          <p14:tracePt t="132404" x="2400300" y="5691188"/>
          <p14:tracePt t="132414" x="2425700" y="5691188"/>
          <p14:tracePt t="132431" x="2474913" y="5691188"/>
          <p14:tracePt t="132447" x="2592388" y="5691188"/>
          <p14:tracePt t="132465" x="2719388" y="5691188"/>
          <p14:tracePt t="132481" x="2836863" y="5691188"/>
          <p14:tracePt t="132498" x="2870200" y="5691188"/>
          <p14:tracePt t="132529" x="2878138" y="5691188"/>
          <p14:tracePt t="133238" x="2870200" y="5691188"/>
          <p14:tracePt t="133254" x="2860675" y="5691188"/>
          <p14:tracePt t="133262" x="2852738" y="5691188"/>
          <p14:tracePt t="133270" x="2844800" y="5691188"/>
          <p14:tracePt t="133281" x="2827338" y="5691188"/>
          <p14:tracePt t="133297" x="2811463" y="5691188"/>
          <p14:tracePt t="133314" x="2794000" y="5691188"/>
          <p14:tracePt t="133332" x="2786063" y="5691188"/>
          <p14:tracePt t="133347" x="2778125" y="5691188"/>
          <p14:tracePt t="133364" x="2768600" y="5691188"/>
          <p14:tracePt t="133384" x="2760663" y="5691188"/>
          <p14:tracePt t="133397" x="2752725" y="5691188"/>
          <p14:tracePt t="133414" x="2743200" y="5691188"/>
          <p14:tracePt t="133430" x="2735263" y="5691188"/>
          <p14:tracePt t="133548" x="2727325" y="5691188"/>
          <p14:tracePt t="133556" x="2719388" y="5699125"/>
          <p14:tracePt t="133565" x="2709863" y="5716588"/>
          <p14:tracePt t="133580" x="2693988" y="5749925"/>
          <p14:tracePt t="133597" x="2684463" y="5783263"/>
          <p14:tracePt t="133614" x="2668588" y="5808663"/>
          <p14:tracePt t="133631" x="2660650" y="5826125"/>
          <p14:tracePt t="133647" x="2643188" y="5834063"/>
          <p14:tracePt t="133670" x="2635250" y="5834063"/>
          <p14:tracePt t="133694" x="2617788" y="5834063"/>
          <p14:tracePt t="133702" x="2609850" y="5834063"/>
          <p14:tracePt t="133715" x="2601913" y="5842000"/>
          <p14:tracePt t="133731" x="2592388" y="5842000"/>
          <p14:tracePt t="133747" x="2576513" y="5849938"/>
          <p14:tracePt t="133764" x="2551113" y="5859463"/>
          <p14:tracePt t="133781" x="2533650" y="5867400"/>
          <p14:tracePt t="133808" x="2533650" y="5875338"/>
          <p14:tracePt t="133857" x="2525713" y="5875338"/>
          <p14:tracePt t="133898" x="2517775" y="5875338"/>
          <p14:tracePt t="133906" x="2508250" y="5867400"/>
          <p14:tracePt t="133921" x="2508250" y="5859463"/>
          <p14:tracePt t="133931" x="2508250" y="5849938"/>
          <p14:tracePt t="133947" x="2525713" y="5842000"/>
          <p14:tracePt t="133997" x="2525713" y="5834063"/>
          <p14:tracePt t="134004" x="2525713" y="5826125"/>
          <p14:tracePt t="134028" x="2525713" y="5816600"/>
          <p14:tracePt t="134053" x="2525713" y="5808663"/>
          <p14:tracePt t="134265" x="2517775" y="5808663"/>
          <p14:tracePt t="134281" x="2517775" y="5816600"/>
          <p14:tracePt t="134289" x="2517775" y="5834063"/>
          <p14:tracePt t="134305" x="2517775" y="5849938"/>
          <p14:tracePt t="134314" x="2508250" y="5849938"/>
          <p14:tracePt t="134331" x="2508250" y="5859463"/>
          <p14:tracePt t="134347" x="2508250" y="5884863"/>
          <p14:tracePt t="134364" x="2508250" y="5900738"/>
          <p14:tracePt t="134381" x="2492375" y="5934075"/>
          <p14:tracePt t="134398" x="2484438" y="5951538"/>
          <p14:tracePt t="134415" x="2484438" y="5984875"/>
          <p14:tracePt t="134431" x="2484438" y="5992813"/>
          <p14:tracePt t="134447" x="2484438" y="6002338"/>
          <p14:tracePt t="134464" x="2484438" y="6018213"/>
          <p14:tracePt t="134481" x="2484438" y="6027738"/>
          <p14:tracePt t="134497" x="2484438" y="6035675"/>
          <p14:tracePt t="134514" x="2484438" y="6043613"/>
          <p14:tracePt t="134531" x="2484438" y="6051550"/>
          <p14:tracePt t="134631" x="2484438" y="6069013"/>
          <p14:tracePt t="134705" x="2484438" y="6076950"/>
          <p14:tracePt t="134941" x="2484438" y="6086475"/>
          <p14:tracePt t="134965" x="2484438" y="6094413"/>
          <p14:tracePt t="135055" x="2484438" y="6076950"/>
          <p14:tracePt t="135064" x="2484438" y="6061075"/>
          <p14:tracePt t="135079" x="2484438" y="6051550"/>
          <p14:tracePt t="135087" x="2484438" y="6043613"/>
          <p14:tracePt t="135098" x="2484438" y="6035675"/>
          <p14:tracePt t="135114" x="2492375" y="6018213"/>
          <p14:tracePt t="135131" x="2500313" y="6002338"/>
          <p14:tracePt t="135147" x="2500313" y="5992813"/>
          <p14:tracePt t="135164" x="2508250" y="5959475"/>
          <p14:tracePt t="135181" x="2508250" y="5951538"/>
          <p14:tracePt t="135197" x="2517775" y="5918200"/>
          <p14:tracePt t="135214" x="2517775" y="5892800"/>
          <p14:tracePt t="135232" x="2517775" y="5875338"/>
          <p14:tracePt t="135247" x="2517775" y="5859463"/>
          <p14:tracePt t="135264" x="2517775" y="5849938"/>
          <p14:tracePt t="135282" x="2517775" y="5842000"/>
          <p14:tracePt t="135297" x="2517775" y="5834063"/>
          <p14:tracePt t="135348" x="2517775" y="5826125"/>
          <p14:tracePt t="135356" x="2517775" y="5816600"/>
          <p14:tracePt t="135381" x="2517775" y="5808663"/>
          <p14:tracePt t="135405" x="2525713" y="5800725"/>
          <p14:tracePt t="135487" x="2533650" y="5800725"/>
          <p14:tracePt t="135666" x="2543175" y="5800725"/>
          <p14:tracePt t="135682" x="2559050" y="5800725"/>
          <p14:tracePt t="135699" x="2566988" y="5800725"/>
          <p14:tracePt t="135707" x="2576513" y="5800725"/>
          <p14:tracePt t="135715" x="2584450" y="5800725"/>
          <p14:tracePt t="135731" x="2617788" y="5800725"/>
          <p14:tracePt t="135748" x="2709863" y="5808663"/>
          <p14:tracePt t="135764" x="2860675" y="5816600"/>
          <p14:tracePt t="135781" x="3046413" y="5816600"/>
          <p14:tracePt t="135798" x="3230563" y="5816600"/>
          <p14:tracePt t="135814" x="3406775" y="5816600"/>
          <p14:tracePt t="135831" x="3557588" y="5816600"/>
          <p14:tracePt t="135848" x="3675063" y="5816600"/>
          <p14:tracePt t="135864" x="3800475" y="5816600"/>
          <p14:tracePt t="135881" x="3935413" y="5816600"/>
          <p14:tracePt t="135897" x="4086225" y="5808663"/>
          <p14:tracePt t="135914" x="4221163" y="5783263"/>
          <p14:tracePt t="135931" x="4338638" y="5767388"/>
          <p14:tracePt t="135946" x="4422775" y="5757863"/>
          <p14:tracePt t="135964" x="4505325" y="5749925"/>
          <p14:tracePt t="135981" x="4548188" y="5741988"/>
          <p14:tracePt t="135997" x="4581525" y="5741988"/>
          <p14:tracePt t="136014" x="4606925" y="5741988"/>
          <p14:tracePt t="136031" x="4648200" y="5732463"/>
          <p14:tracePt t="136047" x="4716463" y="5716588"/>
          <p14:tracePt t="136064" x="4740275" y="5708650"/>
          <p14:tracePt t="136081" x="4775200" y="5699125"/>
          <p14:tracePt t="136097" x="4791075" y="5691188"/>
          <p14:tracePt t="136204" x="4791075" y="5683250"/>
          <p14:tracePt t="136228" x="4799013" y="5683250"/>
          <p14:tracePt t="136245" x="4799013" y="5665788"/>
          <p14:tracePt t="136326" x="4808538" y="5665788"/>
          <p14:tracePt t="136351" x="4808538" y="5657850"/>
          <p14:tracePt t="136375" x="4808538" y="5649913"/>
          <p14:tracePt t="136382" x="4808538" y="5640388"/>
          <p14:tracePt t="136408" x="4808538" y="5632450"/>
          <p14:tracePt t="136546" x="4808538" y="5624513"/>
          <p14:tracePt t="136896" x="4816475" y="5624513"/>
          <p14:tracePt t="136905" x="4824413" y="5624513"/>
          <p14:tracePt t="136921" x="4824413" y="5632450"/>
          <p14:tracePt t="136945" x="4824413" y="5649913"/>
          <p14:tracePt t="136970" x="4824413" y="5657850"/>
          <p14:tracePt t="136978" x="4824413" y="5665788"/>
          <p14:tracePt t="136985" x="4824413" y="5673725"/>
          <p14:tracePt t="136997" x="4824413" y="5683250"/>
          <p14:tracePt t="137014" x="4824413" y="5708650"/>
          <p14:tracePt t="137030" x="4816475" y="5741988"/>
          <p14:tracePt t="137046" x="4808538" y="5767388"/>
          <p14:tracePt t="137063" x="4799013" y="5791200"/>
          <p14:tracePt t="137079" x="4799013" y="5808663"/>
          <p14:tracePt t="137096" x="4799013" y="5826125"/>
          <p14:tracePt t="137113" x="4799013" y="5842000"/>
          <p14:tracePt t="137129" x="4799013" y="5859463"/>
          <p14:tracePt t="137146" x="4799013" y="5867400"/>
          <p14:tracePt t="137163" x="4791075" y="5884863"/>
          <p14:tracePt t="137180" x="4791075" y="5900738"/>
          <p14:tracePt t="137197" x="4791075" y="5934075"/>
          <p14:tracePt t="137214" x="4783138" y="5959475"/>
          <p14:tracePt t="137214" x="4775200" y="5959475"/>
          <p14:tracePt t="137229" x="4775200" y="5976938"/>
          <p14:tracePt t="137247" x="4775200" y="5984875"/>
          <p14:tracePt t="137263" x="4775200" y="6002338"/>
          <p14:tracePt t="137279" x="4775200" y="6010275"/>
          <p14:tracePt t="137377" x="4765675" y="6027738"/>
          <p14:tracePt t="137402" x="4765675" y="6043613"/>
          <p14:tracePt t="137418" x="4765675" y="6051550"/>
          <p14:tracePt t="137426" x="4757738" y="6051550"/>
          <p14:tracePt t="137434" x="4757738" y="6061075"/>
          <p14:tracePt t="137446" x="4749800" y="6061075"/>
          <p14:tracePt t="137463" x="4749800" y="6076950"/>
          <p14:tracePt t="137479" x="4732338" y="6102350"/>
          <p14:tracePt t="137497" x="4706938" y="6119813"/>
          <p14:tracePt t="137513" x="4699000" y="6119813"/>
          <p14:tracePt t="137530" x="4681538" y="6127750"/>
          <p14:tracePt t="137546" x="4665663" y="6127750"/>
          <p14:tracePt t="137563" x="4657725" y="6127750"/>
          <p14:tracePt t="137579" x="4648200" y="6127750"/>
          <p14:tracePt t="137596" x="4622800" y="6127750"/>
          <p14:tracePt t="137613" x="4598988" y="6127750"/>
          <p14:tracePt t="137613" x="4581525" y="6127750"/>
          <p14:tracePt t="137629" x="4556125" y="6127750"/>
          <p14:tracePt t="137646" x="4497388" y="6127750"/>
          <p14:tracePt t="137647" x="4481513" y="6127750"/>
          <p14:tracePt t="137663" x="4438650" y="6127750"/>
          <p14:tracePt t="137680" x="4387850" y="6127750"/>
          <p14:tracePt t="137696" x="4354513" y="6127750"/>
          <p14:tracePt t="137713" x="4346575" y="6127750"/>
          <p14:tracePt t="137736" x="4338638" y="6127750"/>
          <p14:tracePt t="137793" x="4338638" y="6135688"/>
          <p14:tracePt t="137816" x="4338638" y="6145213"/>
          <p14:tracePt t="137833" x="4346575" y="6153150"/>
          <p14:tracePt t="137841" x="4371975" y="6153150"/>
          <p14:tracePt t="137850" x="4413250" y="6153150"/>
          <p14:tracePt t="137863" x="4430713" y="6153150"/>
          <p14:tracePt t="137880" x="4489450" y="6153150"/>
          <p14:tracePt t="137896" x="4556125" y="6153150"/>
          <p14:tracePt t="137913" x="4589463" y="6153150"/>
          <p14:tracePt t="137929" x="4598988" y="6153150"/>
          <p14:tracePt t="137996" x="4606925" y="6153150"/>
          <p14:tracePt t="138021" x="4614863" y="6153150"/>
          <p14:tracePt t="138037" x="4622800" y="6145213"/>
          <p14:tracePt t="138045" x="4622800" y="6135688"/>
          <p14:tracePt t="138053" x="4640263" y="6135688"/>
          <p14:tracePt t="138063" x="4648200" y="6127750"/>
          <p14:tracePt t="138079" x="4673600" y="6127750"/>
          <p14:tracePt t="138096" x="4699000" y="6127750"/>
          <p14:tracePt t="138113" x="4732338" y="6119813"/>
          <p14:tracePt t="138129" x="4757738" y="6119813"/>
          <p14:tracePt t="138225" x="4749800" y="6119813"/>
          <p14:tracePt t="138233" x="4724400" y="6119813"/>
          <p14:tracePt t="138241" x="4691063" y="6119813"/>
          <p14:tracePt t="138249" x="4657725" y="6119813"/>
          <p14:tracePt t="138263" x="4632325" y="6119813"/>
          <p14:tracePt t="138279" x="4606925" y="6119813"/>
          <p14:tracePt t="138330" x="4614863" y="6119813"/>
          <p14:tracePt t="138339" x="4632325" y="6119813"/>
          <p14:tracePt t="138346" x="4657725" y="6119813"/>
          <p14:tracePt t="138363" x="4673600" y="6119813"/>
          <p14:tracePt t="138379" x="4716463" y="6119813"/>
          <p14:tracePt t="138396" x="4724400" y="6119813"/>
          <p14:tracePt t="138469" x="4706938" y="6119813"/>
          <p14:tracePt t="138477" x="4673600" y="6119813"/>
          <p14:tracePt t="138485" x="4657725" y="6119813"/>
          <p14:tracePt t="138496" x="4640263" y="6119813"/>
          <p14:tracePt t="138568" x="4648200" y="6119813"/>
          <p14:tracePt t="138575" x="4665663" y="6119813"/>
          <p14:tracePt t="138590" x="4673600" y="6119813"/>
          <p14:tracePt t="139194" x="4681538" y="6119813"/>
          <p14:tracePt t="139210" x="4681538" y="6110288"/>
          <p14:tracePt t="139218" x="4681538" y="6102350"/>
          <p14:tracePt t="139229" x="4681538" y="6076950"/>
          <p14:tracePt t="139246" x="4681538" y="6035675"/>
          <p14:tracePt t="139263" x="4673600" y="5969000"/>
          <p14:tracePt t="139279" x="4673600" y="5884863"/>
          <p14:tracePt t="139296" x="4673600" y="5834063"/>
          <p14:tracePt t="139313" x="4673600" y="5791200"/>
          <p14:tracePt t="139330" x="4673600" y="5757863"/>
          <p14:tracePt t="139346" x="4681538" y="5732463"/>
          <p14:tracePt t="139364" x="4681538" y="5716588"/>
          <p14:tracePt t="139380" x="4681538" y="5699125"/>
          <p14:tracePt t="139397" x="4681538" y="5691188"/>
          <p14:tracePt t="139413" x="4681538" y="5673725"/>
          <p14:tracePt t="139430" x="4681538" y="5665788"/>
          <p14:tracePt t="139520" x="4681538" y="5657850"/>
          <p14:tracePt t="139577" x="4681538" y="5649913"/>
          <p14:tracePt t="139593" x="4681538" y="5640388"/>
          <p14:tracePt t="139626" x="4681538" y="5632450"/>
          <p14:tracePt t="139642" x="4681538" y="5624513"/>
          <p14:tracePt t="140292" x="4699000" y="5624513"/>
          <p14:tracePt t="140295" x="4724400" y="5624513"/>
          <p14:tracePt t="140314" x="4791075" y="5624513"/>
          <p14:tracePt t="140331" x="4849813" y="5640388"/>
          <p14:tracePt t="140347" x="4941888" y="5640388"/>
          <p14:tracePt t="140364" x="5076825" y="5640388"/>
          <p14:tracePt t="140381" x="5202238" y="5640388"/>
          <p14:tracePt t="140397" x="5303838" y="5640388"/>
          <p14:tracePt t="140414" x="5370513" y="5640388"/>
          <p14:tracePt t="140430" x="5395913" y="5640388"/>
          <p14:tracePt t="140447" x="5403850" y="5640388"/>
          <p14:tracePt t="140628" x="5421313" y="5640388"/>
          <p14:tracePt t="140645" x="5437188" y="5640388"/>
          <p14:tracePt t="140654" x="5445125" y="5640388"/>
          <p14:tracePt t="140669" x="5454650" y="5640388"/>
          <p14:tracePt t="140680" x="5462588" y="5649913"/>
          <p14:tracePt t="140697" x="5480050" y="5649913"/>
          <p14:tracePt t="140714" x="5487988" y="5649913"/>
          <p14:tracePt t="141191" x="5480050" y="5649913"/>
          <p14:tracePt t="141289" x="5470525" y="5657850"/>
          <p14:tracePt t="141371" x="5462588" y="5657850"/>
          <p14:tracePt t="141379" x="5462588" y="5665788"/>
          <p14:tracePt t="141387" x="5462588" y="5683250"/>
          <p14:tracePt t="141397" x="5462588" y="5699125"/>
          <p14:tracePt t="141414" x="5462588" y="5724525"/>
          <p14:tracePt t="141431" x="5462588" y="5757863"/>
          <p14:tracePt t="141447" x="5462588" y="5791200"/>
          <p14:tracePt t="141464" x="5462588" y="5834063"/>
          <p14:tracePt t="141481" x="5462588" y="5867400"/>
          <p14:tracePt t="141497" x="5462588" y="5892800"/>
          <p14:tracePt t="141514" x="5454650" y="5926138"/>
          <p14:tracePt t="141530" x="5445125" y="5934075"/>
          <p14:tracePt t="141547" x="5437188" y="5951538"/>
          <p14:tracePt t="141583" x="5437188" y="5959475"/>
          <p14:tracePt t="141591" x="5437188" y="5969000"/>
          <p14:tracePt t="141615" x="5437188" y="5976938"/>
          <p14:tracePt t="141631" x="5437188" y="5992813"/>
          <p14:tracePt t="141648" x="5437188" y="6002338"/>
          <p14:tracePt t="141770" x="5429250" y="6002338"/>
          <p14:tracePt t="141781" x="5429250" y="5976938"/>
          <p14:tracePt t="141786" x="5403850" y="5969000"/>
          <p14:tracePt t="141797" x="5403850" y="5959475"/>
          <p14:tracePt t="141813" x="5378450" y="5918200"/>
          <p14:tracePt t="141830" x="5353050" y="5884863"/>
          <p14:tracePt t="141847" x="5337175" y="5867400"/>
          <p14:tracePt t="141864" x="5327650" y="5859463"/>
          <p14:tracePt t="141881" x="5319713" y="5849938"/>
          <p14:tracePt t="142097" x="5311775" y="5842000"/>
          <p14:tracePt t="142170" x="5311775" y="5834063"/>
          <p14:tracePt t="142211" x="5303838" y="5826125"/>
          <p14:tracePt t="142228" x="5294313" y="5826125"/>
          <p14:tracePt t="142235" x="5286375" y="5816600"/>
          <p14:tracePt t="142249" x="5268913" y="5816600"/>
          <p14:tracePt t="142265" x="5260975" y="5816600"/>
          <p14:tracePt t="142281" x="5245100" y="5816600"/>
          <p14:tracePt t="142301" x="5235575" y="5816600"/>
          <p14:tracePt t="142538" x="5235575" y="5808663"/>
          <p14:tracePt t="142554" x="5227638" y="5808663"/>
          <p14:tracePt t="142562" x="5202238" y="5791200"/>
          <p14:tracePt t="142570" x="5168900" y="5775325"/>
          <p14:tracePt t="142581" x="5143500" y="5767388"/>
          <p14:tracePt t="142597" x="5084763" y="5757863"/>
          <p14:tracePt t="142614" x="4967288" y="5749925"/>
          <p14:tracePt t="142631" x="4833938" y="5741988"/>
          <p14:tracePt t="142647" x="4699000" y="5724525"/>
          <p14:tracePt t="142665" x="4573588" y="5724525"/>
          <p14:tracePt t="142681" x="4489450" y="5724525"/>
          <p14:tracePt t="142697" x="4464050" y="5724525"/>
          <p14:tracePt t="142715" x="4438650" y="5724525"/>
          <p14:tracePt t="142731" x="4422775" y="5724525"/>
          <p14:tracePt t="142747" x="4387850" y="5724525"/>
          <p14:tracePt t="142764" x="4338638" y="5724525"/>
          <p14:tracePt t="142781" x="4254500" y="5724525"/>
          <p14:tracePt t="142796" x="4221163" y="5724525"/>
          <p14:tracePt t="142814" x="4144963" y="5716588"/>
          <p14:tracePt t="142831" x="4086225" y="5716588"/>
          <p14:tracePt t="142831" x="4060825" y="5716588"/>
          <p14:tracePt t="142847" x="3994150" y="5716588"/>
          <p14:tracePt t="142864" x="3935413" y="5716588"/>
          <p14:tracePt t="142881" x="3851275" y="5716588"/>
          <p14:tracePt t="142897" x="3733800" y="5716588"/>
          <p14:tracePt t="142914" x="3600450" y="5708650"/>
          <p14:tracePt t="142931" x="3490913" y="5708650"/>
          <p14:tracePt t="142947" x="3406775" y="5708650"/>
          <p14:tracePt t="142964" x="3314700" y="5699125"/>
          <p14:tracePt t="142981" x="3222625" y="5691188"/>
          <p14:tracePt t="142998" x="3146425" y="5683250"/>
          <p14:tracePt t="143014" x="3071813" y="5673725"/>
          <p14:tracePt t="143031" x="2954338" y="5665788"/>
          <p14:tracePt t="143047" x="2827338" y="5649913"/>
          <p14:tracePt t="143064" x="2693988" y="5649913"/>
          <p14:tracePt t="143081" x="2559050" y="5649913"/>
          <p14:tracePt t="143098" x="2441575" y="5649913"/>
          <p14:tracePt t="143114" x="2366963" y="5649913"/>
          <p14:tracePt t="143130" x="2308225" y="5649913"/>
          <p14:tracePt t="143147" x="2273300" y="5649913"/>
          <p14:tracePt t="143164" x="2257425" y="5649913"/>
          <p14:tracePt t="143180" x="2249488" y="5649913"/>
          <p14:tracePt t="143222" x="2239963" y="5649913"/>
          <p14:tracePt t="143238" x="2232025" y="5649913"/>
          <p14:tracePt t="143256" x="2224088" y="5649913"/>
          <p14:tracePt t="143264" x="2214563" y="5649913"/>
          <p14:tracePt t="143280" x="2206625" y="5649913"/>
          <p14:tracePt t="143288" x="2198688" y="5649913"/>
          <p14:tracePt t="143298" x="2181225" y="5640388"/>
          <p14:tracePt t="143321" x="2173288" y="5632450"/>
          <p14:tracePt t="143338" x="2165350" y="5632450"/>
          <p14:tracePt t="143460" x="2155825" y="5632450"/>
          <p14:tracePt t="143501" x="2155825" y="5640388"/>
          <p14:tracePt t="143516" x="2173288" y="5657850"/>
          <p14:tracePt t="143526" x="2206625" y="5657850"/>
          <p14:tracePt t="143533" x="2232025" y="5657850"/>
          <p14:tracePt t="143547" x="2290763" y="5657850"/>
          <p14:tracePt t="143564" x="2459038" y="5657850"/>
          <p14:tracePt t="143581" x="2609850" y="5657850"/>
          <p14:tracePt t="143598" x="2709863" y="5657850"/>
          <p14:tracePt t="143614" x="2768600" y="5657850"/>
          <p14:tracePt t="143927" x="2778125" y="5665788"/>
          <p14:tracePt t="143959" x="2786063" y="5673725"/>
          <p14:tracePt t="143968" x="2801938" y="5673725"/>
          <p14:tracePt t="143981" x="2801938" y="5683250"/>
          <p14:tracePt t="143997" x="2811463" y="5683250"/>
          <p14:tracePt t="146878" x="2801938" y="5683250"/>
          <p14:tracePt t="146880" x="2778125" y="5683250"/>
          <p14:tracePt t="146898" x="2743200" y="5683250"/>
          <p14:tracePt t="146914" x="2735263" y="5683250"/>
          <p14:tracePt t="146931" x="2727325" y="5683250"/>
          <p14:tracePt t="146978" x="2719388" y="5683250"/>
          <p14:tracePt t="147003" x="2709863" y="5683250"/>
          <p14:tracePt t="147019" x="2701925" y="5683250"/>
          <p14:tracePt t="147027" x="2693988" y="5683250"/>
          <p14:tracePt t="147035" x="2684463" y="5683250"/>
          <p14:tracePt t="147047" x="2668588" y="5683250"/>
          <p14:tracePt t="147064" x="2643188" y="5683250"/>
          <p14:tracePt t="147081" x="2617788" y="5683250"/>
          <p14:tracePt t="147097" x="2592388" y="5683250"/>
          <p14:tracePt t="147114" x="2551113" y="5683250"/>
          <p14:tracePt t="147131" x="2500313" y="5683250"/>
          <p14:tracePt t="147147" x="2441575" y="5683250"/>
          <p14:tracePt t="147164" x="2400300" y="5683250"/>
          <p14:tracePt t="147181" x="2349500" y="5673725"/>
          <p14:tracePt t="147197" x="2308225" y="5673725"/>
          <p14:tracePt t="147214" x="2282825" y="5657850"/>
          <p14:tracePt t="147231" x="2257425" y="5649913"/>
          <p14:tracePt t="147247" x="2239963" y="5649913"/>
          <p14:tracePt t="147264" x="2224088" y="5632450"/>
          <p14:tracePt t="147281" x="2198688" y="5624513"/>
          <p14:tracePt t="147297" x="2190750" y="5624513"/>
          <p14:tracePt t="147298" x="2181225" y="5624513"/>
          <p14:tracePt t="147314" x="2139950" y="5624513"/>
          <p14:tracePt t="147331" x="2114550" y="5614988"/>
          <p14:tracePt t="147348" x="2081213" y="5614988"/>
          <p14:tracePt t="147364" x="2038350" y="5607050"/>
          <p14:tracePt t="147381" x="2014538" y="5607050"/>
          <p14:tracePt t="147397" x="2005013" y="5607050"/>
          <p14:tracePt t="147591" x="1997075" y="5607050"/>
          <p14:tracePt t="147649" x="1997075" y="5624513"/>
          <p14:tracePt t="147657" x="2005013" y="5624513"/>
          <p14:tracePt t="147665" x="2030413" y="5624513"/>
          <p14:tracePt t="147681" x="2073275" y="5632450"/>
          <p14:tracePt t="147697" x="2089150" y="5649913"/>
          <p14:tracePt t="147714" x="2147888" y="5649913"/>
          <p14:tracePt t="147732" x="2198688" y="5657850"/>
          <p14:tracePt t="147747" x="2257425" y="5657850"/>
          <p14:tracePt t="147764" x="2298700" y="5657850"/>
          <p14:tracePt t="147781" x="2366963" y="5657850"/>
          <p14:tracePt t="147796" x="2416175" y="5657850"/>
          <p14:tracePt t="147814" x="2466975" y="5657850"/>
          <p14:tracePt t="147831" x="2525713" y="5657850"/>
          <p14:tracePt t="147848" x="2566988" y="5657850"/>
          <p14:tracePt t="147864" x="2625725" y="5657850"/>
          <p14:tracePt t="147881" x="2701925" y="5657850"/>
          <p14:tracePt t="147898" x="2768600" y="5657850"/>
          <p14:tracePt t="147914" x="2819400" y="5657850"/>
          <p14:tracePt t="147931" x="2852738" y="5657850"/>
          <p14:tracePt t="147947" x="2870200" y="5657850"/>
          <p14:tracePt t="147964" x="2895600" y="5657850"/>
          <p14:tracePt t="147981" x="2919413" y="5657850"/>
          <p14:tracePt t="147997" x="2944813" y="5657850"/>
          <p14:tracePt t="148014" x="2962275" y="5657850"/>
          <p14:tracePt t="148031" x="2978150" y="5657850"/>
          <p14:tracePt t="148246" x="2987675" y="5657850"/>
          <p14:tracePt t="149300" x="3003550" y="5657850"/>
          <p14:tracePt t="149301" x="3021013" y="5657850"/>
          <p14:tracePt t="149315" x="3036888" y="5657850"/>
          <p14:tracePt t="149331" x="3079750" y="5657850"/>
          <p14:tracePt t="149348" x="3130550" y="5657850"/>
          <p14:tracePt t="149365" x="3205163" y="5657850"/>
          <p14:tracePt t="149381" x="3255963" y="5657850"/>
          <p14:tracePt t="149397" x="3322638" y="5649913"/>
          <p14:tracePt t="149414" x="3365500" y="5649913"/>
          <p14:tracePt t="149430" x="3448050" y="5649913"/>
          <p14:tracePt t="149447" x="3557588" y="5649913"/>
          <p14:tracePt t="149464" x="3692525" y="5649913"/>
          <p14:tracePt t="149481" x="3843338" y="5649913"/>
          <p14:tracePt t="149497" x="3976688" y="5649913"/>
          <p14:tracePt t="149514" x="4103688" y="5649913"/>
          <p14:tracePt t="149531" x="4221163" y="5649913"/>
          <p14:tracePt t="149548" x="4321175" y="5649913"/>
          <p14:tracePt t="149564" x="4430713" y="5649913"/>
          <p14:tracePt t="149582" x="4564063" y="5640388"/>
          <p14:tracePt t="149597" x="4606925" y="5640388"/>
          <p14:tracePt t="149614" x="4691063" y="5640388"/>
          <p14:tracePt t="149631" x="4816475" y="5640388"/>
          <p14:tracePt t="149647" x="4883150" y="5640388"/>
          <p14:tracePt t="149665" x="4967288" y="5640388"/>
          <p14:tracePt t="149681" x="5043488" y="5640388"/>
          <p14:tracePt t="149696" x="5110163" y="5640388"/>
          <p14:tracePt t="149714" x="5194300" y="5640388"/>
          <p14:tracePt t="149731" x="5268913" y="5640388"/>
          <p14:tracePt t="149747" x="5319713" y="5640388"/>
          <p14:tracePt t="149764" x="5370513" y="5640388"/>
          <p14:tracePt t="149781" x="5386388" y="5640388"/>
          <p14:tracePt t="149818" x="5403850" y="5640388"/>
          <p14:tracePt t="149843" x="5411788" y="5640388"/>
          <p14:tracePt t="149851" x="5429250" y="5640388"/>
          <p14:tracePt t="149864" x="5445125" y="5640388"/>
          <p14:tracePt t="149881" x="5454650" y="5640388"/>
          <p14:tracePt t="149973" x="5437188" y="5640388"/>
          <p14:tracePt t="149982" x="5429250" y="5640388"/>
          <p14:tracePt t="149990" x="5411788" y="5640388"/>
          <p14:tracePt t="149998" x="5378450" y="5640388"/>
          <p14:tracePt t="150014" x="5337175" y="5640388"/>
          <p14:tracePt t="150031" x="5303838" y="5640388"/>
          <p14:tracePt t="150047" x="5143500" y="5640388"/>
          <p14:tracePt t="150064" x="5084763" y="5640388"/>
          <p14:tracePt t="150081" x="4883150" y="5640388"/>
          <p14:tracePt t="150097" x="4816475" y="5640388"/>
          <p14:tracePt t="150097" x="4757738" y="5640388"/>
          <p14:tracePt t="150114" x="4665663" y="5640388"/>
          <p14:tracePt t="150131" x="4622800" y="5640388"/>
          <p14:tracePt t="150147" x="4589463" y="5640388"/>
          <p14:tracePt t="150165" x="4564063" y="5640388"/>
          <p14:tracePt t="150181" x="4530725" y="5640388"/>
          <p14:tracePt t="150197" x="4489450" y="5640388"/>
          <p14:tracePt t="150214" x="4456113" y="5640388"/>
          <p14:tracePt t="150231" x="4438650" y="5640388"/>
          <p14:tracePt t="150247" x="4405313" y="5640388"/>
          <p14:tracePt t="150264" x="4364038" y="5640388"/>
          <p14:tracePt t="150281" x="4313238" y="5640388"/>
          <p14:tracePt t="150296" x="4262438" y="5640388"/>
          <p14:tracePt t="150314" x="4237038" y="5640388"/>
          <p14:tracePt t="150330" x="4221163" y="5640388"/>
          <p14:tracePt t="150347" x="4211638" y="5640388"/>
          <p14:tracePt t="150364" x="4195763" y="5640388"/>
          <p14:tracePt t="150380" x="4187825" y="5640388"/>
          <p14:tracePt t="150397" x="4178300" y="5640388"/>
          <p14:tracePt t="150414" x="4152900" y="5640388"/>
          <p14:tracePt t="150431" x="4144963" y="5632450"/>
          <p14:tracePt t="150447" x="4129088" y="5632450"/>
          <p14:tracePt t="150464" x="4103688" y="5632450"/>
          <p14:tracePt t="150481" x="4094163" y="5632450"/>
          <p14:tracePt t="150570" x="4086225" y="5624513"/>
          <p14:tracePt t="150602" x="4086225" y="5614988"/>
          <p14:tracePt t="150643" x="4086225" y="5599113"/>
          <p14:tracePt t="150757" x="4086225" y="5607050"/>
          <p14:tracePt t="150765" x="4086225" y="5614988"/>
          <p14:tracePt t="150782" x="4086225" y="5632450"/>
          <p14:tracePt t="150798" x="4086225" y="5649913"/>
          <p14:tracePt t="150814" x="4086225" y="5683250"/>
          <p14:tracePt t="150830" x="4086225" y="5691188"/>
          <p14:tracePt t="150847" x="4086225" y="5708650"/>
          <p14:tracePt t="150848" x="4086225" y="5716588"/>
          <p14:tracePt t="150864" x="4086225" y="5724525"/>
          <p14:tracePt t="150880" x="4086225" y="5749925"/>
          <p14:tracePt t="150897" x="4086225" y="5767388"/>
          <p14:tracePt t="150920" x="4086225" y="5783263"/>
          <p14:tracePt t="150953" x="4086225" y="5791200"/>
          <p14:tracePt t="150969" x="4086225" y="5808663"/>
          <p14:tracePt t="150977" x="4086225" y="5816600"/>
          <p14:tracePt t="150986" x="4078288" y="5816600"/>
          <p14:tracePt t="150998" x="4078288" y="5834063"/>
          <p14:tracePt t="151014" x="4078288" y="5842000"/>
          <p14:tracePt t="151043" x="4078288" y="5849938"/>
          <p14:tracePt t="151058" x="4078288" y="5859463"/>
          <p14:tracePt t="151142" x="4070350" y="5859463"/>
          <p14:tracePt t="151165" x="4060825" y="5867400"/>
          <p14:tracePt t="151214" x="4060825" y="5875338"/>
          <p14:tracePt t="151279" x="4060825" y="5884863"/>
          <p14:tracePt t="151385" x="4060825" y="5892800"/>
          <p14:tracePt t="151402" x="4052888" y="5908675"/>
          <p14:tracePt t="151418" x="4052888" y="5926138"/>
          <p14:tracePt t="151426" x="4052888" y="5934075"/>
          <p14:tracePt t="151433" x="4052888" y="5943600"/>
          <p14:tracePt t="151451" x="4052888" y="5951538"/>
          <p14:tracePt t="151464" x="4052888" y="5959475"/>
          <p14:tracePt t="151480" x="4052888" y="5969000"/>
          <p14:tracePt t="151497" x="4044950" y="5984875"/>
          <p14:tracePt t="151516" x="4044950" y="5992813"/>
          <p14:tracePt t="151531" x="4044950" y="6002338"/>
          <p14:tracePt t="151547" x="4044950" y="6018213"/>
          <p14:tracePt t="151564" x="4044950" y="6027738"/>
          <p14:tracePt t="151581" x="4044950" y="6043613"/>
          <p14:tracePt t="151597" x="4035425" y="6069013"/>
          <p14:tracePt t="151622" x="4035425" y="6076950"/>
          <p14:tracePt t="151671" x="4035425" y="6086475"/>
          <p14:tracePt t="151687" x="4035425" y="6094413"/>
          <p14:tracePt t="151720" x="4035425" y="6102350"/>
          <p14:tracePt t="153111" x="4035425" y="6110288"/>
          <p14:tracePt t="153119" x="4035425" y="6119813"/>
          <p14:tracePt t="153471" x="4027488" y="6127750"/>
          <p14:tracePt t="153487" x="4027488" y="6119813"/>
          <p14:tracePt t="153495" x="4027488" y="6094413"/>
          <p14:tracePt t="153504" x="4027488" y="6086475"/>
          <p14:tracePt t="153514" x="4019550" y="6076950"/>
          <p14:tracePt t="153531" x="4019550" y="6043613"/>
          <p14:tracePt t="153548" x="4011613" y="5992813"/>
          <p14:tracePt t="153564" x="4011613" y="5969000"/>
          <p14:tracePt t="153581" x="4011613" y="5934075"/>
          <p14:tracePt t="153597" x="4011613" y="5926138"/>
          <p14:tracePt t="153614" x="4011613" y="5892800"/>
          <p14:tracePt t="153630" x="4011613" y="5875338"/>
          <p14:tracePt t="153647" x="4011613" y="5867400"/>
          <p14:tracePt t="153664" x="4011613" y="5842000"/>
          <p14:tracePt t="153681" x="4011613" y="5826125"/>
          <p14:tracePt t="153697" x="4019550" y="5800725"/>
          <p14:tracePt t="153714" x="4019550" y="5791200"/>
          <p14:tracePt t="153730" x="4027488" y="5775325"/>
          <p14:tracePt t="153748" x="4027488" y="5757863"/>
          <p14:tracePt t="153764" x="4027488" y="5749925"/>
          <p14:tracePt t="153781" x="4035425" y="5749925"/>
          <p14:tracePt t="153797" x="4035425" y="5732463"/>
          <p14:tracePt t="153821" x="4035425" y="5724525"/>
          <p14:tracePt t="154041" x="4027488" y="5724525"/>
          <p14:tracePt t="154068" x="4019550" y="5732463"/>
          <p14:tracePt t="154073" x="4019550" y="5749925"/>
          <p14:tracePt t="154082" x="4011613" y="5767388"/>
          <p14:tracePt t="154097" x="4011613" y="5775325"/>
          <p14:tracePt t="154114" x="4011613" y="5808663"/>
          <p14:tracePt t="154131" x="4002088" y="5867400"/>
          <p14:tracePt t="154148" x="4002088" y="5892800"/>
          <p14:tracePt t="154164" x="3994150" y="5918200"/>
          <p14:tracePt t="154181" x="3986213" y="5926138"/>
          <p14:tracePt t="154182" x="3986213" y="5934075"/>
          <p14:tracePt t="154197" x="3986213" y="5943600"/>
          <p14:tracePt t="154214" x="3986213" y="5951538"/>
          <p14:tracePt t="154231" x="3986213" y="5959475"/>
          <p14:tracePt t="154253" x="3986213" y="5969000"/>
          <p14:tracePt t="154269" x="3986213" y="5976938"/>
          <p14:tracePt t="154280" x="3986213" y="5984875"/>
          <p14:tracePt t="154297" x="3986213" y="6002338"/>
          <p14:tracePt t="154648" x="3986213" y="6010275"/>
          <p14:tracePt t="154657" x="3976688" y="6027738"/>
          <p14:tracePt t="154673" x="3976688" y="6043613"/>
          <p14:tracePt t="154682" x="3976688" y="6061075"/>
          <p14:tracePt t="154698" x="3976688" y="6069013"/>
          <p14:tracePt t="154715" x="3976688" y="6094413"/>
          <p14:tracePt t="154731" x="3976688" y="6102350"/>
          <p14:tracePt t="154748" x="3976688" y="6110288"/>
          <p14:tracePt t="157571" x="3976688" y="6094413"/>
          <p14:tracePt t="157579" x="4011613" y="6061075"/>
          <p14:tracePt t="157588" x="4027488" y="6027738"/>
          <p14:tracePt t="157597" x="4044950" y="5992813"/>
          <p14:tracePt t="157614" x="4103688" y="5908675"/>
          <p14:tracePt t="157630" x="4137025" y="5859463"/>
          <p14:tracePt t="157648" x="4144963" y="5842000"/>
          <p14:tracePt t="157664" x="4144963" y="5800725"/>
          <p14:tracePt t="157681" x="4144963" y="5791200"/>
          <p14:tracePt t="157698" x="4144963" y="5783263"/>
          <p14:tracePt t="157714" x="4144963" y="5775325"/>
          <p14:tracePt t="157731" x="4144963" y="5767388"/>
          <p14:tracePt t="157784" x="4144963" y="5757863"/>
          <p14:tracePt t="157800" x="4144963" y="5749925"/>
          <p14:tracePt t="157808" x="4144963" y="5741988"/>
          <p14:tracePt t="157825" x="4144963" y="5732463"/>
          <p14:tracePt t="157840" x="4144963" y="5716588"/>
          <p14:tracePt t="157857" x="4144963" y="5708650"/>
          <p14:tracePt t="157873" x="4144963" y="5699125"/>
          <p14:tracePt t="157898" x="4144963" y="5691188"/>
          <p14:tracePt t="157980" x="4144963" y="5673725"/>
          <p14:tracePt t="157996" x="4144963" y="5665788"/>
          <p14:tracePt t="158014" x="4137025" y="5657850"/>
          <p14:tracePt t="158847" x="4144963" y="5657850"/>
          <p14:tracePt t="158855" x="4152900" y="5665788"/>
          <p14:tracePt t="158864" x="4162425" y="5673725"/>
          <p14:tracePt t="158881" x="4229100" y="5683250"/>
          <p14:tracePt t="158898" x="4313238" y="5691188"/>
          <p14:tracePt t="158914" x="4371975" y="5691188"/>
          <p14:tracePt t="158931" x="4456113" y="5691188"/>
          <p14:tracePt t="158948" x="4540250" y="5691188"/>
          <p14:tracePt t="158964" x="4573588" y="5691188"/>
          <p14:tracePt t="158981" x="4598988" y="5691188"/>
          <p14:tracePt t="159011" x="4606925" y="5691188"/>
          <p14:tracePt t="159043" x="4614863" y="5691188"/>
          <p14:tracePt t="159060" x="4622800" y="5691188"/>
          <p14:tracePt t="159075" x="4632325" y="5691188"/>
          <p14:tracePt t="159719" x="4640263" y="5691188"/>
          <p14:tracePt t="159755" x="4632325" y="5699125"/>
          <p14:tracePt t="159763" x="4632325" y="5708650"/>
          <p14:tracePt t="159772" x="4622800" y="5724525"/>
          <p14:tracePt t="159943" x="4614863" y="5741988"/>
          <p14:tracePt t="159960" x="4614863" y="5749925"/>
          <p14:tracePt t="159977" x="4606925" y="5757863"/>
          <p14:tracePt t="159984" x="4606925" y="5767388"/>
          <p14:tracePt t="159998" x="4606925" y="5775325"/>
          <p14:tracePt t="160014" x="4598988" y="5791200"/>
          <p14:tracePt t="160031" x="4589463" y="5791200"/>
          <p14:tracePt t="160048" x="4573588" y="5826125"/>
          <p14:tracePt t="160064" x="4556125" y="5842000"/>
          <p14:tracePt t="160082" x="4522788" y="5859463"/>
          <p14:tracePt t="160082" x="4489450" y="5867400"/>
          <p14:tracePt t="160098" x="4438650" y="5884863"/>
          <p14:tracePt t="160114" x="4346575" y="5892800"/>
          <p14:tracePt t="160131" x="4254500" y="5892800"/>
          <p14:tracePt t="160147" x="4052888" y="5892800"/>
          <p14:tracePt t="160164" x="3659188" y="5892800"/>
          <p14:tracePt t="160181" x="3406775" y="5892800"/>
          <p14:tracePt t="160197" x="3248025" y="5875338"/>
          <p14:tracePt t="160214" x="3197225" y="5867400"/>
          <p14:tracePt t="160230" x="3189288" y="5867400"/>
          <p14:tracePt t="160230" x="3171825" y="5859463"/>
          <p14:tracePt t="160248" x="3154363" y="5849938"/>
          <p14:tracePt t="160303" x="3146425" y="5849938"/>
          <p14:tracePt t="160361" x="3138488" y="5842000"/>
          <p14:tracePt t="160369" x="3130550" y="5842000"/>
          <p14:tracePt t="160381" x="3113088" y="5834063"/>
          <p14:tracePt t="160398" x="3062288" y="5808663"/>
          <p14:tracePt t="160414" x="2987675" y="5783263"/>
          <p14:tracePt t="160431" x="2944813" y="5757863"/>
          <p14:tracePt t="160448" x="2919413" y="5749925"/>
          <p14:tracePt t="160464" x="2903538" y="5741988"/>
          <p14:tracePt t="160481" x="2895600" y="5732463"/>
          <p14:tracePt t="160497" x="2895600" y="5724525"/>
          <p14:tracePt t="160514" x="2878138" y="5716588"/>
          <p14:tracePt t="160531" x="2870200" y="5708650"/>
          <p14:tracePt t="160580" x="2870200" y="5699125"/>
          <p14:tracePt t="160638" x="2870200" y="5691188"/>
          <p14:tracePt t="160654" x="2886075" y="5691188"/>
          <p14:tracePt t="160662" x="2903538" y="5691188"/>
          <p14:tracePt t="160672" x="2936875" y="5691188"/>
          <p14:tracePt t="160681" x="2970213" y="5691188"/>
          <p14:tracePt t="160697" x="3028950" y="5691188"/>
          <p14:tracePt t="160714" x="3130550" y="5691188"/>
          <p14:tracePt t="160731" x="3263900" y="5699125"/>
          <p14:tracePt t="160747" x="3448050" y="5732463"/>
          <p14:tracePt t="160764" x="3667125" y="5741988"/>
          <p14:tracePt t="160781" x="3902075" y="5741988"/>
          <p14:tracePt t="160798" x="4094163" y="5741988"/>
          <p14:tracePt t="160814" x="4262438" y="5741988"/>
          <p14:tracePt t="160831" x="4405313" y="5741988"/>
          <p14:tracePt t="160847" x="4514850" y="5741988"/>
          <p14:tracePt t="160865" x="4622800" y="5749925"/>
          <p14:tracePt t="160881" x="4691063" y="5749925"/>
          <p14:tracePt t="160897" x="4706938" y="5749925"/>
          <p14:tracePt t="160914" x="4732338" y="5757863"/>
          <p14:tracePt t="160931" x="4740275" y="5767388"/>
          <p14:tracePt t="160948" x="4775200" y="5783263"/>
          <p14:tracePt t="160965" x="4783138" y="5791200"/>
          <p14:tracePt t="160981" x="4799013" y="5791200"/>
          <p14:tracePt t="160998" x="4824413" y="5791200"/>
          <p14:tracePt t="161014" x="4867275" y="5791200"/>
          <p14:tracePt t="161031" x="4883150" y="5791200"/>
          <p14:tracePt t="161047" x="4951413" y="5791200"/>
          <p14:tracePt t="161064" x="4975225" y="5791200"/>
          <p14:tracePt t="161081" x="4984750" y="5791200"/>
          <p14:tracePt t="161160" x="4975225" y="5791200"/>
          <p14:tracePt t="161168" x="4967288" y="5791200"/>
          <p14:tracePt t="161183" x="4959350" y="5791200"/>
          <p14:tracePt t="161198" x="4941888" y="5791200"/>
          <p14:tracePt t="161216" x="4933950" y="5791200"/>
          <p14:tracePt t="161332" x="4926013" y="5791200"/>
          <p14:tracePt t="161348" x="4916488" y="5800725"/>
          <p14:tracePt t="161356" x="4908550" y="5800725"/>
          <p14:tracePt t="161371" x="4883150" y="5808663"/>
          <p14:tracePt t="161389" x="4867275" y="5808663"/>
          <p14:tracePt t="161398" x="4857750" y="5808663"/>
          <p14:tracePt t="161414" x="4833938" y="5816600"/>
          <p14:tracePt t="161431" x="4808538" y="5826125"/>
          <p14:tracePt t="162482" x="4783138" y="5826125"/>
          <p14:tracePt t="162489" x="4757738" y="5826125"/>
          <p14:tracePt t="162498" x="4740275" y="5826125"/>
          <p14:tracePt t="162515" x="4706938" y="5826125"/>
          <p14:tracePt t="162531" x="4606925" y="5826125"/>
          <p14:tracePt t="162548" x="4497388" y="5816600"/>
          <p14:tracePt t="162564" x="4305300" y="5808663"/>
          <p14:tracePt t="162581" x="4052888" y="5767388"/>
          <p14:tracePt t="162597" x="3759200" y="5749925"/>
          <p14:tracePt t="162614" x="3440113" y="5716588"/>
          <p14:tracePt t="162631" x="3230563" y="5708650"/>
          <p14:tracePt t="162647" x="3095625" y="5691188"/>
          <p14:tracePt t="162664" x="3062288" y="5673725"/>
          <p14:tracePt t="162681" x="3054350" y="5673725"/>
          <p14:tracePt t="162698" x="3013075" y="5673725"/>
          <p14:tracePt t="162714" x="2962275" y="5665788"/>
          <p14:tracePt t="162731" x="2919413" y="5665788"/>
          <p14:tracePt t="162748" x="2886075" y="5657850"/>
          <p14:tracePt t="162765" x="2852738" y="5640388"/>
          <p14:tracePt t="162783" x="2836863" y="5632450"/>
          <p14:tracePt t="162797" x="2819400" y="5624513"/>
          <p14:tracePt t="162814" x="2811463" y="5624513"/>
          <p14:tracePt t="162848" x="2801938" y="5624513"/>
          <p14:tracePt t="162856" x="2794000" y="5624513"/>
          <p14:tracePt t="162865" x="2794000" y="5632450"/>
          <p14:tracePt t="162881" x="2778125" y="5640388"/>
          <p14:tracePt t="162898" x="2768600" y="5640388"/>
          <p14:tracePt t="162914" x="2768600" y="5649913"/>
          <p14:tracePt t="162931" x="2768600" y="5673725"/>
          <p14:tracePt t="162947" x="2768600" y="5691188"/>
          <p14:tracePt t="162964" x="2768600" y="5732463"/>
          <p14:tracePt t="162981" x="2768600" y="5749925"/>
          <p14:tracePt t="162997" x="2768600" y="5783263"/>
          <p14:tracePt t="163014" x="2768600" y="5800725"/>
          <p14:tracePt t="163030" x="2778125" y="5834063"/>
          <p14:tracePt t="163048" x="2786063" y="5875338"/>
          <p14:tracePt t="163064" x="2786063" y="5908675"/>
          <p14:tracePt t="163081" x="2786063" y="5951538"/>
          <p14:tracePt t="163098" x="2786063" y="5984875"/>
          <p14:tracePt t="163114" x="2786063" y="6002338"/>
          <p14:tracePt t="163130" x="2786063" y="6010275"/>
          <p14:tracePt t="163148" x="2786063" y="6018213"/>
          <p14:tracePt t="163223" x="2786063" y="6027738"/>
          <p14:tracePt t="163248" x="2778125" y="6043613"/>
          <p14:tracePt t="163280" x="2778125" y="6051550"/>
          <p14:tracePt t="163289" x="2778125" y="6061075"/>
          <p14:tracePt t="163297" x="2778125" y="6076950"/>
          <p14:tracePt t="163314" x="2778125" y="6086475"/>
          <p14:tracePt t="163314" x="2778125" y="6102350"/>
          <p14:tracePt t="163331" x="2778125" y="6110288"/>
          <p14:tracePt t="163347" x="2778125" y="6127750"/>
          <p14:tracePt t="163509" x="2778125" y="6119813"/>
          <p14:tracePt t="163533" x="2778125" y="6110288"/>
          <p14:tracePt t="163542" x="2778125" y="6102350"/>
          <p14:tracePt t="163550" x="2778125" y="6086475"/>
          <p14:tracePt t="163564" x="2778125" y="6076950"/>
          <p14:tracePt t="163581" x="2735263" y="6018213"/>
          <p14:tracePt t="163598" x="2709863" y="5992813"/>
          <p14:tracePt t="163599" x="2668588" y="5951538"/>
          <p14:tracePt t="163614" x="2651125" y="5926138"/>
          <p14:tracePt t="163631" x="2601913" y="5884863"/>
          <p14:tracePt t="163648" x="2525713" y="5791200"/>
          <p14:tracePt t="163664" x="2484438" y="5757863"/>
          <p14:tracePt t="163681" x="2474913" y="5749925"/>
          <p14:tracePt t="163698" x="2474913" y="5741988"/>
          <p14:tracePt t="163714" x="2474913" y="5724525"/>
          <p14:tracePt t="163730" x="2474913" y="5716588"/>
          <p14:tracePt t="163747" x="2466975" y="5699125"/>
          <p14:tracePt t="163764" x="2459038" y="5683250"/>
          <p14:tracePt t="163933" x="2459038" y="5691188"/>
          <p14:tracePt t="163941" x="2459038" y="5716588"/>
          <p14:tracePt t="163949" x="2459038" y="5732463"/>
          <p14:tracePt t="163964" x="2459038" y="5767388"/>
          <p14:tracePt t="163981" x="2459038" y="5816600"/>
          <p14:tracePt t="163982" x="2466975" y="5826125"/>
          <p14:tracePt t="163997" x="2466975" y="5849938"/>
          <p14:tracePt t="164014" x="2474913" y="5867400"/>
          <p14:tracePt t="164105" x="2474913" y="5875338"/>
          <p14:tracePt t="164113" x="2474913" y="5884863"/>
          <p14:tracePt t="164121" x="2474913" y="5900738"/>
          <p14:tracePt t="164138" x="2474913" y="5908675"/>
          <p14:tracePt t="164148" x="2474913" y="5926138"/>
          <p14:tracePt t="164164" x="2474913" y="5951538"/>
          <p14:tracePt t="164181" x="2474913" y="5959475"/>
          <p14:tracePt t="164197" x="2484438" y="5992813"/>
          <p14:tracePt t="164214" x="2492375" y="6002338"/>
          <p14:tracePt t="164231" x="2500313" y="6010275"/>
          <p14:tracePt t="164326" x="2508250" y="6010275"/>
          <p14:tracePt t="164432" x="2508250" y="6002338"/>
          <p14:tracePt t="164896" x="2533650" y="6002338"/>
          <p14:tracePt t="164903" x="2609850" y="6002338"/>
          <p14:tracePt t="164915" x="2709863" y="6002338"/>
          <p14:tracePt t="164931" x="3003550" y="6002338"/>
          <p14:tracePt t="164948" x="3440113" y="6002338"/>
          <p14:tracePt t="164964" x="3986213" y="6002338"/>
          <p14:tracePt t="164981" x="4514850" y="6002338"/>
          <p14:tracePt t="164997" x="4926013" y="6002338"/>
          <p14:tracePt t="165014" x="5168900" y="6002338"/>
          <p14:tracePt t="165031" x="5303838" y="6002338"/>
          <p14:tracePt t="165048" x="5327650" y="6002338"/>
          <p14:tracePt t="165064" x="5337175" y="6002338"/>
          <p14:tracePt t="165265" x="5327650" y="6002338"/>
          <p14:tracePt t="165273" x="5286375" y="6002338"/>
          <p14:tracePt t="165282" x="5253038" y="6002338"/>
          <p14:tracePt t="165297" x="5235575" y="6002338"/>
          <p14:tracePt t="165314" x="5043488" y="6018213"/>
          <p14:tracePt t="165331" x="4967288" y="6018213"/>
          <p14:tracePt t="165347" x="4816475" y="6027738"/>
          <p14:tracePt t="165365" x="4681538" y="6035675"/>
          <p14:tracePt t="165381" x="4673600" y="6035675"/>
          <p14:tracePt t="165520" x="4665663" y="6035675"/>
          <p14:tracePt t="165527" x="4657725" y="6035675"/>
          <p14:tracePt t="165538" x="4648200" y="6035675"/>
          <p14:tracePt t="165547" x="4632325" y="6051550"/>
          <p14:tracePt t="165564" x="4598988" y="6076950"/>
          <p14:tracePt t="165581" x="4564063" y="6086475"/>
          <p14:tracePt t="165641" x="4564063" y="6102350"/>
          <p14:tracePt t="165650" x="4573588" y="6102350"/>
          <p14:tracePt t="165658" x="4581525" y="6102350"/>
          <p14:tracePt t="165665" x="4606925" y="6102350"/>
          <p14:tracePt t="165681" x="4632325" y="6102350"/>
          <p14:tracePt t="165698" x="4691063" y="6102350"/>
          <p14:tracePt t="165714" x="4724400" y="6102350"/>
          <p14:tracePt t="165730" x="4749800" y="6102350"/>
          <p14:tracePt t="166493" x="4749800" y="6094413"/>
          <p14:tracePt t="166502" x="4749800" y="6076950"/>
          <p14:tracePt t="166514" x="4749800" y="6043613"/>
          <p14:tracePt t="166531" x="4749800" y="5992813"/>
          <p14:tracePt t="166548" x="4749800" y="5884863"/>
          <p14:tracePt t="166564" x="4749800" y="5783263"/>
          <p14:tracePt t="166581" x="4749800" y="5716588"/>
          <p14:tracePt t="166598" x="4749800" y="5665788"/>
          <p14:tracePt t="166614" x="4740275" y="5657850"/>
          <p14:tracePt t="166631" x="4740275" y="5640388"/>
          <p14:tracePt t="166680" x="4740275" y="5632450"/>
          <p14:tracePt t="166754" x="4740275" y="5624513"/>
          <p14:tracePt t="166761" x="4740275" y="5614988"/>
          <p14:tracePt t="166778" x="4740275" y="5607050"/>
          <p14:tracePt t="166786" x="4740275" y="5599113"/>
          <p14:tracePt t="166803" x="4732338" y="5591175"/>
          <p14:tracePt t="166814" x="4732338" y="5581650"/>
          <p14:tracePt t="166990" x="4716463" y="5581650"/>
          <p14:tracePt t="167023" x="4706938" y="5581650"/>
          <p14:tracePt t="167153" x="4706938" y="5591175"/>
          <p14:tracePt t="167169" x="4706938" y="5599113"/>
          <p14:tracePt t="167202" x="4706938" y="5607050"/>
          <p14:tracePt t="167447" x="4706938" y="5614988"/>
          <p14:tracePt t="167455" x="4716463" y="5614988"/>
          <p14:tracePt t="167464" x="4732338" y="5614988"/>
          <p14:tracePt t="167480" x="4841875" y="5614988"/>
          <p14:tracePt t="167498" x="5010150" y="5614988"/>
          <p14:tracePt t="167515" x="5160963" y="5614988"/>
          <p14:tracePt t="167531" x="5311775" y="5614988"/>
          <p14:tracePt t="167547" x="5411788" y="5614988"/>
          <p14:tracePt t="167564" x="5421313" y="5614988"/>
          <p14:tracePt t="167651" x="5429250" y="5614988"/>
          <p14:tracePt t="167709" x="5429250" y="5607050"/>
          <p14:tracePt t="167725" x="5429250" y="5599113"/>
          <p14:tracePt t="167750" x="5429250" y="5591175"/>
          <p14:tracePt t="169852" x="5429250" y="5607050"/>
          <p14:tracePt t="169868" x="5429250" y="5624513"/>
          <p14:tracePt t="169885" x="5421313" y="5649913"/>
          <p14:tracePt t="169900" x="5411788" y="5665788"/>
          <p14:tracePt t="169909" x="5411788" y="5683250"/>
          <p14:tracePt t="169916" x="5411788" y="5699125"/>
          <p14:tracePt t="169931" x="5403850" y="5716588"/>
          <p14:tracePt t="169948" x="5403850" y="5741988"/>
          <p14:tracePt t="169964" x="5386388" y="5775325"/>
          <p14:tracePt t="169981" x="5378450" y="5800725"/>
          <p14:tracePt t="169997" x="5378450" y="5808663"/>
          <p14:tracePt t="170014" x="5378450" y="5816600"/>
          <p14:tracePt t="170031" x="5370513" y="5826125"/>
          <p14:tracePt t="170048" x="5370513" y="5842000"/>
          <p14:tracePt t="170064" x="5370513" y="5849938"/>
          <p14:tracePt t="170081" x="5362575" y="5867400"/>
          <p14:tracePt t="170097" x="5353050" y="5884863"/>
          <p14:tracePt t="170114" x="5345113" y="5900738"/>
          <p14:tracePt t="170131" x="5345113" y="5934075"/>
          <p14:tracePt t="170147" x="5345113" y="5951538"/>
          <p14:tracePt t="170164" x="5345113" y="5969000"/>
          <p14:tracePt t="170181" x="5345113" y="5976938"/>
          <p14:tracePt t="170308" x="5337175" y="5976938"/>
          <p14:tracePt t="170316" x="5327650" y="5969000"/>
          <p14:tracePt t="170331" x="5327650" y="5951538"/>
          <p14:tracePt t="170348" x="5327650" y="5892800"/>
          <p14:tracePt t="170364" x="5319713" y="5834063"/>
          <p14:tracePt t="170380" x="5311775" y="5791200"/>
          <p14:tracePt t="170397" x="5311775" y="5757863"/>
          <p14:tracePt t="170414" x="5303838" y="5708650"/>
          <p14:tracePt t="170431" x="5303838" y="5640388"/>
          <p14:tracePt t="170431" x="5303838" y="5607050"/>
          <p14:tracePt t="170448" x="5294313" y="5548313"/>
          <p14:tracePt t="170464" x="5294313" y="5514975"/>
          <p14:tracePt t="170481" x="5294313" y="5507038"/>
          <p14:tracePt t="170497" x="5294313" y="5497513"/>
          <p14:tracePt t="170585" x="5294313" y="5514975"/>
          <p14:tracePt t="170593" x="5294313" y="5522913"/>
          <p14:tracePt t="170626" x="5294313" y="5532438"/>
          <p14:tracePt t="170838" x="5303838" y="5540375"/>
          <p14:tracePt t="170846" x="5311775" y="5548313"/>
          <p14:tracePt t="170854" x="5311775" y="5565775"/>
          <p14:tracePt t="170865" x="5319713" y="5599113"/>
          <p14:tracePt t="170882" x="5327650" y="5640388"/>
          <p14:tracePt t="170897" x="5345113" y="5683250"/>
          <p14:tracePt t="170914" x="5362575" y="5708650"/>
          <p14:tracePt t="170931" x="5362575" y="5741988"/>
          <p14:tracePt t="170946" x="5370513" y="5767388"/>
          <p14:tracePt t="170963" x="5378450" y="5791200"/>
          <p14:tracePt t="170981" x="5386388" y="5816600"/>
          <p14:tracePt t="170998" x="5395913" y="5842000"/>
          <p14:tracePt t="171014" x="5395913" y="5859463"/>
          <p14:tracePt t="171031" x="5403850" y="5867400"/>
          <p14:tracePt t="171047" x="5403850" y="5900738"/>
          <p14:tracePt t="171064" x="5403850" y="5908675"/>
          <p14:tracePt t="171081" x="5403850" y="5926138"/>
          <p14:tracePt t="171097" x="5403850" y="5951538"/>
          <p14:tracePt t="171114" x="5403850" y="5976938"/>
          <p14:tracePt t="171130" x="5403850" y="6002338"/>
          <p14:tracePt t="171147" x="5403850" y="6035675"/>
          <p14:tracePt t="171164" x="5395913" y="6043613"/>
          <p14:tracePt t="171181" x="5386388" y="6061075"/>
          <p14:tracePt t="171197" x="5386388" y="6076950"/>
          <p14:tracePt t="171214" x="5386388" y="6094413"/>
          <p14:tracePt t="171231" x="5386388" y="6102350"/>
          <p14:tracePt t="171248" x="5386388" y="6119813"/>
          <p14:tracePt t="171264" x="5386388" y="6135688"/>
          <p14:tracePt t="171281" x="5378450" y="6145213"/>
          <p14:tracePt t="171425" x="5378450" y="6153150"/>
          <p14:tracePt t="171539" x="5378450" y="6145213"/>
          <p14:tracePt t="171555" x="5378450" y="6135688"/>
          <p14:tracePt t="171579" x="5386388" y="6119813"/>
          <p14:tracePt t="171604" x="5386388" y="6110288"/>
          <p14:tracePt t="171637" x="5395913" y="6102350"/>
          <p14:tracePt t="171791" x="5395913" y="6086475"/>
          <p14:tracePt t="171808" x="5395913" y="6076950"/>
          <p14:tracePt t="171816" x="5395913" y="6069013"/>
          <p14:tracePt t="171832" x="5395913" y="6051550"/>
          <p14:tracePt t="171848" x="5395913" y="6035675"/>
          <p14:tracePt t="171864" x="5395913" y="6027738"/>
          <p14:tracePt t="171881" x="5395913" y="5984875"/>
          <p14:tracePt t="171898" x="5395913" y="5951538"/>
          <p14:tracePt t="171914" x="5395913" y="5908675"/>
          <p14:tracePt t="171931" x="5395913" y="5884863"/>
          <p14:tracePt t="171948" x="5395913" y="5867400"/>
          <p14:tracePt t="171965" x="5395913" y="5834063"/>
          <p14:tracePt t="171981" x="5386388" y="5826125"/>
          <p14:tracePt t="171998" x="5370513" y="5808663"/>
          <p14:tracePt t="172014" x="5345113" y="5783263"/>
          <p14:tracePt t="172059" x="5337175" y="5775325"/>
          <p14:tracePt t="172533" x="5327650" y="5775325"/>
          <p14:tracePt t="172753" x="5327650" y="5767388"/>
          <p14:tracePt t="172769" x="5327650" y="5757863"/>
          <p14:tracePt t="172777" x="5327650" y="5749925"/>
          <p14:tracePt t="172785" x="5327650" y="5741988"/>
          <p14:tracePt t="172797" x="5337175" y="5741988"/>
          <p14:tracePt t="172814" x="5337175" y="5716588"/>
          <p14:tracePt t="172831" x="5337175" y="5673725"/>
          <p14:tracePt t="172848" x="5337175" y="5640388"/>
          <p14:tracePt t="172864" x="5337175" y="5624513"/>
          <p14:tracePt t="173127" x="5327650" y="5632450"/>
          <p14:tracePt t="173176" x="5319713" y="5632450"/>
          <p14:tracePt t="173185" x="5311775" y="5632450"/>
          <p14:tracePt t="173198" x="5303838" y="5632450"/>
          <p14:tracePt t="173214" x="5260975" y="5632450"/>
          <p14:tracePt t="173231" x="5210175" y="5632450"/>
          <p14:tracePt t="173248" x="5151438" y="5632450"/>
          <p14:tracePt t="173264" x="5084763" y="5632450"/>
          <p14:tracePt t="173281" x="5010150" y="5632450"/>
          <p14:tracePt t="173298" x="4951413" y="5632450"/>
          <p14:tracePt t="173314" x="4883150" y="5632450"/>
          <p14:tracePt t="173331" x="4757738" y="5632450"/>
          <p14:tracePt t="173347" x="4716463" y="5632450"/>
          <p14:tracePt t="173348" x="4665663" y="5632450"/>
          <p14:tracePt t="173364" x="4589463" y="5632450"/>
          <p14:tracePt t="173380" x="4522788" y="5632450"/>
          <p14:tracePt t="173397" x="4446588" y="5632450"/>
          <p14:tracePt t="173414" x="4397375" y="5632450"/>
          <p14:tracePt t="173431" x="4364038" y="5632450"/>
          <p14:tracePt t="173447" x="4346575" y="5632450"/>
          <p14:tracePt t="173519" x="4354513" y="5632450"/>
          <p14:tracePt t="173535" x="4379913" y="5632450"/>
          <p14:tracePt t="173542" x="4405313" y="5632450"/>
          <p14:tracePt t="173550" x="4430713" y="5632450"/>
          <p14:tracePt t="173564" x="4464050" y="5632450"/>
          <p14:tracePt t="173581" x="4540250" y="5632450"/>
          <p14:tracePt t="173597" x="4665663" y="5632450"/>
          <p14:tracePt t="173614" x="4841875" y="5632450"/>
          <p14:tracePt t="173631" x="5026025" y="5632450"/>
          <p14:tracePt t="173647" x="5194300" y="5632450"/>
          <p14:tracePt t="173664" x="5311775" y="5632450"/>
          <p14:tracePt t="173681" x="5395913" y="5632450"/>
          <p14:tracePt t="173698" x="5411788" y="5632450"/>
          <p14:tracePt t="173714" x="5429250" y="5632450"/>
          <p14:tracePt t="173738" x="5445125" y="5632450"/>
          <p14:tracePt t="173755" x="5454650" y="5632450"/>
          <p14:tracePt t="173812" x="5462588" y="5632450"/>
          <p14:tracePt t="173844" x="5429250" y="5640388"/>
          <p14:tracePt t="173853" x="5403850" y="5649913"/>
          <p14:tracePt t="173865" x="5386388" y="5649913"/>
          <p14:tracePt t="173881" x="5278438" y="5665788"/>
          <p14:tracePt t="173897" x="5084763" y="5665788"/>
          <p14:tracePt t="173914" x="4841875" y="5665788"/>
          <p14:tracePt t="173931" x="4606925" y="5665788"/>
          <p14:tracePt t="173947" x="4438650" y="5665788"/>
          <p14:tracePt t="173964" x="4379913" y="5665788"/>
          <p14:tracePt t="173980" x="4371975" y="5665788"/>
          <p14:tracePt t="174023" x="4364038" y="5665788"/>
          <p14:tracePt t="174032" x="4354513" y="5665788"/>
          <p14:tracePt t="174040" x="4338638" y="5665788"/>
          <p14:tracePt t="174048" x="4321175" y="5665788"/>
          <p14:tracePt t="174064" x="4287838" y="5665788"/>
          <p14:tracePt t="174080" x="4246563" y="5657850"/>
          <p14:tracePt t="174097" x="4178300" y="5632450"/>
          <p14:tracePt t="174114" x="4129088" y="5614988"/>
          <p14:tracePt t="174131" x="4086225" y="5607050"/>
          <p14:tracePt t="174147" x="4027488" y="5573713"/>
          <p14:tracePt t="174164" x="3986213" y="5556250"/>
          <p14:tracePt t="174181" x="3968750" y="5548313"/>
          <p14:tracePt t="174293" x="3986213" y="5556250"/>
          <p14:tracePt t="174300" x="4002088" y="5556250"/>
          <p14:tracePt t="174315" x="4052888" y="5581650"/>
          <p14:tracePt t="174331" x="4111625" y="5591175"/>
          <p14:tracePt t="174347" x="4203700" y="5607050"/>
          <p14:tracePt t="174364" x="4279900" y="5624513"/>
          <p14:tracePt t="174415" x="4287838" y="5632450"/>
          <p14:tracePt t="174431" x="4270375" y="5632450"/>
          <p14:tracePt t="174439" x="4237038" y="5632450"/>
          <p14:tracePt t="174448" x="4203700" y="5632450"/>
          <p14:tracePt t="174464" x="4111625" y="5632450"/>
          <p14:tracePt t="174479" x="4052888" y="5632450"/>
          <p14:tracePt t="174480" x="3986213" y="5632450"/>
          <p14:tracePt t="174496" x="3876675" y="5632450"/>
          <p14:tracePt t="174512" x="3843338" y="5632450"/>
          <p14:tracePt t="174570" x="3868738" y="5632450"/>
          <p14:tracePt t="174578" x="3894138" y="5632450"/>
          <p14:tracePt t="174585" x="3917950" y="5632450"/>
          <p14:tracePt t="174596" x="3943350" y="5632450"/>
          <p14:tracePt t="174613" x="3952875" y="5632450"/>
          <p14:tracePt t="174659" x="3943350" y="5640388"/>
          <p14:tracePt t="174667" x="3927475" y="5640388"/>
          <p14:tracePt t="174675" x="3910013" y="5640388"/>
          <p14:tracePt t="174683" x="3894138" y="5640388"/>
          <p14:tracePt t="174697" x="3859213" y="5640388"/>
          <p14:tracePt t="174712" x="3741738" y="5657850"/>
          <p14:tracePt t="174729" x="3590925" y="5665788"/>
          <p14:tracePt t="174746" x="3465513" y="5673725"/>
          <p14:tracePt t="174763" x="3465513" y="5691188"/>
          <p14:tracePt t="174789" x="3506788" y="5691188"/>
          <p14:tracePt t="174797" x="3532188" y="5691188"/>
          <p14:tracePt t="174813" x="3565525" y="5691188"/>
          <p14:tracePt t="174830" x="3649663" y="5691188"/>
          <p14:tracePt t="174847" x="3725863" y="5691188"/>
          <p14:tracePt t="174863" x="3751263" y="5691188"/>
          <p14:tracePt t="174879" x="3767138" y="5691188"/>
          <p14:tracePt t="174928" x="3733800" y="5691188"/>
          <p14:tracePt t="174936" x="3717925" y="5691188"/>
          <p14:tracePt t="174946" x="3683000" y="5691188"/>
          <p14:tracePt t="174964" x="3549650" y="5691188"/>
          <p14:tracePt t="174979" x="3373438" y="5691188"/>
          <p14:tracePt t="174996" x="3146425" y="5691188"/>
          <p14:tracePt t="175012" x="2962275" y="5691188"/>
          <p14:tracePt t="175029" x="2786063" y="5691188"/>
          <p14:tracePt t="175046" x="2643188" y="5691188"/>
          <p14:tracePt t="175062" x="2517775" y="5683250"/>
          <p14:tracePt t="175079" x="2459038" y="5673725"/>
          <p14:tracePt t="175096" x="2425700" y="5665788"/>
          <p14:tracePt t="175113" x="2400300" y="5665788"/>
          <p14:tracePt t="175181" x="2382838" y="5665788"/>
          <p14:tracePt t="175197" x="2374900" y="5665788"/>
          <p14:tracePt t="175213" x="2366963" y="5665788"/>
          <p14:tracePt t="175262" x="2374900" y="5665788"/>
          <p14:tracePt t="175270" x="2400300" y="5665788"/>
          <p14:tracePt t="175279" x="2433638" y="5665788"/>
          <p14:tracePt t="175296" x="2566988" y="5665788"/>
          <p14:tracePt t="175313" x="2752725" y="5665788"/>
          <p14:tracePt t="175329" x="2911475" y="5665788"/>
          <p14:tracePt t="175347" x="3036888" y="5665788"/>
          <p14:tracePt t="175363" x="3046413" y="5665788"/>
          <p14:tracePt t="175409" x="3036888" y="5665788"/>
          <p14:tracePt t="175417" x="3013075" y="5665788"/>
          <p14:tracePt t="175424" x="2995613" y="5665788"/>
          <p14:tracePt t="175432" x="2970213" y="5665788"/>
          <p14:tracePt t="175446" x="2928938" y="5665788"/>
          <p14:tracePt t="175463" x="2794000" y="5657850"/>
          <p14:tracePt t="175480" x="2625725" y="5657850"/>
          <p14:tracePt t="175498" x="2449513" y="5657850"/>
          <p14:tracePt t="175513" x="2290763" y="5657850"/>
          <p14:tracePt t="175529" x="2239963" y="5657850"/>
          <p14:tracePt t="175563" x="2265363" y="5657850"/>
          <p14:tracePt t="175571" x="2282825" y="5657850"/>
          <p14:tracePt t="175579" x="2316163" y="5657850"/>
          <p14:tracePt t="175596" x="2433638" y="5657850"/>
          <p14:tracePt t="175613" x="2543175" y="5657850"/>
          <p14:tracePt t="175629" x="2576513" y="5657850"/>
          <p14:tracePt t="175678" x="2543175" y="5657850"/>
          <p14:tracePt t="175686" x="2533650" y="5657850"/>
          <p14:tracePt t="175693" x="2500313" y="5657850"/>
          <p14:tracePt t="175702" x="2474913" y="5657850"/>
          <p14:tracePt t="175713" x="2433638" y="5649913"/>
          <p14:tracePt t="175729" x="2408238" y="5649913"/>
          <p14:tracePt t="175767" x="2408238" y="5640388"/>
          <p14:tracePt t="175784" x="2416175" y="5640388"/>
          <p14:tracePt t="175792" x="2441575" y="5640388"/>
          <p14:tracePt t="175800" x="2466975" y="5640388"/>
          <p14:tracePt t="175813" x="2500313" y="5640388"/>
          <p14:tracePt t="175829" x="2543175" y="5640388"/>
          <p14:tracePt t="175846" x="2551113" y="5640388"/>
          <p14:tracePt t="175898" x="2533650" y="5632450"/>
          <p14:tracePt t="175906" x="2517775" y="5632450"/>
          <p14:tracePt t="175914" x="2492375" y="5632450"/>
          <p14:tracePt t="175930" x="2449513" y="5632450"/>
          <p14:tracePt t="175946" x="2425700" y="5624513"/>
          <p14:tracePt t="175963" x="2357438" y="5614988"/>
          <p14:tracePt t="175987" x="2357438" y="5607050"/>
          <p14:tracePt t="176011" x="2400300" y="5607050"/>
          <p14:tracePt t="176020" x="2449513" y="5607050"/>
          <p14:tracePt t="176029" x="2484438" y="5607050"/>
          <p14:tracePt t="176046" x="2584450" y="5607050"/>
          <p14:tracePt t="176063" x="2676525" y="5607050"/>
          <p14:tracePt t="176079" x="2684463" y="5607050"/>
          <p14:tracePt t="176126" x="2651125" y="5607050"/>
          <p14:tracePt t="176134" x="2635250" y="5607050"/>
          <p14:tracePt t="176141" x="2601913" y="5607050"/>
          <p14:tracePt t="176150" x="2551113" y="5607050"/>
          <p14:tracePt t="176163" x="2533650" y="5607050"/>
          <p14:tracePt t="176180" x="2459038" y="5607050"/>
          <p14:tracePt t="176196" x="2332038" y="5607050"/>
          <p14:tracePt t="176213" x="2190750" y="5607050"/>
          <p14:tracePt t="176230" x="2089150" y="5607050"/>
          <p14:tracePt t="176246" x="2081213" y="5607050"/>
          <p14:tracePt t="176264" x="2106613" y="5607050"/>
          <p14:tracePt t="176279" x="2132013" y="5607050"/>
          <p14:tracePt t="176296" x="2265363" y="5607050"/>
          <p14:tracePt t="176297" x="2357438" y="5607050"/>
          <p14:tracePt t="176313" x="2449513" y="5607050"/>
          <p14:tracePt t="176313" x="2525713" y="5607050"/>
          <p14:tracePt t="176329" x="2660650" y="5607050"/>
          <p14:tracePt t="176346" x="2719388" y="5614988"/>
          <p14:tracePt t="176377" x="2701925" y="5614988"/>
          <p14:tracePt t="176387" x="2684463" y="5614988"/>
          <p14:tracePt t="176396" x="2651125" y="5614988"/>
          <p14:tracePt t="176413" x="2551113" y="5614988"/>
          <p14:tracePt t="176429" x="2425700" y="5614988"/>
          <p14:tracePt t="176446" x="2273300" y="5614988"/>
          <p14:tracePt t="176463" x="2155825" y="5614988"/>
          <p14:tracePt t="176479" x="2097088" y="5614988"/>
          <p14:tracePt t="176501" x="2122488" y="5614988"/>
          <p14:tracePt t="176512" x="2147888" y="5614988"/>
          <p14:tracePt t="176529" x="2249488" y="5614988"/>
          <p14:tracePt t="176547" x="2390775" y="5614988"/>
          <p14:tracePt t="176563" x="2484438" y="5614988"/>
          <p14:tracePt t="176580" x="2492375" y="5614988"/>
          <p14:tracePt t="176597" x="2492375" y="5624513"/>
          <p14:tracePt t="176622" x="2484438" y="5624513"/>
          <p14:tracePt t="176632" x="2449513" y="5624513"/>
          <p14:tracePt t="176646" x="2425700" y="5624513"/>
          <p14:tracePt t="176663" x="2382838" y="5624513"/>
          <p14:tracePt t="176679" x="2374900" y="5632450"/>
          <p14:tracePt t="176729" x="2366963" y="5640388"/>
          <p14:tracePt t="176761" x="2366963" y="5649913"/>
          <p14:tracePt t="177544" x="2374900" y="5657850"/>
          <p14:tracePt t="177552" x="2400300" y="5649913"/>
          <p14:tracePt t="177563" x="2459038" y="5632450"/>
          <p14:tracePt t="177580" x="2660650" y="5573713"/>
          <p14:tracePt t="177597" x="2878138" y="5522913"/>
          <p14:tracePt t="177613" x="3105150" y="5456238"/>
          <p14:tracePt t="177630" x="3330575" y="5389563"/>
          <p14:tracePt t="177646" x="3541713" y="5338763"/>
          <p14:tracePt t="177662" x="3692525" y="5287963"/>
          <p14:tracePt t="177679" x="3776663" y="5237163"/>
          <p14:tracePt t="177697" x="3784600" y="5237163"/>
          <p14:tracePt t="177713" x="3784600" y="5229225"/>
          <p14:tracePt t="177804" x="3810000" y="5187950"/>
          <p14:tracePt t="177812" x="3851275" y="5162550"/>
          <p14:tracePt t="177821" x="3868738" y="5137150"/>
          <p14:tracePt t="177829" x="3868738" y="5111750"/>
          <p14:tracePt t="177846" x="3884613" y="5086350"/>
          <p14:tracePt t="177863" x="3894138" y="5053013"/>
          <p14:tracePt t="177879" x="3902075" y="5027613"/>
          <p14:tracePt t="177896" x="3902075" y="5019675"/>
          <p14:tracePt t="177912" x="3902075" y="5002213"/>
          <p14:tracePt t="177930" x="3910013" y="4994275"/>
          <p14:tracePt t="177946" x="3917950" y="4994275"/>
          <p14:tracePt t="177963" x="3927475" y="4986338"/>
          <p14:tracePt t="177979" x="3968750" y="4978400"/>
          <p14:tracePt t="177997" x="4002088" y="4968875"/>
          <p14:tracePt t="178013" x="4070350" y="4953000"/>
          <p14:tracePt t="178029" x="4119563" y="4943475"/>
          <p14:tracePt t="178046" x="4178300" y="4935538"/>
          <p14:tracePt t="178062" x="4262438" y="4919663"/>
          <p14:tracePt t="178079" x="4313238" y="4902200"/>
          <p14:tracePt t="178096" x="4338638" y="4902200"/>
          <p14:tracePt t="178122" x="4346575" y="4902200"/>
          <p14:tracePt t="178129" x="4364038" y="4902200"/>
          <p14:tracePt t="178146" x="4371975" y="4902200"/>
          <p14:tracePt t="178163" x="4397375" y="4894263"/>
          <p14:tracePt t="178163" x="4405313" y="4894263"/>
          <p14:tracePt t="178179" x="4430713" y="4894263"/>
          <p14:tracePt t="178196" x="4471988" y="4860925"/>
          <p14:tracePt t="178213" x="4514850" y="4851400"/>
          <p14:tracePt t="178229" x="4564063" y="4835525"/>
          <p14:tracePt t="178246" x="4614863" y="4802188"/>
          <p14:tracePt t="178263" x="4691063" y="4784725"/>
          <p14:tracePt t="178279" x="4740275" y="4759325"/>
          <p14:tracePt t="178297" x="4783138" y="4743450"/>
          <p14:tracePt t="178314" x="4824413" y="4725988"/>
          <p14:tracePt t="178330" x="4841875" y="4718050"/>
          <p14:tracePt t="178347" x="4841875" y="4708525"/>
          <p14:tracePt t="178364" x="4849813" y="4708525"/>
          <p14:tracePt t="178380" x="4857750" y="4708525"/>
          <p14:tracePt t="178397" x="4875213" y="4708525"/>
          <p14:tracePt t="178505" x="4883150" y="4708525"/>
          <p14:tracePt t="178529" x="4900613" y="4708525"/>
          <p14:tracePt t="178545" x="4908550" y="4708525"/>
          <p14:tracePt t="178554" x="4916488" y="4708525"/>
          <p14:tracePt t="178564" x="4926013" y="4708525"/>
          <p14:tracePt t="178580" x="4941888" y="4708525"/>
          <p14:tracePt t="178597" x="4959350" y="4692650"/>
          <p14:tracePt t="178613" x="4984750" y="4675188"/>
          <p14:tracePt t="178630" x="5000625" y="4667250"/>
          <p14:tracePt t="178647" x="5010150" y="4641850"/>
          <p14:tracePt t="178758" x="5000625" y="4641850"/>
          <p14:tracePt t="178765" x="4984750" y="4641850"/>
          <p14:tracePt t="178774" x="4975225" y="4641850"/>
          <p14:tracePt t="178782" x="4967288" y="4641850"/>
          <p14:tracePt t="178797" x="4941888" y="4641850"/>
          <p14:tracePt t="178813" x="4900613" y="4641850"/>
          <p14:tracePt t="178831" x="4857750" y="4641850"/>
          <p14:tracePt t="178831" x="4841875" y="4641850"/>
          <p14:tracePt t="178847" x="4816475" y="4641850"/>
          <p14:tracePt t="178864" x="4799013" y="4641850"/>
          <p14:tracePt t="178880" x="4757738" y="4641850"/>
          <p14:tracePt t="178897" x="4732338" y="4641850"/>
          <p14:tracePt t="178913" x="4706938" y="4641850"/>
          <p14:tracePt t="178930" x="4681538" y="4641850"/>
          <p14:tracePt t="179108" x="4673600" y="4641850"/>
          <p14:tracePt t="179124" x="4665663" y="4641850"/>
          <p14:tracePt t="179141" x="4665663" y="4649788"/>
          <p14:tracePt t="179148" x="4657725" y="4659313"/>
          <p14:tracePt t="179157" x="4657725" y="4667250"/>
          <p14:tracePt t="179165" x="4648200" y="4667250"/>
          <p14:tracePt t="179197" x="4648200" y="4684713"/>
          <p14:tracePt t="179287" x="4640263" y="4692650"/>
          <p14:tracePt t="179295" x="4640263" y="4700588"/>
          <p14:tracePt t="179303" x="4640263" y="4708525"/>
          <p14:tracePt t="179313" x="4632325" y="4718050"/>
          <p14:tracePt t="179330" x="4622800" y="4743450"/>
          <p14:tracePt t="179347" x="4622800" y="4759325"/>
          <p14:tracePt t="179363" x="4614863" y="4792663"/>
          <p14:tracePt t="179380" x="4614863" y="4802188"/>
          <p14:tracePt t="179397" x="4614863" y="4826000"/>
          <p14:tracePt t="179414" x="4598988" y="4851400"/>
          <p14:tracePt t="179431" x="4598988" y="4884738"/>
          <p14:tracePt t="179447" x="4598988" y="4902200"/>
          <p14:tracePt t="179463" x="4598988" y="4935538"/>
          <p14:tracePt t="179480" x="4598988" y="4943475"/>
          <p14:tracePt t="179497" x="4589463" y="4968875"/>
          <p14:tracePt t="179513" x="4589463" y="4978400"/>
          <p14:tracePt t="179530" x="4589463" y="4994275"/>
          <p14:tracePt t="179547" x="4589463" y="5002213"/>
          <p14:tracePt t="179563" x="4589463" y="5011738"/>
          <p14:tracePt t="179581" x="4589463" y="5019675"/>
          <p14:tracePt t="179581" x="4589463" y="5027613"/>
          <p14:tracePt t="179597" x="4581525" y="5037138"/>
          <p14:tracePt t="179620" x="4581525" y="5045075"/>
          <p14:tracePt t="179638" x="4573588" y="5053013"/>
          <p14:tracePt t="179653" x="4573588" y="5070475"/>
          <p14:tracePt t="179677" x="4573588" y="5078413"/>
          <p14:tracePt t="179702" x="4573588" y="5086350"/>
          <p14:tracePt t="179742" x="4573588" y="5095875"/>
          <p14:tracePt t="179768" x="4573588" y="5103813"/>
          <p14:tracePt t="179783" x="4573588" y="5111750"/>
          <p14:tracePt t="179816" x="4573588" y="5119688"/>
          <p14:tracePt t="179825" x="4573588" y="5129213"/>
          <p14:tracePt t="179874" x="4573588" y="5137150"/>
          <p14:tracePt t="179889" x="4573588" y="5145088"/>
          <p14:tracePt t="179898" x="4573588" y="5154613"/>
          <p14:tracePt t="179905" x="4573588" y="5162550"/>
          <p14:tracePt t="179915" x="4564063" y="5178425"/>
          <p14:tracePt t="179931" x="4564063" y="5187950"/>
          <p14:tracePt t="179931" x="4556125" y="5213350"/>
          <p14:tracePt t="179947" x="4540250" y="5272088"/>
          <p14:tracePt t="179964" x="4514850" y="5321300"/>
          <p14:tracePt t="179980" x="4489450" y="5364163"/>
          <p14:tracePt t="179997" x="4438650" y="5430838"/>
          <p14:tracePt t="180013" x="4413250" y="5464175"/>
          <p14:tracePt t="180030" x="4397375" y="5489575"/>
          <p14:tracePt t="180047" x="4397375" y="5497513"/>
          <p14:tracePt t="180232" x="4422775" y="5497513"/>
          <p14:tracePt t="180249" x="4438650" y="5507038"/>
          <p14:tracePt t="180257" x="4438650" y="5514975"/>
          <p14:tracePt t="180265" x="4446588" y="5514975"/>
          <p14:tracePt t="180934" x="4446588" y="5507038"/>
          <p14:tracePt t="180941" x="4456113" y="5497513"/>
          <p14:tracePt t="180949" x="4464050" y="5481638"/>
          <p14:tracePt t="180964" x="4464050" y="5473700"/>
          <p14:tracePt t="180981" x="4481513" y="5464175"/>
          <p14:tracePt t="180997" x="4481513" y="5430838"/>
          <p14:tracePt t="181014" x="4514850" y="5380038"/>
          <p14:tracePt t="181031" x="4522788" y="5346700"/>
          <p14:tracePt t="181047" x="4540250" y="5313363"/>
          <p14:tracePt t="181064" x="4548188" y="5272088"/>
          <p14:tracePt t="181081" x="4548188" y="5254625"/>
          <p14:tracePt t="181097" x="4556125" y="5246688"/>
          <p14:tracePt t="181114" x="4564063" y="5213350"/>
          <p14:tracePt t="181131" x="4564063" y="5203825"/>
          <p14:tracePt t="181147" x="4573588" y="5178425"/>
          <p14:tracePt t="181164" x="4581525" y="5154613"/>
          <p14:tracePt t="181181" x="4581525" y="5129213"/>
          <p14:tracePt t="181197" x="4581525" y="5103813"/>
          <p14:tracePt t="181214" x="4598988" y="5078413"/>
          <p14:tracePt t="181231" x="4598988" y="5053013"/>
          <p14:tracePt t="181247" x="4598988" y="5027613"/>
          <p14:tracePt t="181264" x="4606925" y="4994275"/>
          <p14:tracePt t="181281" x="4606925" y="4943475"/>
          <p14:tracePt t="181297" x="4606925" y="4902200"/>
          <p14:tracePt t="181314" x="4606925" y="4876800"/>
          <p14:tracePt t="181331" x="4606925" y="4818063"/>
          <p14:tracePt t="181348" x="4606925" y="4767263"/>
          <p14:tracePt t="181364" x="4606925" y="4725988"/>
          <p14:tracePt t="181381" x="4606925" y="4667250"/>
          <p14:tracePt t="181398" x="4606925" y="4649788"/>
          <p14:tracePt t="181414" x="4606925" y="4633913"/>
          <p14:tracePt t="181577" x="4606925" y="4624388"/>
          <p14:tracePt t="181594" x="4606925" y="4608513"/>
          <p14:tracePt t="181600" x="4606925" y="4591050"/>
          <p14:tracePt t="181616" x="4606925" y="4575175"/>
          <p14:tracePt t="181630" x="4606925" y="4565650"/>
          <p14:tracePt t="181647" x="4606925" y="4506913"/>
          <p14:tracePt t="181664" x="4606925" y="4432300"/>
          <p14:tracePt t="181680" x="4606925" y="4381500"/>
          <p14:tracePt t="181697" x="4606925" y="4322763"/>
          <p14:tracePt t="181714" x="4606925" y="4297363"/>
          <p14:tracePt t="181730" x="4606925" y="4230688"/>
          <p14:tracePt t="181731" x="4606925" y="4205288"/>
          <p14:tracePt t="181747" x="4606925" y="4179888"/>
          <p14:tracePt t="181764" x="4581525" y="4095750"/>
          <p14:tracePt t="181780" x="4573588" y="4062413"/>
          <p14:tracePt t="181797" x="4556125" y="4029075"/>
          <p14:tracePt t="181814" x="4556125" y="4011613"/>
          <p14:tracePt t="182171" x="4548188" y="4021138"/>
          <p14:tracePt t="182180" x="4548188" y="4054475"/>
          <p14:tracePt t="182188" x="4548188" y="4079875"/>
          <p14:tracePt t="182197" x="4548188" y="4095750"/>
          <p14:tracePt t="182214" x="4548188" y="4154488"/>
          <p14:tracePt t="182231" x="4530725" y="4230688"/>
          <p14:tracePt t="182247" x="4522788" y="4306888"/>
          <p14:tracePt t="182264" x="4514850" y="4389438"/>
          <p14:tracePt t="182281" x="4514850" y="4483100"/>
          <p14:tracePt t="182297" x="4514850" y="4608513"/>
          <p14:tracePt t="182314" x="4514850" y="4759325"/>
          <p14:tracePt t="182330" x="4514850" y="4910138"/>
          <p14:tracePt t="182347" x="4514850" y="5045075"/>
          <p14:tracePt t="182364" x="4514850" y="5119688"/>
          <p14:tracePt t="182381" x="4505325" y="5195888"/>
          <p14:tracePt t="182397" x="4505325" y="5203825"/>
          <p14:tracePt t="182414" x="4497388" y="5229225"/>
          <p14:tracePt t="182431" x="4489450" y="5237163"/>
          <p14:tracePt t="182448" x="4489450" y="5254625"/>
          <p14:tracePt t="182465" x="4489450" y="5272088"/>
          <p14:tracePt t="182481" x="4489450" y="5280025"/>
          <p14:tracePt t="182563" x="4481513" y="5280025"/>
          <p14:tracePt t="182921" x="4471988" y="5280025"/>
          <p14:tracePt t="182946" x="4471988" y="5262563"/>
          <p14:tracePt t="182953" x="4471988" y="5254625"/>
          <p14:tracePt t="182964" x="4481513" y="5246688"/>
          <p14:tracePt t="182981" x="4489450" y="5213350"/>
          <p14:tracePt t="182997" x="4505325" y="5187950"/>
          <p14:tracePt t="183014" x="4514850" y="5162550"/>
          <p14:tracePt t="183031" x="4522788" y="5145088"/>
          <p14:tracePt t="183047" x="4530725" y="5129213"/>
          <p14:tracePt t="183064" x="4556125" y="5103813"/>
          <p14:tracePt t="183081" x="4589463" y="5060950"/>
          <p14:tracePt t="183098" x="4632325" y="5002213"/>
          <p14:tracePt t="183114" x="4673600" y="4927600"/>
          <p14:tracePt t="183131" x="4740275" y="4851400"/>
          <p14:tracePt t="183147" x="4799013" y="4743450"/>
          <p14:tracePt t="183164" x="4883150" y="4600575"/>
          <p14:tracePt t="183181" x="4941888" y="4465638"/>
          <p14:tracePt t="183197" x="5000625" y="4348163"/>
          <p14:tracePt t="183214" x="5084763" y="4197350"/>
          <p14:tracePt t="183231" x="5110163" y="4138613"/>
          <p14:tracePt t="183231" x="5135563" y="4071938"/>
          <p14:tracePt t="183248" x="5186363" y="3978275"/>
          <p14:tracePt t="183264" x="5219700" y="3903663"/>
          <p14:tracePt t="183280" x="5245100" y="3835400"/>
          <p14:tracePt t="183297" x="5278438" y="3760788"/>
          <p14:tracePt t="183314" x="5303838" y="3684588"/>
          <p14:tracePt t="183331" x="5345113" y="3617913"/>
          <p14:tracePt t="183347" x="5353050" y="3584575"/>
          <p14:tracePt t="183364" x="5353050" y="3576638"/>
          <p14:tracePt t="183459" x="5345113" y="3576638"/>
          <p14:tracePt t="183467" x="5337175" y="3576638"/>
          <p14:tracePt t="183481" x="5303838" y="3576638"/>
          <p14:tracePt t="183498" x="5260975" y="3576638"/>
          <p14:tracePt t="183514" x="5194300" y="3576638"/>
          <p14:tracePt t="183531" x="5127625" y="3576638"/>
          <p14:tracePt t="183547" x="4992688" y="3576638"/>
          <p14:tracePt t="183564" x="4824413" y="3567113"/>
          <p14:tracePt t="183581" x="4622800" y="3567113"/>
          <p14:tracePt t="183581" x="4540250" y="3567113"/>
          <p14:tracePt t="183598" x="4354513" y="3567113"/>
          <p14:tracePt t="183614" x="4221163" y="3567113"/>
          <p14:tracePt t="183630" x="4178300" y="3567113"/>
          <p14:tracePt t="183630" x="4170363" y="3567113"/>
          <p14:tracePt t="183647" x="4152900" y="3567113"/>
          <p14:tracePt t="183664" x="4144963" y="3567113"/>
          <p14:tracePt t="183681" x="4144963" y="3584575"/>
          <p14:tracePt t="183698" x="4129088" y="3600450"/>
          <p14:tracePt t="183714" x="4129088" y="3625850"/>
          <p14:tracePt t="183731" x="4129088" y="3659188"/>
          <p14:tracePt t="183747" x="4144963" y="3727450"/>
          <p14:tracePt t="183764" x="4195763" y="3794125"/>
          <p14:tracePt t="183781" x="4279900" y="3860800"/>
          <p14:tracePt t="183797" x="4354513" y="3903663"/>
          <p14:tracePt t="183814" x="4397375" y="3919538"/>
          <p14:tracePt t="183831" x="4446588" y="3962400"/>
          <p14:tracePt t="183847" x="4522788" y="4003675"/>
          <p14:tracePt t="183864" x="4548188" y="4029075"/>
          <p14:tracePt t="183881" x="4589463" y="4054475"/>
          <p14:tracePt t="183897" x="4614863" y="4071938"/>
          <p14:tracePt t="183914" x="4632325" y="4079875"/>
          <p14:tracePt t="183930" x="4665663" y="4105275"/>
          <p14:tracePt t="183948" x="4732338" y="4130675"/>
          <p14:tracePt t="183964" x="4808538" y="4146550"/>
          <p14:tracePt t="183981" x="4892675" y="4179888"/>
          <p14:tracePt t="183998" x="4975225" y="4179888"/>
          <p14:tracePt t="184014" x="5010150" y="4197350"/>
          <p14:tracePt t="184031" x="5033963" y="4205288"/>
          <p14:tracePt t="184062" x="5043488" y="4205288"/>
          <p14:tracePt t="184078" x="5026025" y="4230688"/>
          <p14:tracePt t="184086" x="4984750" y="4256088"/>
          <p14:tracePt t="184097" x="4941888" y="4271963"/>
          <p14:tracePt t="184115" x="4875213" y="4306888"/>
          <p14:tracePt t="184131" x="4765675" y="4314825"/>
          <p14:tracePt t="184147" x="4622800" y="4330700"/>
          <p14:tracePt t="184164" x="4589463" y="4330700"/>
          <p14:tracePt t="184217" x="4606925" y="4330700"/>
          <p14:tracePt t="184233" x="4622800" y="4330700"/>
          <p14:tracePt t="184241" x="4640263" y="4330700"/>
          <p14:tracePt t="184249" x="4648200" y="4330700"/>
          <p14:tracePt t="184347" x="4640263" y="4330700"/>
          <p14:tracePt t="184436" x="4648200" y="4330700"/>
          <p14:tracePt t="184445" x="4673600" y="4330700"/>
          <p14:tracePt t="184452" x="4691063" y="4330700"/>
          <p14:tracePt t="184464" x="4706938" y="4330700"/>
          <p14:tracePt t="184481" x="4783138" y="4330700"/>
          <p14:tracePt t="184497" x="4833938" y="4314825"/>
          <p14:tracePt t="184514" x="4900613" y="4306888"/>
          <p14:tracePt t="184531" x="4941888" y="4297363"/>
          <p14:tracePt t="184547" x="4967288" y="4289425"/>
          <p14:tracePt t="184564" x="4967288" y="4281488"/>
          <p14:tracePt t="184592" x="4975225" y="4281488"/>
          <p14:tracePt t="184624" x="4984750" y="4271963"/>
          <p14:tracePt t="184714" x="4975225" y="4271963"/>
          <p14:tracePt t="184722" x="4951413" y="4271963"/>
          <p14:tracePt t="184730" x="4926013" y="4271963"/>
          <p14:tracePt t="184748" x="4883150" y="4264025"/>
          <p14:tracePt t="184764" x="4867275" y="4264025"/>
          <p14:tracePt t="184781" x="4857750" y="4264025"/>
          <p14:tracePt t="184797" x="4841875" y="4314825"/>
          <p14:tracePt t="184814" x="4841875" y="4322763"/>
          <p14:tracePt t="185015" x="4833938" y="4322763"/>
          <p14:tracePt t="185031" x="4833938" y="4306888"/>
          <p14:tracePt t="185040" x="4841875" y="4297363"/>
          <p14:tracePt t="185055" x="4841875" y="4281488"/>
          <p14:tracePt t="185105" x="4841875" y="4271963"/>
          <p14:tracePt t="185146" x="4841875" y="4256088"/>
          <p14:tracePt t="188921" x="4816475" y="4256088"/>
          <p14:tracePt t="188929" x="4808538" y="4256088"/>
          <p14:tracePt t="188947" x="4757738" y="4281488"/>
          <p14:tracePt t="188964" x="4749800" y="4281488"/>
          <p14:tracePt t="188985" x="4740275" y="4281488"/>
          <p14:tracePt t="189125" x="4724400" y="4297363"/>
          <p14:tracePt t="189134" x="4691063" y="4348163"/>
          <p14:tracePt t="189141" x="4665663" y="4356100"/>
          <p14:tracePt t="189150" x="4657725" y="4356100"/>
          <p14:tracePt t="189191" x="4648200" y="4356100"/>
          <p14:tracePt t="189198" x="4648200" y="4330700"/>
          <p14:tracePt t="189206" x="4648200" y="4297363"/>
          <p14:tracePt t="189214" x="4648200" y="4256088"/>
          <p14:tracePt t="189230" x="4648200" y="4230688"/>
          <p14:tracePt t="189248" x="4640263" y="4138613"/>
          <p14:tracePt t="189264" x="4581525" y="3929063"/>
          <p14:tracePt t="189281" x="4522788" y="3776663"/>
          <p14:tracePt t="189297" x="4464050" y="3600450"/>
          <p14:tracePt t="189314" x="4397375" y="3441700"/>
          <p14:tracePt t="189330" x="4354513" y="3265488"/>
          <p14:tracePt t="189347" x="4321175" y="3114675"/>
          <p14:tracePt t="189364" x="4305300" y="2987675"/>
          <p14:tracePt t="189381" x="4287838" y="2895600"/>
          <p14:tracePt t="189397" x="4287838" y="2846388"/>
          <p14:tracePt t="189414" x="4287838" y="2820988"/>
          <p14:tracePt t="189431" x="4279900" y="2811463"/>
          <p14:tracePt t="189448" x="4279900" y="2795588"/>
          <p14:tracePt t="189518" x="4270375" y="2778125"/>
          <p14:tracePt t="189534" x="4262438" y="2770188"/>
          <p14:tracePt t="189542" x="4262438" y="2744788"/>
          <p14:tracePt t="189551" x="4254500" y="2727325"/>
          <p14:tracePt t="189564" x="4254500" y="2719388"/>
          <p14:tracePt t="189581" x="4237038" y="2668588"/>
          <p14:tracePt t="189597" x="4237038" y="2635250"/>
          <p14:tracePt t="189614" x="4229100" y="2601913"/>
          <p14:tracePt t="189632" x="4203700" y="2543175"/>
          <p14:tracePt t="189632" x="4203700" y="2535238"/>
          <p14:tracePt t="189648" x="4203700" y="2509838"/>
          <p14:tracePt t="189664" x="4195763" y="2484438"/>
          <p14:tracePt t="189680" x="4187825" y="2468563"/>
          <p14:tracePt t="189698" x="4187825" y="2451100"/>
          <p14:tracePt t="189714" x="4187825" y="2425700"/>
          <p14:tracePt t="189731" x="4178300" y="2409825"/>
          <p14:tracePt t="189747" x="4162425" y="2366963"/>
          <p14:tracePt t="189764" x="4152900" y="2351088"/>
          <p14:tracePt t="189781" x="4144963" y="2333625"/>
          <p14:tracePt t="189798" x="4129088" y="2308225"/>
          <p14:tracePt t="189814" x="4119563" y="2300288"/>
          <p14:tracePt t="189831" x="4111625" y="2292350"/>
          <p14:tracePt t="189847" x="4103688" y="2274888"/>
          <p14:tracePt t="189864" x="4094163" y="2266950"/>
          <p14:tracePt t="189960" x="4094163" y="2257425"/>
          <p14:tracePt t="189984" x="4094163" y="2249488"/>
          <p14:tracePt t="189991" x="4094163" y="2241550"/>
          <p14:tracePt t="190008" x="4094163" y="2233613"/>
          <p14:tracePt t="190016" x="4094163" y="2224088"/>
          <p14:tracePt t="190032" x="4094163" y="2216150"/>
          <p14:tracePt t="190049" x="4094163" y="2198688"/>
          <p14:tracePt t="190064" x="4103688" y="2182813"/>
          <p14:tracePt t="190082" x="4129088" y="2157413"/>
          <p14:tracePt t="190099" x="4137025" y="2149475"/>
          <p14:tracePt t="190131" x="4137025" y="2132013"/>
          <p14:tracePt t="190155" x="4137025" y="2124075"/>
          <p14:tracePt t="190171" x="4137025" y="2106613"/>
          <p14:tracePt t="190180" x="4137025" y="2098675"/>
          <p14:tracePt t="190189" x="4137025" y="2090738"/>
          <p14:tracePt t="190197" x="4129088" y="2081213"/>
          <p14:tracePt t="190214" x="4111625" y="2065338"/>
          <p14:tracePt t="190229" x="4086225" y="2055813"/>
          <p14:tracePt t="190248" x="4052888" y="2039938"/>
          <p14:tracePt t="190264" x="4011613" y="2032000"/>
          <p14:tracePt t="190281" x="3986213" y="2022475"/>
          <p14:tracePt t="190297" x="3943350" y="2022475"/>
          <p14:tracePt t="190314" x="3927475" y="2022475"/>
          <p14:tracePt t="190331" x="3910013" y="2022475"/>
          <p14:tracePt t="190347" x="3894138" y="2022475"/>
          <p14:tracePt t="190364" x="3859213" y="2022475"/>
          <p14:tracePt t="190381" x="3835400" y="2039938"/>
          <p14:tracePt t="190398" x="3784600" y="2065338"/>
          <p14:tracePt t="190414" x="3725863" y="2114550"/>
          <p14:tracePt t="190431" x="3683000" y="2157413"/>
          <p14:tracePt t="190447" x="3641725" y="2198688"/>
          <p14:tracePt t="190464" x="3616325" y="2257425"/>
          <p14:tracePt t="190481" x="3600450" y="2325688"/>
          <p14:tracePt t="190497" x="3600450" y="2374900"/>
          <p14:tracePt t="190514" x="3600450" y="2492375"/>
          <p14:tracePt t="190529" x="3600450" y="2593975"/>
          <p14:tracePt t="190547" x="3600450" y="2686050"/>
          <p14:tracePt t="190564" x="3641725" y="2770188"/>
          <p14:tracePt t="190565" x="3667125" y="2803525"/>
          <p14:tracePt t="190581" x="3717925" y="2862263"/>
          <p14:tracePt t="190597" x="3741738" y="2879725"/>
          <p14:tracePt t="190614" x="3825875" y="2905125"/>
          <p14:tracePt t="190630" x="3859213" y="2905125"/>
          <p14:tracePt t="190647" x="3952875" y="2905125"/>
          <p14:tracePt t="190664" x="4011613" y="2905125"/>
          <p14:tracePt t="190681" x="4070350" y="2905125"/>
          <p14:tracePt t="190697" x="4119563" y="2905125"/>
          <p14:tracePt t="190714" x="4137025" y="2905125"/>
          <p14:tracePt t="190731" x="4144963" y="2905125"/>
          <p14:tracePt t="190802" x="4152900" y="2905125"/>
          <p14:tracePt t="190933" x="4162425" y="2905125"/>
          <p14:tracePt t="190941" x="4178300" y="2905125"/>
          <p14:tracePt t="191007" x="4178300" y="2921000"/>
          <p14:tracePt t="191056" x="4178300" y="2963863"/>
          <p14:tracePt t="191080" x="4178300" y="2971800"/>
          <p14:tracePt t="191088" x="4187825" y="2971800"/>
          <p14:tracePt t="191097" x="4211638" y="3013075"/>
          <p14:tracePt t="191114" x="4246563" y="3030538"/>
          <p14:tracePt t="191131" x="4305300" y="3105150"/>
          <p14:tracePt t="191147" x="4346575" y="3140075"/>
          <p14:tracePt t="191164" x="4422775" y="3214688"/>
          <p14:tracePt t="191181" x="4456113" y="3273425"/>
          <p14:tracePt t="191197" x="4514850" y="3349625"/>
          <p14:tracePt t="191214" x="4522788" y="3357563"/>
          <p14:tracePt t="191231" x="4540250" y="3382963"/>
          <p14:tracePt t="191247" x="4548188" y="3408363"/>
          <p14:tracePt t="191317" x="4556125" y="3408363"/>
          <p14:tracePt t="191325" x="4556125" y="3398838"/>
          <p14:tracePt t="191333" x="4564063" y="3390900"/>
          <p14:tracePt t="191348" x="4573588" y="3375025"/>
          <p14:tracePt t="191364" x="4573588" y="3332163"/>
          <p14:tracePt t="191381" x="4573588" y="3306763"/>
          <p14:tracePt t="191397" x="4573588" y="3290888"/>
          <p14:tracePt t="191414" x="4581525" y="3273425"/>
          <p14:tracePt t="191546" x="4598988" y="3257550"/>
          <p14:tracePt t="191587" x="4606925" y="3257550"/>
          <p14:tracePt t="191603" x="4606925" y="3240088"/>
          <p14:tracePt t="191612" x="4606925" y="3222625"/>
          <p14:tracePt t="191620" x="4606925" y="3206750"/>
          <p14:tracePt t="191631" x="4606925" y="3189288"/>
          <p14:tracePt t="191647" x="4589463" y="3148013"/>
          <p14:tracePt t="191664" x="4581525" y="3105150"/>
          <p14:tracePt t="191681" x="4573588" y="3038475"/>
          <p14:tracePt t="191697" x="4564063" y="2954338"/>
          <p14:tracePt t="191714" x="4556125" y="2870200"/>
          <p14:tracePt t="191730" x="4540250" y="2795588"/>
          <p14:tracePt t="191747" x="4530725" y="2719388"/>
          <p14:tracePt t="191764" x="4522788" y="2652713"/>
          <p14:tracePt t="191781" x="4514850" y="2601913"/>
          <p14:tracePt t="191797" x="4505325" y="2551113"/>
          <p14:tracePt t="191814" x="4497388" y="2501900"/>
          <p14:tracePt t="191830" x="4481513" y="2451100"/>
          <p14:tracePt t="191847" x="4471988" y="2409825"/>
          <p14:tracePt t="191865" x="4456113" y="2366963"/>
          <p14:tracePt t="191881" x="4456113" y="2359025"/>
          <p14:tracePt t="191897" x="4446588" y="2341563"/>
          <p14:tracePt t="191914" x="4446588" y="2333625"/>
          <p14:tracePt t="191939" x="4446588" y="2325688"/>
          <p14:tracePt t="191972" x="4446588" y="2316163"/>
          <p14:tracePt t="192037" x="4438650" y="2308225"/>
          <p14:tracePt t="192053" x="4438650" y="2300288"/>
          <p14:tracePt t="192062" x="4438650" y="2292350"/>
          <p14:tracePt t="192069" x="4438650" y="2274888"/>
          <p14:tracePt t="192085" x="4430713" y="2266950"/>
          <p14:tracePt t="192097" x="4413250" y="2257425"/>
          <p14:tracePt t="192114" x="4405313" y="2241550"/>
          <p14:tracePt t="192131" x="4397375" y="2216150"/>
          <p14:tracePt t="192148" x="4371975" y="2198688"/>
          <p14:tracePt t="192165" x="4354513" y="2173288"/>
          <p14:tracePt t="192181" x="4338638" y="2157413"/>
          <p14:tracePt t="192198" x="4329113" y="2149475"/>
          <p14:tracePt t="192214" x="4321175" y="2139950"/>
          <p14:tracePt t="192231" x="4305300" y="2132013"/>
          <p14:tracePt t="192248" x="4287838" y="2124075"/>
          <p14:tracePt t="192264" x="4279900" y="2114550"/>
          <p14:tracePt t="192281" x="4262438" y="2098675"/>
          <p14:tracePt t="192297" x="4203700" y="2073275"/>
          <p14:tracePt t="192314" x="4162425" y="2047875"/>
          <p14:tracePt t="192331" x="4070350" y="2006600"/>
          <p14:tracePt t="192347" x="4011613" y="1981200"/>
          <p14:tracePt t="192348" x="3960813" y="1963738"/>
          <p14:tracePt t="192364" x="3910013" y="1947863"/>
          <p14:tracePt t="192381" x="3859213" y="1938338"/>
          <p14:tracePt t="192397" x="3817938" y="1930400"/>
          <p14:tracePt t="192414" x="3792538" y="1930400"/>
          <p14:tracePt t="192431" x="3759200" y="1930400"/>
          <p14:tracePt t="192447" x="3733800" y="1930400"/>
          <p14:tracePt t="192464" x="3708400" y="1930400"/>
          <p14:tracePt t="192481" x="3675063" y="1963738"/>
          <p14:tracePt t="192497" x="3641725" y="2006600"/>
          <p14:tracePt t="192514" x="3582988" y="2073275"/>
          <p14:tracePt t="192530" x="3557588" y="2114550"/>
          <p14:tracePt t="192547" x="3532188" y="2190750"/>
          <p14:tracePt t="192564" x="3516313" y="2300288"/>
          <p14:tracePt t="192581" x="3498850" y="2425700"/>
          <p14:tracePt t="192597" x="3498850" y="2543175"/>
          <p14:tracePt t="192614" x="3498850" y="2652713"/>
          <p14:tracePt t="192630" x="3506788" y="2736850"/>
          <p14:tracePt t="192648" x="3532188" y="2795588"/>
          <p14:tracePt t="192664" x="3575050" y="2846388"/>
          <p14:tracePt t="192681" x="3616325" y="2870200"/>
          <p14:tracePt t="192697" x="3675063" y="2895600"/>
          <p14:tracePt t="192714" x="3751263" y="2913063"/>
          <p14:tracePt t="192730" x="3800475" y="2913063"/>
          <p14:tracePt t="192747" x="3843338" y="2913063"/>
          <p14:tracePt t="192764" x="3876675" y="2913063"/>
          <p14:tracePt t="192781" x="3927475" y="2895600"/>
          <p14:tracePt t="192797" x="3935413" y="2895600"/>
          <p14:tracePt t="192814" x="3968750" y="2870200"/>
          <p14:tracePt t="192831" x="3994150" y="2862263"/>
          <p14:tracePt t="192847" x="4011613" y="2836863"/>
          <p14:tracePt t="192864" x="4035425" y="2836863"/>
          <p14:tracePt t="192945" x="4052888" y="2836863"/>
          <p14:tracePt t="192960" x="4060825" y="2836863"/>
          <p14:tracePt t="192970" x="4070350" y="2836863"/>
          <p14:tracePt t="192985" x="4078288" y="2836863"/>
          <p14:tracePt t="192997" x="4086225" y="2836863"/>
          <p14:tracePt t="193014" x="4111625" y="2820988"/>
          <p14:tracePt t="193031" x="4119563" y="2811463"/>
          <p14:tracePt t="193068" x="4129088" y="2803525"/>
          <p14:tracePt t="193084" x="4137025" y="2795588"/>
          <p14:tracePt t="193092" x="4137025" y="2786063"/>
          <p14:tracePt t="193099" x="4144963" y="2778125"/>
          <p14:tracePt t="193114" x="4152900" y="2762250"/>
          <p14:tracePt t="193130" x="4178300" y="2727325"/>
          <p14:tracePt t="193148" x="4195763" y="2686050"/>
          <p14:tracePt t="193164" x="4211638" y="2635250"/>
          <p14:tracePt t="193181" x="4221163" y="2568575"/>
          <p14:tracePt t="193197" x="4237038" y="2535238"/>
          <p14:tracePt t="193214" x="4237038" y="2484438"/>
          <p14:tracePt t="193230" x="4237038" y="2451100"/>
          <p14:tracePt t="193247" x="4237038" y="2433638"/>
          <p14:tracePt t="193248" x="4237038" y="2425700"/>
          <p14:tracePt t="193264" x="4237038" y="2400300"/>
          <p14:tracePt t="193281" x="4237038" y="2374900"/>
          <p14:tracePt t="193298" x="4237038" y="2341563"/>
          <p14:tracePt t="193314" x="4211638" y="2325688"/>
          <p14:tracePt t="193330" x="4195763" y="2300288"/>
          <p14:tracePt t="193347" x="4178300" y="2274888"/>
          <p14:tracePt t="193364" x="4152900" y="2249488"/>
          <p14:tracePt t="193381" x="4103688" y="2224088"/>
          <p14:tracePt t="193397" x="4060825" y="2216150"/>
          <p14:tracePt t="193414" x="3986213" y="2208213"/>
          <p14:tracePt t="193430" x="3935413" y="2190750"/>
          <p14:tracePt t="193448" x="3884613" y="2190750"/>
          <p14:tracePt t="193464" x="3851275" y="2190750"/>
          <p14:tracePt t="193481" x="3825875" y="2198688"/>
          <p14:tracePt t="193497" x="3776663" y="2233613"/>
          <p14:tracePt t="193514" x="3733800" y="2300288"/>
          <p14:tracePt t="193530" x="3700463" y="2384425"/>
          <p14:tracePt t="193547" x="3683000" y="2459038"/>
          <p14:tracePt t="193564" x="3675063" y="2492375"/>
          <p14:tracePt t="193581" x="3659188" y="2543175"/>
          <p14:tracePt t="193597" x="3659188" y="2593975"/>
          <p14:tracePt t="193614" x="3659188" y="2635250"/>
          <p14:tracePt t="193631" x="3659188" y="2660650"/>
          <p14:tracePt t="193648" x="3667125" y="2693988"/>
          <p14:tracePt t="193664" x="3683000" y="2711450"/>
          <p14:tracePt t="193665" x="3692525" y="2711450"/>
          <p14:tracePt t="193681" x="3725863" y="2711450"/>
          <p14:tracePt t="193698" x="3767138" y="2711450"/>
          <p14:tracePt t="193714" x="3817938" y="2711450"/>
          <p14:tracePt t="193731" x="3859213" y="2711450"/>
          <p14:tracePt t="193747" x="3902075" y="2711450"/>
          <p14:tracePt t="193764" x="3952875" y="2693988"/>
          <p14:tracePt t="193781" x="3976688" y="2678113"/>
          <p14:tracePt t="193797" x="3994150" y="2668588"/>
          <p14:tracePt t="193827" x="3994150" y="2660650"/>
          <p14:tracePt t="195121" x="4002088" y="2652713"/>
          <p14:tracePt t="195153" x="4002088" y="2644775"/>
          <p14:tracePt t="195186" x="4011613" y="2635250"/>
          <p14:tracePt t="195219" x="4011613" y="2627313"/>
          <p14:tracePt t="195228" x="4035425" y="2609850"/>
          <p14:tracePt t="195235" x="4035425" y="2601913"/>
          <p14:tracePt t="195247" x="4044950" y="2593975"/>
          <p14:tracePt t="195264" x="4070350" y="2568575"/>
          <p14:tracePt t="195281" x="4086225" y="2543175"/>
          <p14:tracePt t="195297" x="4111625" y="2509838"/>
          <p14:tracePt t="195314" x="4129088" y="2492375"/>
          <p14:tracePt t="195331" x="4137025" y="2484438"/>
          <p14:tracePt t="195347" x="4144963" y="2468563"/>
          <p14:tracePt t="195364" x="4162425" y="2451100"/>
          <p14:tracePt t="195383" x="4162425" y="2443163"/>
          <p14:tracePt t="195399" x="4170363" y="2425700"/>
          <p14:tracePt t="195414" x="4170363" y="2417763"/>
          <p14:tracePt t="195431" x="4170363" y="2409825"/>
          <p14:tracePt t="195447" x="4170363" y="2400300"/>
          <p14:tracePt t="195448" x="4170363" y="2392363"/>
          <p14:tracePt t="195464" x="4170363" y="2374900"/>
          <p14:tracePt t="195481" x="4170363" y="2351088"/>
          <p14:tracePt t="195497" x="4170363" y="2316163"/>
          <p14:tracePt t="195514" x="4152900" y="2266950"/>
          <p14:tracePt t="195531" x="4119563" y="2224088"/>
          <p14:tracePt t="195547" x="4094163" y="2173288"/>
          <p14:tracePt t="195564" x="4070350" y="2132013"/>
          <p14:tracePt t="195580" x="4035425" y="2090738"/>
          <p14:tracePt t="195597" x="4002088" y="2055813"/>
          <p14:tracePt t="195614" x="3976688" y="2047875"/>
          <p14:tracePt t="195631" x="3943350" y="2032000"/>
          <p14:tracePt t="195647" x="3910013" y="2032000"/>
          <p14:tracePt t="195664" x="3894138" y="2032000"/>
          <p14:tracePt t="195681" x="3876675" y="2032000"/>
          <p14:tracePt t="195697" x="3843338" y="2039938"/>
          <p14:tracePt t="195714" x="3810000" y="2073275"/>
          <p14:tracePt t="195730" x="3776663" y="2139950"/>
          <p14:tracePt t="195747" x="3759200" y="2198688"/>
          <p14:tracePt t="195764" x="3733800" y="2292350"/>
          <p14:tracePt t="195781" x="3717925" y="2374900"/>
          <p14:tracePt t="195798" x="3717925" y="2451100"/>
          <p14:tracePt t="195814" x="3717925" y="2509838"/>
          <p14:tracePt t="195831" x="3717925" y="2543175"/>
          <p14:tracePt t="195847" x="3725863" y="2560638"/>
          <p14:tracePt t="195864" x="3733800" y="2568575"/>
          <p14:tracePt t="196120" x="3741738" y="2568575"/>
          <p14:tracePt t="196127" x="3767138" y="2568575"/>
          <p14:tracePt t="196135" x="3792538" y="2568575"/>
          <p14:tracePt t="196147" x="3810000" y="2560638"/>
          <p14:tracePt t="196164" x="3835400" y="2551113"/>
          <p14:tracePt t="196181" x="3884613" y="2551113"/>
          <p14:tracePt t="196197" x="3935413" y="2535238"/>
          <p14:tracePt t="196214" x="3960813" y="2527300"/>
          <p14:tracePt t="196231" x="4002088" y="2501900"/>
          <p14:tracePt t="196247" x="4019550" y="2484438"/>
          <p14:tracePt t="196264" x="4044950" y="2443163"/>
          <p14:tracePt t="196281" x="4052888" y="2425700"/>
          <p14:tracePt t="196297" x="4070350" y="2359025"/>
          <p14:tracePt t="196314" x="4070350" y="2316163"/>
          <p14:tracePt t="196331" x="4070350" y="2249488"/>
          <p14:tracePt t="196348" x="4070350" y="2190750"/>
          <p14:tracePt t="196364" x="4070350" y="2114550"/>
          <p14:tracePt t="196381" x="4070350" y="2090738"/>
          <p14:tracePt t="196397" x="4060825" y="2065338"/>
          <p14:tracePt t="196414" x="4035425" y="2022475"/>
          <p14:tracePt t="196431" x="4011613" y="1997075"/>
          <p14:tracePt t="196447" x="3994150" y="1981200"/>
          <p14:tracePt t="196464" x="3976688" y="1973263"/>
          <p14:tracePt t="196481" x="3968750" y="1973263"/>
          <p14:tracePt t="196497" x="3960813" y="1973263"/>
          <p14:tracePt t="196514" x="3952875" y="1973263"/>
          <p14:tracePt t="196530" x="3935413" y="1973263"/>
          <p14:tracePt t="196561" x="3910013" y="1973263"/>
          <p14:tracePt t="196577" x="3894138" y="1989138"/>
          <p14:tracePt t="196584" x="3876675" y="1997075"/>
          <p14:tracePt t="196597" x="3851275" y="2032000"/>
          <p14:tracePt t="196614" x="3817938" y="2073275"/>
          <p14:tracePt t="196630" x="3767138" y="2132013"/>
          <p14:tracePt t="196648" x="3741738" y="2182813"/>
          <p14:tracePt t="196664" x="3733800" y="2249488"/>
          <p14:tracePt t="196681" x="3717925" y="2333625"/>
          <p14:tracePt t="196698" x="3717925" y="2425700"/>
          <p14:tracePt t="196714" x="3717925" y="2517775"/>
          <p14:tracePt t="196730" x="3717925" y="2576513"/>
          <p14:tracePt t="196747" x="3733800" y="2644775"/>
          <p14:tracePt t="196764" x="3767138" y="2703513"/>
          <p14:tracePt t="196781" x="3792538" y="2727325"/>
          <p14:tracePt t="196798" x="3835400" y="2762250"/>
          <p14:tracePt t="196814" x="3843338" y="2770188"/>
          <p14:tracePt t="196831" x="3851275" y="2778125"/>
          <p14:tracePt t="196847" x="3859213" y="2778125"/>
          <p14:tracePt t="203591" x="3884613" y="2803525"/>
          <p14:tracePt t="203602" x="3917950" y="2854325"/>
          <p14:tracePt t="203614" x="3952875" y="2905125"/>
          <p14:tracePt t="203631" x="4002088" y="2997200"/>
          <p14:tracePt t="203647" x="4044950" y="3122613"/>
          <p14:tracePt t="203664" x="4078288" y="3265488"/>
          <p14:tracePt t="203681" x="4111625" y="3390900"/>
          <p14:tracePt t="203698" x="4137025" y="3475038"/>
          <p14:tracePt t="203714" x="4144963" y="3508375"/>
          <p14:tracePt t="203748" x="4144963" y="3517900"/>
          <p14:tracePt t="203765" x="4144963" y="3525838"/>
          <p14:tracePt t="203773" x="4144963" y="3541713"/>
          <p14:tracePt t="203780" x="4137025" y="3559175"/>
          <p14:tracePt t="203797" x="4094163" y="3617913"/>
          <p14:tracePt t="203814" x="4019550" y="3702050"/>
          <p14:tracePt t="203831" x="3968750" y="3743325"/>
          <p14:tracePt t="203847" x="3894138" y="3811588"/>
          <p14:tracePt t="203864" x="3800475" y="3886200"/>
          <p14:tracePt t="203881" x="3717925" y="3970338"/>
          <p14:tracePt t="203897" x="3692525" y="4003675"/>
          <p14:tracePt t="203914" x="3675063" y="4029075"/>
          <p14:tracePt t="203931" x="3667125" y="4046538"/>
          <p14:tracePt t="203947" x="3649663" y="4062413"/>
          <p14:tracePt t="203964" x="3633788" y="4079875"/>
          <p14:tracePt t="203981" x="3624263" y="4095750"/>
          <p14:tracePt t="203997" x="3616325" y="4105275"/>
          <p14:tracePt t="204014" x="3608388" y="4105275"/>
          <p14:tracePt t="204030" x="3582988" y="4105275"/>
          <p14:tracePt t="204047" x="3565525" y="4105275"/>
          <p14:tracePt t="204064" x="3549650" y="4105275"/>
          <p14:tracePt t="204081" x="3516313" y="4105275"/>
          <p14:tracePt t="204097" x="3490913" y="4113213"/>
          <p14:tracePt t="204359" x="3482975" y="4121150"/>
          <p14:tracePt t="204376" x="3473450" y="4121150"/>
          <p14:tracePt t="204457" x="3473450" y="4130675"/>
          <p14:tracePt t="204465" x="3465513" y="4130675"/>
          <p14:tracePt t="204480" x="3465513" y="4138613"/>
          <p14:tracePt t="204498" x="3457575" y="4146550"/>
          <p14:tracePt t="204514" x="3457575" y="4154488"/>
          <p14:tracePt t="204531" x="3440113" y="4171950"/>
          <p14:tracePt t="204547" x="3440113" y="4179888"/>
          <p14:tracePt t="204564" x="3432175" y="4197350"/>
          <p14:tracePt t="204579" x="3424238" y="4205288"/>
          <p14:tracePt t="204597" x="3414713" y="4222750"/>
          <p14:tracePt t="204614" x="3414713" y="4256088"/>
          <p14:tracePt t="204631" x="3406775" y="4271963"/>
          <p14:tracePt t="204647" x="3398838" y="4306888"/>
          <p14:tracePt t="204664" x="3398838" y="4314825"/>
          <p14:tracePt t="204710" x="3398838" y="4306888"/>
          <p14:tracePt t="204718" x="3398838" y="4281488"/>
          <p14:tracePt t="204730" x="3348038" y="4271963"/>
          <p14:tracePt t="204747" x="3340100" y="4271963"/>
          <p14:tracePt t="205068" x="3322638" y="4271963"/>
          <p14:tracePt t="205092" x="3322638" y="4289425"/>
          <p14:tracePt t="205100" x="3314700" y="4297363"/>
          <p14:tracePt t="205116" x="3306763" y="4306888"/>
          <p14:tracePt t="205133" x="3297238" y="4306888"/>
          <p14:tracePt t="207069" x="3297238" y="4330700"/>
          <p14:tracePt t="207072" x="3281363" y="4340225"/>
          <p14:tracePt t="207081" x="3281363" y="4348163"/>
          <p14:tracePt t="207097" x="3238500" y="4373563"/>
          <p14:tracePt t="207114" x="3197225" y="4389438"/>
          <p14:tracePt t="207131" x="3171825" y="4406900"/>
          <p14:tracePt t="207147" x="3163888" y="4406900"/>
          <p14:tracePt t="207163" x="3146425" y="4406900"/>
          <p14:tracePt t="207181" x="3138488" y="4406900"/>
          <p14:tracePt t="207210" x="3138488" y="4381500"/>
          <p14:tracePt t="207218" x="3138488" y="4373563"/>
          <p14:tracePt t="207236" x="3138488" y="4365625"/>
          <p14:tracePt t="207545" x="3138488" y="4398963"/>
          <p14:tracePt t="207553" x="3138488" y="4424363"/>
          <p14:tracePt t="207564" x="3138488" y="4457700"/>
          <p14:tracePt t="207580" x="3121025" y="4506913"/>
          <p14:tracePt t="207597" x="3121025" y="4541838"/>
          <p14:tracePt t="207614" x="3121025" y="4583113"/>
          <p14:tracePt t="207631" x="3138488" y="4641850"/>
          <p14:tracePt t="207647" x="3189288" y="4767263"/>
          <p14:tracePt t="207664" x="3255963" y="4935538"/>
          <p14:tracePt t="207681" x="3306763" y="5103813"/>
          <p14:tracePt t="207697" x="3348038" y="5287963"/>
          <p14:tracePt t="207714" x="3389313" y="5456238"/>
          <p14:tracePt t="207731" x="3432175" y="5624513"/>
          <p14:tracePt t="207747" x="3473450" y="5757863"/>
          <p14:tracePt t="207764" x="3524250" y="5867400"/>
          <p14:tracePt t="207781" x="3549650" y="5934075"/>
          <p14:tracePt t="207798" x="3575050" y="5976938"/>
          <p14:tracePt t="207814" x="3575050" y="5984875"/>
          <p14:tracePt t="207831" x="3582988" y="5992813"/>
          <p14:tracePt t="207848" x="3590925" y="5992813"/>
          <p14:tracePt t="207864" x="3600450" y="6002338"/>
          <p14:tracePt t="207881" x="3600450" y="6010275"/>
          <p14:tracePt t="207945" x="3608388" y="6018213"/>
          <p14:tracePt t="207968" x="3616325" y="6018213"/>
          <p14:tracePt t="207984" x="3624263" y="6018213"/>
          <p14:tracePt t="208002" x="3633788" y="6018213"/>
          <p14:tracePt t="208026" x="3641725" y="6018213"/>
          <p14:tracePt t="208033" x="3649663" y="6018213"/>
          <p14:tracePt t="221659" x="3633788" y="6027738"/>
          <p14:tracePt t="221667" x="3600450" y="6027738"/>
          <p14:tracePt t="221681" x="3575050" y="6035675"/>
          <p14:tracePt t="221698" x="3524250" y="6043613"/>
          <p14:tracePt t="221714" x="3490913" y="6043613"/>
          <p14:tracePt t="221731" x="3482975" y="6043613"/>
          <p14:tracePt t="222278" x="3473450" y="6043613"/>
          <p14:tracePt t="223534" x="3482975" y="6035675"/>
          <p14:tracePt t="223535" x="3516313" y="6018213"/>
          <p14:tracePt t="223544" x="3582988" y="5976938"/>
          <p14:tracePt t="223551" x="3667125" y="5926138"/>
          <p14:tracePt t="223565" x="3759200" y="5884863"/>
          <p14:tracePt t="223581" x="3968750" y="5775325"/>
          <p14:tracePt t="223598" x="4144963" y="5699125"/>
          <p14:tracePt t="223614" x="4305300" y="5649913"/>
          <p14:tracePt t="223631" x="4438650" y="5607050"/>
          <p14:tracePt t="223648" x="4497388" y="5581650"/>
          <p14:tracePt t="223664" x="4522788" y="5573713"/>
          <p14:tracePt t="223822" x="4514850" y="5573713"/>
          <p14:tracePt t="236118" x="4548188" y="5548313"/>
          <p14:tracePt t="236128" x="4556125" y="5548313"/>
          <p14:tracePt t="236291" x="4514850" y="5548313"/>
          <p14:tracePt t="236299" x="4489450" y="5514975"/>
          <p14:tracePt t="236313" x="4489450" y="5473700"/>
          <p14:tracePt t="236331" x="4489450" y="5372100"/>
          <p14:tracePt t="236347" x="4530725" y="5103813"/>
          <p14:tracePt t="236364" x="4833938" y="4491038"/>
          <p14:tracePt t="236381" x="4908550" y="4389438"/>
          <p14:tracePt t="236398" x="4967288" y="4306888"/>
          <p14:tracePt t="236398" x="4975225" y="4289425"/>
          <p14:tracePt t="236414" x="4975225" y="4264025"/>
          <p14:tracePt t="236414" x="4984750" y="4213225"/>
          <p14:tracePt t="236431" x="5000625" y="4054475"/>
          <p14:tracePt t="236447" x="5018088" y="3878263"/>
          <p14:tracePt t="236464" x="5051425" y="3694113"/>
          <p14:tracePt t="236480" x="5092700" y="3500438"/>
          <p14:tracePt t="236497" x="5110163" y="3306763"/>
          <p14:tracePt t="236514" x="5127625" y="3140075"/>
          <p14:tracePt t="236531" x="5127625" y="3030538"/>
          <p14:tracePt t="236548" x="5127625" y="2921000"/>
          <p14:tracePt t="236564" x="5110163" y="2811463"/>
          <p14:tracePt t="236581" x="5051425" y="2686050"/>
          <p14:tracePt t="236597" x="4951413" y="2560638"/>
          <p14:tracePt t="236614" x="4841875" y="2425700"/>
          <p14:tracePt t="236630" x="4749800" y="2292350"/>
          <p14:tracePt t="236647" x="4665663" y="2157413"/>
          <p14:tracePt t="236665" x="4573588" y="2014538"/>
          <p14:tracePt t="236681" x="4497388" y="1905000"/>
          <p14:tracePt t="236697" x="4422775" y="1787525"/>
          <p14:tracePt t="236714" x="4346575" y="1720850"/>
          <p14:tracePt t="236731" x="4279900" y="1662113"/>
          <p14:tracePt t="236732" x="4246563" y="1636713"/>
          <p14:tracePt t="236747" x="4221163" y="1611313"/>
          <p14:tracePt t="236748" x="4187825" y="1595438"/>
          <p14:tracePt t="236764" x="4162425" y="1595438"/>
          <p14:tracePt t="236781" x="4070350" y="1577975"/>
          <p14:tracePt t="236797" x="4011613" y="1577975"/>
          <p14:tracePt t="236814" x="3935413" y="1577975"/>
          <p14:tracePt t="236830" x="3868738" y="1577975"/>
          <p14:tracePt t="236848" x="3810000" y="1577975"/>
          <p14:tracePt t="236864" x="3751263" y="1603375"/>
          <p14:tracePt t="236881" x="3733800" y="1620838"/>
          <p14:tracePt t="236897" x="3708400" y="1679575"/>
          <p14:tracePt t="236913" x="3675063" y="1754188"/>
          <p14:tracePt t="236931" x="3649663" y="1812925"/>
          <p14:tracePt t="236947" x="3616325" y="1905000"/>
          <p14:tracePt t="236965" x="3590925" y="2047875"/>
          <p14:tracePt t="236981" x="3582988" y="2190750"/>
          <p14:tracePt t="236997" x="3582988" y="2341563"/>
          <p14:tracePt t="237014" x="3582988" y="2476500"/>
          <p14:tracePt t="237031" x="3582988" y="2593975"/>
          <p14:tracePt t="237048" x="3582988" y="2678113"/>
          <p14:tracePt t="237064" x="3582988" y="2762250"/>
          <p14:tracePt t="237080" x="3608388" y="2836863"/>
          <p14:tracePt t="237098" x="3624263" y="2870200"/>
          <p14:tracePt t="237114" x="3649663" y="2905125"/>
          <p14:tracePt t="237131" x="3667125" y="2913063"/>
          <p14:tracePt t="237131" x="3675063" y="2921000"/>
          <p14:tracePt t="237147" x="3683000" y="2921000"/>
          <p14:tracePt t="237164" x="3759200" y="2928938"/>
          <p14:tracePt t="237180" x="3767138" y="2928938"/>
          <p14:tracePt t="237181" x="3792538" y="2928938"/>
          <p14:tracePt t="237197" x="3825875" y="2928938"/>
          <p14:tracePt t="237213" x="3868738" y="2928938"/>
          <p14:tracePt t="237231" x="3935413" y="2913063"/>
          <p14:tracePt t="237247" x="3976688" y="2862263"/>
          <p14:tracePt t="237264" x="4035425" y="2786063"/>
          <p14:tracePt t="237280" x="4094163" y="2711450"/>
          <p14:tracePt t="237298" x="4129088" y="2644775"/>
          <p14:tracePt t="237314" x="4187825" y="2560638"/>
          <p14:tracePt t="237331" x="4237038" y="2476500"/>
          <p14:tracePt t="237348" x="4262438" y="2425700"/>
          <p14:tracePt t="237364" x="4279900" y="2392363"/>
          <p14:tracePt t="237381" x="4279900" y="2366963"/>
          <p14:tracePt t="237397" x="4279900" y="2351088"/>
          <p14:tracePt t="237414" x="4279900" y="2341563"/>
          <p14:tracePt t="237768" x="4279900" y="2325688"/>
          <p14:tracePt t="237776" x="4279900" y="2308225"/>
          <p14:tracePt t="237932" x="4279900" y="2325688"/>
          <p14:tracePt t="237940" x="4270375" y="2341563"/>
          <p14:tracePt t="237948" x="4262438" y="2359025"/>
          <p14:tracePt t="237964" x="4246563" y="2409825"/>
          <p14:tracePt t="237981" x="4211638" y="2501900"/>
          <p14:tracePt t="237981" x="4211638" y="2527300"/>
          <p14:tracePt t="237997" x="4137025" y="2693988"/>
          <p14:tracePt t="238014" x="4019550" y="2913063"/>
          <p14:tracePt t="238030" x="3917950" y="3122613"/>
          <p14:tracePt t="238047" x="3825875" y="3316288"/>
          <p14:tracePt t="238063" x="3792538" y="3382963"/>
          <p14:tracePt t="238081" x="3717925" y="3576638"/>
          <p14:tracePt t="238097" x="3683000" y="3625850"/>
          <p14:tracePt t="238114" x="3675063" y="3635375"/>
          <p14:tracePt t="238152" x="3667125" y="3643313"/>
          <p14:tracePt t="238160" x="3659188" y="3643313"/>
          <p14:tracePt t="238169" x="3641725" y="3635375"/>
          <p14:tracePt t="238180" x="3616325" y="3617913"/>
          <p14:tracePt t="238197" x="3541713" y="3576638"/>
          <p14:tracePt t="238214" x="3440113" y="3492500"/>
          <p14:tracePt t="238231" x="3340100" y="3459163"/>
          <p14:tracePt t="238247" x="3289300" y="3441700"/>
          <p14:tracePt t="238264" x="3255963" y="3433763"/>
          <p14:tracePt t="238280" x="3230563" y="3433763"/>
          <p14:tracePt t="238297" x="3222625" y="3433763"/>
          <p14:tracePt t="238314" x="3197225" y="3441700"/>
          <p14:tracePt t="238330" x="3163888" y="3475038"/>
          <p14:tracePt t="238347" x="3130550" y="3525838"/>
          <p14:tracePt t="238364" x="3087688" y="3584575"/>
          <p14:tracePt t="238380" x="3028950" y="3635375"/>
          <p14:tracePt t="238397" x="2987675" y="3668713"/>
          <p14:tracePt t="238414" x="2978150" y="3684588"/>
          <p14:tracePt t="238414" x="2962275" y="3694113"/>
          <p14:tracePt t="238431" x="2962275" y="3702050"/>
          <p14:tracePt t="238447" x="2944813" y="3727450"/>
          <p14:tracePt t="238464" x="2944813" y="3735388"/>
          <p14:tracePt t="238464" x="2936875" y="3743325"/>
          <p14:tracePt t="238481" x="2928938" y="3768725"/>
          <p14:tracePt t="238497" x="2919413" y="3794125"/>
          <p14:tracePt t="238514" x="2903538" y="3860800"/>
          <p14:tracePt t="238531" x="2895600" y="3903663"/>
          <p14:tracePt t="238547" x="2886075" y="3962400"/>
          <p14:tracePt t="238564" x="2878138" y="4029075"/>
          <p14:tracePt t="238581" x="2870200" y="4105275"/>
          <p14:tracePt t="238597" x="2870200" y="4154488"/>
          <p14:tracePt t="238614" x="2860675" y="4205288"/>
          <p14:tracePt t="238631" x="2860675" y="4238625"/>
          <p14:tracePt t="238647" x="2860675" y="4256088"/>
          <p14:tracePt t="238664" x="2860675" y="4271963"/>
          <p14:tracePt t="238680" x="2860675" y="4297363"/>
          <p14:tracePt t="238697" x="2860675" y="4314825"/>
          <p14:tracePt t="238714" x="2860675" y="4330700"/>
          <p14:tracePt t="238732" x="2860675" y="4340225"/>
          <p14:tracePt t="238938" x="2860675" y="4330700"/>
          <p14:tracePt t="238954" x="2860675" y="4314825"/>
          <p14:tracePt t="238961" x="2870200" y="4306888"/>
          <p14:tracePt t="238987" x="2878138" y="4297363"/>
          <p14:tracePt t="238995" x="2886075" y="4289425"/>
          <p14:tracePt t="239020" x="2895600" y="4281488"/>
          <p14:tracePt t="239036" x="2895600" y="4271963"/>
          <p14:tracePt t="239044" x="2895600" y="4264025"/>
          <p14:tracePt t="239052" x="2903538" y="4256088"/>
          <p14:tracePt t="239126" x="2903538" y="4248150"/>
          <p14:tracePt t="239134" x="2911475" y="4248150"/>
          <p14:tracePt t="239148" x="2911475" y="4238625"/>
          <p14:tracePt t="250824" x="2936875" y="4238625"/>
          <p14:tracePt t="250836" x="2978150" y="4238625"/>
          <p14:tracePt t="250848" x="3028950" y="4238625"/>
          <p14:tracePt t="250864" x="3154363" y="4238625"/>
          <p14:tracePt t="250881" x="3297238" y="4205288"/>
          <p14:tracePt t="250898" x="3448050" y="4154488"/>
          <p14:tracePt t="250914" x="3600450" y="4071938"/>
          <p14:tracePt t="250943" x="3659188" y="4046538"/>
          <p14:tracePt t="250951" x="3817938" y="3952875"/>
          <p14:tracePt t="250964" x="3902075" y="3911600"/>
          <p14:tracePt t="250981" x="3910013" y="3911600"/>
          <p14:tracePt t="250997" x="3917950" y="3911600"/>
          <p14:tracePt t="251014" x="3927475" y="3911600"/>
          <p14:tracePt t="251031" x="3910013" y="3937000"/>
          <p14:tracePt t="251048" x="3843338" y="3937000"/>
          <p14:tracePt t="251064" x="3825875" y="3929063"/>
          <p14:tracePt t="251172" x="3817938" y="3929063"/>
          <p14:tracePt t="251188" x="3810000" y="3937000"/>
          <p14:tracePt t="251221" x="3792538" y="3937000"/>
          <p14:tracePt t="251230" x="3792538" y="3929063"/>
          <p14:tracePt t="251238" x="3792538" y="3911600"/>
          <p14:tracePt t="251248" x="3792538" y="3903663"/>
          <p14:tracePt t="251264" x="3792538" y="3886200"/>
          <p14:tracePt t="251280" x="3792538" y="3878263"/>
          <p14:tracePt t="251319" x="3792538" y="3870325"/>
          <p14:tracePt t="251327" x="3792538" y="3852863"/>
          <p14:tracePt t="251335" x="3792538" y="3844925"/>
          <p14:tracePt t="251347" x="3792538" y="3835400"/>
          <p14:tracePt t="251364" x="3792538" y="3827463"/>
          <p14:tracePt t="251380" x="3792538" y="3819525"/>
          <p14:tracePt t="251565" x="3792538" y="3811588"/>
          <p14:tracePt t="251573" x="3800475" y="3802063"/>
          <p14:tracePt t="251581" x="3800475" y="3794125"/>
          <p14:tracePt t="251597" x="3810000" y="3776663"/>
          <p14:tracePt t="251614" x="3835400" y="3727450"/>
          <p14:tracePt t="251630" x="3843338" y="3684588"/>
          <p14:tracePt t="251647" x="3868738" y="3609975"/>
          <p14:tracePt t="251664" x="3894138" y="3541713"/>
          <p14:tracePt t="251681" x="3917950" y="3475038"/>
          <p14:tracePt t="251697" x="3927475" y="3449638"/>
          <p14:tracePt t="251712" x="3935413" y="3416300"/>
          <p14:tracePt t="251730" x="3935413" y="3408363"/>
          <p14:tracePt t="251747" x="3943350" y="3398838"/>
          <p14:tracePt t="251794" x="3952875" y="3390900"/>
          <p14:tracePt t="251818" x="3960813" y="3390900"/>
          <p14:tracePt t="251851" x="3968750" y="3390900"/>
          <p14:tracePt t="251949" x="3968750" y="3382963"/>
          <p14:tracePt t="251957" x="3968750" y="3375025"/>
          <p14:tracePt t="252235" x="3968750" y="3382963"/>
          <p14:tracePt t="252243" x="3968750" y="3398838"/>
          <p14:tracePt t="252268" x="3968750" y="3408363"/>
          <p14:tracePt t="252276" x="3968750" y="3416300"/>
          <p14:tracePt t="252325" x="3968750" y="3433763"/>
          <p14:tracePt t="252358" x="3952875" y="3441700"/>
          <p14:tracePt t="252392" x="3943350" y="3449638"/>
          <p14:tracePt t="252440" x="3935413" y="3459163"/>
          <p14:tracePt t="252874" x="3935413" y="3449638"/>
          <p14:tracePt t="253200" x="3927475" y="3449638"/>
          <p14:tracePt t="253225" x="3927475" y="3459163"/>
          <p14:tracePt t="253233" x="3917950" y="3467100"/>
          <p14:tracePt t="253331" x="3917950" y="3475038"/>
          <p14:tracePt t="253356" x="3910013" y="3475038"/>
          <p14:tracePt t="253609" x="3902075" y="3475038"/>
          <p14:tracePt t="253807" x="3894138" y="3475038"/>
          <p14:tracePt t="253823" x="3894138" y="3492500"/>
          <p14:tracePt t="253953" x="3884613" y="3492500"/>
          <p14:tracePt t="253977" x="3884613" y="3482975"/>
          <p14:tracePt t="253986" x="3884613" y="3475038"/>
          <p14:tracePt t="253997" x="3884613" y="3467100"/>
          <p14:tracePt t="254014" x="3884613" y="3459163"/>
          <p14:tracePt t="254031" x="3884613" y="3449638"/>
          <p14:tracePt t="254048" x="3884613" y="3416300"/>
          <p14:tracePt t="254064" x="3884613" y="3332163"/>
          <p14:tracePt t="254081" x="3884613" y="3273425"/>
          <p14:tracePt t="254097" x="3917950" y="3206750"/>
          <p14:tracePt t="254114" x="3927475" y="3163888"/>
          <p14:tracePt t="254131" x="3960813" y="3097213"/>
          <p14:tracePt t="254148" x="3994150" y="3022600"/>
          <p14:tracePt t="254164" x="4011613" y="2971800"/>
          <p14:tracePt t="254180" x="4044950" y="2905125"/>
          <p14:tracePt t="254198" x="4060825" y="2862263"/>
          <p14:tracePt t="254198" x="4070350" y="2836863"/>
          <p14:tracePt t="254214" x="4086225" y="2811463"/>
          <p14:tracePt t="254231" x="4094163" y="2762250"/>
          <p14:tracePt t="254231" x="4111625" y="2736850"/>
          <p14:tracePt t="254247" x="4111625" y="2686050"/>
          <p14:tracePt t="254264" x="4119563" y="2668588"/>
          <p14:tracePt t="254280" x="4129088" y="2660650"/>
          <p14:tracePt t="254297" x="4137025" y="2644775"/>
          <p14:tracePt t="254314" x="4144963" y="2609850"/>
          <p14:tracePt t="254330" x="4162425" y="2586038"/>
          <p14:tracePt t="254346" x="4187825" y="2551113"/>
          <p14:tracePt t="254362" x="4187825" y="2509838"/>
          <p14:tracePt t="254380" x="4195763" y="2459038"/>
          <p14:tracePt t="254397" x="4195763" y="2417763"/>
          <p14:tracePt t="254414" x="4195763" y="2392363"/>
          <p14:tracePt t="254431" x="4195763" y="2351088"/>
          <p14:tracePt t="254447" x="4195763" y="2325688"/>
          <p14:tracePt t="254463" x="4195763" y="2300288"/>
          <p14:tracePt t="254480" x="4187825" y="2282825"/>
          <p14:tracePt t="254501" x="4187825" y="2274888"/>
          <p14:tracePt t="254517" x="4187825" y="2257425"/>
          <p14:tracePt t="254531" x="4178300" y="2241550"/>
          <p14:tracePt t="254547" x="4178300" y="2233613"/>
          <p14:tracePt t="254563" x="4178300" y="2216150"/>
          <p14:tracePt t="254582" x="4178300" y="2198688"/>
          <p14:tracePt t="254583" x="4178300" y="2190750"/>
          <p14:tracePt t="254597" x="4178300" y="2182813"/>
          <p14:tracePt t="254614" x="4178300" y="2173288"/>
          <p14:tracePt t="254631" x="4178300" y="2165350"/>
          <p14:tracePt t="254648" x="4170363" y="2139950"/>
          <p14:tracePt t="254664" x="4162425" y="2132013"/>
          <p14:tracePt t="254664" x="4162425" y="2124075"/>
          <p14:tracePt t="254680" x="4162425" y="2114550"/>
          <p14:tracePt t="254681" x="4162425" y="2106613"/>
          <p14:tracePt t="254697" x="4152900" y="2098675"/>
          <p14:tracePt t="254714" x="4137025" y="2081213"/>
          <p14:tracePt t="254731" x="4137025" y="2073275"/>
          <p14:tracePt t="254747" x="4129088" y="2065338"/>
          <p14:tracePt t="254779" x="4119563" y="2065338"/>
          <p14:tracePt t="254787" x="4111625" y="2065338"/>
          <p14:tracePt t="254797" x="4103688" y="2055813"/>
          <p14:tracePt t="254814" x="4086225" y="2055813"/>
          <p14:tracePt t="254831" x="4078288" y="2055813"/>
          <p14:tracePt t="254848" x="4044950" y="2055813"/>
          <p14:tracePt t="254864" x="4019550" y="2055813"/>
          <p14:tracePt t="254881" x="4002088" y="2055813"/>
          <p14:tracePt t="254898" x="3976688" y="2055813"/>
          <p14:tracePt t="254914" x="3960813" y="2055813"/>
          <p14:tracePt t="254930" x="3943350" y="2055813"/>
          <p14:tracePt t="254947" x="3927475" y="2055813"/>
          <p14:tracePt t="254964" x="3902075" y="2055813"/>
          <p14:tracePt t="254980" x="3884613" y="2065338"/>
          <p14:tracePt t="254997" x="3851275" y="2081213"/>
          <p14:tracePt t="255014" x="3835400" y="2098675"/>
          <p14:tracePt t="255031" x="3817938" y="2106613"/>
          <p14:tracePt t="255048" x="3800475" y="2124075"/>
          <p14:tracePt t="255064" x="3767138" y="2149475"/>
          <p14:tracePt t="255081" x="3751263" y="2173288"/>
          <p14:tracePt t="255097" x="3725863" y="2198688"/>
          <p14:tracePt t="255114" x="3708400" y="2233613"/>
          <p14:tracePt t="255131" x="3708400" y="2241550"/>
          <p14:tracePt t="255147" x="3700463" y="2257425"/>
          <p14:tracePt t="255162" x="3700463" y="2282825"/>
          <p14:tracePt t="255181" x="3700463" y="2341563"/>
          <p14:tracePt t="255197" x="3700463" y="2384425"/>
          <p14:tracePt t="255213" x="3700463" y="2425700"/>
          <p14:tracePt t="255231" x="3708400" y="2459038"/>
          <p14:tracePt t="255247" x="3725863" y="2492375"/>
          <p14:tracePt t="255264" x="3725863" y="2509838"/>
          <p14:tracePt t="255280" x="3733800" y="2527300"/>
          <p14:tracePt t="255297" x="3751263" y="2560638"/>
          <p14:tracePt t="255314" x="3751263" y="2568575"/>
          <p14:tracePt t="255331" x="3751263" y="2576513"/>
          <p14:tracePt t="255347" x="3759200" y="2586038"/>
          <p14:tracePt t="255365" x="3767138" y="2601913"/>
          <p14:tracePt t="255381" x="3776663" y="2619375"/>
          <p14:tracePt t="255397" x="3784600" y="2644775"/>
          <p14:tracePt t="255414" x="3792538" y="2652713"/>
          <p14:tracePt t="255431" x="3800475" y="2660650"/>
          <p14:tracePt t="255447" x="3817938" y="2668588"/>
          <p14:tracePt t="255462" x="3851275" y="2686050"/>
          <p14:tracePt t="255480" x="3876675" y="2703513"/>
          <p14:tracePt t="255497" x="3910013" y="2711450"/>
          <p14:tracePt t="255514" x="3943350" y="2719388"/>
          <p14:tracePt t="255530" x="3968750" y="2719388"/>
          <p14:tracePt t="255547" x="4002088" y="2719388"/>
          <p14:tracePt t="255563" x="4044950" y="2719388"/>
          <p14:tracePt t="255581" x="4078288" y="2719388"/>
          <p14:tracePt t="255597" x="4094163" y="2703513"/>
          <p14:tracePt t="255614" x="4111625" y="2686050"/>
          <p14:tracePt t="255614" x="4111625" y="2678113"/>
          <p14:tracePt t="255630" x="4137025" y="2660650"/>
          <p14:tracePt t="255648" x="4162425" y="2644775"/>
          <p14:tracePt t="255663" x="4178300" y="2619375"/>
          <p14:tracePt t="255680" x="4195763" y="2568575"/>
          <p14:tracePt t="255697" x="4203700" y="2551113"/>
          <p14:tracePt t="255715" x="4211638" y="2509838"/>
          <p14:tracePt t="255730" x="4229100" y="2468563"/>
          <p14:tracePt t="255748" x="4246563" y="2425700"/>
          <p14:tracePt t="255764" x="4254500" y="2392363"/>
          <p14:tracePt t="255781" x="4262438" y="2359025"/>
          <p14:tracePt t="255797" x="4262438" y="2333625"/>
          <p14:tracePt t="255813" x="4270375" y="2300288"/>
          <p14:tracePt t="255830" x="4270375" y="2257425"/>
          <p14:tracePt t="255847" x="4270375" y="2233613"/>
          <p14:tracePt t="255864" x="4270375" y="2208213"/>
          <p14:tracePt t="255881" x="4254500" y="2173288"/>
          <p14:tracePt t="255897" x="4246563" y="2139950"/>
          <p14:tracePt t="255913" x="4237038" y="2132013"/>
          <p14:tracePt t="255931" x="4221163" y="2124075"/>
          <p14:tracePt t="255948" x="4203700" y="2090738"/>
          <p14:tracePt t="255963" x="4195763" y="2081213"/>
          <p14:tracePt t="255980" x="4178300" y="2073275"/>
          <p14:tracePt t="255981" x="4170363" y="2073275"/>
          <p14:tracePt t="255997" x="4170363" y="2065338"/>
          <p14:tracePt t="256014" x="4144963" y="2047875"/>
          <p14:tracePt t="256030" x="4129088" y="2047875"/>
          <p14:tracePt t="256047" x="4103688" y="2047875"/>
          <p14:tracePt t="256064" x="4078288" y="2039938"/>
          <p14:tracePt t="256081" x="4044950" y="2032000"/>
          <p14:tracePt t="256097" x="4035425" y="2032000"/>
          <p14:tracePt t="256114" x="4002088" y="2032000"/>
          <p14:tracePt t="256131" x="3986213" y="2032000"/>
          <p14:tracePt t="256147" x="3943350" y="2032000"/>
          <p14:tracePt t="256164" x="3910013" y="2065338"/>
          <p14:tracePt t="256181" x="3851275" y="2124075"/>
          <p14:tracePt t="256197" x="3810000" y="2173288"/>
          <p14:tracePt t="256214" x="3741738" y="2257425"/>
          <p14:tracePt t="256231" x="3708400" y="2316163"/>
          <p14:tracePt t="256247" x="3692525" y="2366963"/>
          <p14:tracePt t="256264" x="3675063" y="2392363"/>
          <p14:tracePt t="256280" x="3675063" y="2443163"/>
          <p14:tracePt t="256297" x="3675063" y="2476500"/>
          <p14:tracePt t="256314" x="3675063" y="2501900"/>
          <p14:tracePt t="256330" x="3675063" y="2543175"/>
          <p14:tracePt t="256347" x="3683000" y="2568575"/>
          <p14:tracePt t="256364" x="3700463" y="2609850"/>
          <p14:tracePt t="256381" x="3708400" y="2635250"/>
          <p14:tracePt t="256397" x="3741738" y="2668588"/>
          <p14:tracePt t="256413" x="3759200" y="2686050"/>
          <p14:tracePt t="256430" x="3792538" y="2711450"/>
          <p14:tracePt t="256447" x="3825875" y="2727325"/>
          <p14:tracePt t="256462" x="3868738" y="2744788"/>
          <p14:tracePt t="256480" x="3917950" y="2752725"/>
          <p14:tracePt t="256498" x="3960813" y="2752725"/>
          <p14:tracePt t="256514" x="4011613" y="2752725"/>
          <p14:tracePt t="256530" x="4060825" y="2752725"/>
          <p14:tracePt t="256547" x="4094163" y="2752725"/>
          <p14:tracePt t="256564" x="4129088" y="2736850"/>
          <p14:tracePt t="256580" x="4162425" y="2719388"/>
          <p14:tracePt t="256597" x="4178300" y="2693988"/>
          <p14:tracePt t="256614" x="4187825" y="2678113"/>
          <p14:tracePt t="256630" x="4203700" y="2644775"/>
          <p14:tracePt t="256647" x="4229100" y="2619375"/>
          <p14:tracePt t="256664" x="4246563" y="2568575"/>
          <p14:tracePt t="256680" x="4270375" y="2517775"/>
          <p14:tracePt t="256697" x="4287838" y="2459038"/>
          <p14:tracePt t="256714" x="4287838" y="2409825"/>
          <p14:tracePt t="256730" x="4287838" y="2341563"/>
          <p14:tracePt t="256747" x="4287838" y="2292350"/>
          <p14:tracePt t="256764" x="4254500" y="2249488"/>
          <p14:tracePt t="256780" x="4221163" y="2190750"/>
          <p14:tracePt t="256797" x="4187825" y="2149475"/>
          <p14:tracePt t="256814" x="4137025" y="2124075"/>
          <p14:tracePt t="256831" x="4111625" y="2098675"/>
          <p14:tracePt t="256847" x="4086225" y="2081213"/>
          <p14:tracePt t="256864" x="4052888" y="2073275"/>
          <p14:tracePt t="256881" x="4035425" y="2055813"/>
          <p14:tracePt t="256908" x="4027488" y="2055813"/>
          <p14:tracePt t="256949" x="4019550" y="2055813"/>
          <p14:tracePt t="256965" x="4011613" y="2055813"/>
          <p14:tracePt t="256974" x="3994150" y="2055813"/>
          <p14:tracePt t="256982" x="3976688" y="2055813"/>
          <p14:tracePt t="256997" x="3952875" y="2055813"/>
          <p14:tracePt t="257014" x="3910013" y="2073275"/>
          <p14:tracePt t="257030" x="3843338" y="2114550"/>
          <p14:tracePt t="257047" x="3792538" y="2157413"/>
          <p14:tracePt t="257062" x="3767138" y="2198688"/>
          <p14:tracePt t="257080" x="3741738" y="2257425"/>
          <p14:tracePt t="257098" x="3725863" y="2333625"/>
          <p14:tracePt t="257114" x="3717925" y="2359025"/>
          <p14:tracePt t="257131" x="3717925" y="2384425"/>
          <p14:tracePt t="257149" x="3717925" y="2392363"/>
          <p14:tracePt t="257164" x="3717925" y="2425700"/>
          <p14:tracePt t="257165" x="3717925" y="2451100"/>
          <p14:tracePt t="257181" x="3717925" y="2476500"/>
          <p14:tracePt t="257181" x="3725863" y="2484438"/>
          <p14:tracePt t="257197" x="3733800" y="2509838"/>
          <p14:tracePt t="257214" x="3751263" y="2527300"/>
          <p14:tracePt t="257230" x="3792538" y="2568575"/>
          <p14:tracePt t="257248" x="3825875" y="2568575"/>
          <p14:tracePt t="257248" x="3843338" y="2586038"/>
          <p14:tracePt t="257264" x="3876675" y="2609850"/>
          <p14:tracePt t="257281" x="3935413" y="2619375"/>
          <p14:tracePt t="257298" x="3968750" y="2627313"/>
          <p14:tracePt t="257314" x="3986213" y="2627313"/>
          <p14:tracePt t="257336" x="3994150" y="2627313"/>
          <p14:tracePt t="257450" x="4002088" y="2627313"/>
          <p14:tracePt t="257491" x="4011613" y="2627313"/>
          <p14:tracePt t="257638" x="4019550" y="2627313"/>
          <p14:tracePt t="257646" x="4019550" y="2619375"/>
          <p14:tracePt t="260123" x="4019550" y="2652713"/>
          <p14:tracePt t="260131" x="4019550" y="2678113"/>
          <p14:tracePt t="260147" x="4044950" y="2762250"/>
          <p14:tracePt t="260164" x="4052888" y="2846388"/>
          <p14:tracePt t="260180" x="4060825" y="2938463"/>
          <p14:tracePt t="260197" x="4078288" y="2997200"/>
          <p14:tracePt t="260214" x="4137025" y="3198813"/>
          <p14:tracePt t="260231" x="4178300" y="3349625"/>
          <p14:tracePt t="260247" x="4211638" y="3482975"/>
          <p14:tracePt t="260264" x="4246563" y="3600450"/>
          <p14:tracePt t="260281" x="4270375" y="3709988"/>
          <p14:tracePt t="260297" x="4305300" y="3827463"/>
          <p14:tracePt t="260314" x="4338638" y="3929063"/>
          <p14:tracePt t="260330" x="4364038" y="4029075"/>
          <p14:tracePt t="260347" x="4379913" y="4105275"/>
          <p14:tracePt t="260364" x="4397375" y="4154488"/>
          <p14:tracePt t="260381" x="4405313" y="4189413"/>
          <p14:tracePt t="260397" x="4438650" y="4197350"/>
          <p14:tracePt t="260414" x="4438650" y="4213225"/>
          <p14:tracePt t="260430" x="4438650" y="4248150"/>
          <p14:tracePt t="260447" x="4456113" y="4289425"/>
          <p14:tracePt t="260464" x="4456113" y="4297363"/>
          <p14:tracePt t="260530" x="4456113" y="4306888"/>
          <p14:tracePt t="260611" x="4456113" y="4281488"/>
          <p14:tracePt t="260619" x="4456113" y="4271963"/>
          <p14:tracePt t="260631" x="4456113" y="4264025"/>
          <p14:tracePt t="260647" x="4456113" y="4248150"/>
          <p14:tracePt t="260664" x="4464050" y="4222750"/>
          <p14:tracePt t="260680" x="4471988" y="4213225"/>
          <p14:tracePt t="260697" x="4489450" y="4205288"/>
          <p14:tracePt t="260714" x="4530725" y="4171950"/>
          <p14:tracePt t="260731" x="4581525" y="4121150"/>
          <p14:tracePt t="260747" x="4640263" y="4095750"/>
          <p14:tracePt t="260764" x="4681538" y="4054475"/>
          <p14:tracePt t="260780" x="4699000" y="4037013"/>
          <p14:tracePt t="260798" x="4699000" y="4029075"/>
          <p14:tracePt t="262526" x="4691063" y="4029075"/>
          <p14:tracePt t="262543" x="4691063" y="4037013"/>
          <p14:tracePt t="262559" x="4691063" y="4046538"/>
          <p14:tracePt t="262576" x="4691063" y="4054475"/>
          <p14:tracePt t="262591" x="4691063" y="4062413"/>
          <p14:tracePt t="262608" x="4681538" y="4071938"/>
          <p14:tracePt t="262616" x="4673600" y="4071938"/>
          <p14:tracePt t="262630" x="4665663" y="4071938"/>
          <p14:tracePt t="262647" x="4657725" y="4071938"/>
          <p14:tracePt t="262664" x="4657725" y="4046538"/>
          <p14:tracePt t="262967" x="4657725" y="4037013"/>
          <p14:tracePt t="262983" x="4648200" y="4037013"/>
          <p14:tracePt t="263007" x="4648200" y="4029075"/>
          <p14:tracePt t="263040" x="4640263" y="4029075"/>
          <p14:tracePt t="263056" x="4622800" y="4037013"/>
          <p14:tracePt t="263072" x="4622800" y="4062413"/>
          <p14:tracePt t="263081" x="4606925" y="4071938"/>
          <p14:tracePt t="263089" x="4606925" y="4087813"/>
          <p14:tracePt t="263098" x="4598988" y="4113213"/>
          <p14:tracePt t="263114" x="4589463" y="4138613"/>
          <p14:tracePt t="263131" x="4581525" y="4171950"/>
          <p14:tracePt t="264604" x="4573588" y="4171950"/>
          <p14:tracePt t="264614" x="4548188" y="4171950"/>
          <p14:tracePt t="264621" x="4522788" y="4154488"/>
          <p14:tracePt t="264630" x="4505325" y="4154488"/>
          <p14:tracePt t="264648" x="4430713" y="4138613"/>
          <p14:tracePt t="264662" x="4329113" y="4113213"/>
          <p14:tracePt t="264681" x="4270375" y="4113213"/>
          <p14:tracePt t="264697" x="4187825" y="4113213"/>
          <p14:tracePt t="264714" x="4060825" y="4113213"/>
          <p14:tracePt t="264731" x="3943350" y="4113213"/>
          <p14:tracePt t="264747" x="3810000" y="4121150"/>
          <p14:tracePt t="264764" x="3683000" y="4138613"/>
          <p14:tracePt t="264780" x="3565525" y="4164013"/>
          <p14:tracePt t="264798" x="3457575" y="4197350"/>
          <p14:tracePt t="264814" x="3340100" y="4238625"/>
          <p14:tracePt t="264830" x="3230563" y="4289425"/>
          <p14:tracePt t="264847" x="3130550" y="4340225"/>
          <p14:tracePt t="264864" x="3028950" y="4406900"/>
          <p14:tracePt t="264880" x="2919413" y="4483100"/>
          <p14:tracePt t="264897" x="2794000" y="4575175"/>
          <p14:tracePt t="264914" x="2617788" y="4751388"/>
          <p14:tracePt t="264930" x="2551113" y="4826000"/>
          <p14:tracePt t="264948" x="2357438" y="5086350"/>
          <p14:tracePt t="264964" x="2239963" y="5272088"/>
          <p14:tracePt t="264980" x="2147888" y="5473700"/>
          <p14:tracePt t="264997" x="2063750" y="5673725"/>
          <p14:tracePt t="265014" x="1989138" y="5908675"/>
          <p14:tracePt t="265030" x="1897063" y="6153150"/>
          <p14:tracePt t="265047" x="1820863" y="6345238"/>
          <p14:tracePt t="265064" x="1779588" y="6521450"/>
          <p14:tracePt t="265080" x="1720850" y="6664325"/>
          <p14:tracePt t="265097" x="1670050" y="6781800"/>
        </p14:tracePtLst>
      </p14:laserTraceLst>
    </p:ext>
  </p:extLs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16364"/>
            <a:ext cx="4222539" cy="1360822"/>
          </a:xfrm>
          <a:prstGeom prst="rect">
            <a:avLst/>
          </a:prstGeom>
        </p:spPr>
        <p:txBody>
          <a:bodyPr wrap="square">
            <a:spAutoFit/>
          </a:bodyPr>
          <a:lstStyle/>
          <a:p>
            <a:pPr>
              <a:lnSpc>
                <a:spcPct val="120000"/>
              </a:lnSpc>
            </a:pPr>
            <a:r>
              <a:rPr lang="en-US" sz="3600" dirty="0">
                <a:solidFill>
                  <a:schemeClr val="bg1"/>
                </a:solidFill>
                <a:latin typeface="Alexandria" charset="0"/>
                <a:cs typeface="Alexandria" charset="0"/>
              </a:rPr>
              <a:t>Summary of Today Session </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4066026"/>
              <a:ext cx="421088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Scheduling</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3877391"/>
      </p:ext>
    </p:extLst>
  </p:cSld>
  <p:clrMapOvr>
    <a:masterClrMapping/>
  </p:clrMapOvr>
  <p:transition spd="slow" advTm="5827">
    <p:comb/>
  </p:transition>
  <p:timing>
    <p:tnLst>
      <p:par>
        <p:cTn id="1" dur="indefinite" restart="never" nodeType="tmRoot"/>
      </p:par>
    </p:tnLst>
  </p:timing>
  <p:extLst mod="1">
    <p:ext uri="{3A86A75C-4F4B-4683-9AE1-C65F6400EC91}">
      <p14:laserTraceLst xmlns:p14="http://schemas.microsoft.com/office/powerpoint/2010/main">
        <p14:tracePtLst>
          <p14:tracePt t="687" x="4691063" y="5532438"/>
          <p14:tracePt t="695" x="4783138" y="5522913"/>
          <p14:tracePt t="703" x="4892675" y="5497513"/>
          <p14:tracePt t="716" x="4984750" y="5464175"/>
          <p14:tracePt t="733" x="5118100" y="5389563"/>
          <p14:tracePt t="749" x="5194300" y="5272088"/>
          <p14:tracePt t="766" x="5253038" y="5137150"/>
          <p14:tracePt t="783" x="5286375" y="4968875"/>
          <p14:tracePt t="800" x="5294313" y="4860925"/>
          <p14:tracePt t="816" x="5294313" y="4759325"/>
          <p14:tracePt t="833" x="5294313" y="4700588"/>
          <p14:tracePt t="849" x="5286375" y="4649788"/>
          <p14:tracePt t="1850" x="5286375" y="4641850"/>
          <p14:tracePt t="1852" x="5278438" y="4641850"/>
          <p14:tracePt t="1909" x="5268913" y="4641850"/>
          <p14:tracePt t="1926" x="5260975" y="4641850"/>
          <p14:tracePt t="2024" x="5245100" y="4641850"/>
          <p14:tracePt t="2040" x="5227638" y="4641850"/>
          <p14:tracePt t="2051" x="5210175" y="4641850"/>
          <p14:tracePt t="2066" x="5186363" y="4641850"/>
          <p14:tracePt t="2097" x="5176838" y="4624388"/>
          <p14:tracePt t="2105" x="5168900" y="4616450"/>
          <p14:tracePt t="2122" x="5168900" y="4608513"/>
          <p14:tracePt t="2133" x="5160963" y="4600575"/>
          <p14:tracePt t="2149" x="5160963" y="4591050"/>
          <p14:tracePt t="2166" x="5160963" y="4583113"/>
          <p14:tracePt t="2183" x="5143500" y="4557713"/>
          <p14:tracePt t="2199" x="5127625" y="4541838"/>
          <p14:tracePt t="2216" x="5127625" y="4532313"/>
          <p14:tracePt t="2268" x="5118100" y="4516438"/>
          <p14:tracePt t="2276" x="5110163" y="4516438"/>
          <p14:tracePt t="2287" x="5110163" y="4506913"/>
          <p14:tracePt t="2299" x="5102225" y="4506913"/>
          <p14:tracePt t="2316" x="5102225" y="4498975"/>
          <p14:tracePt t="2333" x="5092700" y="4483100"/>
          <p14:tracePt t="2358" x="5084763" y="4473575"/>
          <p14:tracePt t="3248" x="5076825" y="4473575"/>
          <p14:tracePt t="3256" x="5076825" y="4498975"/>
          <p14:tracePt t="3266" x="5051425" y="4575175"/>
          <p14:tracePt t="3283" x="5000625" y="4776788"/>
          <p14:tracePt t="3299" x="4941888" y="4994275"/>
          <p14:tracePt t="3316" x="4867275" y="5229225"/>
          <p14:tracePt t="3333" x="4724400" y="5522913"/>
          <p14:tracePt t="3349" x="4530725" y="5842000"/>
          <p14:tracePt t="3367" x="4305300" y="6127750"/>
          <p14:tracePt t="3383" x="4044950" y="6388100"/>
          <p14:tracePt t="3399" x="3776663" y="6597650"/>
          <p14:tracePt t="3416" x="3565525" y="6748463"/>
        </p14:tracePtLst>
      </p14:laserTraceLst>
    </p:ext>
  </p:extLs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3" name="Picture 2"/>
          <p:cNvPicPr>
            <a:picLocks noChangeAspect="1"/>
          </p:cNvPicPr>
          <p:nvPr/>
        </p:nvPicPr>
        <p:blipFill>
          <a:blip r:embed="rId2"/>
          <a:stretch>
            <a:fillRect/>
          </a:stretch>
        </p:blipFill>
        <p:spPr>
          <a:xfrm>
            <a:off x="180431" y="283758"/>
            <a:ext cx="5413402" cy="3145721"/>
          </a:xfrm>
          <a:prstGeom prst="rect">
            <a:avLst/>
          </a:prstGeom>
        </p:spPr>
      </p:pic>
      <p:pic>
        <p:nvPicPr>
          <p:cNvPr id="4" name="Picture 3"/>
          <p:cNvPicPr>
            <a:picLocks noChangeAspect="1"/>
          </p:cNvPicPr>
          <p:nvPr/>
        </p:nvPicPr>
        <p:blipFill>
          <a:blip r:embed="rId3"/>
          <a:stretch>
            <a:fillRect/>
          </a:stretch>
        </p:blipFill>
        <p:spPr>
          <a:xfrm>
            <a:off x="6262257" y="283756"/>
            <a:ext cx="5286616" cy="3145722"/>
          </a:xfrm>
          <a:prstGeom prst="rect">
            <a:avLst/>
          </a:prstGeom>
        </p:spPr>
      </p:pic>
      <p:pic>
        <p:nvPicPr>
          <p:cNvPr id="5" name="Picture 4"/>
          <p:cNvPicPr>
            <a:picLocks noChangeAspect="1"/>
          </p:cNvPicPr>
          <p:nvPr/>
        </p:nvPicPr>
        <p:blipFill>
          <a:blip r:embed="rId4"/>
          <a:stretch>
            <a:fillRect/>
          </a:stretch>
        </p:blipFill>
        <p:spPr>
          <a:xfrm>
            <a:off x="180431" y="3788440"/>
            <a:ext cx="5413401" cy="2986429"/>
          </a:xfrm>
          <a:prstGeom prst="rect">
            <a:avLst/>
          </a:prstGeom>
        </p:spPr>
      </p:pic>
      <p:pic>
        <p:nvPicPr>
          <p:cNvPr id="11" name="Picture 10"/>
          <p:cNvPicPr>
            <a:picLocks noChangeAspect="1"/>
          </p:cNvPicPr>
          <p:nvPr/>
        </p:nvPicPr>
        <p:blipFill>
          <a:blip r:embed="rId5"/>
          <a:stretch>
            <a:fillRect/>
          </a:stretch>
        </p:blipFill>
        <p:spPr>
          <a:xfrm>
            <a:off x="6262257" y="3788441"/>
            <a:ext cx="5286616" cy="2986429"/>
          </a:xfrm>
          <a:prstGeom prst="rect">
            <a:avLst/>
          </a:prstGeom>
        </p:spPr>
      </p:pic>
    </p:spTree>
    <p:extLst>
      <p:ext uri="{BB962C8B-B14F-4D97-AF65-F5344CB8AC3E}">
        <p14:creationId xmlns:p14="http://schemas.microsoft.com/office/powerpoint/2010/main" val="2334105911"/>
      </p:ext>
    </p:extLst>
  </p:cSld>
  <p:clrMapOvr>
    <a:masterClrMapping/>
  </p:clrMapOvr>
  <p:transition spd="slow" advTm="207880">
    <p:comb/>
  </p:transition>
  <p:timing>
    <p:tnLst>
      <p:par>
        <p:cTn id="1" dur="indefinite" restart="never" nodeType="tmRoot"/>
      </p:par>
    </p:tnLst>
  </p:timing>
  <p:extLst mod="1">
    <p:ext uri="{3A86A75C-4F4B-4683-9AE1-C65F6400EC91}">
      <p14:laserTraceLst xmlns:p14="http://schemas.microsoft.com/office/powerpoint/2010/main">
        <p14:tracePtLst>
          <p14:tracePt t="16" x="3935413" y="6438900"/>
          <p14:tracePt t="145" x="3960813" y="6421438"/>
          <p14:tracePt t="152" x="4002088" y="6403975"/>
          <p14:tracePt t="167" x="4027488" y="6380163"/>
          <p14:tracePt t="183" x="4044950" y="6370638"/>
          <p14:tracePt t="200" x="4044950" y="6354763"/>
          <p14:tracePt t="217" x="4044950" y="6329363"/>
          <p14:tracePt t="234" x="4044950" y="6321425"/>
          <p14:tracePt t="250" x="4044950" y="6296025"/>
          <p14:tracePt t="267" x="4044950" y="6286500"/>
          <p14:tracePt t="299" x="4044950" y="6278563"/>
          <p14:tracePt t="307" x="4035425" y="6262688"/>
          <p14:tracePt t="659" x="4035425" y="6237288"/>
          <p14:tracePt t="668" x="4060825" y="6219825"/>
          <p14:tracePt t="683" x="4103688" y="6194425"/>
          <p14:tracePt t="700" x="4287838" y="6076950"/>
          <p14:tracePt t="717" x="4464050" y="5867400"/>
          <p14:tracePt t="733" x="4497388" y="5573713"/>
          <p14:tracePt t="750" x="4413250" y="5078413"/>
          <p14:tracePt t="767" x="4187825" y="4322763"/>
          <p14:tracePt t="783" x="4002088" y="3811588"/>
          <p14:tracePt t="800" x="3792538" y="3214688"/>
          <p14:tracePt t="816" x="3616325" y="2744788"/>
          <p14:tracePt t="833" x="3440113" y="2374900"/>
          <p14:tracePt t="850" x="3297238" y="2165350"/>
          <p14:tracePt t="866" x="3163888" y="1989138"/>
          <p14:tracePt t="883" x="3087688" y="1863725"/>
          <p14:tracePt t="900" x="3036888" y="1762125"/>
          <p14:tracePt t="916" x="3003550" y="1687513"/>
          <p14:tracePt t="933" x="2995613" y="1644650"/>
          <p14:tracePt t="950" x="2987675" y="1603375"/>
          <p14:tracePt t="967" x="2987675" y="1562100"/>
          <p14:tracePt t="994" x="2978150" y="1552575"/>
          <p14:tracePt t="1682" x="2978150" y="1536700"/>
          <p14:tracePt t="1690" x="2978150" y="1527175"/>
          <p14:tracePt t="1723" x="2978150" y="1511300"/>
          <p14:tracePt t="1772" x="2954338" y="1511300"/>
          <p14:tracePt t="1781" x="2928938" y="1511300"/>
          <p14:tracePt t="1788" x="2911475" y="1511300"/>
          <p14:tracePt t="1935" x="2903538" y="1493838"/>
          <p14:tracePt t="1943" x="2903538" y="1485900"/>
          <p14:tracePt t="1952" x="2911475" y="1477963"/>
          <p14:tracePt t="1966" x="2928938" y="1460500"/>
          <p14:tracePt t="1983" x="2970213" y="1452563"/>
          <p14:tracePt t="2001" x="2978150" y="1452563"/>
          <p14:tracePt t="2017" x="2995613" y="1452563"/>
          <p14:tracePt t="2017" x="3013075" y="1435100"/>
          <p14:tracePt t="2074" x="3003550" y="1435100"/>
          <p14:tracePt t="2083" x="2978150" y="1435100"/>
          <p14:tracePt t="2091" x="2962275" y="1435100"/>
          <p14:tracePt t="2101" x="2962275" y="1443038"/>
          <p14:tracePt t="2117" x="2944813" y="1443038"/>
          <p14:tracePt t="3792" x="2903538" y="1443038"/>
          <p14:tracePt t="3794" x="2870200" y="1443038"/>
          <p14:tracePt t="3817" x="2801938" y="1393825"/>
          <p14:tracePt t="3834" x="2760663" y="1335088"/>
          <p14:tracePt t="4006" x="2760663" y="1343025"/>
          <p14:tracePt t="4014" x="2760663" y="1368425"/>
          <p14:tracePt t="4021" x="2786063" y="1393825"/>
          <p14:tracePt t="4071" x="2786063" y="1401763"/>
          <p14:tracePt t="4079" x="2794000" y="1409700"/>
          <p14:tracePt t="4087" x="2801938" y="1419225"/>
          <p14:tracePt t="4100" x="2811463" y="1419225"/>
          <p14:tracePt t="4116" x="2811463" y="1435100"/>
          <p14:tracePt t="4226" x="2778125" y="1452563"/>
          <p14:tracePt t="4235" x="2760663" y="1452563"/>
          <p14:tracePt t="4243" x="2709863" y="1460500"/>
          <p14:tracePt t="4253" x="2651125" y="1468438"/>
          <p14:tracePt t="4266" x="2592388" y="1477963"/>
          <p14:tracePt t="4283" x="2459038" y="1493838"/>
          <p14:tracePt t="4300" x="2249488" y="1511300"/>
          <p14:tracePt t="4317" x="2181225" y="1519238"/>
          <p14:tracePt t="4333" x="1997075" y="1544638"/>
          <p14:tracePt t="4350" x="1930400" y="1552575"/>
          <p14:tracePt t="4367" x="1905000" y="1552575"/>
          <p14:tracePt t="4383" x="1887538" y="1552575"/>
          <p14:tracePt t="4400" x="1846263" y="1552575"/>
          <p14:tracePt t="4416" x="1795463" y="1552575"/>
          <p14:tracePt t="4433" x="1703388" y="1552575"/>
          <p14:tracePt t="4450" x="1577975" y="1519238"/>
          <p14:tracePt t="4466" x="1427163" y="1493838"/>
          <p14:tracePt t="4483" x="1309688" y="1477963"/>
          <p14:tracePt t="4500" x="1241425" y="1477963"/>
          <p14:tracePt t="4516" x="1174750" y="1477963"/>
          <p14:tracePt t="4533" x="1133475" y="1477963"/>
          <p14:tracePt t="4550" x="1108075" y="1477963"/>
          <p14:tracePt t="4566" x="1082675" y="1485900"/>
          <p14:tracePt t="4584" x="1016000" y="1527175"/>
          <p14:tracePt t="4600" x="981075" y="1544638"/>
          <p14:tracePt t="4617" x="947738" y="1552575"/>
          <p14:tracePt t="4633" x="931863" y="1570038"/>
          <p14:tracePt t="4650" x="906463" y="1585913"/>
          <p14:tracePt t="4666" x="898525" y="1585913"/>
          <p14:tracePt t="4683" x="898525" y="1595438"/>
          <p14:tracePt t="4700" x="889000" y="1595438"/>
          <p14:tracePt t="4750" x="889000" y="1603375"/>
          <p14:tracePt t="5079" x="889000" y="1585913"/>
          <p14:tracePt t="5089" x="898525" y="1570038"/>
          <p14:tracePt t="5100" x="906463" y="1562100"/>
          <p14:tracePt t="5116" x="922338" y="1552575"/>
          <p14:tracePt t="5133" x="931863" y="1552575"/>
          <p14:tracePt t="5150" x="939800" y="1544638"/>
          <p14:tracePt t="5166" x="939800" y="1536700"/>
          <p14:tracePt t="5183" x="947738" y="1536700"/>
          <p14:tracePt t="5200" x="957263" y="1519238"/>
          <p14:tracePt t="5216" x="965200" y="1519238"/>
          <p14:tracePt t="5293" x="973138" y="1519238"/>
          <p14:tracePt t="5333" x="981075" y="1519238"/>
          <p14:tracePt t="5350" x="981075" y="1527175"/>
          <p14:tracePt t="5358" x="990600" y="1552575"/>
          <p14:tracePt t="5367" x="990600" y="1577975"/>
          <p14:tracePt t="5383" x="1006475" y="1654175"/>
          <p14:tracePt t="5400" x="1039813" y="1779588"/>
          <p14:tracePt t="5417" x="1082675" y="1905000"/>
          <p14:tracePt t="5433" x="1123950" y="2032000"/>
          <p14:tracePt t="5450" x="1174750" y="2157413"/>
          <p14:tracePt t="5467" x="1225550" y="2241550"/>
          <p14:tracePt t="5483" x="1266825" y="2308225"/>
          <p14:tracePt t="5500" x="1309688" y="2359025"/>
          <p14:tracePt t="5516" x="1325563" y="2392363"/>
          <p14:tracePt t="5533" x="1343025" y="2425700"/>
          <p14:tracePt t="5550" x="1358900" y="2476500"/>
          <p14:tracePt t="5567" x="1384300" y="2501900"/>
          <p14:tracePt t="5584" x="1392238" y="2551113"/>
          <p14:tracePt t="5600" x="1409700" y="2576513"/>
          <p14:tracePt t="5616" x="1435100" y="2609850"/>
          <p14:tracePt t="5634" x="1435100" y="2635250"/>
          <p14:tracePt t="5650" x="1443038" y="2635250"/>
          <p14:tracePt t="7170" x="1450975" y="2619375"/>
          <p14:tracePt t="7177" x="1450975" y="2593975"/>
          <p14:tracePt t="7186" x="1450975" y="2551113"/>
          <p14:tracePt t="7200" x="1450975" y="2484438"/>
          <p14:tracePt t="7216" x="1450975" y="2409825"/>
          <p14:tracePt t="7233" x="1450975" y="2300288"/>
          <p14:tracePt t="7250" x="1450975" y="2190750"/>
          <p14:tracePt t="7267" x="1450975" y="2098675"/>
          <p14:tracePt t="7283" x="1450975" y="2022475"/>
          <p14:tracePt t="7300" x="1450975" y="1973263"/>
          <p14:tracePt t="7317" x="1450975" y="1905000"/>
          <p14:tracePt t="7333" x="1427163" y="1863725"/>
          <p14:tracePt t="7350" x="1427163" y="1812925"/>
          <p14:tracePt t="7366" x="1417638" y="1779588"/>
          <p14:tracePt t="7383" x="1401763" y="1746250"/>
          <p14:tracePt t="7400" x="1401763" y="1728788"/>
          <p14:tracePt t="7416" x="1384300" y="1703388"/>
          <p14:tracePt t="7433" x="1376363" y="1679575"/>
          <p14:tracePt t="7450" x="1368425" y="1662113"/>
          <p14:tracePt t="7467" x="1368425" y="1636713"/>
          <p14:tracePt t="7483" x="1358900" y="1620838"/>
          <p14:tracePt t="7500" x="1350963" y="1611313"/>
          <p14:tracePt t="7632" x="1350963" y="1603375"/>
          <p14:tracePt t="7789" x="1350963" y="1595438"/>
          <p14:tracePt t="7803" x="1350963" y="1585913"/>
          <p14:tracePt t="8766" x="1358900" y="1585913"/>
          <p14:tracePt t="8790" x="1376363" y="1585913"/>
          <p14:tracePt t="8798" x="1435100" y="1585913"/>
          <p14:tracePt t="8806" x="1493838" y="1585913"/>
          <p14:tracePt t="8817" x="1552575" y="1585913"/>
          <p14:tracePt t="8833" x="1695450" y="1585913"/>
          <p14:tracePt t="8850" x="1871663" y="1577975"/>
          <p14:tracePt t="8866" x="2097088" y="1552575"/>
          <p14:tracePt t="8883" x="2298700" y="1527175"/>
          <p14:tracePt t="8900" x="2433638" y="1519238"/>
          <p14:tracePt t="8917" x="2508250" y="1519238"/>
          <p14:tracePt t="8933" x="2566988" y="1519238"/>
          <p14:tracePt t="8950" x="2592388" y="1519238"/>
          <p14:tracePt t="8966" x="2660650" y="1519238"/>
          <p14:tracePt t="8982" x="2743200" y="1527175"/>
          <p14:tracePt t="9000" x="2801938" y="1527175"/>
          <p14:tracePt t="9017" x="2919413" y="1527175"/>
          <p14:tracePt t="9033" x="3036888" y="1527175"/>
          <p14:tracePt t="9050" x="3146425" y="1527175"/>
          <p14:tracePt t="9051" x="3179763" y="1527175"/>
          <p14:tracePt t="9067" x="3189288" y="1527175"/>
          <p14:tracePt t="9149" x="3197225" y="1527175"/>
          <p14:tracePt t="9157" x="3205163" y="1527175"/>
          <p14:tracePt t="9173" x="3213100" y="1527175"/>
          <p14:tracePt t="9344" x="3230563" y="1527175"/>
          <p14:tracePt t="9353" x="3255963" y="1527175"/>
          <p14:tracePt t="9361" x="3263900" y="1527175"/>
          <p14:tracePt t="9369" x="3281363" y="1527175"/>
          <p14:tracePt t="9383" x="3289300" y="1527175"/>
          <p14:tracePt t="9400" x="3306763" y="1527175"/>
          <p14:tracePt t="9415" x="3322638" y="1527175"/>
          <p14:tracePt t="9433" x="3330575" y="1527175"/>
          <p14:tracePt t="9556" x="3340100" y="1519238"/>
          <p14:tracePt t="9589" x="3355975" y="1501775"/>
          <p14:tracePt t="9605" x="3355975" y="1493838"/>
          <p14:tracePt t="9735" x="3355975" y="1511300"/>
          <p14:tracePt t="9744" x="3355975" y="1527175"/>
          <p14:tracePt t="9752" x="3355975" y="1536700"/>
          <p14:tracePt t="9766" x="3355975" y="1562100"/>
          <p14:tracePt t="9783" x="3355975" y="1577975"/>
          <p14:tracePt t="9800" x="3355975" y="1603375"/>
          <p14:tracePt t="9816" x="3355975" y="1644650"/>
          <p14:tracePt t="9817" x="3348038" y="1662113"/>
          <p14:tracePt t="9833" x="3314700" y="1687513"/>
          <p14:tracePt t="9850" x="3281363" y="1728788"/>
          <p14:tracePt t="9867" x="3255963" y="1754188"/>
          <p14:tracePt t="9883" x="3189288" y="1820863"/>
          <p14:tracePt t="9900" x="3146425" y="1863725"/>
          <p14:tracePt t="9916" x="3105150" y="1914525"/>
          <p14:tracePt t="9933" x="3054350" y="1947863"/>
          <p14:tracePt t="9950" x="3028950" y="1989138"/>
          <p14:tracePt t="9967" x="3013075" y="2006600"/>
          <p14:tracePt t="9983" x="3003550" y="2022475"/>
          <p14:tracePt t="10000" x="2978150" y="2039938"/>
          <p14:tracePt t="10016" x="2954338" y="2055813"/>
          <p14:tracePt t="10034" x="2944813" y="2073275"/>
          <p14:tracePt t="10050" x="2928938" y="2081213"/>
          <p14:tracePt t="10067" x="2911475" y="2098675"/>
          <p14:tracePt t="10083" x="2886075" y="2114550"/>
          <p14:tracePt t="10100" x="2878138" y="2124075"/>
          <p14:tracePt t="10117" x="2860675" y="2132013"/>
          <p14:tracePt t="10151" x="2852738" y="2139950"/>
          <p14:tracePt t="10184" x="2844800" y="2139950"/>
          <p14:tracePt t="10192" x="2836863" y="2139950"/>
          <p14:tracePt t="10200" x="2827338" y="2149475"/>
          <p14:tracePt t="10216" x="2794000" y="2157413"/>
          <p14:tracePt t="10233" x="2768600" y="2157413"/>
          <p14:tracePt t="10249" x="2752725" y="2157413"/>
          <p14:tracePt t="10266" x="2719388" y="2157413"/>
          <p14:tracePt t="10283" x="2693988" y="2157413"/>
          <p14:tracePt t="10300" x="2651125" y="2157413"/>
          <p14:tracePt t="10316" x="2592388" y="2157413"/>
          <p14:tracePt t="10333" x="2551113" y="2157413"/>
          <p14:tracePt t="10350" x="2517775" y="2157413"/>
          <p14:tracePt t="10367" x="2508250" y="2157413"/>
          <p14:tracePt t="10383" x="2474913" y="2157413"/>
          <p14:tracePt t="10400" x="2466975" y="2157413"/>
          <p14:tracePt t="10416" x="2459038" y="2149475"/>
          <p14:tracePt t="10433" x="2449513" y="2149475"/>
          <p14:tracePt t="10450" x="2433638" y="2149475"/>
          <p14:tracePt t="10509" x="2425700" y="2149475"/>
          <p14:tracePt t="10575" x="2416175" y="2139950"/>
          <p14:tracePt t="10624" x="2416175" y="2132013"/>
          <p14:tracePt t="10632" x="2416175" y="2124075"/>
          <p14:tracePt t="10648" x="2416175" y="2114550"/>
          <p14:tracePt t="10664" x="2416175" y="2106613"/>
          <p14:tracePt t="10681" x="2416175" y="2098675"/>
          <p14:tracePt t="10689" x="2416175" y="2090738"/>
          <p14:tracePt t="10721" x="2425700" y="2081213"/>
          <p14:tracePt t="10737" x="2441575" y="2081213"/>
          <p14:tracePt t="10745" x="2449513" y="2073275"/>
          <p14:tracePt t="10754" x="2459038" y="2073275"/>
          <p14:tracePt t="10766" x="2474913" y="2073275"/>
          <p14:tracePt t="10783" x="2500313" y="2073275"/>
          <p14:tracePt t="10800" x="2533650" y="2065338"/>
          <p14:tracePt t="10817" x="2576513" y="2065338"/>
          <p14:tracePt t="10833" x="2617788" y="2055813"/>
          <p14:tracePt t="10850" x="2660650" y="2047875"/>
          <p14:tracePt t="10866" x="2693988" y="2039938"/>
          <p14:tracePt t="10883" x="2719388" y="2032000"/>
          <p14:tracePt t="10900" x="2743200" y="2022475"/>
          <p14:tracePt t="10901" x="2768600" y="2014538"/>
          <p14:tracePt t="10917" x="2811463" y="2006600"/>
          <p14:tracePt t="10933" x="2827338" y="1997075"/>
          <p14:tracePt t="10950" x="2878138" y="1997075"/>
          <p14:tracePt t="10966" x="2928938" y="1989138"/>
          <p14:tracePt t="10983" x="2962275" y="1981200"/>
          <p14:tracePt t="11000" x="3003550" y="1973263"/>
          <p14:tracePt t="11016" x="3054350" y="1973263"/>
          <p14:tracePt t="11034" x="3105150" y="1973263"/>
          <p14:tracePt t="11050" x="3154363" y="1973263"/>
          <p14:tracePt t="11067" x="3222625" y="1973263"/>
          <p14:tracePt t="11083" x="3263900" y="1973263"/>
          <p14:tracePt t="11100" x="3330575" y="1973263"/>
          <p14:tracePt t="11117" x="3373438" y="1973263"/>
          <p14:tracePt t="11133" x="3406775" y="1981200"/>
          <p14:tracePt t="11267" x="3398838" y="1989138"/>
          <p14:tracePt t="11284" x="3381375" y="1989138"/>
          <p14:tracePt t="11292" x="3373438" y="1989138"/>
          <p14:tracePt t="11300" x="3365500" y="1989138"/>
          <p14:tracePt t="11316" x="3322638" y="1989138"/>
          <p14:tracePt t="11333" x="3271838" y="1989138"/>
          <p14:tracePt t="11350" x="3230563" y="1989138"/>
          <p14:tracePt t="11367" x="3179763" y="1989138"/>
          <p14:tracePt t="11383" x="3113088" y="1989138"/>
          <p14:tracePt t="11400" x="3062288" y="1989138"/>
          <p14:tracePt t="11416" x="3021013" y="1989138"/>
          <p14:tracePt t="11433" x="2970213" y="2006600"/>
          <p14:tracePt t="11449" x="2919413" y="2014538"/>
          <p14:tracePt t="11466" x="2870200" y="2014538"/>
          <p14:tracePt t="11483" x="2844800" y="2022475"/>
          <p14:tracePt t="11500" x="2819400" y="2022475"/>
          <p14:tracePt t="11516" x="2801938" y="2022475"/>
          <p14:tracePt t="11533" x="2778125" y="2022475"/>
          <p14:tracePt t="11550" x="2752725" y="2022475"/>
          <p14:tracePt t="11566" x="2709863" y="2022475"/>
          <p14:tracePt t="11583" x="2693988" y="2022475"/>
          <p14:tracePt t="11600" x="2684463" y="2022475"/>
          <p14:tracePt t="11618" x="2676525" y="2022475"/>
          <p14:tracePt t="11642" x="2668588" y="2022475"/>
          <p14:tracePt t="11658" x="2660650" y="2022475"/>
          <p14:tracePt t="11667" x="2643188" y="2022475"/>
          <p14:tracePt t="11683" x="2617788" y="2032000"/>
          <p14:tracePt t="11700" x="2601913" y="2039938"/>
          <p14:tracePt t="11716" x="2584450" y="2039938"/>
          <p14:tracePt t="11961" x="2576513" y="2039938"/>
          <p14:tracePt t="12106" x="2592388" y="2039938"/>
          <p14:tracePt t="12115" x="2601913" y="2039938"/>
          <p14:tracePt t="12123" x="2609850" y="2039938"/>
          <p14:tracePt t="12133" x="2617788" y="2039938"/>
          <p14:tracePt t="12150" x="2668588" y="2032000"/>
          <p14:tracePt t="12167" x="2719388" y="2022475"/>
          <p14:tracePt t="12183" x="2760663" y="2014538"/>
          <p14:tracePt t="12200" x="2794000" y="1997075"/>
          <p14:tracePt t="12217" x="2819400" y="1997075"/>
          <p14:tracePt t="12233" x="2860675" y="1997075"/>
          <p14:tracePt t="12250" x="2895600" y="1989138"/>
          <p14:tracePt t="12266" x="2919413" y="1973263"/>
          <p14:tracePt t="12283" x="2962275" y="1963738"/>
          <p14:tracePt t="12300" x="2987675" y="1947863"/>
          <p14:tracePt t="12316" x="3013075" y="1947863"/>
          <p14:tracePt t="12441" x="3021013" y="1947863"/>
          <p14:tracePt t="12506" x="3013075" y="1947863"/>
          <p14:tracePt t="12514" x="2995613" y="1947863"/>
          <p14:tracePt t="12521" x="2978150" y="1955800"/>
          <p14:tracePt t="12533" x="2954338" y="1973263"/>
          <p14:tracePt t="12550" x="2928938" y="1973263"/>
          <p14:tracePt t="13399" x="2919413" y="1973263"/>
          <p14:tracePt t="13410" x="2919413" y="1981200"/>
          <p14:tracePt t="13451" x="2919413" y="1989138"/>
          <p14:tracePt t="13469" x="2928938" y="1989138"/>
          <p14:tracePt t="13476" x="2954338" y="1989138"/>
          <p14:tracePt t="13483" x="2970213" y="1989138"/>
          <p14:tracePt t="13500" x="3021013" y="1989138"/>
          <p14:tracePt t="13516" x="3062288" y="1989138"/>
          <p14:tracePt t="13533" x="3154363" y="1989138"/>
          <p14:tracePt t="13550" x="3213100" y="1989138"/>
          <p14:tracePt t="13566" x="3263900" y="1989138"/>
          <p14:tracePt t="13583" x="3322638" y="1989138"/>
          <p14:tracePt t="13600" x="3398838" y="1989138"/>
          <p14:tracePt t="13617" x="3448050" y="1989138"/>
          <p14:tracePt t="13633" x="3490913" y="1989138"/>
          <p14:tracePt t="13650" x="3541713" y="1989138"/>
          <p14:tracePt t="13667" x="3557588" y="1989138"/>
          <p14:tracePt t="13683" x="3582988" y="1989138"/>
          <p14:tracePt t="13699" x="3600450" y="1989138"/>
          <p14:tracePt t="13716" x="3608388" y="1989138"/>
          <p14:tracePt t="13736" x="3616325" y="1989138"/>
          <p14:tracePt t="13750" x="3624263" y="1989138"/>
          <p14:tracePt t="13766" x="3641725" y="1989138"/>
          <p14:tracePt t="13782" x="3659188" y="1989138"/>
          <p14:tracePt t="13800" x="3675063" y="1989138"/>
          <p14:tracePt t="13816" x="3692525" y="1989138"/>
          <p14:tracePt t="13833" x="3700463" y="1989138"/>
          <p14:tracePt t="13849" x="3717925" y="1989138"/>
          <p14:tracePt t="13866" x="3725863" y="1989138"/>
          <p14:tracePt t="13882" x="3741738" y="1989138"/>
          <p14:tracePt t="13902" x="3751263" y="1989138"/>
          <p14:tracePt t="13929" x="3759200" y="1989138"/>
          <p14:tracePt t="13934" x="3776663" y="1989138"/>
          <p14:tracePt t="13952" x="3784600" y="1989138"/>
          <p14:tracePt t="13975" x="3792538" y="1989138"/>
          <p14:tracePt t="13993" x="3800475" y="1989138"/>
          <p14:tracePt t="14123" x="3810000" y="1989138"/>
          <p14:tracePt t="14156" x="3825875" y="1989138"/>
          <p14:tracePt t="14173" x="3835400" y="1989138"/>
          <p14:tracePt t="14183" x="3843338" y="1989138"/>
          <p14:tracePt t="14200" x="3884613" y="1989138"/>
          <p14:tracePt t="14217" x="3917950" y="1981200"/>
          <p14:tracePt t="14233" x="3952875" y="1963738"/>
          <p14:tracePt t="14250" x="3976688" y="1955800"/>
          <p14:tracePt t="14267" x="3986213" y="1947863"/>
          <p14:tracePt t="14283" x="3994150" y="1947863"/>
          <p14:tracePt t="14300" x="4002088" y="1938338"/>
          <p14:tracePt t="14699" x="3994150" y="1938338"/>
          <p14:tracePt t="14713" x="3986213" y="1938338"/>
          <p14:tracePt t="14728" x="3976688" y="1938338"/>
          <p14:tracePt t="14737" x="3968750" y="1955800"/>
          <p14:tracePt t="14750" x="3960813" y="1955800"/>
          <p14:tracePt t="14766" x="3952875" y="1963738"/>
          <p14:tracePt t="14782" x="3943350" y="1973263"/>
          <p14:tracePt t="15597" x="3935413" y="1973263"/>
          <p14:tracePt t="15598" x="3935413" y="1981200"/>
          <p14:tracePt t="15617" x="3894138" y="1989138"/>
          <p14:tracePt t="15633" x="3851275" y="2014538"/>
          <p14:tracePt t="15650" x="3825875" y="2032000"/>
          <p14:tracePt t="15666" x="3792538" y="2047875"/>
          <p14:tracePt t="15683" x="3767138" y="2055813"/>
          <p14:tracePt t="15700" x="3751263" y="2073275"/>
          <p14:tracePt t="15717" x="3725863" y="2090738"/>
          <p14:tracePt t="15734" x="3708400" y="2106613"/>
          <p14:tracePt t="15750" x="3683000" y="2124075"/>
          <p14:tracePt t="15766" x="3649663" y="2139950"/>
          <p14:tracePt t="15782" x="3616325" y="2157413"/>
          <p14:tracePt t="15800" x="3541713" y="2182813"/>
          <p14:tracePt t="15817" x="3482975" y="2190750"/>
          <p14:tracePt t="15833" x="3414713" y="2224088"/>
          <p14:tracePt t="15850" x="3348038" y="2233613"/>
          <p14:tracePt t="15867" x="3297238" y="2249488"/>
          <p14:tracePt t="15882" x="3271838" y="2257425"/>
          <p14:tracePt t="15900" x="3248025" y="2266950"/>
          <p14:tracePt t="15916" x="3230563" y="2266950"/>
          <p14:tracePt t="15933" x="3222625" y="2266950"/>
          <p14:tracePt t="15957" x="3205163" y="2274888"/>
          <p14:tracePt t="15974" x="3189288" y="2282825"/>
          <p14:tracePt t="15983" x="3171825" y="2282825"/>
          <p14:tracePt t="16000" x="3121025" y="2300288"/>
          <p14:tracePt t="16015" x="3079750" y="2300288"/>
          <p14:tracePt t="16033" x="3062288" y="2308225"/>
          <p14:tracePt t="16050" x="3054350" y="2308225"/>
          <p14:tracePt t="16457" x="3036888" y="2308225"/>
          <p14:tracePt t="16468" x="3021013" y="2308225"/>
          <p14:tracePt t="16485" x="2954338" y="2308225"/>
          <p14:tracePt t="16500" x="2886075" y="2308225"/>
          <p14:tracePt t="16517" x="2819400" y="2308225"/>
          <p14:tracePt t="16533" x="2760663" y="2308225"/>
          <p14:tracePt t="16550" x="2676525" y="2308225"/>
          <p14:tracePt t="16566" x="2592388" y="2308225"/>
          <p14:tracePt t="16583" x="2559050" y="2308225"/>
          <p14:tracePt t="16600" x="2543175" y="2308225"/>
          <p14:tracePt t="16617" x="2525713" y="2308225"/>
          <p14:tracePt t="16633" x="2484438" y="2308225"/>
          <p14:tracePt t="16650" x="2433638" y="2308225"/>
          <p14:tracePt t="16667" x="2390775" y="2308225"/>
          <p14:tracePt t="16683" x="2332038" y="2308225"/>
          <p14:tracePt t="16699" x="2249488" y="2308225"/>
          <p14:tracePt t="16717" x="2173288" y="2308225"/>
          <p14:tracePt t="16732" x="2073275" y="2308225"/>
          <p14:tracePt t="16750" x="1955800" y="2308225"/>
          <p14:tracePt t="16766" x="1838325" y="2308225"/>
          <p14:tracePt t="16767" x="1770063" y="2308225"/>
          <p14:tracePt t="16783" x="1695450" y="2308225"/>
          <p14:tracePt t="16800" x="1509713" y="2308225"/>
          <p14:tracePt t="16816" x="1417638" y="2308225"/>
          <p14:tracePt t="16833" x="1333500" y="2308225"/>
          <p14:tracePt t="16850" x="1284288" y="2308225"/>
          <p14:tracePt t="16866" x="1233488" y="2308225"/>
          <p14:tracePt t="16883" x="1182688" y="2308225"/>
          <p14:tracePt t="16900" x="1133475" y="2325688"/>
          <p14:tracePt t="16917" x="1098550" y="2333625"/>
          <p14:tracePt t="16933" x="1065213" y="2333625"/>
          <p14:tracePt t="16950" x="1031875" y="2341563"/>
          <p14:tracePt t="16966" x="1016000" y="2351088"/>
          <p14:tracePt t="16983" x="981075" y="2351088"/>
          <p14:tracePt t="17000" x="957263" y="2351088"/>
          <p14:tracePt t="17016" x="939800" y="2351088"/>
          <p14:tracePt t="17035" x="931863" y="2351088"/>
          <p14:tracePt t="17177" x="947738" y="2351088"/>
          <p14:tracePt t="17186" x="965200" y="2351088"/>
          <p14:tracePt t="17209" x="981075" y="2351088"/>
          <p14:tracePt t="17217" x="990600" y="2351088"/>
          <p14:tracePt t="17233" x="998538" y="2351088"/>
          <p14:tracePt t="17234" x="1006475" y="2351088"/>
          <p14:tracePt t="17250" x="1039813" y="2351088"/>
          <p14:tracePt t="17267" x="1074738" y="2351088"/>
          <p14:tracePt t="17283" x="1108075" y="2351088"/>
          <p14:tracePt t="17300" x="1123950" y="2351088"/>
          <p14:tracePt t="17300" x="1149350" y="2351088"/>
          <p14:tracePt t="17317" x="1182688" y="2351088"/>
          <p14:tracePt t="17333" x="1208088" y="2351088"/>
          <p14:tracePt t="17349" x="1233488" y="2351088"/>
          <p14:tracePt t="17366" x="1250950" y="2341563"/>
          <p14:tracePt t="17383" x="1274763" y="2325688"/>
          <p14:tracePt t="17400" x="1350963" y="2292350"/>
          <p14:tracePt t="17416" x="1417638" y="2257425"/>
          <p14:tracePt t="17433" x="1535113" y="2216150"/>
          <p14:tracePt t="17450" x="1677988" y="2173288"/>
          <p14:tracePt t="17466" x="1812925" y="2124075"/>
          <p14:tracePt t="17484" x="1938338" y="2081213"/>
          <p14:tracePt t="17500" x="2038350" y="2047875"/>
          <p14:tracePt t="17517" x="2155825" y="2014538"/>
          <p14:tracePt t="17533" x="2273300" y="1997075"/>
          <p14:tracePt t="17550" x="2390775" y="1981200"/>
          <p14:tracePt t="17566" x="2474913" y="1973263"/>
          <p14:tracePt t="17583" x="2500313" y="1963738"/>
          <p14:tracePt t="17719" x="2508250" y="1963738"/>
          <p14:tracePt t="17724" x="2533650" y="1963738"/>
          <p14:tracePt t="17733" x="2551113" y="1963738"/>
          <p14:tracePt t="17750" x="2576513" y="1963738"/>
          <p14:tracePt t="17750" x="2617788" y="1973263"/>
          <p14:tracePt t="17766" x="2727325" y="1973263"/>
          <p14:tracePt t="17782" x="2794000" y="1981200"/>
          <p14:tracePt t="17800" x="3003550" y="1997075"/>
          <p14:tracePt t="17816" x="3095625" y="2006600"/>
          <p14:tracePt t="17832" x="3113088" y="2022475"/>
          <p14:tracePt t="17896" x="3130550" y="2032000"/>
          <p14:tracePt t="17904" x="3138488" y="2039938"/>
          <p14:tracePt t="17917" x="3146425" y="2047875"/>
          <p14:tracePt t="17934" x="3189288" y="2073275"/>
          <p14:tracePt t="17950" x="3222625" y="2098675"/>
          <p14:tracePt t="17966" x="3289300" y="2139950"/>
          <p14:tracePt t="17983" x="3340100" y="2149475"/>
          <p14:tracePt t="18000" x="3373438" y="2149475"/>
          <p14:tracePt t="18016" x="3414713" y="2149475"/>
          <p14:tracePt t="18033" x="3424238" y="2157413"/>
          <p14:tracePt t="18060" x="3432175" y="2157413"/>
          <p14:tracePt t="18101" x="3432175" y="2165350"/>
          <p14:tracePt t="18109" x="3432175" y="2173288"/>
          <p14:tracePt t="18388" x="3432175" y="2182813"/>
          <p14:tracePt t="18403" x="3381375" y="2182813"/>
          <p14:tracePt t="18411" x="3365500" y="2182813"/>
          <p14:tracePt t="18420" x="3330575" y="2182813"/>
          <p14:tracePt t="18433" x="3263900" y="2182813"/>
          <p14:tracePt t="18450" x="3036888" y="2182813"/>
          <p14:tracePt t="18466" x="2778125" y="2182813"/>
          <p14:tracePt t="18484" x="2400300" y="2190750"/>
          <p14:tracePt t="18500" x="2165350" y="2190750"/>
          <p14:tracePt t="18517" x="2073275" y="2198688"/>
          <p14:tracePt t="18535" x="2063750" y="2198688"/>
          <p14:tracePt t="18558" x="2055813" y="2198688"/>
          <p14:tracePt t="18567" x="2047875" y="2198688"/>
          <p14:tracePt t="18582" x="2030413" y="2198688"/>
          <p14:tracePt t="18600" x="1938338" y="2216150"/>
          <p14:tracePt t="18617" x="1879600" y="2233613"/>
          <p14:tracePt t="18633" x="1820863" y="2249488"/>
          <p14:tracePt t="18650" x="1787525" y="2257425"/>
          <p14:tracePt t="18667" x="1754188" y="2257425"/>
          <p14:tracePt t="18683" x="1711325" y="2266950"/>
          <p14:tracePt t="18699" x="1670050" y="2266950"/>
          <p14:tracePt t="18716" x="1611313" y="2266950"/>
          <p14:tracePt t="18733" x="1593850" y="2266950"/>
          <p14:tracePt t="18788" x="1603375" y="2266950"/>
          <p14:tracePt t="18795" x="1636713" y="2266950"/>
          <p14:tracePt t="18805" x="1677988" y="2257425"/>
          <p14:tracePt t="18816" x="1728788" y="2257425"/>
          <p14:tracePt t="18833" x="1803400" y="2257425"/>
          <p14:tracePt t="18850" x="1930400" y="2257425"/>
          <p14:tracePt t="18866" x="2097088" y="2257425"/>
          <p14:tracePt t="18883" x="2232025" y="2257425"/>
          <p14:tracePt t="18900" x="2349500" y="2257425"/>
          <p14:tracePt t="18917" x="2416175" y="2257425"/>
          <p14:tracePt t="18951" x="2433638" y="2241550"/>
          <p14:tracePt t="19033" x="2459038" y="2241550"/>
          <p14:tracePt t="19041" x="2474913" y="2241550"/>
          <p14:tracePt t="19050" x="2500313" y="2241550"/>
          <p14:tracePt t="19067" x="2566988" y="2241550"/>
          <p14:tracePt t="19083" x="2660650" y="2241550"/>
          <p14:tracePt t="19100" x="2760663" y="2241550"/>
          <p14:tracePt t="19117" x="2778125" y="2241550"/>
          <p14:tracePt t="19213" x="2786063" y="2233613"/>
          <p14:tracePt t="19221" x="2794000" y="2233613"/>
          <p14:tracePt t="19233" x="2811463" y="2224088"/>
          <p14:tracePt t="19250" x="2827338" y="2216150"/>
          <p14:tracePt t="19267" x="2870200" y="2208213"/>
          <p14:tracePt t="19284" x="2928938" y="2198688"/>
          <p14:tracePt t="19300" x="3021013" y="2173288"/>
          <p14:tracePt t="19317" x="3079750" y="2165350"/>
          <p14:tracePt t="19334" x="3205163" y="2149475"/>
          <p14:tracePt t="19350" x="3365500" y="2114550"/>
          <p14:tracePt t="19367" x="3549650" y="2081213"/>
          <p14:tracePt t="19382" x="3708400" y="2047875"/>
          <p14:tracePt t="19400" x="3868738" y="2032000"/>
          <p14:tracePt t="19417" x="4002088" y="2006600"/>
          <p14:tracePt t="19417" x="4060825" y="1997075"/>
          <p14:tracePt t="19434" x="4152900" y="1981200"/>
          <p14:tracePt t="19450" x="4178300" y="1973263"/>
          <p14:tracePt t="19467" x="4187825" y="1963738"/>
          <p14:tracePt t="19507" x="4187825" y="1955800"/>
          <p14:tracePt t="19524" x="4187825" y="1947863"/>
          <p14:tracePt t="19540" x="4187825" y="1938338"/>
          <p14:tracePt t="19548" x="4187825" y="1930400"/>
          <p14:tracePt t="19555" x="4187825" y="1905000"/>
          <p14:tracePt t="19567" x="4195763" y="1897063"/>
          <p14:tracePt t="19584" x="4203700" y="1879600"/>
          <p14:tracePt t="19600" x="4221163" y="1855788"/>
          <p14:tracePt t="19617" x="4221163" y="1846263"/>
          <p14:tracePt t="19638" x="4229100" y="1838325"/>
          <p14:tracePt t="19704" x="4229100" y="1830388"/>
          <p14:tracePt t="19712" x="4221163" y="1820863"/>
          <p14:tracePt t="19719" x="4211638" y="1820863"/>
          <p14:tracePt t="19733" x="4203700" y="1812925"/>
          <p14:tracePt t="19750" x="4187825" y="1797050"/>
          <p14:tracePt t="19766" x="4178300" y="1771650"/>
          <p14:tracePt t="19782" x="4178300" y="1754188"/>
          <p14:tracePt t="19800" x="4178300" y="1738313"/>
          <p14:tracePt t="19817" x="4178300" y="1720850"/>
          <p14:tracePt t="19900" x="4178300" y="1712913"/>
          <p14:tracePt t="19917" x="4178300" y="1720850"/>
          <p14:tracePt t="19934" x="4178300" y="1728788"/>
          <p14:tracePt t="19941" x="4178300" y="1738313"/>
          <p14:tracePt t="19950" x="4178300" y="1754188"/>
          <p14:tracePt t="19966" x="4178300" y="1779588"/>
          <p14:tracePt t="19983" x="4178300" y="1804988"/>
          <p14:tracePt t="20000" x="4152900" y="1830388"/>
          <p14:tracePt t="20017" x="4137025" y="1846263"/>
          <p14:tracePt t="20034" x="4103688" y="1855788"/>
          <p14:tracePt t="20050" x="4078288" y="1879600"/>
          <p14:tracePt t="20067" x="4060825" y="1897063"/>
          <p14:tracePt t="20083" x="4044950" y="1922463"/>
          <p14:tracePt t="20100" x="4035425" y="1930400"/>
          <p14:tracePt t="20117" x="4035425" y="1955800"/>
          <p14:tracePt t="20133" x="4035425" y="1973263"/>
          <p14:tracePt t="20150" x="4019550" y="1981200"/>
          <p14:tracePt t="20167" x="4019550" y="1997075"/>
          <p14:tracePt t="20183" x="4002088" y="2014538"/>
          <p14:tracePt t="20200" x="3986213" y="2032000"/>
          <p14:tracePt t="20217" x="3960813" y="2039938"/>
          <p14:tracePt t="20233" x="3917950" y="2055813"/>
          <p14:tracePt t="20250" x="3884613" y="2073275"/>
          <p14:tracePt t="20267" x="3843338" y="2081213"/>
          <p14:tracePt t="20284" x="3800475" y="2081213"/>
          <p14:tracePt t="20284" x="3792538" y="2081213"/>
          <p14:tracePt t="20301" x="3784600" y="2081213"/>
          <p14:tracePt t="20317" x="3759200" y="2081213"/>
          <p14:tracePt t="20334" x="3751263" y="2081213"/>
          <p14:tracePt t="20350" x="3717925" y="2081213"/>
          <p14:tracePt t="20367" x="3692525" y="2081213"/>
          <p14:tracePt t="20383" x="3667125" y="2081213"/>
          <p14:tracePt t="20481" x="3659188" y="2081213"/>
          <p14:tracePt t="20546" x="3659188" y="2073275"/>
          <p14:tracePt t="20562" x="3659188" y="2065338"/>
          <p14:tracePt t="20579" x="3659188" y="2055813"/>
          <p14:tracePt t="20587" x="3659188" y="2047875"/>
          <p14:tracePt t="20600" x="3667125" y="2039938"/>
          <p14:tracePt t="20617" x="3683000" y="2022475"/>
          <p14:tracePt t="20634" x="3717925" y="2006600"/>
          <p14:tracePt t="20650" x="3751263" y="1989138"/>
          <p14:tracePt t="20667" x="3800475" y="1973263"/>
          <p14:tracePt t="20683" x="3851275" y="1963738"/>
          <p14:tracePt t="20700" x="3902075" y="1955800"/>
          <p14:tracePt t="20717" x="3960813" y="1947863"/>
          <p14:tracePt t="20734" x="4019550" y="1938338"/>
          <p14:tracePt t="20734" x="4035425" y="1938338"/>
          <p14:tracePt t="20750" x="4060825" y="1922463"/>
          <p14:tracePt t="20766" x="4119563" y="1914525"/>
          <p14:tracePt t="20784" x="4170363" y="1905000"/>
          <p14:tracePt t="20800" x="4229100" y="1897063"/>
          <p14:tracePt t="20817" x="4262438" y="1889125"/>
          <p14:tracePt t="20833" x="4279900" y="1889125"/>
          <p14:tracePt t="20922" x="4287838" y="1889125"/>
          <p14:tracePt t="20947" x="4305300" y="1889125"/>
          <p14:tracePt t="20955" x="4313238" y="1889125"/>
          <p14:tracePt t="21135" x="4313238" y="1897063"/>
          <p14:tracePt t="21143" x="4287838" y="1905000"/>
          <p14:tracePt t="21150" x="4279900" y="1914525"/>
          <p14:tracePt t="21167" x="4254500" y="1922463"/>
          <p14:tracePt t="21184" x="4195763" y="1938338"/>
          <p14:tracePt t="21200" x="4170363" y="1947863"/>
          <p14:tracePt t="21218" x="4129088" y="1955800"/>
          <p14:tracePt t="21234" x="4086225" y="1963738"/>
          <p14:tracePt t="21250" x="4035425" y="1963738"/>
          <p14:tracePt t="21268" x="3976688" y="1973263"/>
          <p14:tracePt t="21284" x="3876675" y="1973263"/>
          <p14:tracePt t="21300" x="3717925" y="1973263"/>
          <p14:tracePt t="21317" x="3633788" y="1973263"/>
          <p14:tracePt t="21334" x="3340100" y="1981200"/>
          <p14:tracePt t="21350" x="3138488" y="1997075"/>
          <p14:tracePt t="21367" x="3003550" y="2006600"/>
          <p14:tracePt t="21382" x="2978150" y="2014538"/>
          <p14:tracePt t="21462" x="2978150" y="2006600"/>
          <p14:tracePt t="21469" x="2987675" y="1997075"/>
          <p14:tracePt t="21478" x="2995613" y="1989138"/>
          <p14:tracePt t="21486" x="3021013" y="1981200"/>
          <p14:tracePt t="21500" x="3036888" y="1963738"/>
          <p14:tracePt t="21517" x="3079750" y="1955800"/>
          <p14:tracePt t="21534" x="3121025" y="1938338"/>
          <p14:tracePt t="21550" x="3154363" y="1938338"/>
          <p14:tracePt t="21567" x="3189288" y="1922463"/>
          <p14:tracePt t="21584" x="3222625" y="1922463"/>
          <p14:tracePt t="21601" x="3271838" y="1914525"/>
          <p14:tracePt t="21601" x="3297238" y="1914525"/>
          <p14:tracePt t="21617" x="3340100" y="1914525"/>
          <p14:tracePt t="21634" x="3389313" y="1914525"/>
          <p14:tracePt t="21650" x="3448050" y="1914525"/>
          <p14:tracePt t="21667" x="3506788" y="1914525"/>
          <p14:tracePt t="21684" x="3575050" y="1914525"/>
          <p14:tracePt t="21700" x="3641725" y="1914525"/>
          <p14:tracePt t="21716" x="3717925" y="1914525"/>
          <p14:tracePt t="21733" x="3784600" y="1914525"/>
          <p14:tracePt t="21750" x="3851275" y="1914525"/>
          <p14:tracePt t="21767" x="3910013" y="1914525"/>
          <p14:tracePt t="21784" x="3968750" y="1914525"/>
          <p14:tracePt t="21800" x="4027488" y="1914525"/>
          <p14:tracePt t="21817" x="4070350" y="1914525"/>
          <p14:tracePt t="21833" x="4129088" y="1914525"/>
          <p14:tracePt t="21851" x="4152900" y="1922463"/>
          <p14:tracePt t="21867" x="4170363" y="1922463"/>
          <p14:tracePt t="21945" x="4178300" y="1922463"/>
          <p14:tracePt t="21961" x="4187825" y="1938338"/>
          <p14:tracePt t="23201" x="4187825" y="1947863"/>
          <p14:tracePt t="23205" x="4162425" y="1973263"/>
          <p14:tracePt t="23217" x="4137025" y="1981200"/>
          <p14:tracePt t="23234" x="4078288" y="2014538"/>
          <p14:tracePt t="23250" x="4011613" y="2055813"/>
          <p14:tracePt t="23267" x="3976688" y="2090738"/>
          <p14:tracePt t="23284" x="3952875" y="2106613"/>
          <p14:tracePt t="23300" x="3910013" y="2149475"/>
          <p14:tracePt t="23317" x="3876675" y="2208213"/>
          <p14:tracePt t="23334" x="3835400" y="2274888"/>
          <p14:tracePt t="23350" x="3759200" y="2366963"/>
          <p14:tracePt t="23367" x="3675063" y="2459038"/>
          <p14:tracePt t="23383" x="3582988" y="2517775"/>
          <p14:tracePt t="23400" x="3532188" y="2551113"/>
          <p14:tracePt t="23417" x="3516313" y="2551113"/>
          <p14:tracePt t="23433" x="3506788" y="2551113"/>
          <p14:tracePt t="23450" x="3490913" y="2543175"/>
          <p14:tracePt t="23467" x="3440113" y="2484438"/>
          <p14:tracePt t="23484" x="3406775" y="2468563"/>
          <p14:tracePt t="23500" x="3365500" y="2425700"/>
          <p14:tracePt t="23517" x="3330575" y="2400300"/>
          <p14:tracePt t="23534" x="3271838" y="2359025"/>
          <p14:tracePt t="23550" x="3238500" y="2341563"/>
          <p14:tracePt t="23567" x="3213100" y="2341563"/>
          <p14:tracePt t="23584" x="3179763" y="2341563"/>
          <p14:tracePt t="23600" x="3138488" y="2341563"/>
          <p14:tracePt t="23617" x="3113088" y="2341563"/>
          <p14:tracePt t="23633" x="3087688" y="2366963"/>
          <p14:tracePt t="23671" x="3105150" y="2366963"/>
          <p14:tracePt t="23678" x="3121025" y="2366963"/>
          <p14:tracePt t="23687" x="3163888" y="2351088"/>
          <p14:tracePt t="23700" x="3179763" y="2325688"/>
          <p14:tracePt t="23717" x="3248025" y="2282825"/>
          <p14:tracePt t="23733" x="3297238" y="2249488"/>
          <p14:tracePt t="23750" x="3373438" y="2216150"/>
          <p14:tracePt t="23767" x="3465513" y="2165350"/>
          <p14:tracePt t="23783" x="3565525" y="2132013"/>
          <p14:tracePt t="23800" x="3641725" y="2106613"/>
          <p14:tracePt t="23817" x="3708400" y="2090738"/>
          <p14:tracePt t="23833" x="3741738" y="2081213"/>
          <p14:tracePt t="23850" x="3759200" y="2081213"/>
          <p14:tracePt t="23867" x="3776663" y="2081213"/>
          <p14:tracePt t="23882" x="3800475" y="2081213"/>
          <p14:tracePt t="23900" x="3810000" y="2081213"/>
          <p14:tracePt t="23917" x="3817938" y="2081213"/>
          <p14:tracePt t="23934" x="3825875" y="2106613"/>
          <p14:tracePt t="23950" x="3825875" y="2124075"/>
          <p14:tracePt t="23967" x="3843338" y="2157413"/>
          <p14:tracePt t="23983" x="3859213" y="2173288"/>
          <p14:tracePt t="24000" x="3876675" y="2190750"/>
          <p14:tracePt t="24017" x="3902075" y="2190750"/>
          <p14:tracePt t="24033" x="3917950" y="2190750"/>
          <p14:tracePt t="24050" x="3952875" y="2190750"/>
          <p14:tracePt t="24067" x="3968750" y="2190750"/>
          <p14:tracePt t="24122" x="3968750" y="2198688"/>
          <p14:tracePt t="24130" x="3960813" y="2216150"/>
          <p14:tracePt t="24137" x="3943350" y="2224088"/>
          <p14:tracePt t="24150" x="3935413" y="2224088"/>
          <p14:tracePt t="24167" x="3884613" y="2233613"/>
          <p14:tracePt t="24183" x="3825875" y="2249488"/>
          <p14:tracePt t="24201" x="3717925" y="2257425"/>
          <p14:tracePt t="24217" x="3532188" y="2266950"/>
          <p14:tracePt t="24233" x="3322638" y="2266950"/>
          <p14:tracePt t="24250" x="3105150" y="2266950"/>
          <p14:tracePt t="24267" x="2819400" y="2274888"/>
          <p14:tracePt t="24284" x="2576513" y="2274888"/>
          <p14:tracePt t="24300" x="2357438" y="2292350"/>
          <p14:tracePt t="24317" x="2165350" y="2300288"/>
          <p14:tracePt t="24334" x="1997075" y="2316163"/>
          <p14:tracePt t="24334" x="1920875" y="2333625"/>
          <p14:tracePt t="24350" x="1871663" y="2341563"/>
          <p14:tracePt t="24368" x="1711325" y="2366963"/>
          <p14:tracePt t="24384" x="1685925" y="2374900"/>
          <p14:tracePt t="24400" x="1636713" y="2384425"/>
          <p14:tracePt t="24417" x="1611313" y="2392363"/>
          <p14:tracePt t="24434" x="1577975" y="2392363"/>
          <p14:tracePt t="24450" x="1560513" y="2392363"/>
          <p14:tracePt t="24451" x="1535113" y="2400300"/>
          <p14:tracePt t="24467" x="1501775" y="2400300"/>
          <p14:tracePt t="24484" x="1476375" y="2400300"/>
          <p14:tracePt t="24505" x="1468438" y="2400300"/>
          <p14:tracePt t="24522" x="1460500" y="2400300"/>
          <p14:tracePt t="24534" x="1450975" y="2400300"/>
          <p14:tracePt t="24550" x="1435100" y="2400300"/>
          <p14:tracePt t="24567" x="1417638" y="2400300"/>
          <p14:tracePt t="24584" x="1409700" y="2400300"/>
          <p14:tracePt t="24613" x="1401763" y="2400300"/>
          <p14:tracePt t="24646" x="1409700" y="2392363"/>
          <p14:tracePt t="24654" x="1417638" y="2384425"/>
          <p14:tracePt t="24667" x="1417638" y="2374900"/>
          <p14:tracePt t="24683" x="1435100" y="2366963"/>
          <p14:tracePt t="24801" x="1443038" y="2351088"/>
          <p14:tracePt t="24809" x="1450975" y="2351088"/>
          <p14:tracePt t="24818" x="1460500" y="2341563"/>
          <p14:tracePt t="24834" x="1468438" y="2341563"/>
          <p14:tracePt t="24850" x="1527175" y="2333625"/>
          <p14:tracePt t="24868" x="1611313" y="2325688"/>
          <p14:tracePt t="24884" x="1754188" y="2316163"/>
          <p14:tracePt t="24900" x="1930400" y="2292350"/>
          <p14:tracePt t="24917" x="2106613" y="2274888"/>
          <p14:tracePt t="24933" x="2239963" y="2266950"/>
          <p14:tracePt t="24951" x="2273300" y="2266950"/>
          <p14:tracePt t="25022" x="2290763" y="2266950"/>
          <p14:tracePt t="25030" x="2298700" y="2266950"/>
          <p14:tracePt t="25050" x="2316163" y="2266950"/>
          <p14:tracePt t="25050" x="2341563" y="2266950"/>
          <p14:tracePt t="25057" x="2366963" y="2266950"/>
          <p14:tracePt t="25067" x="2374900" y="2266950"/>
          <p14:tracePt t="25083" x="2390775" y="2257425"/>
          <p14:tracePt t="25100" x="2400300" y="2257425"/>
          <p14:tracePt t="25139" x="2408238" y="2257425"/>
          <p14:tracePt t="25816" x="2433638" y="2249488"/>
          <p14:tracePt t="25824" x="2492375" y="2224088"/>
          <p14:tracePt t="25834" x="2592388" y="2190750"/>
          <p14:tracePt t="25850" x="2811463" y="2073275"/>
          <p14:tracePt t="25867" x="2944813" y="1973263"/>
          <p14:tracePt t="25883" x="3003550" y="1905000"/>
          <p14:tracePt t="25900" x="3036888" y="1812925"/>
          <p14:tracePt t="25917" x="3046413" y="1720850"/>
          <p14:tracePt t="25933" x="3046413" y="1620838"/>
          <p14:tracePt t="25950" x="3003550" y="1511300"/>
          <p14:tracePt t="25966" x="2944813" y="1409700"/>
          <p14:tracePt t="25984" x="2886075" y="1309688"/>
          <p14:tracePt t="26000" x="2819400" y="1243013"/>
          <p14:tracePt t="26017" x="2743200" y="1184275"/>
          <p14:tracePt t="26034" x="2668588" y="1158875"/>
          <p14:tracePt t="26050" x="2601913" y="1141413"/>
          <p14:tracePt t="26067" x="2517775" y="1133475"/>
          <p14:tracePt t="26083" x="2416175" y="1133475"/>
          <p14:tracePt t="26101" x="2298700" y="1133475"/>
          <p14:tracePt t="26117" x="2190750" y="1158875"/>
          <p14:tracePt t="26134" x="2073275" y="1225550"/>
          <p14:tracePt t="26150" x="1930400" y="1325563"/>
          <p14:tracePt t="26167" x="1803400" y="1443038"/>
          <p14:tracePt t="26183" x="1695450" y="1544638"/>
          <p14:tracePt t="26200" x="1611313" y="1670050"/>
          <p14:tracePt t="26217" x="1568450" y="1738313"/>
          <p14:tracePt t="26234" x="1568450" y="1779588"/>
          <p14:tracePt t="26250" x="1568450" y="1787525"/>
          <p14:tracePt t="26266" x="1577975" y="1797050"/>
          <p14:tracePt t="26284" x="1593850" y="1797050"/>
          <p14:tracePt t="26300" x="1603375" y="1797050"/>
          <p14:tracePt t="27166" x="1611313" y="1804988"/>
          <p14:tracePt t="27199" x="1644650" y="1846263"/>
          <p14:tracePt t="27207" x="1652588" y="1855788"/>
          <p14:tracePt t="27223" x="1662113" y="1863725"/>
          <p14:tracePt t="27435" x="1662113" y="1871663"/>
          <p14:tracePt t="27460" x="1677988" y="1889125"/>
          <p14:tracePt t="27468" x="1695450" y="1897063"/>
          <p14:tracePt t="27476" x="1720850" y="1922463"/>
          <p14:tracePt t="27484" x="1744663" y="1938338"/>
          <p14:tracePt t="27500" x="1838325" y="1973263"/>
          <p14:tracePt t="27517" x="1887538" y="1981200"/>
          <p14:tracePt t="27534" x="1897063" y="1981200"/>
          <p14:tracePt t="27574" x="1905000" y="1981200"/>
          <p14:tracePt t="27582" x="1912938" y="1981200"/>
          <p14:tracePt t="27598" x="1930400" y="1981200"/>
          <p14:tracePt t="27605" x="1955800" y="1981200"/>
          <p14:tracePt t="27617" x="1979613" y="1981200"/>
          <p14:tracePt t="27634" x="2047875" y="1981200"/>
          <p14:tracePt t="27650" x="2097088" y="1981200"/>
          <p14:tracePt t="27667" x="2132013" y="1973263"/>
          <p14:tracePt t="27684" x="2214563" y="1955800"/>
          <p14:tracePt t="27700" x="2298700" y="1922463"/>
          <p14:tracePt t="27717" x="2357438" y="1889125"/>
          <p14:tracePt t="27734" x="2416175" y="1855788"/>
          <p14:tracePt t="27750" x="2441575" y="1830388"/>
          <p14:tracePt t="27767" x="2459038" y="1797050"/>
          <p14:tracePt t="27784" x="2466975" y="1771650"/>
          <p14:tracePt t="27800" x="2466975" y="1728788"/>
          <p14:tracePt t="27817" x="2466975" y="1687513"/>
          <p14:tracePt t="27834" x="2466975" y="1628775"/>
          <p14:tracePt t="27851" x="2400300" y="1552575"/>
          <p14:tracePt t="27867" x="2357438" y="1527175"/>
          <p14:tracePt t="27884" x="2324100" y="1493838"/>
          <p14:tracePt t="27900" x="2265363" y="1485900"/>
          <p14:tracePt t="27917" x="2249488" y="1477963"/>
          <p14:tracePt t="27934" x="2239963" y="1477963"/>
          <p14:tracePt t="27950" x="2224088" y="1477963"/>
          <p14:tracePt t="27967" x="2190750" y="1501775"/>
          <p14:tracePt t="27983" x="2139950" y="1585913"/>
          <p14:tracePt t="28000" x="2114550" y="1644650"/>
          <p14:tracePt t="28017" x="2073275" y="1746250"/>
          <p14:tracePt t="28034" x="2047875" y="1855788"/>
          <p14:tracePt t="28050" x="2038350" y="1955800"/>
          <p14:tracePt t="28067" x="2047875" y="2022475"/>
          <p14:tracePt t="28083" x="2097088" y="2047875"/>
          <p14:tracePt t="28100" x="2198688" y="2065338"/>
          <p14:tracePt t="28117" x="2316163" y="2073275"/>
          <p14:tracePt t="28133" x="2433638" y="2073275"/>
          <p14:tracePt t="28150" x="2508250" y="2073275"/>
          <p14:tracePt t="28167" x="2559050" y="2047875"/>
          <p14:tracePt t="28184" x="2566988" y="2032000"/>
          <p14:tracePt t="28200" x="2576513" y="2022475"/>
          <p14:tracePt t="28217" x="2584450" y="1989138"/>
          <p14:tracePt t="28233" x="2584450" y="1973263"/>
          <p14:tracePt t="28250" x="2584450" y="1963738"/>
          <p14:tracePt t="28267" x="2584450" y="1947863"/>
          <p14:tracePt t="28284" x="2584450" y="1930400"/>
          <p14:tracePt t="28315" x="2584450" y="1922463"/>
          <p14:tracePt t="29236" x="2584450" y="1914525"/>
          <p14:tracePt t="29252" x="2601913" y="1930400"/>
          <p14:tracePt t="29260" x="2609850" y="1930400"/>
          <p14:tracePt t="29269" x="2625725" y="1938338"/>
          <p14:tracePt t="29284" x="2651125" y="1947863"/>
          <p14:tracePt t="29301" x="2693988" y="1955800"/>
          <p14:tracePt t="29302" x="2719388" y="1955800"/>
          <p14:tracePt t="29317" x="2760663" y="1955800"/>
          <p14:tracePt t="29334" x="2801938" y="1955800"/>
          <p14:tracePt t="29334" x="2836863" y="1955800"/>
          <p14:tracePt t="29351" x="2870200" y="1955800"/>
          <p14:tracePt t="29367" x="2919413" y="1955800"/>
          <p14:tracePt t="29384" x="3003550" y="1947863"/>
          <p14:tracePt t="29400" x="3054350" y="1930400"/>
          <p14:tracePt t="29417" x="3138488" y="1914525"/>
          <p14:tracePt t="29434" x="3205163" y="1879600"/>
          <p14:tracePt t="29450" x="3289300" y="1863725"/>
          <p14:tracePt t="29467" x="3381375" y="1812925"/>
          <p14:tracePt t="29484" x="3448050" y="1746250"/>
          <p14:tracePt t="29500" x="3482975" y="1703388"/>
          <p14:tracePt t="29517" x="3482975" y="1670050"/>
          <p14:tracePt t="29534" x="3457575" y="1628775"/>
          <p14:tracePt t="29550" x="3381375" y="1611313"/>
          <p14:tracePt t="29567" x="3314700" y="1611313"/>
          <p14:tracePt t="29584" x="3154363" y="1603375"/>
          <p14:tracePt t="29600" x="2954338" y="1603375"/>
          <p14:tracePt t="29617" x="2701925" y="1603375"/>
          <p14:tracePt t="29633" x="2408238" y="1654175"/>
          <p14:tracePt t="29650" x="2198688" y="1762125"/>
          <p14:tracePt t="29667" x="2114550" y="1922463"/>
          <p14:tracePt t="29684" x="2081213" y="2081213"/>
          <p14:tracePt t="29684" x="2081213" y="2165350"/>
          <p14:tracePt t="29700" x="2147888" y="2308225"/>
          <p14:tracePt t="29718" x="2239963" y="2425700"/>
          <p14:tracePt t="29733" x="2366963" y="2484438"/>
          <p14:tracePt t="29750" x="2466975" y="2501900"/>
          <p14:tracePt t="29767" x="2543175" y="2501900"/>
          <p14:tracePt t="29783" x="2576513" y="2476500"/>
          <p14:tracePt t="29800" x="2584450" y="2451100"/>
          <p14:tracePt t="29817" x="2584450" y="2409825"/>
          <p14:tracePt t="29834" x="2584450" y="2359025"/>
          <p14:tracePt t="29850" x="2584450" y="2308225"/>
          <p14:tracePt t="29866" x="2584450" y="2266950"/>
          <p14:tracePt t="29883" x="2584450" y="2241550"/>
          <p14:tracePt t="29901" x="2584450" y="2216150"/>
          <p14:tracePt t="29917" x="2584450" y="2198688"/>
          <p14:tracePt t="29934" x="2584450" y="2182813"/>
          <p14:tracePt t="29950" x="2584450" y="2173288"/>
          <p14:tracePt t="29977" x="2592388" y="2173288"/>
          <p14:tracePt t="29985" x="2601913" y="2173288"/>
          <p14:tracePt t="30002" x="2609850" y="2173288"/>
          <p14:tracePt t="30043" x="2617788" y="2182813"/>
          <p14:tracePt t="30058" x="2625725" y="2182813"/>
          <p14:tracePt t="30074" x="2635250" y="2182813"/>
          <p14:tracePt t="30083" x="2651125" y="2182813"/>
          <p14:tracePt t="30100" x="2668588" y="2182813"/>
          <p14:tracePt t="30107" x="2676525" y="2182813"/>
          <p14:tracePt t="30117" x="2684463" y="2157413"/>
          <p14:tracePt t="30132" x="2701925" y="2139950"/>
          <p14:tracePt t="30151" x="2719388" y="2114550"/>
          <p14:tracePt t="30167" x="2719388" y="2098675"/>
          <p14:tracePt t="30184" x="2719388" y="2081213"/>
          <p14:tracePt t="30200" x="2719388" y="2065338"/>
          <p14:tracePt t="30217" x="2719388" y="2039938"/>
          <p14:tracePt t="30234" x="2684463" y="1997075"/>
          <p14:tracePt t="30251" x="2643188" y="1963738"/>
          <p14:tracePt t="30267" x="2576513" y="1922463"/>
          <p14:tracePt t="30284" x="2517775" y="1871663"/>
          <p14:tracePt t="30300" x="2433638" y="1804988"/>
          <p14:tracePt t="30317" x="2324100" y="1720850"/>
          <p14:tracePt t="30334" x="2190750" y="1628775"/>
          <p14:tracePt t="30351" x="2047875" y="1544638"/>
          <p14:tracePt t="30367" x="1879600" y="1468438"/>
          <p14:tracePt t="30383" x="1711325" y="1401763"/>
          <p14:tracePt t="30400" x="1560513" y="1360488"/>
          <p14:tracePt t="30417" x="1317625" y="1343025"/>
          <p14:tracePt t="30434" x="1266825" y="1343025"/>
          <p14:tracePt t="30434" x="1208088" y="1343025"/>
          <p14:tracePt t="30450" x="1098550" y="1360488"/>
          <p14:tracePt t="30467" x="1023938" y="1419225"/>
          <p14:tracePt t="30484" x="965200" y="1511300"/>
          <p14:tracePt t="30500" x="922338" y="1620838"/>
          <p14:tracePt t="30517" x="898525" y="1738313"/>
          <p14:tracePt t="30534" x="898525" y="1846263"/>
          <p14:tracePt t="30550" x="922338" y="1947863"/>
          <p14:tracePt t="30567" x="1016000" y="2022475"/>
          <p14:tracePt t="30583" x="1141413" y="2065338"/>
          <p14:tracePt t="30600" x="1309688" y="2073275"/>
          <p14:tracePt t="30617" x="1476375" y="2073275"/>
          <p14:tracePt t="30633" x="1619250" y="2022475"/>
          <p14:tracePt t="30650" x="1711325" y="1914525"/>
          <p14:tracePt t="30668" x="1795463" y="1797050"/>
          <p14:tracePt t="30683" x="1820863" y="1654175"/>
          <p14:tracePt t="30700" x="1828800" y="1519238"/>
          <p14:tracePt t="30717" x="1828800" y="1384300"/>
          <p14:tracePt t="30734" x="1812925" y="1266825"/>
          <p14:tracePt t="30750" x="1762125" y="1192213"/>
          <p14:tracePt t="30751" x="1736725" y="1166813"/>
          <p14:tracePt t="30767" x="1695450" y="1149350"/>
          <p14:tracePt t="30784" x="1603375" y="1133475"/>
          <p14:tracePt t="30784" x="1544638" y="1133475"/>
          <p14:tracePt t="30800" x="1427163" y="1133475"/>
          <p14:tracePt t="30817" x="1325563" y="1184275"/>
          <p14:tracePt t="30834" x="1266825" y="1233488"/>
          <p14:tracePt t="30850" x="1241425" y="1284288"/>
          <p14:tracePt t="30867" x="1241425" y="1325563"/>
          <p14:tracePt t="30884" x="1250950" y="1343025"/>
          <p14:tracePt t="30900" x="1284288" y="1343025"/>
          <p14:tracePt t="30917" x="1292225" y="1343025"/>
          <p14:tracePt t="30988" x="1300163" y="1350963"/>
          <p14:tracePt t="30996" x="1309688" y="1376363"/>
          <p14:tracePt t="31003" x="1317625" y="1409700"/>
          <p14:tracePt t="31017" x="1325563" y="1427163"/>
          <p14:tracePt t="31034" x="1384300" y="1511300"/>
          <p14:tracePt t="31050" x="1460500" y="1628775"/>
          <p14:tracePt t="31067" x="1652588" y="1762125"/>
          <p14:tracePt t="31083" x="2030413" y="1947863"/>
          <p14:tracePt t="31100" x="2400300" y="2022475"/>
          <p14:tracePt t="31118" x="2660650" y="2039938"/>
          <p14:tracePt t="31118" x="2752725" y="2039938"/>
          <p14:tracePt t="31134" x="2860675" y="2039938"/>
          <p14:tracePt t="31150" x="2903538" y="2014538"/>
          <p14:tracePt t="31167" x="2954338" y="1955800"/>
          <p14:tracePt t="31185" x="2954338" y="1938338"/>
          <p14:tracePt t="31200" x="2954338" y="1914525"/>
          <p14:tracePt t="31217" x="2954338" y="1905000"/>
          <p14:tracePt t="31232" x="2978150" y="1905000"/>
          <p14:tracePt t="31251" x="3046413" y="1905000"/>
          <p14:tracePt t="31268" x="3113088" y="1905000"/>
          <p14:tracePt t="31284" x="3197225" y="1905000"/>
          <p14:tracePt t="31300" x="3322638" y="1955800"/>
          <p14:tracePt t="31317" x="3482975" y="2022475"/>
          <p14:tracePt t="31334" x="3624263" y="2098675"/>
          <p14:tracePt t="31350" x="3741738" y="2157413"/>
          <p14:tracePt t="31367" x="3800475" y="2173288"/>
          <p14:tracePt t="31395" x="3810000" y="2173288"/>
          <p14:tracePt t="31403" x="3810000" y="2157413"/>
          <p14:tracePt t="31417" x="3810000" y="2124075"/>
          <p14:tracePt t="31432" x="3792538" y="2047875"/>
          <p14:tracePt t="31451" x="3767138" y="1963738"/>
          <p14:tracePt t="31467" x="3717925" y="1889125"/>
          <p14:tracePt t="31484" x="3667125" y="1846263"/>
          <p14:tracePt t="31500" x="3608388" y="1812925"/>
          <p14:tracePt t="31516" x="3516313" y="1787525"/>
          <p14:tracePt t="31532" x="3340100" y="1746250"/>
          <p14:tracePt t="31550" x="3095625" y="1720850"/>
          <p14:tracePt t="31567" x="2928938" y="1720850"/>
          <p14:tracePt t="31584" x="2811463" y="1728788"/>
          <p14:tracePt t="31600" x="2768600" y="1797050"/>
          <p14:tracePt t="31617" x="2760663" y="1855788"/>
          <p14:tracePt t="31633" x="2786063" y="1905000"/>
          <p14:tracePt t="31650" x="2860675" y="1930400"/>
          <p14:tracePt t="31668" x="2911475" y="1938338"/>
          <p14:tracePt t="31683" x="2936875" y="1922463"/>
          <p14:tracePt t="31701" x="2944813" y="1897063"/>
          <p14:tracePt t="31717" x="2944813" y="1855788"/>
          <p14:tracePt t="31734" x="2944813" y="1797050"/>
          <p14:tracePt t="31750" x="2944813" y="1754188"/>
          <p14:tracePt t="31767" x="2936875" y="1738313"/>
          <p14:tracePt t="31811" x="2936875" y="1746250"/>
          <p14:tracePt t="31818" x="2944813" y="1779588"/>
          <p14:tracePt t="31832" x="2987675" y="1820863"/>
          <p14:tracePt t="31850" x="3071813" y="1914525"/>
          <p14:tracePt t="31867" x="3138488" y="1938338"/>
          <p14:tracePt t="31868" x="3189288" y="1963738"/>
          <p14:tracePt t="31884" x="3248025" y="1981200"/>
          <p14:tracePt t="31884" x="3306763" y="1989138"/>
          <p14:tracePt t="31900" x="3381375" y="1997075"/>
          <p14:tracePt t="31918" x="3432175" y="1997075"/>
          <p14:tracePt t="31934" x="3457575" y="1981200"/>
          <p14:tracePt t="31950" x="3457575" y="1963738"/>
          <p14:tracePt t="31967" x="3465513" y="1914525"/>
          <p14:tracePt t="31984" x="3465513" y="1879600"/>
          <p14:tracePt t="32000" x="3465513" y="1820863"/>
          <p14:tracePt t="32016" x="3440113" y="1754188"/>
          <p14:tracePt t="32034" x="3373438" y="1679575"/>
          <p14:tracePt t="32051" x="3297238" y="1662113"/>
          <p14:tracePt t="32067" x="3163888" y="1636713"/>
          <p14:tracePt t="32084" x="2962275" y="1611313"/>
          <p14:tracePt t="32100" x="2709863" y="1603375"/>
          <p14:tracePt t="32117" x="2416175" y="1603375"/>
          <p14:tracePt t="32133" x="2139950" y="1636713"/>
          <p14:tracePt t="32150" x="1862138" y="1720850"/>
          <p14:tracePt t="32167" x="1695450" y="1812925"/>
          <p14:tracePt t="32184" x="1593850" y="1879600"/>
          <p14:tracePt t="32200" x="1560513" y="1938338"/>
          <p14:tracePt t="32217" x="1560513" y="1997075"/>
          <p14:tracePt t="32218" x="1560513" y="2032000"/>
          <p14:tracePt t="32234" x="1577975" y="2098675"/>
          <p14:tracePt t="32250" x="1603375" y="2139950"/>
          <p14:tracePt t="32267" x="1677988" y="2233613"/>
          <p14:tracePt t="32283" x="1854200" y="2333625"/>
          <p14:tracePt t="32300" x="2014538" y="2359025"/>
          <p14:tracePt t="32317" x="2198688" y="2366963"/>
          <p14:tracePt t="32334" x="2400300" y="2359025"/>
          <p14:tracePt t="32350" x="2576513" y="2266950"/>
          <p14:tracePt t="32367" x="2693988" y="2157413"/>
          <p14:tracePt t="32383" x="2743200" y="2039938"/>
          <p14:tracePt t="32401" x="2760663" y="1879600"/>
          <p14:tracePt t="32417" x="2760663" y="1679575"/>
          <p14:tracePt t="32432" x="2727325" y="1493838"/>
          <p14:tracePt t="32450" x="2660650" y="1343025"/>
          <p14:tracePt t="32468" x="2584450" y="1217613"/>
          <p14:tracePt t="32484" x="2533650" y="1158875"/>
          <p14:tracePt t="32500" x="2484438" y="1141413"/>
          <p14:tracePt t="32517" x="2466975" y="1141413"/>
          <p14:tracePt t="32533" x="2441575" y="1174750"/>
          <p14:tracePt t="32550" x="2441575" y="1217613"/>
          <p14:tracePt t="32567" x="2441575" y="1266825"/>
          <p14:tracePt t="32584" x="2441575" y="1292225"/>
          <p14:tracePt t="32634" x="2425700" y="1292225"/>
          <p14:tracePt t="32642" x="2425700" y="1284288"/>
          <p14:tracePt t="32650" x="2408238" y="1276350"/>
          <p14:tracePt t="32667" x="2400300" y="1266825"/>
          <p14:tracePt t="32683" x="2390775" y="1266825"/>
          <p14:tracePt t="33360" x="2390775" y="1276350"/>
          <p14:tracePt t="33361" x="2390775" y="1317625"/>
          <p14:tracePt t="33369" x="2390775" y="1393825"/>
          <p14:tracePt t="33384" x="2400300" y="1493838"/>
          <p14:tracePt t="33401" x="2416175" y="1720850"/>
          <p14:tracePt t="33417" x="2449513" y="1947863"/>
          <p14:tracePt t="33433" x="2500313" y="2149475"/>
          <p14:tracePt t="33450" x="2543175" y="2308225"/>
          <p14:tracePt t="33468" x="2584450" y="2484438"/>
          <p14:tracePt t="33484" x="2592388" y="2527300"/>
          <p14:tracePt t="33484" x="2601913" y="2551113"/>
          <p14:tracePt t="33500" x="2601913" y="2586038"/>
          <p14:tracePt t="33518" x="2601913" y="2609850"/>
          <p14:tracePt t="33534" x="2592388" y="2627313"/>
          <p14:tracePt t="33550" x="2566988" y="2668588"/>
          <p14:tracePt t="33567" x="2551113" y="2703513"/>
          <p14:tracePt t="33584" x="2533650" y="2711450"/>
          <p14:tracePt t="33601" x="2500313" y="2727325"/>
          <p14:tracePt t="33617" x="2449513" y="2736850"/>
          <p14:tracePt t="33633" x="2433638" y="2736850"/>
          <p14:tracePt t="33650" x="2382838" y="2736850"/>
          <p14:tracePt t="33975" x="2408238" y="2736850"/>
          <p14:tracePt t="33983" x="2416175" y="2736850"/>
          <p14:tracePt t="33991" x="2441575" y="2736850"/>
          <p14:tracePt t="34006" x="2449513" y="2736850"/>
          <p14:tracePt t="34097" x="2459038" y="2727325"/>
          <p14:tracePt t="34253" x="2449513" y="2727325"/>
          <p14:tracePt t="34261" x="2408238" y="2727325"/>
          <p14:tracePt t="34268" x="2382838" y="2727325"/>
          <p14:tracePt t="34284" x="2349500" y="2727325"/>
          <p14:tracePt t="34301" x="2249488" y="2727325"/>
          <p14:tracePt t="34317" x="2139950" y="2727325"/>
          <p14:tracePt t="34318" x="2081213" y="2727325"/>
          <p14:tracePt t="34332" x="2005013" y="2727325"/>
          <p14:tracePt t="34351" x="1754188" y="2727325"/>
          <p14:tracePt t="34367" x="1611313" y="2711450"/>
          <p14:tracePt t="34384" x="1544638" y="2703513"/>
          <p14:tracePt t="34400" x="1392238" y="2678113"/>
          <p14:tracePt t="34417" x="1350963" y="2678113"/>
          <p14:tracePt t="34539" x="1343025" y="2678113"/>
          <p14:tracePt t="36776" x="1343025" y="2693988"/>
          <p14:tracePt t="36793" x="1358900" y="2703513"/>
          <p14:tracePt t="36801" x="1376363" y="2703513"/>
          <p14:tracePt t="36809" x="1427163" y="2703513"/>
          <p14:tracePt t="36817" x="1460500" y="2711450"/>
          <p14:tracePt t="36834" x="1527175" y="2711450"/>
          <p14:tracePt t="36850" x="1585913" y="2711450"/>
          <p14:tracePt t="36867" x="1720850" y="2711450"/>
          <p14:tracePt t="36884" x="1871663" y="2711450"/>
          <p14:tracePt t="36900" x="2014538" y="2711450"/>
          <p14:tracePt t="36917" x="2063750" y="2703513"/>
          <p14:tracePt t="36934" x="2081213" y="2693988"/>
          <p14:tracePt t="37029" x="2089150" y="2703513"/>
          <p14:tracePt t="37045" x="2097088" y="2711450"/>
          <p14:tracePt t="37061" x="2097088" y="2719388"/>
          <p14:tracePt t="37070" x="2106613" y="2727325"/>
          <p14:tracePt t="37083" x="2114550" y="2736850"/>
          <p14:tracePt t="37101" x="2122488" y="2744788"/>
          <p14:tracePt t="37117" x="2132013" y="2752725"/>
          <p14:tracePt t="37192" x="2147888" y="2752725"/>
          <p14:tracePt t="37257" x="2155825" y="2752725"/>
          <p14:tracePt t="37267" x="2173288" y="2752725"/>
          <p14:tracePt t="37281" x="2173288" y="2762250"/>
          <p14:tracePt t="37289" x="2190750" y="2762250"/>
          <p14:tracePt t="37300" x="2206625" y="2778125"/>
          <p14:tracePt t="37317" x="2290763" y="2811463"/>
          <p14:tracePt t="37333" x="2357438" y="2854325"/>
          <p14:tracePt t="37350" x="2433638" y="2905125"/>
          <p14:tracePt t="37367" x="2559050" y="2954338"/>
          <p14:tracePt t="37384" x="2701925" y="3030538"/>
          <p14:tracePt t="37400" x="2852738" y="3071813"/>
          <p14:tracePt t="37417" x="2987675" y="3097213"/>
          <p14:tracePt t="37433" x="3105150" y="3114675"/>
          <p14:tracePt t="37450" x="3146425" y="3114675"/>
          <p14:tracePt t="37467" x="3154363" y="3122613"/>
          <p14:tracePt t="37664" x="3171825" y="3122613"/>
          <p14:tracePt t="37673" x="3179763" y="3122613"/>
          <p14:tracePt t="37684" x="3189288" y="3122613"/>
          <p14:tracePt t="37700" x="3222625" y="3114675"/>
          <p14:tracePt t="37717" x="3281363" y="3105150"/>
          <p14:tracePt t="37734" x="3340100" y="3097213"/>
          <p14:tracePt t="37750" x="3389313" y="3089275"/>
          <p14:tracePt t="37768" x="3457575" y="3081338"/>
          <p14:tracePt t="37784" x="3516313" y="3081338"/>
          <p14:tracePt t="37800" x="3557588" y="3071813"/>
          <p14:tracePt t="37817" x="3575050" y="3071813"/>
          <p14:tracePt t="37833" x="3582988" y="3071813"/>
          <p14:tracePt t="37851" x="3590925" y="3071813"/>
          <p14:tracePt t="37867" x="3600450" y="3071813"/>
          <p14:tracePt t="37884" x="3616325" y="3063875"/>
          <p14:tracePt t="37900" x="3641725" y="3055938"/>
          <p14:tracePt t="37917" x="3659188" y="3046413"/>
          <p14:tracePt t="37917" x="3667125" y="3046413"/>
          <p14:tracePt t="37933" x="3700463" y="3038475"/>
          <p14:tracePt t="37950" x="3708400" y="3038475"/>
          <p14:tracePt t="37967" x="3733800" y="3038475"/>
          <p14:tracePt t="37983" x="3751263" y="3030538"/>
          <p14:tracePt t="38000" x="3759200" y="3030538"/>
          <p14:tracePt t="38017" x="3767138" y="3030538"/>
          <p14:tracePt t="38034" x="3792538" y="3022600"/>
          <p14:tracePt t="38051" x="3800475" y="3022600"/>
          <p14:tracePt t="38067" x="3810000" y="3022600"/>
          <p14:tracePt t="38138" x="3810000" y="3013075"/>
          <p14:tracePt t="38153" x="3792538" y="3013075"/>
          <p14:tracePt t="38161" x="3751263" y="3005138"/>
          <p14:tracePt t="38170" x="3717925" y="2997200"/>
          <p14:tracePt t="38183" x="3700463" y="2997200"/>
          <p14:tracePt t="38201" x="3633788" y="2997200"/>
          <p14:tracePt t="38217" x="3575050" y="2997200"/>
          <p14:tracePt t="38232" x="3532188" y="2997200"/>
          <p14:tracePt t="38250" x="3516313" y="2997200"/>
          <p14:tracePt t="38292" x="3506788" y="2997200"/>
          <p14:tracePt t="38341" x="3506788" y="3005138"/>
          <p14:tracePt t="38357" x="3506788" y="3013075"/>
          <p14:tracePt t="38365" x="3506788" y="3022600"/>
          <p14:tracePt t="38373" x="3524250" y="3022600"/>
          <p14:tracePt t="38384" x="3541713" y="3030538"/>
          <p14:tracePt t="38401" x="3575050" y="3030538"/>
          <p14:tracePt t="38417" x="3667125" y="3030538"/>
          <p14:tracePt t="38434" x="3776663" y="3030538"/>
          <p14:tracePt t="38451" x="3910013" y="3030538"/>
          <p14:tracePt t="38467" x="4044950" y="3030538"/>
          <p14:tracePt t="38484" x="4162425" y="3038475"/>
          <p14:tracePt t="38500" x="4246563" y="3055938"/>
          <p14:tracePt t="38517" x="4279900" y="3063875"/>
          <p14:tracePt t="38534" x="4287838" y="3063875"/>
          <p14:tracePt t="38618" x="4295775" y="3063875"/>
          <p14:tracePt t="38830" x="4305300" y="3063875"/>
          <p14:tracePt t="39294" x="4295775" y="3063875"/>
          <p14:tracePt t="39302" x="4262438" y="3063875"/>
          <p14:tracePt t="39317" x="4237038" y="3063875"/>
          <p14:tracePt t="39334" x="4170363" y="3081338"/>
          <p14:tracePt t="39351" x="4111625" y="3081338"/>
          <p14:tracePt t="39351" x="4060825" y="3089275"/>
          <p14:tracePt t="39367" x="4002088" y="3097213"/>
          <p14:tracePt t="39384" x="3835400" y="3114675"/>
          <p14:tracePt t="39400" x="3700463" y="3114675"/>
          <p14:tracePt t="39417" x="3575050" y="3114675"/>
          <p14:tracePt t="39434" x="3465513" y="3114675"/>
          <p14:tracePt t="39450" x="3314700" y="3114675"/>
          <p14:tracePt t="39467" x="3130550" y="3114675"/>
          <p14:tracePt t="39484" x="2928938" y="3114675"/>
          <p14:tracePt t="39500" x="2719388" y="3122613"/>
          <p14:tracePt t="39517" x="2517775" y="3122613"/>
          <p14:tracePt t="39532" x="2357438" y="3122613"/>
          <p14:tracePt t="39550" x="2232025" y="3130550"/>
          <p14:tracePt t="39567" x="2122488" y="3140075"/>
          <p14:tracePt t="39583" x="2047875" y="3140075"/>
          <p14:tracePt t="39600" x="1979613" y="3155950"/>
          <p14:tracePt t="39617" x="1912938" y="3155950"/>
          <p14:tracePt t="39633" x="1803400" y="3163888"/>
          <p14:tracePt t="39650" x="1703388" y="3163888"/>
          <p14:tracePt t="39667" x="1611313" y="3173413"/>
          <p14:tracePt t="39684" x="1552575" y="3173413"/>
          <p14:tracePt t="39685" x="1527175" y="3181350"/>
          <p14:tracePt t="39701" x="1519238" y="3181350"/>
          <p14:tracePt t="39717" x="1468438" y="3181350"/>
          <p14:tracePt t="39734" x="1427163" y="3181350"/>
          <p14:tracePt t="39750" x="1350963" y="3181350"/>
          <p14:tracePt t="39767" x="1333500" y="3181350"/>
          <p14:tracePt t="39784" x="1292225" y="3181350"/>
          <p14:tracePt t="40223" x="1284288" y="3181350"/>
          <p14:tracePt t="40231" x="1274763" y="3181350"/>
          <p14:tracePt t="40239" x="1266825" y="3181350"/>
          <p14:tracePt t="40250" x="1250950" y="3189288"/>
          <p14:tracePt t="40267" x="1241425" y="3198813"/>
          <p14:tracePt t="40283" x="1225550" y="3198813"/>
          <p14:tracePt t="40300" x="1200150" y="3198813"/>
          <p14:tracePt t="40337" x="1192213" y="3214688"/>
          <p14:tracePt t="40353" x="1182688" y="3214688"/>
          <p14:tracePt t="40368" x="1174750" y="3214688"/>
          <p14:tracePt t="40377" x="1157288" y="3222625"/>
          <p14:tracePt t="40386" x="1149350" y="3222625"/>
          <p14:tracePt t="40400" x="1133475" y="3222625"/>
          <p14:tracePt t="40417" x="1090613" y="3232150"/>
          <p14:tracePt t="40433" x="1065213" y="3240088"/>
          <p14:tracePt t="40451" x="1049338" y="3240088"/>
          <p14:tracePt t="40451" x="1031875" y="3248025"/>
          <p14:tracePt t="40467" x="1016000" y="3248025"/>
          <p14:tracePt t="40484" x="1006475" y="3248025"/>
          <p14:tracePt t="40500" x="947738" y="3273425"/>
          <p14:tracePt t="40517" x="906463" y="3273425"/>
          <p14:tracePt t="40534" x="855663" y="3281363"/>
          <p14:tracePt t="40550" x="830263" y="3298825"/>
          <p14:tracePt t="40567" x="781050" y="3298825"/>
          <p14:tracePt t="40687" x="804863" y="3298825"/>
          <p14:tracePt t="40695" x="839788" y="3298825"/>
          <p14:tracePt t="40704" x="863600" y="3298825"/>
          <p14:tracePt t="40717" x="881063" y="3298825"/>
          <p14:tracePt t="40733" x="973138" y="3273425"/>
          <p14:tracePt t="40750" x="1133475" y="3240088"/>
          <p14:tracePt t="40767" x="1292225" y="3222625"/>
          <p14:tracePt t="40784" x="1401763" y="3198813"/>
          <p14:tracePt t="40801" x="1468438" y="3181350"/>
          <p14:tracePt t="41168" x="1460500" y="3181350"/>
          <p14:tracePt t="41176" x="1435100" y="3181350"/>
          <p14:tracePt t="41184" x="1427163" y="3181350"/>
          <p14:tracePt t="41200" x="1409700" y="3181350"/>
          <p14:tracePt t="41217" x="1368425" y="3181350"/>
          <p14:tracePt t="41234" x="1325563" y="3181350"/>
          <p14:tracePt t="41355" x="1333500" y="3181350"/>
          <p14:tracePt t="41363" x="1343025" y="3181350"/>
          <p14:tracePt t="41371" x="1368425" y="3181350"/>
          <p14:tracePt t="41384" x="1392238" y="3181350"/>
          <p14:tracePt t="41401" x="1460500" y="3181350"/>
          <p14:tracePt t="41417" x="1535113" y="3181350"/>
          <p14:tracePt t="41434" x="1593850" y="3181350"/>
          <p14:tracePt t="41450" x="1685925" y="3181350"/>
          <p14:tracePt t="41467" x="1744663" y="3181350"/>
          <p14:tracePt t="41484" x="1754188" y="3181350"/>
          <p14:tracePt t="41551" x="1770063" y="3189288"/>
          <p14:tracePt t="41575" x="1779588" y="3189288"/>
          <p14:tracePt t="41583" x="1787525" y="3198813"/>
          <p14:tracePt t="41592" x="1795463" y="3198813"/>
          <p14:tracePt t="41600" x="1803400" y="3198813"/>
          <p14:tracePt t="41617" x="1820863" y="3206750"/>
          <p14:tracePt t="41634" x="1820863" y="3214688"/>
          <p14:tracePt t="41893" x="1838325" y="3214688"/>
          <p14:tracePt t="43358" x="1846263" y="3214688"/>
          <p14:tracePt t="43360" x="1838325" y="3214688"/>
          <p14:tracePt t="43368" x="1820863" y="3214688"/>
          <p14:tracePt t="43384" x="1803400" y="3214688"/>
          <p14:tracePt t="43400" x="1787525" y="3214688"/>
          <p14:tracePt t="43417" x="1736725" y="3214688"/>
          <p14:tracePt t="43434" x="1720850" y="3214688"/>
          <p14:tracePt t="43450" x="1685925" y="3214688"/>
          <p14:tracePt t="43467" x="1644650" y="3214688"/>
          <p14:tracePt t="43483" x="1611313" y="3214688"/>
          <p14:tracePt t="43500" x="1568450" y="3214688"/>
          <p14:tracePt t="43517" x="1535113" y="3222625"/>
          <p14:tracePt t="43534" x="1509713" y="3232150"/>
          <p14:tracePt t="43550" x="1501775" y="3232150"/>
          <p14:tracePt t="43567" x="1460500" y="3240088"/>
          <p14:tracePt t="43584" x="1417638" y="3240088"/>
          <p14:tracePt t="43600" x="1376363" y="3240088"/>
          <p14:tracePt t="43617" x="1333500" y="3240088"/>
          <p14:tracePt t="43633" x="1300163" y="3240088"/>
          <p14:tracePt t="43650" x="1292225" y="3240088"/>
          <p14:tracePt t="43785" x="1309688" y="3240088"/>
          <p14:tracePt t="43791" x="1317625" y="3240088"/>
          <p14:tracePt t="43801" x="1325563" y="3240088"/>
          <p14:tracePt t="43817" x="1368425" y="3240088"/>
          <p14:tracePt t="43834" x="1417638" y="3248025"/>
          <p14:tracePt t="43850" x="1485900" y="3248025"/>
          <p14:tracePt t="43867" x="1544638" y="3248025"/>
          <p14:tracePt t="43883" x="1603375" y="3248025"/>
          <p14:tracePt t="43899" x="1662113" y="3248025"/>
          <p14:tracePt t="43917" x="1703388" y="3248025"/>
          <p14:tracePt t="43933" x="1779588" y="3248025"/>
          <p14:tracePt t="43950" x="1846263" y="3240088"/>
          <p14:tracePt t="43967" x="1879600" y="3232150"/>
          <p14:tracePt t="44461" x="1887538" y="3232150"/>
          <p14:tracePt t="44469" x="1912938" y="3232150"/>
          <p14:tracePt t="44485" x="1938338" y="3232150"/>
          <p14:tracePt t="44501" x="1979613" y="3222625"/>
          <p14:tracePt t="44517" x="2047875" y="3206750"/>
          <p14:tracePt t="44534" x="2139950" y="3189288"/>
          <p14:tracePt t="44550" x="2181225" y="3173413"/>
          <p14:tracePt t="44567" x="2214563" y="3173413"/>
          <p14:tracePt t="44583" x="2232025" y="3163888"/>
          <p14:tracePt t="44607" x="2239963" y="3163888"/>
          <p14:tracePt t="44617" x="2265363" y="3163888"/>
          <p14:tracePt t="44633" x="2308225" y="3163888"/>
          <p14:tracePt t="44650" x="2332038" y="3163888"/>
          <p14:tracePt t="44667" x="2357438" y="3163888"/>
          <p14:tracePt t="44684" x="2382838" y="3163888"/>
          <p14:tracePt t="44933" x="2390775" y="3163888"/>
          <p14:tracePt t="44942" x="2400300" y="3163888"/>
          <p14:tracePt t="44958" x="2408238" y="3163888"/>
          <p14:tracePt t="44967" x="2416175" y="3155950"/>
          <p14:tracePt t="44984" x="2433638" y="3155950"/>
          <p14:tracePt t="45000" x="2449513" y="3155950"/>
          <p14:tracePt t="45017" x="2474913" y="3155950"/>
          <p14:tracePt t="45033" x="2492375" y="3155950"/>
          <p14:tracePt t="45051" x="2517775" y="3155950"/>
          <p14:tracePt t="45068" x="2543175" y="3155950"/>
          <p14:tracePt t="45084" x="2576513" y="3155950"/>
          <p14:tracePt t="45100" x="2617788" y="3155950"/>
          <p14:tracePt t="45117" x="2676525" y="3140075"/>
          <p14:tracePt t="45134" x="2760663" y="3140075"/>
          <p14:tracePt t="45150" x="2836863" y="3140075"/>
          <p14:tracePt t="45167" x="2928938" y="3140075"/>
          <p14:tracePt t="45184" x="2995613" y="3140075"/>
          <p14:tracePt t="45200" x="3079750" y="3140075"/>
          <p14:tracePt t="45217" x="3121025" y="3140075"/>
          <p14:tracePt t="45234" x="3163888" y="3140075"/>
          <p14:tracePt t="45498" x="3171825" y="3140075"/>
          <p14:tracePt t="45573" x="3179763" y="3140075"/>
          <p14:tracePt t="45580" x="3189288" y="3140075"/>
          <p14:tracePt t="46332" x="3197225" y="3140075"/>
          <p14:tracePt t="46334" x="3222625" y="3130550"/>
          <p14:tracePt t="46351" x="3230563" y="3130550"/>
          <p14:tracePt t="46374" x="3248025" y="3130550"/>
          <p14:tracePt t="46391" x="3255963" y="3130550"/>
          <p14:tracePt t="46407" x="3263900" y="3130550"/>
          <p14:tracePt t="46417" x="3271838" y="3130550"/>
          <p14:tracePt t="46434" x="3281363" y="3130550"/>
          <p14:tracePt t="46450" x="3297238" y="3130550"/>
          <p14:tracePt t="46467" x="3330575" y="3130550"/>
          <p14:tracePt t="46484" x="3365500" y="3130550"/>
          <p14:tracePt t="46501" x="3398838" y="3130550"/>
          <p14:tracePt t="46517" x="3457575" y="3122613"/>
          <p14:tracePt t="46534" x="3473450" y="3122613"/>
          <p14:tracePt t="46604" x="3440113" y="3122613"/>
          <p14:tracePt t="46612" x="3424238" y="3122613"/>
          <p14:tracePt t="46619" x="3389313" y="3122613"/>
          <p14:tracePt t="46634" x="3355975" y="3122613"/>
          <p14:tracePt t="46650" x="3297238" y="3122613"/>
          <p14:tracePt t="46667" x="3146425" y="3140075"/>
          <p14:tracePt t="46683" x="2962275" y="3155950"/>
          <p14:tracePt t="46700" x="2768600" y="3163888"/>
          <p14:tracePt t="46717" x="2643188" y="3181350"/>
          <p14:tracePt t="46734" x="2635250" y="3181350"/>
          <p14:tracePt t="46776" x="2643188" y="3181350"/>
          <p14:tracePt t="46784" x="2651125" y="3181350"/>
          <p14:tracePt t="46792" x="2668588" y="3181350"/>
          <p14:tracePt t="46800" x="2676525" y="3181350"/>
          <p14:tracePt t="46817" x="2693988" y="3181350"/>
          <p14:tracePt t="46834" x="2727325" y="3181350"/>
          <p14:tracePt t="46850" x="2760663" y="3181350"/>
          <p14:tracePt t="46867" x="2852738" y="3181350"/>
          <p14:tracePt t="46883" x="2911475" y="3181350"/>
          <p14:tracePt t="46900" x="2995613" y="3181350"/>
          <p14:tracePt t="46917" x="3071813" y="3181350"/>
          <p14:tracePt t="46933" x="3113088" y="3181350"/>
          <p14:tracePt t="56359" x="3138488" y="3173413"/>
          <p14:tracePt t="56375" x="3146425" y="3163888"/>
          <p14:tracePt t="56383" x="3146425" y="3140075"/>
          <p14:tracePt t="56391" x="3146425" y="3122613"/>
          <p14:tracePt t="56400" x="3146425" y="3097213"/>
          <p14:tracePt t="56417" x="3095625" y="3063875"/>
          <p14:tracePt t="56434" x="2995613" y="3030538"/>
          <p14:tracePt t="56450" x="2870200" y="2971800"/>
          <p14:tracePt t="56467" x="2719388" y="2946400"/>
          <p14:tracePt t="56483" x="2559050" y="2921000"/>
          <p14:tracePt t="56500" x="2400300" y="2895600"/>
          <p14:tracePt t="56517" x="2239963" y="2862263"/>
          <p14:tracePt t="56533" x="2038350" y="2811463"/>
          <p14:tracePt t="56550" x="1795463" y="2752725"/>
          <p14:tracePt t="56567" x="1585913" y="2711450"/>
          <p14:tracePt t="56584" x="1427163" y="2668588"/>
          <p14:tracePt t="56600" x="1343025" y="2644775"/>
          <p14:tracePt t="56617" x="1317625" y="2635250"/>
          <p14:tracePt t="56634" x="1300163" y="2627313"/>
          <p14:tracePt t="56650" x="1284288" y="2627313"/>
          <p14:tracePt t="56872" x="1274763" y="2627313"/>
          <p14:tracePt t="56897" x="1266825" y="2619375"/>
          <p14:tracePt t="56913" x="1258888" y="2619375"/>
          <p14:tracePt t="56929" x="1258888" y="2609850"/>
          <p14:tracePt t="57068" x="1250950" y="2601913"/>
          <p14:tracePt t="57076" x="1250950" y="2593975"/>
          <p14:tracePt t="57092" x="1258888" y="2593975"/>
          <p14:tracePt t="57101" x="1258888" y="2586038"/>
          <p14:tracePt t="57117" x="1292225" y="2576513"/>
          <p14:tracePt t="57134" x="1350963" y="2551113"/>
          <p14:tracePt t="57150" x="1427163" y="2535238"/>
          <p14:tracePt t="57167" x="1485900" y="2517775"/>
          <p14:tracePt t="57184" x="1552575" y="2501900"/>
          <p14:tracePt t="57200" x="1603375" y="2501900"/>
          <p14:tracePt t="57217" x="1677988" y="2492375"/>
          <p14:tracePt t="57233" x="1720850" y="2476500"/>
          <p14:tracePt t="57250" x="1744663" y="2468563"/>
          <p14:tracePt t="57267" x="1762125" y="2468563"/>
          <p14:tracePt t="57283" x="1770063" y="2468563"/>
          <p14:tracePt t="57300" x="1779588" y="2468563"/>
          <p14:tracePt t="57317" x="1795463" y="2468563"/>
          <p14:tracePt t="57333" x="1820863" y="2468563"/>
          <p14:tracePt t="57350" x="1838325" y="2468563"/>
          <p14:tracePt t="57367" x="1846263" y="2459038"/>
          <p14:tracePt t="57384" x="1871663" y="2459038"/>
          <p14:tracePt t="57400" x="1879600" y="2459038"/>
          <p14:tracePt t="57417" x="1887538" y="2459038"/>
          <p14:tracePt t="57492" x="1905000" y="2459038"/>
          <p14:tracePt t="57501" x="1912938" y="2459038"/>
          <p14:tracePt t="57516" x="1930400" y="2459038"/>
          <p14:tracePt t="57526" x="1946275" y="2459038"/>
          <p14:tracePt t="57533" x="1955800" y="2459038"/>
          <p14:tracePt t="57553" x="1963738" y="2459038"/>
          <p14:tracePt t="57567" x="1971675" y="2459038"/>
          <p14:tracePt t="57584" x="1971675" y="2468563"/>
          <p14:tracePt t="57696" x="1971675" y="2476500"/>
          <p14:tracePt t="57706" x="1955800" y="2476500"/>
          <p14:tracePt t="57717" x="1912938" y="2476500"/>
          <p14:tracePt t="57734" x="1787525" y="2484438"/>
          <p14:tracePt t="57751" x="1685925" y="2484438"/>
          <p14:tracePt t="57767" x="1619250" y="2484438"/>
          <p14:tracePt t="57784" x="1611313" y="2484438"/>
          <p14:tracePt t="57917" x="1627188" y="2468563"/>
          <p14:tracePt t="57925" x="1644650" y="2459038"/>
          <p14:tracePt t="57934" x="1662113" y="2443163"/>
          <p14:tracePt t="57951" x="1736725" y="2400300"/>
          <p14:tracePt t="57967" x="1803400" y="2341563"/>
          <p14:tracePt t="57984" x="1862138" y="2316163"/>
          <p14:tracePt t="58000" x="1955800" y="2257425"/>
          <p14:tracePt t="58017" x="2063750" y="2190750"/>
          <p14:tracePt t="58034" x="2165350" y="2132013"/>
          <p14:tracePt t="58050" x="2239963" y="2073275"/>
          <p14:tracePt t="58067" x="2316163" y="2032000"/>
          <p14:tracePt t="58084" x="2341563" y="1997075"/>
          <p14:tracePt t="58101" x="2374900" y="1947863"/>
          <p14:tracePt t="58117" x="2382838" y="1905000"/>
          <p14:tracePt t="58134" x="2382838" y="1871663"/>
          <p14:tracePt t="58151" x="2382838" y="1812925"/>
          <p14:tracePt t="58167" x="2382838" y="1754188"/>
          <p14:tracePt t="58184" x="2374900" y="1687513"/>
          <p14:tracePt t="58201" x="2341563" y="1585913"/>
          <p14:tracePt t="58217" x="2332038" y="1536700"/>
          <p14:tracePt t="58233" x="2316163" y="1460500"/>
          <p14:tracePt t="58250" x="2273300" y="1360488"/>
          <p14:tracePt t="58267" x="2265363" y="1325563"/>
          <p14:tracePt t="58284" x="2232025" y="1258888"/>
          <p14:tracePt t="58300" x="2198688" y="1208088"/>
          <p14:tracePt t="58317" x="2155825" y="1184275"/>
          <p14:tracePt t="58333" x="2114550" y="1149350"/>
          <p14:tracePt t="58350" x="2063750" y="1133475"/>
          <p14:tracePt t="58367" x="2022475" y="1116013"/>
          <p14:tracePt t="58384" x="1989138" y="1100138"/>
          <p14:tracePt t="58401" x="1946275" y="1090613"/>
          <p14:tracePt t="58416" x="1897063" y="1090613"/>
          <p14:tracePt t="58434" x="1854200" y="1090613"/>
          <p14:tracePt t="58450" x="1803400" y="1090613"/>
          <p14:tracePt t="58467" x="1754188" y="1090613"/>
          <p14:tracePt t="58484" x="1695450" y="1090613"/>
          <p14:tracePt t="58501" x="1644650" y="1090613"/>
          <p14:tracePt t="58517" x="1593850" y="1090613"/>
          <p14:tracePt t="58533" x="1552575" y="1108075"/>
          <p14:tracePt t="58551" x="1501775" y="1116013"/>
          <p14:tracePt t="58568" x="1468438" y="1133475"/>
          <p14:tracePt t="58568" x="1450975" y="1149350"/>
          <p14:tracePt t="58584" x="1443038" y="1158875"/>
          <p14:tracePt t="58600" x="1384300" y="1184275"/>
          <p14:tracePt t="58601" x="1358900" y="1208088"/>
          <p14:tracePt t="58617" x="1325563" y="1243013"/>
          <p14:tracePt t="58634" x="1309688" y="1266825"/>
          <p14:tracePt t="58650" x="1258888" y="1309688"/>
          <p14:tracePt t="58667" x="1233488" y="1360488"/>
          <p14:tracePt t="58684" x="1225550" y="1393825"/>
          <p14:tracePt t="58700" x="1216025" y="1427163"/>
          <p14:tracePt t="58717" x="1208088" y="1460500"/>
          <p14:tracePt t="58733" x="1208088" y="1493838"/>
          <p14:tracePt t="58750" x="1208088" y="1511300"/>
          <p14:tracePt t="58767" x="1208088" y="1544638"/>
          <p14:tracePt t="58784" x="1216025" y="1570038"/>
          <p14:tracePt t="58800" x="1233488" y="1603375"/>
          <p14:tracePt t="58817" x="1258888" y="1628775"/>
          <p14:tracePt t="58834" x="1284288" y="1670050"/>
          <p14:tracePt t="58851" x="1317625" y="1712913"/>
          <p14:tracePt t="58867" x="1401763" y="1762125"/>
          <p14:tracePt t="58884" x="1443038" y="1787525"/>
          <p14:tracePt t="58901" x="1535113" y="1830388"/>
          <p14:tracePt t="58917" x="1585913" y="1855788"/>
          <p14:tracePt t="58933" x="1670050" y="1871663"/>
          <p14:tracePt t="58950" x="1787525" y="1871663"/>
          <p14:tracePt t="58967" x="1905000" y="1871663"/>
          <p14:tracePt t="58983" x="2038350" y="1871663"/>
          <p14:tracePt t="59000" x="2224088" y="1871663"/>
          <p14:tracePt t="59017" x="2232025" y="1871663"/>
          <p14:tracePt t="59034" x="2298700" y="1830388"/>
          <p14:tracePt t="59050" x="2316163" y="1804988"/>
          <p14:tracePt t="59066" x="2324100" y="1787525"/>
          <p14:tracePt t="59084" x="2324100" y="1738313"/>
          <p14:tracePt t="59100" x="2324100" y="1670050"/>
          <p14:tracePt t="59117" x="2324100" y="1611313"/>
          <p14:tracePt t="59133" x="2324100" y="1570038"/>
          <p14:tracePt t="59150" x="2324100" y="1485900"/>
          <p14:tracePt t="59167" x="2298700" y="1401763"/>
          <p14:tracePt t="59183" x="2257425" y="1317625"/>
          <p14:tracePt t="59200" x="2214563" y="1250950"/>
          <p14:tracePt t="59217" x="2165350" y="1184275"/>
          <p14:tracePt t="59233" x="2106613" y="1133475"/>
          <p14:tracePt t="59250" x="2055813" y="1108075"/>
          <p14:tracePt t="59267" x="1979613" y="1090613"/>
          <p14:tracePt t="59283" x="1897063" y="1090613"/>
          <p14:tracePt t="59300" x="1812925" y="1090613"/>
          <p14:tracePt t="59317" x="1695450" y="1108075"/>
          <p14:tracePt t="59333" x="1577975" y="1149350"/>
          <p14:tracePt t="59350" x="1476375" y="1208088"/>
          <p14:tracePt t="59351" x="1427163" y="1233488"/>
          <p14:tracePt t="59367" x="1384300" y="1266825"/>
          <p14:tracePt t="59383" x="1317625" y="1335088"/>
          <p14:tracePt t="59400" x="1274763" y="1401763"/>
          <p14:tracePt t="59400" x="1250950" y="1435100"/>
          <p14:tracePt t="59417" x="1225550" y="1501775"/>
          <p14:tracePt t="59433" x="1200150" y="1577975"/>
          <p14:tracePt t="59450" x="1182688" y="1644650"/>
          <p14:tracePt t="59467" x="1182688" y="1712913"/>
          <p14:tracePt t="59484" x="1182688" y="1779588"/>
          <p14:tracePt t="59501" x="1216025" y="1846263"/>
          <p14:tracePt t="59517" x="1292225" y="1922463"/>
          <p14:tracePt t="59534" x="1392238" y="1981200"/>
          <p14:tracePt t="59550" x="1527175" y="2022475"/>
          <p14:tracePt t="59567" x="1644650" y="2039938"/>
          <p14:tracePt t="59584" x="1736725" y="2039938"/>
          <p14:tracePt t="59601" x="1744663" y="2039938"/>
          <p14:tracePt t="59617" x="1754188" y="2039938"/>
          <p14:tracePt t="59734" x="1754188" y="2047875"/>
          <p14:tracePt t="59759" x="1754188" y="2055813"/>
          <p14:tracePt t="61063" x="1787525" y="2065338"/>
          <p14:tracePt t="61066" x="1862138" y="2073275"/>
          <p14:tracePt t="61100" x="2005013" y="2081213"/>
          <p14:tracePt t="61107" x="2860675" y="2081213"/>
          <p14:tracePt t="61117" x="3524250" y="2081213"/>
          <p14:tracePt t="61135" x="4540250" y="2081213"/>
          <p14:tracePt t="61150" x="5470525" y="2081213"/>
          <p14:tracePt t="61167" x="6335713" y="2081213"/>
          <p14:tracePt t="61184" x="7023100" y="2065338"/>
          <p14:tracePt t="61200" x="7475538" y="2022475"/>
          <p14:tracePt t="61217" x="7686675" y="2006600"/>
          <p14:tracePt t="61233" x="7753350" y="2006600"/>
          <p14:tracePt t="61250" x="7761288" y="2006600"/>
          <p14:tracePt t="61449" x="7778750" y="1997075"/>
          <p14:tracePt t="61466" x="7804150" y="1989138"/>
          <p14:tracePt t="61474" x="7820025" y="1989138"/>
          <p14:tracePt t="61483" x="7853363" y="1981200"/>
          <p14:tracePt t="61500" x="7904163" y="1973263"/>
          <p14:tracePt t="61517" x="7945438" y="1963738"/>
          <p14:tracePt t="61563" x="7945438" y="1955800"/>
          <p14:tracePt t="61889" x="7945438" y="1947863"/>
          <p14:tracePt t="62085" x="7929563" y="1947863"/>
          <p14:tracePt t="62191" x="7945438" y="1947863"/>
          <p14:tracePt t="62199" x="7954963" y="1947863"/>
          <p14:tracePt t="62207" x="7962900" y="1947863"/>
          <p14:tracePt t="62217" x="7970838" y="1947863"/>
          <p14:tracePt t="62233" x="7980363" y="1947863"/>
          <p14:tracePt t="62250" x="7996238" y="1947863"/>
          <p14:tracePt t="62267" x="8029575" y="1947863"/>
          <p14:tracePt t="62284" x="8054975" y="1947863"/>
          <p14:tracePt t="62301" x="8088313" y="1947863"/>
          <p14:tracePt t="62316" x="8105775" y="1947863"/>
          <p14:tracePt t="62335" x="8121650" y="1947863"/>
          <p14:tracePt t="62350" x="8131175" y="1963738"/>
          <p14:tracePt t="62367" x="8131175" y="1989138"/>
          <p14:tracePt t="62384" x="8131175" y="2006600"/>
          <p14:tracePt t="62400" x="8062913" y="2039938"/>
          <p14:tracePt t="62417" x="7988300" y="2039938"/>
          <p14:tracePt t="62433" x="7862888" y="2039938"/>
          <p14:tracePt t="62450" x="7753350" y="2039938"/>
          <p14:tracePt t="62466" x="7694613" y="2039938"/>
          <p14:tracePt t="62598" x="7702550" y="2032000"/>
          <p14:tracePt t="62614" x="7727950" y="2022475"/>
          <p14:tracePt t="62623" x="7735888" y="2022475"/>
          <p14:tracePt t="62638" x="7745413" y="2022475"/>
          <p14:tracePt t="62650" x="7753350" y="2022475"/>
          <p14:tracePt t="62667" x="7761288" y="2022475"/>
          <p14:tracePt t="62684" x="7769225" y="2022475"/>
          <p14:tracePt t="63071" x="7786688" y="2006600"/>
          <p14:tracePt t="63079" x="7794625" y="2006600"/>
          <p14:tracePt t="63087" x="7804150" y="1997075"/>
          <p14:tracePt t="63103" x="7812088" y="1981200"/>
          <p14:tracePt t="63120" x="7812088" y="1973263"/>
          <p14:tracePt t="63169" x="7820025" y="1963738"/>
          <p14:tracePt t="63177" x="7827963" y="1955800"/>
          <p14:tracePt t="63193" x="7837488" y="1947863"/>
          <p14:tracePt t="63201" x="7845425" y="1947863"/>
          <p14:tracePt t="63217" x="7853363" y="1947863"/>
          <p14:tracePt t="63234" x="7870825" y="1930400"/>
          <p14:tracePt t="63250" x="7886700" y="1922463"/>
          <p14:tracePt t="63274" x="7896225" y="1922463"/>
          <p14:tracePt t="63291" x="7904163" y="1922463"/>
          <p14:tracePt t="63323" x="7921625" y="1930400"/>
          <p14:tracePt t="63339" x="7945438" y="1938338"/>
          <p14:tracePt t="63355" x="7954963" y="1955800"/>
          <p14:tracePt t="63371" x="7962900" y="1955800"/>
          <p14:tracePt t="63379" x="7970838" y="1973263"/>
          <p14:tracePt t="63388" x="7980363" y="1973263"/>
          <p14:tracePt t="63400" x="7996238" y="1973263"/>
          <p14:tracePt t="63417" x="8013700" y="1981200"/>
          <p14:tracePt t="63434" x="8054975" y="1997075"/>
          <p14:tracePt t="63450" x="8072438" y="1997075"/>
          <p14:tracePt t="63466" x="8088313" y="1997075"/>
          <p14:tracePt t="63483" x="8097838" y="1997075"/>
          <p14:tracePt t="63560" x="8080375" y="1997075"/>
          <p14:tracePt t="63568" x="8062913" y="1997075"/>
          <p14:tracePt t="63584" x="7937500" y="2032000"/>
          <p14:tracePt t="63600" x="7661275" y="2114550"/>
          <p14:tracePt t="63617" x="7191375" y="2282825"/>
          <p14:tracePt t="63634" x="6586538" y="2509838"/>
          <p14:tracePt t="63650" x="5915025" y="2795588"/>
          <p14:tracePt t="63667" x="5227638" y="3122613"/>
          <p14:tracePt t="63684" x="4564063" y="3475038"/>
          <p14:tracePt t="63700" x="3952875" y="3870325"/>
          <p14:tracePt t="63717" x="3373438" y="4289425"/>
          <p14:tracePt t="63733" x="3013075" y="4624388"/>
          <p14:tracePt t="63750" x="2801938" y="4884738"/>
          <p14:tracePt t="63767" x="2660650" y="5103813"/>
          <p14:tracePt t="63783" x="2551113" y="5246688"/>
          <p14:tracePt t="63800" x="2474913" y="5372100"/>
          <p14:tracePt t="63817" x="2416175" y="5456238"/>
          <p14:tracePt t="63833" x="2400300" y="5473700"/>
          <p14:tracePt t="63868" x="2408238" y="5481638"/>
          <p14:tracePt t="63885" x="2416175" y="5473700"/>
          <p14:tracePt t="63902" x="2416175" y="5464175"/>
          <p14:tracePt t="63909" x="2416175" y="5448300"/>
          <p14:tracePt t="63934" x="2390775" y="5448300"/>
          <p14:tracePt t="64407" x="2390775" y="5456238"/>
          <p14:tracePt t="64415" x="2390775" y="5464175"/>
          <p14:tracePt t="64439" x="2390775" y="5473700"/>
          <p14:tracePt t="64448" x="2400300" y="5481638"/>
          <p14:tracePt t="64456" x="2408238" y="5481638"/>
          <p14:tracePt t="64467" x="2416175" y="5489575"/>
          <p14:tracePt t="64488" x="2425700" y="5489575"/>
          <p14:tracePt t="64500" x="2441575" y="5489575"/>
          <p14:tracePt t="64517" x="2459038" y="5489575"/>
          <p14:tracePt t="64534" x="2466975" y="5489575"/>
          <p14:tracePt t="64550" x="2474913" y="5489575"/>
          <p14:tracePt t="64863" x="2474913" y="5497513"/>
          <p14:tracePt t="64872" x="2459038" y="5507038"/>
          <p14:tracePt t="64884" x="2449513" y="5514975"/>
          <p14:tracePt t="64900" x="2441575" y="5540375"/>
          <p14:tracePt t="64917" x="2441575" y="5591175"/>
          <p14:tracePt t="64933" x="2441575" y="5632450"/>
          <p14:tracePt t="64950" x="2441575" y="5665788"/>
          <p14:tracePt t="64967" x="2466975" y="5691188"/>
          <p14:tracePt t="64984" x="2533650" y="5724525"/>
          <p14:tracePt t="65000" x="2601913" y="5749925"/>
          <p14:tracePt t="65017" x="2668588" y="5767388"/>
          <p14:tracePt t="65033" x="2752725" y="5791200"/>
          <p14:tracePt t="65050" x="2811463" y="5808663"/>
          <p14:tracePt t="65067" x="2895600" y="5808663"/>
          <p14:tracePt t="65084" x="2954338" y="5808663"/>
          <p14:tracePt t="65100" x="3013075" y="5808663"/>
          <p14:tracePt t="65117" x="3095625" y="5775325"/>
          <p14:tracePt t="65133" x="3146425" y="5741988"/>
          <p14:tracePt t="65150" x="3230563" y="5691188"/>
          <p14:tracePt t="65167" x="3297238" y="5640388"/>
          <p14:tracePt t="65183" x="3389313" y="5556250"/>
          <p14:tracePt t="65200" x="3432175" y="5507038"/>
          <p14:tracePt t="65217" x="3457575" y="5456238"/>
          <p14:tracePt t="65233" x="3506788" y="5389563"/>
          <p14:tracePt t="65250" x="3557588" y="5321300"/>
          <p14:tracePt t="65266" x="3624263" y="5221288"/>
          <p14:tracePt t="65283" x="3683000" y="5095875"/>
          <p14:tracePt t="65300" x="3733800" y="5002213"/>
          <p14:tracePt t="65317" x="3767138" y="4894263"/>
          <p14:tracePt t="65333" x="3784600" y="4810125"/>
          <p14:tracePt t="65350" x="3784600" y="4743450"/>
          <p14:tracePt t="65365" x="3784600" y="4684713"/>
          <p14:tracePt t="65383" x="3784600" y="4633913"/>
          <p14:tracePt t="65400" x="3784600" y="4583113"/>
          <p14:tracePt t="65401" x="3784600" y="4565650"/>
          <p14:tracePt t="65417" x="3784600" y="4541838"/>
          <p14:tracePt t="65433" x="3751263" y="4498975"/>
          <p14:tracePt t="65450" x="3692525" y="4414838"/>
          <p14:tracePt t="65467" x="3649663" y="4373563"/>
          <p14:tracePt t="65483" x="3565525" y="4289425"/>
          <p14:tracePt t="65500" x="3473450" y="4222750"/>
          <p14:tracePt t="65517" x="3414713" y="4179888"/>
          <p14:tracePt t="65533" x="3348038" y="4130675"/>
          <p14:tracePt t="65550" x="3248025" y="4079875"/>
          <p14:tracePt t="65566" x="3130550" y="4021138"/>
          <p14:tracePt t="65583" x="3021013" y="3952875"/>
          <p14:tracePt t="65600" x="2919413" y="3894138"/>
          <p14:tracePt t="65617" x="2819400" y="3860800"/>
          <p14:tracePt t="65634" x="2719388" y="3819525"/>
          <p14:tracePt t="65650" x="2625725" y="3776663"/>
          <p14:tracePt t="65667" x="2517775" y="3735388"/>
          <p14:tracePt t="65683" x="2416175" y="3702050"/>
          <p14:tracePt t="65700" x="2308225" y="3668713"/>
          <p14:tracePt t="65717" x="2206625" y="3651250"/>
          <p14:tracePt t="65733" x="2097088" y="3635375"/>
          <p14:tracePt t="65750" x="2014538" y="3617913"/>
          <p14:tracePt t="65767" x="1938338" y="3617913"/>
          <p14:tracePt t="65783" x="1854200" y="3617913"/>
          <p14:tracePt t="65800" x="1812925" y="3617913"/>
          <p14:tracePt t="65817" x="1744663" y="3617913"/>
          <p14:tracePt t="65834" x="1677988" y="3651250"/>
          <p14:tracePt t="65850" x="1619250" y="3694113"/>
          <p14:tracePt t="65867" x="1585913" y="3735388"/>
          <p14:tracePt t="65885" x="1527175" y="3819525"/>
          <p14:tracePt t="65900" x="1443038" y="3919538"/>
          <p14:tracePt t="65917" x="1343025" y="4037013"/>
          <p14:tracePt t="65933" x="1284288" y="4130675"/>
          <p14:tracePt t="65950" x="1225550" y="4264025"/>
          <p14:tracePt t="65965" x="1157288" y="4406900"/>
          <p14:tracePt t="65983" x="1116013" y="4532313"/>
          <p14:tracePt t="66000" x="1082675" y="4667250"/>
          <p14:tracePt t="66017" x="1065213" y="4802188"/>
          <p14:tracePt t="66033" x="1031875" y="4927600"/>
          <p14:tracePt t="66050" x="1016000" y="5070475"/>
          <p14:tracePt t="66067" x="1006475" y="5203825"/>
          <p14:tracePt t="66084" x="1006475" y="5364163"/>
          <p14:tracePt t="66100" x="1006475" y="5507038"/>
          <p14:tracePt t="66117" x="1006475" y="5640388"/>
          <p14:tracePt t="66133" x="1006475" y="5749925"/>
          <p14:tracePt t="66150" x="1016000" y="5859463"/>
          <p14:tracePt t="66165" x="1049338" y="5934075"/>
          <p14:tracePt t="66183" x="1123950" y="6043613"/>
          <p14:tracePt t="66200" x="1192213" y="6102350"/>
          <p14:tracePt t="66217" x="1284288" y="6145213"/>
          <p14:tracePt t="66234" x="1376363" y="6186488"/>
          <p14:tracePt t="66250" x="1509713" y="6227763"/>
          <p14:tracePt t="66267" x="1670050" y="6262688"/>
          <p14:tracePt t="66283" x="1838325" y="6270625"/>
          <p14:tracePt t="66300" x="2005013" y="6270625"/>
          <p14:tracePt t="66317" x="2165350" y="6270625"/>
          <p14:tracePt t="66332" x="2316163" y="6270625"/>
          <p14:tracePt t="66350" x="2466975" y="6262688"/>
          <p14:tracePt t="66367" x="2592388" y="6237288"/>
          <p14:tracePt t="66384" x="2701925" y="6211888"/>
          <p14:tracePt t="66400" x="2752725" y="6194425"/>
          <p14:tracePt t="66416" x="2786063" y="6178550"/>
          <p14:tracePt t="66433" x="2827338" y="6135688"/>
          <p14:tracePt t="66450" x="2870200" y="6102350"/>
          <p14:tracePt t="66467" x="2886075" y="6086475"/>
          <p14:tracePt t="66484" x="2911475" y="6069013"/>
          <p14:tracePt t="66500" x="2944813" y="6043613"/>
          <p14:tracePt t="66516" x="2978150" y="6035675"/>
          <p14:tracePt t="66533" x="3003550" y="6027738"/>
          <p14:tracePt t="66713" x="3021013" y="6018213"/>
          <p14:tracePt t="66721" x="3036888" y="6010275"/>
          <p14:tracePt t="66734" x="3046413" y="6010275"/>
          <p14:tracePt t="66750" x="3079750" y="6010275"/>
          <p14:tracePt t="66767" x="3105150" y="6002338"/>
          <p14:tracePt t="66784" x="3130550" y="6002338"/>
          <p14:tracePt t="66800" x="3154363" y="5992813"/>
          <p14:tracePt t="66819" x="3163888" y="5984875"/>
          <p14:tracePt t="67112" x="3171825" y="5984875"/>
          <p14:tracePt t="67121" x="3171825" y="5969000"/>
          <p14:tracePt t="67133" x="3154363" y="5959475"/>
          <p14:tracePt t="67150" x="3138488" y="5934075"/>
          <p14:tracePt t="67165" x="3105150" y="5926138"/>
          <p14:tracePt t="67184" x="3028950" y="5900738"/>
          <p14:tracePt t="67200" x="2970213" y="5867400"/>
          <p14:tracePt t="67217" x="2895600" y="5834063"/>
          <p14:tracePt t="67233" x="2836863" y="5808663"/>
          <p14:tracePt t="67250" x="2768600" y="5767388"/>
          <p14:tracePt t="67267" x="2635250" y="5716588"/>
          <p14:tracePt t="67284" x="2617788" y="5699125"/>
          <p14:tracePt t="67300" x="2492375" y="5640388"/>
          <p14:tracePt t="67317" x="2449513" y="5624513"/>
          <p14:tracePt t="67334" x="2390775" y="5591175"/>
          <p14:tracePt t="67350" x="2332038" y="5565775"/>
          <p14:tracePt t="67367" x="2265363" y="5532438"/>
          <p14:tracePt t="67383" x="2198688" y="5507038"/>
          <p14:tracePt t="67400" x="2122488" y="5473700"/>
          <p14:tracePt t="67417" x="2047875" y="5438775"/>
          <p14:tracePt t="67433" x="1979613" y="5397500"/>
          <p14:tracePt t="67450" x="1897063" y="5356225"/>
          <p14:tracePt t="67466" x="1838325" y="5305425"/>
          <p14:tracePt t="67484" x="1795463" y="5272088"/>
          <p14:tracePt t="67500" x="1754188" y="5237163"/>
          <p14:tracePt t="67517" x="1711325" y="5213350"/>
          <p14:tracePt t="67533" x="1685925" y="5178425"/>
          <p14:tracePt t="67550" x="1662113" y="5154613"/>
          <p14:tracePt t="67565" x="1593850" y="5145088"/>
          <p14:tracePt t="67584" x="1560513" y="5145088"/>
          <p14:tracePt t="67600" x="1535113" y="5145088"/>
          <p14:tracePt t="67616" x="1501775" y="5145088"/>
          <p14:tracePt t="67633" x="1485900" y="5145088"/>
          <p14:tracePt t="67650" x="1460500" y="5145088"/>
          <p14:tracePt t="67667" x="1435100" y="5145088"/>
          <p14:tracePt t="67667" x="1409700" y="5145088"/>
          <p14:tracePt t="67683" x="1392238" y="5145088"/>
          <p14:tracePt t="67700" x="1358900" y="5145088"/>
          <p14:tracePt t="67717" x="1350963" y="5145088"/>
          <p14:tracePt t="67734" x="1343025" y="5145088"/>
          <p14:tracePt t="67764" x="1325563" y="5145088"/>
          <p14:tracePt t="67771" x="1317625" y="5145088"/>
          <p14:tracePt t="67788" x="1300163" y="5137150"/>
          <p14:tracePt t="67895" x="1300163" y="5129213"/>
          <p14:tracePt t="67919" x="1317625" y="5119688"/>
          <p14:tracePt t="67935" x="1333500" y="5119688"/>
          <p14:tracePt t="67944" x="1343025" y="5119688"/>
          <p14:tracePt t="67951" x="1350963" y="5111750"/>
          <p14:tracePt t="67965" x="1376363" y="5111750"/>
          <p14:tracePt t="67984" x="1450975" y="5095875"/>
          <p14:tracePt t="67984" x="1476375" y="5095875"/>
          <p14:tracePt t="68001" x="1519238" y="5086350"/>
          <p14:tracePt t="68001" x="1544638" y="5086350"/>
          <p14:tracePt t="68017" x="1644650" y="5086350"/>
          <p14:tracePt t="68033" x="1754188" y="5078413"/>
          <p14:tracePt t="68050" x="1862138" y="5078413"/>
          <p14:tracePt t="68066" x="1946275" y="5078413"/>
          <p14:tracePt t="68084" x="2014538" y="5078413"/>
          <p14:tracePt t="68100" x="2073275" y="5078413"/>
          <p14:tracePt t="68116" x="2081213" y="5078413"/>
          <p14:tracePt t="68134" x="2097088" y="5078413"/>
          <p14:tracePt t="68150" x="2114550" y="5078413"/>
          <p14:tracePt t="68165" x="2122488" y="5078413"/>
          <p14:tracePt t="68184" x="2132013" y="5078413"/>
          <p14:tracePt t="68200" x="2165350" y="5078413"/>
          <p14:tracePt t="68216" x="2198688" y="5078413"/>
          <p14:tracePt t="68233" x="2257425" y="5078413"/>
          <p14:tracePt t="68250" x="2308225" y="5078413"/>
          <p14:tracePt t="68266" x="2374900" y="5078413"/>
          <p14:tracePt t="68283" x="2425700" y="5078413"/>
          <p14:tracePt t="68300" x="2484438" y="5078413"/>
          <p14:tracePt t="68316" x="2492375" y="5078413"/>
          <p14:tracePt t="68334" x="2508250" y="5086350"/>
          <p14:tracePt t="68350" x="2525713" y="5086350"/>
          <p14:tracePt t="68367" x="2525713" y="5095875"/>
          <p14:tracePt t="68392" x="2543175" y="5095875"/>
          <p14:tracePt t="68400" x="2551113" y="5095875"/>
          <p14:tracePt t="68848" x="2551113" y="5103813"/>
          <p14:tracePt t="68856" x="2551113" y="5111750"/>
          <p14:tracePt t="68865" x="2533650" y="5129213"/>
          <p14:tracePt t="68884" x="2525713" y="5145088"/>
          <p14:tracePt t="68900" x="2492375" y="5170488"/>
          <p14:tracePt t="68917" x="2441575" y="5203825"/>
          <p14:tracePt t="68934" x="2400300" y="5246688"/>
          <p14:tracePt t="68950" x="2374900" y="5272088"/>
          <p14:tracePt t="68966" x="2332038" y="5313363"/>
          <p14:tracePt t="68983" x="2298700" y="5338763"/>
          <p14:tracePt t="69000" x="2273300" y="5364163"/>
          <p14:tracePt t="69017" x="2249488" y="5389563"/>
          <p14:tracePt t="69033" x="2224088" y="5405438"/>
          <p14:tracePt t="69050" x="2198688" y="5422900"/>
          <p14:tracePt t="69067" x="2155825" y="5430838"/>
          <p14:tracePt t="69083" x="2097088" y="5438775"/>
          <p14:tracePt t="69100" x="2055813" y="5438775"/>
          <p14:tracePt t="69117" x="1979613" y="5448300"/>
          <p14:tracePt t="69134" x="1938338" y="5448300"/>
          <p14:tracePt t="69150" x="1905000" y="5464175"/>
          <p14:tracePt t="69150" x="1879600" y="5464175"/>
          <p14:tracePt t="69167" x="1854200" y="5464175"/>
          <p14:tracePt t="69184" x="1803400" y="5464175"/>
          <p14:tracePt t="69200" x="1754188" y="5464175"/>
          <p14:tracePt t="69217" x="1711325" y="5464175"/>
          <p14:tracePt t="69233" x="1652588" y="5464175"/>
          <p14:tracePt t="69250" x="1603375" y="5464175"/>
          <p14:tracePt t="69267" x="1568450" y="5464175"/>
          <p14:tracePt t="69283" x="1527175" y="5464175"/>
          <p14:tracePt t="69300" x="1485900" y="5464175"/>
          <p14:tracePt t="69316" x="1450975" y="5464175"/>
          <p14:tracePt t="69333" x="1417638" y="5464175"/>
          <p14:tracePt t="69350" x="1401763" y="5464175"/>
          <p14:tracePt t="69367" x="1368425" y="5464175"/>
          <p14:tracePt t="69383" x="1350963" y="5456238"/>
          <p14:tracePt t="69400" x="1325563" y="5456238"/>
          <p14:tracePt t="69417" x="1309688" y="5448300"/>
          <p14:tracePt t="69433" x="1284288" y="5438775"/>
          <p14:tracePt t="69450" x="1266825" y="5414963"/>
          <p14:tracePt t="69466" x="1250950" y="5405438"/>
          <p14:tracePt t="69483" x="1241425" y="5397500"/>
          <p14:tracePt t="69500" x="1225550" y="5380038"/>
          <p14:tracePt t="69516" x="1216025" y="5364163"/>
          <p14:tracePt t="69534" x="1200150" y="5356225"/>
          <p14:tracePt t="69550" x="1192213" y="5346700"/>
          <p14:tracePt t="69567" x="1192213" y="5338763"/>
          <p14:tracePt t="69583" x="1182688" y="5338763"/>
          <p14:tracePt t="69622" x="1166813" y="5330825"/>
          <p14:tracePt t="69646" x="1157288" y="5321300"/>
          <p14:tracePt t="69663" x="1149350" y="5313363"/>
          <p14:tracePt t="69744" x="1141413" y="5313363"/>
          <p14:tracePt t="69769" x="1141413" y="5305425"/>
          <p14:tracePt t="69785" x="1157288" y="5305425"/>
          <p14:tracePt t="69801" x="1166813" y="5305425"/>
          <p14:tracePt t="69809" x="1182688" y="5305425"/>
          <p14:tracePt t="69818" x="1208088" y="5305425"/>
          <p14:tracePt t="69834" x="1250950" y="5305425"/>
          <p14:tracePt t="69850" x="1258888" y="5305425"/>
          <p14:tracePt t="69867" x="1317625" y="5305425"/>
          <p14:tracePt t="69884" x="1376363" y="5305425"/>
          <p14:tracePt t="69900" x="1443038" y="5305425"/>
          <p14:tracePt t="69917" x="1501775" y="5305425"/>
          <p14:tracePt t="69933" x="1568450" y="5305425"/>
          <p14:tracePt t="69950" x="1644650" y="5305425"/>
          <p14:tracePt t="69966" x="1703388" y="5305425"/>
          <p14:tracePt t="69983" x="1736725" y="5305425"/>
          <p14:tracePt t="70000" x="1762125" y="5305425"/>
          <p14:tracePt t="70017" x="1770063" y="5305425"/>
          <p14:tracePt t="70037" x="1779588" y="5305425"/>
          <p14:tracePt t="70135" x="1779588" y="5295900"/>
          <p14:tracePt t="70184" x="1779588" y="5287963"/>
          <p14:tracePt t="70585" x="1795463" y="5287963"/>
          <p14:tracePt t="70600" x="1803400" y="5295900"/>
          <p14:tracePt t="70673" x="1803400" y="5305425"/>
          <p14:tracePt t="70690" x="1795463" y="5321300"/>
          <p14:tracePt t="70706" x="1779588" y="5330825"/>
          <p14:tracePt t="70714" x="1762125" y="5338763"/>
          <p14:tracePt t="70721" x="1754188" y="5338763"/>
          <p14:tracePt t="70733" x="1720850" y="5346700"/>
          <p14:tracePt t="70750" x="1677988" y="5356225"/>
          <p14:tracePt t="70765" x="1636713" y="5356225"/>
          <p14:tracePt t="70784" x="1560513" y="5380038"/>
          <p14:tracePt t="70800" x="1493838" y="5380038"/>
          <p14:tracePt t="70817" x="1401763" y="5389563"/>
          <p14:tracePt t="70833" x="1309688" y="5389563"/>
          <p14:tracePt t="70850" x="1241425" y="5389563"/>
          <p14:tracePt t="70865" x="1182688" y="5389563"/>
          <p14:tracePt t="70883" x="1141413" y="5389563"/>
          <p14:tracePt t="70900" x="1123950" y="5389563"/>
          <p14:tracePt t="70917" x="1116013" y="5389563"/>
          <p14:tracePt t="71138" x="1141413" y="5397500"/>
          <p14:tracePt t="71162" x="1149350" y="5397500"/>
          <p14:tracePt t="71187" x="1157288" y="5397500"/>
          <p14:tracePt t="71203" x="1166813" y="5397500"/>
          <p14:tracePt t="71210" x="1174750" y="5397500"/>
          <p14:tracePt t="71219" x="1182688" y="5397500"/>
          <p14:tracePt t="71235" x="1200150" y="5397500"/>
          <p14:tracePt t="71252" x="1216025" y="5397500"/>
          <p14:tracePt t="71267" x="1233488" y="5397500"/>
          <p14:tracePt t="71284" x="1266825" y="5397500"/>
          <p14:tracePt t="71284" x="1284288" y="5397500"/>
          <p14:tracePt t="71300" x="1292225" y="5397500"/>
          <p14:tracePt t="71317" x="1350963" y="5397500"/>
          <p14:tracePt t="71333" x="1376363" y="5397500"/>
          <p14:tracePt t="71350" x="1427163" y="5397500"/>
          <p14:tracePt t="71367" x="1485900" y="5397500"/>
          <p14:tracePt t="71383" x="1568450" y="5397500"/>
          <p14:tracePt t="71400" x="1619250" y="5397500"/>
          <p14:tracePt t="71417" x="1685925" y="5397500"/>
          <p14:tracePt t="71433" x="1728788" y="5397500"/>
          <p14:tracePt t="71450" x="1779588" y="5397500"/>
          <p14:tracePt t="71466" x="1803400" y="5397500"/>
          <p14:tracePt t="71484" x="1812925" y="5397500"/>
          <p14:tracePt t="71790" x="1812925" y="5405438"/>
          <p14:tracePt t="71806" x="1795463" y="5405438"/>
          <p14:tracePt t="71814" x="1787525" y="5414963"/>
          <p14:tracePt t="71822" x="1779588" y="5414963"/>
          <p14:tracePt t="71833" x="1762125" y="5414963"/>
          <p14:tracePt t="71850" x="1711325" y="5438775"/>
          <p14:tracePt t="71866" x="1662113" y="5438775"/>
          <p14:tracePt t="71883" x="1619250" y="5456238"/>
          <p14:tracePt t="71901" x="1577975" y="5464175"/>
          <p14:tracePt t="71916" x="1560513" y="5473700"/>
          <p14:tracePt t="71933" x="1535113" y="5489575"/>
          <p14:tracePt t="72498" x="1527175" y="5497513"/>
          <p14:tracePt t="72507" x="1519238" y="5497513"/>
          <p14:tracePt t="72518" x="1509713" y="5507038"/>
          <p14:tracePt t="72533" x="1485900" y="5522913"/>
          <p14:tracePt t="72550" x="1443038" y="5548313"/>
          <p14:tracePt t="72567" x="1409700" y="5573713"/>
          <p14:tracePt t="72584" x="1368425" y="5599113"/>
          <p14:tracePt t="72600" x="1325563" y="5614988"/>
          <p14:tracePt t="72617" x="1292225" y="5632450"/>
          <p14:tracePt t="72633" x="1266825" y="5649913"/>
          <p14:tracePt t="72650" x="1233488" y="5657850"/>
          <p14:tracePt t="72667" x="1208088" y="5665788"/>
          <p14:tracePt t="72683" x="1192213" y="5673725"/>
          <p14:tracePt t="72700" x="1174750" y="5683250"/>
          <p14:tracePt t="72717" x="1149350" y="5683250"/>
          <p14:tracePt t="72898" x="1157288" y="5683250"/>
          <p14:tracePt t="72906" x="1166813" y="5683250"/>
          <p14:tracePt t="72922" x="1182688" y="5683250"/>
          <p14:tracePt t="72933" x="1192213" y="5683250"/>
          <p14:tracePt t="72950" x="1216025" y="5673725"/>
          <p14:tracePt t="72967" x="1284288" y="5665788"/>
          <p14:tracePt t="72983" x="1343025" y="5665788"/>
          <p14:tracePt t="73000" x="1417638" y="5665788"/>
          <p14:tracePt t="73016" x="1509713" y="5665788"/>
          <p14:tracePt t="73034" x="1619250" y="5665788"/>
          <p14:tracePt t="73050" x="1703388" y="5665788"/>
          <p14:tracePt t="73067" x="1779588" y="5657850"/>
          <p14:tracePt t="73083" x="1812925" y="5657850"/>
          <p14:tracePt t="73100" x="1828800" y="5649913"/>
          <p14:tracePt t="73199" x="1838325" y="5640388"/>
          <p14:tracePt t="73215" x="1838325" y="5632450"/>
          <p14:tracePt t="73240" x="1838325" y="5624513"/>
          <p14:tracePt t="74480" x="1879600" y="5624513"/>
          <p14:tracePt t="74482" x="1938338" y="5607050"/>
          <p14:tracePt t="74501" x="2198688" y="5540375"/>
          <p14:tracePt t="74517" x="2651125" y="5422900"/>
          <p14:tracePt t="74533" x="3105150" y="5287963"/>
          <p14:tracePt t="74550" x="3448050" y="5195888"/>
          <p14:tracePt t="74567" x="3659188" y="5137150"/>
          <p14:tracePt t="74583" x="3800475" y="5086350"/>
          <p14:tracePt t="74600" x="3910013" y="5037138"/>
          <p14:tracePt t="74616" x="4019550" y="4978400"/>
          <p14:tracePt t="74633" x="4086225" y="4927600"/>
          <p14:tracePt t="74650" x="4129088" y="4894263"/>
          <p14:tracePt t="74717" x="4119563" y="4894263"/>
          <p14:tracePt t="74724" x="4094163" y="4894263"/>
          <p14:tracePt t="74734" x="4052888" y="4894263"/>
          <p14:tracePt t="74750" x="4002088" y="4894263"/>
          <p14:tracePt t="74766" x="3876675" y="4876800"/>
          <p14:tracePt t="74783" x="3700463" y="4860925"/>
          <p14:tracePt t="74799" x="3482975" y="4826000"/>
          <p14:tracePt t="74816" x="3238500" y="4826000"/>
          <p14:tracePt t="74834" x="2970213" y="4826000"/>
          <p14:tracePt t="74850" x="2760663" y="4868863"/>
          <p14:tracePt t="74867" x="2559050" y="4978400"/>
          <p14:tracePt t="74883" x="2416175" y="5129213"/>
          <p14:tracePt t="74900" x="2308225" y="5338763"/>
          <p14:tracePt t="74917" x="2257425" y="5640388"/>
          <p14:tracePt t="74933" x="2239963" y="6018213"/>
          <p14:tracePt t="74950" x="2239963" y="6296025"/>
          <p14:tracePt t="74967" x="2316163" y="6546850"/>
          <p14:tracePt t="74984" x="2441575" y="6740525"/>
          <p14:tracePt t="75068" x="3071813" y="6791325"/>
          <p14:tracePt t="75076" x="3130550" y="6748463"/>
          <p14:tracePt t="75084" x="3179763" y="6699250"/>
          <p14:tracePt t="75100" x="3271838" y="6589713"/>
          <p14:tracePt t="75117" x="3365500" y="6488113"/>
          <p14:tracePt t="75133" x="3432175" y="6396038"/>
          <p14:tracePt t="75150" x="3465513" y="6329363"/>
          <p14:tracePt t="75166" x="3473450" y="6278563"/>
          <p14:tracePt t="75183" x="3473450" y="6219825"/>
          <p14:tracePt t="75200" x="3473450" y="6194425"/>
          <p14:tracePt t="75217" x="3473450" y="6161088"/>
          <p14:tracePt t="75234" x="3473450" y="6145213"/>
          <p14:tracePt t="75250" x="3482975" y="6135688"/>
          <p14:tracePt t="75304" x="3482975" y="6127750"/>
          <p14:tracePt t="76713" x="3465513" y="6127750"/>
          <p14:tracePt t="76722" x="3414713" y="6135688"/>
          <p14:tracePt t="76734" x="3365500" y="6153150"/>
          <p14:tracePt t="76750" x="3248025" y="6186488"/>
          <p14:tracePt t="76766" x="3189288" y="6194425"/>
          <p14:tracePt t="76784" x="3163888" y="6194425"/>
          <p14:tracePt t="76800" x="3113088" y="6194425"/>
          <p14:tracePt t="76817" x="3046413" y="6178550"/>
          <p14:tracePt t="76833" x="3013075" y="6161088"/>
          <p14:tracePt t="76850" x="2936875" y="6161088"/>
          <p14:tracePt t="76867" x="2886075" y="6127750"/>
          <p14:tracePt t="76883" x="2836863" y="6119813"/>
          <p14:tracePt t="76900" x="2786063" y="6094413"/>
          <p14:tracePt t="76917" x="2727325" y="6061075"/>
          <p14:tracePt t="76934" x="2701925" y="6035675"/>
          <p14:tracePt t="76950" x="2668588" y="6002338"/>
          <p14:tracePt t="76967" x="2625725" y="5984875"/>
          <p14:tracePt t="76984" x="2584450" y="5943600"/>
          <p14:tracePt t="77000" x="2559050" y="5934075"/>
          <p14:tracePt t="77017" x="2551113" y="5926138"/>
          <p14:tracePt t="77463" x="2559050" y="5926138"/>
          <p14:tracePt t="77470" x="2566988" y="5926138"/>
          <p14:tracePt t="77484" x="2584450" y="5926138"/>
          <p14:tracePt t="77500" x="2609850" y="5943600"/>
          <p14:tracePt t="77517" x="2635250" y="5943600"/>
          <p14:tracePt t="77533" x="2660650" y="5943600"/>
          <p14:tracePt t="77550" x="2684463" y="5976938"/>
          <p14:tracePt t="78466" x="2651125" y="5959475"/>
          <p14:tracePt t="78474" x="2635250" y="5951538"/>
          <p14:tracePt t="78483" x="2617788" y="5934075"/>
          <p14:tracePt t="78501" x="2576513" y="5908675"/>
          <p14:tracePt t="78517" x="2525713" y="5892800"/>
          <p14:tracePt t="78534" x="2484438" y="5892800"/>
          <p14:tracePt t="78550" x="2425700" y="5884863"/>
          <p14:tracePt t="78566" x="2357438" y="5884863"/>
          <p14:tracePt t="78583" x="2273300" y="5884863"/>
          <p14:tracePt t="78600" x="2147888" y="5884863"/>
          <p14:tracePt t="78617" x="1989138" y="5875338"/>
          <p14:tracePt t="78633" x="1812925" y="5867400"/>
          <p14:tracePt t="78650" x="1627188" y="5859463"/>
          <p14:tracePt t="78667" x="1476375" y="5859463"/>
          <p14:tracePt t="78684" x="1368425" y="5849938"/>
          <p14:tracePt t="78700" x="1343025" y="5849938"/>
          <p14:tracePt t="78717" x="1333500" y="5849938"/>
          <p14:tracePt t="78832" x="1317625" y="5834063"/>
          <p14:tracePt t="78851" x="1317625" y="5816600"/>
          <p14:tracePt t="78857" x="1317625" y="5800725"/>
          <p14:tracePt t="78867" x="1309688" y="5791200"/>
          <p14:tracePt t="78883" x="1300163" y="5767388"/>
          <p14:tracePt t="78900" x="1292225" y="5732463"/>
          <p14:tracePt t="78916" x="1266825" y="5683250"/>
          <p14:tracePt t="78933" x="1258888" y="5665788"/>
          <p14:tracePt t="78950" x="1233488" y="5624513"/>
          <p14:tracePt t="78967" x="1216025" y="5573713"/>
          <p14:tracePt t="78984" x="1200150" y="5548313"/>
          <p14:tracePt t="79000" x="1182688" y="5522913"/>
          <p14:tracePt t="79020" x="1174750" y="5514975"/>
          <p14:tracePt t="79126" x="1166813" y="5514975"/>
          <p14:tracePt t="79134" x="1157288" y="5514975"/>
          <p14:tracePt t="79142" x="1149350" y="5514975"/>
          <p14:tracePt t="79150" x="1141413" y="5514975"/>
          <p14:tracePt t="79175" x="1133475" y="5522913"/>
          <p14:tracePt t="79191" x="1123950" y="5522913"/>
          <p14:tracePt t="79217" x="1116013" y="5532438"/>
          <p14:tracePt t="79273" x="1116013" y="5540375"/>
          <p14:tracePt t="79281" x="1116013" y="5548313"/>
          <p14:tracePt t="79288" x="1133475" y="5573713"/>
          <p14:tracePt t="79300" x="1157288" y="5581650"/>
          <p14:tracePt t="79317" x="1241425" y="5599113"/>
          <p14:tracePt t="79334" x="1333500" y="5614988"/>
          <p14:tracePt t="79350" x="1401763" y="5624513"/>
          <p14:tracePt t="79367" x="1468438" y="5624513"/>
          <p14:tracePt t="79383" x="1527175" y="5624513"/>
          <p14:tracePt t="79400" x="1544638" y="5624513"/>
          <p14:tracePt t="79509" x="1552575" y="5624513"/>
          <p14:tracePt t="79574" x="1560513" y="5624513"/>
          <p14:tracePt t="79737" x="1577975" y="5632450"/>
          <p14:tracePt t="79754" x="1585913" y="5640388"/>
          <p14:tracePt t="82837" x="1593850" y="5640388"/>
          <p14:tracePt t="82963" x="1593850" y="5632450"/>
          <p14:tracePt t="82979" x="1585913" y="5632450"/>
          <p14:tracePt t="82987" x="1585913" y="5624513"/>
          <p14:tracePt t="83000" x="1568450" y="5614988"/>
          <p14:tracePt t="83017" x="1552575" y="5591175"/>
          <p14:tracePt t="83034" x="1535113" y="5573713"/>
          <p14:tracePt t="83050" x="1519238" y="5573713"/>
          <p14:tracePt t="83066" x="1485900" y="5556250"/>
          <p14:tracePt t="83083" x="1468438" y="5548313"/>
          <p14:tracePt t="83100" x="1460500" y="5540375"/>
          <p14:tracePt t="83117" x="1450975" y="5540375"/>
          <p14:tracePt t="83135" x="1417638" y="5540375"/>
          <p14:tracePt t="83150" x="1392238" y="5540375"/>
          <p14:tracePt t="83166" x="1376363" y="5540375"/>
          <p14:tracePt t="83183" x="1317625" y="5540375"/>
          <p14:tracePt t="83200" x="1266825" y="5532438"/>
          <p14:tracePt t="83215" x="1241425" y="5522913"/>
          <p14:tracePt t="83233" x="1174750" y="5507038"/>
          <p14:tracePt t="83250" x="1157288" y="5481638"/>
          <p14:tracePt t="83267" x="1149350" y="5473700"/>
          <p14:tracePt t="83283" x="1141413" y="5456238"/>
          <p14:tracePt t="83305" x="1123950" y="5448300"/>
          <p14:tracePt t="83329" x="1116013" y="5430838"/>
          <p14:tracePt t="83346" x="1098550" y="5422900"/>
          <p14:tracePt t="83362" x="1074738" y="5422900"/>
          <p14:tracePt t="83371" x="1074738" y="5414963"/>
          <p14:tracePt t="83387" x="1065213" y="5405438"/>
          <p14:tracePt t="83542" x="1074738" y="5397500"/>
          <p14:tracePt t="83550" x="1090613" y="5397500"/>
          <p14:tracePt t="83558" x="1123950" y="5389563"/>
          <p14:tracePt t="83567" x="1157288" y="5380038"/>
          <p14:tracePt t="83584" x="1208088" y="5380038"/>
          <p14:tracePt t="83600" x="1309688" y="5364163"/>
          <p14:tracePt t="83617" x="1435100" y="5356225"/>
          <p14:tracePt t="83634" x="1568450" y="5346700"/>
          <p14:tracePt t="83650" x="1670050" y="5338763"/>
          <p14:tracePt t="83666" x="1711325" y="5338763"/>
          <p14:tracePt t="83683" x="1720850" y="5338763"/>
          <p14:tracePt t="83713" x="1728788" y="5338763"/>
          <p14:tracePt t="83720" x="1728788" y="5330825"/>
          <p14:tracePt t="83737" x="1744663" y="5330825"/>
          <p14:tracePt t="90374" x="1736725" y="5330825"/>
          <p14:tracePt t="90382" x="1736725" y="5346700"/>
          <p14:tracePt t="90391" x="1736725" y="5380038"/>
          <p14:tracePt t="90400" x="1795463" y="5448300"/>
          <p14:tracePt t="90417" x="1963738" y="5649913"/>
          <p14:tracePt t="90434" x="1997075" y="5708650"/>
          <p14:tracePt t="90451" x="2014538" y="5749925"/>
          <p14:tracePt t="90874" x="1989138" y="5749925"/>
          <p14:tracePt t="90890" x="1979613" y="5749925"/>
          <p14:tracePt t="90916" x="1971675" y="5749925"/>
          <p14:tracePt t="90923" x="1963738" y="5767388"/>
          <p14:tracePt t="90933" x="1946275" y="5783263"/>
          <p14:tracePt t="90950" x="1905000" y="5816600"/>
          <p14:tracePt t="90967" x="1862138" y="5842000"/>
          <p14:tracePt t="90984" x="1854200" y="5842000"/>
          <p14:tracePt t="92077" x="1828800" y="5842000"/>
          <p14:tracePt t="92080" x="1812925" y="5842000"/>
          <p14:tracePt t="92100" x="1754188" y="5842000"/>
          <p14:tracePt t="92117" x="1685925" y="5842000"/>
          <p14:tracePt t="92134" x="1593850" y="5842000"/>
          <p14:tracePt t="92150" x="1501775" y="5842000"/>
          <p14:tracePt t="92167" x="1427163" y="5842000"/>
          <p14:tracePt t="92183" x="1392238" y="5849938"/>
          <p14:tracePt t="92217" x="1384300" y="5849938"/>
          <p14:tracePt t="92233" x="1368425" y="5849938"/>
          <p14:tracePt t="92258" x="1358900" y="5849938"/>
          <p14:tracePt t="92282" x="1350963" y="5849938"/>
          <p14:tracePt t="92366" x="1343025" y="5849938"/>
          <p14:tracePt t="92405" x="1333500" y="5849938"/>
          <p14:tracePt t="93124" x="1325563" y="5849938"/>
          <p14:tracePt t="93214" x="1317625" y="5849938"/>
          <p14:tracePt t="95592" x="1309688" y="5849938"/>
          <p14:tracePt t="95594" x="1284288" y="5867400"/>
          <p14:tracePt t="95617" x="1200150" y="5908675"/>
          <p14:tracePt t="95634" x="1141413" y="5934075"/>
          <p14:tracePt t="95650" x="1031875" y="5969000"/>
          <p14:tracePt t="95667" x="922338" y="6002338"/>
          <p14:tracePt t="95684" x="847725" y="6027738"/>
          <p14:tracePt t="95685" x="814388" y="6027738"/>
          <p14:tracePt t="95700" x="771525" y="6043613"/>
          <p14:tracePt t="95717" x="746125" y="6051550"/>
          <p14:tracePt t="95717" x="738188" y="6051550"/>
          <p14:tracePt t="95733" x="730250" y="6051550"/>
          <p14:tracePt t="95750" x="712788" y="6061075"/>
          <p14:tracePt t="95767" x="696913" y="6086475"/>
          <p14:tracePt t="95784" x="663575" y="6119813"/>
          <p14:tracePt t="95800" x="620713" y="6194425"/>
          <p14:tracePt t="95817" x="536575" y="6286500"/>
          <p14:tracePt t="95833" x="503238" y="6296025"/>
          <p14:tracePt t="95850" x="428625" y="6311900"/>
          <p14:tracePt t="95867" x="428625" y="6321425"/>
          <p14:tracePt t="96103" x="436563" y="6286500"/>
          <p14:tracePt t="96110" x="436563" y="6270625"/>
          <p14:tracePt t="96118" x="461963" y="6227763"/>
          <p14:tracePt t="96133" x="477838" y="6211888"/>
          <p14:tracePt t="96150" x="503238" y="6178550"/>
          <p14:tracePt t="96167" x="546100" y="6153150"/>
          <p14:tracePt t="96167" x="579438" y="6127750"/>
          <p14:tracePt t="96183" x="612775" y="6119813"/>
          <p14:tracePt t="96200" x="671513" y="6102350"/>
          <p14:tracePt t="96217" x="746125" y="6086475"/>
          <p14:tracePt t="96233" x="781050" y="6086475"/>
          <p14:tracePt t="96250" x="788988" y="6086475"/>
          <p14:tracePt t="96273" x="796925" y="6086475"/>
          <p14:tracePt t="96283" x="781050" y="6110288"/>
          <p14:tracePt t="96300" x="687388" y="6135688"/>
          <p14:tracePt t="96316" x="612775" y="6145213"/>
          <p14:tracePt t="96495" x="628650" y="6145213"/>
          <p14:tracePt t="96503" x="671513" y="6145213"/>
          <p14:tracePt t="96517" x="722313" y="6145213"/>
          <p14:tracePt t="96533" x="771525" y="6145213"/>
          <p14:tracePt t="96550" x="855663" y="6145213"/>
          <p14:tracePt t="96567" x="957263" y="6145213"/>
          <p14:tracePt t="96583" x="1065213" y="6145213"/>
          <p14:tracePt t="96600" x="1174750" y="6145213"/>
          <p14:tracePt t="96617" x="1284288" y="6145213"/>
          <p14:tracePt t="96617" x="1333500" y="6145213"/>
          <p14:tracePt t="96633" x="1392238" y="6145213"/>
          <p14:tracePt t="96650" x="1476375" y="6145213"/>
          <p14:tracePt t="96667" x="1577975" y="6145213"/>
          <p14:tracePt t="96684" x="1627188" y="6145213"/>
          <p14:tracePt t="96700" x="1644650" y="6145213"/>
          <p14:tracePt t="96717" x="1662113" y="6145213"/>
          <p14:tracePt t="96734" x="1670050" y="6145213"/>
          <p14:tracePt t="96750" x="1685925" y="6145213"/>
          <p14:tracePt t="96773" x="1695450" y="6145213"/>
          <p14:tracePt t="96783" x="1703388" y="6145213"/>
          <p14:tracePt t="96800" x="1711325" y="6145213"/>
          <p14:tracePt t="96817" x="1736725" y="6145213"/>
          <p14:tracePt t="97157" x="1736725" y="6153150"/>
          <p14:tracePt t="97174" x="1720850" y="6153150"/>
          <p14:tracePt t="97184" x="1711325" y="6153150"/>
          <p14:tracePt t="97190" x="1703388" y="6153150"/>
          <p14:tracePt t="97206" x="1695450" y="6153150"/>
          <p14:tracePt t="97223" x="1677988" y="6153150"/>
          <p14:tracePt t="97239" x="1662113" y="6161088"/>
          <p14:tracePt t="97250" x="1652588" y="6161088"/>
          <p14:tracePt t="97267" x="1636713" y="6161088"/>
          <p14:tracePt t="97283" x="1603375" y="6161088"/>
          <p14:tracePt t="97300" x="1585913" y="6161088"/>
          <p14:tracePt t="97317" x="1544638" y="6161088"/>
          <p14:tracePt t="97333" x="1485900" y="6161088"/>
          <p14:tracePt t="97350" x="1417638" y="6161088"/>
          <p14:tracePt t="97366" x="1350963" y="6161088"/>
          <p14:tracePt t="97383" x="1274763" y="6161088"/>
          <p14:tracePt t="97400" x="1149350" y="6161088"/>
          <p14:tracePt t="97417" x="1016000" y="6161088"/>
          <p14:tracePt t="97433" x="898525" y="6161088"/>
          <p14:tracePt t="97450" x="830263" y="6161088"/>
          <p14:tracePt t="97558" x="822325" y="6161088"/>
          <p14:tracePt t="97567" x="822325" y="6169025"/>
          <p14:tracePt t="97583" x="822325" y="6178550"/>
          <p14:tracePt t="97590" x="822325" y="6186488"/>
          <p14:tracePt t="97601" x="822325" y="6194425"/>
          <p14:tracePt t="97617" x="847725" y="6227763"/>
          <p14:tracePt t="97634" x="889000" y="6245225"/>
          <p14:tracePt t="97650" x="947738" y="6262688"/>
          <p14:tracePt t="97667" x="1039813" y="6278563"/>
          <p14:tracePt t="97683" x="1149350" y="6286500"/>
          <p14:tracePt t="97700" x="1250950" y="6296025"/>
          <p14:tracePt t="97716" x="1358900" y="6311900"/>
          <p14:tracePt t="97733" x="1409700" y="6321425"/>
          <p14:tracePt t="97750" x="1450975" y="6321425"/>
          <p14:tracePt t="97767" x="1468438" y="6329363"/>
          <p14:tracePt t="97928" x="1460500" y="6329363"/>
          <p14:tracePt t="97943" x="1450975" y="6329363"/>
          <p14:tracePt t="97960" x="1435100" y="6329363"/>
          <p14:tracePt t="97984" x="1427163" y="6329363"/>
          <p14:tracePt t="98017" x="1417638" y="6329363"/>
          <p14:tracePt t="98025" x="1409700" y="6329363"/>
          <p14:tracePt t="98034" x="1401763" y="6329363"/>
          <p14:tracePt t="98050" x="1384300" y="6329363"/>
          <p14:tracePt t="98067" x="1343025" y="6329363"/>
          <p14:tracePt t="98084" x="1300163" y="6329363"/>
          <p14:tracePt t="98100" x="1241425" y="6329363"/>
          <p14:tracePt t="98117" x="1174750" y="6329363"/>
          <p14:tracePt t="98134" x="1123950" y="6337300"/>
          <p14:tracePt t="98150" x="1108075" y="6337300"/>
          <p14:tracePt t="98167" x="1082675" y="6337300"/>
          <p14:tracePt t="98183" x="1065213" y="6337300"/>
          <p14:tracePt t="98271" x="1065213" y="6345238"/>
          <p14:tracePt t="98279" x="1065213" y="6354763"/>
          <p14:tracePt t="98287" x="1082675" y="6354763"/>
          <p14:tracePt t="98300" x="1108075" y="6362700"/>
          <p14:tracePt t="98317" x="1166813" y="6388100"/>
          <p14:tracePt t="98334" x="1250950" y="6388100"/>
          <p14:tracePt t="98350" x="1317625" y="6396038"/>
          <p14:tracePt t="98367" x="1384300" y="6396038"/>
          <p14:tracePt t="98383" x="1450975" y="6396038"/>
          <p14:tracePt t="98400" x="1493838" y="6396038"/>
          <p14:tracePt t="98417" x="1527175" y="6396038"/>
          <p14:tracePt t="98433" x="1544638" y="6396038"/>
          <p14:tracePt t="98450" x="1552575" y="6396038"/>
          <p14:tracePt t="98466" x="1603375" y="6396038"/>
          <p14:tracePt t="98483" x="1652588" y="6396038"/>
          <p14:tracePt t="98500" x="1728788" y="6380163"/>
          <p14:tracePt t="98516" x="1754188" y="6380163"/>
          <p14:tracePt t="98534" x="1812925" y="6370638"/>
          <p14:tracePt t="98550" x="1820863" y="6362700"/>
          <p14:tracePt t="98770" x="1828800" y="6362700"/>
          <p14:tracePt t="106999" x="1905000" y="6337300"/>
          <p14:tracePt t="107009" x="1946275" y="6311900"/>
          <p14:tracePt t="107018" x="2005013" y="6278563"/>
          <p14:tracePt t="107033" x="2097088" y="6203950"/>
          <p14:tracePt t="107050" x="2147888" y="6161088"/>
          <p14:tracePt t="107067" x="2165350" y="6110288"/>
          <p14:tracePt t="107083" x="2165350" y="6076950"/>
          <p14:tracePt t="107100" x="2165350" y="6069013"/>
          <p14:tracePt t="107147" x="2139950" y="6069013"/>
          <p14:tracePt t="107155" x="2106613" y="6061075"/>
          <p14:tracePt t="107167" x="2089150" y="6061075"/>
          <p14:tracePt t="107183" x="2055813" y="6051550"/>
          <p14:tracePt t="107204" x="2081213" y="6043613"/>
          <p14:tracePt t="107217" x="2173288" y="6027738"/>
          <p14:tracePt t="107233" x="2508250" y="5926138"/>
          <p14:tracePt t="107250" x="3054350" y="5767388"/>
          <p14:tracePt t="107267" x="3490913" y="5632450"/>
          <p14:tracePt t="107283" x="3843338" y="5514975"/>
          <p14:tracePt t="107300" x="4119563" y="5438775"/>
          <p14:tracePt t="107316" x="4305300" y="5389563"/>
          <p14:tracePt t="107334" x="4321175" y="5389563"/>
          <p14:tracePt t="107367" x="4338638" y="5389563"/>
          <p14:tracePt t="107408" x="4354513" y="5389563"/>
          <p14:tracePt t="107416" x="4379913" y="5389563"/>
          <p14:tracePt t="107424" x="4413250" y="5380038"/>
          <p14:tracePt t="107433" x="4438650" y="5372100"/>
          <p14:tracePt t="107450" x="4497388" y="5330825"/>
          <p14:tracePt t="107467" x="4522788" y="5280025"/>
          <p14:tracePt t="107677" x="4530725" y="5280025"/>
          <p14:tracePt t="107701" x="4540250" y="5280025"/>
          <p14:tracePt t="107709" x="4556125" y="5287963"/>
          <p14:tracePt t="107718" x="4564063" y="5287963"/>
          <p14:tracePt t="107733" x="4598988" y="5295900"/>
          <p14:tracePt t="107750" x="4632325" y="5338763"/>
          <p14:tracePt t="107954" x="4632325" y="5346700"/>
          <p14:tracePt t="107962" x="4614863" y="5356225"/>
          <p14:tracePt t="107970" x="4581525" y="5364163"/>
          <p14:tracePt t="107984" x="4522788" y="5380038"/>
          <p14:tracePt t="108000" x="4338638" y="5438775"/>
          <p14:tracePt t="108017" x="4187825" y="5489575"/>
          <p14:tracePt t="108034" x="4103688" y="5497513"/>
          <p14:tracePt t="108050" x="4086225" y="5497513"/>
          <p14:tracePt t="108068" x="4044950" y="5497513"/>
          <p14:tracePt t="108083" x="4027488" y="5497513"/>
          <p14:tracePt t="108100" x="3986213" y="5497513"/>
          <p14:tracePt t="108117" x="3968750" y="5497513"/>
          <p14:tracePt t="108117" x="3943350" y="5497513"/>
          <p14:tracePt t="108133" x="3917950" y="5497513"/>
          <p14:tracePt t="108150" x="3868738" y="5497513"/>
          <p14:tracePt t="108167" x="3810000" y="5497513"/>
          <p14:tracePt t="108183" x="3751263" y="5497513"/>
          <p14:tracePt t="108200" x="3700463" y="5497513"/>
          <p14:tracePt t="108216" x="3633788" y="5497513"/>
          <p14:tracePt t="108233" x="3557588" y="5497513"/>
          <p14:tracePt t="108250" x="3457575" y="5497513"/>
          <p14:tracePt t="108266" x="3340100" y="5497513"/>
          <p14:tracePt t="108283" x="3248025" y="5489575"/>
          <p14:tracePt t="108300" x="3189288" y="5481638"/>
          <p14:tracePt t="108317" x="3171825" y="5473700"/>
          <p14:tracePt t="108337" x="3163888" y="5473700"/>
          <p14:tracePt t="108361" x="3163888" y="5464175"/>
          <p14:tracePt t="108369" x="3179763" y="5456238"/>
          <p14:tracePt t="108383" x="3205163" y="5456238"/>
          <p14:tracePt t="108400" x="3297238" y="5430838"/>
          <p14:tracePt t="108417" x="3373438" y="5430838"/>
          <p14:tracePt t="108433" x="3482975" y="5430838"/>
          <p14:tracePt t="108450" x="3616325" y="5430838"/>
          <p14:tracePt t="108467" x="3725863" y="5430838"/>
          <p14:tracePt t="108467" x="3784600" y="5430838"/>
          <p14:tracePt t="108483" x="3876675" y="5430838"/>
          <p14:tracePt t="108500" x="3884613" y="5430838"/>
          <p14:tracePt t="108517" x="3894138" y="5430838"/>
          <p14:tracePt t="111398" x="3927475" y="5430838"/>
          <p14:tracePt t="111400" x="4011613" y="5430838"/>
          <p14:tracePt t="111416" x="4103688" y="5430838"/>
          <p14:tracePt t="111433" x="4229100" y="5422900"/>
          <p14:tracePt t="113893" x="4237038" y="5422900"/>
          <p14:tracePt t="113894" x="4237038" y="5430838"/>
          <p14:tracePt t="113917" x="4144963" y="5497513"/>
          <p14:tracePt t="113933" x="4044950" y="5565775"/>
          <p14:tracePt t="113950" x="3960813" y="5632450"/>
          <p14:tracePt t="113966" x="3902075" y="5673725"/>
          <p14:tracePt t="113983" x="3843338" y="5716588"/>
          <p14:tracePt t="114000" x="3810000" y="5757863"/>
          <p14:tracePt t="114016" x="3776663" y="5783263"/>
          <p14:tracePt t="114034" x="3759200" y="5808663"/>
          <p14:tracePt t="125191" x="3759200" y="5826125"/>
          <p14:tracePt t="125203" x="3733800" y="5859463"/>
          <p14:tracePt t="125211" x="3733800" y="5875338"/>
          <p14:tracePt t="125220" x="3733800" y="5884863"/>
          <p14:tracePt t="125233" x="3725863" y="5908675"/>
          <p14:tracePt t="125250" x="3708400" y="5992813"/>
          <p14:tracePt t="125266" x="3659188" y="6076950"/>
          <p14:tracePt t="125283" x="3575050" y="6169025"/>
          <p14:tracePt t="125300" x="3506788" y="6227763"/>
          <p14:tracePt t="125316" x="3473450" y="6245225"/>
          <p14:tracePt t="125450" x="3448050" y="6245225"/>
          <p14:tracePt t="125457" x="3414713" y="6245225"/>
          <p14:tracePt t="125467" x="3414713" y="6237288"/>
          <p14:tracePt t="125483" x="3414713" y="6203950"/>
          <p14:tracePt t="125500" x="3448050" y="6161088"/>
          <p14:tracePt t="125517" x="3516313" y="6145213"/>
          <p14:tracePt t="125533" x="3633788" y="6119813"/>
          <p14:tracePt t="125550" x="3759200" y="6094413"/>
          <p14:tracePt t="125567" x="3884613" y="6076950"/>
          <p14:tracePt t="125583" x="3968750" y="6061075"/>
          <p14:tracePt t="125600" x="4019550" y="6051550"/>
          <p14:tracePt t="125616" x="4060825" y="6043613"/>
          <p14:tracePt t="125633" x="4078288" y="6043613"/>
          <p14:tracePt t="133497" x="4103688" y="6027738"/>
          <p14:tracePt t="133506" x="4152900" y="5969000"/>
          <p14:tracePt t="133517" x="4203700" y="5918200"/>
          <p14:tracePt t="133533" x="4329113" y="5800725"/>
          <p14:tracePt t="133550" x="4456113" y="5691188"/>
          <p14:tracePt t="133567" x="4573588" y="5632450"/>
          <p14:tracePt t="133583" x="4657725" y="5614988"/>
          <p14:tracePt t="133600" x="4665663" y="5614988"/>
          <p14:tracePt t="133922" x="4673600" y="5614988"/>
          <p14:tracePt t="133930" x="4691063" y="5614988"/>
          <p14:tracePt t="133937" x="4716463" y="5614988"/>
          <p14:tracePt t="133950" x="4791075" y="5614988"/>
          <p14:tracePt t="133967" x="5168900" y="5581650"/>
          <p14:tracePt t="133983" x="5856288" y="5330825"/>
          <p14:tracePt t="134001" x="6427788" y="5053013"/>
          <p14:tracePt t="134016" x="7015163" y="4784725"/>
          <p14:tracePt t="134033" x="7651750" y="4491038"/>
          <p14:tracePt t="134050" x="8248650" y="4179888"/>
          <p14:tracePt t="134067" x="8626475" y="3970338"/>
          <p14:tracePt t="134083" x="8885238" y="3844925"/>
          <p14:tracePt t="134099" x="9028113" y="3760788"/>
          <p14:tracePt t="134116" x="9086850" y="3727450"/>
          <p14:tracePt t="134141" x="9096375" y="3717925"/>
          <p14:tracePt t="134150" x="9104313" y="3717925"/>
          <p14:tracePt t="134167" x="9129713" y="3702050"/>
          <p14:tracePt t="134183" x="9204325" y="3668713"/>
          <p14:tracePt t="134200" x="9305925" y="3651250"/>
          <p14:tracePt t="134217" x="9423400" y="3617913"/>
          <p14:tracePt t="134233" x="9515475" y="3592513"/>
          <p14:tracePt t="134250" x="9607550" y="3567113"/>
          <p14:tracePt t="134266" x="9674225" y="3551238"/>
          <p14:tracePt t="134283" x="9707563" y="3525838"/>
          <p14:tracePt t="134300" x="9750425" y="3492500"/>
          <p14:tracePt t="134317" x="9775825" y="3467100"/>
          <p14:tracePt t="134333" x="9809163" y="3433763"/>
          <p14:tracePt t="134350" x="9842500" y="3416300"/>
          <p14:tracePt t="134366" x="9875838" y="3398838"/>
          <p14:tracePt t="134383" x="9918700" y="3398838"/>
          <p14:tracePt t="134400" x="9952038" y="3398838"/>
          <p14:tracePt t="134417" x="9967913" y="3398838"/>
          <p14:tracePt t="134433" x="9967913" y="3459163"/>
          <p14:tracePt t="134450" x="9952038" y="3517900"/>
          <p14:tracePt t="134451" x="9942513" y="3525838"/>
          <p14:tracePt t="135119" x="9942513" y="3508375"/>
          <p14:tracePt t="135128" x="9942513" y="3475038"/>
          <p14:tracePt t="135136" x="9926638" y="3424238"/>
          <p14:tracePt t="135150" x="9918700" y="3408363"/>
          <p14:tracePt t="135167" x="9859963" y="3306763"/>
          <p14:tracePt t="135183" x="9750425" y="3163888"/>
          <p14:tracePt t="135200" x="9574213" y="2979738"/>
          <p14:tracePt t="135217" x="9305925" y="2744788"/>
          <p14:tracePt t="135233" x="8978900" y="2501900"/>
          <p14:tracePt t="135250" x="8391525" y="2132013"/>
          <p14:tracePt t="135268" x="8097838" y="1955800"/>
          <p14:tracePt t="135284" x="7929563" y="1855788"/>
          <p14:tracePt t="135298" x="7870825" y="1797050"/>
          <p14:tracePt t="135327" x="7820025" y="1754188"/>
          <p14:tracePt t="135335" x="7710488" y="1654175"/>
          <p14:tracePt t="135350" x="7661275" y="1595438"/>
          <p14:tracePt t="135367" x="7610475" y="1536700"/>
          <p14:tracePt t="135367" x="7585075" y="1511300"/>
          <p14:tracePt t="135383" x="7577138" y="1511300"/>
          <p14:tracePt t="135384" x="7559675" y="1493838"/>
          <p14:tracePt t="135400" x="7500938" y="1477963"/>
          <p14:tracePt t="135417" x="7451725" y="1443038"/>
          <p14:tracePt t="135433" x="7375525" y="1419225"/>
          <p14:tracePt t="135450" x="7291388" y="1376363"/>
          <p14:tracePt t="135466" x="7250113" y="1360488"/>
          <p14:tracePt t="135483" x="7181850" y="1335088"/>
          <p14:tracePt t="135500" x="7165975" y="1317625"/>
          <p14:tracePt t="135517" x="7165975" y="1309688"/>
          <p14:tracePt t="135538" x="7165975" y="1301750"/>
          <p14:tracePt t="135555" x="7165975" y="1284288"/>
          <p14:tracePt t="135567" x="7173913" y="1276350"/>
          <p14:tracePt t="135583" x="7216775" y="1250950"/>
          <p14:tracePt t="135600" x="7283450" y="1217613"/>
          <p14:tracePt t="135617" x="7324725" y="1208088"/>
          <p14:tracePt t="135633" x="7408863" y="1200150"/>
          <p14:tracePt t="135650" x="7493000" y="1184275"/>
          <p14:tracePt t="135667" x="7559675" y="1166813"/>
          <p14:tracePt t="135683" x="7618413" y="1158875"/>
          <p14:tracePt t="135700" x="7669213" y="1158875"/>
          <p14:tracePt t="135716" x="7735888" y="1158875"/>
          <p14:tracePt t="135733" x="7853363" y="1158875"/>
          <p14:tracePt t="135734" x="7937500" y="1158875"/>
          <p14:tracePt t="135750" x="8156575" y="1158875"/>
          <p14:tracePt t="135767" x="8391525" y="1158875"/>
          <p14:tracePt t="135783" x="8685213" y="1158875"/>
          <p14:tracePt t="135800" x="8994775" y="1141413"/>
          <p14:tracePt t="135817" x="9204325" y="1141413"/>
          <p14:tracePt t="135834" x="9347200" y="1133475"/>
          <p14:tracePt t="135849" x="9390063" y="1133475"/>
          <p14:tracePt t="135970" x="9398000" y="1133475"/>
          <p14:tracePt t="135978" x="9405938" y="1133475"/>
          <p14:tracePt t="136223" x="9405938" y="1149350"/>
          <p14:tracePt t="136233" x="9405938" y="1158875"/>
          <p14:tracePt t="136239" x="9405938" y="1184275"/>
          <p14:tracePt t="136249" x="9405938" y="1217613"/>
          <p14:tracePt t="136267" x="9398000" y="1276350"/>
          <p14:tracePt t="136283" x="9398000" y="1335088"/>
          <p14:tracePt t="136300" x="9398000" y="1384300"/>
          <p14:tracePt t="136317" x="9398000" y="1419225"/>
          <p14:tracePt t="136333" x="9398000" y="1460500"/>
          <p14:tracePt t="136350" x="9398000" y="1493838"/>
          <p14:tracePt t="136367" x="9398000" y="1527175"/>
          <p14:tracePt t="136383" x="9398000" y="1562100"/>
          <p14:tracePt t="136400" x="9398000" y="1611313"/>
          <p14:tracePt t="136417" x="9398000" y="1644650"/>
          <p14:tracePt t="136433" x="9398000" y="1687513"/>
          <p14:tracePt t="136450" x="9405938" y="1712913"/>
          <p14:tracePt t="136466" x="9405938" y="1720850"/>
          <p14:tracePt t="136728" x="9405938" y="1738313"/>
          <p14:tracePt t="136736" x="9390063" y="1746250"/>
          <p14:tracePt t="136750" x="9390063" y="1762125"/>
          <p14:tracePt t="136767" x="9347200" y="1804988"/>
          <p14:tracePt t="136784" x="9296400" y="1846263"/>
          <p14:tracePt t="136799" x="9255125" y="1879600"/>
          <p14:tracePt t="136816" x="9188450" y="1922463"/>
          <p14:tracePt t="136834" x="9129713" y="1938338"/>
          <p14:tracePt t="136834" x="9104313" y="1955800"/>
          <p14:tracePt t="136850" x="9002713" y="1989138"/>
          <p14:tracePt t="136867" x="8953500" y="2014538"/>
          <p14:tracePt t="136883" x="8826500" y="2047875"/>
          <p14:tracePt t="136900" x="8767763" y="2073275"/>
          <p14:tracePt t="136917" x="8734425" y="2081213"/>
          <p14:tracePt t="136939" x="8726488" y="2081213"/>
          <p14:tracePt t="136989" x="8709025" y="2090738"/>
          <p14:tracePt t="137005" x="8701088" y="2090738"/>
          <p14:tracePt t="137020" x="8693150" y="2090738"/>
          <p14:tracePt t="137037" x="8685213" y="2098675"/>
          <p14:tracePt t="137054" x="8675688" y="2098675"/>
          <p14:tracePt t="137070" x="8659813" y="2098675"/>
          <p14:tracePt t="137437" x="8659813" y="2124075"/>
          <p14:tracePt t="137453" x="8659813" y="2132013"/>
          <p14:tracePt t="137700" x="8659813" y="2139950"/>
          <p14:tracePt t="137706" x="8659813" y="2149475"/>
          <p14:tracePt t="137717" x="8659813" y="2157413"/>
          <p14:tracePt t="137733" x="8650288" y="2173288"/>
          <p14:tracePt t="137750" x="8650288" y="2198688"/>
          <p14:tracePt t="137767" x="8650288" y="2224088"/>
          <p14:tracePt t="137783" x="8650288" y="2249488"/>
          <p14:tracePt t="137800" x="8634413" y="2282825"/>
          <p14:tracePt t="137817" x="8626475" y="2316163"/>
          <p14:tracePt t="137834" x="8609013" y="2351088"/>
          <p14:tracePt t="137850" x="8575675" y="2400300"/>
          <p14:tracePt t="137867" x="8532813" y="2443163"/>
          <p14:tracePt t="137883" x="8499475" y="2468563"/>
          <p14:tracePt t="137900" x="8458200" y="2468563"/>
          <p14:tracePt t="137916" x="8399463" y="2468563"/>
          <p14:tracePt t="137933" x="8297863" y="2468563"/>
          <p14:tracePt t="137949" x="8139113" y="2443163"/>
          <p14:tracePt t="137950" x="8039100" y="2392363"/>
          <p14:tracePt t="137966" x="7912100" y="2325688"/>
          <p14:tracePt t="137983" x="7408863" y="2047875"/>
          <p14:tracePt t="138000" x="7158038" y="1897063"/>
          <p14:tracePt t="138017" x="6997700" y="1797050"/>
          <p14:tracePt t="138033" x="6872288" y="1720850"/>
          <p14:tracePt t="138050" x="6813550" y="1654175"/>
          <p14:tracePt t="138066" x="6805613" y="1620838"/>
          <p14:tracePt t="138083" x="6805613" y="1603375"/>
          <p14:tracePt t="138100" x="6805613" y="1585913"/>
          <p14:tracePt t="138116" x="6805613" y="1570038"/>
          <p14:tracePt t="138134" x="6813550" y="1552575"/>
          <p14:tracePt t="138150" x="6829425" y="1536700"/>
          <p14:tracePt t="138167" x="6880225" y="1527175"/>
          <p14:tracePt t="138183" x="6931025" y="1519238"/>
          <p14:tracePt t="138200" x="7073900" y="1501775"/>
          <p14:tracePt t="138217" x="7383463" y="1501775"/>
          <p14:tracePt t="138233" x="7753350" y="1501775"/>
          <p14:tracePt t="138250" x="8307388" y="1501775"/>
          <p14:tracePt t="138266" x="8902700" y="1611313"/>
          <p14:tracePt t="138284" x="9490075" y="1771650"/>
          <p14:tracePt t="138284" x="9809163" y="1863725"/>
          <p14:tracePt t="138298" x="10085388" y="1963738"/>
          <p14:tracePt t="138317" x="10664825" y="2190750"/>
          <p14:tracePt t="138334" x="10848975" y="2308225"/>
          <p14:tracePt t="138350" x="10933113" y="2359025"/>
          <p14:tracePt t="138350" x="10991850" y="2425700"/>
          <p14:tracePt t="138367" x="11134725" y="2560638"/>
          <p14:tracePt t="138383" x="11226800" y="2686050"/>
          <p14:tracePt t="138400" x="11285538" y="2786063"/>
          <p14:tracePt t="138417" x="11318875" y="2854325"/>
          <p14:tracePt t="138433" x="11328400" y="2887663"/>
          <p14:tracePt t="138450" x="11328400" y="2905125"/>
          <p14:tracePt t="138466" x="11336338" y="2938463"/>
          <p14:tracePt t="138483" x="11344275" y="2971800"/>
          <p14:tracePt t="138500" x="11352213" y="3005138"/>
          <p14:tracePt t="139992" x="11352213" y="3013075"/>
          <p14:tracePt t="139996" x="11303000" y="3046413"/>
          <p14:tracePt t="140016" x="11210925" y="3071813"/>
          <p14:tracePt t="140033" x="11034713" y="3114675"/>
          <p14:tracePt t="140050" x="10866438" y="3148013"/>
          <p14:tracePt t="140067" x="10682288" y="3189288"/>
          <p14:tracePt t="140083" x="10471150" y="3222625"/>
          <p14:tracePt t="140100" x="10245725" y="3257550"/>
          <p14:tracePt t="140117" x="10044113" y="3290888"/>
          <p14:tracePt t="140134" x="9859963" y="3316288"/>
          <p14:tracePt t="140134" x="9758363" y="3332163"/>
          <p14:tracePt t="140149" x="9658350" y="3357563"/>
          <p14:tracePt t="140166" x="9456738" y="3375025"/>
          <p14:tracePt t="140184" x="9145588" y="3382963"/>
          <p14:tracePt t="140200" x="8920163" y="3382963"/>
          <p14:tracePt t="140217" x="8718550" y="3382963"/>
          <p14:tracePt t="140233" x="8550275" y="3382963"/>
          <p14:tracePt t="140250" x="8415338" y="3349625"/>
          <p14:tracePt t="140267" x="8356600" y="3324225"/>
          <p14:tracePt t="140291" x="8307388" y="3306763"/>
          <p14:tracePt t="140300" x="8239125" y="3248025"/>
          <p14:tracePt t="140317" x="8180388" y="3189288"/>
          <p14:tracePt t="140333" x="8139113" y="3140075"/>
          <p14:tracePt t="140350" x="8097838" y="3089275"/>
          <p14:tracePt t="140367" x="8039100" y="3046413"/>
          <p14:tracePt t="140383" x="7954963" y="3022600"/>
          <p14:tracePt t="140400" x="7845425" y="2987675"/>
          <p14:tracePt t="140417" x="7710488" y="2971800"/>
          <p14:tracePt t="140434" x="7569200" y="2938463"/>
          <p14:tracePt t="140450" x="7475538" y="2928938"/>
          <p14:tracePt t="140466" x="7400925" y="2905125"/>
          <p14:tracePt t="140484" x="7342188" y="2879725"/>
          <p14:tracePt t="140500" x="7265988" y="2870200"/>
          <p14:tracePt t="140517" x="7207250" y="2836863"/>
          <p14:tracePt t="140533" x="7173913" y="2811463"/>
          <p14:tracePt t="140550" x="7140575" y="2786063"/>
          <p14:tracePt t="140567" x="7107238" y="2770188"/>
          <p14:tracePt t="140584" x="7081838" y="2752725"/>
          <p14:tracePt t="140600" x="7064375" y="2744788"/>
          <p14:tracePt t="140616" x="7048500" y="2736850"/>
          <p14:tracePt t="140633" x="7040563" y="2727325"/>
          <p14:tracePt t="140650" x="7031038" y="2727325"/>
          <p14:tracePt t="140666" x="7023100" y="2727325"/>
          <p14:tracePt t="140683" x="7005638" y="2719388"/>
          <p14:tracePt t="140782" x="6997700" y="2719388"/>
          <p14:tracePt t="140799" x="6989763" y="2719388"/>
          <p14:tracePt t="140806" x="6964363" y="2719388"/>
          <p14:tracePt t="140817" x="6956425" y="2719388"/>
          <p14:tracePt t="141068" x="6997700" y="2703513"/>
          <p14:tracePt t="141076" x="7040563" y="2678113"/>
          <p14:tracePt t="141084" x="7081838" y="2652713"/>
          <p14:tracePt t="141100" x="7132638" y="2619375"/>
          <p14:tracePt t="141116" x="7181850" y="2568575"/>
          <p14:tracePt t="141134" x="7216775" y="2517775"/>
          <p14:tracePt t="141150" x="7258050" y="2443163"/>
          <p14:tracePt t="141150" x="7275513" y="2400300"/>
          <p14:tracePt t="141166" x="7283450" y="2374900"/>
          <p14:tracePt t="141183" x="7316788" y="2241550"/>
          <p14:tracePt t="141200" x="7334250" y="2157413"/>
          <p14:tracePt t="141217" x="7342188" y="2114550"/>
          <p14:tracePt t="141233" x="7367588" y="2032000"/>
          <p14:tracePt t="141250" x="7375525" y="1955800"/>
          <p14:tracePt t="141267" x="7375525" y="1905000"/>
          <p14:tracePt t="141283" x="7375525" y="1787525"/>
          <p14:tracePt t="141300" x="7358063" y="1728788"/>
          <p14:tracePt t="141316" x="7324725" y="1679575"/>
          <p14:tracePt t="141333" x="7275513" y="1636713"/>
          <p14:tracePt t="141349" x="7207250" y="1611313"/>
          <p14:tracePt t="141366" x="7115175" y="1585913"/>
          <p14:tracePt t="141384" x="7015163" y="1577975"/>
          <p14:tracePt t="141398" x="6938963" y="1577975"/>
          <p14:tracePt t="141417" x="6838950" y="1595438"/>
          <p14:tracePt t="141433" x="6746875" y="1670050"/>
          <p14:tracePt t="141450" x="6645275" y="1812925"/>
          <p14:tracePt t="141467" x="6511925" y="2106613"/>
          <p14:tracePt t="141483" x="6376988" y="2459038"/>
          <p14:tracePt t="141498" x="6310313" y="2795588"/>
          <p14:tracePt t="141517" x="6284913" y="2987675"/>
          <p14:tracePt t="141533" x="6284913" y="3097213"/>
          <p14:tracePt t="141550" x="6351588" y="3222625"/>
          <p14:tracePt t="141567" x="6469063" y="3324225"/>
          <p14:tracePt t="141583" x="6619875" y="3398838"/>
          <p14:tracePt t="141600" x="6762750" y="3441700"/>
          <p14:tracePt t="141617" x="6888163" y="3467100"/>
          <p14:tracePt t="141617" x="6946900" y="3475038"/>
          <p14:tracePt t="141633" x="7048500" y="3475038"/>
          <p14:tracePt t="141650" x="7107238" y="3475038"/>
          <p14:tracePt t="141667" x="7140575" y="3475038"/>
          <p14:tracePt t="141684" x="7158038" y="3459163"/>
          <p14:tracePt t="141920" x="7158038" y="3449638"/>
          <p14:tracePt t="145005" x="7165975" y="3459163"/>
          <p14:tracePt t="145012" x="7173913" y="3475038"/>
          <p14:tracePt t="145020" x="7181850" y="3475038"/>
          <p14:tracePt t="145033" x="7191375" y="3492500"/>
          <p14:tracePt t="145050" x="7250113" y="3525838"/>
          <p14:tracePt t="145067" x="7283450" y="3541713"/>
          <p14:tracePt t="145083" x="7367588" y="3576638"/>
          <p14:tracePt t="145100" x="7416800" y="3592513"/>
          <p14:tracePt t="145116" x="7459663" y="3617913"/>
          <p14:tracePt t="145134" x="7500938" y="3635375"/>
          <p14:tracePt t="145150" x="7534275" y="3659188"/>
          <p14:tracePt t="145168" x="7585075" y="3702050"/>
          <p14:tracePt t="145183" x="7610475" y="3727450"/>
          <p14:tracePt t="145200" x="7643813" y="3760788"/>
          <p14:tracePt t="145216" x="7694613" y="3844925"/>
          <p14:tracePt t="145233" x="7745413" y="3937000"/>
          <p14:tracePt t="145258" x="7745413" y="3944938"/>
          <p14:tracePt t="145404" x="7745413" y="3952875"/>
          <p14:tracePt t="145412" x="7753350" y="3952875"/>
          <p14:tracePt t="145420" x="7753350" y="3970338"/>
          <p14:tracePt t="145433" x="7761288" y="3995738"/>
          <p14:tracePt t="145450" x="7769225" y="4011613"/>
          <p14:tracePt t="145466" x="7778750" y="4011613"/>
          <p14:tracePt t="145483" x="7820025" y="3987800"/>
          <p14:tracePt t="145500" x="7853363" y="3944938"/>
          <p14:tracePt t="145516" x="7904163" y="3886200"/>
          <p14:tracePt t="145534" x="7945438" y="3819525"/>
          <p14:tracePt t="145534" x="7962900" y="3776663"/>
          <p14:tracePt t="145550" x="7996238" y="3694113"/>
          <p14:tracePt t="145567" x="7996238" y="3676650"/>
          <p14:tracePt t="145583" x="8039100" y="3533775"/>
          <p14:tracePt t="145600" x="8062913" y="3382963"/>
          <p14:tracePt t="145617" x="8097838" y="3206750"/>
          <p14:tracePt t="145633" x="8105775" y="3005138"/>
          <p14:tracePt t="145650" x="8105775" y="2778125"/>
          <p14:tracePt t="145666" x="8105775" y="2668588"/>
          <p14:tracePt t="145683" x="8105775" y="2351088"/>
          <p14:tracePt t="145700" x="8105775" y="2182813"/>
          <p14:tracePt t="145717" x="8105775" y="2022475"/>
          <p14:tracePt t="145733" x="8105775" y="1889125"/>
          <p14:tracePt t="145750" x="8105775" y="1771650"/>
          <p14:tracePt t="145766" x="8080375" y="1654175"/>
          <p14:tracePt t="145783" x="8054975" y="1536700"/>
          <p14:tracePt t="145800" x="8021638" y="1452563"/>
          <p14:tracePt t="145817" x="7996238" y="1401763"/>
          <p14:tracePt t="145833" x="7954963" y="1343025"/>
          <p14:tracePt t="145850" x="7929563" y="1317625"/>
          <p14:tracePt t="145867" x="7904163" y="1301750"/>
          <p14:tracePt t="145868" x="7896225" y="1301750"/>
          <p14:tracePt t="145883" x="7878763" y="1301750"/>
          <p14:tracePt t="145900" x="7862888" y="1301750"/>
          <p14:tracePt t="145917" x="7837488" y="1301750"/>
          <p14:tracePt t="145917" x="7827963" y="1301750"/>
          <p14:tracePt t="145933" x="7804150" y="1301750"/>
          <p14:tracePt t="145951" x="7761288" y="1301750"/>
          <p14:tracePt t="145967" x="7735888" y="1309688"/>
          <p14:tracePt t="145984" x="7710488" y="1325563"/>
          <p14:tracePt t="146000" x="7686675" y="1335088"/>
          <p14:tracePt t="146016" x="7661275" y="1360488"/>
          <p14:tracePt t="146017" x="7643813" y="1376363"/>
          <p14:tracePt t="146034" x="7602538" y="1419225"/>
          <p14:tracePt t="146050" x="7559675" y="1493838"/>
          <p14:tracePt t="146066" x="7534275" y="1570038"/>
          <p14:tracePt t="146083" x="7518400" y="1654175"/>
          <p14:tracePt t="146100" x="7510463" y="1720850"/>
          <p14:tracePt t="146117" x="7500938" y="1797050"/>
          <p14:tracePt t="146133" x="7493000" y="1905000"/>
          <p14:tracePt t="146150" x="7485063" y="2006600"/>
          <p14:tracePt t="146167" x="7475538" y="2098675"/>
          <p14:tracePt t="146183" x="7475538" y="2165350"/>
          <p14:tracePt t="146200" x="7475538" y="2241550"/>
          <p14:tracePt t="146217" x="7475538" y="2308225"/>
          <p14:tracePt t="146233" x="7475538" y="2374900"/>
          <p14:tracePt t="146250" x="7475538" y="2451100"/>
          <p14:tracePt t="146267" x="7467600" y="2527300"/>
          <p14:tracePt t="146284" x="7459663" y="2678113"/>
          <p14:tracePt t="146300" x="7459663" y="2719388"/>
          <p14:tracePt t="146317" x="7459663" y="2803525"/>
          <p14:tracePt t="146334" x="7459663" y="2895600"/>
          <p14:tracePt t="146350" x="7459663" y="2954338"/>
          <p14:tracePt t="146367" x="7459663" y="3005138"/>
          <p14:tracePt t="146383" x="7459663" y="3030538"/>
          <p14:tracePt t="146400" x="7459663" y="3105150"/>
          <p14:tracePt t="146417" x="7467600" y="3148013"/>
          <p14:tracePt t="146433" x="7485063" y="3155950"/>
          <p14:tracePt t="146450" x="7485063" y="3173413"/>
          <p14:tracePt t="146467" x="7510463" y="3181350"/>
          <p14:tracePt t="146496" x="7518400" y="3181350"/>
          <p14:tracePt t="146503" x="7526338" y="3189288"/>
          <p14:tracePt t="146516" x="7534275" y="3189288"/>
          <p14:tracePt t="146533" x="7559675" y="3198813"/>
          <p14:tracePt t="146550" x="7585075" y="3198813"/>
          <p14:tracePt t="146567" x="7610475" y="3198813"/>
          <p14:tracePt t="146583" x="7627938" y="3198813"/>
          <p14:tracePt t="146600" x="7643813" y="3189288"/>
          <p14:tracePt t="146616" x="7669213" y="3173413"/>
          <p14:tracePt t="146633" x="7710488" y="3140075"/>
          <p14:tracePt t="146650" x="7761288" y="3105150"/>
          <p14:tracePt t="146666" x="7804150" y="3063875"/>
          <p14:tracePt t="146667" x="7827963" y="3055938"/>
          <p14:tracePt t="146683" x="7845425" y="3030538"/>
          <p14:tracePt t="146700" x="7904163" y="2979738"/>
          <p14:tracePt t="146716" x="7996238" y="2879725"/>
          <p14:tracePt t="146733" x="8029575" y="2828925"/>
          <p14:tracePt t="146750" x="8054975" y="2744788"/>
          <p14:tracePt t="146767" x="8080375" y="2644775"/>
          <p14:tracePt t="146783" x="8105775" y="2501900"/>
          <p14:tracePt t="146800" x="8131175" y="2384425"/>
          <p14:tracePt t="146816" x="8156575" y="2266950"/>
          <p14:tracePt t="146833" x="8156575" y="2157413"/>
          <p14:tracePt t="146850" x="8156575" y="2032000"/>
          <p14:tracePt t="146867" x="8156575" y="1930400"/>
          <p14:tracePt t="146883" x="8156575" y="1871663"/>
          <p14:tracePt t="146900" x="8156575" y="1797050"/>
          <p14:tracePt t="146917" x="8131175" y="1712913"/>
          <p14:tracePt t="146934" x="8097838" y="1620838"/>
          <p14:tracePt t="146950" x="8080375" y="1527175"/>
          <p14:tracePt t="146967" x="8062913" y="1427163"/>
          <p14:tracePt t="146983" x="8039100" y="1343025"/>
          <p14:tracePt t="146999" x="8013700" y="1266825"/>
          <p14:tracePt t="147017" x="7970838" y="1217613"/>
          <p14:tracePt t="147034" x="7912100" y="1133475"/>
          <p14:tracePt t="147050" x="7896225" y="1116013"/>
          <p14:tracePt t="147067" x="7837488" y="1066800"/>
          <p14:tracePt t="147084" x="7812088" y="1057275"/>
          <p14:tracePt t="147100" x="7804150" y="1057275"/>
          <p14:tracePt t="147116" x="7794625" y="1057275"/>
          <p14:tracePt t="147139" x="7786688" y="1057275"/>
          <p14:tracePt t="147150" x="7778750" y="1057275"/>
          <p14:tracePt t="147167" x="7745413" y="1057275"/>
          <p14:tracePt t="147183" x="7710488" y="1074738"/>
          <p14:tracePt t="147200" x="7661275" y="1108075"/>
          <p14:tracePt t="147216" x="7618413" y="1133475"/>
          <p14:tracePt t="147233" x="7569200" y="1174750"/>
          <p14:tracePt t="147250" x="7526338" y="1217613"/>
          <p14:tracePt t="147266" x="7485063" y="1258888"/>
          <p14:tracePt t="147283" x="7442200" y="1309688"/>
          <p14:tracePt t="147300" x="7400925" y="1360488"/>
          <p14:tracePt t="147317" x="7367588" y="1419225"/>
          <p14:tracePt t="147333" x="7334250" y="1501775"/>
          <p14:tracePt t="147350" x="7308850" y="1585913"/>
          <p14:tracePt t="147367" x="7275513" y="1662113"/>
          <p14:tracePt t="147383" x="7265988" y="1746250"/>
          <p14:tracePt t="147400" x="7258050" y="1846263"/>
          <p14:tracePt t="147401" x="7258050" y="1905000"/>
          <p14:tracePt t="147417" x="7258050" y="1997075"/>
          <p14:tracePt t="147433" x="7258050" y="2065338"/>
          <p14:tracePt t="147450" x="7258050" y="2266950"/>
          <p14:tracePt t="147466" x="7283450" y="2392363"/>
          <p14:tracePt t="147484" x="7308850" y="2509838"/>
          <p14:tracePt t="147500" x="7334250" y="2627313"/>
          <p14:tracePt t="147517" x="7358063" y="2744788"/>
          <p14:tracePt t="147533" x="7383463" y="2870200"/>
          <p14:tracePt t="147550" x="7416800" y="2987675"/>
          <p14:tracePt t="147566" x="7442200" y="3105150"/>
          <p14:tracePt t="147583" x="7467600" y="3189288"/>
          <p14:tracePt t="147600" x="7475538" y="3222625"/>
          <p14:tracePt t="147616" x="7475538" y="3232150"/>
          <p14:tracePt t="147633" x="7493000" y="3248025"/>
          <p14:tracePt t="147650" x="7493000" y="3257550"/>
          <p14:tracePt t="147667" x="7510463" y="3265488"/>
          <p14:tracePt t="147683" x="7551738" y="3273425"/>
          <p14:tracePt t="147700" x="7610475" y="3273425"/>
          <p14:tracePt t="147717" x="7661275" y="3273425"/>
          <p14:tracePt t="147733" x="7753350" y="3273425"/>
          <p14:tracePt t="147750" x="7853363" y="3265488"/>
          <p14:tracePt t="147766" x="7954963" y="3248025"/>
          <p14:tracePt t="147784" x="8004175" y="3240088"/>
          <p14:tracePt t="147800" x="8021638" y="3240088"/>
          <p14:tracePt t="148004" x="8013700" y="3232150"/>
          <p14:tracePt t="148013" x="8004175" y="3222625"/>
          <p14:tracePt t="148022" x="7988300" y="3214688"/>
          <p14:tracePt t="148034" x="7980363" y="3206750"/>
          <p14:tracePt t="148050" x="7970838" y="3189288"/>
          <p14:tracePt t="148067" x="7962900" y="3189288"/>
          <p14:tracePt t="149166" x="7988300" y="3189288"/>
          <p14:tracePt t="149167" x="8029575" y="3189288"/>
          <p14:tracePt t="149183" x="8121650" y="3198813"/>
          <p14:tracePt t="149200" x="8164513" y="3198813"/>
          <p14:tracePt t="149216" x="8223250" y="3198813"/>
          <p14:tracePt t="149233" x="8248650" y="3198813"/>
          <p14:tracePt t="149250" x="8264525" y="3198813"/>
          <p14:tracePt t="149266" x="8297863" y="3198813"/>
          <p14:tracePt t="149283" x="8340725" y="3181350"/>
          <p14:tracePt t="149300" x="8382000" y="3130550"/>
          <p14:tracePt t="149316" x="8450263" y="3046413"/>
          <p14:tracePt t="149333" x="8466138" y="3005138"/>
          <p14:tracePt t="149350" x="8532813" y="2905125"/>
          <p14:tracePt t="149366" x="8601075" y="2778125"/>
          <p14:tracePt t="149383" x="8675688" y="2644775"/>
          <p14:tracePt t="149400" x="8726488" y="2492375"/>
          <p14:tracePt t="149416" x="8767763" y="2316163"/>
          <p14:tracePt t="149433" x="8802688" y="2114550"/>
          <p14:tracePt t="149450" x="8836025" y="1889125"/>
          <p14:tracePt t="149466" x="8877300" y="1654175"/>
          <p14:tracePt t="149483" x="8928100" y="1427163"/>
          <p14:tracePt t="149500" x="8961438" y="1258888"/>
          <p14:tracePt t="149516" x="8986838" y="1108075"/>
          <p14:tracePt t="149533" x="8994775" y="1023938"/>
          <p14:tracePt t="149550" x="8994775" y="957263"/>
          <p14:tracePt t="149567" x="8994775" y="931863"/>
          <p14:tracePt t="149583" x="8994775" y="914400"/>
          <p14:tracePt t="149616" x="8986838" y="906463"/>
          <p14:tracePt t="149624" x="8978900" y="906463"/>
          <p14:tracePt t="149633" x="8969375" y="906463"/>
          <p14:tracePt t="149650" x="8936038" y="906463"/>
          <p14:tracePt t="149667" x="8869363" y="906463"/>
          <p14:tracePt t="149683" x="8802688" y="906463"/>
          <p14:tracePt t="149700" x="8726488" y="906463"/>
          <p14:tracePt t="149717" x="8583613" y="939800"/>
          <p14:tracePt t="149733" x="8450263" y="973138"/>
          <p14:tracePt t="149750" x="8340725" y="1016000"/>
          <p14:tracePt t="149766" x="8256588" y="1057275"/>
          <p14:tracePt t="149783" x="8239125" y="1074738"/>
          <p14:tracePt t="149800" x="8231188" y="1100138"/>
          <p14:tracePt t="149817" x="8215313" y="1141413"/>
          <p14:tracePt t="149833" x="8215313" y="1217613"/>
          <p14:tracePt t="149850" x="8205788" y="1301750"/>
          <p14:tracePt t="149867" x="8197850" y="1435100"/>
          <p14:tracePt t="149883" x="8197850" y="1585913"/>
          <p14:tracePt t="149899" x="8197850" y="1771650"/>
          <p14:tracePt t="149917" x="8197850" y="1947863"/>
          <p14:tracePt t="149933" x="8197850" y="2132013"/>
          <p14:tracePt t="149950" x="8197850" y="2292350"/>
          <p14:tracePt t="149967" x="8197850" y="2451100"/>
          <p14:tracePt t="149983" x="8223250" y="2644775"/>
          <p14:tracePt t="150000" x="8231188" y="2762250"/>
          <p14:tracePt t="150017" x="8239125" y="2803525"/>
          <p14:tracePt t="150033" x="8264525" y="2928938"/>
          <p14:tracePt t="150050" x="8274050" y="2979738"/>
          <p14:tracePt t="150067" x="8297863" y="3038475"/>
          <p14:tracePt t="150083" x="8307388" y="3089275"/>
          <p14:tracePt t="150100" x="8332788" y="3130550"/>
          <p14:tracePt t="150116" x="8356600" y="3189288"/>
          <p14:tracePt t="150133" x="8374063" y="3214688"/>
          <p14:tracePt t="150150" x="8407400" y="3265488"/>
          <p14:tracePt t="150166" x="8440738" y="3316288"/>
          <p14:tracePt t="150184" x="8483600" y="3382963"/>
          <p14:tracePt t="150200" x="8524875" y="3416300"/>
          <p14:tracePt t="150217" x="8575675" y="3441700"/>
          <p14:tracePt t="150234" x="8626475" y="3441700"/>
          <p14:tracePt t="150250" x="8642350" y="3441700"/>
          <p14:tracePt t="150267" x="8667750" y="3441700"/>
          <p14:tracePt t="150283" x="8675688" y="3441700"/>
          <p14:tracePt t="150299" x="8685213" y="3441700"/>
          <p14:tracePt t="150377" x="8693150" y="3441700"/>
          <p14:tracePt t="150382" x="8718550" y="3441700"/>
          <p14:tracePt t="150391" x="8726488" y="3424238"/>
          <p14:tracePt t="150400" x="8734425" y="3424238"/>
          <p14:tracePt t="150416" x="8751888" y="3408363"/>
          <p14:tracePt t="150433" x="8777288" y="3375025"/>
          <p14:tracePt t="150450" x="8810625" y="3349625"/>
          <p14:tracePt t="150467" x="8843963" y="3281363"/>
          <p14:tracePt t="150483" x="8851900" y="3232150"/>
          <p14:tracePt t="150500" x="8885238" y="3155950"/>
          <p14:tracePt t="150516" x="8894763" y="3105150"/>
          <p14:tracePt t="150533" x="8928100" y="2979738"/>
          <p14:tracePt t="150550" x="8969375" y="2828925"/>
          <p14:tracePt t="150566" x="8986838" y="2711450"/>
          <p14:tracePt t="150583" x="8986838" y="2644775"/>
          <p14:tracePt t="150600" x="8986838" y="2593975"/>
          <p14:tracePt t="150616" x="8986838" y="2535238"/>
          <p14:tracePt t="150633" x="8986838" y="2451100"/>
          <p14:tracePt t="150650" x="8986838" y="2366963"/>
          <p14:tracePt t="150667" x="8978900" y="2300288"/>
          <p14:tracePt t="150683" x="8961438" y="2224088"/>
          <p14:tracePt t="150700" x="8943975" y="2139950"/>
          <p14:tracePt t="150701" x="8936038" y="2098675"/>
          <p14:tracePt t="150717" x="8920163" y="1989138"/>
          <p14:tracePt t="150733" x="8910638" y="1930400"/>
          <p14:tracePt t="150749" x="8902700" y="1838325"/>
          <p14:tracePt t="150766" x="8885238" y="1712913"/>
          <p14:tracePt t="150783" x="8861425" y="1628775"/>
          <p14:tracePt t="150800" x="8836025" y="1536700"/>
          <p14:tracePt t="150817" x="8802688" y="1452563"/>
          <p14:tracePt t="150833" x="8767763" y="1368425"/>
          <p14:tracePt t="150851" x="8718550" y="1301750"/>
          <p14:tracePt t="150867" x="8685213" y="1250950"/>
          <p14:tracePt t="150883" x="8659813" y="1200150"/>
          <p14:tracePt t="150900" x="8634413" y="1166813"/>
          <p14:tracePt t="150917" x="8609013" y="1141413"/>
          <p14:tracePt t="150933" x="8575675" y="1141413"/>
          <p14:tracePt t="150950" x="8558213" y="1133475"/>
          <p14:tracePt t="150967" x="8550275" y="1116013"/>
          <p14:tracePt t="150983" x="8532813" y="1116013"/>
          <p14:tracePt t="151000" x="8516938" y="1116013"/>
          <p14:tracePt t="151016" x="8499475" y="1116013"/>
          <p14:tracePt t="151033" x="8483600" y="1116013"/>
          <p14:tracePt t="151050" x="8458200" y="1116013"/>
          <p14:tracePt t="151066" x="8424863" y="1116013"/>
          <p14:tracePt t="151083" x="8399463" y="1116013"/>
          <p14:tracePt t="151100" x="8366125" y="1125538"/>
          <p14:tracePt t="151117" x="8340725" y="1149350"/>
          <p14:tracePt t="151133" x="8307388" y="1200150"/>
          <p14:tracePt t="151150" x="8256588" y="1266825"/>
          <p14:tracePt t="151166" x="8231188" y="1343025"/>
          <p14:tracePt t="151183" x="8189913" y="1409700"/>
          <p14:tracePt t="151200" x="8164513" y="1501775"/>
          <p14:tracePt t="151217" x="8131175" y="1620838"/>
          <p14:tracePt t="151233" x="8097838" y="1728788"/>
          <p14:tracePt t="151249" x="8062913" y="1846263"/>
          <p14:tracePt t="151266" x="8054975" y="1989138"/>
          <p14:tracePt t="151283" x="8054975" y="2149475"/>
          <p14:tracePt t="151300" x="8054975" y="2300288"/>
          <p14:tracePt t="151316" x="8054975" y="2451100"/>
          <p14:tracePt t="151333" x="8088313" y="2568575"/>
          <p14:tracePt t="151350" x="8121650" y="2703513"/>
          <p14:tracePt t="151366" x="8139113" y="2862263"/>
          <p14:tracePt t="151384" x="8156575" y="3013075"/>
          <p14:tracePt t="151400" x="8172450" y="3148013"/>
          <p14:tracePt t="151416" x="8180388" y="3265488"/>
          <p14:tracePt t="151433" x="8197850" y="3365500"/>
          <p14:tracePt t="151449" x="8205788" y="3416300"/>
          <p14:tracePt t="151467" x="8231188" y="3467100"/>
          <p14:tracePt t="151483" x="8239125" y="3482975"/>
          <p14:tracePt t="151498" x="8256588" y="3500438"/>
          <p14:tracePt t="151516" x="8274050" y="3517900"/>
          <p14:tracePt t="151517" x="8289925" y="3533775"/>
          <p14:tracePt t="151533" x="8323263" y="3559175"/>
          <p14:tracePt t="151550" x="8356600" y="3584575"/>
          <p14:tracePt t="151567" x="8382000" y="3617913"/>
          <p14:tracePt t="151583" x="8415338" y="3643313"/>
          <p14:tracePt t="151599" x="8440738" y="3676650"/>
          <p14:tracePt t="151616" x="8450263" y="3684588"/>
          <p14:tracePt t="151633" x="8450263" y="3694113"/>
          <p14:tracePt t="152160" x="8466138" y="3694113"/>
          <p14:tracePt t="152169" x="8491538" y="3684588"/>
          <p14:tracePt t="152185" x="8616950" y="3609975"/>
          <p14:tracePt t="152201" x="8726488" y="3551238"/>
          <p14:tracePt t="152217" x="8777288" y="3517900"/>
          <p14:tracePt t="152234" x="8877300" y="3459163"/>
          <p14:tracePt t="152250" x="9037638" y="3382963"/>
          <p14:tracePt t="152267" x="9137650" y="3324225"/>
          <p14:tracePt t="152284" x="9255125" y="3257550"/>
          <p14:tracePt t="152301" x="9372600" y="3173413"/>
          <p14:tracePt t="152318" x="9472613" y="3097213"/>
          <p14:tracePt t="152333" x="9556750" y="3022600"/>
          <p14:tracePt t="152350" x="9607550" y="2954338"/>
          <p14:tracePt t="152367" x="9648825" y="2879725"/>
          <p14:tracePt t="152385" x="9666288" y="2786063"/>
          <p14:tracePt t="152400" x="9683750" y="2711450"/>
          <p14:tracePt t="152417" x="9691688" y="2660650"/>
          <p14:tracePt t="152434" x="9699625" y="2609850"/>
          <p14:tracePt t="152450" x="9707563" y="2568575"/>
          <p14:tracePt t="152467" x="9707563" y="2492375"/>
          <p14:tracePt t="152484" x="9725025" y="2425700"/>
          <p14:tracePt t="152500" x="9725025" y="2366963"/>
          <p14:tracePt t="152517" x="9732963" y="2292350"/>
          <p14:tracePt t="152534" x="9732963" y="2198688"/>
          <p14:tracePt t="152551" x="9732963" y="2090738"/>
          <p14:tracePt t="152568" x="9691688" y="1922463"/>
          <p14:tracePt t="152584" x="9640888" y="1812925"/>
          <p14:tracePt t="152600" x="9615488" y="1762125"/>
          <p14:tracePt t="152601" x="9590088" y="1712913"/>
          <p14:tracePt t="152617" x="9548813" y="1636713"/>
          <p14:tracePt t="152634" x="9507538" y="1570038"/>
          <p14:tracePt t="152650" x="9472613" y="1501775"/>
          <p14:tracePt t="152667" x="9439275" y="1443038"/>
          <p14:tracePt t="152684" x="9413875" y="1419225"/>
          <p14:tracePt t="152700" x="9398000" y="1393825"/>
          <p14:tracePt t="152716" x="9390063" y="1376363"/>
          <p14:tracePt t="152733" x="9380538" y="1368425"/>
          <p14:tracePt t="152749" x="9372600" y="1350963"/>
          <p14:tracePt t="152766" x="9364663" y="1350963"/>
          <p14:tracePt t="152783" x="9355138" y="1350963"/>
          <p14:tracePt t="152800" x="9339263" y="1350963"/>
          <p14:tracePt t="152816" x="9313863" y="1350963"/>
          <p14:tracePt t="152833" x="9263063" y="1368425"/>
          <p14:tracePt t="152850" x="9229725" y="1409700"/>
          <p14:tracePt t="152867" x="9170988" y="1435100"/>
          <p14:tracePt t="152883" x="9129713" y="1485900"/>
          <p14:tracePt t="152900" x="9070975" y="1552575"/>
          <p14:tracePt t="152917" x="9037638" y="1611313"/>
          <p14:tracePt t="152933" x="8986838" y="1695450"/>
          <p14:tracePt t="152950" x="8943975" y="1787525"/>
          <p14:tracePt t="152966" x="8920163" y="1846263"/>
          <p14:tracePt t="152983" x="8910638" y="1922463"/>
          <p14:tracePt t="153000" x="8877300" y="2098675"/>
          <p14:tracePt t="153017" x="8861425" y="2224088"/>
          <p14:tracePt t="153033" x="8861425" y="2333625"/>
          <p14:tracePt t="153050" x="8861425" y="2451100"/>
          <p14:tracePt t="153067" x="8861425" y="2543175"/>
          <p14:tracePt t="153083" x="8861425" y="2609850"/>
          <p14:tracePt t="153100" x="8885238" y="2693988"/>
          <p14:tracePt t="153116" x="8910638" y="2786063"/>
          <p14:tracePt t="153134" x="8936038" y="2854325"/>
          <p14:tracePt t="153150" x="8953500" y="2913063"/>
          <p14:tracePt t="153168" x="8969375" y="2938463"/>
          <p14:tracePt t="153212" x="8969375" y="2946400"/>
          <p14:tracePt t="153260" x="8978900" y="2946400"/>
          <p14:tracePt t="153343" x="8978900" y="2954338"/>
          <p14:tracePt t="153351" x="8986838" y="2963863"/>
          <p14:tracePt t="153368" x="9002713" y="2971800"/>
          <p14:tracePt t="153384" x="9012238" y="3005138"/>
          <p14:tracePt t="153401" x="9028113" y="3046413"/>
          <p14:tracePt t="153417" x="9037638" y="3114675"/>
          <p14:tracePt t="153433" x="9061450" y="3198813"/>
          <p14:tracePt t="153450" x="9078913" y="3240088"/>
          <p14:tracePt t="153466" x="9078913" y="3265488"/>
          <p14:tracePt t="153483" x="9086850" y="3273425"/>
          <p14:tracePt t="157171" x="9053513" y="3232150"/>
          <p14:tracePt t="157177" x="9020175" y="3214688"/>
          <p14:tracePt t="157184" x="8936038" y="3173413"/>
          <p14:tracePt t="157201" x="8432800" y="3013075"/>
          <p14:tracePt t="157217" x="7677150" y="2778125"/>
          <p14:tracePt t="157234" x="7216775" y="2535238"/>
          <p14:tracePt t="157481" x="7173913" y="2509838"/>
          <p14:tracePt t="157488" x="7173913" y="2517775"/>
          <p14:tracePt t="157501" x="7181850" y="2551113"/>
          <p14:tracePt t="157517" x="7216775" y="2576513"/>
          <p14:tracePt t="157783" x="7232650" y="2586038"/>
          <p14:tracePt t="157790" x="7265988" y="2609850"/>
          <p14:tracePt t="157801" x="7299325" y="2644775"/>
          <p14:tracePt t="157817" x="7459663" y="2744788"/>
          <p14:tracePt t="157833" x="7710488" y="2870200"/>
          <p14:tracePt t="157850" x="8097838" y="3030538"/>
          <p14:tracePt t="157867" x="8491538" y="3155950"/>
          <p14:tracePt t="157883" x="8877300" y="3257550"/>
          <p14:tracePt t="157900" x="9247188" y="3324225"/>
          <p14:tracePt t="157915" x="9531350" y="3365500"/>
          <p14:tracePt t="157931" x="9732963" y="3382963"/>
          <p14:tracePt t="157948" x="9867900" y="3382963"/>
          <p14:tracePt t="157966" x="9918700" y="3382963"/>
          <p14:tracePt t="157986" x="9926638" y="3382963"/>
          <p14:tracePt t="158000" x="9926638" y="3365500"/>
          <p14:tracePt t="158016" x="9926638" y="3298825"/>
          <p14:tracePt t="158032" x="9909175" y="3222625"/>
          <p14:tracePt t="158048" x="9883775" y="3130550"/>
          <p14:tracePt t="158066" x="9883775" y="3046413"/>
          <p14:tracePt t="158083" x="9883775" y="2963863"/>
          <p14:tracePt t="158085" x="9883775" y="2921000"/>
          <p14:tracePt t="158099" x="9893300" y="2862263"/>
          <p14:tracePt t="158116" x="9952038" y="2762250"/>
          <p14:tracePt t="158118" x="9993313" y="2703513"/>
          <p14:tracePt t="158131" x="10026650" y="2635250"/>
          <p14:tracePt t="158148" x="10102850" y="2527300"/>
          <p14:tracePt t="158167" x="10186988" y="2409825"/>
          <p14:tracePt t="158183" x="10212388" y="2374900"/>
          <p14:tracePt t="158184" x="10245725" y="2333625"/>
          <p14:tracePt t="158200" x="10271125" y="2308225"/>
          <p14:tracePt t="158200" x="10287000" y="2266950"/>
          <p14:tracePt t="158215" x="10304463" y="2233613"/>
          <p14:tracePt t="158215" x="10320338" y="2190750"/>
          <p14:tracePt t="158232" x="10337800" y="2165350"/>
          <p14:tracePt t="158248" x="10379075" y="2047875"/>
          <p14:tracePt t="158265" x="10396538" y="1997075"/>
          <p14:tracePt t="158283" x="10396538" y="1947863"/>
          <p14:tracePt t="158299" x="10404475" y="1897063"/>
          <p14:tracePt t="158316" x="10404475" y="1838325"/>
          <p14:tracePt t="158331" x="10404475" y="1779588"/>
          <p14:tracePt t="158348" x="10404475" y="1687513"/>
          <p14:tracePt t="158366" x="10404475" y="1595438"/>
          <p14:tracePt t="158383" x="10404475" y="1519238"/>
          <p14:tracePt t="158399" x="10404475" y="1468438"/>
          <p14:tracePt t="158415" x="10404475" y="1443038"/>
          <p14:tracePt t="158432" x="10388600" y="1419225"/>
          <p14:tracePt t="158449" x="10379075" y="1393825"/>
          <p14:tracePt t="158466" x="10353675" y="1376363"/>
          <p14:tracePt t="158483" x="10337800" y="1368425"/>
          <p14:tracePt t="158500" x="10329863" y="1360488"/>
          <p14:tracePt t="158517" x="10320338" y="1360488"/>
          <p14:tracePt t="158542" x="10312400" y="1360488"/>
          <p14:tracePt t="158549" x="10304463" y="1360488"/>
          <p14:tracePt t="158565" x="10279063" y="1360488"/>
          <p14:tracePt t="158581" x="10245725" y="1360488"/>
          <p14:tracePt t="158599" x="10194925" y="1360488"/>
          <p14:tracePt t="158600" x="10177463" y="1360488"/>
          <p14:tracePt t="158616" x="10144125" y="1360488"/>
          <p14:tracePt t="158632" x="10128250" y="1360488"/>
          <p14:tracePt t="158632" x="10118725" y="1360488"/>
          <p14:tracePt t="158651" x="10077450" y="1360488"/>
          <p14:tracePt t="158666" x="10052050" y="1360488"/>
          <p14:tracePt t="158667" x="10026650" y="1360488"/>
          <p14:tracePt t="158683" x="9977438" y="1384300"/>
          <p14:tracePt t="158699" x="9934575" y="1443038"/>
          <p14:tracePt t="158715" x="9883775" y="1511300"/>
          <p14:tracePt t="158731" x="9867900" y="1570038"/>
          <p14:tracePt t="158750" x="9859963" y="1628775"/>
          <p14:tracePt t="158765" x="9825038" y="1779588"/>
          <p14:tracePt t="158781" x="9791700" y="1930400"/>
          <p14:tracePt t="158798" x="9791700" y="2039938"/>
          <p14:tracePt t="158816" x="9791700" y="2182813"/>
          <p14:tracePt t="158833" x="9791700" y="2224088"/>
          <p14:tracePt t="158834" x="9791700" y="2274888"/>
          <p14:tracePt t="158850" x="9791700" y="2351088"/>
          <p14:tracePt t="158866" x="9791700" y="2384425"/>
          <p14:tracePt t="158868" x="9791700" y="2417763"/>
          <p14:tracePt t="158883" x="9791700" y="2509838"/>
          <p14:tracePt t="158900" x="9775825" y="2619375"/>
          <p14:tracePt t="158916" x="9775825" y="2711450"/>
          <p14:tracePt t="158932" x="9775825" y="2786063"/>
          <p14:tracePt t="158948" x="9775825" y="2887663"/>
          <p14:tracePt t="158965" x="9775825" y="2979738"/>
          <p14:tracePt t="158982" x="9775825" y="3038475"/>
          <p14:tracePt t="158999" x="9775825" y="3206750"/>
          <p14:tracePt t="159016" x="9775825" y="3349625"/>
          <p14:tracePt t="159033" x="9791700" y="3500438"/>
          <p14:tracePt t="159050" x="9817100" y="3617913"/>
          <p14:tracePt t="159066" x="9850438" y="3702050"/>
          <p14:tracePt t="159083" x="9883775" y="3727450"/>
          <p14:tracePt t="159100" x="9952038" y="3727450"/>
          <p14:tracePt t="159116" x="10010775" y="3727450"/>
          <p14:tracePt t="159131" x="10052050" y="3727450"/>
          <p14:tracePt t="159148" x="10102850" y="3717925"/>
          <p14:tracePt t="159165" x="10144125" y="3702050"/>
          <p14:tracePt t="159182" x="10194925" y="3659188"/>
          <p14:tracePt t="159198" x="10220325" y="3617913"/>
          <p14:tracePt t="159215" x="10253663" y="3576638"/>
          <p14:tracePt t="159216" x="10261600" y="3551238"/>
          <p14:tracePt t="159232" x="10279063" y="3508375"/>
          <p14:tracePt t="159249" x="10320338" y="3382963"/>
          <p14:tracePt t="159266" x="10320338" y="3365500"/>
          <p14:tracePt t="159267" x="10320338" y="3324225"/>
          <p14:tracePt t="159283" x="10345738" y="3232150"/>
          <p14:tracePt t="159299" x="10363200" y="3122613"/>
          <p14:tracePt t="159316" x="10371138" y="3030538"/>
          <p14:tracePt t="159331" x="10388600" y="2963863"/>
          <p14:tracePt t="159348" x="10388600" y="2913063"/>
          <p14:tracePt t="159365" x="10388600" y="2862263"/>
          <p14:tracePt t="159382" x="10396538" y="2820988"/>
          <p14:tracePt t="159398" x="10396538" y="2795588"/>
          <p14:tracePt t="159416" x="10396538" y="2762250"/>
          <p14:tracePt t="159432" x="10396538" y="2727325"/>
          <p14:tracePt t="159449" x="10396538" y="2711450"/>
          <p14:tracePt t="159466" x="10396538" y="2693988"/>
          <p14:tracePt t="159483" x="10396538" y="2686050"/>
          <p14:tracePt t="160173" x="10396538" y="2644775"/>
          <p14:tracePt t="160182" x="10396538" y="2601913"/>
          <p14:tracePt t="160190" x="10396538" y="2576513"/>
          <p14:tracePt t="160199" x="10396538" y="2543175"/>
          <p14:tracePt t="160215" x="10396538" y="2433638"/>
          <p14:tracePt t="160232" x="10396538" y="2292350"/>
          <p14:tracePt t="160249" x="10396538" y="2182813"/>
          <p14:tracePt t="160266" x="10388600" y="2055813"/>
          <p14:tracePt t="160283" x="10363200" y="1938338"/>
          <p14:tracePt t="160300" x="10337800" y="1830388"/>
          <p14:tracePt t="160316" x="10329863" y="1762125"/>
          <p14:tracePt t="160333" x="10312400" y="1712913"/>
          <p14:tracePt t="160348" x="10287000" y="1654175"/>
          <p14:tracePt t="160365" x="10253663" y="1603375"/>
          <p14:tracePt t="160382" x="10212388" y="1570038"/>
          <p14:tracePt t="160398" x="10186988" y="1552575"/>
          <p14:tracePt t="160415" x="10169525" y="1544638"/>
          <p14:tracePt t="160431" x="10128250" y="1536700"/>
          <p14:tracePt t="160449" x="10094913" y="1511300"/>
          <p14:tracePt t="160466" x="10069513" y="1511300"/>
          <p14:tracePt t="160483" x="10059988" y="1511300"/>
          <p14:tracePt t="160484" x="10052050" y="1511300"/>
          <p14:tracePt t="160499" x="10044113" y="1511300"/>
          <p14:tracePt t="160501" x="10026650" y="1519238"/>
          <p14:tracePt t="160517" x="9993313" y="1552575"/>
          <p14:tracePt t="160532" x="9967913" y="1603375"/>
          <p14:tracePt t="160548" x="9926638" y="1728788"/>
          <p14:tracePt t="160565" x="9901238" y="1797050"/>
          <p14:tracePt t="160581" x="9842500" y="2032000"/>
          <p14:tracePt t="160600" x="9783763" y="2190750"/>
          <p14:tracePt t="160615" x="9750425" y="2325688"/>
          <p14:tracePt t="160632" x="9732963" y="2468563"/>
          <p14:tracePt t="160649" x="9725025" y="2593975"/>
          <p14:tracePt t="160666" x="9725025" y="2703513"/>
          <p14:tracePt t="160683" x="9725025" y="2836863"/>
          <p14:tracePt t="160700" x="9732963" y="2954338"/>
          <p14:tracePt t="160716" x="9783763" y="3071813"/>
          <p14:tracePt t="160731" x="9834563" y="3173413"/>
          <p14:tracePt t="160748" x="9901238" y="3281363"/>
          <p14:tracePt t="160765" x="9977438" y="3357563"/>
          <p14:tracePt t="160781" x="10044113" y="3390900"/>
          <p14:tracePt t="160798" x="10102850" y="3408363"/>
          <p14:tracePt t="160815" x="10186988" y="3408363"/>
          <p14:tracePt t="160831" x="10236200" y="3408363"/>
          <p14:tracePt t="160849" x="10294938" y="3365500"/>
          <p14:tracePt t="160851" x="10304463" y="3357563"/>
          <p14:tracePt t="160866" x="10320338" y="3324225"/>
          <p14:tracePt t="160868" x="10337800" y="3290888"/>
          <p14:tracePt t="160883" x="10345738" y="3248025"/>
          <p14:tracePt t="160884" x="10363200" y="3206750"/>
          <p14:tracePt t="160900" x="10371138" y="3130550"/>
          <p14:tracePt t="160917" x="10396538" y="2997200"/>
          <p14:tracePt t="160933" x="10404475" y="2928938"/>
          <p14:tracePt t="160934" x="10404475" y="2862263"/>
          <p14:tracePt t="160949" x="10421938" y="2703513"/>
          <p14:tracePt t="160965" x="10447338" y="2551113"/>
          <p14:tracePt t="160981" x="10463213" y="2425700"/>
          <p14:tracePt t="160998" x="10471150" y="2300288"/>
          <p14:tracePt t="161016" x="10471150" y="2182813"/>
          <p14:tracePt t="161033" x="10471150" y="2032000"/>
          <p14:tracePt t="161064" x="10471150" y="1963738"/>
          <p14:tracePt t="161072" x="10455275" y="1771650"/>
          <p14:tracePt t="161084" x="10447338" y="1762125"/>
          <p14:tracePt t="161100" x="10421938" y="1728788"/>
          <p14:tracePt t="161117" x="10396538" y="1695450"/>
          <p14:tracePt t="161134" x="10363200" y="1670050"/>
          <p14:tracePt t="161150" x="10320338" y="1644650"/>
          <p14:tracePt t="161166" x="10261600" y="1611313"/>
          <p14:tracePt t="161183" x="10186988" y="1585913"/>
          <p14:tracePt t="161200" x="10136188" y="1562100"/>
          <p14:tracePt t="161216" x="10110788" y="1562100"/>
          <p14:tracePt t="161232" x="10069513" y="1552575"/>
          <p14:tracePt t="161249" x="10026650" y="1552575"/>
          <p14:tracePt t="161266" x="9993313" y="1552575"/>
          <p14:tracePt t="161283" x="9934575" y="1577975"/>
          <p14:tracePt t="161284" x="9909175" y="1603375"/>
          <p14:tracePt t="161299" x="9867900" y="1654175"/>
          <p14:tracePt t="161316" x="9825038" y="1728788"/>
          <p14:tracePt t="161316" x="9801225" y="1812925"/>
          <p14:tracePt t="161332" x="9742488" y="1997075"/>
          <p14:tracePt t="161349" x="9699625" y="2198688"/>
          <p14:tracePt t="161366" x="9691688" y="2392363"/>
          <p14:tracePt t="161382" x="9691688" y="2551113"/>
          <p14:tracePt t="161399" x="9691688" y="2668588"/>
          <p14:tracePt t="161416" x="9699625" y="2778125"/>
          <p14:tracePt t="161433" x="9732963" y="2854325"/>
          <p14:tracePt t="161449" x="9783763" y="2928938"/>
          <p14:tracePt t="161466" x="9834563" y="2963863"/>
          <p14:tracePt t="161483" x="9842500" y="2971800"/>
          <p14:tracePt t="161499" x="9850438" y="2971800"/>
          <p14:tracePt t="161519" x="9859963" y="2987675"/>
          <p14:tracePt t="161577" x="9867900" y="2997200"/>
          <p14:tracePt t="161608" x="9867900" y="3005138"/>
          <p14:tracePt t="161617" x="9875838" y="3005138"/>
          <p14:tracePt t="161625" x="9883775" y="3013075"/>
          <p14:tracePt t="161641" x="9893300" y="3013075"/>
          <p14:tracePt t="161657" x="9893300" y="3022600"/>
          <p14:tracePt t="161758" x="9893300" y="3030538"/>
          <p14:tracePt t="161774" x="9893300" y="3038475"/>
          <p14:tracePt t="161807" x="9901238" y="3046413"/>
          <p14:tracePt t="161823" x="9909175" y="3046413"/>
          <p14:tracePt t="161831" x="9918700" y="3046413"/>
          <p14:tracePt t="161848" x="9926638" y="3046413"/>
          <p14:tracePt t="161855" x="9926638" y="3055938"/>
          <p14:tracePt t="161866" x="9942513" y="3063875"/>
          <p14:tracePt t="162753" x="9959975" y="3081338"/>
          <p14:tracePt t="162761" x="10010775" y="3105150"/>
          <p14:tracePt t="162768" x="10036175" y="3114675"/>
          <p14:tracePt t="162782" x="10077450" y="3122613"/>
          <p14:tracePt t="162799" x="10169525" y="3148013"/>
          <p14:tracePt t="162816" x="10236200" y="3155950"/>
          <p14:tracePt t="162833" x="10320338" y="3155950"/>
          <p14:tracePt t="162852" x="10496550" y="3155950"/>
          <p14:tracePt t="162867" x="10564813" y="3155950"/>
          <p14:tracePt t="162883" x="10682288" y="3155950"/>
          <p14:tracePt t="162900" x="10848975" y="3122613"/>
          <p14:tracePt t="162916" x="10933113" y="3055938"/>
          <p14:tracePt t="162933" x="10983913" y="2954338"/>
          <p14:tracePt t="162950" x="11050588" y="2811463"/>
          <p14:tracePt t="162967" x="11093450" y="2652713"/>
          <p14:tracePt t="162983" x="11109325" y="2492375"/>
          <p14:tracePt t="163000" x="11117263" y="2351088"/>
          <p14:tracePt t="163017" x="11117263" y="2233613"/>
          <p14:tracePt t="163033" x="11117263" y="2132013"/>
          <p14:tracePt t="163050" x="11117263" y="2032000"/>
          <p14:tracePt t="163067" x="11117263" y="1914525"/>
          <p14:tracePt t="163083" x="11117263" y="1812925"/>
          <p14:tracePt t="163100" x="11117263" y="1738313"/>
          <p14:tracePt t="163117" x="11117263" y="1644650"/>
          <p14:tracePt t="163133" x="11117263" y="1595438"/>
          <p14:tracePt t="163149" x="11101388" y="1536700"/>
          <p14:tracePt t="163167" x="11093450" y="1501775"/>
          <p14:tracePt t="163183" x="11075988" y="1477963"/>
          <p14:tracePt t="163200" x="11075988" y="1468438"/>
          <p14:tracePt t="163217" x="11068050" y="1460500"/>
          <p14:tracePt t="163299" x="11058525" y="1460500"/>
          <p14:tracePt t="163307" x="11050588" y="1460500"/>
          <p14:tracePt t="163317" x="11042650" y="1460500"/>
          <p14:tracePt t="163334" x="11017250" y="1460500"/>
          <p14:tracePt t="163350" x="10975975" y="1468438"/>
          <p14:tracePt t="163366" x="10925175" y="1468438"/>
          <p14:tracePt t="163383" x="10858500" y="1477963"/>
          <p14:tracePt t="163400" x="10833100" y="1477963"/>
          <p14:tracePt t="163417" x="10807700" y="1477963"/>
          <p14:tracePt t="163433" x="10782300" y="1485900"/>
          <p14:tracePt t="163450" x="10774363" y="1493838"/>
          <p14:tracePt t="163467" x="10756900" y="1501775"/>
          <p14:tracePt t="163483" x="10731500" y="1536700"/>
          <p14:tracePt t="163500" x="10706100" y="1595438"/>
          <p14:tracePt t="163517" x="10682288" y="1670050"/>
          <p14:tracePt t="163533" x="10664825" y="1754188"/>
          <p14:tracePt t="163550" x="10639425" y="1830388"/>
          <p14:tracePt t="163567" x="10631488" y="1879600"/>
          <p14:tracePt t="163583" x="10606088" y="1973263"/>
          <p14:tracePt t="163600" x="10588625" y="2098675"/>
          <p14:tracePt t="163617" x="10588625" y="2257425"/>
          <p14:tracePt t="163633" x="10588625" y="2308225"/>
          <p14:tracePt t="163650" x="10588625" y="2443163"/>
          <p14:tracePt t="163667" x="10588625" y="2501900"/>
          <p14:tracePt t="163683" x="10588625" y="2509838"/>
          <p14:tracePt t="163772" x="10588625" y="2517775"/>
          <p14:tracePt t="163780" x="10588625" y="2527300"/>
          <p14:tracePt t="163797" x="10572750" y="2535238"/>
          <p14:tracePt t="163805" x="10572750" y="2560638"/>
          <p14:tracePt t="163819" x="10555288" y="2568575"/>
          <p14:tracePt t="163834" x="10547350" y="2593975"/>
          <p14:tracePt t="163851" x="10539413" y="2635250"/>
          <p14:tracePt t="163867" x="10529888" y="2660650"/>
          <p14:tracePt t="163884" x="10521950" y="2668588"/>
          <p14:tracePt t="163977" x="10529888" y="2660650"/>
          <p14:tracePt t="163985" x="10529888" y="2652713"/>
          <p14:tracePt t="163993" x="10539413" y="2635250"/>
          <p14:tracePt t="164002" x="10547350" y="2609850"/>
          <p14:tracePt t="164017" x="10547350" y="2593975"/>
          <p14:tracePt t="164034" x="10572750" y="2543175"/>
          <p14:tracePt t="164034" x="10572750" y="2509838"/>
          <p14:tracePt t="164050" x="10572750" y="2484438"/>
          <p14:tracePt t="164051" x="10572750" y="2451100"/>
          <p14:tracePt t="164067" x="10572750" y="2392363"/>
          <p14:tracePt t="164067" x="10572750" y="2325688"/>
          <p14:tracePt t="164083" x="10539413" y="2182813"/>
          <p14:tracePt t="164100" x="10496550" y="2047875"/>
          <p14:tracePt t="164117" x="10455275" y="1922463"/>
          <p14:tracePt t="164133" x="10404475" y="1830388"/>
          <p14:tracePt t="164150" x="10363200" y="1746250"/>
          <p14:tracePt t="164166" x="10294938" y="1679575"/>
          <p14:tracePt t="164183" x="10261600" y="1644650"/>
          <p14:tracePt t="164200" x="10212388" y="1628775"/>
          <p14:tracePt t="164217" x="10177463" y="1620838"/>
          <p14:tracePt t="164233" x="10161588" y="1620838"/>
          <p14:tracePt t="164250" x="10153650" y="1620838"/>
          <p14:tracePt t="164266" x="10136188" y="1620838"/>
          <p14:tracePt t="164283" x="10110788" y="1636713"/>
          <p14:tracePt t="164299" x="10085388" y="1670050"/>
          <p14:tracePt t="164317" x="10044113" y="1712913"/>
          <p14:tracePt t="164334" x="10026650" y="1771650"/>
          <p14:tracePt t="164350" x="9985375" y="1846263"/>
          <p14:tracePt t="164367" x="9942513" y="1955800"/>
          <p14:tracePt t="164383" x="9893300" y="2098675"/>
          <p14:tracePt t="164400" x="9842500" y="2257425"/>
          <p14:tracePt t="164416" x="9791700" y="2400300"/>
          <p14:tracePt t="164433" x="9758363" y="2535238"/>
          <p14:tracePt t="164450" x="9742488" y="2736850"/>
          <p14:tracePt t="164467" x="9725025" y="2795588"/>
          <p14:tracePt t="164484" x="9717088" y="2963863"/>
          <p14:tracePt t="164500" x="9717088" y="3038475"/>
          <p14:tracePt t="164517" x="9717088" y="3114675"/>
          <p14:tracePt t="164533" x="9732963" y="3148013"/>
          <p14:tracePt t="164550" x="9758363" y="3181350"/>
          <p14:tracePt t="164567" x="9775825" y="3189288"/>
          <p14:tracePt t="164583" x="9817100" y="3189288"/>
          <p14:tracePt t="164600" x="9867900" y="3189288"/>
          <p14:tracePt t="164617" x="9909175" y="3189288"/>
          <p14:tracePt t="164633" x="9959975" y="3189288"/>
          <p14:tracePt t="164650" x="9993313" y="3189288"/>
          <p14:tracePt t="164667" x="10052050" y="3189288"/>
          <p14:tracePt t="164683" x="10094913" y="3189288"/>
          <p14:tracePt t="164700" x="10128250" y="3189288"/>
          <p14:tracePt t="164717" x="10136188" y="3189288"/>
          <p14:tracePt t="164733" x="10153650" y="3189288"/>
          <p14:tracePt t="164930" x="10118725" y="3189288"/>
          <p14:tracePt t="164940" x="10094913" y="3189288"/>
          <p14:tracePt t="164950" x="10085388" y="3189288"/>
          <p14:tracePt t="164967" x="10059988" y="3189288"/>
          <p14:tracePt t="164983" x="10052050" y="3198813"/>
          <p14:tracePt t="165037" x="10052050" y="3214688"/>
          <p14:tracePt t="165046" x="10052050" y="3232150"/>
          <p14:tracePt t="165053" x="10059988" y="3240088"/>
          <p14:tracePt t="165066" x="10077450" y="3248025"/>
          <p14:tracePt t="165083" x="10177463" y="3248025"/>
          <p14:tracePt t="165100" x="10379075" y="3248025"/>
          <p14:tracePt t="165117" x="10588625" y="3173413"/>
          <p14:tracePt t="165133" x="10764838" y="3030538"/>
          <p14:tracePt t="165150" x="10917238" y="2887663"/>
          <p14:tracePt t="165166" x="10991850" y="2744788"/>
          <p14:tracePt t="165183" x="11058525" y="2635250"/>
          <p14:tracePt t="165200" x="11117263" y="2451100"/>
          <p14:tracePt t="165217" x="11142663" y="2333625"/>
          <p14:tracePt t="165233" x="11142663" y="2224088"/>
          <p14:tracePt t="165250" x="11142663" y="2149475"/>
          <p14:tracePt t="165267" x="11142663" y="2065338"/>
          <p14:tracePt t="165283" x="11142663" y="1989138"/>
          <p14:tracePt t="165299" x="11142663" y="1930400"/>
          <p14:tracePt t="165317" x="11142663" y="1846263"/>
          <p14:tracePt t="165333" x="11134725" y="1797050"/>
          <p14:tracePt t="165350" x="11126788" y="1754188"/>
          <p14:tracePt t="165366" x="11083925" y="1703388"/>
          <p14:tracePt t="165383" x="11058525" y="1670050"/>
          <p14:tracePt t="165399" x="11034713" y="1644650"/>
          <p14:tracePt t="165416" x="10983913" y="1644650"/>
          <p14:tracePt t="165433" x="10941050" y="1644650"/>
          <p14:tracePt t="165450" x="10907713" y="1644650"/>
          <p14:tracePt t="165467" x="10848975" y="1644650"/>
          <p14:tracePt t="165483" x="10799763" y="1654175"/>
          <p14:tracePt t="165500" x="10731500" y="1687513"/>
          <p14:tracePt t="165517" x="10672763" y="1728788"/>
          <p14:tracePt t="165533" x="10598150" y="1779588"/>
          <p14:tracePt t="165550" x="10529888" y="1830388"/>
          <p14:tracePt t="165566" x="10471150" y="1871663"/>
          <p14:tracePt t="165567" x="10447338" y="1889125"/>
          <p14:tracePt t="165583" x="10421938" y="1922463"/>
          <p14:tracePt t="165600" x="10388600" y="1963738"/>
          <p14:tracePt t="165617" x="10371138" y="2032000"/>
          <p14:tracePt t="165633" x="10363200" y="2065338"/>
          <p14:tracePt t="165649" x="10363200" y="2233613"/>
          <p14:tracePt t="165666" x="10363200" y="2366963"/>
          <p14:tracePt t="165683" x="10363200" y="2517775"/>
          <p14:tracePt t="165700" x="10363200" y="2660650"/>
          <p14:tracePt t="165717" x="10388600" y="2828925"/>
          <p14:tracePt t="165733" x="10412413" y="2971800"/>
          <p14:tracePt t="165750" x="10447338" y="3105150"/>
          <p14:tracePt t="165767" x="10488613" y="3232150"/>
          <p14:tracePt t="165783" x="10547350" y="3324225"/>
          <p14:tracePt t="165800" x="10588625" y="3424238"/>
          <p14:tracePt t="165817" x="10631488" y="3525838"/>
          <p14:tracePt t="165834" x="10656888" y="3600450"/>
          <p14:tracePt t="165850" x="10682288" y="3643313"/>
          <p14:tracePt t="165866" x="10715625" y="3659188"/>
          <p14:tracePt t="165883" x="10741025" y="3659188"/>
          <p14:tracePt t="165900" x="10807700" y="3659188"/>
          <p14:tracePt t="165916" x="10882313" y="3625850"/>
          <p14:tracePt t="165933" x="10958513" y="3541713"/>
          <p14:tracePt t="165950" x="11009313" y="3459163"/>
          <p14:tracePt t="165967" x="11058525" y="3324225"/>
          <p14:tracePt t="165983" x="11117263" y="3148013"/>
          <p14:tracePt t="166000" x="11168063" y="2954338"/>
          <p14:tracePt t="166017" x="11210925" y="2762250"/>
          <p14:tracePt t="166033" x="11244263" y="2568575"/>
          <p14:tracePt t="166050" x="11269663" y="2374900"/>
          <p14:tracePt t="166066" x="11277600" y="2233613"/>
          <p14:tracePt t="166083" x="11277600" y="2114550"/>
          <p14:tracePt t="166099" x="11277600" y="2022475"/>
          <p14:tracePt t="166116" x="11244263" y="1930400"/>
          <p14:tracePt t="166133" x="11185525" y="1838325"/>
          <p14:tracePt t="166150" x="11117263" y="1746250"/>
          <p14:tracePt t="166167" x="11050588" y="1662113"/>
          <p14:tracePt t="166183" x="11009313" y="1603375"/>
          <p14:tracePt t="166199" x="10966450" y="1544638"/>
          <p14:tracePt t="166217" x="10917238" y="1485900"/>
          <p14:tracePt t="166233" x="10866438" y="1427163"/>
          <p14:tracePt t="166250" x="10841038" y="1409700"/>
          <p14:tracePt t="166250" x="10823575" y="1409700"/>
          <p14:tracePt t="166267" x="10815638" y="1401763"/>
          <p14:tracePt t="166307" x="10799763" y="1409700"/>
          <p14:tracePt t="166315" x="10782300" y="1427163"/>
          <p14:tracePt t="166322" x="10764838" y="1452563"/>
          <p14:tracePt t="166333" x="10731500" y="1485900"/>
          <p14:tracePt t="166350" x="10690225" y="1562100"/>
          <p14:tracePt t="166367" x="10647363" y="1644650"/>
          <p14:tracePt t="166384" x="10564813" y="1754188"/>
          <p14:tracePt t="166400" x="10514013" y="1846263"/>
          <p14:tracePt t="166416" x="10463213" y="1930400"/>
          <p14:tracePt t="166434" x="10437813" y="2032000"/>
          <p14:tracePt t="166450" x="10412413" y="2124075"/>
          <p14:tracePt t="166467" x="10396538" y="2216150"/>
          <p14:tracePt t="166484" x="10379075" y="2341563"/>
          <p14:tracePt t="166500" x="10379075" y="2468563"/>
          <p14:tracePt t="166517" x="10379075" y="2576513"/>
          <p14:tracePt t="166534" x="10379075" y="2686050"/>
          <p14:tracePt t="166550" x="10379075" y="2786063"/>
          <p14:tracePt t="166568" x="10379075" y="2895600"/>
          <p14:tracePt t="166568" x="10379075" y="2954338"/>
          <p14:tracePt t="166583" x="10379075" y="2997200"/>
          <p14:tracePt t="166600" x="10379075" y="3081338"/>
          <p14:tracePt t="166617" x="10379075" y="3148013"/>
          <p14:tracePt t="166634" x="10388600" y="3206750"/>
          <p14:tracePt t="166634" x="10412413" y="3248025"/>
          <p14:tracePt t="166650" x="10455275" y="3332163"/>
          <p14:tracePt t="166667" x="10506075" y="3398838"/>
          <p14:tracePt t="166684" x="10572750" y="3449638"/>
          <p14:tracePt t="166700" x="10614025" y="3459163"/>
          <p14:tracePt t="166717" x="10664825" y="3459163"/>
          <p14:tracePt t="166733" x="10698163" y="3459163"/>
          <p14:tracePt t="166750" x="10731500" y="3459163"/>
          <p14:tracePt t="166766" x="10764838" y="3459163"/>
          <p14:tracePt t="166784" x="10790238" y="3459163"/>
          <p14:tracePt t="166800" x="10807700" y="3449638"/>
          <p14:tracePt t="166817" x="10815638" y="3441700"/>
          <p14:tracePt t="178291" x="10823575" y="3449638"/>
          <p14:tracePt t="178300" x="10841038" y="3482975"/>
          <p14:tracePt t="178307" x="10848975" y="3533775"/>
          <p14:tracePt t="178317" x="10858500" y="3559175"/>
          <p14:tracePt t="178331" x="10858500" y="3600450"/>
          <p14:tracePt t="178350" x="10866438" y="3702050"/>
          <p14:tracePt t="178366" x="10866438" y="3819525"/>
          <p14:tracePt t="178383" x="10858500" y="4029075"/>
          <p14:tracePt t="178400" x="10807700" y="4306888"/>
          <p14:tracePt t="178417" x="10698163" y="4565650"/>
          <p14:tracePt t="178433" x="10639425" y="4649788"/>
          <p14:tracePt t="178450" x="10598150" y="4649788"/>
          <p14:tracePt t="178634" x="10564813" y="4659313"/>
          <p14:tracePt t="178643" x="10539413" y="4692650"/>
          <p14:tracePt t="178651" x="10521950" y="4692650"/>
          <p14:tracePt t="178674" x="10521950" y="4708525"/>
          <p14:tracePt t="178683" x="10521950" y="4751388"/>
          <p14:tracePt t="178700" x="10539413" y="4894263"/>
          <p14:tracePt t="178716" x="10606088" y="4994275"/>
          <p14:tracePt t="178733" x="10723563" y="5086350"/>
          <p14:tracePt t="178749" x="10848975" y="5178425"/>
          <p14:tracePt t="178767" x="10950575" y="5254625"/>
          <p14:tracePt t="178784" x="11042650" y="5330825"/>
          <p14:tracePt t="178800" x="11093450" y="5364163"/>
          <p14:tracePt t="178816" x="11152188" y="5389563"/>
          <p14:tracePt t="178833" x="11176000" y="5380038"/>
          <p14:tracePt t="178850" x="11193463" y="5372100"/>
          <p14:tracePt t="178867" x="11193463" y="5364163"/>
          <p14:tracePt t="178883" x="11201400" y="5356225"/>
          <p14:tracePt t="178902" x="11218863" y="5338763"/>
          <p14:tracePt t="178916" x="11234738" y="5305425"/>
          <p14:tracePt t="178933" x="11285538" y="5229225"/>
          <p14:tracePt t="178950" x="11318875" y="5162550"/>
          <p14:tracePt t="178967" x="11328400" y="5095875"/>
          <p14:tracePt t="178983" x="11293475" y="4994275"/>
          <p14:tracePt t="179000" x="11193463" y="4868863"/>
          <p14:tracePt t="179000" x="11152188" y="4810125"/>
          <p14:tracePt t="179017" x="11025188" y="4692650"/>
          <p14:tracePt t="179033" x="10882313" y="4575175"/>
          <p14:tracePt t="179050" x="10682288" y="4457700"/>
          <p14:tracePt t="179066" x="10437813" y="4322763"/>
          <p14:tracePt t="179083" x="10144125" y="4197350"/>
          <p14:tracePt t="179100" x="9859963" y="4095750"/>
          <p14:tracePt t="179117" x="9498013" y="4011613"/>
          <p14:tracePt t="179133" x="9078913" y="3929063"/>
          <p14:tracePt t="179150" x="8861425" y="3903663"/>
          <p14:tracePt t="179166" x="8407400" y="3860800"/>
          <p14:tracePt t="179183" x="7878763" y="3835400"/>
          <p14:tracePt t="179200" x="7510463" y="3835400"/>
          <p14:tracePt t="179217" x="7140575" y="3835400"/>
          <p14:tracePt t="179234" x="6964363" y="3835400"/>
          <p14:tracePt t="179249" x="6813550" y="3835400"/>
          <p14:tracePt t="179267" x="6754813" y="3835400"/>
          <p14:tracePt t="179267" x="6704013" y="3835400"/>
          <p14:tracePt t="179283" x="6619875" y="3844925"/>
          <p14:tracePt t="179300" x="6545263" y="3870325"/>
          <p14:tracePt t="179316" x="6477000" y="3903663"/>
          <p14:tracePt t="179333" x="6410325" y="3944938"/>
          <p14:tracePt t="179349" x="6335713" y="4021138"/>
          <p14:tracePt t="179366" x="6276975" y="4121150"/>
          <p14:tracePt t="179383" x="6242050" y="4213225"/>
          <p14:tracePt t="179400" x="6200775" y="4314825"/>
          <p14:tracePt t="179416" x="6167438" y="4406900"/>
          <p14:tracePt t="179433" x="6149975" y="4516438"/>
          <p14:tracePt t="179450" x="6149975" y="4616450"/>
          <p14:tracePt t="179466" x="6149975" y="4700588"/>
          <p14:tracePt t="179483" x="6149975" y="4767263"/>
          <p14:tracePt t="179500" x="6149975" y="4818063"/>
          <p14:tracePt t="179517" x="6183313" y="4851400"/>
          <p14:tracePt t="179533" x="6234113" y="4902200"/>
          <p14:tracePt t="179550" x="6292850" y="4968875"/>
          <p14:tracePt t="179567" x="6359525" y="5019675"/>
          <p14:tracePt t="179583" x="6427788" y="5086350"/>
          <p14:tracePt t="179600" x="6477000" y="5162550"/>
          <p14:tracePt t="179617" x="6545263" y="5221288"/>
          <p14:tracePt t="179634" x="6586538" y="5262563"/>
          <p14:tracePt t="179650" x="6629400" y="5280025"/>
          <p14:tracePt t="179667" x="6662738" y="5305425"/>
          <p14:tracePt t="179684" x="6670675" y="5313363"/>
          <p14:tracePt t="179717" x="6688138" y="5321300"/>
          <p14:tracePt t="179733" x="6688138" y="5346700"/>
          <p14:tracePt t="179741" x="6696075" y="5364163"/>
          <p14:tracePt t="179750" x="6721475" y="5397500"/>
          <p14:tracePt t="179766" x="6737350" y="5481638"/>
          <p14:tracePt t="179783" x="6746875" y="5489575"/>
          <p14:tracePt t="179799" x="6762750" y="5489575"/>
          <p14:tracePt t="179816" x="6788150" y="5481638"/>
          <p14:tracePt t="179833" x="6788150" y="5456238"/>
          <p14:tracePt t="179850" x="6788150" y="5448300"/>
          <p14:tracePt t="180159" x="6788150" y="5438775"/>
          <p14:tracePt t="180183" x="6780213" y="5438775"/>
          <p14:tracePt t="180191" x="6770688" y="5438775"/>
          <p14:tracePt t="180666" x="6770688" y="5430838"/>
          <p14:tracePt t="180673" x="6813550" y="5397500"/>
          <p14:tracePt t="180683" x="6872288" y="5346700"/>
          <p14:tracePt t="180700" x="7048500" y="5137150"/>
          <p14:tracePt t="180716" x="7224713" y="4910138"/>
          <p14:tracePt t="180732" x="7367588" y="4684713"/>
          <p14:tracePt t="180750" x="7451725" y="4532313"/>
          <p14:tracePt t="180767" x="7500938" y="4414838"/>
          <p14:tracePt t="180783" x="7534275" y="4314825"/>
          <p14:tracePt t="180800" x="7569200" y="4230688"/>
          <p14:tracePt t="180816" x="7602538" y="4130675"/>
          <p14:tracePt t="180833" x="7661275" y="4021138"/>
          <p14:tracePt t="180850" x="7745413" y="3911600"/>
          <p14:tracePt t="180867" x="7853363" y="3802063"/>
          <p14:tracePt t="180883" x="7996238" y="3702050"/>
          <p14:tracePt t="180900" x="8139113" y="3635375"/>
          <p14:tracePt t="180916" x="8281988" y="3576638"/>
          <p14:tracePt t="180932" x="8415338" y="3541713"/>
          <p14:tracePt t="180950" x="8532813" y="3517900"/>
          <p14:tracePt t="180966" x="8616950" y="3508375"/>
          <p14:tracePt t="180983" x="8675688" y="3500438"/>
          <p14:tracePt t="181003" x="8685213" y="3500438"/>
          <p14:tracePt t="181017" x="8693150" y="3492500"/>
          <p14:tracePt t="181071" x="8709025" y="3492500"/>
          <p14:tracePt t="184670" x="8701088" y="3492500"/>
          <p14:tracePt t="184678" x="8701088" y="3508375"/>
          <p14:tracePt t="184685" x="8701088" y="3517900"/>
          <p14:tracePt t="184699" x="8701088" y="3541713"/>
          <p14:tracePt t="184717" x="8701088" y="3609975"/>
          <p14:tracePt t="184734" x="8701088" y="3684588"/>
          <p14:tracePt t="184750" x="8726488" y="3827463"/>
          <p14:tracePt t="184766" x="8767763" y="3995738"/>
          <p14:tracePt t="184783" x="8810625" y="4138613"/>
          <p14:tracePt t="184784" x="8843963" y="4205288"/>
          <p14:tracePt t="184800" x="8877300" y="4264025"/>
          <p14:tracePt t="184817" x="8953500" y="4373563"/>
          <p14:tracePt t="184817" x="8986838" y="4406900"/>
          <p14:tracePt t="184833" x="9053513" y="4465638"/>
          <p14:tracePt t="184850" x="9120188" y="4491038"/>
          <p14:tracePt t="184866" x="9145588" y="4491038"/>
          <p14:tracePt t="184883" x="9163050" y="4491038"/>
          <p14:tracePt t="184900" x="9188450" y="4491038"/>
          <p14:tracePt t="184916" x="9204325" y="4457700"/>
          <p14:tracePt t="184933" x="9213850" y="4406900"/>
          <p14:tracePt t="184948" x="9221788" y="4373563"/>
          <p14:tracePt t="184966" x="9221788" y="4248150"/>
          <p14:tracePt t="184983" x="9221788" y="4146550"/>
          <p14:tracePt t="185000" x="9213850" y="4046538"/>
          <p14:tracePt t="185016" x="9145588" y="3944938"/>
          <p14:tracePt t="185032" x="9053513" y="3870325"/>
          <p14:tracePt t="185050" x="8902700" y="3811588"/>
          <p14:tracePt t="185067" x="8718550" y="3768725"/>
          <p14:tracePt t="185083" x="8524875" y="3727450"/>
          <p14:tracePt t="185100" x="8297863" y="3702050"/>
          <p14:tracePt t="185117" x="8088313" y="3668713"/>
          <p14:tracePt t="185133" x="7886700" y="3668713"/>
          <p14:tracePt t="185149" x="7727950" y="3668713"/>
          <p14:tracePt t="185167" x="7618413" y="3668713"/>
          <p14:tracePt t="185183" x="7526338" y="3668713"/>
          <p14:tracePt t="185200" x="7467600" y="3668713"/>
          <p14:tracePt t="185216" x="7408863" y="3684588"/>
          <p14:tracePt t="185233" x="7367588" y="3702050"/>
          <p14:tracePt t="185250" x="7283450" y="3752850"/>
          <p14:tracePt t="185266" x="7181850" y="3819525"/>
          <p14:tracePt t="185267" x="7123113" y="3852863"/>
          <p14:tracePt t="185283" x="6989763" y="3944938"/>
          <p14:tracePt t="185300" x="6864350" y="4029075"/>
          <p14:tracePt t="185316" x="6762750" y="4113213"/>
          <p14:tracePt t="185333" x="6696075" y="4179888"/>
          <p14:tracePt t="185350" x="6662738" y="4222750"/>
          <p14:tracePt t="185366" x="6637338" y="4281488"/>
          <p14:tracePt t="185383" x="6637338" y="4322763"/>
          <p14:tracePt t="185399" x="6637338" y="4373563"/>
          <p14:tracePt t="185416" x="6637338" y="4432300"/>
          <p14:tracePt t="185433" x="6662738" y="4498975"/>
          <p14:tracePt t="185450" x="6704013" y="4549775"/>
          <p14:tracePt t="185466" x="6762750" y="4608513"/>
          <p14:tracePt t="185483" x="6805613" y="4659313"/>
          <p14:tracePt t="185500" x="6880225" y="4718050"/>
          <p14:tracePt t="185516" x="6905625" y="4767263"/>
          <p14:tracePt t="185533" x="6931025" y="4818063"/>
          <p14:tracePt t="185550" x="6938963" y="4851400"/>
          <p14:tracePt t="185566" x="6964363" y="4884738"/>
          <p14:tracePt t="185583" x="6964363" y="4919663"/>
          <p14:tracePt t="185600" x="6972300" y="4935538"/>
          <p14:tracePt t="185616" x="6981825" y="4953000"/>
          <p14:tracePt t="185643" x="6981825" y="4960938"/>
          <p14:tracePt t="192282" x="6981825" y="4968875"/>
          <p14:tracePt t="192301" x="6989763" y="4978400"/>
          <p14:tracePt t="192358" x="6989763" y="4960938"/>
          <p14:tracePt t="192367" x="6989763" y="4927600"/>
          <p14:tracePt t="192383" x="6989763" y="4860925"/>
          <p14:tracePt t="192400" x="6989763" y="4843463"/>
          <p14:tracePt t="192497" x="6997700" y="4843463"/>
          <p14:tracePt t="192505" x="6997700" y="4860925"/>
          <p14:tracePt t="192517" x="6997700" y="4884738"/>
          <p14:tracePt t="192533" x="7005638" y="4894263"/>
          <p14:tracePt t="192550" x="7015163" y="4919663"/>
          <p14:tracePt t="192628" x="7015163" y="4927600"/>
          <p14:tracePt t="205389" x="6964363" y="4953000"/>
          <p14:tracePt t="205398" x="6905625" y="4978400"/>
          <p14:tracePt t="205406" x="6780213" y="5019675"/>
          <p14:tracePt t="205416" x="6570663" y="5078413"/>
          <p14:tracePt t="205433" x="5983288" y="5229225"/>
          <p14:tracePt t="205449" x="5245100" y="5372100"/>
          <p14:tracePt t="205466" x="4405313" y="5481638"/>
          <p14:tracePt t="205482" x="3608388" y="5581650"/>
          <p14:tracePt t="205499" x="3028950" y="5691188"/>
          <p14:tracePt t="205516" x="2676525" y="5816600"/>
          <p14:tracePt t="205533" x="2500313" y="5918200"/>
          <p14:tracePt t="205549" x="2382838" y="6002338"/>
          <p14:tracePt t="205566" x="2324100" y="6102350"/>
          <p14:tracePt t="205582" x="2282825" y="6211888"/>
          <p14:tracePt t="205599" x="2282825" y="6321425"/>
          <p14:tracePt t="205616" x="2282825" y="6429375"/>
          <p14:tracePt t="205633" x="2298700" y="6497638"/>
          <p14:tracePt t="205649" x="2324100" y="6538913"/>
          <p14:tracePt t="205666" x="2357438" y="6572250"/>
          <p14:tracePt t="205683" x="2433638" y="6640513"/>
          <p14:tracePt t="205684" x="2459038" y="6656388"/>
          <p14:tracePt t="205699" x="2466975" y="6681788"/>
          <p14:tracePt t="205716" x="2492375" y="6732588"/>
          <p14:tracePt t="205732" x="2492375" y="6791325"/>
          <p14:tracePt t="205749" x="2466975" y="6840538"/>
        </p14:tracePtLst>
      </p14:laserTraceLst>
    </p:ext>
  </p:extLs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5201" y="1316179"/>
            <a:ext cx="7331272" cy="79051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736526" y="1349559"/>
            <a:ext cx="4906728" cy="696024"/>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Resources</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Content Placeholder 2"/>
          <p:cNvSpPr txBox="1">
            <a:spLocks/>
          </p:cNvSpPr>
          <p:nvPr/>
        </p:nvSpPr>
        <p:spPr>
          <a:xfrm>
            <a:off x="815202" y="2183868"/>
            <a:ext cx="7331272" cy="464642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dirty="0"/>
              <a:t>Project Management</a:t>
            </a:r>
          </a:p>
          <a:p>
            <a:pPr marL="0" indent="0">
              <a:lnSpc>
                <a:spcPct val="100000"/>
              </a:lnSpc>
              <a:buFont typeface="Arial" panose="020B0604020202020204" pitchFamily="34" charset="0"/>
              <a:buNone/>
            </a:pPr>
            <a:r>
              <a:rPr lang="en-US" dirty="0"/>
              <a:t>The Managerial Process</a:t>
            </a:r>
          </a:p>
          <a:p>
            <a:pPr marL="0" indent="0">
              <a:lnSpc>
                <a:spcPct val="100000"/>
              </a:lnSpc>
              <a:buFont typeface="Arial" panose="020B0604020202020204" pitchFamily="34" charset="0"/>
              <a:buNone/>
            </a:pPr>
            <a:r>
              <a:rPr lang="en-US" dirty="0"/>
              <a:t>Fifth Edition</a:t>
            </a:r>
          </a:p>
          <a:p>
            <a:pPr marL="0" indent="0">
              <a:lnSpc>
                <a:spcPct val="100000"/>
              </a:lnSpc>
              <a:buFont typeface="Arial" panose="020B0604020202020204" pitchFamily="34" charset="0"/>
              <a:buNone/>
            </a:pPr>
            <a:r>
              <a:rPr lang="en-US" dirty="0"/>
              <a:t>By: Erik W. Larson</a:t>
            </a:r>
          </a:p>
          <a:p>
            <a:pPr marL="0" indent="0">
              <a:lnSpc>
                <a:spcPct val="100000"/>
              </a:lnSpc>
              <a:buFont typeface="Arial" panose="020B0604020202020204" pitchFamily="34" charset="0"/>
              <a:buNone/>
            </a:pPr>
            <a:r>
              <a:rPr lang="en-US" dirty="0"/>
              <a:t>Oregon State University</a:t>
            </a:r>
          </a:p>
          <a:p>
            <a:pPr marL="0" indent="0">
              <a:lnSpc>
                <a:spcPct val="100000"/>
              </a:lnSpc>
              <a:buFont typeface="Arial" panose="020B0604020202020204" pitchFamily="34" charset="0"/>
              <a:buNone/>
            </a:pPr>
            <a:r>
              <a:rPr lang="en-US" dirty="0"/>
              <a:t>Clifford F. Gray</a:t>
            </a:r>
          </a:p>
          <a:p>
            <a:pPr marL="0" indent="0">
              <a:lnSpc>
                <a:spcPct val="100000"/>
              </a:lnSpc>
              <a:buFont typeface="Arial" panose="020B0604020202020204" pitchFamily="34" charset="0"/>
              <a:buNone/>
            </a:pPr>
            <a:r>
              <a:rPr lang="en-US" dirty="0"/>
              <a:t>Oregon State University</a:t>
            </a:r>
          </a:p>
        </p:txBody>
      </p:sp>
      <p:sp>
        <p:nvSpPr>
          <p:cNvPr id="7" name="Slide Number Placeholder 4">
            <a:extLst>
              <a:ext uri="{FF2B5EF4-FFF2-40B4-BE49-F238E27FC236}">
                <a16:creationId xmlns=""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3-54</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23639722"/>
      </p:ext>
    </p:extLst>
  </p:cSld>
  <p:clrMapOvr>
    <a:masterClrMapping/>
  </p:clrMapOvr>
  <p:transition spd="slow" advTm="12774">
    <p:comb/>
  </p:transition>
  <p:timing>
    <p:tnLst>
      <p:par>
        <p:cTn id="1" dur="indefinite" restart="never" nodeType="tmRoot"/>
      </p:par>
    </p:tnLst>
  </p:timing>
  <p:extLst mod="1">
    <p:ext uri="{3A86A75C-4F4B-4683-9AE1-C65F6400EC91}">
      <p14:laserTraceLst xmlns:p14="http://schemas.microsoft.com/office/powerpoint/2010/main">
        <p14:tracePtLst>
          <p14:tracePt t="2547" x="3575050" y="6337300"/>
          <p14:tracePt t="2570" x="3624263" y="6311900"/>
          <p14:tracePt t="2577" x="3884613" y="6203950"/>
          <p14:tracePt t="2587" x="4094163" y="6110288"/>
          <p14:tracePt t="2599" x="4287838" y="6035675"/>
          <p14:tracePt t="2617" x="4598988" y="5918200"/>
          <p14:tracePt t="2633" x="4816475" y="5859463"/>
          <p14:tracePt t="2650" x="4992688" y="5816600"/>
          <p14:tracePt t="2667" x="5135563" y="5783263"/>
          <p14:tracePt t="2683" x="5286375" y="5732463"/>
          <p14:tracePt t="2700" x="5470525" y="5683250"/>
          <p14:tracePt t="2716" x="5546725" y="5657850"/>
          <p14:tracePt t="2733" x="5773738" y="5599113"/>
          <p14:tracePt t="2750" x="5965825" y="5532438"/>
          <p14:tracePt t="2767" x="6057900" y="5507038"/>
          <p14:tracePt t="2767" x="6149975" y="5473700"/>
          <p14:tracePt t="2783" x="6300788" y="5438775"/>
          <p14:tracePt t="2800" x="6435725" y="5389563"/>
          <p14:tracePt t="2816" x="6535738" y="5356225"/>
          <p14:tracePt t="2833" x="6619875" y="5313363"/>
          <p14:tracePt t="2850" x="6653213" y="5295900"/>
          <p14:tracePt t="2867" x="6678613" y="5272088"/>
          <p14:tracePt t="2884" x="6688138" y="5262563"/>
          <p14:tracePt t="2900" x="6696075" y="5246688"/>
          <p14:tracePt t="2917" x="6721475" y="5213350"/>
          <p14:tracePt t="2933" x="6729413" y="5170488"/>
          <p14:tracePt t="2950" x="6746875" y="5137150"/>
          <p14:tracePt t="2967" x="6762750" y="5095875"/>
          <p14:tracePt t="2983" x="6770688" y="5045075"/>
          <p14:tracePt t="3000" x="6770688" y="5002213"/>
          <p14:tracePt t="3017" x="6770688" y="4943475"/>
          <p14:tracePt t="3033" x="6770688" y="4919663"/>
          <p14:tracePt t="3050" x="6770688" y="4876800"/>
          <p14:tracePt t="3067" x="6762750" y="4835525"/>
          <p14:tracePt t="3091" x="6762750" y="4818063"/>
          <p14:tracePt t="3107" x="6762750" y="4810125"/>
          <p14:tracePt t="3116" x="6754813" y="4810125"/>
          <p14:tracePt t="3134" x="6754813" y="4792663"/>
          <p14:tracePt t="7067" x="6746875" y="4784725"/>
          <p14:tracePt t="7076" x="6729413" y="4792663"/>
          <p14:tracePt t="7084" x="6721475" y="4792663"/>
          <p14:tracePt t="7100" x="6711950" y="4792663"/>
          <p14:tracePt t="7100" x="6704013" y="4792663"/>
          <p14:tracePt t="7116" x="6696075" y="4792663"/>
          <p14:tracePt t="7133" x="6688138" y="4792663"/>
          <p14:tracePt t="7149" x="6678613" y="4784725"/>
          <p14:tracePt t="7166" x="6670675" y="4776788"/>
          <p14:tracePt t="7183" x="6662738" y="4767263"/>
          <p14:tracePt t="7200" x="6637338" y="4751388"/>
          <p14:tracePt t="7217" x="6629400" y="4743450"/>
          <p14:tracePt t="7233" x="6619875" y="4733925"/>
          <p14:tracePt t="7250" x="6619875" y="4725988"/>
          <p14:tracePt t="7266" x="6611938" y="4684713"/>
          <p14:tracePt t="7283" x="6578600" y="4608513"/>
          <p14:tracePt t="7299" x="6570663" y="4557713"/>
          <p14:tracePt t="7316" x="6553200" y="4532313"/>
          <p14:tracePt t="7333" x="6553200" y="4498975"/>
          <p14:tracePt t="9017" x="6535738" y="4498975"/>
          <p14:tracePt t="9022" x="6502400" y="4491038"/>
          <p14:tracePt t="9033" x="6469063" y="4491038"/>
          <p14:tracePt t="9050" x="6394450" y="4483100"/>
          <p14:tracePt t="9066" x="6284913" y="4483100"/>
          <p14:tracePt t="9083" x="6091238" y="4483100"/>
          <p14:tracePt t="9100" x="5873750" y="4483100"/>
          <p14:tracePt t="9116" x="5613400" y="4483100"/>
          <p14:tracePt t="9133" x="5362575" y="4483100"/>
          <p14:tracePt t="9150" x="5059363" y="4483100"/>
          <p14:tracePt t="9166" x="4757738" y="4483100"/>
          <p14:tracePt t="9183" x="4540250" y="4491038"/>
          <p14:tracePt t="9200" x="4354513" y="4524375"/>
          <p14:tracePt t="9216" x="4178300" y="4575175"/>
          <p14:tracePt t="9233" x="4035425" y="4641850"/>
          <p14:tracePt t="9250" x="3884613" y="4743450"/>
          <p14:tracePt t="9266" x="3733800" y="4851400"/>
          <p14:tracePt t="9283" x="3557588" y="4994275"/>
          <p14:tracePt t="9300" x="3381375" y="5145088"/>
          <p14:tracePt t="9300" x="3297238" y="5221288"/>
          <p14:tracePt t="9317" x="3121025" y="5380038"/>
          <p14:tracePt t="9333" x="2978150" y="5532438"/>
          <p14:tracePt t="9350" x="2844800" y="5673725"/>
          <p14:tracePt t="9366" x="2752725" y="5808663"/>
          <p14:tracePt t="9383" x="2668588" y="5943600"/>
          <p14:tracePt t="9400" x="2609850" y="6043613"/>
          <p14:tracePt t="9417" x="2559050" y="6145213"/>
          <p14:tracePt t="9434" x="2517775" y="6219825"/>
          <p14:tracePt t="9450" x="2484438" y="6270625"/>
          <p14:tracePt t="9467" x="2466975" y="6303963"/>
          <p14:tracePt t="9603" x="2459038" y="6311900"/>
          <p14:tracePt t="9612" x="2449513" y="6311900"/>
          <p14:tracePt t="9619" x="2441575" y="6321425"/>
          <p14:tracePt t="9637" x="2433638" y="6321425"/>
          <p14:tracePt t="9685" x="2425700" y="6321425"/>
          <p14:tracePt t="9693" x="2416175" y="6321425"/>
          <p14:tracePt t="9701" x="2408238" y="6329363"/>
          <p14:tracePt t="9717" x="2400300" y="6329363"/>
          <p14:tracePt t="9734" x="2374900" y="6329363"/>
          <p14:tracePt t="9750" x="2332038" y="6329363"/>
          <p14:tracePt t="9766" x="2273300" y="6337300"/>
          <p14:tracePt t="9783" x="2239963" y="6354763"/>
          <p14:tracePt t="9800" x="2232025" y="6354763"/>
          <p14:tracePt t="9817" x="2224088" y="6354763"/>
          <p14:tracePt t="9988" x="2206625" y="6354763"/>
          <p14:tracePt t="9996" x="2206625" y="6370638"/>
          <p14:tracePt t="10012" x="2190750" y="6380163"/>
          <p14:tracePt t="10037" x="2181225" y="6388100"/>
          <p14:tracePt t="10045" x="2173288" y="6388100"/>
          <p14:tracePt t="10054" x="2165350" y="6403975"/>
          <p14:tracePt t="10066" x="2155825" y="6421438"/>
          <p14:tracePt t="10083" x="2106613" y="6446838"/>
          <p14:tracePt t="10099" x="2055813" y="6488113"/>
          <p14:tracePt t="10117" x="2014538" y="6505575"/>
          <p14:tracePt t="10133" x="1955800" y="6546850"/>
          <p14:tracePt t="10150" x="1912938" y="6581775"/>
          <p14:tracePt t="10166" x="1862138" y="6623050"/>
          <p14:tracePt t="10183" x="1803400" y="6648450"/>
          <p14:tracePt t="10200" x="1744663" y="6707188"/>
          <p14:tracePt t="10216" x="1662113" y="6773863"/>
          <p14:tracePt t="10233" x="1585913" y="6850063"/>
        </p14:tracePtLst>
      </p14:laserTraceLst>
    </p:ext>
  </p:extLs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053"/>
    </mc:Choice>
    <mc:Fallback xmlns="">
      <p:transition spd="slow" advTm="4053"/>
    </mc:Fallback>
  </mc:AlternateContent>
  <p:timing>
    <p:tnLst>
      <p:par>
        <p:cTn id="1" dur="indefinite" restart="never" nodeType="tmRoot"/>
      </p:par>
    </p:tnLst>
  </p:timing>
  <p:extLst mod="1">
    <p:ext uri="{3A86A75C-4F4B-4683-9AE1-C65F6400EC91}">
      <p14:laserTraceLst xmlns:p14="http://schemas.microsoft.com/office/powerpoint/2010/main">
        <p14:tracePtLst>
          <p14:tracePt t="518" x="2635250" y="6564313"/>
          <p14:tracePt t="525" x="3028950" y="6345238"/>
          <p14:tracePt t="540" x="3440113" y="6094413"/>
          <p14:tracePt t="556" x="4203700" y="5614988"/>
          <p14:tracePt t="573" x="4908550" y="5154613"/>
          <p14:tracePt t="590" x="5421313" y="4751388"/>
          <p14:tracePt t="607" x="5773738" y="4406900"/>
          <p14:tracePt t="623" x="6049963" y="4054475"/>
          <p14:tracePt t="640" x="6310313" y="3684588"/>
          <p14:tracePt t="656" x="6553200" y="3340100"/>
          <p14:tracePt t="673" x="6762750" y="3055938"/>
          <p14:tracePt t="674" x="6829425" y="2963863"/>
          <p14:tracePt t="689" x="6946900" y="2770188"/>
          <p14:tracePt t="706" x="7048500" y="2627313"/>
          <p14:tracePt t="723" x="7123113" y="2501900"/>
          <p14:tracePt t="740" x="7199313" y="2384425"/>
          <p14:tracePt t="757" x="7265988" y="2233613"/>
          <p14:tracePt t="773" x="7334250" y="2047875"/>
          <p14:tracePt t="790" x="7392988" y="1879600"/>
          <p14:tracePt t="806" x="7475538" y="1728788"/>
          <p14:tracePt t="823" x="7551738" y="1577975"/>
          <p14:tracePt t="840" x="7661275" y="1376363"/>
          <p14:tracePt t="856" x="7837488" y="1116013"/>
          <p14:tracePt t="873" x="8029575" y="855663"/>
          <p14:tracePt t="890" x="8223250" y="646113"/>
          <p14:tracePt t="906" x="8391525" y="454025"/>
          <p14:tracePt t="923" x="8542338" y="268288"/>
          <p14:tracePt t="940" x="8709025" y="50800"/>
        </p14:tracePtLst>
      </p14:laserTrace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schemas.microsoft.com/office/2006/metadata/properties"/>
    <ds:schemaRef ds:uri="http://purl.org/dc/dcmitype/"/>
    <ds:schemaRef ds:uri="http://www.w3.org/XML/1998/namespace"/>
    <ds:schemaRef ds:uri="http://purl.org/dc/elements/1.1/"/>
    <ds:schemaRef ds:uri="http://schemas.microsoft.com/office/2006/documentManagement/types"/>
    <ds:schemaRef ds:uri="d13aca44-ef33-4cf4-9980-7f0b00e6eeb9"/>
    <ds:schemaRef ds:uri="49100919-8a76-4266-be0c-7dc583902cb4"/>
    <ds:schemaRef ds:uri="http://schemas.openxmlformats.org/package/2006/metadata/core-properties"/>
    <ds:schemaRef ds:uri="http://purl.org/dc/terms/"/>
  </ds:schemaRefs>
</ds:datastoreItem>
</file>

<file path=customXml/itemProps2.xml><?xml version="1.0" encoding="utf-8"?>
<ds:datastoreItem xmlns:ds="http://schemas.openxmlformats.org/officeDocument/2006/customXml" ds:itemID="{D8515EB6-381E-49B4-9248-34D97FC0C9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695</TotalTime>
  <Words>2959</Words>
  <Application>Microsoft Office PowerPoint</Application>
  <PresentationFormat>Custom</PresentationFormat>
  <Paragraphs>550</Paragraphs>
  <Slides>55</Slides>
  <Notes>3</Notes>
  <HiddenSlides>0</HiddenSlides>
  <MMClips>0</MMClips>
  <ScaleCrop>false</ScaleCrop>
  <HeadingPairs>
    <vt:vector size="4" baseType="variant">
      <vt:variant>
        <vt:lpstr>Theme</vt:lpstr>
      </vt:variant>
      <vt:variant>
        <vt:i4>1</vt:i4>
      </vt:variant>
      <vt:variant>
        <vt:lpstr>Slide Titles</vt:lpstr>
      </vt:variant>
      <vt:variant>
        <vt:i4>55</vt:i4>
      </vt:variant>
    </vt:vector>
  </HeadingPairs>
  <TitlesOfParts>
    <vt:vector size="5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122</cp:revision>
  <dcterms:created xsi:type="dcterms:W3CDTF">2023-04-29T09:08:00Z</dcterms:created>
  <dcterms:modified xsi:type="dcterms:W3CDTF">2024-10-16T23:07:18Z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