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D6B75-EED3-A895-AC36-1B68234A6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3CE400-05EF-AA90-0893-FC248E9E5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4E08-F72D-4101-87E2-9855F28F2707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95EAD0-0A34-A2EC-80D7-08C2937FF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756095-5305-0C08-C5F9-3F353FEB0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0222-1571-488C-B05B-6505458C2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561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DA0042-DABC-B190-BF60-DA375A7BE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06CE57-0901-3B86-9AF8-AB1F1B01C9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D5DCDF-082F-2475-48B3-0B39F2F470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D4E08-F72D-4101-87E2-9855F28F2707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D69C3-33F4-9848-A17C-A3BBFC62CA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29EB9-C43F-AD47-5498-0FF18A02A5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40222-1571-488C-B05B-6505458C2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097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58DA46-F628-0213-8E68-4E5CE23A3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F8712A-4F9F-8760-E27A-8D091608CD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9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92"/>
    </mc:Choice>
    <mc:Fallback xmlns="">
      <p:transition spd="slow" advTm="7519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DFE152-A494-0F47-902E-5BB3A07CE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8E6BB-58EA-DAD1-5F8C-AD99B93E20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9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88"/>
    </mc:Choice>
    <mc:Fallback xmlns="">
      <p:transition spd="slow" advTm="6238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A858AC-B6E4-10BA-8930-827158BF0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86062B-7135-29D6-2CAB-0D11B34D24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8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108"/>
    </mc:Choice>
    <mc:Fallback xmlns="">
      <p:transition spd="slow" advTm="19510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ADD832-01D8-3931-48EA-CC190A702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7FB97E-4533-3F11-335C-0C43A4DC6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82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75"/>
    </mc:Choice>
    <mc:Fallback xmlns="">
      <p:transition spd="slow" advTm="9457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0AB3D8-AECB-F3C8-2D3E-64BD83E1B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463C16-0B61-1A66-D1F6-50E31E3090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36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57"/>
    </mc:Choice>
    <mc:Fallback xmlns="">
      <p:transition spd="slow" advTm="4745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14AA0-7FF5-87C7-D82A-E22DCAEE8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ED199D-1DEA-872E-5B8E-CD9E118C61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8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31"/>
    </mc:Choice>
    <mc:Fallback xmlns="">
      <p:transition spd="slow" advTm="8703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C67B8B-A162-79B2-170D-C65A430C9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8B77B-E57C-C37C-BFB9-EA5398025F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0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71"/>
    </mc:Choice>
    <mc:Fallback xmlns="">
      <p:transition spd="slow" advTm="4667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246A94-926D-AF10-B7AD-4416E926C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77270E-BE09-7E5B-62E2-3E0EBAED31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90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41"/>
    </mc:Choice>
    <mc:Fallback xmlns="">
      <p:transition spd="slow" advTm="436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B292FA-28FE-25B7-F6C0-2F726E0F2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99B7E-A75F-FE34-46E2-238384CEEF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69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06"/>
    </mc:Choice>
    <mc:Fallback xmlns="">
      <p:transition spd="slow" advTm="3390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ECD10D-8433-FBF4-5AB9-1280C27F6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937D2-FB94-2FC1-91DA-C1B389345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69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51"/>
    </mc:Choice>
    <mc:Fallback xmlns="">
      <p:transition spd="slow" advTm="2655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586DA3-B2D9-09C6-B314-5F1D5BDAF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2E4651-D194-A56D-B662-F678F655D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35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99"/>
    </mc:Choice>
    <mc:Fallback xmlns="">
      <p:transition spd="slow" advTm="3889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FCE9DE-40C3-359B-2402-F9A3A743B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59309-9413-06EE-76E8-33A0E37816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90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99"/>
    </mc:Choice>
    <mc:Fallback xmlns="">
      <p:transition spd="slow" advTm="3489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D97BFC-A585-BCE3-78D6-FA9692E2D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7C654D-2365-E132-E8B6-899CFB7199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251B4A-5141-86BB-9353-D9BD305AF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384CD-DE79-B1E3-3882-0DA4837161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29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0920D2-7B61-F1E9-1D13-7B8E69B1E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B09C7-81FC-FD18-DBA8-CC97DD01B0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7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3E3A62-D1A1-2138-8D6F-CAB18723D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7BC1B7-8F9D-C31D-025C-74EF779B10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02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807C4D-C544-16EC-DF7C-6157E8596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ADD2D-DDD2-9A73-CCC1-E6FBB7DFB7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01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2024-09-28T15:51:11Z</dcterms:created>
  <dcterms:modified xsi:type="dcterms:W3CDTF">2024-09-28T15:51:11Z</dcterms:modified>
</cp:coreProperties>
</file>