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8"/>
  </p:notesMasterIdLst>
  <p:sldIdLst>
    <p:sldId id="303" r:id="rId5"/>
    <p:sldId id="511" r:id="rId6"/>
    <p:sldId id="531" r:id="rId7"/>
    <p:sldId id="510" r:id="rId8"/>
    <p:sldId id="536" r:id="rId9"/>
    <p:sldId id="537" r:id="rId10"/>
    <p:sldId id="512" r:id="rId11"/>
    <p:sldId id="513" r:id="rId12"/>
    <p:sldId id="514" r:id="rId13"/>
    <p:sldId id="548" r:id="rId14"/>
    <p:sldId id="549" r:id="rId15"/>
    <p:sldId id="515" r:id="rId16"/>
    <p:sldId id="349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11"/>
            <p14:sldId id="531"/>
            <p14:sldId id="510"/>
            <p14:sldId id="536"/>
            <p14:sldId id="537"/>
            <p14:sldId id="512"/>
            <p14:sldId id="513"/>
            <p14:sldId id="514"/>
            <p14:sldId id="548"/>
            <p14:sldId id="549"/>
            <p14:sldId id="51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00AEEF"/>
    <a:srgbClr val="FFD200"/>
    <a:srgbClr val="203E5F"/>
    <a:srgbClr val="F58221"/>
    <a:srgbClr val="000000"/>
    <a:srgbClr val="669BBC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4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3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3939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834256" y="3149523"/>
            <a:ext cx="596753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Graded Protection of Information </a:t>
            </a:r>
          </a:p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Security &amp; Other Standards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106632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076077" y="4786509"/>
            <a:ext cx="22638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HCIA-Security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Abdelrhman Ahmed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23ACED-CD3A-D0F9-3BFF-3B436C0BEE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32A8EC2-85E8-93C2-877D-6FF9991E7ED2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0A3C12-CEE0-94DB-8E43-33C933537A01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Definition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72934AA-7C1A-2527-F7E1-931E35FB7B7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B193EE-5ADE-1485-3ADF-AF7E52392F8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9ED2BC-A6B5-6AF5-53EC-D9EA751A82E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7DEE104-4C18-B419-0294-154327A6E06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366EB94-4400-585B-5754-042D0B4EE7C0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35BC8D6-122B-71D5-1381-F78E0E4F35F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516" t="1552" r="1520"/>
          <a:stretch>
            <a:fillRect/>
          </a:stretch>
        </p:blipFill>
        <p:spPr>
          <a:xfrm>
            <a:off x="1769806" y="2133600"/>
            <a:ext cx="8632723" cy="445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78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CC8BAD-799A-8B8E-5D0E-2DEEAA094C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5A7F806-088B-AB67-AEA5-35F8B0F527E9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5AAE3C-AC4F-5040-DD61-D7758E8CD050}"/>
              </a:ext>
            </a:extLst>
          </p:cNvPr>
          <p:cNvSpPr txBox="1"/>
          <p:nvPr/>
        </p:nvSpPr>
        <p:spPr>
          <a:xfrm>
            <a:off x="2366192" y="1100712"/>
            <a:ext cx="60266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Significance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185703A-FB81-7D0B-166E-2F83D1715B0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4AEEBD2-CC27-125D-0686-34CC22B1060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58930CE-3F4F-A4B0-910B-B5075DFF932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A694628-E927-F90F-0EA9-24077FE88AD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36637D8-5DC4-1E2B-C7FE-4BD01AF7C54F}"/>
              </a:ext>
            </a:extLst>
          </p:cNvPr>
          <p:cNvSpPr/>
          <p:nvPr/>
        </p:nvSpPr>
        <p:spPr>
          <a:xfrm>
            <a:off x="783772" y="5861957"/>
            <a:ext cx="1404257" cy="71845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877C84-E94A-D3BF-6151-A2B3BEEF04F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096"/>
          <a:stretch>
            <a:fillRect/>
          </a:stretch>
        </p:blipFill>
        <p:spPr>
          <a:xfrm>
            <a:off x="1602658" y="2196439"/>
            <a:ext cx="8795740" cy="4318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98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FF56FD-CAED-1130-C3EC-05CAE6C4A5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800F2E6-6D41-3B56-E247-85354D39E56A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07C2D1-7CCF-F30B-E7E3-18A695A529F8}"/>
              </a:ext>
            </a:extLst>
          </p:cNvPr>
          <p:cNvSpPr txBox="1"/>
          <p:nvPr/>
        </p:nvSpPr>
        <p:spPr>
          <a:xfrm>
            <a:off x="2382521" y="1100712"/>
            <a:ext cx="5977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Background &amp; Development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D5DF047-8289-5577-2A51-072F42C4813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4B03DF5-665A-FAAB-8A6E-39F9A97609C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9ADF7CA-4348-499F-6EC3-8ECCDCF9D81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5388445-E13E-5F2A-6424-7B072743B52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22FA92-65E3-9E4A-A284-F3249CC0FD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817" y="2186298"/>
            <a:ext cx="10269383" cy="4353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214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63CFEF-62C8-E799-D2F6-A59BE4B4B7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58B491E-31F7-4ADF-0AC4-2D8B5152879B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540804-A491-5B8D-A4DF-266C05B85096}"/>
              </a:ext>
            </a:extLst>
          </p:cNvPr>
          <p:cNvSpPr txBox="1"/>
          <p:nvPr/>
        </p:nvSpPr>
        <p:spPr>
          <a:xfrm>
            <a:off x="2382521" y="1100712"/>
            <a:ext cx="5977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Scope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191B661-6B02-6BDD-8A3E-D6DABAC4EB8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70D526B-3EA7-C994-3374-3BAF78A7855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B8BE79-81F4-5F3B-484F-4D4DEB8EA5C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7E00D7F-2B1F-4D3B-F119-0EA508A213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D6183D5-F992-48DD-C2F3-0FA7D4B627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8399" y="1934593"/>
            <a:ext cx="7489411" cy="4462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90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EB7A3F-12AB-861E-C1C4-47EE37F82B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F958AD-9949-56E3-914F-F45C858F1F83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1D425E-C0B9-842A-5BC1-9BB2CB45B9F2}"/>
              </a:ext>
            </a:extLst>
          </p:cNvPr>
          <p:cNvSpPr txBox="1"/>
          <p:nvPr/>
        </p:nvSpPr>
        <p:spPr>
          <a:xfrm>
            <a:off x="2382521" y="1100712"/>
            <a:ext cx="5977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Grades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A151DF5-CC8E-29C8-1DAE-770F9AB9326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8C27BB-3CB1-C1B9-B1A0-15759722BA6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B7A52E-55A3-B255-733B-01A05B94F54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EB14E50-8EC1-BE26-24AE-D08A07338B3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AE5B92C-2DF6-5653-B71C-984F4162A7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2893" y="2153962"/>
            <a:ext cx="9561752" cy="4404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55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8FBB11-9C93-8010-7B62-C38CD52D7F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11AE752-D605-111A-9D05-93497FEFA3DD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8CA692-FC54-F517-B4D9-4ADAF05BA85F}"/>
              </a:ext>
            </a:extLst>
          </p:cNvPr>
          <p:cNvSpPr txBox="1"/>
          <p:nvPr/>
        </p:nvSpPr>
        <p:spPr>
          <a:xfrm>
            <a:off x="2349863" y="1117041"/>
            <a:ext cx="51286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Basic Technical Requirements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B611CFD-A21D-AF2F-719D-366AE695ED1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0605B96-7F29-074E-F1B3-E9B1FB6D3A6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4AC58C0-FFCB-2A31-41D6-A53C9C51776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FC03DA8-13D1-9BE4-34D9-AA0F621215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9F47ED3-D167-311C-FBC0-6310938BF1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1549" y="2226196"/>
            <a:ext cx="9810595" cy="4194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291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F72444-31D4-81E3-9B08-52A68C7E99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06E4DC3-3586-E42E-1ED4-9E86EC6E43D5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37D4DA-8AAF-610F-AF9C-A1945E35E0CB}"/>
              </a:ext>
            </a:extLst>
          </p:cNvPr>
          <p:cNvSpPr txBox="1"/>
          <p:nvPr/>
        </p:nvSpPr>
        <p:spPr>
          <a:xfrm>
            <a:off x="2382521" y="1117041"/>
            <a:ext cx="5945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Process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574A5F-682B-D1E6-5C40-7F62F1C6FA4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91FE1CB-F6F6-E880-3BF8-115ABFFB92D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DB522EE-2EA5-F4D5-1253-291F0432CA0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9E92922-6EE6-6C6E-950B-312619E981C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E50A1A6-34BB-7822-4B5C-AFF95F9DD1CF}"/>
              </a:ext>
            </a:extLst>
          </p:cNvPr>
          <p:cNvSpPr/>
          <p:nvPr/>
        </p:nvSpPr>
        <p:spPr>
          <a:xfrm>
            <a:off x="783771" y="6155871"/>
            <a:ext cx="1404257" cy="3429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33D5ED6-4F41-FD34-E6B5-A707D517B6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295" y="2165803"/>
            <a:ext cx="8495072" cy="4354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653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B01E23-CAFE-33E6-024E-EE4055BA59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B712FE2-A887-1C73-F23A-030436C7E704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E9C36F6-6640-6903-FB15-CA51F1ADD9B0}"/>
              </a:ext>
            </a:extLst>
          </p:cNvPr>
          <p:cNvSpPr txBox="1"/>
          <p:nvPr/>
        </p:nvSpPr>
        <p:spPr>
          <a:xfrm>
            <a:off x="2415177" y="1068054"/>
            <a:ext cx="6745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Other Standards – US - TCSEC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9F05C38-31D4-BD09-599B-77D787E638C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72B0FB8-86A5-BA89-D597-1F6889A8BB6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A9F90FB-F0C5-90B9-D00D-D30ABF15D0E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284AA93-0AA2-790A-4C95-ACAB3AB12D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CFC3B71-1987-62D8-0115-D553E6B536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5677" y="2118000"/>
            <a:ext cx="9196285" cy="4393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556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4D70ED-993F-A593-E352-81CB91E168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46648A2-F5ED-FB7F-CCD6-A1F1F24F84B3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35C374-7329-574C-82D1-3B2DBAD8E6EB}"/>
              </a:ext>
            </a:extLst>
          </p:cNvPr>
          <p:cNvSpPr txBox="1"/>
          <p:nvPr/>
        </p:nvSpPr>
        <p:spPr>
          <a:xfrm>
            <a:off x="2415177" y="1068054"/>
            <a:ext cx="6745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Other Standards – Europe - ITSEC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6A8921D-DAE3-E24B-0004-4EEB16D00F1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A64BFC3-A45C-56B8-A109-31ABA7E67EF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611CE5B-02D0-0394-FA67-6D1E738A5C1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6C6D11F-F785-F994-982F-D5550A9C7F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D2475DF-7F92-37AA-F108-22CDC49FF0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2710" y="2190670"/>
            <a:ext cx="9240788" cy="4288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248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993CBE-D071-D0E7-F7C5-8473D1B32E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61027EB-476A-33B1-5059-1D7FF190C0DA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C26C85-B202-8E5A-045A-23971BBCC6D7}"/>
              </a:ext>
            </a:extLst>
          </p:cNvPr>
          <p:cNvSpPr txBox="1"/>
          <p:nvPr/>
        </p:nvSpPr>
        <p:spPr>
          <a:xfrm>
            <a:off x="2415177" y="1068054"/>
            <a:ext cx="6745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Other Standards – Sarbanes – Oxley Act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56623AB-67E1-F74D-B501-01ACB37C98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C23E39-4CF1-11CF-F8D4-7A6CF3A842C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1C37F2F-1392-AAAF-F70A-93A037D1863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6C12EF8-6E73-4D02-B1F8-B05ACF12C38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A66C46E-F0A8-523D-7222-0C917531B4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7354" y="2213263"/>
            <a:ext cx="9419980" cy="4291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702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FB2F84-588F-6338-748B-1C31656F14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2168C53-206C-4DE3-E01E-AD06EE624789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6C38F92-E120-1BA5-F9A2-18172FC56F31}"/>
              </a:ext>
            </a:extLst>
          </p:cNvPr>
          <p:cNvSpPr txBox="1"/>
          <p:nvPr/>
        </p:nvSpPr>
        <p:spPr>
          <a:xfrm>
            <a:off x="2431506" y="1117041"/>
            <a:ext cx="6385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Scope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45E3D7C-F29D-CE82-3E4D-C63B4F19E80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58E658-6F11-3A12-A523-E925C8E4859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A66711-777F-CF6D-C58A-8310792DF36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4DAFC11-7E50-0665-40B2-3247BE032F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272A79C-CD24-7F90-7EB0-289EF29312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3226" y="2182534"/>
            <a:ext cx="9920748" cy="4309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987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26F503B-64AA-42F3-AC76-C973AB7EEB74}"/>
</file>

<file path=docProps/app.xml><?xml version="1.0" encoding="utf-8"?>
<Properties xmlns="http://schemas.openxmlformats.org/officeDocument/2006/extended-properties" xmlns:vt="http://schemas.openxmlformats.org/officeDocument/2006/docPropsVTypes">
  <TotalTime>307</TotalTime>
  <Words>74</Words>
  <Application>Microsoft Office PowerPoint</Application>
  <PresentationFormat>Widescreen</PresentationFormat>
  <Paragraphs>42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Alexandria</vt:lpstr>
      <vt:lpstr>Arial</vt:lpstr>
      <vt:lpstr>Calibri</vt:lpstr>
      <vt:lpstr>Calibri Light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Merna Ayman</cp:lastModifiedBy>
  <cp:revision>17</cp:revision>
  <dcterms:created xsi:type="dcterms:W3CDTF">2023-04-29T09:08:00Z</dcterms:created>
  <dcterms:modified xsi:type="dcterms:W3CDTF">2025-10-14T12:41:01Z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