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71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77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0655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Accounting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Mohamed Hamouda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54859" y="3340034"/>
            <a:ext cx="21643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2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0655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Principles of Accounting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Mohamed Hamouda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2158A1A-43E3-5DEA-916B-813210F0A4F2}"/>
              </a:ext>
            </a:extLst>
          </p:cNvPr>
          <p:cNvSpPr txBox="1"/>
          <p:nvPr/>
        </p:nvSpPr>
        <p:spPr>
          <a:xfrm>
            <a:off x="3931624" y="5539912"/>
            <a:ext cx="21643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8623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8127" y="236724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6FA6936-7634-001E-159D-1F2481505C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206665"/>
              </p:ext>
            </p:extLst>
          </p:nvPr>
        </p:nvGraphicFramePr>
        <p:xfrm>
          <a:off x="1613937" y="3753738"/>
          <a:ext cx="6388100" cy="2181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77615">
                  <a:extLst>
                    <a:ext uri="{9D8B030D-6E8A-4147-A177-3AD203B41FA5}">
                      <a16:colId xmlns:a16="http://schemas.microsoft.com/office/drawing/2014/main" val="725699360"/>
                    </a:ext>
                  </a:extLst>
                </a:gridCol>
                <a:gridCol w="2610485">
                  <a:extLst>
                    <a:ext uri="{9D8B030D-6E8A-4147-A177-3AD203B41FA5}">
                      <a16:colId xmlns:a16="http://schemas.microsoft.com/office/drawing/2014/main" val="1550059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2693487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B696D182-6A34-2F1C-06D6-BA758E6FFD58}"/>
              </a:ext>
            </a:extLst>
          </p:cNvPr>
          <p:cNvSpPr txBox="1"/>
          <p:nvPr/>
        </p:nvSpPr>
        <p:spPr>
          <a:xfrm>
            <a:off x="1834709" y="2638784"/>
            <a:ext cx="624029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Principles of Accounting </a:t>
            </a:r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8623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8127" y="236724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E48856-5A5A-4736-D33C-141F6F1EC1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1112" y="2272711"/>
            <a:ext cx="2446338" cy="294443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EA4C6DF-26B7-85D3-F15C-457CDC4F0E92}"/>
              </a:ext>
            </a:extLst>
          </p:cNvPr>
          <p:cNvSpPr txBox="1"/>
          <p:nvPr/>
        </p:nvSpPr>
        <p:spPr>
          <a:xfrm>
            <a:off x="397133" y="1749152"/>
            <a:ext cx="62402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/>
            <a:r>
              <a:rPr lang="en-US" sz="2400" b="1" i="0" dirty="0">
                <a:effectLst/>
                <a:latin typeface="-apple-system"/>
              </a:rPr>
              <a:t>Dr. Mohamed Hamouda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D93F6B7-9A1C-80F2-C2B4-EA1761542F51}"/>
              </a:ext>
            </a:extLst>
          </p:cNvPr>
          <p:cNvSpPr txBox="1"/>
          <p:nvPr/>
        </p:nvSpPr>
        <p:spPr>
          <a:xfrm>
            <a:off x="411100" y="2326431"/>
            <a:ext cx="6446407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  <a:latin typeface="-apple-system"/>
              </a:rPr>
              <a:t>Credit Risk Manager with 15 years of experience in the finance industry, Skilled in Enterprise credit Risk Management.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  <a:latin typeface="-apple-system"/>
              </a:rPr>
              <a:t>Corporate trainer of finance and credit in the National Bank of Egypt with 5years of experience,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  <a:latin typeface="-apple-system"/>
              </a:rPr>
              <a:t>Adjunct Finance Professor in Arab academy for banking ‘financial science.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  <a:latin typeface="-apple-system"/>
              </a:rPr>
              <a:t>Doctor of business administration - Cairo university- September 2019 - Major finance and investment.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apple-system"/>
                <a:ea typeface="+mn-ea"/>
                <a:cs typeface="+mn-cs"/>
              </a:rPr>
              <a:t>Certified Trainer-ESLSCA</a:t>
            </a:r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905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8623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8127" y="236724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240C06B-29ED-C0BC-8EC1-F3BAC2217357}"/>
              </a:ext>
            </a:extLst>
          </p:cNvPr>
          <p:cNvSpPr txBox="1"/>
          <p:nvPr/>
        </p:nvSpPr>
        <p:spPr>
          <a:xfrm>
            <a:off x="1612359" y="1633537"/>
            <a:ext cx="7773687" cy="28566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 – Course Description</a:t>
            </a:r>
            <a:r>
              <a:rPr lang="en-US" sz="24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This course introduces accounting in general, then covers the basics of financial accounting through the accounting cycle for service and merchandising business. 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main objective of this course is to introduce the theoretical foundation of financial accounting (concepts, assumptions, and principles) and the financial statements of a profit seeking enterprise.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course prepares the student to be capable of performing the different steps of the accounting cycle for service and merchandising businesses.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235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8623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8127" y="236724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240C06B-29ED-C0BC-8EC1-F3BAC2217357}"/>
              </a:ext>
            </a:extLst>
          </p:cNvPr>
          <p:cNvSpPr txBox="1"/>
          <p:nvPr/>
        </p:nvSpPr>
        <p:spPr>
          <a:xfrm>
            <a:off x="1308894" y="1263155"/>
            <a:ext cx="7773687" cy="39547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 startAt="2"/>
            </a:pPr>
            <a:r>
              <a:rPr lang="en-US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Course Objectives: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Upon completion of this course, students should be able to: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A. Introduce accounting in general.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B. Identify the basics of financial accounting through the accounting cycle for service and merchandise business.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C. Apply the theoretical foundation of financial accounting (concepts, assumptions, and principles) and the financial statements of a profit seeking enterprise.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D. Perform the different steps of the accounting cycle for service and merchandising businesses. </a:t>
            </a:r>
          </a:p>
        </p:txBody>
      </p:sp>
    </p:spTree>
    <p:extLst>
      <p:ext uri="{BB962C8B-B14F-4D97-AF65-F5344CB8AC3E}">
        <p14:creationId xmlns:p14="http://schemas.microsoft.com/office/powerpoint/2010/main" val="2686503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8623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8127" y="236724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240C06B-29ED-C0BC-8EC1-F3BAC2217357}"/>
              </a:ext>
            </a:extLst>
          </p:cNvPr>
          <p:cNvSpPr txBox="1"/>
          <p:nvPr/>
        </p:nvSpPr>
        <p:spPr>
          <a:xfrm>
            <a:off x="1068011" y="1585862"/>
            <a:ext cx="7773687" cy="2963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 – Intended Learning Outcomes of the Course: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(A)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Through knowledge and understanding, students will be able to: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Identify the basis of measurement, presentation, and disclosure issues related to items presented in income statements and balance sheets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Define journal and ledger.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* Specify the significance of alternative accounting procedures.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* List the appropriate theories, principles, and concepts relevant to financial accounting. of which are at the forefront of the discipline.</a:t>
            </a:r>
          </a:p>
        </p:txBody>
      </p:sp>
    </p:spTree>
    <p:extLst>
      <p:ext uri="{BB962C8B-B14F-4D97-AF65-F5344CB8AC3E}">
        <p14:creationId xmlns:p14="http://schemas.microsoft.com/office/powerpoint/2010/main" val="2500169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8623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8127" y="236724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240C06B-29ED-C0BC-8EC1-F3BAC2217357}"/>
              </a:ext>
            </a:extLst>
          </p:cNvPr>
          <p:cNvSpPr txBox="1"/>
          <p:nvPr/>
        </p:nvSpPr>
        <p:spPr>
          <a:xfrm>
            <a:off x="1068011" y="1585862"/>
            <a:ext cx="7773687" cy="2564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 – Intended Learning Outcomes of the Course: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(B)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Through intellectual skills, students will be able to: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Apply an appropriate judgment in selecting and presenting information using various methods relevant to financial accounting.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Discuss a reasoned argument to the solution of familiar and unfamiliar problems relevant to financial accounting.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are at the forefront of the discipline.</a:t>
            </a:r>
          </a:p>
        </p:txBody>
      </p:sp>
    </p:spTree>
    <p:extLst>
      <p:ext uri="{BB962C8B-B14F-4D97-AF65-F5344CB8AC3E}">
        <p14:creationId xmlns:p14="http://schemas.microsoft.com/office/powerpoint/2010/main" val="34191034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8623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8127" y="236724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240C06B-29ED-C0BC-8EC1-F3BAC2217357}"/>
              </a:ext>
            </a:extLst>
          </p:cNvPr>
          <p:cNvSpPr txBox="1"/>
          <p:nvPr/>
        </p:nvSpPr>
        <p:spPr>
          <a:xfrm>
            <a:off x="1068011" y="1633537"/>
            <a:ext cx="7773687" cy="31312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 – Intended Learning Outcomes of the Course: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(D)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Through general and transferable skills, students will be able to: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Articulate appropriate effective written and oral communication skills relevant to accounting.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Demonstrate the ability to work effectively as part of a group, Involving leadership, group dynamics and interpersonal skills relevant to financial accounting. </a:t>
            </a:r>
          </a:p>
          <a:p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Show how to solve problems relevant to financial accounting using ideas and techniques some of which are at the forefront of the discipline.</a:t>
            </a:r>
          </a:p>
        </p:txBody>
      </p:sp>
    </p:spTree>
    <p:extLst>
      <p:ext uri="{BB962C8B-B14F-4D97-AF65-F5344CB8AC3E}">
        <p14:creationId xmlns:p14="http://schemas.microsoft.com/office/powerpoint/2010/main" val="27676456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8623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8127" y="236724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240C06B-29ED-C0BC-8EC1-F3BAC2217357}"/>
              </a:ext>
            </a:extLst>
          </p:cNvPr>
          <p:cNvSpPr txBox="1"/>
          <p:nvPr/>
        </p:nvSpPr>
        <p:spPr>
          <a:xfrm>
            <a:off x="920855" y="1887420"/>
            <a:ext cx="7773687" cy="2566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 – Course Outline: 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1: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Accounting is the Language of Business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2: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Who uses Accounting Data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3: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The Recording Process Using Accounting Equation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4: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The Recording Process Using the double entry system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262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8623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8127" y="236724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240C06B-29ED-C0BC-8EC1-F3BAC2217357}"/>
              </a:ext>
            </a:extLst>
          </p:cNvPr>
          <p:cNvSpPr txBox="1"/>
          <p:nvPr/>
        </p:nvSpPr>
        <p:spPr>
          <a:xfrm>
            <a:off x="1095448" y="1777071"/>
            <a:ext cx="7773687" cy="21346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 – Course Outline: 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5: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The Financial Statements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6: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The Income statement and the Balance sheet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7: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Adjusting the Accounts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8: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Completing the Accounting Cycle</a:t>
            </a:r>
          </a:p>
        </p:txBody>
      </p:sp>
    </p:spTree>
    <p:extLst>
      <p:ext uri="{BB962C8B-B14F-4D97-AF65-F5344CB8AC3E}">
        <p14:creationId xmlns:p14="http://schemas.microsoft.com/office/powerpoint/2010/main" val="25682065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8623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8127" y="236724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240C06B-29ED-C0BC-8EC1-F3BAC2217357}"/>
              </a:ext>
            </a:extLst>
          </p:cNvPr>
          <p:cNvSpPr txBox="1"/>
          <p:nvPr/>
        </p:nvSpPr>
        <p:spPr>
          <a:xfrm>
            <a:off x="1200944" y="1786799"/>
            <a:ext cx="7773687" cy="237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 – Course Outline: 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9: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The closing entries and Post-Closing Trial Balance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10: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Summary of the Accounting Cycle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11: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Recording purchases &amp; sales periodic /perpetual Systems Week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12: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Accounting for merchandising operations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13: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Purchase and sales returns, discount, and allowance </a:t>
            </a:r>
          </a:p>
        </p:txBody>
      </p:sp>
    </p:spTree>
    <p:extLst>
      <p:ext uri="{BB962C8B-B14F-4D97-AF65-F5344CB8AC3E}">
        <p14:creationId xmlns:p14="http://schemas.microsoft.com/office/powerpoint/2010/main" val="551142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8623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8127" y="236724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240C06B-29ED-C0BC-8EC1-F3BAC2217357}"/>
              </a:ext>
            </a:extLst>
          </p:cNvPr>
          <p:cNvSpPr txBox="1"/>
          <p:nvPr/>
        </p:nvSpPr>
        <p:spPr>
          <a:xfrm>
            <a:off x="1200944" y="1786799"/>
            <a:ext cx="7773687" cy="237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 – Course Outline: 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9: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The closing entries and Post-Closing Trial Balance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10: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Summary of the Accounting Cycle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11: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Recording purchases &amp; sales periodic /perpetual Systems Week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12: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Accounting for merchandising operations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Chapter 13: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Purchase and sales returns, discount, and allowance </a:t>
            </a:r>
          </a:p>
        </p:txBody>
      </p:sp>
    </p:spTree>
    <p:extLst>
      <p:ext uri="{BB962C8B-B14F-4D97-AF65-F5344CB8AC3E}">
        <p14:creationId xmlns:p14="http://schemas.microsoft.com/office/powerpoint/2010/main" val="18563010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8623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8127" y="236724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240C06B-29ED-C0BC-8EC1-F3BAC2217357}"/>
              </a:ext>
            </a:extLst>
          </p:cNvPr>
          <p:cNvSpPr txBox="1"/>
          <p:nvPr/>
        </p:nvSpPr>
        <p:spPr>
          <a:xfrm>
            <a:off x="1200944" y="1786799"/>
            <a:ext cx="7773687" cy="19017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5- List of References: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lphaLcPeriod"/>
            </a:pPr>
            <a:r>
              <a:rPr lang="en-US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Course Notes: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Weygandt, J.,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Kieso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D., and Kimmel, P., Accounting Principles, Wiley &amp; Sons, Inc., 7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Edition, 2004.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lphaLcPeriod"/>
            </a:pPr>
            <a:r>
              <a:rPr lang="en-US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Essential Books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541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743</Words>
  <Application>Microsoft Office PowerPoint</Application>
  <PresentationFormat>Widescreen</PresentationFormat>
  <Paragraphs>81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-apple-system</vt:lpstr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mohamed Hamouda</cp:lastModifiedBy>
  <cp:revision>14</cp:revision>
  <dcterms:created xsi:type="dcterms:W3CDTF">2021-08-03T13:03:26Z</dcterms:created>
  <dcterms:modified xsi:type="dcterms:W3CDTF">2022-05-20T08:15:47Z</dcterms:modified>
</cp:coreProperties>
</file>