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534" r:id="rId3"/>
    <p:sldId id="543" r:id="rId4"/>
    <p:sldId id="276" r:id="rId5"/>
    <p:sldId id="271" r:id="rId6"/>
    <p:sldId id="551" r:id="rId7"/>
    <p:sldId id="558" r:id="rId8"/>
    <p:sldId id="552" r:id="rId9"/>
    <p:sldId id="556" r:id="rId10"/>
    <p:sldId id="553" r:id="rId11"/>
    <p:sldId id="586" r:id="rId12"/>
    <p:sldId id="555" r:id="rId13"/>
    <p:sldId id="559" r:id="rId14"/>
    <p:sldId id="560" r:id="rId15"/>
    <p:sldId id="561" r:id="rId16"/>
    <p:sldId id="557" r:id="rId17"/>
    <p:sldId id="583" r:id="rId18"/>
    <p:sldId id="562" r:id="rId19"/>
    <p:sldId id="563" r:id="rId20"/>
    <p:sldId id="564" r:id="rId21"/>
    <p:sldId id="565" r:id="rId22"/>
    <p:sldId id="566" r:id="rId23"/>
    <p:sldId id="567" r:id="rId24"/>
    <p:sldId id="568" r:id="rId25"/>
    <p:sldId id="569" r:id="rId26"/>
    <p:sldId id="570" r:id="rId27"/>
    <p:sldId id="571" r:id="rId28"/>
    <p:sldId id="572" r:id="rId29"/>
    <p:sldId id="584" r:id="rId30"/>
    <p:sldId id="573" r:id="rId31"/>
    <p:sldId id="574" r:id="rId32"/>
    <p:sldId id="575" r:id="rId33"/>
    <p:sldId id="576" r:id="rId34"/>
    <p:sldId id="577" r:id="rId35"/>
    <p:sldId id="578" r:id="rId36"/>
    <p:sldId id="579" r:id="rId37"/>
    <p:sldId id="580" r:id="rId38"/>
    <p:sldId id="581" r:id="rId39"/>
    <p:sldId id="585" r:id="rId40"/>
    <p:sldId id="535" r:id="rId41"/>
    <p:sldId id="349" r:id="rId42"/>
    <p:sldId id="303" r:id="rId43"/>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831954-CC1A-4B5E-9E81-76F3743E1D92}" v="1" dt="2023-08-09T10:16:26.810"/>
    <p1510:client id="{B9E3A833-1639-418E-9B7D-B78DDEA78E0D}" v="147" dt="2023-08-08T23:42:03.3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2DFE73CC-7E94-472B-9852-5EF0C18BF638}"/>
    <pc:docChg chg="undo redo custSel addSld modSld">
      <pc:chgData name="shery tawfeeq" userId="19a96e0e89ed5f52" providerId="LiveId" clId="{2DFE73CC-7E94-472B-9852-5EF0C18BF638}" dt="2023-08-06T23:26:27.561" v="2407" actId="1037"/>
      <pc:docMkLst>
        <pc:docMk/>
      </pc:docMkLst>
      <pc:sldChg chg="addSp delSp modSp mod">
        <pc:chgData name="shery tawfeeq" userId="19a96e0e89ed5f52" providerId="LiveId" clId="{2DFE73CC-7E94-472B-9852-5EF0C18BF638}" dt="2023-08-06T18:03:57.575" v="1583"/>
        <pc:sldMkLst>
          <pc:docMk/>
          <pc:sldMk cId="979261729" sldId="276"/>
        </pc:sldMkLst>
        <pc:spChg chg="mod">
          <ac:chgData name="shery tawfeeq" userId="19a96e0e89ed5f52" providerId="LiveId" clId="{2DFE73CC-7E94-472B-9852-5EF0C18BF638}" dt="2023-08-06T18:02:32.106" v="1410" actId="1036"/>
          <ac:spMkLst>
            <pc:docMk/>
            <pc:sldMk cId="979261729" sldId="276"/>
            <ac:spMk id="48" creationId="{050976E4-0CF2-BA00-34CA-2F9419409B9E}"/>
          </ac:spMkLst>
        </pc:spChg>
        <pc:picChg chg="add del mod">
          <ac:chgData name="shery tawfeeq" userId="19a96e0e89ed5f52" providerId="LiveId" clId="{2DFE73CC-7E94-472B-9852-5EF0C18BF638}" dt="2023-08-06T18:03:56.409" v="1582" actId="478"/>
          <ac:picMkLst>
            <pc:docMk/>
            <pc:sldMk cId="979261729" sldId="276"/>
            <ac:picMk id="4" creationId="{97086A9C-EF20-266A-9764-8E39D2F4AB79}"/>
          </ac:picMkLst>
        </pc:picChg>
        <pc:picChg chg="add mod">
          <ac:chgData name="shery tawfeeq" userId="19a96e0e89ed5f52" providerId="LiveId" clId="{2DFE73CC-7E94-472B-9852-5EF0C18BF638}" dt="2023-08-06T18:03:57.575" v="1583"/>
          <ac:picMkLst>
            <pc:docMk/>
            <pc:sldMk cId="979261729" sldId="276"/>
            <ac:picMk id="7" creationId="{998951D6-183C-E1A3-0B40-D1F82A661E94}"/>
          </ac:picMkLst>
        </pc:picChg>
      </pc:sldChg>
      <pc:sldChg chg="modSp mod">
        <pc:chgData name="shery tawfeeq" userId="19a96e0e89ed5f52" providerId="LiveId" clId="{2DFE73CC-7E94-472B-9852-5EF0C18BF638}" dt="2023-08-06T12:37:33.317" v="1373" actId="20577"/>
        <pc:sldMkLst>
          <pc:docMk/>
          <pc:sldMk cId="701632073" sldId="303"/>
        </pc:sldMkLst>
        <pc:spChg chg="mod">
          <ac:chgData name="shery tawfeeq" userId="19a96e0e89ed5f52" providerId="LiveId" clId="{2DFE73CC-7E94-472B-9852-5EF0C18BF638}" dt="2023-08-06T12:37:33.317" v="1373" actId="20577"/>
          <ac:spMkLst>
            <pc:docMk/>
            <pc:sldMk cId="701632073" sldId="303"/>
            <ac:spMk id="10" creationId="{844810E4-E8A9-2051-4D02-31024B944D7B}"/>
          </ac:spMkLst>
        </pc:spChg>
      </pc:sldChg>
      <pc:sldChg chg="modSp mod">
        <pc:chgData name="shery tawfeeq" userId="19a96e0e89ed5f52" providerId="LiveId" clId="{2DFE73CC-7E94-472B-9852-5EF0C18BF638}" dt="2023-08-06T12:37:23.099" v="1372" actId="20577"/>
        <pc:sldMkLst>
          <pc:docMk/>
          <pc:sldMk cId="739020463" sldId="535"/>
        </pc:sldMkLst>
        <pc:spChg chg="mod">
          <ac:chgData name="shery tawfeeq" userId="19a96e0e89ed5f52" providerId="LiveId" clId="{2DFE73CC-7E94-472B-9852-5EF0C18BF638}" dt="2023-08-06T12:37:23.099" v="1372" actId="20577"/>
          <ac:spMkLst>
            <pc:docMk/>
            <pc:sldMk cId="739020463" sldId="535"/>
            <ac:spMk id="6" creationId="{05E43288-C9C0-B2CA-0970-EB4E627B30CA}"/>
          </ac:spMkLst>
        </pc:spChg>
      </pc:sldChg>
      <pc:sldChg chg="modSp mod">
        <pc:chgData name="shery tawfeeq" userId="19a96e0e89ed5f52" providerId="LiveId" clId="{2DFE73CC-7E94-472B-9852-5EF0C18BF638}" dt="2023-08-06T18:09:04.979" v="1686" actId="14826"/>
        <pc:sldMkLst>
          <pc:docMk/>
          <pc:sldMk cId="1134224519" sldId="543"/>
        </pc:sldMkLst>
        <pc:picChg chg="mod">
          <ac:chgData name="shery tawfeeq" userId="19a96e0e89ed5f52" providerId="LiveId" clId="{2DFE73CC-7E94-472B-9852-5EF0C18BF638}" dt="2023-08-06T18:09:04.979" v="1686" actId="14826"/>
          <ac:picMkLst>
            <pc:docMk/>
            <pc:sldMk cId="1134224519" sldId="543"/>
            <ac:picMk id="5" creationId="{D8874CC3-C908-C74E-416C-60682547F8C3}"/>
          </ac:picMkLst>
        </pc:picChg>
      </pc:sldChg>
      <pc:sldChg chg="addSp modSp">
        <pc:chgData name="shery tawfeeq" userId="19a96e0e89ed5f52" providerId="LiveId" clId="{2DFE73CC-7E94-472B-9852-5EF0C18BF638}" dt="2023-08-06T18:06:49.440" v="1628" actId="1036"/>
        <pc:sldMkLst>
          <pc:docMk/>
          <pc:sldMk cId="1228588736" sldId="551"/>
        </pc:sldMkLst>
        <pc:picChg chg="add mod">
          <ac:chgData name="shery tawfeeq" userId="19a96e0e89ed5f52" providerId="LiveId" clId="{2DFE73CC-7E94-472B-9852-5EF0C18BF638}" dt="2023-08-06T18:06:49.440" v="1628" actId="1036"/>
          <ac:picMkLst>
            <pc:docMk/>
            <pc:sldMk cId="1228588736" sldId="551"/>
            <ac:picMk id="4098" creationId="{891669BE-32A2-F97E-D8DB-7E268223E080}"/>
          </ac:picMkLst>
        </pc:picChg>
      </pc:sldChg>
      <pc:sldChg chg="addSp delSp modSp mod">
        <pc:chgData name="shery tawfeeq" userId="19a96e0e89ed5f52" providerId="LiveId" clId="{2DFE73CC-7E94-472B-9852-5EF0C18BF638}" dt="2023-08-06T18:07:53.611" v="1685" actId="1035"/>
        <pc:sldMkLst>
          <pc:docMk/>
          <pc:sldMk cId="1362616492" sldId="552"/>
        </pc:sldMkLst>
        <pc:spChg chg="add del">
          <ac:chgData name="shery tawfeeq" userId="19a96e0e89ed5f52" providerId="LiveId" clId="{2DFE73CC-7E94-472B-9852-5EF0C18BF638}" dt="2023-08-06T18:07:17.537" v="1630"/>
          <ac:spMkLst>
            <pc:docMk/>
            <pc:sldMk cId="1362616492" sldId="552"/>
            <ac:spMk id="2" creationId="{45386C6E-7D6D-7306-E9A4-D034A7AA211B}"/>
          </ac:spMkLst>
        </pc:spChg>
        <pc:picChg chg="add mod">
          <ac:chgData name="shery tawfeeq" userId="19a96e0e89ed5f52" providerId="LiveId" clId="{2DFE73CC-7E94-472B-9852-5EF0C18BF638}" dt="2023-08-06T18:07:53.611" v="1685" actId="1035"/>
          <ac:picMkLst>
            <pc:docMk/>
            <pc:sldMk cId="1362616492" sldId="552"/>
            <ac:picMk id="3" creationId="{10A63138-3D8E-1C05-6787-5655E208751F}"/>
          </ac:picMkLst>
        </pc:picChg>
      </pc:sldChg>
      <pc:sldChg chg="addSp modSp">
        <pc:chgData name="shery tawfeeq" userId="19a96e0e89ed5f52" providerId="LiveId" clId="{2DFE73CC-7E94-472B-9852-5EF0C18BF638}" dt="2023-08-06T18:10:00.989" v="1725" actId="14100"/>
        <pc:sldMkLst>
          <pc:docMk/>
          <pc:sldMk cId="1901382533" sldId="553"/>
        </pc:sldMkLst>
        <pc:picChg chg="add mod">
          <ac:chgData name="shery tawfeeq" userId="19a96e0e89ed5f52" providerId="LiveId" clId="{2DFE73CC-7E94-472B-9852-5EF0C18BF638}" dt="2023-08-06T18:10:00.989" v="1725" actId="14100"/>
          <ac:picMkLst>
            <pc:docMk/>
            <pc:sldMk cId="1901382533" sldId="553"/>
            <ac:picMk id="6146" creationId="{FF014604-A79C-6CEA-431F-6B3C45EA87B7}"/>
          </ac:picMkLst>
        </pc:picChg>
      </pc:sldChg>
      <pc:sldChg chg="addSp modSp">
        <pc:chgData name="shery tawfeeq" userId="19a96e0e89ed5f52" providerId="LiveId" clId="{2DFE73CC-7E94-472B-9852-5EF0C18BF638}" dt="2023-08-06T18:15:10.447" v="1813" actId="1038"/>
        <pc:sldMkLst>
          <pc:docMk/>
          <pc:sldMk cId="3655522526" sldId="554"/>
        </pc:sldMkLst>
        <pc:picChg chg="add mod">
          <ac:chgData name="shery tawfeeq" userId="19a96e0e89ed5f52" providerId="LiveId" clId="{2DFE73CC-7E94-472B-9852-5EF0C18BF638}" dt="2023-08-06T18:15:10.447" v="1813" actId="1038"/>
          <ac:picMkLst>
            <pc:docMk/>
            <pc:sldMk cId="3655522526" sldId="554"/>
            <ac:picMk id="10242" creationId="{A825B884-00F2-8618-B65C-C424B7EBD378}"/>
          </ac:picMkLst>
        </pc:picChg>
      </pc:sldChg>
      <pc:sldChg chg="addSp modSp">
        <pc:chgData name="shery tawfeeq" userId="19a96e0e89ed5f52" providerId="LiveId" clId="{2DFE73CC-7E94-472B-9852-5EF0C18BF638}" dt="2023-08-06T18:15:57.889" v="1824" actId="1036"/>
        <pc:sldMkLst>
          <pc:docMk/>
          <pc:sldMk cId="4078421714" sldId="556"/>
        </pc:sldMkLst>
        <pc:picChg chg="add mod">
          <ac:chgData name="shery tawfeeq" userId="19a96e0e89ed5f52" providerId="LiveId" clId="{2DFE73CC-7E94-472B-9852-5EF0C18BF638}" dt="2023-08-06T18:15:57.889" v="1824" actId="1036"/>
          <ac:picMkLst>
            <pc:docMk/>
            <pc:sldMk cId="4078421714" sldId="556"/>
            <ac:picMk id="11266" creationId="{BC4DD891-C381-164A-023D-54F2EA5AE526}"/>
          </ac:picMkLst>
        </pc:picChg>
      </pc:sldChg>
      <pc:sldChg chg="addSp modSp">
        <pc:chgData name="shery tawfeeq" userId="19a96e0e89ed5f52" providerId="LiveId" clId="{2DFE73CC-7E94-472B-9852-5EF0C18BF638}" dt="2023-08-06T18:17:28.520" v="1841" actId="14100"/>
        <pc:sldMkLst>
          <pc:docMk/>
          <pc:sldMk cId="968155985" sldId="557"/>
        </pc:sldMkLst>
        <pc:picChg chg="add mod">
          <ac:chgData name="shery tawfeeq" userId="19a96e0e89ed5f52" providerId="LiveId" clId="{2DFE73CC-7E94-472B-9852-5EF0C18BF638}" dt="2023-08-06T18:17:28.520" v="1841" actId="14100"/>
          <ac:picMkLst>
            <pc:docMk/>
            <pc:sldMk cId="968155985" sldId="557"/>
            <ac:picMk id="12290" creationId="{E01F0301-44FE-C32A-FDEB-00ACE7DB893D}"/>
          </ac:picMkLst>
        </pc:picChg>
      </pc:sldChg>
      <pc:sldChg chg="addSp modSp">
        <pc:chgData name="shery tawfeeq" userId="19a96e0e89ed5f52" providerId="LiveId" clId="{2DFE73CC-7E94-472B-9852-5EF0C18BF638}" dt="2023-08-06T18:06:01.975" v="1607" actId="1035"/>
        <pc:sldMkLst>
          <pc:docMk/>
          <pc:sldMk cId="4261098144" sldId="558"/>
        </pc:sldMkLst>
        <pc:picChg chg="add mod">
          <ac:chgData name="shery tawfeeq" userId="19a96e0e89ed5f52" providerId="LiveId" clId="{2DFE73CC-7E94-472B-9852-5EF0C18BF638}" dt="2023-08-06T18:06:01.975" v="1607" actId="1035"/>
          <ac:picMkLst>
            <pc:docMk/>
            <pc:sldMk cId="4261098144" sldId="558"/>
            <ac:picMk id="3074" creationId="{2C464E4B-DF5E-D3BC-58A6-F5FEAD5B2211}"/>
          </ac:picMkLst>
        </pc:picChg>
      </pc:sldChg>
      <pc:sldChg chg="addSp modSp">
        <pc:chgData name="shery tawfeeq" userId="19a96e0e89ed5f52" providerId="LiveId" clId="{2DFE73CC-7E94-472B-9852-5EF0C18BF638}" dt="2023-08-06T18:11:07.944" v="1748" actId="1440"/>
        <pc:sldMkLst>
          <pc:docMk/>
          <pc:sldMk cId="2539471908" sldId="559"/>
        </pc:sldMkLst>
        <pc:picChg chg="add mod">
          <ac:chgData name="shery tawfeeq" userId="19a96e0e89ed5f52" providerId="LiveId" clId="{2DFE73CC-7E94-472B-9852-5EF0C18BF638}" dt="2023-08-06T18:11:07.944" v="1748" actId="1440"/>
          <ac:picMkLst>
            <pc:docMk/>
            <pc:sldMk cId="2539471908" sldId="559"/>
            <ac:picMk id="7170" creationId="{BF5B9F2C-8DBE-39CD-33E5-05A33E644BBF}"/>
          </ac:picMkLst>
        </pc:picChg>
      </pc:sldChg>
      <pc:sldChg chg="addSp modSp">
        <pc:chgData name="shery tawfeeq" userId="19a96e0e89ed5f52" providerId="LiveId" clId="{2DFE73CC-7E94-472B-9852-5EF0C18BF638}" dt="2023-08-06T18:11:58.345" v="1755" actId="1440"/>
        <pc:sldMkLst>
          <pc:docMk/>
          <pc:sldMk cId="4277984771" sldId="560"/>
        </pc:sldMkLst>
        <pc:picChg chg="add mod">
          <ac:chgData name="shery tawfeeq" userId="19a96e0e89ed5f52" providerId="LiveId" clId="{2DFE73CC-7E94-472B-9852-5EF0C18BF638}" dt="2023-08-06T18:11:58.345" v="1755" actId="1440"/>
          <ac:picMkLst>
            <pc:docMk/>
            <pc:sldMk cId="4277984771" sldId="560"/>
            <ac:picMk id="8194" creationId="{A858DD0F-2525-8484-8641-FAA5A60E4A4F}"/>
          </ac:picMkLst>
        </pc:picChg>
      </pc:sldChg>
      <pc:sldChg chg="addSp modSp">
        <pc:chgData name="shery tawfeeq" userId="19a96e0e89ed5f52" providerId="LiveId" clId="{2DFE73CC-7E94-472B-9852-5EF0C18BF638}" dt="2023-08-06T18:14:06.150" v="1772" actId="1037"/>
        <pc:sldMkLst>
          <pc:docMk/>
          <pc:sldMk cId="943891340" sldId="561"/>
        </pc:sldMkLst>
        <pc:picChg chg="add mod">
          <ac:chgData name="shery tawfeeq" userId="19a96e0e89ed5f52" providerId="LiveId" clId="{2DFE73CC-7E94-472B-9852-5EF0C18BF638}" dt="2023-08-06T18:14:06.150" v="1772" actId="1037"/>
          <ac:picMkLst>
            <pc:docMk/>
            <pc:sldMk cId="943891340" sldId="561"/>
            <ac:picMk id="9218" creationId="{50470F39-CE54-6F91-D70E-73626BBA7BF8}"/>
          </ac:picMkLst>
        </pc:picChg>
      </pc:sldChg>
      <pc:sldChg chg="addSp modSp mod">
        <pc:chgData name="shery tawfeeq" userId="19a96e0e89ed5f52" providerId="LiveId" clId="{2DFE73CC-7E94-472B-9852-5EF0C18BF638}" dt="2023-08-06T18:19:03.107" v="1870" actId="1038"/>
        <pc:sldMkLst>
          <pc:docMk/>
          <pc:sldMk cId="4128267175" sldId="562"/>
        </pc:sldMkLst>
        <pc:spChg chg="mod">
          <ac:chgData name="shery tawfeeq" userId="19a96e0e89ed5f52" providerId="LiveId" clId="{2DFE73CC-7E94-472B-9852-5EF0C18BF638}" dt="2023-08-06T11:20:47.494" v="119" actId="207"/>
          <ac:spMkLst>
            <pc:docMk/>
            <pc:sldMk cId="4128267175" sldId="562"/>
            <ac:spMk id="24" creationId="{6083F8E2-699C-9C01-0329-7C9299434C08}"/>
          </ac:spMkLst>
        </pc:spChg>
        <pc:picChg chg="add mod">
          <ac:chgData name="shery tawfeeq" userId="19a96e0e89ed5f52" providerId="LiveId" clId="{2DFE73CC-7E94-472B-9852-5EF0C18BF638}" dt="2023-08-06T18:19:03.107" v="1870" actId="1038"/>
          <ac:picMkLst>
            <pc:docMk/>
            <pc:sldMk cId="4128267175" sldId="562"/>
            <ac:picMk id="13314" creationId="{C46A54E2-21A2-26B0-AAFD-C2A93A12296B}"/>
          </ac:picMkLst>
        </pc:picChg>
      </pc:sldChg>
      <pc:sldChg chg="addSp modSp mod">
        <pc:chgData name="shery tawfeeq" userId="19a96e0e89ed5f52" providerId="LiveId" clId="{2DFE73CC-7E94-472B-9852-5EF0C18BF638}" dt="2023-08-06T18:19:55.231" v="1886" actId="1038"/>
        <pc:sldMkLst>
          <pc:docMk/>
          <pc:sldMk cId="1630042905" sldId="563"/>
        </pc:sldMkLst>
        <pc:spChg chg="mod">
          <ac:chgData name="shery tawfeeq" userId="19a96e0e89ed5f52" providerId="LiveId" clId="{2DFE73CC-7E94-472B-9852-5EF0C18BF638}" dt="2023-08-06T11:23:11.400" v="144" actId="207"/>
          <ac:spMkLst>
            <pc:docMk/>
            <pc:sldMk cId="1630042905" sldId="563"/>
            <ac:spMk id="24" creationId="{6083F8E2-699C-9C01-0329-7C9299434C08}"/>
          </ac:spMkLst>
        </pc:spChg>
        <pc:picChg chg="add mod">
          <ac:chgData name="shery tawfeeq" userId="19a96e0e89ed5f52" providerId="LiveId" clId="{2DFE73CC-7E94-472B-9852-5EF0C18BF638}" dt="2023-08-06T18:19:55.231" v="1886" actId="1038"/>
          <ac:picMkLst>
            <pc:docMk/>
            <pc:sldMk cId="1630042905" sldId="563"/>
            <ac:picMk id="14338" creationId="{F5651865-BE11-681D-4A70-C8C3021F8470}"/>
          </ac:picMkLst>
        </pc:picChg>
      </pc:sldChg>
      <pc:sldChg chg="addSp modSp mod">
        <pc:chgData name="shery tawfeeq" userId="19a96e0e89ed5f52" providerId="LiveId" clId="{2DFE73CC-7E94-472B-9852-5EF0C18BF638}" dt="2023-08-06T18:20:34.435" v="1940" actId="1038"/>
        <pc:sldMkLst>
          <pc:docMk/>
          <pc:sldMk cId="3386308491" sldId="564"/>
        </pc:sldMkLst>
        <pc:spChg chg="mod">
          <ac:chgData name="shery tawfeeq" userId="19a96e0e89ed5f52" providerId="LiveId" clId="{2DFE73CC-7E94-472B-9852-5EF0C18BF638}" dt="2023-08-06T11:26:18.636" v="227" actId="115"/>
          <ac:spMkLst>
            <pc:docMk/>
            <pc:sldMk cId="3386308491" sldId="564"/>
            <ac:spMk id="24" creationId="{6083F8E2-699C-9C01-0329-7C9299434C08}"/>
          </ac:spMkLst>
        </pc:spChg>
        <pc:picChg chg="add mod">
          <ac:chgData name="shery tawfeeq" userId="19a96e0e89ed5f52" providerId="LiveId" clId="{2DFE73CC-7E94-472B-9852-5EF0C18BF638}" dt="2023-08-06T18:20:34.435" v="1940" actId="1038"/>
          <ac:picMkLst>
            <pc:docMk/>
            <pc:sldMk cId="3386308491" sldId="564"/>
            <ac:picMk id="15362" creationId="{022E9F7E-2DFB-7BA8-C939-8830F0E45F07}"/>
          </ac:picMkLst>
        </pc:picChg>
      </pc:sldChg>
      <pc:sldChg chg="addSp modSp mod">
        <pc:chgData name="shery tawfeeq" userId="19a96e0e89ed5f52" providerId="LiveId" clId="{2DFE73CC-7E94-472B-9852-5EF0C18BF638}" dt="2023-08-06T18:22:00.696" v="2007" actId="14100"/>
        <pc:sldMkLst>
          <pc:docMk/>
          <pc:sldMk cId="3725198727" sldId="565"/>
        </pc:sldMkLst>
        <pc:spChg chg="mod">
          <ac:chgData name="shery tawfeeq" userId="19a96e0e89ed5f52" providerId="LiveId" clId="{2DFE73CC-7E94-472B-9852-5EF0C18BF638}" dt="2023-08-06T11:31:39.285" v="298" actId="207"/>
          <ac:spMkLst>
            <pc:docMk/>
            <pc:sldMk cId="3725198727" sldId="565"/>
            <ac:spMk id="24" creationId="{6083F8E2-699C-9C01-0329-7C9299434C08}"/>
          </ac:spMkLst>
        </pc:spChg>
        <pc:picChg chg="add mod">
          <ac:chgData name="shery tawfeeq" userId="19a96e0e89ed5f52" providerId="LiveId" clId="{2DFE73CC-7E94-472B-9852-5EF0C18BF638}" dt="2023-08-06T18:22:00.696" v="2007" actId="14100"/>
          <ac:picMkLst>
            <pc:docMk/>
            <pc:sldMk cId="3725198727" sldId="565"/>
            <ac:picMk id="16386" creationId="{D70A176F-EBB1-CF95-F21F-8E5D8E0F881C}"/>
          </ac:picMkLst>
        </pc:picChg>
      </pc:sldChg>
      <pc:sldChg chg="addSp modSp mod">
        <pc:chgData name="shery tawfeeq" userId="19a96e0e89ed5f52" providerId="LiveId" clId="{2DFE73CC-7E94-472B-9852-5EF0C18BF638}" dt="2023-08-06T18:22:44.345" v="2077" actId="1037"/>
        <pc:sldMkLst>
          <pc:docMk/>
          <pc:sldMk cId="4022365598" sldId="566"/>
        </pc:sldMkLst>
        <pc:spChg chg="mod">
          <ac:chgData name="shery tawfeeq" userId="19a96e0e89ed5f52" providerId="LiveId" clId="{2DFE73CC-7E94-472B-9852-5EF0C18BF638}" dt="2023-08-06T11:48:19.655" v="614" actId="1035"/>
          <ac:spMkLst>
            <pc:docMk/>
            <pc:sldMk cId="4022365598" sldId="566"/>
            <ac:spMk id="24" creationId="{6083F8E2-699C-9C01-0329-7C9299434C08}"/>
          </ac:spMkLst>
        </pc:spChg>
        <pc:picChg chg="add mod">
          <ac:chgData name="shery tawfeeq" userId="19a96e0e89ed5f52" providerId="LiveId" clId="{2DFE73CC-7E94-472B-9852-5EF0C18BF638}" dt="2023-08-06T18:22:44.345" v="2077" actId="1037"/>
          <ac:picMkLst>
            <pc:docMk/>
            <pc:sldMk cId="4022365598" sldId="566"/>
            <ac:picMk id="17410" creationId="{DBD7340D-D2E7-EE5E-A5B9-2B42515D3308}"/>
          </ac:picMkLst>
        </pc:picChg>
      </pc:sldChg>
      <pc:sldChg chg="addSp modSp mod">
        <pc:chgData name="shery tawfeeq" userId="19a96e0e89ed5f52" providerId="LiveId" clId="{2DFE73CC-7E94-472B-9852-5EF0C18BF638}" dt="2023-08-06T18:23:41.888" v="2099" actId="1038"/>
        <pc:sldMkLst>
          <pc:docMk/>
          <pc:sldMk cId="3679713688" sldId="567"/>
        </pc:sldMkLst>
        <pc:spChg chg="mod">
          <ac:chgData name="shery tawfeeq" userId="19a96e0e89ed5f52" providerId="LiveId" clId="{2DFE73CC-7E94-472B-9852-5EF0C18BF638}" dt="2023-08-06T11:48:37.340" v="636" actId="14100"/>
          <ac:spMkLst>
            <pc:docMk/>
            <pc:sldMk cId="3679713688" sldId="567"/>
            <ac:spMk id="24" creationId="{6083F8E2-699C-9C01-0329-7C9299434C08}"/>
          </ac:spMkLst>
        </pc:spChg>
        <pc:picChg chg="add mod">
          <ac:chgData name="shery tawfeeq" userId="19a96e0e89ed5f52" providerId="LiveId" clId="{2DFE73CC-7E94-472B-9852-5EF0C18BF638}" dt="2023-08-06T18:23:41.888" v="2099" actId="1038"/>
          <ac:picMkLst>
            <pc:docMk/>
            <pc:sldMk cId="3679713688" sldId="567"/>
            <ac:picMk id="18434" creationId="{026C75EB-3C49-51E0-E083-59AC4B616534}"/>
          </ac:picMkLst>
        </pc:picChg>
      </pc:sldChg>
      <pc:sldChg chg="addSp modSp mod">
        <pc:chgData name="shery tawfeeq" userId="19a96e0e89ed5f52" providerId="LiveId" clId="{2DFE73CC-7E94-472B-9852-5EF0C18BF638}" dt="2023-08-06T18:25:00.144" v="2126" actId="1037"/>
        <pc:sldMkLst>
          <pc:docMk/>
          <pc:sldMk cId="2296550750" sldId="568"/>
        </pc:sldMkLst>
        <pc:spChg chg="mod">
          <ac:chgData name="shery tawfeeq" userId="19a96e0e89ed5f52" providerId="LiveId" clId="{2DFE73CC-7E94-472B-9852-5EF0C18BF638}" dt="2023-08-06T11:49:59.757" v="720" actId="20577"/>
          <ac:spMkLst>
            <pc:docMk/>
            <pc:sldMk cId="2296550750" sldId="568"/>
            <ac:spMk id="24" creationId="{6083F8E2-699C-9C01-0329-7C9299434C08}"/>
          </ac:spMkLst>
        </pc:spChg>
        <pc:picChg chg="add mod">
          <ac:chgData name="shery tawfeeq" userId="19a96e0e89ed5f52" providerId="LiveId" clId="{2DFE73CC-7E94-472B-9852-5EF0C18BF638}" dt="2023-08-06T18:25:00.144" v="2126" actId="1037"/>
          <ac:picMkLst>
            <pc:docMk/>
            <pc:sldMk cId="2296550750" sldId="568"/>
            <ac:picMk id="19458" creationId="{2ABF6322-ECBC-E247-5411-04A8A600D25D}"/>
          </ac:picMkLst>
        </pc:picChg>
      </pc:sldChg>
      <pc:sldChg chg="addSp modSp mod">
        <pc:chgData name="shery tawfeeq" userId="19a96e0e89ed5f52" providerId="LiveId" clId="{2DFE73CC-7E94-472B-9852-5EF0C18BF638}" dt="2023-08-06T18:25:52.992" v="2145" actId="14100"/>
        <pc:sldMkLst>
          <pc:docMk/>
          <pc:sldMk cId="21308651" sldId="569"/>
        </pc:sldMkLst>
        <pc:spChg chg="mod">
          <ac:chgData name="shery tawfeeq" userId="19a96e0e89ed5f52" providerId="LiveId" clId="{2DFE73CC-7E94-472B-9852-5EF0C18BF638}" dt="2023-08-06T11:51:09.956" v="812" actId="1035"/>
          <ac:spMkLst>
            <pc:docMk/>
            <pc:sldMk cId="21308651" sldId="569"/>
            <ac:spMk id="24" creationId="{6083F8E2-699C-9C01-0329-7C9299434C08}"/>
          </ac:spMkLst>
        </pc:spChg>
        <pc:picChg chg="add mod">
          <ac:chgData name="shery tawfeeq" userId="19a96e0e89ed5f52" providerId="LiveId" clId="{2DFE73CC-7E94-472B-9852-5EF0C18BF638}" dt="2023-08-06T18:25:52.992" v="2145" actId="14100"/>
          <ac:picMkLst>
            <pc:docMk/>
            <pc:sldMk cId="21308651" sldId="569"/>
            <ac:picMk id="20482" creationId="{2F4252DD-DC14-CBE9-7D81-CC59863FD0F0}"/>
          </ac:picMkLst>
        </pc:picChg>
      </pc:sldChg>
      <pc:sldChg chg="addSp modSp mod">
        <pc:chgData name="shery tawfeeq" userId="19a96e0e89ed5f52" providerId="LiveId" clId="{2DFE73CC-7E94-472B-9852-5EF0C18BF638}" dt="2023-08-06T18:26:55.648" v="2151" actId="1038"/>
        <pc:sldMkLst>
          <pc:docMk/>
          <pc:sldMk cId="1029730648" sldId="570"/>
        </pc:sldMkLst>
        <pc:spChg chg="mod">
          <ac:chgData name="shery tawfeeq" userId="19a96e0e89ed5f52" providerId="LiveId" clId="{2DFE73CC-7E94-472B-9852-5EF0C18BF638}" dt="2023-08-06T11:52:59.828" v="887" actId="1037"/>
          <ac:spMkLst>
            <pc:docMk/>
            <pc:sldMk cId="1029730648" sldId="570"/>
            <ac:spMk id="24" creationId="{6083F8E2-699C-9C01-0329-7C9299434C08}"/>
          </ac:spMkLst>
        </pc:spChg>
        <pc:picChg chg="add mod">
          <ac:chgData name="shery tawfeeq" userId="19a96e0e89ed5f52" providerId="LiveId" clId="{2DFE73CC-7E94-472B-9852-5EF0C18BF638}" dt="2023-08-06T18:26:55.648" v="2151" actId="1038"/>
          <ac:picMkLst>
            <pc:docMk/>
            <pc:sldMk cId="1029730648" sldId="570"/>
            <ac:picMk id="21506" creationId="{32DD4B2E-228E-7C9B-9E32-11A9CE7E66CA}"/>
          </ac:picMkLst>
        </pc:picChg>
      </pc:sldChg>
      <pc:sldChg chg="addSp modSp mod">
        <pc:chgData name="shery tawfeeq" userId="19a96e0e89ed5f52" providerId="LiveId" clId="{2DFE73CC-7E94-472B-9852-5EF0C18BF638}" dt="2023-08-06T18:27:50.308" v="2168" actId="1037"/>
        <pc:sldMkLst>
          <pc:docMk/>
          <pc:sldMk cId="2062826015" sldId="571"/>
        </pc:sldMkLst>
        <pc:spChg chg="mod">
          <ac:chgData name="shery tawfeeq" userId="19a96e0e89ed5f52" providerId="LiveId" clId="{2DFE73CC-7E94-472B-9852-5EF0C18BF638}" dt="2023-08-06T11:53:07.938" v="942" actId="1037"/>
          <ac:spMkLst>
            <pc:docMk/>
            <pc:sldMk cId="2062826015" sldId="571"/>
            <ac:spMk id="24" creationId="{6083F8E2-699C-9C01-0329-7C9299434C08}"/>
          </ac:spMkLst>
        </pc:spChg>
        <pc:picChg chg="add mod">
          <ac:chgData name="shery tawfeeq" userId="19a96e0e89ed5f52" providerId="LiveId" clId="{2DFE73CC-7E94-472B-9852-5EF0C18BF638}" dt="2023-08-06T18:27:50.308" v="2168" actId="1037"/>
          <ac:picMkLst>
            <pc:docMk/>
            <pc:sldMk cId="2062826015" sldId="571"/>
            <ac:picMk id="22530" creationId="{BFD19E61-199F-F2A3-8735-38C483198750}"/>
          </ac:picMkLst>
        </pc:picChg>
      </pc:sldChg>
      <pc:sldChg chg="addSp modSp mod">
        <pc:chgData name="shery tawfeeq" userId="19a96e0e89ed5f52" providerId="LiveId" clId="{2DFE73CC-7E94-472B-9852-5EF0C18BF638}" dt="2023-08-06T18:29:16.703" v="2233" actId="1036"/>
        <pc:sldMkLst>
          <pc:docMk/>
          <pc:sldMk cId="1290664215" sldId="572"/>
        </pc:sldMkLst>
        <pc:spChg chg="mod">
          <ac:chgData name="shery tawfeeq" userId="19a96e0e89ed5f52" providerId="LiveId" clId="{2DFE73CC-7E94-472B-9852-5EF0C18BF638}" dt="2023-08-06T18:28:01.213" v="2169" actId="115"/>
          <ac:spMkLst>
            <pc:docMk/>
            <pc:sldMk cId="1290664215" sldId="572"/>
            <ac:spMk id="24" creationId="{6083F8E2-699C-9C01-0329-7C9299434C08}"/>
          </ac:spMkLst>
        </pc:spChg>
        <pc:picChg chg="add mod">
          <ac:chgData name="shery tawfeeq" userId="19a96e0e89ed5f52" providerId="LiveId" clId="{2DFE73CC-7E94-472B-9852-5EF0C18BF638}" dt="2023-08-06T18:29:16.703" v="2233" actId="1036"/>
          <ac:picMkLst>
            <pc:docMk/>
            <pc:sldMk cId="1290664215" sldId="572"/>
            <ac:picMk id="23554" creationId="{6E1A28B8-61C7-EF90-6B3B-A56877A1EE99}"/>
          </ac:picMkLst>
        </pc:picChg>
      </pc:sldChg>
      <pc:sldChg chg="modSp mod">
        <pc:chgData name="shery tawfeeq" userId="19a96e0e89ed5f52" providerId="LiveId" clId="{2DFE73CC-7E94-472B-9852-5EF0C18BF638}" dt="2023-08-06T12:31:17.970" v="1315" actId="207"/>
        <pc:sldMkLst>
          <pc:docMk/>
          <pc:sldMk cId="1226621924" sldId="573"/>
        </pc:sldMkLst>
        <pc:spChg chg="mod">
          <ac:chgData name="shery tawfeeq" userId="19a96e0e89ed5f52" providerId="LiveId" clId="{2DFE73CC-7E94-472B-9852-5EF0C18BF638}" dt="2023-08-06T12:31:17.970" v="1315" actId="207"/>
          <ac:spMkLst>
            <pc:docMk/>
            <pc:sldMk cId="1226621924" sldId="573"/>
            <ac:spMk id="24" creationId="{6083F8E2-699C-9C01-0329-7C9299434C08}"/>
          </ac:spMkLst>
        </pc:spChg>
      </pc:sldChg>
      <pc:sldChg chg="addSp modSp mod">
        <pc:chgData name="shery tawfeeq" userId="19a96e0e89ed5f52" providerId="LiveId" clId="{2DFE73CC-7E94-472B-9852-5EF0C18BF638}" dt="2023-08-06T23:15:03.751" v="2257" actId="1036"/>
        <pc:sldMkLst>
          <pc:docMk/>
          <pc:sldMk cId="2407305144" sldId="574"/>
        </pc:sldMkLst>
        <pc:spChg chg="mod">
          <ac:chgData name="shery tawfeeq" userId="19a96e0e89ed5f52" providerId="LiveId" clId="{2DFE73CC-7E94-472B-9852-5EF0C18BF638}" dt="2023-08-06T12:31:54.134" v="1320" actId="207"/>
          <ac:spMkLst>
            <pc:docMk/>
            <pc:sldMk cId="2407305144" sldId="574"/>
            <ac:spMk id="24" creationId="{6083F8E2-699C-9C01-0329-7C9299434C08}"/>
          </ac:spMkLst>
        </pc:spChg>
        <pc:picChg chg="add mod">
          <ac:chgData name="shery tawfeeq" userId="19a96e0e89ed5f52" providerId="LiveId" clId="{2DFE73CC-7E94-472B-9852-5EF0C18BF638}" dt="2023-08-06T23:15:03.751" v="2257" actId="1036"/>
          <ac:picMkLst>
            <pc:docMk/>
            <pc:sldMk cId="2407305144" sldId="574"/>
            <ac:picMk id="24578" creationId="{CBBA53FD-3534-3A01-65A2-FFC2EFA62618}"/>
          </ac:picMkLst>
        </pc:picChg>
      </pc:sldChg>
      <pc:sldChg chg="addSp delSp modSp mod">
        <pc:chgData name="shery tawfeeq" userId="19a96e0e89ed5f52" providerId="LiveId" clId="{2DFE73CC-7E94-472B-9852-5EF0C18BF638}" dt="2023-08-06T23:16:53.133" v="2268" actId="1440"/>
        <pc:sldMkLst>
          <pc:docMk/>
          <pc:sldMk cId="720527364" sldId="575"/>
        </pc:sldMkLst>
        <pc:spChg chg="add del">
          <ac:chgData name="shery tawfeeq" userId="19a96e0e89ed5f52" providerId="LiveId" clId="{2DFE73CC-7E94-472B-9852-5EF0C18BF638}" dt="2023-08-06T23:16:22.125" v="2259"/>
          <ac:spMkLst>
            <pc:docMk/>
            <pc:sldMk cId="720527364" sldId="575"/>
            <ac:spMk id="2" creationId="{4A91CF03-13DC-93F7-4EBF-E6E8EBF718F9}"/>
          </ac:spMkLst>
        </pc:spChg>
        <pc:spChg chg="mod">
          <ac:chgData name="shery tawfeeq" userId="19a96e0e89ed5f52" providerId="LiveId" clId="{2DFE73CC-7E94-472B-9852-5EF0C18BF638}" dt="2023-08-06T12:32:08.337" v="1323" actId="20577"/>
          <ac:spMkLst>
            <pc:docMk/>
            <pc:sldMk cId="720527364" sldId="575"/>
            <ac:spMk id="24" creationId="{6083F8E2-699C-9C01-0329-7C9299434C08}"/>
          </ac:spMkLst>
        </pc:spChg>
        <pc:picChg chg="add mod">
          <ac:chgData name="shery tawfeeq" userId="19a96e0e89ed5f52" providerId="LiveId" clId="{2DFE73CC-7E94-472B-9852-5EF0C18BF638}" dt="2023-08-06T23:16:53.133" v="2268" actId="1440"/>
          <ac:picMkLst>
            <pc:docMk/>
            <pc:sldMk cId="720527364" sldId="575"/>
            <ac:picMk id="3" creationId="{C8F106A4-0C9A-58C7-50A2-47100796FACA}"/>
          </ac:picMkLst>
        </pc:picChg>
      </pc:sldChg>
      <pc:sldChg chg="addSp modSp mod">
        <pc:chgData name="shery tawfeeq" userId="19a96e0e89ed5f52" providerId="LiveId" clId="{2DFE73CC-7E94-472B-9852-5EF0C18BF638}" dt="2023-08-06T23:17:54.190" v="2319" actId="1038"/>
        <pc:sldMkLst>
          <pc:docMk/>
          <pc:sldMk cId="1889663316" sldId="576"/>
        </pc:sldMkLst>
        <pc:spChg chg="mod">
          <ac:chgData name="shery tawfeeq" userId="19a96e0e89ed5f52" providerId="LiveId" clId="{2DFE73CC-7E94-472B-9852-5EF0C18BF638}" dt="2023-08-06T12:32:21.733" v="1325" actId="207"/>
          <ac:spMkLst>
            <pc:docMk/>
            <pc:sldMk cId="1889663316" sldId="576"/>
            <ac:spMk id="24" creationId="{6083F8E2-699C-9C01-0329-7C9299434C08}"/>
          </ac:spMkLst>
        </pc:spChg>
        <pc:picChg chg="add mod">
          <ac:chgData name="shery tawfeeq" userId="19a96e0e89ed5f52" providerId="LiveId" clId="{2DFE73CC-7E94-472B-9852-5EF0C18BF638}" dt="2023-08-06T23:17:54.190" v="2319" actId="1038"/>
          <ac:picMkLst>
            <pc:docMk/>
            <pc:sldMk cId="1889663316" sldId="576"/>
            <ac:picMk id="26626" creationId="{1171359E-9CE5-3231-3D51-3ED63A6B020F}"/>
          </ac:picMkLst>
        </pc:picChg>
      </pc:sldChg>
      <pc:sldChg chg="addSp modSp mod">
        <pc:chgData name="shery tawfeeq" userId="19a96e0e89ed5f52" providerId="LiveId" clId="{2DFE73CC-7E94-472B-9852-5EF0C18BF638}" dt="2023-08-06T23:20:16.061" v="2341" actId="1035"/>
        <pc:sldMkLst>
          <pc:docMk/>
          <pc:sldMk cId="2085795013" sldId="577"/>
        </pc:sldMkLst>
        <pc:spChg chg="mod">
          <ac:chgData name="shery tawfeeq" userId="19a96e0e89ed5f52" providerId="LiveId" clId="{2DFE73CC-7E94-472B-9852-5EF0C18BF638}" dt="2023-08-06T12:32:30.482" v="1327" actId="207"/>
          <ac:spMkLst>
            <pc:docMk/>
            <pc:sldMk cId="2085795013" sldId="577"/>
            <ac:spMk id="24" creationId="{6083F8E2-699C-9C01-0329-7C9299434C08}"/>
          </ac:spMkLst>
        </pc:spChg>
        <pc:picChg chg="add mod">
          <ac:chgData name="shery tawfeeq" userId="19a96e0e89ed5f52" providerId="LiveId" clId="{2DFE73CC-7E94-472B-9852-5EF0C18BF638}" dt="2023-08-06T23:20:16.061" v="2341" actId="1035"/>
          <ac:picMkLst>
            <pc:docMk/>
            <pc:sldMk cId="2085795013" sldId="577"/>
            <ac:picMk id="27650" creationId="{5A15ADF8-C65F-07F6-6216-62D4E4BCB5FB}"/>
          </ac:picMkLst>
        </pc:picChg>
      </pc:sldChg>
      <pc:sldChg chg="addSp modSp mod">
        <pc:chgData name="shery tawfeeq" userId="19a96e0e89ed5f52" providerId="LiveId" clId="{2DFE73CC-7E94-472B-9852-5EF0C18BF638}" dt="2023-08-06T23:21:36.492" v="2359" actId="1038"/>
        <pc:sldMkLst>
          <pc:docMk/>
          <pc:sldMk cId="890500658" sldId="578"/>
        </pc:sldMkLst>
        <pc:spChg chg="mod">
          <ac:chgData name="shery tawfeeq" userId="19a96e0e89ed5f52" providerId="LiveId" clId="{2DFE73CC-7E94-472B-9852-5EF0C18BF638}" dt="2023-08-06T12:32:46.955" v="1329" actId="207"/>
          <ac:spMkLst>
            <pc:docMk/>
            <pc:sldMk cId="890500658" sldId="578"/>
            <ac:spMk id="24" creationId="{6083F8E2-699C-9C01-0329-7C9299434C08}"/>
          </ac:spMkLst>
        </pc:spChg>
        <pc:picChg chg="add mod">
          <ac:chgData name="shery tawfeeq" userId="19a96e0e89ed5f52" providerId="LiveId" clId="{2DFE73CC-7E94-472B-9852-5EF0C18BF638}" dt="2023-08-06T23:21:36.492" v="2359" actId="1038"/>
          <ac:picMkLst>
            <pc:docMk/>
            <pc:sldMk cId="890500658" sldId="578"/>
            <ac:picMk id="28674" creationId="{2D0F0295-6F27-E5A7-8150-428BC6ACFDBE}"/>
          </ac:picMkLst>
        </pc:picChg>
      </pc:sldChg>
      <pc:sldChg chg="addSp modSp mod">
        <pc:chgData name="shery tawfeeq" userId="19a96e0e89ed5f52" providerId="LiveId" clId="{2DFE73CC-7E94-472B-9852-5EF0C18BF638}" dt="2023-08-06T23:22:56.519" v="2377" actId="1440"/>
        <pc:sldMkLst>
          <pc:docMk/>
          <pc:sldMk cId="816077115" sldId="579"/>
        </pc:sldMkLst>
        <pc:spChg chg="mod">
          <ac:chgData name="shery tawfeeq" userId="19a96e0e89ed5f52" providerId="LiveId" clId="{2DFE73CC-7E94-472B-9852-5EF0C18BF638}" dt="2023-08-06T12:32:56.973" v="1331" actId="207"/>
          <ac:spMkLst>
            <pc:docMk/>
            <pc:sldMk cId="816077115" sldId="579"/>
            <ac:spMk id="24" creationId="{6083F8E2-699C-9C01-0329-7C9299434C08}"/>
          </ac:spMkLst>
        </pc:spChg>
        <pc:picChg chg="add mod">
          <ac:chgData name="shery tawfeeq" userId="19a96e0e89ed5f52" providerId="LiveId" clId="{2DFE73CC-7E94-472B-9852-5EF0C18BF638}" dt="2023-08-06T23:22:56.519" v="2377" actId="1440"/>
          <ac:picMkLst>
            <pc:docMk/>
            <pc:sldMk cId="816077115" sldId="579"/>
            <ac:picMk id="29698" creationId="{390A2B4E-5A4A-1EC8-F57E-11CC3EDD42E8}"/>
          </ac:picMkLst>
        </pc:picChg>
      </pc:sldChg>
      <pc:sldChg chg="addSp modSp mod">
        <pc:chgData name="shery tawfeeq" userId="19a96e0e89ed5f52" providerId="LiveId" clId="{2DFE73CC-7E94-472B-9852-5EF0C18BF638}" dt="2023-08-06T23:25:41.911" v="2399" actId="1035"/>
        <pc:sldMkLst>
          <pc:docMk/>
          <pc:sldMk cId="3874093360" sldId="580"/>
        </pc:sldMkLst>
        <pc:spChg chg="mod">
          <ac:chgData name="shery tawfeeq" userId="19a96e0e89ed5f52" providerId="LiveId" clId="{2DFE73CC-7E94-472B-9852-5EF0C18BF638}" dt="2023-08-06T12:34:20.413" v="1340" actId="207"/>
          <ac:spMkLst>
            <pc:docMk/>
            <pc:sldMk cId="3874093360" sldId="580"/>
            <ac:spMk id="24" creationId="{6083F8E2-699C-9C01-0329-7C9299434C08}"/>
          </ac:spMkLst>
        </pc:spChg>
        <pc:picChg chg="add mod">
          <ac:chgData name="shery tawfeeq" userId="19a96e0e89ed5f52" providerId="LiveId" clId="{2DFE73CC-7E94-472B-9852-5EF0C18BF638}" dt="2023-08-06T23:25:41.911" v="2399" actId="1035"/>
          <ac:picMkLst>
            <pc:docMk/>
            <pc:sldMk cId="3874093360" sldId="580"/>
            <ac:picMk id="30722" creationId="{1F6A6C7B-2F46-764E-BBCC-3C31BFCD07E0}"/>
          </ac:picMkLst>
        </pc:picChg>
      </pc:sldChg>
      <pc:sldChg chg="addSp modSp mod">
        <pc:chgData name="shery tawfeeq" userId="19a96e0e89ed5f52" providerId="LiveId" clId="{2DFE73CC-7E94-472B-9852-5EF0C18BF638}" dt="2023-08-06T23:26:27.561" v="2407" actId="1037"/>
        <pc:sldMkLst>
          <pc:docMk/>
          <pc:sldMk cId="3996299036" sldId="581"/>
        </pc:sldMkLst>
        <pc:spChg chg="mod">
          <ac:chgData name="shery tawfeeq" userId="19a96e0e89ed5f52" providerId="LiveId" clId="{2DFE73CC-7E94-472B-9852-5EF0C18BF638}" dt="2023-08-06T12:35:44.693" v="1350" actId="207"/>
          <ac:spMkLst>
            <pc:docMk/>
            <pc:sldMk cId="3996299036" sldId="581"/>
            <ac:spMk id="24" creationId="{6083F8E2-699C-9C01-0329-7C9299434C08}"/>
          </ac:spMkLst>
        </pc:spChg>
        <pc:picChg chg="add mod">
          <ac:chgData name="shery tawfeeq" userId="19a96e0e89ed5f52" providerId="LiveId" clId="{2DFE73CC-7E94-472B-9852-5EF0C18BF638}" dt="2023-08-06T23:26:27.561" v="2407" actId="1037"/>
          <ac:picMkLst>
            <pc:docMk/>
            <pc:sldMk cId="3996299036" sldId="581"/>
            <ac:picMk id="31746" creationId="{E071A9C2-D360-A131-FEF7-529B2DD2B2D4}"/>
          </ac:picMkLst>
        </pc:picChg>
      </pc:sldChg>
      <pc:sldChg chg="modSp mod">
        <pc:chgData name="shery tawfeeq" userId="19a96e0e89ed5f52" providerId="LiveId" clId="{2DFE73CC-7E94-472B-9852-5EF0C18BF638}" dt="2023-08-06T12:36:56.891" v="1370" actId="1036"/>
        <pc:sldMkLst>
          <pc:docMk/>
          <pc:sldMk cId="3695855492" sldId="582"/>
        </pc:sldMkLst>
        <pc:spChg chg="mod">
          <ac:chgData name="shery tawfeeq" userId="19a96e0e89ed5f52" providerId="LiveId" clId="{2DFE73CC-7E94-472B-9852-5EF0C18BF638}" dt="2023-08-06T12:36:56.891" v="1370" actId="1036"/>
          <ac:spMkLst>
            <pc:docMk/>
            <pc:sldMk cId="3695855492" sldId="582"/>
            <ac:spMk id="24" creationId="{6083F8E2-699C-9C01-0329-7C9299434C08}"/>
          </ac:spMkLst>
        </pc:spChg>
      </pc:sldChg>
      <pc:sldChg chg="modSp add mod">
        <pc:chgData name="shery tawfeeq" userId="19a96e0e89ed5f52" providerId="LiveId" clId="{2DFE73CC-7E94-472B-9852-5EF0C18BF638}" dt="2023-08-06T11:56:50.492" v="997"/>
        <pc:sldMkLst>
          <pc:docMk/>
          <pc:sldMk cId="3964084591" sldId="584"/>
        </pc:sldMkLst>
        <pc:spChg chg="mod">
          <ac:chgData name="shery tawfeeq" userId="19a96e0e89ed5f52" providerId="LiveId" clId="{2DFE73CC-7E94-472B-9852-5EF0C18BF638}" dt="2023-08-06T11:56:50.492" v="997"/>
          <ac:spMkLst>
            <pc:docMk/>
            <pc:sldMk cId="3964084591" sldId="584"/>
            <ac:spMk id="34" creationId="{FFBC9732-D32E-DCF9-3982-D4B68F971747}"/>
          </ac:spMkLst>
        </pc:spChg>
      </pc:sldChg>
      <pc:sldChg chg="addSp modSp add mod">
        <pc:chgData name="shery tawfeeq" userId="19a96e0e89ed5f52" providerId="LiveId" clId="{2DFE73CC-7E94-472B-9852-5EF0C18BF638}" dt="2023-08-06T18:03:38.476" v="1581" actId="1037"/>
        <pc:sldMkLst>
          <pc:docMk/>
          <pc:sldMk cId="2366270729" sldId="585"/>
        </pc:sldMkLst>
        <pc:spChg chg="mod">
          <ac:chgData name="shery tawfeeq" userId="19a96e0e89ed5f52" providerId="LiveId" clId="{2DFE73CC-7E94-472B-9852-5EF0C18BF638}" dt="2023-08-06T18:03:03.171" v="1481" actId="1038"/>
          <ac:spMkLst>
            <pc:docMk/>
            <pc:sldMk cId="2366270729" sldId="585"/>
            <ac:spMk id="48" creationId="{050976E4-0CF2-BA00-34CA-2F9419409B9E}"/>
          </ac:spMkLst>
        </pc:spChg>
        <pc:picChg chg="add mod">
          <ac:chgData name="shery tawfeeq" userId="19a96e0e89ed5f52" providerId="LiveId" clId="{2DFE73CC-7E94-472B-9852-5EF0C18BF638}" dt="2023-08-06T18:03:38.476" v="1581" actId="1037"/>
          <ac:picMkLst>
            <pc:docMk/>
            <pc:sldMk cId="2366270729" sldId="585"/>
            <ac:picMk id="2050" creationId="{3E3AA60A-665F-5D48-3F60-D19E8B8B8F61}"/>
          </ac:picMkLst>
        </pc:picChg>
      </pc:sldChg>
    </pc:docChg>
  </pc:docChgLst>
  <pc:docChgLst>
    <pc:chgData name="shery tawfeeq" userId="19a96e0e89ed5f52" providerId="LiveId" clId="{B9E3A833-1639-418E-9B7D-B78DDEA78E0D}"/>
    <pc:docChg chg="undo redo custSel addSld delSld modSld sldOrd">
      <pc:chgData name="shery tawfeeq" userId="19a96e0e89ed5f52" providerId="LiveId" clId="{B9E3A833-1639-418E-9B7D-B78DDEA78E0D}" dt="2023-08-08T23:42:03.377" v="254"/>
      <pc:docMkLst>
        <pc:docMk/>
      </pc:docMkLst>
      <pc:sldChg chg="addSp modSp">
        <pc:chgData name="shery tawfeeq" userId="19a96e0e89ed5f52" providerId="LiveId" clId="{B9E3A833-1639-418E-9B7D-B78DDEA78E0D}" dt="2023-08-08T20:48:49.032" v="7"/>
        <pc:sldMkLst>
          <pc:docMk/>
          <pc:sldMk cId="2257388018" sldId="271"/>
        </pc:sldMkLst>
        <pc:picChg chg="add mod">
          <ac:chgData name="shery tawfeeq" userId="19a96e0e89ed5f52" providerId="LiveId" clId="{B9E3A833-1639-418E-9B7D-B78DDEA78E0D}" dt="2023-08-08T20:48:49.032" v="7"/>
          <ac:picMkLst>
            <pc:docMk/>
            <pc:sldMk cId="2257388018" sldId="271"/>
            <ac:picMk id="7" creationId="{6A012FB7-CD3A-96BE-9FFD-1CB2F290123E}"/>
          </ac:picMkLst>
        </pc:picChg>
      </pc:sldChg>
      <pc:sldChg chg="addSp modSp">
        <pc:chgData name="shery tawfeeq" userId="19a96e0e89ed5f52" providerId="LiveId" clId="{B9E3A833-1639-418E-9B7D-B78DDEA78E0D}" dt="2023-08-08T20:46:05.798" v="6"/>
        <pc:sldMkLst>
          <pc:docMk/>
          <pc:sldMk cId="979261729" sldId="276"/>
        </pc:sldMkLst>
        <pc:picChg chg="add mod">
          <ac:chgData name="shery tawfeeq" userId="19a96e0e89ed5f52" providerId="LiveId" clId="{B9E3A833-1639-418E-9B7D-B78DDEA78E0D}" dt="2023-08-08T20:46:05.798" v="6"/>
          <ac:picMkLst>
            <pc:docMk/>
            <pc:sldMk cId="979261729" sldId="276"/>
            <ac:picMk id="9" creationId="{98FD7906-0373-A5E8-75E9-78861F4B1029}"/>
          </ac:picMkLst>
        </pc:picChg>
      </pc:sldChg>
      <pc:sldChg chg="addSp modSp">
        <pc:chgData name="shery tawfeeq" userId="19a96e0e89ed5f52" providerId="LiveId" clId="{B9E3A833-1639-418E-9B7D-B78DDEA78E0D}" dt="2023-08-08T23:42:03.377" v="254"/>
        <pc:sldMkLst>
          <pc:docMk/>
          <pc:sldMk cId="701632073" sldId="303"/>
        </pc:sldMkLst>
        <pc:picChg chg="add mod">
          <ac:chgData name="shery tawfeeq" userId="19a96e0e89ed5f52" providerId="LiveId" clId="{B9E3A833-1639-418E-9B7D-B78DDEA78E0D}" dt="2023-08-08T23:42:03.377" v="254"/>
          <ac:picMkLst>
            <pc:docMk/>
            <pc:sldMk cId="701632073" sldId="303"/>
            <ac:picMk id="13" creationId="{FCB11E56-DD11-4E48-3E30-6C9F9D21966C}"/>
          </ac:picMkLst>
        </pc:picChg>
      </pc:sldChg>
      <pc:sldChg chg="addSp modSp">
        <pc:chgData name="shery tawfeeq" userId="19a96e0e89ed5f52" providerId="LiveId" clId="{B9E3A833-1639-418E-9B7D-B78DDEA78E0D}" dt="2023-08-08T23:41:00.592" v="232"/>
        <pc:sldMkLst>
          <pc:docMk/>
          <pc:sldMk cId="2269687913" sldId="349"/>
        </pc:sldMkLst>
        <pc:picChg chg="add mod">
          <ac:chgData name="shery tawfeeq" userId="19a96e0e89ed5f52" providerId="LiveId" clId="{B9E3A833-1639-418E-9B7D-B78DDEA78E0D}" dt="2023-08-08T23:41:00.592" v="232"/>
          <ac:picMkLst>
            <pc:docMk/>
            <pc:sldMk cId="2269687913" sldId="349"/>
            <ac:picMk id="5" creationId="{632377FA-EEF1-B3A3-BAD5-D136780C369A}"/>
          </ac:picMkLst>
        </pc:picChg>
      </pc:sldChg>
      <pc:sldChg chg="addSp delSp modSp mod modTransition modAnim">
        <pc:chgData name="shery tawfeeq" userId="19a96e0e89ed5f52" providerId="LiveId" clId="{B9E3A833-1639-418E-9B7D-B78DDEA78E0D}" dt="2023-08-08T20:37:43.384" v="3"/>
        <pc:sldMkLst>
          <pc:docMk/>
          <pc:sldMk cId="3774984797" sldId="480"/>
        </pc:sldMkLst>
        <pc:picChg chg="add del mod">
          <ac:chgData name="shery tawfeeq" userId="19a96e0e89ed5f52" providerId="LiveId" clId="{B9E3A833-1639-418E-9B7D-B78DDEA78E0D}" dt="2023-08-08T20:37:25.392" v="2"/>
          <ac:picMkLst>
            <pc:docMk/>
            <pc:sldMk cId="3774984797" sldId="480"/>
            <ac:picMk id="5" creationId="{BFBADE45-DDF2-962E-69E5-73B7EAD1494C}"/>
          </ac:picMkLst>
        </pc:picChg>
        <pc:picChg chg="add del mod ord">
          <ac:chgData name="shery tawfeeq" userId="19a96e0e89ed5f52" providerId="LiveId" clId="{B9E3A833-1639-418E-9B7D-B78DDEA78E0D}" dt="2023-08-08T20:37:43.384" v="3"/>
          <ac:picMkLst>
            <pc:docMk/>
            <pc:sldMk cId="3774984797" sldId="480"/>
            <ac:picMk id="8" creationId="{4AD72102-303C-79F2-63E2-612FA389CB38}"/>
          </ac:picMkLst>
        </pc:picChg>
        <pc:picChg chg="add mod">
          <ac:chgData name="shery tawfeeq" userId="19a96e0e89ed5f52" providerId="LiveId" clId="{B9E3A833-1639-418E-9B7D-B78DDEA78E0D}" dt="2023-08-08T20:37:43.384" v="3"/>
          <ac:picMkLst>
            <pc:docMk/>
            <pc:sldMk cId="3774984797" sldId="480"/>
            <ac:picMk id="9" creationId="{6F9F21C6-0B8F-A5A5-4616-F69ED733D28E}"/>
          </ac:picMkLst>
        </pc:picChg>
      </pc:sldChg>
      <pc:sldChg chg="addSp modSp">
        <pc:chgData name="shery tawfeeq" userId="19a96e0e89ed5f52" providerId="LiveId" clId="{B9E3A833-1639-418E-9B7D-B78DDEA78E0D}" dt="2023-08-08T20:41:38.982" v="4"/>
        <pc:sldMkLst>
          <pc:docMk/>
          <pc:sldMk cId="3322012530" sldId="534"/>
        </pc:sldMkLst>
        <pc:picChg chg="add mod">
          <ac:chgData name="shery tawfeeq" userId="19a96e0e89ed5f52" providerId="LiveId" clId="{B9E3A833-1639-418E-9B7D-B78DDEA78E0D}" dt="2023-08-08T20:41:38.982" v="4"/>
          <ac:picMkLst>
            <pc:docMk/>
            <pc:sldMk cId="3322012530" sldId="534"/>
            <ac:picMk id="13" creationId="{525E5EC3-4BEA-0AAB-3062-28C5CD9F6EB0}"/>
          </ac:picMkLst>
        </pc:picChg>
      </pc:sldChg>
      <pc:sldChg chg="addSp delSp modSp mod modTransition modAnim">
        <pc:chgData name="shery tawfeeq" userId="19a96e0e89ed5f52" providerId="LiveId" clId="{B9E3A833-1639-418E-9B7D-B78DDEA78E0D}" dt="2023-08-08T23:40:32.218" v="231"/>
        <pc:sldMkLst>
          <pc:docMk/>
          <pc:sldMk cId="739020463" sldId="535"/>
        </pc:sldMkLst>
        <pc:picChg chg="add del mod">
          <ac:chgData name="shery tawfeeq" userId="19a96e0e89ed5f52" providerId="LiveId" clId="{B9E3A833-1639-418E-9B7D-B78DDEA78E0D}" dt="2023-08-08T23:40:02.166" v="227"/>
          <ac:picMkLst>
            <pc:docMk/>
            <pc:sldMk cId="739020463" sldId="535"/>
            <ac:picMk id="12" creationId="{3E0E280B-87A4-69E3-A945-375B83EFC67D}"/>
          </ac:picMkLst>
        </pc:picChg>
        <pc:picChg chg="add del mod ord">
          <ac:chgData name="shery tawfeeq" userId="19a96e0e89ed5f52" providerId="LiveId" clId="{B9E3A833-1639-418E-9B7D-B78DDEA78E0D}" dt="2023-08-08T23:40:10.358" v="228"/>
          <ac:picMkLst>
            <pc:docMk/>
            <pc:sldMk cId="739020463" sldId="535"/>
            <ac:picMk id="15" creationId="{C9A1259F-FDF2-31C5-358B-805BEB2F9C56}"/>
          </ac:picMkLst>
        </pc:picChg>
        <pc:picChg chg="add del mod">
          <ac:chgData name="shery tawfeeq" userId="19a96e0e89ed5f52" providerId="LiveId" clId="{B9E3A833-1639-418E-9B7D-B78DDEA78E0D}" dt="2023-08-08T23:40:12.323" v="230"/>
          <ac:picMkLst>
            <pc:docMk/>
            <pc:sldMk cId="739020463" sldId="535"/>
            <ac:picMk id="16" creationId="{0BCB84C7-00CA-95EF-00EF-3AAFE6B2EF6B}"/>
          </ac:picMkLst>
        </pc:picChg>
        <pc:picChg chg="add del mod ord">
          <ac:chgData name="shery tawfeeq" userId="19a96e0e89ed5f52" providerId="LiveId" clId="{B9E3A833-1639-418E-9B7D-B78DDEA78E0D}" dt="2023-08-08T23:40:32.218" v="231"/>
          <ac:picMkLst>
            <pc:docMk/>
            <pc:sldMk cId="739020463" sldId="535"/>
            <ac:picMk id="19" creationId="{8070EFBC-E1AD-D3AF-ED64-9BCBDDBA7FAE}"/>
          </ac:picMkLst>
        </pc:picChg>
        <pc:picChg chg="add mod">
          <ac:chgData name="shery tawfeeq" userId="19a96e0e89ed5f52" providerId="LiveId" clId="{B9E3A833-1639-418E-9B7D-B78DDEA78E0D}" dt="2023-08-08T23:40:32.218" v="231"/>
          <ac:picMkLst>
            <pc:docMk/>
            <pc:sldMk cId="739020463" sldId="535"/>
            <ac:picMk id="20" creationId="{08BDC342-F219-7968-E3AF-7696FA0190DF}"/>
          </ac:picMkLst>
        </pc:picChg>
      </pc:sldChg>
      <pc:sldChg chg="addSp modSp">
        <pc:chgData name="shery tawfeeq" userId="19a96e0e89ed5f52" providerId="LiveId" clId="{B9E3A833-1639-418E-9B7D-B78DDEA78E0D}" dt="2023-08-08T20:43:27.581" v="5"/>
        <pc:sldMkLst>
          <pc:docMk/>
          <pc:sldMk cId="1134224519" sldId="543"/>
        </pc:sldMkLst>
        <pc:picChg chg="add mod">
          <ac:chgData name="shery tawfeeq" userId="19a96e0e89ed5f52" providerId="LiveId" clId="{B9E3A833-1639-418E-9B7D-B78DDEA78E0D}" dt="2023-08-08T20:43:27.581" v="5"/>
          <ac:picMkLst>
            <pc:docMk/>
            <pc:sldMk cId="1134224519" sldId="543"/>
            <ac:picMk id="7" creationId="{09092E7A-BA2B-A77E-9A95-690606FDF984}"/>
          </ac:picMkLst>
        </pc:picChg>
      </pc:sldChg>
      <pc:sldChg chg="addSp delSp modSp mod modTransition modAnim">
        <pc:chgData name="shery tawfeeq" userId="19a96e0e89ed5f52" providerId="LiveId" clId="{B9E3A833-1639-418E-9B7D-B78DDEA78E0D}" dt="2023-08-08T20:53:12.119" v="11"/>
        <pc:sldMkLst>
          <pc:docMk/>
          <pc:sldMk cId="1228588736" sldId="551"/>
        </pc:sldMkLst>
        <pc:picChg chg="add del mod">
          <ac:chgData name="shery tawfeeq" userId="19a96e0e89ed5f52" providerId="LiveId" clId="{B9E3A833-1639-418E-9B7D-B78DDEA78E0D}" dt="2023-08-08T20:50:59.785" v="10"/>
          <ac:picMkLst>
            <pc:docMk/>
            <pc:sldMk cId="1228588736" sldId="551"/>
            <ac:picMk id="5" creationId="{CFCDC3C6-C68C-303A-A936-C5B13DD76924}"/>
          </ac:picMkLst>
        </pc:picChg>
        <pc:picChg chg="add del mod ord">
          <ac:chgData name="shery tawfeeq" userId="19a96e0e89ed5f52" providerId="LiveId" clId="{B9E3A833-1639-418E-9B7D-B78DDEA78E0D}" dt="2023-08-08T20:53:12.119" v="11"/>
          <ac:picMkLst>
            <pc:docMk/>
            <pc:sldMk cId="1228588736" sldId="551"/>
            <ac:picMk id="8" creationId="{CFC2F843-CE43-9ADD-5DFE-0F9E01895967}"/>
          </ac:picMkLst>
        </pc:picChg>
        <pc:picChg chg="add mod">
          <ac:chgData name="shery tawfeeq" userId="19a96e0e89ed5f52" providerId="LiveId" clId="{B9E3A833-1639-418E-9B7D-B78DDEA78E0D}" dt="2023-08-08T20:53:12.119" v="11"/>
          <ac:picMkLst>
            <pc:docMk/>
            <pc:sldMk cId="1228588736" sldId="551"/>
            <ac:picMk id="9" creationId="{3CB5B005-07B7-5914-3034-A670B4FB1F4A}"/>
          </ac:picMkLst>
        </pc:picChg>
      </pc:sldChg>
      <pc:sldChg chg="addSp delSp modSp mod modTransition modAnim">
        <pc:chgData name="shery tawfeeq" userId="19a96e0e89ed5f52" providerId="LiveId" clId="{B9E3A833-1639-418E-9B7D-B78DDEA78E0D}" dt="2023-08-08T21:01:01.713" v="16"/>
        <pc:sldMkLst>
          <pc:docMk/>
          <pc:sldMk cId="1362616492" sldId="552"/>
        </pc:sldMkLst>
        <pc:picChg chg="add del mod">
          <ac:chgData name="shery tawfeeq" userId="19a96e0e89ed5f52" providerId="LiveId" clId="{B9E3A833-1639-418E-9B7D-B78DDEA78E0D}" dt="2023-08-08T20:58:46.561" v="15"/>
          <ac:picMkLst>
            <pc:docMk/>
            <pc:sldMk cId="1362616492" sldId="552"/>
            <ac:picMk id="7" creationId="{A4609047-8AE2-AFCB-5612-BD51F5AC4BF3}"/>
          </ac:picMkLst>
        </pc:picChg>
        <pc:picChg chg="add del mod ord">
          <ac:chgData name="shery tawfeeq" userId="19a96e0e89ed5f52" providerId="LiveId" clId="{B9E3A833-1639-418E-9B7D-B78DDEA78E0D}" dt="2023-08-08T21:01:01.713" v="16"/>
          <ac:picMkLst>
            <pc:docMk/>
            <pc:sldMk cId="1362616492" sldId="552"/>
            <ac:picMk id="11" creationId="{54F8FA69-2240-DF38-008D-041462F0D9A3}"/>
          </ac:picMkLst>
        </pc:picChg>
        <pc:picChg chg="add mod">
          <ac:chgData name="shery tawfeeq" userId="19a96e0e89ed5f52" providerId="LiveId" clId="{B9E3A833-1639-418E-9B7D-B78DDEA78E0D}" dt="2023-08-08T21:01:01.713" v="16"/>
          <ac:picMkLst>
            <pc:docMk/>
            <pc:sldMk cId="1362616492" sldId="552"/>
            <ac:picMk id="12" creationId="{FB7763E0-40A0-ADF7-05F3-2BAF524FCC2E}"/>
          </ac:picMkLst>
        </pc:picChg>
      </pc:sldChg>
      <pc:sldChg chg="addSp modSp ord">
        <pc:chgData name="shery tawfeeq" userId="19a96e0e89ed5f52" providerId="LiveId" clId="{B9E3A833-1639-418E-9B7D-B78DDEA78E0D}" dt="2023-08-08T22:33:38.260" v="164"/>
        <pc:sldMkLst>
          <pc:docMk/>
          <pc:sldMk cId="1901382533" sldId="553"/>
        </pc:sldMkLst>
        <pc:picChg chg="add mod">
          <ac:chgData name="shery tawfeeq" userId="19a96e0e89ed5f52" providerId="LiveId" clId="{B9E3A833-1639-418E-9B7D-B78DDEA78E0D}" dt="2023-08-08T21:03:16.536" v="17"/>
          <ac:picMkLst>
            <pc:docMk/>
            <pc:sldMk cId="1901382533" sldId="553"/>
            <ac:picMk id="6" creationId="{658DB584-244B-C662-39E2-FB8ECB914579}"/>
          </ac:picMkLst>
        </pc:picChg>
      </pc:sldChg>
      <pc:sldChg chg="delSp del">
        <pc:chgData name="shery tawfeeq" userId="19a96e0e89ed5f52" providerId="LiveId" clId="{B9E3A833-1639-418E-9B7D-B78DDEA78E0D}" dt="2023-08-08T21:23:14.531" v="135" actId="2696"/>
        <pc:sldMkLst>
          <pc:docMk/>
          <pc:sldMk cId="3655522526" sldId="554"/>
        </pc:sldMkLst>
        <pc:picChg chg="del">
          <ac:chgData name="shery tawfeeq" userId="19a96e0e89ed5f52" providerId="LiveId" clId="{B9E3A833-1639-418E-9B7D-B78DDEA78E0D}" dt="2023-08-08T21:21:52.246" v="85" actId="21"/>
          <ac:picMkLst>
            <pc:docMk/>
            <pc:sldMk cId="3655522526" sldId="554"/>
            <ac:picMk id="10242" creationId="{A825B884-00F2-8618-B65C-C424B7EBD378}"/>
          </ac:picMkLst>
        </pc:picChg>
      </pc:sldChg>
      <pc:sldChg chg="addSp modSp ord modNotesTx">
        <pc:chgData name="shery tawfeeq" userId="19a96e0e89ed5f52" providerId="LiveId" clId="{B9E3A833-1639-418E-9B7D-B78DDEA78E0D}" dt="2023-08-08T22:33:16.317" v="162"/>
        <pc:sldMkLst>
          <pc:docMk/>
          <pc:sldMk cId="1059392330" sldId="555"/>
        </pc:sldMkLst>
        <pc:picChg chg="add mod">
          <ac:chgData name="shery tawfeeq" userId="19a96e0e89ed5f52" providerId="LiveId" clId="{B9E3A833-1639-418E-9B7D-B78DDEA78E0D}" dt="2023-08-08T21:29:31.024" v="142"/>
          <ac:picMkLst>
            <pc:docMk/>
            <pc:sldMk cId="1059392330" sldId="555"/>
            <ac:picMk id="6" creationId="{45D81327-3B3B-5F7C-9B41-7E0AC2BECF81}"/>
          </ac:picMkLst>
        </pc:picChg>
      </pc:sldChg>
      <pc:sldChg chg="addSp modSp ord">
        <pc:chgData name="shery tawfeeq" userId="19a96e0e89ed5f52" providerId="LiveId" clId="{B9E3A833-1639-418E-9B7D-B78DDEA78E0D}" dt="2023-08-08T22:32:58.014" v="158"/>
        <pc:sldMkLst>
          <pc:docMk/>
          <pc:sldMk cId="4078421714" sldId="556"/>
        </pc:sldMkLst>
        <pc:picChg chg="add mod">
          <ac:chgData name="shery tawfeeq" userId="19a96e0e89ed5f52" providerId="LiveId" clId="{B9E3A833-1639-418E-9B7D-B78DDEA78E0D}" dt="2023-08-08T22:32:40.808" v="156"/>
          <ac:picMkLst>
            <pc:docMk/>
            <pc:sldMk cId="4078421714" sldId="556"/>
            <ac:picMk id="6" creationId="{7556F39C-25EE-5F65-1309-1F8E2FCB7936}"/>
          </ac:picMkLst>
        </pc:picChg>
      </pc:sldChg>
      <pc:sldChg chg="addSp modSp">
        <pc:chgData name="shery tawfeeq" userId="19a96e0e89ed5f52" providerId="LiveId" clId="{B9E3A833-1639-418E-9B7D-B78DDEA78E0D}" dt="2023-08-08T22:37:25.028" v="165"/>
        <pc:sldMkLst>
          <pc:docMk/>
          <pc:sldMk cId="968155985" sldId="557"/>
        </pc:sldMkLst>
        <pc:picChg chg="add mod">
          <ac:chgData name="shery tawfeeq" userId="19a96e0e89ed5f52" providerId="LiveId" clId="{B9E3A833-1639-418E-9B7D-B78DDEA78E0D}" dt="2023-08-08T22:37:25.028" v="165"/>
          <ac:picMkLst>
            <pc:docMk/>
            <pc:sldMk cId="968155985" sldId="557"/>
            <ac:picMk id="4" creationId="{2CAD7704-7338-3D04-F1BA-62622DA388C7}"/>
          </ac:picMkLst>
        </pc:picChg>
      </pc:sldChg>
      <pc:sldChg chg="addSp modSp">
        <pc:chgData name="shery tawfeeq" userId="19a96e0e89ed5f52" providerId="LiveId" clId="{B9E3A833-1639-418E-9B7D-B78DDEA78E0D}" dt="2023-08-08T20:57:02.483" v="12"/>
        <pc:sldMkLst>
          <pc:docMk/>
          <pc:sldMk cId="4261098144" sldId="558"/>
        </pc:sldMkLst>
        <pc:picChg chg="add mod">
          <ac:chgData name="shery tawfeeq" userId="19a96e0e89ed5f52" providerId="LiveId" clId="{B9E3A833-1639-418E-9B7D-B78DDEA78E0D}" dt="2023-08-08T20:57:02.483" v="12"/>
          <ac:picMkLst>
            <pc:docMk/>
            <pc:sldMk cId="4261098144" sldId="558"/>
            <ac:picMk id="6" creationId="{7297E4B2-F68B-5DBD-E536-C1E3F7C9BCD2}"/>
          </ac:picMkLst>
        </pc:picChg>
      </pc:sldChg>
      <pc:sldChg chg="addSp modSp">
        <pc:chgData name="shery tawfeeq" userId="19a96e0e89ed5f52" providerId="LiveId" clId="{B9E3A833-1639-418E-9B7D-B78DDEA78E0D}" dt="2023-08-08T21:30:40.054" v="143"/>
        <pc:sldMkLst>
          <pc:docMk/>
          <pc:sldMk cId="2539471908" sldId="559"/>
        </pc:sldMkLst>
        <pc:picChg chg="add mod">
          <ac:chgData name="shery tawfeeq" userId="19a96e0e89ed5f52" providerId="LiveId" clId="{B9E3A833-1639-418E-9B7D-B78DDEA78E0D}" dt="2023-08-08T21:30:40.054" v="143"/>
          <ac:picMkLst>
            <pc:docMk/>
            <pc:sldMk cId="2539471908" sldId="559"/>
            <ac:picMk id="15" creationId="{9C61F14F-8741-0DAD-13B9-4978719CB256}"/>
          </ac:picMkLst>
        </pc:picChg>
      </pc:sldChg>
      <pc:sldChg chg="addSp delSp modSp add del mod modTransition modAnim">
        <pc:chgData name="shery tawfeeq" userId="19a96e0e89ed5f52" providerId="LiveId" clId="{B9E3A833-1639-418E-9B7D-B78DDEA78E0D}" dt="2023-08-08T22:28:40.490" v="152"/>
        <pc:sldMkLst>
          <pc:docMk/>
          <pc:sldMk cId="4277984771" sldId="560"/>
        </pc:sldMkLst>
        <pc:picChg chg="add del mod">
          <ac:chgData name="shery tawfeeq" userId="19a96e0e89ed5f52" providerId="LiveId" clId="{B9E3A833-1639-418E-9B7D-B78DDEA78E0D}" dt="2023-08-08T22:27:13.325" v="148"/>
          <ac:picMkLst>
            <pc:docMk/>
            <pc:sldMk cId="4277984771" sldId="560"/>
            <ac:picMk id="7" creationId="{3A64837E-B11A-E724-BD2C-63BD11AF1950}"/>
          </ac:picMkLst>
        </pc:picChg>
        <pc:picChg chg="add del mod ord">
          <ac:chgData name="shery tawfeeq" userId="19a96e0e89ed5f52" providerId="LiveId" clId="{B9E3A833-1639-418E-9B7D-B78DDEA78E0D}" dt="2023-08-08T22:27:20.469" v="149"/>
          <ac:picMkLst>
            <pc:docMk/>
            <pc:sldMk cId="4277984771" sldId="560"/>
            <ac:picMk id="10" creationId="{73587FB8-EAE3-5F18-AFCF-384490731579}"/>
          </ac:picMkLst>
        </pc:picChg>
        <pc:picChg chg="add del mod">
          <ac:chgData name="shery tawfeeq" userId="19a96e0e89ed5f52" providerId="LiveId" clId="{B9E3A833-1639-418E-9B7D-B78DDEA78E0D}" dt="2023-08-08T22:27:23.285" v="151"/>
          <ac:picMkLst>
            <pc:docMk/>
            <pc:sldMk cId="4277984771" sldId="560"/>
            <ac:picMk id="11" creationId="{9EC8133A-67CC-32E9-E8AE-698A3BD08C3C}"/>
          </ac:picMkLst>
        </pc:picChg>
        <pc:picChg chg="add del mod ord">
          <ac:chgData name="shery tawfeeq" userId="19a96e0e89ed5f52" providerId="LiveId" clId="{B9E3A833-1639-418E-9B7D-B78DDEA78E0D}" dt="2023-08-08T22:28:40.490" v="152"/>
          <ac:picMkLst>
            <pc:docMk/>
            <pc:sldMk cId="4277984771" sldId="560"/>
            <ac:picMk id="14" creationId="{F2AFACA2-30DB-6695-0517-A2D69A65CDBF}"/>
          </ac:picMkLst>
        </pc:picChg>
        <pc:picChg chg="add mod">
          <ac:chgData name="shery tawfeeq" userId="19a96e0e89ed5f52" providerId="LiveId" clId="{B9E3A833-1639-418E-9B7D-B78DDEA78E0D}" dt="2023-08-08T22:28:40.490" v="152"/>
          <ac:picMkLst>
            <pc:docMk/>
            <pc:sldMk cId="4277984771" sldId="560"/>
            <ac:picMk id="15" creationId="{178762B7-2638-761D-65C4-892366A74996}"/>
          </ac:picMkLst>
        </pc:picChg>
      </pc:sldChg>
      <pc:sldChg chg="addSp modSp">
        <pc:chgData name="shery tawfeeq" userId="19a96e0e89ed5f52" providerId="LiveId" clId="{B9E3A833-1639-418E-9B7D-B78DDEA78E0D}" dt="2023-08-08T22:30:24.995" v="153"/>
        <pc:sldMkLst>
          <pc:docMk/>
          <pc:sldMk cId="943891340" sldId="561"/>
        </pc:sldMkLst>
        <pc:picChg chg="add mod">
          <ac:chgData name="shery tawfeeq" userId="19a96e0e89ed5f52" providerId="LiveId" clId="{B9E3A833-1639-418E-9B7D-B78DDEA78E0D}" dt="2023-08-08T22:30:24.995" v="153"/>
          <ac:picMkLst>
            <pc:docMk/>
            <pc:sldMk cId="943891340" sldId="561"/>
            <ac:picMk id="5" creationId="{97AB68AB-A9F6-239D-2A10-64453FE5531B}"/>
          </ac:picMkLst>
        </pc:picChg>
      </pc:sldChg>
      <pc:sldChg chg="addSp modSp">
        <pc:chgData name="shery tawfeeq" userId="19a96e0e89ed5f52" providerId="LiveId" clId="{B9E3A833-1639-418E-9B7D-B78DDEA78E0D}" dt="2023-08-08T22:43:26.182" v="167"/>
        <pc:sldMkLst>
          <pc:docMk/>
          <pc:sldMk cId="4128267175" sldId="562"/>
        </pc:sldMkLst>
        <pc:picChg chg="add mod">
          <ac:chgData name="shery tawfeeq" userId="19a96e0e89ed5f52" providerId="LiveId" clId="{B9E3A833-1639-418E-9B7D-B78DDEA78E0D}" dt="2023-08-08T22:43:26.182" v="167"/>
          <ac:picMkLst>
            <pc:docMk/>
            <pc:sldMk cId="4128267175" sldId="562"/>
            <ac:picMk id="5" creationId="{731EA3D9-42E3-B9E8-8125-284D30575328}"/>
          </ac:picMkLst>
        </pc:picChg>
      </pc:sldChg>
      <pc:sldChg chg="addSp modSp mod">
        <pc:chgData name="shery tawfeeq" userId="19a96e0e89ed5f52" providerId="LiveId" clId="{B9E3A833-1639-418E-9B7D-B78DDEA78E0D}" dt="2023-08-08T22:46:28.486" v="170"/>
        <pc:sldMkLst>
          <pc:docMk/>
          <pc:sldMk cId="1630042905" sldId="563"/>
        </pc:sldMkLst>
        <pc:spChg chg="mod">
          <ac:chgData name="shery tawfeeq" userId="19a96e0e89ed5f52" providerId="LiveId" clId="{B9E3A833-1639-418E-9B7D-B78DDEA78E0D}" dt="2023-08-08T22:44:09.894" v="169" actId="20577"/>
          <ac:spMkLst>
            <pc:docMk/>
            <pc:sldMk cId="1630042905" sldId="563"/>
            <ac:spMk id="24" creationId="{6083F8E2-699C-9C01-0329-7C9299434C08}"/>
          </ac:spMkLst>
        </pc:spChg>
        <pc:picChg chg="add mod">
          <ac:chgData name="shery tawfeeq" userId="19a96e0e89ed5f52" providerId="LiveId" clId="{B9E3A833-1639-418E-9B7D-B78DDEA78E0D}" dt="2023-08-08T22:46:28.486" v="170"/>
          <ac:picMkLst>
            <pc:docMk/>
            <pc:sldMk cId="1630042905" sldId="563"/>
            <ac:picMk id="5" creationId="{30BB9259-C7C7-311D-96C9-35C69414688E}"/>
          </ac:picMkLst>
        </pc:picChg>
      </pc:sldChg>
      <pc:sldChg chg="addSp modSp">
        <pc:chgData name="shery tawfeeq" userId="19a96e0e89ed5f52" providerId="LiveId" clId="{B9E3A833-1639-418E-9B7D-B78DDEA78E0D}" dt="2023-08-08T22:48:22.829" v="171"/>
        <pc:sldMkLst>
          <pc:docMk/>
          <pc:sldMk cId="3386308491" sldId="564"/>
        </pc:sldMkLst>
        <pc:picChg chg="add mod">
          <ac:chgData name="shery tawfeeq" userId="19a96e0e89ed5f52" providerId="LiveId" clId="{B9E3A833-1639-418E-9B7D-B78DDEA78E0D}" dt="2023-08-08T22:48:22.829" v="171"/>
          <ac:picMkLst>
            <pc:docMk/>
            <pc:sldMk cId="3386308491" sldId="564"/>
            <ac:picMk id="5" creationId="{CCBD62F1-C353-B950-ACC9-C36889B80487}"/>
          </ac:picMkLst>
        </pc:picChg>
      </pc:sldChg>
      <pc:sldChg chg="addSp modSp">
        <pc:chgData name="shery tawfeeq" userId="19a96e0e89ed5f52" providerId="LiveId" clId="{B9E3A833-1639-418E-9B7D-B78DDEA78E0D}" dt="2023-08-08T22:51:44.124" v="172"/>
        <pc:sldMkLst>
          <pc:docMk/>
          <pc:sldMk cId="3725198727" sldId="565"/>
        </pc:sldMkLst>
        <pc:picChg chg="add mod">
          <ac:chgData name="shery tawfeeq" userId="19a96e0e89ed5f52" providerId="LiveId" clId="{B9E3A833-1639-418E-9B7D-B78DDEA78E0D}" dt="2023-08-08T22:51:44.124" v="172"/>
          <ac:picMkLst>
            <pc:docMk/>
            <pc:sldMk cId="3725198727" sldId="565"/>
            <ac:picMk id="4" creationId="{3080715F-D47A-91E7-B621-4FDBCA3F2805}"/>
          </ac:picMkLst>
        </pc:picChg>
      </pc:sldChg>
      <pc:sldChg chg="addSp delSp modSp mod modTransition modAnim">
        <pc:chgData name="shery tawfeeq" userId="19a96e0e89ed5f52" providerId="LiveId" clId="{B9E3A833-1639-418E-9B7D-B78DDEA78E0D}" dt="2023-08-08T22:53:55.773" v="176"/>
        <pc:sldMkLst>
          <pc:docMk/>
          <pc:sldMk cId="4022365598" sldId="566"/>
        </pc:sldMkLst>
        <pc:picChg chg="add del mod">
          <ac:chgData name="shery tawfeeq" userId="19a96e0e89ed5f52" providerId="LiveId" clId="{B9E3A833-1639-418E-9B7D-B78DDEA78E0D}" dt="2023-08-08T22:52:32.425" v="175"/>
          <ac:picMkLst>
            <pc:docMk/>
            <pc:sldMk cId="4022365598" sldId="566"/>
            <ac:picMk id="5" creationId="{2FDD0C32-E672-BCBE-A206-3834D938156E}"/>
          </ac:picMkLst>
        </pc:picChg>
        <pc:picChg chg="add del mod ord">
          <ac:chgData name="shery tawfeeq" userId="19a96e0e89ed5f52" providerId="LiveId" clId="{B9E3A833-1639-418E-9B7D-B78DDEA78E0D}" dt="2023-08-08T22:53:55.773" v="176"/>
          <ac:picMkLst>
            <pc:docMk/>
            <pc:sldMk cId="4022365598" sldId="566"/>
            <ac:picMk id="8" creationId="{1DE99137-343F-C9C6-9466-CA9B0926C16C}"/>
          </ac:picMkLst>
        </pc:picChg>
        <pc:picChg chg="add mod">
          <ac:chgData name="shery tawfeeq" userId="19a96e0e89ed5f52" providerId="LiveId" clId="{B9E3A833-1639-418E-9B7D-B78DDEA78E0D}" dt="2023-08-08T22:53:55.773" v="176"/>
          <ac:picMkLst>
            <pc:docMk/>
            <pc:sldMk cId="4022365598" sldId="566"/>
            <ac:picMk id="9" creationId="{586F0B73-196B-723A-9AC5-5E64C381F44E}"/>
          </ac:picMkLst>
        </pc:picChg>
      </pc:sldChg>
      <pc:sldChg chg="addSp modSp">
        <pc:chgData name="shery tawfeeq" userId="19a96e0e89ed5f52" providerId="LiveId" clId="{B9E3A833-1639-418E-9B7D-B78DDEA78E0D}" dt="2023-08-08T22:55:57.272" v="177"/>
        <pc:sldMkLst>
          <pc:docMk/>
          <pc:sldMk cId="3679713688" sldId="567"/>
        </pc:sldMkLst>
        <pc:picChg chg="add mod">
          <ac:chgData name="shery tawfeeq" userId="19a96e0e89ed5f52" providerId="LiveId" clId="{B9E3A833-1639-418E-9B7D-B78DDEA78E0D}" dt="2023-08-08T22:55:57.272" v="177"/>
          <ac:picMkLst>
            <pc:docMk/>
            <pc:sldMk cId="3679713688" sldId="567"/>
            <ac:picMk id="4" creationId="{055765D8-E9AF-C2B8-0794-70E99DA883F4}"/>
          </ac:picMkLst>
        </pc:picChg>
      </pc:sldChg>
      <pc:sldChg chg="addSp modSp">
        <pc:chgData name="shery tawfeeq" userId="19a96e0e89ed5f52" providerId="LiveId" clId="{B9E3A833-1639-418E-9B7D-B78DDEA78E0D}" dt="2023-08-08T22:57:35.592" v="178"/>
        <pc:sldMkLst>
          <pc:docMk/>
          <pc:sldMk cId="2296550750" sldId="568"/>
        </pc:sldMkLst>
        <pc:picChg chg="add mod">
          <ac:chgData name="shery tawfeeq" userId="19a96e0e89ed5f52" providerId="LiveId" clId="{B9E3A833-1639-418E-9B7D-B78DDEA78E0D}" dt="2023-08-08T22:57:35.592" v="178"/>
          <ac:picMkLst>
            <pc:docMk/>
            <pc:sldMk cId="2296550750" sldId="568"/>
            <ac:picMk id="5" creationId="{821C5833-577C-D023-2967-AE75F816B16B}"/>
          </ac:picMkLst>
        </pc:picChg>
      </pc:sldChg>
      <pc:sldChg chg="addSp modSp">
        <pc:chgData name="shery tawfeeq" userId="19a96e0e89ed5f52" providerId="LiveId" clId="{B9E3A833-1639-418E-9B7D-B78DDEA78E0D}" dt="2023-08-08T23:01:11.321" v="179"/>
        <pc:sldMkLst>
          <pc:docMk/>
          <pc:sldMk cId="21308651" sldId="569"/>
        </pc:sldMkLst>
        <pc:picChg chg="add mod">
          <ac:chgData name="shery tawfeeq" userId="19a96e0e89ed5f52" providerId="LiveId" clId="{B9E3A833-1639-418E-9B7D-B78DDEA78E0D}" dt="2023-08-08T23:01:11.321" v="179"/>
          <ac:picMkLst>
            <pc:docMk/>
            <pc:sldMk cId="21308651" sldId="569"/>
            <ac:picMk id="5" creationId="{FFA027A1-3A5A-2FCE-167C-A03173E44F2A}"/>
          </ac:picMkLst>
        </pc:picChg>
      </pc:sldChg>
      <pc:sldChg chg="addSp modSp">
        <pc:chgData name="shery tawfeeq" userId="19a96e0e89ed5f52" providerId="LiveId" clId="{B9E3A833-1639-418E-9B7D-B78DDEA78E0D}" dt="2023-08-08T23:03:43.640" v="180"/>
        <pc:sldMkLst>
          <pc:docMk/>
          <pc:sldMk cId="1029730648" sldId="570"/>
        </pc:sldMkLst>
        <pc:picChg chg="add mod">
          <ac:chgData name="shery tawfeeq" userId="19a96e0e89ed5f52" providerId="LiveId" clId="{B9E3A833-1639-418E-9B7D-B78DDEA78E0D}" dt="2023-08-08T23:03:43.640" v="180"/>
          <ac:picMkLst>
            <pc:docMk/>
            <pc:sldMk cId="1029730648" sldId="570"/>
            <ac:picMk id="5" creationId="{4B575197-E2B5-9A5F-5B74-2492DD68F43F}"/>
          </ac:picMkLst>
        </pc:picChg>
      </pc:sldChg>
      <pc:sldChg chg="addSp modSp">
        <pc:chgData name="shery tawfeeq" userId="19a96e0e89ed5f52" providerId="LiveId" clId="{B9E3A833-1639-418E-9B7D-B78DDEA78E0D}" dt="2023-08-08T23:05:38.599" v="181"/>
        <pc:sldMkLst>
          <pc:docMk/>
          <pc:sldMk cId="2062826015" sldId="571"/>
        </pc:sldMkLst>
        <pc:picChg chg="add mod">
          <ac:chgData name="shery tawfeeq" userId="19a96e0e89ed5f52" providerId="LiveId" clId="{B9E3A833-1639-418E-9B7D-B78DDEA78E0D}" dt="2023-08-08T23:05:38.599" v="181"/>
          <ac:picMkLst>
            <pc:docMk/>
            <pc:sldMk cId="2062826015" sldId="571"/>
            <ac:picMk id="6" creationId="{D64A770C-5D96-DF51-C3A9-9110EC34BF61}"/>
          </ac:picMkLst>
        </pc:picChg>
      </pc:sldChg>
      <pc:sldChg chg="addSp modSp">
        <pc:chgData name="shery tawfeeq" userId="19a96e0e89ed5f52" providerId="LiveId" clId="{B9E3A833-1639-418E-9B7D-B78DDEA78E0D}" dt="2023-08-08T23:08:35.641" v="182"/>
        <pc:sldMkLst>
          <pc:docMk/>
          <pc:sldMk cId="1290664215" sldId="572"/>
        </pc:sldMkLst>
        <pc:picChg chg="add mod">
          <ac:chgData name="shery tawfeeq" userId="19a96e0e89ed5f52" providerId="LiveId" clId="{B9E3A833-1639-418E-9B7D-B78DDEA78E0D}" dt="2023-08-08T23:08:35.641" v="182"/>
          <ac:picMkLst>
            <pc:docMk/>
            <pc:sldMk cId="1290664215" sldId="572"/>
            <ac:picMk id="6" creationId="{4D5B643D-C47F-1964-F188-2DAC12E77C42}"/>
          </ac:picMkLst>
        </pc:picChg>
      </pc:sldChg>
      <pc:sldChg chg="addSp delSp modSp mod modTransition modAnim">
        <pc:chgData name="shery tawfeeq" userId="19a96e0e89ed5f52" providerId="LiveId" clId="{B9E3A833-1639-418E-9B7D-B78DDEA78E0D}" dt="2023-08-08T23:14:30.167" v="190"/>
        <pc:sldMkLst>
          <pc:docMk/>
          <pc:sldMk cId="1226621924" sldId="573"/>
        </pc:sldMkLst>
        <pc:picChg chg="add del mod">
          <ac:chgData name="shery tawfeeq" userId="19a96e0e89ed5f52" providerId="LiveId" clId="{B9E3A833-1639-418E-9B7D-B78DDEA78E0D}" dt="2023-08-08T23:12:52.791" v="186"/>
          <ac:picMkLst>
            <pc:docMk/>
            <pc:sldMk cId="1226621924" sldId="573"/>
            <ac:picMk id="5" creationId="{1AD8F340-C031-A78D-8F69-DD72FB475D4C}"/>
          </ac:picMkLst>
        </pc:picChg>
        <pc:picChg chg="add del mod ord">
          <ac:chgData name="shery tawfeeq" userId="19a96e0e89ed5f52" providerId="LiveId" clId="{B9E3A833-1639-418E-9B7D-B78DDEA78E0D}" dt="2023-08-08T23:12:59.830" v="187"/>
          <ac:picMkLst>
            <pc:docMk/>
            <pc:sldMk cId="1226621924" sldId="573"/>
            <ac:picMk id="10" creationId="{1FA5BA8F-9EF9-204F-2B69-B3524146979F}"/>
          </ac:picMkLst>
        </pc:picChg>
        <pc:picChg chg="add del mod">
          <ac:chgData name="shery tawfeeq" userId="19a96e0e89ed5f52" providerId="LiveId" clId="{B9E3A833-1639-418E-9B7D-B78DDEA78E0D}" dt="2023-08-08T23:13:02.238" v="189"/>
          <ac:picMkLst>
            <pc:docMk/>
            <pc:sldMk cId="1226621924" sldId="573"/>
            <ac:picMk id="11" creationId="{0DBE833B-0EAB-980D-F1EF-718D164C99FE}"/>
          </ac:picMkLst>
        </pc:picChg>
        <pc:picChg chg="add del mod ord">
          <ac:chgData name="shery tawfeeq" userId="19a96e0e89ed5f52" providerId="LiveId" clId="{B9E3A833-1639-418E-9B7D-B78DDEA78E0D}" dt="2023-08-08T23:14:30.167" v="190"/>
          <ac:picMkLst>
            <pc:docMk/>
            <pc:sldMk cId="1226621924" sldId="573"/>
            <ac:picMk id="14" creationId="{E28943D3-88CA-78F8-2DEB-BC572BA4EF41}"/>
          </ac:picMkLst>
        </pc:picChg>
        <pc:picChg chg="add mod">
          <ac:chgData name="shery tawfeeq" userId="19a96e0e89ed5f52" providerId="LiveId" clId="{B9E3A833-1639-418E-9B7D-B78DDEA78E0D}" dt="2023-08-08T23:14:30.167" v="190"/>
          <ac:picMkLst>
            <pc:docMk/>
            <pc:sldMk cId="1226621924" sldId="573"/>
            <ac:picMk id="15" creationId="{BC2C271A-6392-E981-8EA3-8C5A4694591F}"/>
          </ac:picMkLst>
        </pc:picChg>
      </pc:sldChg>
      <pc:sldChg chg="addSp modSp">
        <pc:chgData name="shery tawfeeq" userId="19a96e0e89ed5f52" providerId="LiveId" clId="{B9E3A833-1639-418E-9B7D-B78DDEA78E0D}" dt="2023-08-08T23:17:03.195" v="191"/>
        <pc:sldMkLst>
          <pc:docMk/>
          <pc:sldMk cId="2407305144" sldId="574"/>
        </pc:sldMkLst>
        <pc:picChg chg="add mod">
          <ac:chgData name="shery tawfeeq" userId="19a96e0e89ed5f52" providerId="LiveId" clId="{B9E3A833-1639-418E-9B7D-B78DDEA78E0D}" dt="2023-08-08T23:17:03.195" v="191"/>
          <ac:picMkLst>
            <pc:docMk/>
            <pc:sldMk cId="2407305144" sldId="574"/>
            <ac:picMk id="8" creationId="{D0E86C7F-B98C-301F-902D-6FDE009FC94F}"/>
          </ac:picMkLst>
        </pc:picChg>
      </pc:sldChg>
      <pc:sldChg chg="addSp modSp">
        <pc:chgData name="shery tawfeeq" userId="19a96e0e89ed5f52" providerId="LiveId" clId="{B9E3A833-1639-418E-9B7D-B78DDEA78E0D}" dt="2023-08-08T23:18:38.435" v="192"/>
        <pc:sldMkLst>
          <pc:docMk/>
          <pc:sldMk cId="720527364" sldId="575"/>
        </pc:sldMkLst>
        <pc:picChg chg="add mod">
          <ac:chgData name="shery tawfeeq" userId="19a96e0e89ed5f52" providerId="LiveId" clId="{B9E3A833-1639-418E-9B7D-B78DDEA78E0D}" dt="2023-08-08T23:18:38.435" v="192"/>
          <ac:picMkLst>
            <pc:docMk/>
            <pc:sldMk cId="720527364" sldId="575"/>
            <ac:picMk id="6" creationId="{41FE4F72-0DA6-053A-AF9D-4F4BF23D4C91}"/>
          </ac:picMkLst>
        </pc:picChg>
      </pc:sldChg>
      <pc:sldChg chg="addSp modSp">
        <pc:chgData name="shery tawfeeq" userId="19a96e0e89ed5f52" providerId="LiveId" clId="{B9E3A833-1639-418E-9B7D-B78DDEA78E0D}" dt="2023-08-08T23:20:50.479" v="193"/>
        <pc:sldMkLst>
          <pc:docMk/>
          <pc:sldMk cId="1889663316" sldId="576"/>
        </pc:sldMkLst>
        <pc:picChg chg="add mod">
          <ac:chgData name="shery tawfeeq" userId="19a96e0e89ed5f52" providerId="LiveId" clId="{B9E3A833-1639-418E-9B7D-B78DDEA78E0D}" dt="2023-08-08T23:20:50.479" v="193"/>
          <ac:picMkLst>
            <pc:docMk/>
            <pc:sldMk cId="1889663316" sldId="576"/>
            <ac:picMk id="4" creationId="{8AAC555C-94F1-FD8C-6288-0076315E461D}"/>
          </ac:picMkLst>
        </pc:picChg>
      </pc:sldChg>
      <pc:sldChg chg="addSp modSp modNotesTx">
        <pc:chgData name="shery tawfeeq" userId="19a96e0e89ed5f52" providerId="LiveId" clId="{B9E3A833-1639-418E-9B7D-B78DDEA78E0D}" dt="2023-08-08T23:24:03.841" v="195"/>
        <pc:sldMkLst>
          <pc:docMk/>
          <pc:sldMk cId="2085795013" sldId="577"/>
        </pc:sldMkLst>
        <pc:picChg chg="add mod">
          <ac:chgData name="shery tawfeeq" userId="19a96e0e89ed5f52" providerId="LiveId" clId="{B9E3A833-1639-418E-9B7D-B78DDEA78E0D}" dt="2023-08-08T23:24:03.841" v="195"/>
          <ac:picMkLst>
            <pc:docMk/>
            <pc:sldMk cId="2085795013" sldId="577"/>
            <ac:picMk id="4" creationId="{DBFF8EFE-70C6-D924-271C-43475744D90C}"/>
          </ac:picMkLst>
        </pc:picChg>
      </pc:sldChg>
      <pc:sldChg chg="addSp delSp modSp mod modTransition modAnim modNotesTx">
        <pc:chgData name="shery tawfeeq" userId="19a96e0e89ed5f52" providerId="LiveId" clId="{B9E3A833-1639-418E-9B7D-B78DDEA78E0D}" dt="2023-08-08T23:26:41.495" v="200"/>
        <pc:sldMkLst>
          <pc:docMk/>
          <pc:sldMk cId="890500658" sldId="578"/>
        </pc:sldMkLst>
        <pc:picChg chg="add del mod">
          <ac:chgData name="shery tawfeeq" userId="19a96e0e89ed5f52" providerId="LiveId" clId="{B9E3A833-1639-418E-9B7D-B78DDEA78E0D}" dt="2023-08-08T23:25:24.156" v="199"/>
          <ac:picMkLst>
            <pc:docMk/>
            <pc:sldMk cId="890500658" sldId="578"/>
            <ac:picMk id="5" creationId="{28F23DEA-D38F-503B-B78D-FDCFB629F069}"/>
          </ac:picMkLst>
        </pc:picChg>
        <pc:picChg chg="add del mod ord">
          <ac:chgData name="shery tawfeeq" userId="19a96e0e89ed5f52" providerId="LiveId" clId="{B9E3A833-1639-418E-9B7D-B78DDEA78E0D}" dt="2023-08-08T23:26:41.495" v="200"/>
          <ac:picMkLst>
            <pc:docMk/>
            <pc:sldMk cId="890500658" sldId="578"/>
            <ac:picMk id="8" creationId="{56EB0AD8-FD5C-F0FF-F447-22AD4299794C}"/>
          </ac:picMkLst>
        </pc:picChg>
        <pc:picChg chg="add mod">
          <ac:chgData name="shery tawfeeq" userId="19a96e0e89ed5f52" providerId="LiveId" clId="{B9E3A833-1639-418E-9B7D-B78DDEA78E0D}" dt="2023-08-08T23:26:41.495" v="200"/>
          <ac:picMkLst>
            <pc:docMk/>
            <pc:sldMk cId="890500658" sldId="578"/>
            <ac:picMk id="9" creationId="{A78C4057-C3DD-53BC-FB90-97A876DAF71D}"/>
          </ac:picMkLst>
        </pc:picChg>
      </pc:sldChg>
      <pc:sldChg chg="addSp modSp">
        <pc:chgData name="shery tawfeeq" userId="19a96e0e89ed5f52" providerId="LiveId" clId="{B9E3A833-1639-418E-9B7D-B78DDEA78E0D}" dt="2023-08-08T23:28:42.106" v="201"/>
        <pc:sldMkLst>
          <pc:docMk/>
          <pc:sldMk cId="816077115" sldId="579"/>
        </pc:sldMkLst>
        <pc:picChg chg="add mod">
          <ac:chgData name="shery tawfeeq" userId="19a96e0e89ed5f52" providerId="LiveId" clId="{B9E3A833-1639-418E-9B7D-B78DDEA78E0D}" dt="2023-08-08T23:28:42.106" v="201"/>
          <ac:picMkLst>
            <pc:docMk/>
            <pc:sldMk cId="816077115" sldId="579"/>
            <ac:picMk id="5" creationId="{79D77815-83AD-CDA9-61ED-EECB54D61445}"/>
          </ac:picMkLst>
        </pc:picChg>
      </pc:sldChg>
      <pc:sldChg chg="addSp delSp modSp mod modTransition modAnim modNotesTx">
        <pc:chgData name="shery tawfeeq" userId="19a96e0e89ed5f52" providerId="LiveId" clId="{B9E3A833-1639-418E-9B7D-B78DDEA78E0D}" dt="2023-08-08T23:33:01.569" v="217"/>
        <pc:sldMkLst>
          <pc:docMk/>
          <pc:sldMk cId="3874093360" sldId="580"/>
        </pc:sldMkLst>
        <pc:picChg chg="add del mod">
          <ac:chgData name="shery tawfeeq" userId="19a96e0e89ed5f52" providerId="LiveId" clId="{B9E3A833-1639-418E-9B7D-B78DDEA78E0D}" dt="2023-08-08T23:31:15.144" v="216"/>
          <ac:picMkLst>
            <pc:docMk/>
            <pc:sldMk cId="3874093360" sldId="580"/>
            <ac:picMk id="6" creationId="{71E2BA34-10D4-6D27-2C08-77195B9BDD69}"/>
          </ac:picMkLst>
        </pc:picChg>
        <pc:picChg chg="add del mod ord">
          <ac:chgData name="shery tawfeeq" userId="19a96e0e89ed5f52" providerId="LiveId" clId="{B9E3A833-1639-418E-9B7D-B78DDEA78E0D}" dt="2023-08-08T23:33:01.569" v="217"/>
          <ac:picMkLst>
            <pc:docMk/>
            <pc:sldMk cId="3874093360" sldId="580"/>
            <ac:picMk id="9" creationId="{70C03643-D96D-4381-AD96-2BF83BA15A04}"/>
          </ac:picMkLst>
        </pc:picChg>
        <pc:picChg chg="add mod">
          <ac:chgData name="shery tawfeeq" userId="19a96e0e89ed5f52" providerId="LiveId" clId="{B9E3A833-1639-418E-9B7D-B78DDEA78E0D}" dt="2023-08-08T23:33:01.569" v="217"/>
          <ac:picMkLst>
            <pc:docMk/>
            <pc:sldMk cId="3874093360" sldId="580"/>
            <ac:picMk id="10" creationId="{649B5E77-7318-A715-F5F5-B6C5740B64D7}"/>
          </ac:picMkLst>
        </pc:picChg>
      </pc:sldChg>
      <pc:sldChg chg="addSp modSp modNotesTx">
        <pc:chgData name="shery tawfeeq" userId="19a96e0e89ed5f52" providerId="LiveId" clId="{B9E3A833-1639-418E-9B7D-B78DDEA78E0D}" dt="2023-08-08T23:36:05.945" v="219"/>
        <pc:sldMkLst>
          <pc:docMk/>
          <pc:sldMk cId="3996299036" sldId="581"/>
        </pc:sldMkLst>
        <pc:picChg chg="add mod">
          <ac:chgData name="shery tawfeeq" userId="19a96e0e89ed5f52" providerId="LiveId" clId="{B9E3A833-1639-418E-9B7D-B78DDEA78E0D}" dt="2023-08-08T23:36:05.945" v="219"/>
          <ac:picMkLst>
            <pc:docMk/>
            <pc:sldMk cId="3996299036" sldId="581"/>
            <ac:picMk id="8" creationId="{37E5EFC6-32C9-DF01-7818-5D3CDB0F2C70}"/>
          </ac:picMkLst>
        </pc:picChg>
      </pc:sldChg>
      <pc:sldChg chg="del">
        <pc:chgData name="shery tawfeeq" userId="19a96e0e89ed5f52" providerId="LiveId" clId="{B9E3A833-1639-418E-9B7D-B78DDEA78E0D}" dt="2023-08-08T23:37:26.532" v="220" actId="2696"/>
        <pc:sldMkLst>
          <pc:docMk/>
          <pc:sldMk cId="3695855492" sldId="582"/>
        </pc:sldMkLst>
      </pc:sldChg>
      <pc:sldChg chg="addSp modSp">
        <pc:chgData name="shery tawfeeq" userId="19a96e0e89ed5f52" providerId="LiveId" clId="{B9E3A833-1639-418E-9B7D-B78DDEA78E0D}" dt="2023-08-08T22:38:39.447" v="166"/>
        <pc:sldMkLst>
          <pc:docMk/>
          <pc:sldMk cId="2683312430" sldId="583"/>
        </pc:sldMkLst>
        <pc:picChg chg="add mod">
          <ac:chgData name="shery tawfeeq" userId="19a96e0e89ed5f52" providerId="LiveId" clId="{B9E3A833-1639-418E-9B7D-B78DDEA78E0D}" dt="2023-08-08T22:38:39.447" v="166"/>
          <ac:picMkLst>
            <pc:docMk/>
            <pc:sldMk cId="2683312430" sldId="583"/>
            <ac:picMk id="7" creationId="{76843983-C633-BA4C-567A-273D46E8135D}"/>
          </ac:picMkLst>
        </pc:picChg>
      </pc:sldChg>
      <pc:sldChg chg="addSp modSp">
        <pc:chgData name="shery tawfeeq" userId="19a96e0e89ed5f52" providerId="LiveId" clId="{B9E3A833-1639-418E-9B7D-B78DDEA78E0D}" dt="2023-08-08T23:09:36.826" v="183"/>
        <pc:sldMkLst>
          <pc:docMk/>
          <pc:sldMk cId="3964084591" sldId="584"/>
        </pc:sldMkLst>
        <pc:picChg chg="add mod">
          <ac:chgData name="shery tawfeeq" userId="19a96e0e89ed5f52" providerId="LiveId" clId="{B9E3A833-1639-418E-9B7D-B78DDEA78E0D}" dt="2023-08-08T23:09:36.826" v="183"/>
          <ac:picMkLst>
            <pc:docMk/>
            <pc:sldMk cId="3964084591" sldId="584"/>
            <ac:picMk id="8" creationId="{8291C768-4596-3B2A-57B6-B36B8A08E010}"/>
          </ac:picMkLst>
        </pc:picChg>
      </pc:sldChg>
      <pc:sldChg chg="addSp delSp modSp mod modTransition modAnim">
        <pc:chgData name="shery tawfeeq" userId="19a96e0e89ed5f52" providerId="LiveId" clId="{B9E3A833-1639-418E-9B7D-B78DDEA78E0D}" dt="2023-08-08T23:41:49.222" v="253" actId="1038"/>
        <pc:sldMkLst>
          <pc:docMk/>
          <pc:sldMk cId="2366270729" sldId="585"/>
        </pc:sldMkLst>
        <pc:spChg chg="mod">
          <ac:chgData name="shery tawfeeq" userId="19a96e0e89ed5f52" providerId="LiveId" clId="{B9E3A833-1639-418E-9B7D-B78DDEA78E0D}" dt="2023-08-08T23:41:49.222" v="253" actId="1038"/>
          <ac:spMkLst>
            <pc:docMk/>
            <pc:sldMk cId="2366270729" sldId="585"/>
            <ac:spMk id="48" creationId="{050976E4-0CF2-BA00-34CA-2F9419409B9E}"/>
          </ac:spMkLst>
        </pc:spChg>
        <pc:picChg chg="add del mod">
          <ac:chgData name="shery tawfeeq" userId="19a96e0e89ed5f52" providerId="LiveId" clId="{B9E3A833-1639-418E-9B7D-B78DDEA78E0D}" dt="2023-08-08T23:38:09.850" v="223"/>
          <ac:picMkLst>
            <pc:docMk/>
            <pc:sldMk cId="2366270729" sldId="585"/>
            <ac:picMk id="8" creationId="{F244CB81-9A05-B3B9-D8B1-46F8AA232A8E}"/>
          </ac:picMkLst>
        </pc:picChg>
        <pc:picChg chg="add del mod ord">
          <ac:chgData name="shery tawfeeq" userId="19a96e0e89ed5f52" providerId="LiveId" clId="{B9E3A833-1639-418E-9B7D-B78DDEA78E0D}" dt="2023-08-08T23:39:42.257" v="224"/>
          <ac:picMkLst>
            <pc:docMk/>
            <pc:sldMk cId="2366270729" sldId="585"/>
            <ac:picMk id="11" creationId="{8499AC6A-186A-608B-0019-E0D251F4536B}"/>
          </ac:picMkLst>
        </pc:picChg>
        <pc:picChg chg="add mod">
          <ac:chgData name="shery tawfeeq" userId="19a96e0e89ed5f52" providerId="LiveId" clId="{B9E3A833-1639-418E-9B7D-B78DDEA78E0D}" dt="2023-08-08T23:39:42.257" v="224"/>
          <ac:picMkLst>
            <pc:docMk/>
            <pc:sldMk cId="2366270729" sldId="585"/>
            <ac:picMk id="12" creationId="{1280201D-84DC-D99D-0AB4-224B25A029EB}"/>
          </ac:picMkLst>
        </pc:picChg>
      </pc:sldChg>
      <pc:sldChg chg="addSp delSp modSp add mod ord modTransition modAnim modNotesTx">
        <pc:chgData name="shery tawfeeq" userId="19a96e0e89ed5f52" providerId="LiveId" clId="{B9E3A833-1639-418E-9B7D-B78DDEA78E0D}" dt="2023-08-08T22:33:06.501" v="160"/>
        <pc:sldMkLst>
          <pc:docMk/>
          <pc:sldMk cId="3566565555" sldId="586"/>
        </pc:sldMkLst>
        <pc:spChg chg="mod">
          <ac:chgData name="shery tawfeeq" userId="19a96e0e89ed5f52" providerId="LiveId" clId="{B9E3A833-1639-418E-9B7D-B78DDEA78E0D}" dt="2023-08-08T21:23:00.960" v="111" actId="14100"/>
          <ac:spMkLst>
            <pc:docMk/>
            <pc:sldMk cId="3566565555" sldId="586"/>
            <ac:spMk id="24" creationId="{6083F8E2-699C-9C01-0329-7C9299434C08}"/>
          </ac:spMkLst>
        </pc:spChg>
        <pc:picChg chg="add del mod">
          <ac:chgData name="shery tawfeeq" userId="19a96e0e89ed5f52" providerId="LiveId" clId="{B9E3A833-1639-418E-9B7D-B78DDEA78E0D}" dt="2023-08-08T21:14:43.045" v="70"/>
          <ac:picMkLst>
            <pc:docMk/>
            <pc:sldMk cId="3566565555" sldId="586"/>
            <ac:picMk id="4" creationId="{9BBB95C0-A0C9-F483-C409-F8EE796C859C}"/>
          </ac:picMkLst>
        </pc:picChg>
        <pc:picChg chg="add del mod ord">
          <ac:chgData name="shery tawfeeq" userId="19a96e0e89ed5f52" providerId="LiveId" clId="{B9E3A833-1639-418E-9B7D-B78DDEA78E0D}" dt="2023-08-08T21:15:03.990" v="71"/>
          <ac:picMkLst>
            <pc:docMk/>
            <pc:sldMk cId="3566565555" sldId="586"/>
            <ac:picMk id="8" creationId="{BFD5EA2B-B0F8-D1BE-99CF-B9C124FDC7F4}"/>
          </ac:picMkLst>
        </pc:picChg>
        <pc:picChg chg="add del mod">
          <ac:chgData name="shery tawfeeq" userId="19a96e0e89ed5f52" providerId="LiveId" clId="{B9E3A833-1639-418E-9B7D-B78DDEA78E0D}" dt="2023-08-08T21:15:07.721" v="73"/>
          <ac:picMkLst>
            <pc:docMk/>
            <pc:sldMk cId="3566565555" sldId="586"/>
            <ac:picMk id="9" creationId="{28AC5C9E-958D-0AAD-C6DB-23353B9FE39F}"/>
          </ac:picMkLst>
        </pc:picChg>
        <pc:picChg chg="add del mod ord">
          <ac:chgData name="shery tawfeeq" userId="19a96e0e89ed5f52" providerId="LiveId" clId="{B9E3A833-1639-418E-9B7D-B78DDEA78E0D}" dt="2023-08-08T21:15:30.125" v="74"/>
          <ac:picMkLst>
            <pc:docMk/>
            <pc:sldMk cId="3566565555" sldId="586"/>
            <ac:picMk id="12" creationId="{8A2345A7-6F8D-0FF8-74BD-9CE12CA7E975}"/>
          </ac:picMkLst>
        </pc:picChg>
        <pc:picChg chg="add del mod">
          <ac:chgData name="shery tawfeeq" userId="19a96e0e89ed5f52" providerId="LiveId" clId="{B9E3A833-1639-418E-9B7D-B78DDEA78E0D}" dt="2023-08-08T21:16:07.755" v="76"/>
          <ac:picMkLst>
            <pc:docMk/>
            <pc:sldMk cId="3566565555" sldId="586"/>
            <ac:picMk id="13" creationId="{4386590D-337F-0BF0-A069-C35E6CC5802A}"/>
          </ac:picMkLst>
        </pc:picChg>
        <pc:picChg chg="add del mod ord">
          <ac:chgData name="shery tawfeeq" userId="19a96e0e89ed5f52" providerId="LiveId" clId="{B9E3A833-1639-418E-9B7D-B78DDEA78E0D}" dt="2023-08-08T21:16:42.624" v="77"/>
          <ac:picMkLst>
            <pc:docMk/>
            <pc:sldMk cId="3566565555" sldId="586"/>
            <ac:picMk id="17" creationId="{3A0A2FED-1B0B-DF20-EC62-A51E7AB3AD2C}"/>
          </ac:picMkLst>
        </pc:picChg>
        <pc:picChg chg="add del mod">
          <ac:chgData name="shery tawfeeq" userId="19a96e0e89ed5f52" providerId="LiveId" clId="{B9E3A833-1639-418E-9B7D-B78DDEA78E0D}" dt="2023-08-08T21:17:50.593" v="79"/>
          <ac:picMkLst>
            <pc:docMk/>
            <pc:sldMk cId="3566565555" sldId="586"/>
            <ac:picMk id="20" creationId="{338B1ED2-4BE8-C3BE-DDD6-D8793D2A5513}"/>
          </ac:picMkLst>
        </pc:picChg>
        <pc:picChg chg="add del mod ord">
          <ac:chgData name="shery tawfeeq" userId="19a96e0e89ed5f52" providerId="LiveId" clId="{B9E3A833-1639-418E-9B7D-B78DDEA78E0D}" dt="2023-08-08T21:18:09.366" v="80"/>
          <ac:picMkLst>
            <pc:docMk/>
            <pc:sldMk cId="3566565555" sldId="586"/>
            <ac:picMk id="28" creationId="{C12018D1-2B56-9CF4-6D85-A842FE908BE5}"/>
          </ac:picMkLst>
        </pc:picChg>
        <pc:picChg chg="add del mod">
          <ac:chgData name="shery tawfeeq" userId="19a96e0e89ed5f52" providerId="LiveId" clId="{B9E3A833-1639-418E-9B7D-B78DDEA78E0D}" dt="2023-08-08T21:18:48.096" v="83"/>
          <ac:picMkLst>
            <pc:docMk/>
            <pc:sldMk cId="3566565555" sldId="586"/>
            <ac:picMk id="30" creationId="{C0DAB129-DEA4-3FE2-0A2C-69C8AA5CAC15}"/>
          </ac:picMkLst>
        </pc:picChg>
        <pc:picChg chg="add del mod ord">
          <ac:chgData name="shery tawfeeq" userId="19a96e0e89ed5f52" providerId="LiveId" clId="{B9E3A833-1639-418E-9B7D-B78DDEA78E0D}" dt="2023-08-08T21:20:21.546" v="84"/>
          <ac:picMkLst>
            <pc:docMk/>
            <pc:sldMk cId="3566565555" sldId="586"/>
            <ac:picMk id="34" creationId="{D3C7AED6-6734-F0D9-5A85-982D043A0965}"/>
          </ac:picMkLst>
        </pc:picChg>
        <pc:picChg chg="add mod">
          <ac:chgData name="shery tawfeeq" userId="19a96e0e89ed5f52" providerId="LiveId" clId="{B9E3A833-1639-418E-9B7D-B78DDEA78E0D}" dt="2023-08-08T21:20:21.546" v="84"/>
          <ac:picMkLst>
            <pc:docMk/>
            <pc:sldMk cId="3566565555" sldId="586"/>
            <ac:picMk id="35" creationId="{21F12A6B-B8B0-7D3D-D482-A0DC891CF7D5}"/>
          </ac:picMkLst>
        </pc:picChg>
        <pc:picChg chg="add del mod">
          <ac:chgData name="shery tawfeeq" userId="19a96e0e89ed5f52" providerId="LiveId" clId="{B9E3A833-1639-418E-9B7D-B78DDEA78E0D}" dt="2023-08-08T21:22:50.432" v="108"/>
          <ac:picMkLst>
            <pc:docMk/>
            <pc:sldMk cId="3566565555" sldId="586"/>
            <ac:picMk id="38" creationId="{91FB99F5-B4F0-286F-419D-B0434D1341D5}"/>
          </ac:picMkLst>
        </pc:picChg>
        <pc:picChg chg="add mod">
          <ac:chgData name="shery tawfeeq" userId="19a96e0e89ed5f52" providerId="LiveId" clId="{B9E3A833-1639-418E-9B7D-B78DDEA78E0D}" dt="2023-08-08T21:23:07.683" v="134" actId="1037"/>
          <ac:picMkLst>
            <pc:docMk/>
            <pc:sldMk cId="3566565555" sldId="586"/>
            <ac:picMk id="39" creationId="{9249254C-F1D6-797E-A786-78954E293D78}"/>
          </ac:picMkLst>
        </pc:picChg>
        <pc:picChg chg="del">
          <ac:chgData name="shery tawfeeq" userId="19a96e0e89ed5f52" providerId="LiveId" clId="{B9E3A833-1639-418E-9B7D-B78DDEA78E0D}" dt="2023-08-08T21:09:59.734" v="30" actId="478"/>
          <ac:picMkLst>
            <pc:docMk/>
            <pc:sldMk cId="3566565555" sldId="586"/>
            <ac:picMk id="12290" creationId="{E01F0301-44FE-C32A-FDEB-00ACE7DB893D}"/>
          </ac:picMkLst>
        </pc:picChg>
      </pc:sldChg>
    </pc:docChg>
  </pc:docChgLst>
  <pc:docChgLst>
    <pc:chgData name="shery tawfeeq" userId="19a96e0e89ed5f52" providerId="LiveId" clId="{67831954-CC1A-4B5E-9E81-76F3743E1D92}"/>
    <pc:docChg chg="modSld">
      <pc:chgData name="shery tawfeeq" userId="19a96e0e89ed5f52" providerId="LiveId" clId="{67831954-CC1A-4B5E-9E81-76F3743E1D92}" dt="2023-08-09T10:18:03.418" v="4" actId="20577"/>
      <pc:docMkLst>
        <pc:docMk/>
      </pc:docMkLst>
      <pc:sldChg chg="delSp modTransition modAnim">
        <pc:chgData name="shery tawfeeq" userId="19a96e0e89ed5f52" providerId="LiveId" clId="{67831954-CC1A-4B5E-9E81-76F3743E1D92}" dt="2023-08-09T10:16:26.810" v="0"/>
        <pc:sldMkLst>
          <pc:docMk/>
          <pc:sldMk cId="2257388018" sldId="271"/>
        </pc:sldMkLst>
        <pc:picChg chg="del">
          <ac:chgData name="shery tawfeeq" userId="19a96e0e89ed5f52" providerId="LiveId" clId="{67831954-CC1A-4B5E-9E81-76F3743E1D92}" dt="2023-08-09T10:16:26.810" v="0"/>
          <ac:picMkLst>
            <pc:docMk/>
            <pc:sldMk cId="2257388018" sldId="271"/>
            <ac:picMk id="7" creationId="{6A012FB7-CD3A-96BE-9FFD-1CB2F290123E}"/>
          </ac:picMkLst>
        </pc:picChg>
      </pc:sldChg>
      <pc:sldChg chg="delSp modTransition modAnim">
        <pc:chgData name="shery tawfeeq" userId="19a96e0e89ed5f52" providerId="LiveId" clId="{67831954-CC1A-4B5E-9E81-76F3743E1D92}" dt="2023-08-09T10:16:26.810" v="0"/>
        <pc:sldMkLst>
          <pc:docMk/>
          <pc:sldMk cId="979261729" sldId="276"/>
        </pc:sldMkLst>
        <pc:picChg chg="del">
          <ac:chgData name="shery tawfeeq" userId="19a96e0e89ed5f52" providerId="LiveId" clId="{67831954-CC1A-4B5E-9E81-76F3743E1D92}" dt="2023-08-09T10:16:26.810" v="0"/>
          <ac:picMkLst>
            <pc:docMk/>
            <pc:sldMk cId="979261729" sldId="276"/>
            <ac:picMk id="9" creationId="{98FD7906-0373-A5E8-75E9-78861F4B1029}"/>
          </ac:picMkLst>
        </pc:picChg>
      </pc:sldChg>
      <pc:sldChg chg="delSp modTransition modAnim">
        <pc:chgData name="shery tawfeeq" userId="19a96e0e89ed5f52" providerId="LiveId" clId="{67831954-CC1A-4B5E-9E81-76F3743E1D92}" dt="2023-08-09T10:16:26.810" v="0"/>
        <pc:sldMkLst>
          <pc:docMk/>
          <pc:sldMk cId="701632073" sldId="303"/>
        </pc:sldMkLst>
        <pc:picChg chg="del">
          <ac:chgData name="shery tawfeeq" userId="19a96e0e89ed5f52" providerId="LiveId" clId="{67831954-CC1A-4B5E-9E81-76F3743E1D92}" dt="2023-08-09T10:16:26.810" v="0"/>
          <ac:picMkLst>
            <pc:docMk/>
            <pc:sldMk cId="701632073" sldId="303"/>
            <ac:picMk id="13" creationId="{FCB11E56-DD11-4E48-3E30-6C9F9D21966C}"/>
          </ac:picMkLst>
        </pc:picChg>
      </pc:sldChg>
      <pc:sldChg chg="delSp modTransition modAnim">
        <pc:chgData name="shery tawfeeq" userId="19a96e0e89ed5f52" providerId="LiveId" clId="{67831954-CC1A-4B5E-9E81-76F3743E1D92}" dt="2023-08-09T10:16:26.810" v="0"/>
        <pc:sldMkLst>
          <pc:docMk/>
          <pc:sldMk cId="2269687913" sldId="349"/>
        </pc:sldMkLst>
        <pc:picChg chg="del">
          <ac:chgData name="shery tawfeeq" userId="19a96e0e89ed5f52" providerId="LiveId" clId="{67831954-CC1A-4B5E-9E81-76F3743E1D92}" dt="2023-08-09T10:16:26.810" v="0"/>
          <ac:picMkLst>
            <pc:docMk/>
            <pc:sldMk cId="2269687913" sldId="349"/>
            <ac:picMk id="5" creationId="{632377FA-EEF1-B3A3-BAD5-D136780C369A}"/>
          </ac:picMkLst>
        </pc:picChg>
      </pc:sldChg>
      <pc:sldChg chg="delSp modTransition modAnim">
        <pc:chgData name="shery tawfeeq" userId="19a96e0e89ed5f52" providerId="LiveId" clId="{67831954-CC1A-4B5E-9E81-76F3743E1D92}" dt="2023-08-09T10:16:26.810" v="0"/>
        <pc:sldMkLst>
          <pc:docMk/>
          <pc:sldMk cId="3774984797" sldId="480"/>
        </pc:sldMkLst>
        <pc:picChg chg="del">
          <ac:chgData name="shery tawfeeq" userId="19a96e0e89ed5f52" providerId="LiveId" clId="{67831954-CC1A-4B5E-9E81-76F3743E1D92}" dt="2023-08-09T10:16:26.810" v="0"/>
          <ac:picMkLst>
            <pc:docMk/>
            <pc:sldMk cId="3774984797" sldId="480"/>
            <ac:picMk id="9" creationId="{6F9F21C6-0B8F-A5A5-4616-F69ED733D28E}"/>
          </ac:picMkLst>
        </pc:picChg>
      </pc:sldChg>
      <pc:sldChg chg="delSp modTransition modAnim">
        <pc:chgData name="shery tawfeeq" userId="19a96e0e89ed5f52" providerId="LiveId" clId="{67831954-CC1A-4B5E-9E81-76F3743E1D92}" dt="2023-08-09T10:16:26.810" v="0"/>
        <pc:sldMkLst>
          <pc:docMk/>
          <pc:sldMk cId="3322012530" sldId="534"/>
        </pc:sldMkLst>
        <pc:picChg chg="del">
          <ac:chgData name="shery tawfeeq" userId="19a96e0e89ed5f52" providerId="LiveId" clId="{67831954-CC1A-4B5E-9E81-76F3743E1D92}" dt="2023-08-09T10:16:26.810" v="0"/>
          <ac:picMkLst>
            <pc:docMk/>
            <pc:sldMk cId="3322012530" sldId="534"/>
            <ac:picMk id="13" creationId="{525E5EC3-4BEA-0AAB-3062-28C5CD9F6EB0}"/>
          </ac:picMkLst>
        </pc:picChg>
      </pc:sldChg>
      <pc:sldChg chg="delSp modTransition modAnim">
        <pc:chgData name="shery tawfeeq" userId="19a96e0e89ed5f52" providerId="LiveId" clId="{67831954-CC1A-4B5E-9E81-76F3743E1D92}" dt="2023-08-09T10:16:26.810" v="0"/>
        <pc:sldMkLst>
          <pc:docMk/>
          <pc:sldMk cId="739020463" sldId="535"/>
        </pc:sldMkLst>
        <pc:picChg chg="del">
          <ac:chgData name="shery tawfeeq" userId="19a96e0e89ed5f52" providerId="LiveId" clId="{67831954-CC1A-4B5E-9E81-76F3743E1D92}" dt="2023-08-09T10:16:26.810" v="0"/>
          <ac:picMkLst>
            <pc:docMk/>
            <pc:sldMk cId="739020463" sldId="535"/>
            <ac:picMk id="20" creationId="{08BDC342-F219-7968-E3AF-7696FA0190DF}"/>
          </ac:picMkLst>
        </pc:picChg>
      </pc:sldChg>
      <pc:sldChg chg="delSp modTransition modAnim">
        <pc:chgData name="shery tawfeeq" userId="19a96e0e89ed5f52" providerId="LiveId" clId="{67831954-CC1A-4B5E-9E81-76F3743E1D92}" dt="2023-08-09T10:16:26.810" v="0"/>
        <pc:sldMkLst>
          <pc:docMk/>
          <pc:sldMk cId="1134224519" sldId="543"/>
        </pc:sldMkLst>
        <pc:picChg chg="del">
          <ac:chgData name="shery tawfeeq" userId="19a96e0e89ed5f52" providerId="LiveId" clId="{67831954-CC1A-4B5E-9E81-76F3743E1D92}" dt="2023-08-09T10:16:26.810" v="0"/>
          <ac:picMkLst>
            <pc:docMk/>
            <pc:sldMk cId="1134224519" sldId="543"/>
            <ac:picMk id="7" creationId="{09092E7A-BA2B-A77E-9A95-690606FDF984}"/>
          </ac:picMkLst>
        </pc:picChg>
      </pc:sldChg>
      <pc:sldChg chg="delSp modTransition modAnim">
        <pc:chgData name="shery tawfeeq" userId="19a96e0e89ed5f52" providerId="LiveId" clId="{67831954-CC1A-4B5E-9E81-76F3743E1D92}" dt="2023-08-09T10:16:26.810" v="0"/>
        <pc:sldMkLst>
          <pc:docMk/>
          <pc:sldMk cId="1228588736" sldId="551"/>
        </pc:sldMkLst>
        <pc:picChg chg="del">
          <ac:chgData name="shery tawfeeq" userId="19a96e0e89ed5f52" providerId="LiveId" clId="{67831954-CC1A-4B5E-9E81-76F3743E1D92}" dt="2023-08-09T10:16:26.810" v="0"/>
          <ac:picMkLst>
            <pc:docMk/>
            <pc:sldMk cId="1228588736" sldId="551"/>
            <ac:picMk id="9" creationId="{3CB5B005-07B7-5914-3034-A670B4FB1F4A}"/>
          </ac:picMkLst>
        </pc:picChg>
      </pc:sldChg>
      <pc:sldChg chg="delSp modTransition modAnim">
        <pc:chgData name="shery tawfeeq" userId="19a96e0e89ed5f52" providerId="LiveId" clId="{67831954-CC1A-4B5E-9E81-76F3743E1D92}" dt="2023-08-09T10:16:26.810" v="0"/>
        <pc:sldMkLst>
          <pc:docMk/>
          <pc:sldMk cId="1362616492" sldId="552"/>
        </pc:sldMkLst>
        <pc:picChg chg="del">
          <ac:chgData name="shery tawfeeq" userId="19a96e0e89ed5f52" providerId="LiveId" clId="{67831954-CC1A-4B5E-9E81-76F3743E1D92}" dt="2023-08-09T10:16:26.810" v="0"/>
          <ac:picMkLst>
            <pc:docMk/>
            <pc:sldMk cId="1362616492" sldId="552"/>
            <ac:picMk id="12" creationId="{FB7763E0-40A0-ADF7-05F3-2BAF524FCC2E}"/>
          </ac:picMkLst>
        </pc:picChg>
      </pc:sldChg>
      <pc:sldChg chg="delSp modTransition modAnim">
        <pc:chgData name="shery tawfeeq" userId="19a96e0e89ed5f52" providerId="LiveId" clId="{67831954-CC1A-4B5E-9E81-76F3743E1D92}" dt="2023-08-09T10:16:26.810" v="0"/>
        <pc:sldMkLst>
          <pc:docMk/>
          <pc:sldMk cId="1901382533" sldId="553"/>
        </pc:sldMkLst>
        <pc:picChg chg="del">
          <ac:chgData name="shery tawfeeq" userId="19a96e0e89ed5f52" providerId="LiveId" clId="{67831954-CC1A-4B5E-9E81-76F3743E1D92}" dt="2023-08-09T10:16:26.810" v="0"/>
          <ac:picMkLst>
            <pc:docMk/>
            <pc:sldMk cId="1901382533" sldId="553"/>
            <ac:picMk id="6" creationId="{658DB584-244B-C662-39E2-FB8ECB914579}"/>
          </ac:picMkLst>
        </pc:picChg>
      </pc:sldChg>
      <pc:sldChg chg="delSp modTransition modAnim modNotesTx">
        <pc:chgData name="shery tawfeeq" userId="19a96e0e89ed5f52" providerId="LiveId" clId="{67831954-CC1A-4B5E-9E81-76F3743E1D92}" dt="2023-08-09T10:16:58.443" v="2" actId="20577"/>
        <pc:sldMkLst>
          <pc:docMk/>
          <pc:sldMk cId="1059392330" sldId="555"/>
        </pc:sldMkLst>
        <pc:picChg chg="del">
          <ac:chgData name="shery tawfeeq" userId="19a96e0e89ed5f52" providerId="LiveId" clId="{67831954-CC1A-4B5E-9E81-76F3743E1D92}" dt="2023-08-09T10:16:26.810" v="0"/>
          <ac:picMkLst>
            <pc:docMk/>
            <pc:sldMk cId="1059392330" sldId="555"/>
            <ac:picMk id="6" creationId="{45D81327-3B3B-5F7C-9B41-7E0AC2BECF81}"/>
          </ac:picMkLst>
        </pc:picChg>
      </pc:sldChg>
      <pc:sldChg chg="delSp modTransition modAnim">
        <pc:chgData name="shery tawfeeq" userId="19a96e0e89ed5f52" providerId="LiveId" clId="{67831954-CC1A-4B5E-9E81-76F3743E1D92}" dt="2023-08-09T10:16:26.810" v="0"/>
        <pc:sldMkLst>
          <pc:docMk/>
          <pc:sldMk cId="4078421714" sldId="556"/>
        </pc:sldMkLst>
        <pc:picChg chg="del">
          <ac:chgData name="shery tawfeeq" userId="19a96e0e89ed5f52" providerId="LiveId" clId="{67831954-CC1A-4B5E-9E81-76F3743E1D92}" dt="2023-08-09T10:16:26.810" v="0"/>
          <ac:picMkLst>
            <pc:docMk/>
            <pc:sldMk cId="4078421714" sldId="556"/>
            <ac:picMk id="6" creationId="{7556F39C-25EE-5F65-1309-1F8E2FCB7936}"/>
          </ac:picMkLst>
        </pc:picChg>
      </pc:sldChg>
      <pc:sldChg chg="delSp modTransition modAnim">
        <pc:chgData name="shery tawfeeq" userId="19a96e0e89ed5f52" providerId="LiveId" clId="{67831954-CC1A-4B5E-9E81-76F3743E1D92}" dt="2023-08-09T10:16:26.810" v="0"/>
        <pc:sldMkLst>
          <pc:docMk/>
          <pc:sldMk cId="968155985" sldId="557"/>
        </pc:sldMkLst>
        <pc:picChg chg="del">
          <ac:chgData name="shery tawfeeq" userId="19a96e0e89ed5f52" providerId="LiveId" clId="{67831954-CC1A-4B5E-9E81-76F3743E1D92}" dt="2023-08-09T10:16:26.810" v="0"/>
          <ac:picMkLst>
            <pc:docMk/>
            <pc:sldMk cId="968155985" sldId="557"/>
            <ac:picMk id="4" creationId="{2CAD7704-7338-3D04-F1BA-62622DA388C7}"/>
          </ac:picMkLst>
        </pc:picChg>
      </pc:sldChg>
      <pc:sldChg chg="delSp modTransition modAnim">
        <pc:chgData name="shery tawfeeq" userId="19a96e0e89ed5f52" providerId="LiveId" clId="{67831954-CC1A-4B5E-9E81-76F3743E1D92}" dt="2023-08-09T10:16:26.810" v="0"/>
        <pc:sldMkLst>
          <pc:docMk/>
          <pc:sldMk cId="4261098144" sldId="558"/>
        </pc:sldMkLst>
        <pc:picChg chg="del">
          <ac:chgData name="shery tawfeeq" userId="19a96e0e89ed5f52" providerId="LiveId" clId="{67831954-CC1A-4B5E-9E81-76F3743E1D92}" dt="2023-08-09T10:16:26.810" v="0"/>
          <ac:picMkLst>
            <pc:docMk/>
            <pc:sldMk cId="4261098144" sldId="558"/>
            <ac:picMk id="6" creationId="{7297E4B2-F68B-5DBD-E536-C1E3F7C9BCD2}"/>
          </ac:picMkLst>
        </pc:picChg>
      </pc:sldChg>
      <pc:sldChg chg="delSp modTransition modAnim">
        <pc:chgData name="shery tawfeeq" userId="19a96e0e89ed5f52" providerId="LiveId" clId="{67831954-CC1A-4B5E-9E81-76F3743E1D92}" dt="2023-08-09T10:16:26.810" v="0"/>
        <pc:sldMkLst>
          <pc:docMk/>
          <pc:sldMk cId="2539471908" sldId="559"/>
        </pc:sldMkLst>
        <pc:picChg chg="del">
          <ac:chgData name="shery tawfeeq" userId="19a96e0e89ed5f52" providerId="LiveId" clId="{67831954-CC1A-4B5E-9E81-76F3743E1D92}" dt="2023-08-09T10:16:26.810" v="0"/>
          <ac:picMkLst>
            <pc:docMk/>
            <pc:sldMk cId="2539471908" sldId="559"/>
            <ac:picMk id="15" creationId="{9C61F14F-8741-0DAD-13B9-4978719CB256}"/>
          </ac:picMkLst>
        </pc:picChg>
      </pc:sldChg>
      <pc:sldChg chg="delSp modTransition modAnim">
        <pc:chgData name="shery tawfeeq" userId="19a96e0e89ed5f52" providerId="LiveId" clId="{67831954-CC1A-4B5E-9E81-76F3743E1D92}" dt="2023-08-09T10:16:26.810" v="0"/>
        <pc:sldMkLst>
          <pc:docMk/>
          <pc:sldMk cId="4277984771" sldId="560"/>
        </pc:sldMkLst>
        <pc:picChg chg="del">
          <ac:chgData name="shery tawfeeq" userId="19a96e0e89ed5f52" providerId="LiveId" clId="{67831954-CC1A-4B5E-9E81-76F3743E1D92}" dt="2023-08-09T10:16:26.810" v="0"/>
          <ac:picMkLst>
            <pc:docMk/>
            <pc:sldMk cId="4277984771" sldId="560"/>
            <ac:picMk id="15" creationId="{178762B7-2638-761D-65C4-892366A74996}"/>
          </ac:picMkLst>
        </pc:picChg>
      </pc:sldChg>
      <pc:sldChg chg="delSp modTransition modAnim">
        <pc:chgData name="shery tawfeeq" userId="19a96e0e89ed5f52" providerId="LiveId" clId="{67831954-CC1A-4B5E-9E81-76F3743E1D92}" dt="2023-08-09T10:16:26.810" v="0"/>
        <pc:sldMkLst>
          <pc:docMk/>
          <pc:sldMk cId="943891340" sldId="561"/>
        </pc:sldMkLst>
        <pc:picChg chg="del">
          <ac:chgData name="shery tawfeeq" userId="19a96e0e89ed5f52" providerId="LiveId" clId="{67831954-CC1A-4B5E-9E81-76F3743E1D92}" dt="2023-08-09T10:16:26.810" v="0"/>
          <ac:picMkLst>
            <pc:docMk/>
            <pc:sldMk cId="943891340" sldId="561"/>
            <ac:picMk id="5" creationId="{97AB68AB-A9F6-239D-2A10-64453FE5531B}"/>
          </ac:picMkLst>
        </pc:picChg>
      </pc:sldChg>
      <pc:sldChg chg="delSp modTransition modAnim">
        <pc:chgData name="shery tawfeeq" userId="19a96e0e89ed5f52" providerId="LiveId" clId="{67831954-CC1A-4B5E-9E81-76F3743E1D92}" dt="2023-08-09T10:16:26.810" v="0"/>
        <pc:sldMkLst>
          <pc:docMk/>
          <pc:sldMk cId="4128267175" sldId="562"/>
        </pc:sldMkLst>
        <pc:picChg chg="del">
          <ac:chgData name="shery tawfeeq" userId="19a96e0e89ed5f52" providerId="LiveId" clId="{67831954-CC1A-4B5E-9E81-76F3743E1D92}" dt="2023-08-09T10:16:26.810" v="0"/>
          <ac:picMkLst>
            <pc:docMk/>
            <pc:sldMk cId="4128267175" sldId="562"/>
            <ac:picMk id="5" creationId="{731EA3D9-42E3-B9E8-8125-284D30575328}"/>
          </ac:picMkLst>
        </pc:picChg>
      </pc:sldChg>
      <pc:sldChg chg="delSp modTransition modAnim">
        <pc:chgData name="shery tawfeeq" userId="19a96e0e89ed5f52" providerId="LiveId" clId="{67831954-CC1A-4B5E-9E81-76F3743E1D92}" dt="2023-08-09T10:16:26.810" v="0"/>
        <pc:sldMkLst>
          <pc:docMk/>
          <pc:sldMk cId="1630042905" sldId="563"/>
        </pc:sldMkLst>
        <pc:picChg chg="del">
          <ac:chgData name="shery tawfeeq" userId="19a96e0e89ed5f52" providerId="LiveId" clId="{67831954-CC1A-4B5E-9E81-76F3743E1D92}" dt="2023-08-09T10:16:26.810" v="0"/>
          <ac:picMkLst>
            <pc:docMk/>
            <pc:sldMk cId="1630042905" sldId="563"/>
            <ac:picMk id="5" creationId="{30BB9259-C7C7-311D-96C9-35C69414688E}"/>
          </ac:picMkLst>
        </pc:picChg>
      </pc:sldChg>
      <pc:sldChg chg="delSp modTransition modAnim">
        <pc:chgData name="shery tawfeeq" userId="19a96e0e89ed5f52" providerId="LiveId" clId="{67831954-CC1A-4B5E-9E81-76F3743E1D92}" dt="2023-08-09T10:16:26.810" v="0"/>
        <pc:sldMkLst>
          <pc:docMk/>
          <pc:sldMk cId="3386308491" sldId="564"/>
        </pc:sldMkLst>
        <pc:picChg chg="del">
          <ac:chgData name="shery tawfeeq" userId="19a96e0e89ed5f52" providerId="LiveId" clId="{67831954-CC1A-4B5E-9E81-76F3743E1D92}" dt="2023-08-09T10:16:26.810" v="0"/>
          <ac:picMkLst>
            <pc:docMk/>
            <pc:sldMk cId="3386308491" sldId="564"/>
            <ac:picMk id="5" creationId="{CCBD62F1-C353-B950-ACC9-C36889B80487}"/>
          </ac:picMkLst>
        </pc:picChg>
      </pc:sldChg>
      <pc:sldChg chg="delSp modTransition modAnim">
        <pc:chgData name="shery tawfeeq" userId="19a96e0e89ed5f52" providerId="LiveId" clId="{67831954-CC1A-4B5E-9E81-76F3743E1D92}" dt="2023-08-09T10:16:26.810" v="0"/>
        <pc:sldMkLst>
          <pc:docMk/>
          <pc:sldMk cId="3725198727" sldId="565"/>
        </pc:sldMkLst>
        <pc:picChg chg="del">
          <ac:chgData name="shery tawfeeq" userId="19a96e0e89ed5f52" providerId="LiveId" clId="{67831954-CC1A-4B5E-9E81-76F3743E1D92}" dt="2023-08-09T10:16:26.810" v="0"/>
          <ac:picMkLst>
            <pc:docMk/>
            <pc:sldMk cId="3725198727" sldId="565"/>
            <ac:picMk id="4" creationId="{3080715F-D47A-91E7-B621-4FDBCA3F2805}"/>
          </ac:picMkLst>
        </pc:picChg>
      </pc:sldChg>
      <pc:sldChg chg="delSp modTransition modAnim">
        <pc:chgData name="shery tawfeeq" userId="19a96e0e89ed5f52" providerId="LiveId" clId="{67831954-CC1A-4B5E-9E81-76F3743E1D92}" dt="2023-08-09T10:16:26.810" v="0"/>
        <pc:sldMkLst>
          <pc:docMk/>
          <pc:sldMk cId="4022365598" sldId="566"/>
        </pc:sldMkLst>
        <pc:picChg chg="del">
          <ac:chgData name="shery tawfeeq" userId="19a96e0e89ed5f52" providerId="LiveId" clId="{67831954-CC1A-4B5E-9E81-76F3743E1D92}" dt="2023-08-09T10:16:26.810" v="0"/>
          <ac:picMkLst>
            <pc:docMk/>
            <pc:sldMk cId="4022365598" sldId="566"/>
            <ac:picMk id="9" creationId="{586F0B73-196B-723A-9AC5-5E64C381F44E}"/>
          </ac:picMkLst>
        </pc:picChg>
      </pc:sldChg>
      <pc:sldChg chg="delSp modTransition modAnim">
        <pc:chgData name="shery tawfeeq" userId="19a96e0e89ed5f52" providerId="LiveId" clId="{67831954-CC1A-4B5E-9E81-76F3743E1D92}" dt="2023-08-09T10:16:26.810" v="0"/>
        <pc:sldMkLst>
          <pc:docMk/>
          <pc:sldMk cId="3679713688" sldId="567"/>
        </pc:sldMkLst>
        <pc:picChg chg="del">
          <ac:chgData name="shery tawfeeq" userId="19a96e0e89ed5f52" providerId="LiveId" clId="{67831954-CC1A-4B5E-9E81-76F3743E1D92}" dt="2023-08-09T10:16:26.810" v="0"/>
          <ac:picMkLst>
            <pc:docMk/>
            <pc:sldMk cId="3679713688" sldId="567"/>
            <ac:picMk id="4" creationId="{055765D8-E9AF-C2B8-0794-70E99DA883F4}"/>
          </ac:picMkLst>
        </pc:picChg>
      </pc:sldChg>
      <pc:sldChg chg="delSp modTransition modAnim">
        <pc:chgData name="shery tawfeeq" userId="19a96e0e89ed5f52" providerId="LiveId" clId="{67831954-CC1A-4B5E-9E81-76F3743E1D92}" dt="2023-08-09T10:16:26.810" v="0"/>
        <pc:sldMkLst>
          <pc:docMk/>
          <pc:sldMk cId="2296550750" sldId="568"/>
        </pc:sldMkLst>
        <pc:picChg chg="del">
          <ac:chgData name="shery tawfeeq" userId="19a96e0e89ed5f52" providerId="LiveId" clId="{67831954-CC1A-4B5E-9E81-76F3743E1D92}" dt="2023-08-09T10:16:26.810" v="0"/>
          <ac:picMkLst>
            <pc:docMk/>
            <pc:sldMk cId="2296550750" sldId="568"/>
            <ac:picMk id="5" creationId="{821C5833-577C-D023-2967-AE75F816B16B}"/>
          </ac:picMkLst>
        </pc:picChg>
      </pc:sldChg>
      <pc:sldChg chg="delSp modTransition modAnim">
        <pc:chgData name="shery tawfeeq" userId="19a96e0e89ed5f52" providerId="LiveId" clId="{67831954-CC1A-4B5E-9E81-76F3743E1D92}" dt="2023-08-09T10:16:26.810" v="0"/>
        <pc:sldMkLst>
          <pc:docMk/>
          <pc:sldMk cId="21308651" sldId="569"/>
        </pc:sldMkLst>
        <pc:picChg chg="del">
          <ac:chgData name="shery tawfeeq" userId="19a96e0e89ed5f52" providerId="LiveId" clId="{67831954-CC1A-4B5E-9E81-76F3743E1D92}" dt="2023-08-09T10:16:26.810" v="0"/>
          <ac:picMkLst>
            <pc:docMk/>
            <pc:sldMk cId="21308651" sldId="569"/>
            <ac:picMk id="5" creationId="{FFA027A1-3A5A-2FCE-167C-A03173E44F2A}"/>
          </ac:picMkLst>
        </pc:picChg>
      </pc:sldChg>
      <pc:sldChg chg="delSp modTransition modAnim">
        <pc:chgData name="shery tawfeeq" userId="19a96e0e89ed5f52" providerId="LiveId" clId="{67831954-CC1A-4B5E-9E81-76F3743E1D92}" dt="2023-08-09T10:16:26.810" v="0"/>
        <pc:sldMkLst>
          <pc:docMk/>
          <pc:sldMk cId="1029730648" sldId="570"/>
        </pc:sldMkLst>
        <pc:picChg chg="del">
          <ac:chgData name="shery tawfeeq" userId="19a96e0e89ed5f52" providerId="LiveId" clId="{67831954-CC1A-4B5E-9E81-76F3743E1D92}" dt="2023-08-09T10:16:26.810" v="0"/>
          <ac:picMkLst>
            <pc:docMk/>
            <pc:sldMk cId="1029730648" sldId="570"/>
            <ac:picMk id="5" creationId="{4B575197-E2B5-9A5F-5B74-2492DD68F43F}"/>
          </ac:picMkLst>
        </pc:picChg>
      </pc:sldChg>
      <pc:sldChg chg="delSp modTransition modAnim">
        <pc:chgData name="shery tawfeeq" userId="19a96e0e89ed5f52" providerId="LiveId" clId="{67831954-CC1A-4B5E-9E81-76F3743E1D92}" dt="2023-08-09T10:16:26.810" v="0"/>
        <pc:sldMkLst>
          <pc:docMk/>
          <pc:sldMk cId="2062826015" sldId="571"/>
        </pc:sldMkLst>
        <pc:picChg chg="del">
          <ac:chgData name="shery tawfeeq" userId="19a96e0e89ed5f52" providerId="LiveId" clId="{67831954-CC1A-4B5E-9E81-76F3743E1D92}" dt="2023-08-09T10:16:26.810" v="0"/>
          <ac:picMkLst>
            <pc:docMk/>
            <pc:sldMk cId="2062826015" sldId="571"/>
            <ac:picMk id="6" creationId="{D64A770C-5D96-DF51-C3A9-9110EC34BF61}"/>
          </ac:picMkLst>
        </pc:picChg>
      </pc:sldChg>
      <pc:sldChg chg="delSp modTransition modAnim">
        <pc:chgData name="shery tawfeeq" userId="19a96e0e89ed5f52" providerId="LiveId" clId="{67831954-CC1A-4B5E-9E81-76F3743E1D92}" dt="2023-08-09T10:16:26.810" v="0"/>
        <pc:sldMkLst>
          <pc:docMk/>
          <pc:sldMk cId="1290664215" sldId="572"/>
        </pc:sldMkLst>
        <pc:picChg chg="del">
          <ac:chgData name="shery tawfeeq" userId="19a96e0e89ed5f52" providerId="LiveId" clId="{67831954-CC1A-4B5E-9E81-76F3743E1D92}" dt="2023-08-09T10:16:26.810" v="0"/>
          <ac:picMkLst>
            <pc:docMk/>
            <pc:sldMk cId="1290664215" sldId="572"/>
            <ac:picMk id="6" creationId="{4D5B643D-C47F-1964-F188-2DAC12E77C42}"/>
          </ac:picMkLst>
        </pc:picChg>
      </pc:sldChg>
      <pc:sldChg chg="delSp modTransition modAnim">
        <pc:chgData name="shery tawfeeq" userId="19a96e0e89ed5f52" providerId="LiveId" clId="{67831954-CC1A-4B5E-9E81-76F3743E1D92}" dt="2023-08-09T10:16:26.810" v="0"/>
        <pc:sldMkLst>
          <pc:docMk/>
          <pc:sldMk cId="1226621924" sldId="573"/>
        </pc:sldMkLst>
        <pc:picChg chg="del">
          <ac:chgData name="shery tawfeeq" userId="19a96e0e89ed5f52" providerId="LiveId" clId="{67831954-CC1A-4B5E-9E81-76F3743E1D92}" dt="2023-08-09T10:16:26.810" v="0"/>
          <ac:picMkLst>
            <pc:docMk/>
            <pc:sldMk cId="1226621924" sldId="573"/>
            <ac:picMk id="15" creationId="{BC2C271A-6392-E981-8EA3-8C5A4694591F}"/>
          </ac:picMkLst>
        </pc:picChg>
      </pc:sldChg>
      <pc:sldChg chg="delSp modTransition modAnim">
        <pc:chgData name="shery tawfeeq" userId="19a96e0e89ed5f52" providerId="LiveId" clId="{67831954-CC1A-4B5E-9E81-76F3743E1D92}" dt="2023-08-09T10:16:26.810" v="0"/>
        <pc:sldMkLst>
          <pc:docMk/>
          <pc:sldMk cId="2407305144" sldId="574"/>
        </pc:sldMkLst>
        <pc:picChg chg="del">
          <ac:chgData name="shery tawfeeq" userId="19a96e0e89ed5f52" providerId="LiveId" clId="{67831954-CC1A-4B5E-9E81-76F3743E1D92}" dt="2023-08-09T10:16:26.810" v="0"/>
          <ac:picMkLst>
            <pc:docMk/>
            <pc:sldMk cId="2407305144" sldId="574"/>
            <ac:picMk id="8" creationId="{D0E86C7F-B98C-301F-902D-6FDE009FC94F}"/>
          </ac:picMkLst>
        </pc:picChg>
      </pc:sldChg>
      <pc:sldChg chg="delSp modTransition modAnim">
        <pc:chgData name="shery tawfeeq" userId="19a96e0e89ed5f52" providerId="LiveId" clId="{67831954-CC1A-4B5E-9E81-76F3743E1D92}" dt="2023-08-09T10:16:26.810" v="0"/>
        <pc:sldMkLst>
          <pc:docMk/>
          <pc:sldMk cId="720527364" sldId="575"/>
        </pc:sldMkLst>
        <pc:picChg chg="del">
          <ac:chgData name="shery tawfeeq" userId="19a96e0e89ed5f52" providerId="LiveId" clId="{67831954-CC1A-4B5E-9E81-76F3743E1D92}" dt="2023-08-09T10:16:26.810" v="0"/>
          <ac:picMkLst>
            <pc:docMk/>
            <pc:sldMk cId="720527364" sldId="575"/>
            <ac:picMk id="6" creationId="{41FE4F72-0DA6-053A-AF9D-4F4BF23D4C91}"/>
          </ac:picMkLst>
        </pc:picChg>
      </pc:sldChg>
      <pc:sldChg chg="delSp modTransition modAnim">
        <pc:chgData name="shery tawfeeq" userId="19a96e0e89ed5f52" providerId="LiveId" clId="{67831954-CC1A-4B5E-9E81-76F3743E1D92}" dt="2023-08-09T10:16:26.810" v="0"/>
        <pc:sldMkLst>
          <pc:docMk/>
          <pc:sldMk cId="1889663316" sldId="576"/>
        </pc:sldMkLst>
        <pc:picChg chg="del">
          <ac:chgData name="shery tawfeeq" userId="19a96e0e89ed5f52" providerId="LiveId" clId="{67831954-CC1A-4B5E-9E81-76F3743E1D92}" dt="2023-08-09T10:16:26.810" v="0"/>
          <ac:picMkLst>
            <pc:docMk/>
            <pc:sldMk cId="1889663316" sldId="576"/>
            <ac:picMk id="4" creationId="{8AAC555C-94F1-FD8C-6288-0076315E461D}"/>
          </ac:picMkLst>
        </pc:picChg>
      </pc:sldChg>
      <pc:sldChg chg="delSp modTransition modAnim">
        <pc:chgData name="shery tawfeeq" userId="19a96e0e89ed5f52" providerId="LiveId" clId="{67831954-CC1A-4B5E-9E81-76F3743E1D92}" dt="2023-08-09T10:16:26.810" v="0"/>
        <pc:sldMkLst>
          <pc:docMk/>
          <pc:sldMk cId="2085795013" sldId="577"/>
        </pc:sldMkLst>
        <pc:picChg chg="del">
          <ac:chgData name="shery tawfeeq" userId="19a96e0e89ed5f52" providerId="LiveId" clId="{67831954-CC1A-4B5E-9E81-76F3743E1D92}" dt="2023-08-09T10:16:26.810" v="0"/>
          <ac:picMkLst>
            <pc:docMk/>
            <pc:sldMk cId="2085795013" sldId="577"/>
            <ac:picMk id="4" creationId="{DBFF8EFE-70C6-D924-271C-43475744D90C}"/>
          </ac:picMkLst>
        </pc:picChg>
      </pc:sldChg>
      <pc:sldChg chg="delSp modTransition modAnim">
        <pc:chgData name="shery tawfeeq" userId="19a96e0e89ed5f52" providerId="LiveId" clId="{67831954-CC1A-4B5E-9E81-76F3743E1D92}" dt="2023-08-09T10:16:26.810" v="0"/>
        <pc:sldMkLst>
          <pc:docMk/>
          <pc:sldMk cId="890500658" sldId="578"/>
        </pc:sldMkLst>
        <pc:picChg chg="del">
          <ac:chgData name="shery tawfeeq" userId="19a96e0e89ed5f52" providerId="LiveId" clId="{67831954-CC1A-4B5E-9E81-76F3743E1D92}" dt="2023-08-09T10:16:26.810" v="0"/>
          <ac:picMkLst>
            <pc:docMk/>
            <pc:sldMk cId="890500658" sldId="578"/>
            <ac:picMk id="9" creationId="{A78C4057-C3DD-53BC-FB90-97A876DAF71D}"/>
          </ac:picMkLst>
        </pc:picChg>
      </pc:sldChg>
      <pc:sldChg chg="delSp modTransition modAnim">
        <pc:chgData name="shery tawfeeq" userId="19a96e0e89ed5f52" providerId="LiveId" clId="{67831954-CC1A-4B5E-9E81-76F3743E1D92}" dt="2023-08-09T10:16:26.810" v="0"/>
        <pc:sldMkLst>
          <pc:docMk/>
          <pc:sldMk cId="816077115" sldId="579"/>
        </pc:sldMkLst>
        <pc:picChg chg="del">
          <ac:chgData name="shery tawfeeq" userId="19a96e0e89ed5f52" providerId="LiveId" clId="{67831954-CC1A-4B5E-9E81-76F3743E1D92}" dt="2023-08-09T10:16:26.810" v="0"/>
          <ac:picMkLst>
            <pc:docMk/>
            <pc:sldMk cId="816077115" sldId="579"/>
            <ac:picMk id="5" creationId="{79D77815-83AD-CDA9-61ED-EECB54D61445}"/>
          </ac:picMkLst>
        </pc:picChg>
      </pc:sldChg>
      <pc:sldChg chg="delSp modTransition modAnim modNotesTx">
        <pc:chgData name="shery tawfeeq" userId="19a96e0e89ed5f52" providerId="LiveId" clId="{67831954-CC1A-4B5E-9E81-76F3743E1D92}" dt="2023-08-09T10:17:54.906" v="3" actId="20577"/>
        <pc:sldMkLst>
          <pc:docMk/>
          <pc:sldMk cId="3874093360" sldId="580"/>
        </pc:sldMkLst>
        <pc:picChg chg="del">
          <ac:chgData name="shery tawfeeq" userId="19a96e0e89ed5f52" providerId="LiveId" clId="{67831954-CC1A-4B5E-9E81-76F3743E1D92}" dt="2023-08-09T10:16:26.810" v="0"/>
          <ac:picMkLst>
            <pc:docMk/>
            <pc:sldMk cId="3874093360" sldId="580"/>
            <ac:picMk id="10" creationId="{649B5E77-7318-A715-F5F5-B6C5740B64D7}"/>
          </ac:picMkLst>
        </pc:picChg>
      </pc:sldChg>
      <pc:sldChg chg="delSp modTransition modAnim modNotesTx">
        <pc:chgData name="shery tawfeeq" userId="19a96e0e89ed5f52" providerId="LiveId" clId="{67831954-CC1A-4B5E-9E81-76F3743E1D92}" dt="2023-08-09T10:18:03.418" v="4" actId="20577"/>
        <pc:sldMkLst>
          <pc:docMk/>
          <pc:sldMk cId="3996299036" sldId="581"/>
        </pc:sldMkLst>
        <pc:picChg chg="del">
          <ac:chgData name="shery tawfeeq" userId="19a96e0e89ed5f52" providerId="LiveId" clId="{67831954-CC1A-4B5E-9E81-76F3743E1D92}" dt="2023-08-09T10:16:26.810" v="0"/>
          <ac:picMkLst>
            <pc:docMk/>
            <pc:sldMk cId="3996299036" sldId="581"/>
            <ac:picMk id="8" creationId="{37E5EFC6-32C9-DF01-7818-5D3CDB0F2C70}"/>
          </ac:picMkLst>
        </pc:picChg>
      </pc:sldChg>
      <pc:sldChg chg="delSp modTransition modAnim">
        <pc:chgData name="shery tawfeeq" userId="19a96e0e89ed5f52" providerId="LiveId" clId="{67831954-CC1A-4B5E-9E81-76F3743E1D92}" dt="2023-08-09T10:16:26.810" v="0"/>
        <pc:sldMkLst>
          <pc:docMk/>
          <pc:sldMk cId="2683312430" sldId="583"/>
        </pc:sldMkLst>
        <pc:picChg chg="del">
          <ac:chgData name="shery tawfeeq" userId="19a96e0e89ed5f52" providerId="LiveId" clId="{67831954-CC1A-4B5E-9E81-76F3743E1D92}" dt="2023-08-09T10:16:26.810" v="0"/>
          <ac:picMkLst>
            <pc:docMk/>
            <pc:sldMk cId="2683312430" sldId="583"/>
            <ac:picMk id="7" creationId="{76843983-C633-BA4C-567A-273D46E8135D}"/>
          </ac:picMkLst>
        </pc:picChg>
      </pc:sldChg>
      <pc:sldChg chg="delSp modTransition modAnim">
        <pc:chgData name="shery tawfeeq" userId="19a96e0e89ed5f52" providerId="LiveId" clId="{67831954-CC1A-4B5E-9E81-76F3743E1D92}" dt="2023-08-09T10:16:26.810" v="0"/>
        <pc:sldMkLst>
          <pc:docMk/>
          <pc:sldMk cId="3964084591" sldId="584"/>
        </pc:sldMkLst>
        <pc:picChg chg="del">
          <ac:chgData name="shery tawfeeq" userId="19a96e0e89ed5f52" providerId="LiveId" clId="{67831954-CC1A-4B5E-9E81-76F3743E1D92}" dt="2023-08-09T10:16:26.810" v="0"/>
          <ac:picMkLst>
            <pc:docMk/>
            <pc:sldMk cId="3964084591" sldId="584"/>
            <ac:picMk id="8" creationId="{8291C768-4596-3B2A-57B6-B36B8A08E010}"/>
          </ac:picMkLst>
        </pc:picChg>
      </pc:sldChg>
      <pc:sldChg chg="delSp modTransition modAnim">
        <pc:chgData name="shery tawfeeq" userId="19a96e0e89ed5f52" providerId="LiveId" clId="{67831954-CC1A-4B5E-9E81-76F3743E1D92}" dt="2023-08-09T10:16:26.810" v="0"/>
        <pc:sldMkLst>
          <pc:docMk/>
          <pc:sldMk cId="2366270729" sldId="585"/>
        </pc:sldMkLst>
        <pc:picChg chg="del">
          <ac:chgData name="shery tawfeeq" userId="19a96e0e89ed5f52" providerId="LiveId" clId="{67831954-CC1A-4B5E-9E81-76F3743E1D92}" dt="2023-08-09T10:16:26.810" v="0"/>
          <ac:picMkLst>
            <pc:docMk/>
            <pc:sldMk cId="2366270729" sldId="585"/>
            <ac:picMk id="12" creationId="{1280201D-84DC-D99D-0AB4-224B25A029EB}"/>
          </ac:picMkLst>
        </pc:picChg>
      </pc:sldChg>
      <pc:sldChg chg="delSp modTransition modAnim modNotesTx">
        <pc:chgData name="shery tawfeeq" userId="19a96e0e89ed5f52" providerId="LiveId" clId="{67831954-CC1A-4B5E-9E81-76F3743E1D92}" dt="2023-08-09T10:16:50.467" v="1" actId="20577"/>
        <pc:sldMkLst>
          <pc:docMk/>
          <pc:sldMk cId="3566565555" sldId="586"/>
        </pc:sldMkLst>
        <pc:picChg chg="del">
          <ac:chgData name="shery tawfeeq" userId="19a96e0e89ed5f52" providerId="LiveId" clId="{67831954-CC1A-4B5E-9E81-76F3743E1D92}" dt="2023-08-09T10:16:26.810" v="0"/>
          <ac:picMkLst>
            <pc:docMk/>
            <pc:sldMk cId="3566565555" sldId="586"/>
            <ac:picMk id="35" creationId="{21F12A6B-B8B0-7D3D-D482-A0DC891CF7D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0AABC4F-EC63-463D-B88A-7CCDF20E027F}" type="datetimeFigureOut">
              <a:rPr lang="ar-SA" smtClean="0"/>
              <a:t>24/01/1445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32951B82-C661-4F15-88F1-C0B4F469A224}" type="slidenum">
              <a:rPr lang="ar-SA" smtClean="0"/>
              <a:t>‹#›</a:t>
            </a:fld>
            <a:endParaRPr lang="ar-SA"/>
          </a:p>
        </p:txBody>
      </p:sp>
    </p:spTree>
    <p:extLst>
      <p:ext uri="{BB962C8B-B14F-4D97-AF65-F5344CB8AC3E}">
        <p14:creationId xmlns:p14="http://schemas.microsoft.com/office/powerpoint/2010/main" val="3864471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32951B82-C661-4F15-88F1-C0B4F469A224}" type="slidenum">
              <a:rPr lang="ar-SA" smtClean="0"/>
              <a:t>11</a:t>
            </a:fld>
            <a:endParaRPr lang="ar-SA"/>
          </a:p>
        </p:txBody>
      </p:sp>
    </p:spTree>
    <p:extLst>
      <p:ext uri="{BB962C8B-B14F-4D97-AF65-F5344CB8AC3E}">
        <p14:creationId xmlns:p14="http://schemas.microsoft.com/office/powerpoint/2010/main" val="1846354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32951B82-C661-4F15-88F1-C0B4F469A224}" type="slidenum">
              <a:rPr lang="ar-SA" smtClean="0"/>
              <a:t>12</a:t>
            </a:fld>
            <a:endParaRPr lang="ar-SA"/>
          </a:p>
        </p:txBody>
      </p:sp>
    </p:spTree>
    <p:extLst>
      <p:ext uri="{BB962C8B-B14F-4D97-AF65-F5344CB8AC3E}">
        <p14:creationId xmlns:p14="http://schemas.microsoft.com/office/powerpoint/2010/main" val="42867868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32951B82-C661-4F15-88F1-C0B4F469A224}" type="slidenum">
              <a:rPr lang="ar-SA" smtClean="0"/>
              <a:t>30</a:t>
            </a:fld>
            <a:endParaRPr lang="ar-SA"/>
          </a:p>
        </p:txBody>
      </p:sp>
    </p:spTree>
    <p:extLst>
      <p:ext uri="{BB962C8B-B14F-4D97-AF65-F5344CB8AC3E}">
        <p14:creationId xmlns:p14="http://schemas.microsoft.com/office/powerpoint/2010/main" val="14112045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32951B82-C661-4F15-88F1-C0B4F469A224}" type="slidenum">
              <a:rPr lang="ar-SA" smtClean="0"/>
              <a:t>34</a:t>
            </a:fld>
            <a:endParaRPr lang="ar-SA"/>
          </a:p>
        </p:txBody>
      </p:sp>
    </p:spTree>
    <p:extLst>
      <p:ext uri="{BB962C8B-B14F-4D97-AF65-F5344CB8AC3E}">
        <p14:creationId xmlns:p14="http://schemas.microsoft.com/office/powerpoint/2010/main" val="1714146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32951B82-C661-4F15-88F1-C0B4F469A224}" type="slidenum">
              <a:rPr lang="ar-SA" smtClean="0"/>
              <a:t>35</a:t>
            </a:fld>
            <a:endParaRPr lang="ar-SA"/>
          </a:p>
        </p:txBody>
      </p:sp>
    </p:spTree>
    <p:extLst>
      <p:ext uri="{BB962C8B-B14F-4D97-AF65-F5344CB8AC3E}">
        <p14:creationId xmlns:p14="http://schemas.microsoft.com/office/powerpoint/2010/main" val="40333859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32951B82-C661-4F15-88F1-C0B4F469A224}" type="slidenum">
              <a:rPr lang="ar-SA" smtClean="0"/>
              <a:t>37</a:t>
            </a:fld>
            <a:endParaRPr lang="ar-SA"/>
          </a:p>
        </p:txBody>
      </p:sp>
    </p:spTree>
    <p:extLst>
      <p:ext uri="{BB962C8B-B14F-4D97-AF65-F5344CB8AC3E}">
        <p14:creationId xmlns:p14="http://schemas.microsoft.com/office/powerpoint/2010/main" val="1037224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32951B82-C661-4F15-88F1-C0B4F469A224}" type="slidenum">
              <a:rPr lang="ar-SA" smtClean="0"/>
              <a:t>38</a:t>
            </a:fld>
            <a:endParaRPr lang="ar-SA"/>
          </a:p>
        </p:txBody>
      </p:sp>
    </p:spTree>
    <p:extLst>
      <p:ext uri="{BB962C8B-B14F-4D97-AF65-F5344CB8AC3E}">
        <p14:creationId xmlns:p14="http://schemas.microsoft.com/office/powerpoint/2010/main" val="13402411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BFF7B-A7FF-4874-C2F3-38D70D5E936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9C78C8FB-68CC-2A19-5ECC-532701A260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82F85395-595D-D937-57DE-81E48E961B64}"/>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5" name="Footer Placeholder 4">
            <a:extLst>
              <a:ext uri="{FF2B5EF4-FFF2-40B4-BE49-F238E27FC236}">
                <a16:creationId xmlns:a16="http://schemas.microsoft.com/office/drawing/2014/main" id="{7026644C-944C-E65D-58D5-CCDDEDC915E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C8A0FB8F-3F05-659A-BED5-2D8A490C20F8}"/>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2863754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4BCDB-7616-B1BB-E497-2D63AF8A51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93EE6EC9-984D-EAE3-D5BD-6326789285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0F17CA9-28EB-C33A-3672-50972E9E72EE}"/>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5" name="Footer Placeholder 4">
            <a:extLst>
              <a:ext uri="{FF2B5EF4-FFF2-40B4-BE49-F238E27FC236}">
                <a16:creationId xmlns:a16="http://schemas.microsoft.com/office/drawing/2014/main" id="{B786BD5C-C283-B7CA-7E2D-B0487F023F4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E8DB36A-ABEC-1C71-4FED-AD84853DED9D}"/>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1335724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2F302-FEFD-69DC-8AF4-355984FEFAC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D9801C9C-1545-7274-9466-6086C356FA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07EA59C-633B-8A78-1989-6566F156CF71}"/>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5" name="Footer Placeholder 4">
            <a:extLst>
              <a:ext uri="{FF2B5EF4-FFF2-40B4-BE49-F238E27FC236}">
                <a16:creationId xmlns:a16="http://schemas.microsoft.com/office/drawing/2014/main" id="{42C9781E-D7EE-E5AC-83A0-C331B38EF63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9061EF1-F9D8-3A55-B134-048A3694132F}"/>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1215765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5623D-C599-79E2-E0A1-024BCD26CA1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567AD67-2F5B-30A4-658E-9277A3464D0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79CD6BB7-B001-ECBF-8344-336379156F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0D35B9E6-F112-A2FF-A0C6-E793944040FD}"/>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6" name="Footer Placeholder 5">
            <a:extLst>
              <a:ext uri="{FF2B5EF4-FFF2-40B4-BE49-F238E27FC236}">
                <a16:creationId xmlns:a16="http://schemas.microsoft.com/office/drawing/2014/main" id="{40023FFC-9E44-48DF-60AE-29CB5220209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1D38D544-0CCF-2D7F-C00A-8109A943A993}"/>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3037456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C8B56-50C0-23F6-6BC7-43C42A15F7DF}"/>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11B184BC-6CC9-B77E-ABAF-F49E159348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7CBC87-7ABB-F367-CAA8-CFE4C03B57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C9717D52-244E-2B33-329F-AFA9B7FA4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90C00A-07D0-FC5A-BB43-EE01E0FA36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DA6182C3-CEAA-0691-B7F3-FA92D777D8AA}"/>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8" name="Footer Placeholder 7">
            <a:extLst>
              <a:ext uri="{FF2B5EF4-FFF2-40B4-BE49-F238E27FC236}">
                <a16:creationId xmlns:a16="http://schemas.microsoft.com/office/drawing/2014/main" id="{92ECFCF1-8033-CB09-EB8C-CF28CF31FCC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E877E217-1A82-EDA7-971E-2CDF857E9A53}"/>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2331535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E756D-80A1-D684-CD84-9B78244EBEC3}"/>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072E5FB3-5126-C45F-D9FC-CBF3BEB578F4}"/>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4" name="Footer Placeholder 3">
            <a:extLst>
              <a:ext uri="{FF2B5EF4-FFF2-40B4-BE49-F238E27FC236}">
                <a16:creationId xmlns:a16="http://schemas.microsoft.com/office/drawing/2014/main" id="{89A08F54-22A8-7D41-7E12-AC21DA9E1A76}"/>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CFC58878-DAB8-6ABE-7A04-1FED72A04A68}"/>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4137208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4BB683-FC0F-F508-CC07-7A4E79CA48DE}"/>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3" name="Footer Placeholder 2">
            <a:extLst>
              <a:ext uri="{FF2B5EF4-FFF2-40B4-BE49-F238E27FC236}">
                <a16:creationId xmlns:a16="http://schemas.microsoft.com/office/drawing/2014/main" id="{C7604D88-AE99-3FBF-A432-C7BAE3BB0F51}"/>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CC0A6C31-FD0E-B54A-5CB6-F042F297AC16}"/>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982486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072A8-CDD8-C998-A54F-C9F34211ED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27120768-71AC-417E-F669-A35595DB47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0DE933B2-5C25-3658-AA5C-43EED8F45C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7DD6A0-48C3-A4E4-FBC3-0C2C0EB804BF}"/>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6" name="Footer Placeholder 5">
            <a:extLst>
              <a:ext uri="{FF2B5EF4-FFF2-40B4-BE49-F238E27FC236}">
                <a16:creationId xmlns:a16="http://schemas.microsoft.com/office/drawing/2014/main" id="{69CD30E7-2987-7106-55B5-79D23E14A239}"/>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1EC761C1-FDD0-08F2-A8C4-4A81E546E7ED}"/>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2116670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4B5D1-B512-B36A-A2E6-F66F3EF0D5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CA222DE-55BF-D86A-9316-0E46D9DD0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650A738E-54C4-F816-188E-5B08980602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5D4DE5-60BE-5C2D-FE3E-25825F5AF4F7}"/>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6" name="Footer Placeholder 5">
            <a:extLst>
              <a:ext uri="{FF2B5EF4-FFF2-40B4-BE49-F238E27FC236}">
                <a16:creationId xmlns:a16="http://schemas.microsoft.com/office/drawing/2014/main" id="{C24170E6-73D1-2BF7-3F1F-21436C2F3BC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A6275AE2-0B29-C0E0-EB90-342BBA832A63}"/>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1622915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341F6-06AA-40CB-42DF-96A32F61BCB7}"/>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2C3713EB-738D-F0B3-CABF-EFF4AFC535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7CA287C-6867-54F3-4036-D5BA3087B242}"/>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5" name="Footer Placeholder 4">
            <a:extLst>
              <a:ext uri="{FF2B5EF4-FFF2-40B4-BE49-F238E27FC236}">
                <a16:creationId xmlns:a16="http://schemas.microsoft.com/office/drawing/2014/main" id="{661AF65E-6131-F40D-5D9D-BAC8B4ADAC9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5756F7C-1ACD-B4AF-6D3E-D30713D90E0F}"/>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2810226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D8F6F5-A7AB-972E-C111-24737E899F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B759B0A-96A8-A59B-3B43-4D7862550DC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0A10B41-7EB7-0908-FAED-B304E8435BC0}"/>
              </a:ext>
            </a:extLst>
          </p:cNvPr>
          <p:cNvSpPr>
            <a:spLocks noGrp="1"/>
          </p:cNvSpPr>
          <p:nvPr>
            <p:ph type="dt" sz="half" idx="10"/>
          </p:nvPr>
        </p:nvSpPr>
        <p:spPr/>
        <p:txBody>
          <a:bodyPr/>
          <a:lstStyle/>
          <a:p>
            <a:fld id="{320B429A-8A29-4919-BF97-5E930B3C8065}" type="datetimeFigureOut">
              <a:rPr lang="ar-SA" smtClean="0"/>
              <a:t>24/01/1445</a:t>
            </a:fld>
            <a:endParaRPr lang="ar-SA"/>
          </a:p>
        </p:txBody>
      </p:sp>
      <p:sp>
        <p:nvSpPr>
          <p:cNvPr id="5" name="Footer Placeholder 4">
            <a:extLst>
              <a:ext uri="{FF2B5EF4-FFF2-40B4-BE49-F238E27FC236}">
                <a16:creationId xmlns:a16="http://schemas.microsoft.com/office/drawing/2014/main" id="{BC412843-F252-5C29-2236-ED0EF13DA45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34838B3-0CD4-0E47-20FF-C35E0A72726F}"/>
              </a:ext>
            </a:extLst>
          </p:cNvPr>
          <p:cNvSpPr>
            <a:spLocks noGrp="1"/>
          </p:cNvSpPr>
          <p:nvPr>
            <p:ph type="sldNum" sz="quarter" idx="12"/>
          </p:nvPr>
        </p:nvSpPr>
        <p:spPr/>
        <p:txBody>
          <a:bodyPr/>
          <a:lstStyle/>
          <a:p>
            <a:fld id="{29F014B5-23A6-47F3-BB76-042627AE9101}" type="slidenum">
              <a:rPr lang="ar-SA" smtClean="0"/>
              <a:t>‹#›</a:t>
            </a:fld>
            <a:endParaRPr lang="ar-SA"/>
          </a:p>
        </p:txBody>
      </p:sp>
    </p:spTree>
    <p:extLst>
      <p:ext uri="{BB962C8B-B14F-4D97-AF65-F5344CB8AC3E}">
        <p14:creationId xmlns:p14="http://schemas.microsoft.com/office/powerpoint/2010/main" val="4272368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71883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1616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6048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800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3656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0109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EE1D10-A0EC-7D7C-3B78-B15D10D92D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1E758D8D-6C28-2B4C-A483-F81F3C7CD4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49A75AB2-377D-FF70-72CA-B3915F00D2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0B429A-8A29-4919-BF97-5E930B3C8065}" type="datetimeFigureOut">
              <a:rPr lang="ar-SA" smtClean="0"/>
              <a:t>24/01/1445</a:t>
            </a:fld>
            <a:endParaRPr lang="ar-SA"/>
          </a:p>
        </p:txBody>
      </p:sp>
      <p:sp>
        <p:nvSpPr>
          <p:cNvPr id="5" name="Footer Placeholder 4">
            <a:extLst>
              <a:ext uri="{FF2B5EF4-FFF2-40B4-BE49-F238E27FC236}">
                <a16:creationId xmlns:a16="http://schemas.microsoft.com/office/drawing/2014/main" id="{7C6649A8-C5F9-9CFE-5664-655DB6EC3D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655D61D7-72EA-E8F5-A5C4-9C8B597DE4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F014B5-23A6-47F3-BB76-042627AE9101}" type="slidenum">
              <a:rPr lang="ar-SA" smtClean="0"/>
              <a:t>‹#›</a:t>
            </a:fld>
            <a:endParaRPr lang="ar-SA"/>
          </a:p>
        </p:txBody>
      </p:sp>
    </p:spTree>
    <p:extLst>
      <p:ext uri="{BB962C8B-B14F-4D97-AF65-F5344CB8AC3E}">
        <p14:creationId xmlns:p14="http://schemas.microsoft.com/office/powerpoint/2010/main" val="308784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23.jpe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42.jpe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43.jpeg"/></Relationships>
</file>

<file path=ppt/slides/_rels/slide36.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45.jpeg"/></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46.jpeg"/></Relationships>
</file>

<file path=ppt/slides/_rels/slide3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8.jpeg"/></Relationships>
</file>

<file path=ppt/slides/_rels/slide41.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50.png"/><Relationship Id="rId7" Type="http://schemas.openxmlformats.org/officeDocument/2006/relationships/image" Target="../media/image3.png"/><Relationship Id="rId2" Type="http://schemas.openxmlformats.org/officeDocument/2006/relationships/image" Target="../media/image49.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51.svg"/></Relationships>
</file>

<file path=ppt/slides/_rels/slide4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2.jpeg"/><Relationship Id="rId7" Type="http://schemas.openxmlformats.org/officeDocument/2006/relationships/image" Target="../media/image4.sv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901007" y="1834783"/>
            <a:ext cx="5980922" cy="3785652"/>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lgn="ctr"/>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2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Social Media in Content Production</a:t>
            </a:r>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From </a:t>
            </a:r>
            <a:r>
              <a:rPr lang="en-GB" sz="22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direct contact </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to </a:t>
            </a:r>
            <a:r>
              <a:rPr lang="en-GB" sz="22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distributed media</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 more </a:t>
            </a:r>
            <a:r>
              <a:rPr lang="en-GB" sz="22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participatory media environment </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for many.</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Are You on </a:t>
            </a:r>
            <a:r>
              <a:rPr lang="en-GB" sz="22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Social Media</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Sorting Out </a:t>
            </a:r>
            <a:r>
              <a:rPr lang="en-GB" sz="22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Fact</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from </a:t>
            </a:r>
            <a:r>
              <a:rPr lang="en-GB" sz="22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Fiction</a:t>
            </a:r>
            <a:r>
              <a:rPr lang="en-GB"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7" name="Picture 2" descr="How to Set Up Twitter Lists and Regain Some Sanity | WIRED">
            <a:extLst>
              <a:ext uri="{FF2B5EF4-FFF2-40B4-BE49-F238E27FC236}">
                <a16:creationId xmlns:a16="http://schemas.microsoft.com/office/drawing/2014/main" id="{567FBEA5-7C9E-83BF-BF71-1F5558BF7F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33661" y="3102172"/>
            <a:ext cx="1905384" cy="17530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01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902" b="12902"/>
          <a:stretch/>
        </p:blipFill>
        <p:spPr>
          <a:xfrm>
            <a:off x="6089445" y="1428065"/>
            <a:ext cx="4955591" cy="2674154"/>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315611" y="2575847"/>
            <a:ext cx="4553512" cy="2029723"/>
          </a:xfrm>
          <a:prstGeom prst="rect">
            <a:avLst/>
          </a:prstGeom>
        </p:spPr>
        <p:txBody>
          <a:bodyPr wrap="square">
            <a:spAutoFit/>
          </a:bodyPr>
          <a:lstStyle/>
          <a:p>
            <a:pPr algn="ctr">
              <a:lnSpc>
                <a:spcPct val="120000"/>
              </a:lnSpc>
            </a:pPr>
            <a:r>
              <a:rPr lang="en-GB" sz="36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Community Management</a:t>
            </a:r>
          </a:p>
          <a:p>
            <a:pPr algn="ctr">
              <a:lnSpc>
                <a:spcPct val="120000"/>
              </a:lnSpc>
            </a:pPr>
            <a:r>
              <a:rPr lang="en-GB" sz="36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Content Moderation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9</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3422451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99917" y="2116645"/>
            <a:ext cx="6485668" cy="3216265"/>
          </a:xfrm>
          <a:prstGeom prst="rect">
            <a:avLst/>
          </a:prstGeom>
          <a:noFill/>
        </p:spPr>
        <p:txBody>
          <a:bodyPr wrap="square" rtlCol="0">
            <a:spAutoFit/>
          </a:bodyPr>
          <a:lstStyle/>
          <a:p>
            <a:pPr lvl="0" algn="ctr"/>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9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Community Management</a:t>
            </a:r>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a:t>
            </a:r>
            <a:r>
              <a:rPr lang="en-GB" sz="29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Communities</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Online Community </a:t>
            </a:r>
            <a:r>
              <a:rPr lang="en-GB" sz="29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Managers</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Who’s </a:t>
            </a:r>
            <a:r>
              <a:rPr lang="en-GB" sz="29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in the Online Community?</a:t>
            </a:r>
          </a:p>
          <a:p>
            <a:pPr lvl="0"/>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2" descr="575,000+ List Stock Photos, Pictures &amp; Royalty-Free Images - iStock | List  infographic, Checklist, List icon">
            <a:extLst>
              <a:ext uri="{FF2B5EF4-FFF2-40B4-BE49-F238E27FC236}">
                <a16:creationId xmlns:a16="http://schemas.microsoft.com/office/drawing/2014/main" id="{998951D6-183C-E1A3-0B40-D1F82A661E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73613" y="2944259"/>
            <a:ext cx="2040683" cy="1823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Are Online Communities?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389" y="1828169"/>
            <a:ext cx="5787782"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aggregations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emerge from the Net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enough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people carry on those public discussions long enough,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sufficient human feeling,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form</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webs of personal relationships in cyberspace’.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Benefits Of Online Community">
            <a:extLst>
              <a:ext uri="{FF2B5EF4-FFF2-40B4-BE49-F238E27FC236}">
                <a16:creationId xmlns:a16="http://schemas.microsoft.com/office/drawing/2014/main" id="{891669BE-32A2-F97E-D8DB-7E268223E0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72399" y="2298048"/>
            <a:ext cx="2400767" cy="2253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588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57394" y="1389620"/>
            <a:ext cx="5803641"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One scholarly definition of an online community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this: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virtual and community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defined as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aggregation of individuals or business partners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interact around a shared interest,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interaction is at least partially supported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mediated by technology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both) 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guided by some protocols or norms".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Benefits of online community: Success factors | QuestionPro">
            <a:extLst>
              <a:ext uri="{FF2B5EF4-FFF2-40B4-BE49-F238E27FC236}">
                <a16:creationId xmlns:a16="http://schemas.microsoft.com/office/drawing/2014/main" id="{2C464E4B-DF5E-D3BC-58A6-F5FEAD5B221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8393" r="6978" b="13278"/>
          <a:stretch/>
        </p:blipFill>
        <p:spPr bwMode="auto">
          <a:xfrm>
            <a:off x="1675976" y="2397964"/>
            <a:ext cx="2326429" cy="2127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098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6866" y="1333640"/>
            <a:ext cx="5537755"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take numerous forms: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pages,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websites,</a:t>
            </a:r>
            <a:r>
              <a:rPr lang="en-GB" sz="2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(3)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discussion boards or </a:t>
            </a:r>
            <a:r>
              <a:rPr lang="en-GB" sz="2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(frequently) a combination of these.</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premised around everything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shared interests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professional networking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professional development.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10A63138-3D8E-1C05-6787-5655E208751F}"/>
              </a:ext>
            </a:extLst>
          </p:cNvPr>
          <p:cNvPicPr>
            <a:picLocks noChangeAspect="1"/>
          </p:cNvPicPr>
          <p:nvPr/>
        </p:nvPicPr>
        <p:blipFill>
          <a:blip r:embed="rId8"/>
          <a:stretch>
            <a:fillRect/>
          </a:stretch>
        </p:blipFill>
        <p:spPr>
          <a:xfrm>
            <a:off x="7585787" y="2388636"/>
            <a:ext cx="2407298" cy="2127380"/>
          </a:xfrm>
          <a:prstGeom prst="rect">
            <a:avLst/>
          </a:prstGeom>
        </p:spPr>
      </p:pic>
    </p:spTree>
    <p:extLst>
      <p:ext uri="{BB962C8B-B14F-4D97-AF65-F5344CB8AC3E}">
        <p14:creationId xmlns:p14="http://schemas.microsoft.com/office/powerpoint/2010/main" val="1362616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4196" y="1912138"/>
            <a:ext cx="5327786"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rise in popularity of Web 2.0 websites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easier real-time communication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connection to others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facilitated the introduction of new ways for information to be exchanged.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266" name="Picture 2" descr="What is Social Media Engagement and How to Keep Customers Engaged Online? |  CS Agents">
            <a:extLst>
              <a:ext uri="{FF2B5EF4-FFF2-40B4-BE49-F238E27FC236}">
                <a16:creationId xmlns:a16="http://schemas.microsoft.com/office/drawing/2014/main" id="{BC4DD891-C381-164A-023D-54F2EA5AE5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87166" y="2260724"/>
            <a:ext cx="2344122" cy="2288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421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53179" y="1809507"/>
            <a:ext cx="5395897"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communities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many potential benefits.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can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provide a sense of togetherness and unity.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that respect,</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 communities differ from social networks,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community designer Liz Jackson explains:</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How to start (and build) an online community">
            <a:extLst>
              <a:ext uri="{FF2B5EF4-FFF2-40B4-BE49-F238E27FC236}">
                <a16:creationId xmlns:a16="http://schemas.microsoft.com/office/drawing/2014/main" id="{FF014604-A79C-6CEA-431F-6B3C45EA87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5976" y="2285683"/>
            <a:ext cx="2644098" cy="2372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382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2858" y="1654998"/>
            <a:ext cx="5670574"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networks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very different,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first offers a sense of place, the other is not a place but a kind of group awareness grown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comments, images, addresses, photos, and appointments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do something or be somewhere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(whether real or virtual).</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9" name="Picture 2" descr="4 Ways to Improve Online Engagement">
            <a:extLst>
              <a:ext uri="{FF2B5EF4-FFF2-40B4-BE49-F238E27FC236}">
                <a16:creationId xmlns:a16="http://schemas.microsoft.com/office/drawing/2014/main" id="{9249254C-F1D6-797E-A786-78954E293D7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43380" y="2384464"/>
            <a:ext cx="2301551" cy="2099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565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8" y="1314980"/>
            <a:ext cx="8512321"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provide a sense of collective identity among members;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members 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atomised individuals,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 of a larger and more cohesive group.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can help</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establish friendships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can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carry over to the ‘offline’ world.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Employment-related online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provide professional support, advice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networking opportunities;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example is</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ACM online community.</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59392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1398" y="1753527"/>
            <a:ext cx="5853095" cy="33077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Another key use of web communities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access to and the exchange of information.</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With communities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even very small niches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possible to find people also interested in a topic and to seek and share information on a subject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 there are not such people available in the immediate area offline.</a:t>
            </a:r>
            <a:endPar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How to build online communities to educate your customers? - Ben Liau -  Digital Mastermind | Tech Entrepreneur">
            <a:extLst>
              <a:ext uri="{FF2B5EF4-FFF2-40B4-BE49-F238E27FC236}">
                <a16:creationId xmlns:a16="http://schemas.microsoft.com/office/drawing/2014/main" id="{BF5B9F2C-8DBE-39CD-33E5-05A33E644BB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1064" y="2612567"/>
            <a:ext cx="2285999" cy="18501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9471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2550" y="1837498"/>
            <a:ext cx="5010538"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This has led to a range of popular sites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based on areas</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such as health, employment, finances and education. </a:t>
            </a:r>
          </a:p>
          <a:p>
            <a:pPr marL="0" marR="0" indent="457200" algn="just">
              <a:lnSpc>
                <a:spcPct val="150000"/>
              </a:lnSpc>
              <a:spcBef>
                <a:spcPts val="0"/>
              </a:spcBef>
              <a:spcAft>
                <a:spcPts val="300"/>
              </a:spcAft>
            </a:pP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Vital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companies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marketing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outreach.</a:t>
            </a:r>
            <a:endParaRPr lang="en-US"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How To Build An Online Community Around Your Startup">
            <a:extLst>
              <a:ext uri="{FF2B5EF4-FFF2-40B4-BE49-F238E27FC236}">
                <a16:creationId xmlns:a16="http://schemas.microsoft.com/office/drawing/2014/main" id="{A858DD0F-2525-8484-8641-FAA5A60E4A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5976" y="2258887"/>
            <a:ext cx="3013788" cy="234022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7984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2060" y="1616291"/>
            <a:ext cx="5741129"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Unexpected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innovative uses of web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also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emerged with social networks being used in conflicts to alert citizens of impending attacks.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UN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sees the web and specifically social networks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important tool in conflicts and emergencies.</a:t>
            </a:r>
            <a:endParaRPr lang="en-US"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9218" name="Picture 2" descr="How to Increase Community Engagement: Seven Strategies">
            <a:extLst>
              <a:ext uri="{FF2B5EF4-FFF2-40B4-BE49-F238E27FC236}">
                <a16:creationId xmlns:a16="http://schemas.microsoft.com/office/drawing/2014/main" id="{50470F39-CE54-6F91-D70E-73626BBA7B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17533" y="2407300"/>
            <a:ext cx="2384761" cy="20033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38913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95927" y="1644859"/>
            <a:ext cx="5393099"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Yet,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 interactions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also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lead to a downfall of social interactions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deposit more negative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derogatory forms of speaking to others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connection, surfaced</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forms of racism, bullying, etc.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also be investigated and linked to online communities.</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Top 10 Examples of Customer Engagement Campaigns in 2023">
            <a:extLst>
              <a:ext uri="{FF2B5EF4-FFF2-40B4-BE49-F238E27FC236}">
                <a16:creationId xmlns:a16="http://schemas.microsoft.com/office/drawing/2014/main" id="{E01F0301-44FE-C32A-FDEB-00ACE7DB89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5977" y="2204739"/>
            <a:ext cx="2708974" cy="2171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155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Community Managers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83312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70581" y="1305659"/>
            <a:ext cx="5290458" cy="423103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community manager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cultural intermediary</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‘whose job is to generate shared value for participants and stakeholders’.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tasks include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development of standards and policies,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collaborative strategies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techniques for regulation and intervention to optimise for good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minimise for harm’.</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 5 questions à se poser pour mieux choisir sa formation de community  manager">
            <a:extLst>
              <a:ext uri="{FF2B5EF4-FFF2-40B4-BE49-F238E27FC236}">
                <a16:creationId xmlns:a16="http://schemas.microsoft.com/office/drawing/2014/main" id="{C46A54E2-21A2-26B0-AAFD-C2A93A1229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68001" y="2295329"/>
            <a:ext cx="2790288" cy="2388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67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408288"/>
            <a:ext cx="5582509"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community manager’s job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to ‘cultivate a dedicated community through social media, live social events, and strategic communication’.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Their job is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simply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produce and upload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delete nasty remarks in comments sections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(though they can also perform these roles).</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338" name="Picture 2" descr="Community Manager en Reus: lo que necesitas saber - Comunicare">
            <a:extLst>
              <a:ext uri="{FF2B5EF4-FFF2-40B4-BE49-F238E27FC236}">
                <a16:creationId xmlns:a16="http://schemas.microsoft.com/office/drawing/2014/main" id="{F5651865-BE11-681D-4A70-C8C3021F84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85701" y="2240779"/>
            <a:ext cx="3068640" cy="2376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0042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90661" y="1641557"/>
            <a:ext cx="5430420"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 nutshell,</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community manager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plays a pivotal role in making an online space a ‘community’,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more than that, a community that is safe and enjoyable to inhabit.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doing this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community manager is required to enforce community guidelines.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5362" name="Picture 2" descr="Community Manager: ¿qué es?">
            <a:extLst>
              <a:ext uri="{FF2B5EF4-FFF2-40B4-BE49-F238E27FC236}">
                <a16:creationId xmlns:a16="http://schemas.microsoft.com/office/drawing/2014/main" id="{022E9F7E-2DFB-7BA8-C939-8830F0E45F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56197" y="2471738"/>
            <a:ext cx="2390775"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308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482929"/>
            <a:ext cx="5769121" cy="376936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 guidelines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designed to maintain a respectful community.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guidelines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vary from community to community.</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following is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sample of the community guidelines for The Conversation,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popular site that was first established in 2011</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publishes journalistic ‘knowledge transfer’ work written by university researchers: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6" name="Picture 2" descr="Community Manager Vector Art, Icons, and Graphics for Free Download">
            <a:extLst>
              <a:ext uri="{FF2B5EF4-FFF2-40B4-BE49-F238E27FC236}">
                <a16:creationId xmlns:a16="http://schemas.microsoft.com/office/drawing/2014/main" id="{D70A176F-EBB1-CF95-F21F-8E5D8E0F881C}"/>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6093"/>
          <a:stretch/>
        </p:blipFill>
        <p:spPr bwMode="auto">
          <a:xfrm>
            <a:off x="7680217" y="2397966"/>
            <a:ext cx="2480819" cy="220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51987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46647" y="1520252"/>
            <a:ext cx="5439747" cy="384630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Don’t attack people and don’t respond to attacks,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report them and move on.</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Keep your posts on topic and constructive.</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Take responsibility for the quality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the conversations you take part in.</a:t>
            </a:r>
          </a:p>
          <a:p>
            <a:pPr indent="457200" algn="just">
              <a:lnSpc>
                <a:spcPct val="150000"/>
              </a:lnSpc>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Above all,</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respect others and their opinions.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Community Manager Tools: vector de stock (libre de regalías) 1352276636 |  Shutterstock">
            <a:extLst>
              <a:ext uri="{FF2B5EF4-FFF2-40B4-BE49-F238E27FC236}">
                <a16:creationId xmlns:a16="http://schemas.microsoft.com/office/drawing/2014/main" id="{DBD7340D-D2E7-EE5E-A5B9-2B42515D330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5744"/>
          <a:stretch/>
        </p:blipFill>
        <p:spPr bwMode="auto">
          <a:xfrm>
            <a:off x="1635183" y="2123493"/>
            <a:ext cx="2819400" cy="2513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3655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395641"/>
            <a:ext cx="5899750"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Community guidelines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those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generally outlined in a tab featured somewhere on the landing page for a particular site or platform.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Visitors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that community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can click on the tab to find out what is regarded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acceptable behaviour and what is not within that community.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8434" name="Picture 2" descr="Top 8 des meilleures réponses des community manager">
            <a:extLst>
              <a:ext uri="{FF2B5EF4-FFF2-40B4-BE49-F238E27FC236}">
                <a16:creationId xmlns:a16="http://schemas.microsoft.com/office/drawing/2014/main" id="{026C75EB-3C49-51E0-E083-59AC4B6165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27131" y="2528595"/>
            <a:ext cx="2591675" cy="20154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7136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0543" y="1641556"/>
            <a:ext cx="5563848"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number of important skills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community managers require in order to do their jobs.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following are a selection of these;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have been chosen because they appear frequently in existing online community management literature.</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9458" name="Picture 2" descr="50A agence de community management spécialiste de stratégie social media  depuis 15 ans">
            <a:extLst>
              <a:ext uri="{FF2B5EF4-FFF2-40B4-BE49-F238E27FC236}">
                <a16:creationId xmlns:a16="http://schemas.microsoft.com/office/drawing/2014/main" id="{2ABF6322-ECBC-E247-5411-04A8A600D2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29320" y="2351309"/>
            <a:ext cx="2485279" cy="2228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5507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5534" y="1800177"/>
            <a:ext cx="5402425" cy="33077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Skills in digital content production.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should go without saying in a book devoted to that very topic!</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High-level media literacy skills.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can include the ability to decode ‘dog whistles’ and coded messages that promote conspiracies and/or bigotry.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Community Manager, c'est quoi ce métier du Web ?">
            <a:extLst>
              <a:ext uri="{FF2B5EF4-FFF2-40B4-BE49-F238E27FC236}">
                <a16:creationId xmlns:a16="http://schemas.microsoft.com/office/drawing/2014/main" id="{2F4252DD-DC14-CBE9-7D81-CC59863FD0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38821" y="2444620"/>
            <a:ext cx="2349953" cy="2136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86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5226" y="1762858"/>
            <a:ext cx="5638492" cy="334617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commitment to cultivating a lively and respectful online community,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that adheres to the community guidelines.</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ability to cultivate personal resilience in the face of online hostility.</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ability to be proactive and to intervene in conflicts and acts of hostility.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1506" name="Picture 2" descr="Community Management Services | Optimind">
            <a:extLst>
              <a:ext uri="{FF2B5EF4-FFF2-40B4-BE49-F238E27FC236}">
                <a16:creationId xmlns:a16="http://schemas.microsoft.com/office/drawing/2014/main" id="{32DD4B2E-228E-7C9B-9E32-11A9CE7E66C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09309" y="2549880"/>
            <a:ext cx="2199226" cy="1901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7306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4197" y="1566907"/>
            <a:ext cx="5766318" cy="373089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ability to empathise with community members.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these community members be facing stresses or challenges in their lives that are impacting on their participation in communities? It should be noted that such challenges are not excuses for poor behaviour, and that the community manager’s role is not to play counsellor for members.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530" name="Picture 2" descr="Bienvenue dans « Community management : Les indicateurs clés de performance  » - Tutoriel vidéo Community management : Les indicateurs clés de  performance | LinkedIn Learning, anciennement Lynda.com">
            <a:extLst>
              <a:ext uri="{FF2B5EF4-FFF2-40B4-BE49-F238E27FC236}">
                <a16:creationId xmlns:a16="http://schemas.microsoft.com/office/drawing/2014/main" id="{BFD19E61-199F-F2A3-8735-38C48319875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13650" y="2575248"/>
            <a:ext cx="2109495" cy="19594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8260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91919" y="1762854"/>
            <a:ext cx="5713137" cy="3307700"/>
          </a:xfrm>
          <a:prstGeom prst="rect">
            <a:avLst/>
          </a:prstGeom>
          <a:noFill/>
        </p:spPr>
        <p:txBody>
          <a:bodyPr wrap="square" rtlCol="0">
            <a:spAutoFit/>
          </a:bodyPr>
          <a:lstStyle/>
          <a:p>
            <a:pPr indent="457200" algn="just">
              <a:lnSpc>
                <a:spcPct val="150000"/>
              </a:lnSpc>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strong knowledge of the topic at the heart of that online community,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well as the members who comprise that community.</a:t>
            </a:r>
          </a:p>
          <a:p>
            <a:pPr indent="457200" algn="just">
              <a:lnSpc>
                <a:spcPct val="150000"/>
              </a:lnSpc>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willingness to listen to members and take on board their feedback.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do community members want? What do they think the community could be doing better?</a:t>
            </a:r>
            <a:endPar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3554" name="Picture 2" descr="Le B-A-BA du Community Management : comment répondre aux commentaires des  internautes » Parlez-vous digital ?">
            <a:extLst>
              <a:ext uri="{FF2B5EF4-FFF2-40B4-BE49-F238E27FC236}">
                <a16:creationId xmlns:a16="http://schemas.microsoft.com/office/drawing/2014/main" id="{6E1A28B8-61C7-EF90-6B3B-A56877A1EE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26683" y="2379306"/>
            <a:ext cx="2372930" cy="2118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06642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Who’s Who in the Online Community?</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6408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8493660"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have talked about the online community manager,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else is in an online community?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Answering this question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difficult,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given the sheer diversity of individuals that these spaces can comprise.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Elliot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Volkman</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(2011)</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lists a number of archetypes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are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commonly found in online communities.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include</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community manager, as well as the following cast of characters:</a:t>
            </a:r>
            <a:endParaRPr lang="en-US"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26621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342967"/>
            <a:ext cx="5797113"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community architects: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are the individuals who wanted to establish the community in the first place. They can also be community managers, but not always.</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Contributor: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can be paid or unpaid. They can contribute anything from a blog post to a GIF, meme or a comment on a discussion board.</a:t>
            </a:r>
            <a:r>
              <a:rPr lang="en-US" sz="2200" u="sng"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4578" name="Picture 2" descr="Community Management as a Service | Grazitti Interactive">
            <a:extLst>
              <a:ext uri="{FF2B5EF4-FFF2-40B4-BE49-F238E27FC236}">
                <a16:creationId xmlns:a16="http://schemas.microsoft.com/office/drawing/2014/main" id="{CBBA53FD-3534-3A01-65A2-FFC2EFA6261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69228" y="2407399"/>
            <a:ext cx="2181225" cy="1819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73051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85388" y="1622893"/>
            <a:ext cx="5766317" cy="373089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Paid member: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are the members who are paid to interact with other members in the community, e.g., by commenting on posts. These paid members are frequently high-profile, for activities undertaken within and/or outside the community. There are definite similarities between the paid member and the Social Media Influencer.</a:t>
            </a:r>
            <a:endPar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C8F106A4-0C9A-58C7-50A2-47100796FACA}"/>
              </a:ext>
            </a:extLst>
          </p:cNvPr>
          <p:cNvPicPr>
            <a:picLocks noChangeAspect="1"/>
          </p:cNvPicPr>
          <p:nvPr/>
        </p:nvPicPr>
        <p:blipFill>
          <a:blip r:embed="rId8"/>
          <a:stretch>
            <a:fillRect/>
          </a:stretch>
        </p:blipFill>
        <p:spPr>
          <a:xfrm>
            <a:off x="1754155" y="2488016"/>
            <a:ext cx="2162266" cy="20248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205273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380287"/>
            <a:ext cx="5619831"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Power user: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are the individuals who help set the agenda for community discussions or suggest new directions and initiatives for a community.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Volkman</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(2011) calls these individuals ‘a community manager’s best friend’, not least because of the (usually) unpaid labour that they perform.</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6626" name="Picture 2" descr="La Boîte à Outils du Community Manager - Les Outils Indipensables">
            <a:extLst>
              <a:ext uri="{FF2B5EF4-FFF2-40B4-BE49-F238E27FC236}">
                <a16:creationId xmlns:a16="http://schemas.microsoft.com/office/drawing/2014/main" id="{1171359E-9CE5-3231-3D51-3ED63A6B02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07087" y="2463282"/>
            <a:ext cx="2141916" cy="2077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6633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81533" y="1781512"/>
            <a:ext cx="6186195"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Free member: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members do not pay to belong to a community, nor are they paid to do so. They are the ones who tend to interact most with the content published within an online community, e.g., through likes and shares.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27650" name="Picture 2" descr="Community management : tous les articles de la semaine spéciale du BDM">
            <a:extLst>
              <a:ext uri="{FF2B5EF4-FFF2-40B4-BE49-F238E27FC236}">
                <a16:creationId xmlns:a16="http://schemas.microsoft.com/office/drawing/2014/main" id="{5A15ADF8-C65F-07F6-6216-62D4E4BCB5F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75975" y="2547252"/>
            <a:ext cx="1906979" cy="18774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57950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5433219"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Active lurker: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are the community members who engage with community content (e.g., by reposting in their own social networks), but who never contribute content. They are lurking in the background, waiting to share and like.</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28674" name="Picture 2" descr="Digital Marketing Social Media Marketing Online Community Manager, PNG,  690x529px, Digital Marketing, Advertising, Area, Balloon, Brand">
            <a:extLst>
              <a:ext uri="{FF2B5EF4-FFF2-40B4-BE49-F238E27FC236}">
                <a16:creationId xmlns:a16="http://schemas.microsoft.com/office/drawing/2014/main" id="{2D0F0295-6F27-E5A7-8150-428BC6ACFD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01812" y="2490252"/>
            <a:ext cx="2499438" cy="1833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05006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74847" y="1632224"/>
            <a:ext cx="6074230"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Passive lurker: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are members who inhabit a particular community, but who do not engage in any way with the content posted within that community. It’s very likely that other community members, and indeed the community manager themselves, do not know of the passive lurker’s existence.</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9698" name="Picture 2" descr="Online community managers: wat mag je van ze verwachten? - Frankwatching">
            <a:extLst>
              <a:ext uri="{FF2B5EF4-FFF2-40B4-BE49-F238E27FC236}">
                <a16:creationId xmlns:a16="http://schemas.microsoft.com/office/drawing/2014/main" id="{390A2B4E-5A4A-1EC8-F57E-11CC3EDD42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95539" y="2435290"/>
            <a:ext cx="2118048" cy="20509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0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8" y="1510921"/>
            <a:ext cx="6282305" cy="373089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a:t>
            </a:r>
            <a:r>
              <a:rPr lang="en-GB" sz="20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Volkman’s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list, we could add another archetype: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exile’.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Venessa Paech</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describes exiles as individuals who have been banned or suspended from a particular online community.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individuals are defined very much by the fact that</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were once members, and that they are now consumed with ‘revenge or re-entry’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‘re-entry’ meaning being allowed back into the community.</a:t>
            </a:r>
            <a:endPar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0722" name="Picture 2" descr="Agncias de Community Manager en Lucena. Descubre la mejor">
            <a:extLst>
              <a:ext uri="{FF2B5EF4-FFF2-40B4-BE49-F238E27FC236}">
                <a16:creationId xmlns:a16="http://schemas.microsoft.com/office/drawing/2014/main" id="{1F6A6C7B-2F46-764E-BBCC-3C31BFCD07E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165407" y="2556586"/>
            <a:ext cx="1939645" cy="18970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0933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22714" y="1538914"/>
            <a:ext cx="5673013" cy="376936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exile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indeed wear their banishment as a badge of honour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(‘hey, I got banned from xxx community how cool am I?’).</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exile’s desire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‘revenge or re-entry’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lead to disruptive and even harmful behaviour,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ranging from posting content in a community with the specific aim of generating distress, to stalking other community members.</a:t>
            </a:r>
            <a:endPar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1746" name="Picture 2" descr="Community Manager en Adeje - Descubre la mejor agencia">
            <a:extLst>
              <a:ext uri="{FF2B5EF4-FFF2-40B4-BE49-F238E27FC236}">
                <a16:creationId xmlns:a16="http://schemas.microsoft.com/office/drawing/2014/main" id="{E071A9C2-D360-A131-FEF7-529B2DD2B2D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92000" y="2467563"/>
            <a:ext cx="2662759" cy="2132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2990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08918" y="2500052"/>
            <a:ext cx="6616296" cy="2769989"/>
          </a:xfrm>
          <a:prstGeom prst="rect">
            <a:avLst/>
          </a:prstGeom>
          <a:noFill/>
        </p:spPr>
        <p:txBody>
          <a:bodyPr wrap="square" rtlCol="0">
            <a:spAutoFit/>
          </a:bodyPr>
          <a:lstStyle/>
          <a:p>
            <a:pPr lvl="0" algn="ctr"/>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9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Community Management</a:t>
            </a:r>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a:t>
            </a:r>
            <a:r>
              <a:rPr lang="en-GB" sz="29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Communities</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Online Community </a:t>
            </a:r>
            <a:r>
              <a:rPr lang="en-GB" sz="29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Managers</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Who’s </a:t>
            </a:r>
            <a:r>
              <a:rPr lang="en-GB" sz="29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in the Online Community?</a:t>
            </a:r>
          </a:p>
          <a:p>
            <a:pPr lvl="0"/>
            <a:endPar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2050" name="Picture 2" descr="575,000+ List Stock Photos, Pictures &amp; Royalty-Free Images - iStock | List  infographic, Checklist, List icon">
            <a:extLst>
              <a:ext uri="{FF2B5EF4-FFF2-40B4-BE49-F238E27FC236}">
                <a16:creationId xmlns:a16="http://schemas.microsoft.com/office/drawing/2014/main" id="{3E3AA60A-665F-5D48-3F60-D19E8B8B8F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73613" y="2944259"/>
            <a:ext cx="2040683" cy="1823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270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3124</TotalTime>
  <Words>1899</Words>
  <Application>Microsoft Office PowerPoint</Application>
  <PresentationFormat>Widescreen</PresentationFormat>
  <Paragraphs>110</Paragraphs>
  <Slides>42</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2</cp:revision>
  <dcterms:created xsi:type="dcterms:W3CDTF">2023-08-05T10:55:00Z</dcterms:created>
  <dcterms:modified xsi:type="dcterms:W3CDTF">2023-08-10T10:42:12Z</dcterms:modified>
</cp:coreProperties>
</file>