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1ea793b0fe6_0_1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a10c9e3192_0_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2a10c9e3192_0_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a10c9e3192_0_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1" name="Google Shape;151;g2a10c9e3192_0_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a10c9e3192_0_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4" name="Google Shape;174;g2a10c9e3192_0_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a10c9e3192_0_4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7" name="Google Shape;187;g2a10c9e3192_0_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a10c9e3192_0_6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5" name="Google Shape;205;g2a10c9e3192_0_6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2a10c9e3192_0_7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5" name="Google Shape;225;g2a10c9e3192_0_7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a10c9e3192_0_8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4" name="Google Shape;244;g2a10c9e3192_0_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2a10c9e3192_0_9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5" name="Google Shape;265;g2a10c9e3192_0_9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2a10c9e3192_0_10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4" name="Google Shape;284;g2a10c9e3192_0_10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a10c9e3192_0_1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7" name="Google Shape;297;g2a10c9e3192_0_1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2a10c9e3192_0_1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0" name="Google Shape;310;g2a10c9e3192_0_1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2a10c9e3192_0_1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3" name="Google Shape;323;g2a10c9e3192_0_1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2a10c9e3192_0_14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6" name="Google Shape;336;g2a10c9e3192_0_14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2a10c9e3192_0_1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9" name="Google Shape;349;g2a10c9e3192_0_1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2a10c9e3192_0_18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2" name="Google Shape;362;g2a10c9e3192_0_18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2a10c9e3192_0_1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1" name="Google Shape;381;g2a10c9e3192_0_1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2a10c9e3192_0_20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4" name="Google Shape;394;g2a10c9e3192_0_20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2a10c9e3192_0_2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3" name="Google Shape;413;g2a10c9e3192_0_2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2a10f2f9d55_0_9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6" name="Google Shape;426;g2a10f2f9d55_0_9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2a10f2f9d55_0_1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7" name="Google Shape;447;g2a10f2f9d55_0_10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2a10f2f9d55_0_1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8" name="Google Shape;468;g2a10f2f9d55_0_1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2a10c9e3192_0_17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3" name="Google Shape;483;g2a10c9e3192_0_17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g2a10f2f9d55_0_1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6" name="Google Shape;496;g2a10f2f9d55_0_1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2a10f2f9d55_0_1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6" name="Google Shape;516;g2a10f2f9d55_0_1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g2a10f2f9d55_0_20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0" name="Google Shape;540;g2a10f2f9d55_0_20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g2a10f2f9d55_0_2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2" name="Google Shape;562;g2a10f2f9d55_0_2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g2a10f2f9d55_0_3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1" name="Google Shape;581;g2a10f2f9d55_0_3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g2a10f2f9d55_0_24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5" name="Google Shape;605;g2a10f2f9d55_0_2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g2a10f2f9d55_0_25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9" name="Google Shape;619;g2a10f2f9d55_0_25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0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g2a10f2f9d55_0_26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2" name="Google Shape;632;g2a10f2f9d55_0_26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3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g2a10f2f9d55_0_3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5" name="Google Shape;645;g2a10f2f9d55_0_3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g2a10f2f9d55_0_4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8" name="Google Shape;658;g2a10f2f9d55_0_40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g2a10f2f9d55_0_4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71" name="Google Shape;671;g2a10f2f9d55_0_4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2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4" name="Google Shape;684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85" name="Google Shape;685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2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jp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2.png"/><Relationship Id="rId5" Type="http://schemas.openxmlformats.org/officeDocument/2006/relationships/hyperlink" Target="http://drive.google.com/file/d/1jKYJJPlBHswAcbQFtBMeq0U4UyoivJt_/view" TargetMode="External"/><Relationship Id="rId6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19.png"/><Relationship Id="rId5" Type="http://schemas.openxmlformats.org/officeDocument/2006/relationships/hyperlink" Target="http://drive.google.com/file/d/1sYt1u3iLoE1WVBaNXgQqIX3M0O1D2wej/view" TargetMode="External"/><Relationship Id="rId6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17.png"/><Relationship Id="rId5" Type="http://schemas.openxmlformats.org/officeDocument/2006/relationships/hyperlink" Target="http://drive.google.com/file/d/16k2_tD3nV2wERnR6paLsNxWBI1gO9vOh/view" TargetMode="External"/><Relationship Id="rId6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hyperlink" Target="http://drive.google.com/file/d/1vkrLtmJnHeP1jEYVRdOFpBHE_ARFYi-9/view" TargetMode="External"/><Relationship Id="rId5" Type="http://schemas.openxmlformats.org/officeDocument/2006/relationships/image" Target="../media/image10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hyperlink" Target="http://drive.google.com/file/d/17G3fvAx0t9yr__Sq8z2uLCdIUJRcnG58/view" TargetMode="External"/><Relationship Id="rId5" Type="http://schemas.openxmlformats.org/officeDocument/2006/relationships/image" Target="../media/image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hyperlink" Target="http://drive.google.com/file/d/1PFbESOkrrT9BrjiJ04Ly4eKR5KhvAmgt/view" TargetMode="External"/><Relationship Id="rId5" Type="http://schemas.openxmlformats.org/officeDocument/2006/relationships/image" Target="../media/image1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.png"/><Relationship Id="rId4" Type="http://schemas.openxmlformats.org/officeDocument/2006/relationships/image" Target="../media/image2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.png"/><Relationship Id="rId4" Type="http://schemas.openxmlformats.org/officeDocument/2006/relationships/image" Target="../media/image4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.png"/><Relationship Id="rId4" Type="http://schemas.openxmlformats.org/officeDocument/2006/relationships/image" Target="../media/image2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png"/><Relationship Id="rId4" Type="http://schemas.openxmlformats.org/officeDocument/2006/relationships/image" Target="../media/image24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.png"/><Relationship Id="rId4" Type="http://schemas.openxmlformats.org/officeDocument/2006/relationships/image" Target="../media/image28.png"/><Relationship Id="rId5" Type="http://schemas.openxmlformats.org/officeDocument/2006/relationships/hyperlink" Target="http://drive.google.com/file/d/1BOBJESTwrdaRYgEwg4wLNqHjudJAOscU/view" TargetMode="External"/><Relationship Id="rId6" Type="http://schemas.openxmlformats.org/officeDocument/2006/relationships/image" Target="../media/image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.png"/><Relationship Id="rId4" Type="http://schemas.openxmlformats.org/officeDocument/2006/relationships/image" Target="../media/image28.png"/><Relationship Id="rId5" Type="http://schemas.openxmlformats.org/officeDocument/2006/relationships/hyperlink" Target="http://drive.google.com/file/d/1BOBJESTwrdaRYgEwg4wLNqHjudJAOscU/view" TargetMode="External"/><Relationship Id="rId6" Type="http://schemas.openxmlformats.org/officeDocument/2006/relationships/image" Target="../media/image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hyperlink" Target="http://drive.google.com/file/d/1Ft8EQshdu_QGKmZdql2v6hWJiaASJOP6/view" TargetMode="External"/><Relationship Id="rId6" Type="http://schemas.openxmlformats.org/officeDocument/2006/relationships/image" Target="../media/image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.png"/><Relationship Id="rId4" Type="http://schemas.openxmlformats.org/officeDocument/2006/relationships/image" Target="../media/image3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.png"/><Relationship Id="rId4" Type="http://schemas.openxmlformats.org/officeDocument/2006/relationships/image" Target="../media/image36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.png"/><Relationship Id="rId4" Type="http://schemas.openxmlformats.org/officeDocument/2006/relationships/image" Target="../media/image39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.png"/><Relationship Id="rId4" Type="http://schemas.openxmlformats.org/officeDocument/2006/relationships/image" Target="../media/image40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4.png"/><Relationship Id="rId4" Type="http://schemas.openxmlformats.org/officeDocument/2006/relationships/image" Target="../media/image5.png"/><Relationship Id="rId5" Type="http://schemas.openxmlformats.org/officeDocument/2006/relationships/image" Target="../media/image4.png"/><Relationship Id="rId6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14002" l="22635" r="22608" t="17956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485175" y="7238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100">
                <a:solidFill>
                  <a:srgbClr val="FF0000"/>
                </a:solidFill>
              </a:rPr>
              <a:t>Starting Up</a:t>
            </a:r>
            <a:endParaRPr b="1" i="0" sz="3100" u="none" cap="none" strike="noStrike">
              <a:solidFill>
                <a:srgbClr val="FF0000"/>
              </a:solidFill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b="37674" l="25508" r="25820" t="24980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9" name="Google Shape;139;p22"/>
          <p:cNvCxnSpPr/>
          <p:nvPr/>
        </p:nvCxnSpPr>
        <p:spPr>
          <a:xfrm>
            <a:off x="2228150" y="3210675"/>
            <a:ext cx="714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0" name="Google Shape;140;p22"/>
          <p:cNvCxnSpPr/>
          <p:nvPr/>
        </p:nvCxnSpPr>
        <p:spPr>
          <a:xfrm>
            <a:off x="2674450" y="3936925"/>
            <a:ext cx="714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1" name="Google Shape;141;p22"/>
          <p:cNvCxnSpPr/>
          <p:nvPr/>
        </p:nvCxnSpPr>
        <p:spPr>
          <a:xfrm flipH="1" rot="10800000">
            <a:off x="1399275" y="5030225"/>
            <a:ext cx="927000" cy="10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2" name="Google Shape;142;p22"/>
          <p:cNvCxnSpPr/>
          <p:nvPr/>
        </p:nvCxnSpPr>
        <p:spPr>
          <a:xfrm flipH="1" rot="10800000">
            <a:off x="2158175" y="6061025"/>
            <a:ext cx="882000" cy="4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3" name="Google Shape;143;p22"/>
          <p:cNvCxnSpPr/>
          <p:nvPr/>
        </p:nvCxnSpPr>
        <p:spPr>
          <a:xfrm flipH="1" rot="10800000">
            <a:off x="4937125" y="3182775"/>
            <a:ext cx="7479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4" name="Google Shape;144;p22"/>
          <p:cNvCxnSpPr/>
          <p:nvPr/>
        </p:nvCxnSpPr>
        <p:spPr>
          <a:xfrm>
            <a:off x="4971025" y="4532500"/>
            <a:ext cx="714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5" name="Google Shape;145;p22"/>
          <p:cNvCxnSpPr/>
          <p:nvPr/>
        </p:nvCxnSpPr>
        <p:spPr>
          <a:xfrm flipH="1" rot="10800000">
            <a:off x="4954075" y="5813775"/>
            <a:ext cx="1080900" cy="4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6" name="Google Shape;146;p22"/>
          <p:cNvCxnSpPr/>
          <p:nvPr/>
        </p:nvCxnSpPr>
        <p:spPr>
          <a:xfrm flipH="1" rot="10800000">
            <a:off x="8039550" y="3420600"/>
            <a:ext cx="1088700" cy="84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7" name="Google Shape;147;p22"/>
          <p:cNvCxnSpPr/>
          <p:nvPr/>
        </p:nvCxnSpPr>
        <p:spPr>
          <a:xfrm flipH="1" rot="10800000">
            <a:off x="8932200" y="4442400"/>
            <a:ext cx="10638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8" name="Google Shape;148;p22"/>
          <p:cNvCxnSpPr/>
          <p:nvPr/>
        </p:nvCxnSpPr>
        <p:spPr>
          <a:xfrm>
            <a:off x="7955575" y="5816175"/>
            <a:ext cx="8367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9" name="Google Shape;15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p23"/>
          <p:cNvPicPr preferRelativeResize="0"/>
          <p:nvPr/>
        </p:nvPicPr>
        <p:blipFill rotWithShape="1">
          <a:blip r:embed="rId4">
            <a:alphaModFix/>
          </a:blip>
          <a:srcRect b="20733" l="29530" r="25122" t="1796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3"/>
          <p:cNvSpPr txBox="1"/>
          <p:nvPr/>
        </p:nvSpPr>
        <p:spPr>
          <a:xfrm>
            <a:off x="6916750" y="3342500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3" name="Google Shape;163;p23"/>
          <p:cNvSpPr txBox="1"/>
          <p:nvPr/>
        </p:nvSpPr>
        <p:spPr>
          <a:xfrm>
            <a:off x="6950950" y="3629250"/>
            <a:ext cx="9663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4" name="Google Shape;164;p23"/>
          <p:cNvSpPr txBox="1"/>
          <p:nvPr/>
        </p:nvSpPr>
        <p:spPr>
          <a:xfrm>
            <a:off x="6916750" y="3901750"/>
            <a:ext cx="9663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5" name="Google Shape;165;p23"/>
          <p:cNvSpPr txBox="1"/>
          <p:nvPr/>
        </p:nvSpPr>
        <p:spPr>
          <a:xfrm>
            <a:off x="8364900" y="4100350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3"/>
          <p:cNvSpPr txBox="1"/>
          <p:nvPr/>
        </p:nvSpPr>
        <p:spPr>
          <a:xfrm>
            <a:off x="8125400" y="5969675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7" name="Google Shape;167;p23"/>
          <p:cNvSpPr txBox="1"/>
          <p:nvPr/>
        </p:nvSpPr>
        <p:spPr>
          <a:xfrm>
            <a:off x="6262375" y="4400925"/>
            <a:ext cx="1508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3"/>
          <p:cNvSpPr txBox="1"/>
          <p:nvPr/>
        </p:nvSpPr>
        <p:spPr>
          <a:xfrm>
            <a:off x="7917250" y="4656088"/>
            <a:ext cx="1585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3"/>
          <p:cNvSpPr txBox="1"/>
          <p:nvPr/>
        </p:nvSpPr>
        <p:spPr>
          <a:xfrm>
            <a:off x="6262375" y="4900100"/>
            <a:ext cx="1508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0" name="Google Shape;170;p23"/>
          <p:cNvSpPr txBox="1"/>
          <p:nvPr/>
        </p:nvSpPr>
        <p:spPr>
          <a:xfrm>
            <a:off x="7770475" y="5434875"/>
            <a:ext cx="1585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23"/>
          <p:cNvSpPr txBox="1"/>
          <p:nvPr/>
        </p:nvSpPr>
        <p:spPr>
          <a:xfrm>
            <a:off x="6813800" y="5682938"/>
            <a:ext cx="16605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2" name="Google Shape;182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" name="Google Shape;184;p24"/>
          <p:cNvPicPr preferRelativeResize="0"/>
          <p:nvPr/>
        </p:nvPicPr>
        <p:blipFill rotWithShape="1">
          <a:blip r:embed="rId4">
            <a:alphaModFix/>
          </a:blip>
          <a:srcRect b="25428" l="37103" r="26086" t="58652"/>
          <a:stretch/>
        </p:blipFill>
        <p:spPr>
          <a:xfrm>
            <a:off x="617275" y="1231800"/>
            <a:ext cx="10812600" cy="4218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US" sz="2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b="1" sz="2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5" name="Google Shape;19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25"/>
          <p:cNvSpPr txBox="1"/>
          <p:nvPr/>
        </p:nvSpPr>
        <p:spPr>
          <a:xfrm>
            <a:off x="617275" y="2101500"/>
            <a:ext cx="4061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1/9: started, began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5"/>
          <p:cNvSpPr txBox="1"/>
          <p:nvPr/>
        </p:nvSpPr>
        <p:spPr>
          <a:xfrm>
            <a:off x="617275" y="2686500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2/6: has a workforce of, employs </a:t>
            </a:r>
            <a:endParaRPr sz="2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5"/>
          <p:cNvSpPr txBox="1"/>
          <p:nvPr/>
        </p:nvSpPr>
        <p:spPr>
          <a:xfrm>
            <a:off x="617275" y="3288825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3/7: exports, sells some of its products abroad</a:t>
            </a:r>
            <a:endParaRPr sz="2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5"/>
          <p:cNvSpPr txBox="1"/>
          <p:nvPr/>
        </p:nvSpPr>
        <p:spPr>
          <a:xfrm>
            <a:off x="617275" y="3907575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4/8: manufactures, makes</a:t>
            </a:r>
            <a:endParaRPr sz="2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5"/>
          <p:cNvSpPr txBox="1"/>
          <p:nvPr/>
        </p:nvSpPr>
        <p:spPr>
          <a:xfrm>
            <a:off x="617275" y="4518113"/>
            <a:ext cx="7834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5/11: introduces, launches </a:t>
            </a:r>
            <a:endParaRPr sz="2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5"/>
          <p:cNvSpPr txBox="1"/>
          <p:nvPr/>
        </p:nvSpPr>
        <p:spPr>
          <a:xfrm>
            <a:off x="617275" y="5128638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10/12: supplies, provides</a:t>
            </a:r>
            <a:endParaRPr sz="2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6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1" name="Google Shape;211;p26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2" name="Google Shape;21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3" name="Google Shape;21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26"/>
          <p:cNvPicPr preferRelativeResize="0"/>
          <p:nvPr/>
        </p:nvPicPr>
        <p:blipFill rotWithShape="1">
          <a:blip r:embed="rId4">
            <a:alphaModFix/>
          </a:blip>
          <a:srcRect b="34407" l="27343" r="28114" t="2804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6"/>
          <p:cNvSpPr txBox="1"/>
          <p:nvPr/>
        </p:nvSpPr>
        <p:spPr>
          <a:xfrm>
            <a:off x="7000850" y="3862875"/>
            <a:ext cx="251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makes/ manufactures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6"/>
          <p:cNvSpPr txBox="1"/>
          <p:nvPr/>
        </p:nvSpPr>
        <p:spPr>
          <a:xfrm>
            <a:off x="3483425" y="4225200"/>
            <a:ext cx="203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exports/sells</a:t>
            </a:r>
            <a:endParaRPr/>
          </a:p>
        </p:txBody>
      </p:sp>
      <p:sp>
        <p:nvSpPr>
          <p:cNvPr id="218" name="Google Shape;218;p26"/>
          <p:cNvSpPr txBox="1"/>
          <p:nvPr/>
        </p:nvSpPr>
        <p:spPr>
          <a:xfrm>
            <a:off x="7140725" y="4225188"/>
            <a:ext cx="323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employs/ has a workforce of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6"/>
          <p:cNvSpPr txBox="1"/>
          <p:nvPr/>
        </p:nvSpPr>
        <p:spPr>
          <a:xfrm>
            <a:off x="3331025" y="4903725"/>
            <a:ext cx="193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has/ employs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26"/>
          <p:cNvSpPr txBox="1"/>
          <p:nvPr/>
        </p:nvSpPr>
        <p:spPr>
          <a:xfrm>
            <a:off x="6929450" y="4903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launches/ introduces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1" name="Google Shape;221;p26"/>
          <p:cNvSpPr txBox="1"/>
          <p:nvPr/>
        </p:nvSpPr>
        <p:spPr>
          <a:xfrm>
            <a:off x="5205500" y="5256975"/>
            <a:ext cx="219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supplies/provides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2" name="Google Shape;222;p26"/>
          <p:cNvSpPr txBox="1"/>
          <p:nvPr/>
        </p:nvSpPr>
        <p:spPr>
          <a:xfrm>
            <a:off x="9133188" y="52569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supplies/provides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27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33" name="Google Shape;23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5" name="Google Shape;235;p27"/>
          <p:cNvPicPr preferRelativeResize="0"/>
          <p:nvPr/>
        </p:nvPicPr>
        <p:blipFill rotWithShape="1">
          <a:blip r:embed="rId4">
            <a:alphaModFix/>
          </a:blip>
          <a:srcRect b="52643" l="27573" r="25533" t="2070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7" title="2_1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7"/>
          <p:cNvSpPr txBox="1"/>
          <p:nvPr/>
        </p:nvSpPr>
        <p:spPr>
          <a:xfrm>
            <a:off x="5309575" y="3261075"/>
            <a:ext cx="1428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after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27"/>
          <p:cNvSpPr txBox="1"/>
          <p:nvPr/>
        </p:nvSpPr>
        <p:spPr>
          <a:xfrm>
            <a:off x="5309575" y="38488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customers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27"/>
          <p:cNvSpPr txBox="1"/>
          <p:nvPr/>
        </p:nvSpPr>
        <p:spPr>
          <a:xfrm>
            <a:off x="6107275" y="425750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0" name="Google Shape;240;p27"/>
          <p:cNvSpPr txBox="1"/>
          <p:nvPr/>
        </p:nvSpPr>
        <p:spPr>
          <a:xfrm>
            <a:off x="5226025" y="47501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environment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1" name="Google Shape;241;p27"/>
          <p:cNvSpPr txBox="1"/>
          <p:nvPr/>
        </p:nvSpPr>
        <p:spPr>
          <a:xfrm>
            <a:off x="7824075" y="57353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7" name="Google Shape;247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1" name="Google Shape;251;p28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2" name="Google Shape;25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4" name="Google Shape;254;p28"/>
          <p:cNvPicPr preferRelativeResize="0"/>
          <p:nvPr/>
        </p:nvPicPr>
        <p:blipFill rotWithShape="1">
          <a:blip r:embed="rId4">
            <a:alphaModFix/>
          </a:blip>
          <a:srcRect b="18079" l="38021" r="24668" t="4824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28"/>
          <p:cNvSpPr txBox="1"/>
          <p:nvPr/>
        </p:nvSpPr>
        <p:spPr>
          <a:xfrm>
            <a:off x="7616575" y="1785975"/>
            <a:ext cx="3813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company that has a big purpose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6" name="Google Shape;256;p28"/>
          <p:cNvSpPr txBox="1"/>
          <p:nvPr/>
        </p:nvSpPr>
        <p:spPr>
          <a:xfrm>
            <a:off x="7854500" y="2247675"/>
            <a:ext cx="37230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energy, affordable housing for the poor or ways of feeding people 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7" name="Google Shape;257;p28"/>
          <p:cNvSpPr txBox="1"/>
          <p:nvPr/>
        </p:nvSpPr>
        <p:spPr>
          <a:xfrm>
            <a:off x="7000850" y="28072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Strong leadership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258" name="Google Shape;258;p28"/>
          <p:cNvCxnSpPr/>
          <p:nvPr/>
        </p:nvCxnSpPr>
        <p:spPr>
          <a:xfrm flipH="1" rot="10800000">
            <a:off x="1948225" y="4134275"/>
            <a:ext cx="4380600" cy="56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9" name="Google Shape;259;p28"/>
          <p:cNvCxnSpPr/>
          <p:nvPr/>
        </p:nvCxnSpPr>
        <p:spPr>
          <a:xfrm flipH="1" rot="10800000">
            <a:off x="1906250" y="6010050"/>
            <a:ext cx="3078900" cy="13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60" name="Google Shape;260;p28"/>
          <p:cNvCxnSpPr/>
          <p:nvPr/>
        </p:nvCxnSpPr>
        <p:spPr>
          <a:xfrm flipH="1" rot="10800000">
            <a:off x="1892250" y="5058000"/>
            <a:ext cx="3737100" cy="56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61" name="Google Shape;261;p28"/>
          <p:cNvCxnSpPr/>
          <p:nvPr/>
        </p:nvCxnSpPr>
        <p:spPr>
          <a:xfrm flipH="1" rot="10800000">
            <a:off x="1906250" y="4596350"/>
            <a:ext cx="4114800" cy="69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262" name="Google Shape;262;p28" title="2_18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8" name="Google Shape;268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1" name="Google Shape;271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2" name="Google Shape;272;p29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3" name="Google Shape;27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5" name="Google Shape;275;p29"/>
          <p:cNvPicPr preferRelativeResize="0"/>
          <p:nvPr/>
        </p:nvPicPr>
        <p:blipFill rotWithShape="1">
          <a:blip r:embed="rId4">
            <a:alphaModFix/>
          </a:blip>
          <a:srcRect b="50737" l="38524" r="27185" t="37833"/>
          <a:stretch/>
        </p:blipFill>
        <p:spPr>
          <a:xfrm>
            <a:off x="889000" y="1293225"/>
            <a:ext cx="10072598" cy="2085399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9"/>
          <p:cNvSpPr txBox="1"/>
          <p:nvPr/>
        </p:nvSpPr>
        <p:spPr>
          <a:xfrm>
            <a:off x="1579325" y="285370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leadership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7" name="Google Shape;277;p29"/>
          <p:cNvSpPr txBox="1"/>
          <p:nvPr/>
        </p:nvSpPr>
        <p:spPr>
          <a:xfrm>
            <a:off x="2983925" y="2794075"/>
            <a:ext cx="17166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innovation and creativity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8" name="Google Shape;278;p29"/>
          <p:cNvSpPr txBox="1"/>
          <p:nvPr/>
        </p:nvSpPr>
        <p:spPr>
          <a:xfrm>
            <a:off x="4700425" y="2794075"/>
            <a:ext cx="12765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inventing new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products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9" name="Google Shape;279;p29"/>
          <p:cNvSpPr txBox="1"/>
          <p:nvPr/>
        </p:nvSpPr>
        <p:spPr>
          <a:xfrm>
            <a:off x="6129150" y="2686225"/>
            <a:ext cx="1346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looking after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people in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world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0" name="Google Shape;280;p29"/>
          <p:cNvSpPr txBox="1"/>
          <p:nvPr/>
        </p:nvSpPr>
        <p:spPr>
          <a:xfrm>
            <a:off x="7627775" y="2753075"/>
            <a:ext cx="1869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environmentally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friendly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81" name="Google Shape;281;p29" title="2_1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2" name="Google Shape;292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4" name="Google Shape;294;p30" title="09aCB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4600" y="1231800"/>
            <a:ext cx="10755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5" name="Google Shape;30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7" name="Google Shape;307;p31" title="09bCB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231800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8" name="Google Shape;318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0" name="Google Shape;320;p32" title="09cCB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231800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1" name="Google Shape;33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3" name="Google Shape;333;p33"/>
          <p:cNvPicPr preferRelativeResize="0"/>
          <p:nvPr/>
        </p:nvPicPr>
        <p:blipFill rotWithShape="1">
          <a:blip r:embed="rId4">
            <a:alphaModFix/>
          </a:blip>
          <a:srcRect b="45428" l="27345" r="26045" t="30642"/>
          <a:stretch/>
        </p:blipFill>
        <p:spPr>
          <a:xfrm>
            <a:off x="674600" y="1231800"/>
            <a:ext cx="10678901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4" name="Google Shape;344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6" name="Google Shape;346;p34"/>
          <p:cNvPicPr preferRelativeResize="0"/>
          <p:nvPr/>
        </p:nvPicPr>
        <p:blipFill rotWithShape="1">
          <a:blip r:embed="rId4">
            <a:alphaModFix/>
          </a:blip>
          <a:srcRect b="39307" l="23909" r="50041" t="1579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5" name="Google Shape;35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7" name="Google Shape;357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9" name="Google Shape;359;p35"/>
          <p:cNvPicPr preferRelativeResize="0"/>
          <p:nvPr/>
        </p:nvPicPr>
        <p:blipFill rotWithShape="1">
          <a:blip r:embed="rId4">
            <a:alphaModFix/>
          </a:blip>
          <a:srcRect b="26654" l="23786" r="36149" t="46816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5" name="Google Shape;365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8" name="Google Shape;368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36"/>
          <p:cNvSpPr txBox="1"/>
          <p:nvPr/>
        </p:nvSpPr>
        <p:spPr>
          <a:xfrm>
            <a:off x="889000" y="2391850"/>
            <a:ext cx="98628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70" name="Google Shape;370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71" name="Google Shape;371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2" name="Google Shape;372;p36"/>
          <p:cNvPicPr preferRelativeResize="0"/>
          <p:nvPr/>
        </p:nvPicPr>
        <p:blipFill rotWithShape="1">
          <a:blip r:embed="rId4">
            <a:alphaModFix/>
          </a:blip>
          <a:srcRect b="27606" l="38406" r="24783" t="4212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36"/>
          <p:cNvSpPr txBox="1"/>
          <p:nvPr/>
        </p:nvSpPr>
        <p:spPr>
          <a:xfrm>
            <a:off x="4787900" y="2813175"/>
            <a:ext cx="121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calling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4" name="Google Shape;374;p36"/>
          <p:cNvSpPr txBox="1"/>
          <p:nvPr/>
        </p:nvSpPr>
        <p:spPr>
          <a:xfrm>
            <a:off x="5124750" y="3198150"/>
            <a:ext cx="219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am writing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5" name="Google Shape;375;p36"/>
          <p:cNvSpPr txBox="1"/>
          <p:nvPr/>
        </p:nvSpPr>
        <p:spPr>
          <a:xfrm>
            <a:off x="2117875" y="3812825"/>
            <a:ext cx="166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building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6" name="Google Shape;376;p36"/>
          <p:cNvSpPr txBox="1"/>
          <p:nvPr/>
        </p:nvSpPr>
        <p:spPr>
          <a:xfrm>
            <a:off x="7164350" y="4274525"/>
            <a:ext cx="174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working</a:t>
            </a:r>
            <a:endParaRPr/>
          </a:p>
        </p:txBody>
      </p:sp>
      <p:sp>
        <p:nvSpPr>
          <p:cNvPr id="377" name="Google Shape;377;p36"/>
          <p:cNvSpPr txBox="1"/>
          <p:nvPr/>
        </p:nvSpPr>
        <p:spPr>
          <a:xfrm>
            <a:off x="4251650" y="5133400"/>
            <a:ext cx="166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isn’t going</a:t>
            </a:r>
            <a:endParaRPr/>
          </a:p>
        </p:txBody>
      </p:sp>
      <p:sp>
        <p:nvSpPr>
          <p:cNvPr id="378" name="Google Shape;378;p36"/>
          <p:cNvSpPr txBox="1"/>
          <p:nvPr/>
        </p:nvSpPr>
        <p:spPr>
          <a:xfrm>
            <a:off x="6105150" y="5719675"/>
            <a:ext cx="1214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hiring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8" name="Google Shape;38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9" name="Google Shape;38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1" name="Google Shape;391;p37"/>
          <p:cNvPicPr preferRelativeResize="0"/>
          <p:nvPr/>
        </p:nvPicPr>
        <p:blipFill rotWithShape="1">
          <a:blip r:embed="rId4">
            <a:alphaModFix/>
          </a:blip>
          <a:srcRect b="59838" l="23446" r="31436" t="23157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38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02" name="Google Shape;402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4" name="Google Shape;404;p38"/>
          <p:cNvPicPr preferRelativeResize="0"/>
          <p:nvPr/>
        </p:nvPicPr>
        <p:blipFill rotWithShape="1">
          <a:blip r:embed="rId4">
            <a:alphaModFix/>
          </a:blip>
          <a:srcRect b="34801" l="34503" r="28688" t="4028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405" name="Google Shape;405;p38"/>
          <p:cNvCxnSpPr/>
          <p:nvPr/>
        </p:nvCxnSpPr>
        <p:spPr>
          <a:xfrm>
            <a:off x="2815975" y="2804775"/>
            <a:ext cx="2197500" cy="1329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06" name="Google Shape;406;p38"/>
          <p:cNvCxnSpPr/>
          <p:nvPr/>
        </p:nvCxnSpPr>
        <p:spPr>
          <a:xfrm>
            <a:off x="3991625" y="3546575"/>
            <a:ext cx="1035600" cy="1861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07" name="Google Shape;407;p38"/>
          <p:cNvCxnSpPr/>
          <p:nvPr/>
        </p:nvCxnSpPr>
        <p:spPr>
          <a:xfrm flipH="1" rot="10800000">
            <a:off x="2927950" y="3504475"/>
            <a:ext cx="2155500" cy="657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08" name="Google Shape;408;p38"/>
          <p:cNvCxnSpPr/>
          <p:nvPr/>
        </p:nvCxnSpPr>
        <p:spPr>
          <a:xfrm flipH="1" rot="10800000">
            <a:off x="2801975" y="2902900"/>
            <a:ext cx="2239500" cy="1875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09" name="Google Shape;409;p38"/>
          <p:cNvCxnSpPr/>
          <p:nvPr/>
        </p:nvCxnSpPr>
        <p:spPr>
          <a:xfrm>
            <a:off x="2969925" y="5436025"/>
            <a:ext cx="2071500" cy="587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10" name="Google Shape;410;p38"/>
          <p:cNvCxnSpPr/>
          <p:nvPr/>
        </p:nvCxnSpPr>
        <p:spPr>
          <a:xfrm flipH="1" rot="10800000">
            <a:off x="2732000" y="4764350"/>
            <a:ext cx="2351400" cy="1273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1" name="Google Shape;421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3" name="Google Shape;423;p39"/>
          <p:cNvPicPr preferRelativeResize="0"/>
          <p:nvPr/>
        </p:nvPicPr>
        <p:blipFill rotWithShape="1">
          <a:blip r:embed="rId4">
            <a:alphaModFix/>
          </a:blip>
          <a:srcRect b="38286" l="23325" r="29836" t="3212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40"/>
          <p:cNvSpPr txBox="1"/>
          <p:nvPr/>
        </p:nvSpPr>
        <p:spPr>
          <a:xfrm>
            <a:off x="2346900" y="2291275"/>
            <a:ext cx="1562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2" name="Google Shape;432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3" name="Google Shape;433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4" name="Google Shape;434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35" name="Google Shape;435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6" name="Google Shape;436;p40"/>
          <p:cNvPicPr preferRelativeResize="0"/>
          <p:nvPr/>
        </p:nvPicPr>
        <p:blipFill rotWithShape="1">
          <a:blip r:embed="rId4">
            <a:alphaModFix/>
          </a:blip>
          <a:srcRect b="15954" l="22865" r="28813" t="6037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40"/>
          <p:cNvSpPr txBox="1"/>
          <p:nvPr/>
        </p:nvSpPr>
        <p:spPr>
          <a:xfrm>
            <a:off x="3781700" y="2992150"/>
            <a:ext cx="1562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Spanish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8" name="Google Shape;438;p40"/>
          <p:cNvSpPr txBox="1"/>
          <p:nvPr/>
        </p:nvSpPr>
        <p:spPr>
          <a:xfrm>
            <a:off x="8716300" y="2345125"/>
            <a:ext cx="2035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wind turbines</a:t>
            </a:r>
            <a:endParaRPr/>
          </a:p>
        </p:txBody>
      </p:sp>
      <p:sp>
        <p:nvSpPr>
          <p:cNvPr id="439" name="Google Shape;439;p40"/>
          <p:cNvSpPr txBox="1"/>
          <p:nvPr/>
        </p:nvSpPr>
        <p:spPr>
          <a:xfrm>
            <a:off x="9497100" y="3077550"/>
            <a:ext cx="1929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Latin America</a:t>
            </a:r>
            <a:endParaRPr/>
          </a:p>
        </p:txBody>
      </p:sp>
      <p:sp>
        <p:nvSpPr>
          <p:cNvPr id="440" name="Google Shape;440;p40"/>
          <p:cNvSpPr txBox="1"/>
          <p:nvPr/>
        </p:nvSpPr>
        <p:spPr>
          <a:xfrm>
            <a:off x="3781700" y="4399875"/>
            <a:ext cx="1763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nearly 8.000</a:t>
            </a:r>
            <a:endParaRPr/>
          </a:p>
        </p:txBody>
      </p:sp>
      <p:sp>
        <p:nvSpPr>
          <p:cNvPr id="441" name="Google Shape;441;p40"/>
          <p:cNvSpPr txBox="1"/>
          <p:nvPr/>
        </p:nvSpPr>
        <p:spPr>
          <a:xfrm>
            <a:off x="3781700" y="5050975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20</a:t>
            </a:r>
            <a:endParaRPr/>
          </a:p>
        </p:txBody>
      </p:sp>
      <p:sp>
        <p:nvSpPr>
          <p:cNvPr id="442" name="Google Shape;442;p40"/>
          <p:cNvSpPr txBox="1"/>
          <p:nvPr/>
        </p:nvSpPr>
        <p:spPr>
          <a:xfrm>
            <a:off x="3725750" y="5702075"/>
            <a:ext cx="848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30</a:t>
            </a:r>
            <a:endParaRPr/>
          </a:p>
        </p:txBody>
      </p:sp>
      <p:sp>
        <p:nvSpPr>
          <p:cNvPr id="443" name="Google Shape;443;p40"/>
          <p:cNvSpPr txBox="1"/>
          <p:nvPr/>
        </p:nvSpPr>
        <p:spPr>
          <a:xfrm>
            <a:off x="8716300" y="4501025"/>
            <a:ext cx="23838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26% to €1,297m</a:t>
            </a:r>
            <a:endParaRPr/>
          </a:p>
        </p:txBody>
      </p:sp>
      <p:sp>
        <p:nvSpPr>
          <p:cNvPr id="444" name="Google Shape;444;p40"/>
          <p:cNvSpPr txBox="1"/>
          <p:nvPr/>
        </p:nvSpPr>
        <p:spPr>
          <a:xfrm>
            <a:off x="8716300" y="5194175"/>
            <a:ext cx="848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29%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0" name="Google Shape;450;p41"/>
          <p:cNvSpPr txBox="1"/>
          <p:nvPr/>
        </p:nvSpPr>
        <p:spPr>
          <a:xfrm>
            <a:off x="2513150" y="1231800"/>
            <a:ext cx="86445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100">
                <a:solidFill>
                  <a:srgbClr val="FF0000"/>
                </a:solidFill>
              </a:rPr>
              <a:t>Match words and </a:t>
            </a:r>
            <a:r>
              <a:rPr b="1" lang="en-US" sz="2100">
                <a:solidFill>
                  <a:srgbClr val="FF0000"/>
                </a:solidFill>
              </a:rPr>
              <a:t>phrases</a:t>
            </a:r>
            <a:r>
              <a:rPr b="1" lang="en-US" sz="2100">
                <a:solidFill>
                  <a:srgbClr val="FF0000"/>
                </a:solidFill>
              </a:rPr>
              <a:t> from the articles on Gamesa to make word partnerships</a:t>
            </a:r>
            <a:endParaRPr b="1" i="0" sz="2100" u="none" cap="none" strike="noStrike">
              <a:solidFill>
                <a:srgbClr val="FF0000"/>
              </a:solidFill>
            </a:endParaRPr>
          </a:p>
        </p:txBody>
      </p:sp>
      <p:sp>
        <p:nvSpPr>
          <p:cNvPr id="451" name="Google Shape;451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3" name="Google Shape;453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1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Google Shape;456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7" name="Google Shape;457;p41"/>
          <p:cNvPicPr preferRelativeResize="0"/>
          <p:nvPr/>
        </p:nvPicPr>
        <p:blipFill rotWithShape="1">
          <a:blip r:embed="rId4">
            <a:alphaModFix/>
          </a:blip>
          <a:srcRect b="38489" l="40429" r="26049" t="48244"/>
          <a:stretch/>
        </p:blipFill>
        <p:spPr>
          <a:xfrm>
            <a:off x="674600" y="2101500"/>
            <a:ext cx="10692874" cy="429927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458" name="Google Shape;458;p41"/>
          <p:cNvCxnSpPr/>
          <p:nvPr/>
        </p:nvCxnSpPr>
        <p:spPr>
          <a:xfrm>
            <a:off x="2130175" y="2580850"/>
            <a:ext cx="1721400" cy="1833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9" name="Google Shape;459;p41"/>
          <p:cNvCxnSpPr/>
          <p:nvPr/>
        </p:nvCxnSpPr>
        <p:spPr>
          <a:xfrm>
            <a:off x="2060200" y="3630550"/>
            <a:ext cx="1763400" cy="1763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0" name="Google Shape;460;p41"/>
          <p:cNvCxnSpPr/>
          <p:nvPr/>
        </p:nvCxnSpPr>
        <p:spPr>
          <a:xfrm flipH="1" rot="10800000">
            <a:off x="3221850" y="2608800"/>
            <a:ext cx="588000" cy="181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1" name="Google Shape;461;p41"/>
          <p:cNvCxnSpPr/>
          <p:nvPr/>
        </p:nvCxnSpPr>
        <p:spPr>
          <a:xfrm flipH="1" rot="10800000">
            <a:off x="2871950" y="3560600"/>
            <a:ext cx="965700" cy="1889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2" name="Google Shape;462;p41"/>
          <p:cNvCxnSpPr/>
          <p:nvPr/>
        </p:nvCxnSpPr>
        <p:spPr>
          <a:xfrm>
            <a:off x="7182700" y="2622825"/>
            <a:ext cx="993600" cy="797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3" name="Google Shape;463;p41"/>
          <p:cNvCxnSpPr/>
          <p:nvPr/>
        </p:nvCxnSpPr>
        <p:spPr>
          <a:xfrm>
            <a:off x="7266400" y="3560600"/>
            <a:ext cx="909900" cy="909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4" name="Google Shape;464;p41"/>
          <p:cNvCxnSpPr/>
          <p:nvPr/>
        </p:nvCxnSpPr>
        <p:spPr>
          <a:xfrm>
            <a:off x="7462625" y="4484300"/>
            <a:ext cx="741900" cy="853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5" name="Google Shape;465;p41"/>
          <p:cNvCxnSpPr/>
          <p:nvPr/>
        </p:nvCxnSpPr>
        <p:spPr>
          <a:xfrm flipH="1" rot="10800000">
            <a:off x="7616575" y="2525025"/>
            <a:ext cx="601800" cy="2841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4" name="Google Shape;474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6" name="Google Shape;476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8" name="Google Shape;478;p42"/>
          <p:cNvPicPr preferRelativeResize="0"/>
          <p:nvPr/>
        </p:nvPicPr>
        <p:blipFill rotWithShape="1">
          <a:blip r:embed="rId4">
            <a:alphaModFix/>
          </a:blip>
          <a:srcRect b="34635" l="27572" r="25246" t="4906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42"/>
          <p:cNvSpPr txBox="1"/>
          <p:nvPr/>
        </p:nvSpPr>
        <p:spPr>
          <a:xfrm>
            <a:off x="4986475" y="2491275"/>
            <a:ext cx="2074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 simple</a:t>
            </a:r>
            <a:endParaRPr/>
          </a:p>
        </p:txBody>
      </p:sp>
      <p:sp>
        <p:nvSpPr>
          <p:cNvPr id="480" name="Google Shape;480;p42"/>
          <p:cNvSpPr txBox="1"/>
          <p:nvPr/>
        </p:nvSpPr>
        <p:spPr>
          <a:xfrm>
            <a:off x="4904100" y="40292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 continuous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7" name="Google Shape;487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9" name="Google Shape;489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1" name="Google Shape;491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92" name="Google Shape;492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3" name="Google Shape;493;p43"/>
          <p:cNvPicPr preferRelativeResize="0"/>
          <p:nvPr/>
        </p:nvPicPr>
        <p:blipFill rotWithShape="1">
          <a:blip r:embed="rId4">
            <a:alphaModFix/>
          </a:blip>
          <a:srcRect b="11063" l="23556" r="37527" t="64024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0" name="Google Shape;50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2" name="Google Shape;50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3" name="Google Shape;50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4" name="Google Shape;504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05" name="Google Shape;505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6" name="Google Shape;506;p44"/>
          <p:cNvPicPr preferRelativeResize="0"/>
          <p:nvPr/>
        </p:nvPicPr>
        <p:blipFill rotWithShape="1">
          <a:blip r:embed="rId4">
            <a:alphaModFix/>
          </a:blip>
          <a:srcRect b="31484" l="38363" r="24328" t="49036"/>
          <a:stretch/>
        </p:blipFill>
        <p:spPr>
          <a:xfrm>
            <a:off x="617275" y="1231800"/>
            <a:ext cx="10812600" cy="3560401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p44"/>
          <p:cNvSpPr txBox="1"/>
          <p:nvPr/>
        </p:nvSpPr>
        <p:spPr>
          <a:xfrm>
            <a:off x="1511550" y="4240750"/>
            <a:ext cx="1738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day</a:t>
            </a:r>
            <a:endParaRPr/>
          </a:p>
        </p:txBody>
      </p:sp>
      <p:sp>
        <p:nvSpPr>
          <p:cNvPr id="508" name="Google Shape;508;p44"/>
          <p:cNvSpPr txBox="1"/>
          <p:nvPr/>
        </p:nvSpPr>
        <p:spPr>
          <a:xfrm>
            <a:off x="1511550" y="4631075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normally</a:t>
            </a:r>
            <a:endParaRPr/>
          </a:p>
        </p:txBody>
      </p:sp>
      <p:sp>
        <p:nvSpPr>
          <p:cNvPr id="509" name="Google Shape;509;p44"/>
          <p:cNvSpPr txBox="1"/>
          <p:nvPr/>
        </p:nvSpPr>
        <p:spPr>
          <a:xfrm>
            <a:off x="1511550" y="5092775"/>
            <a:ext cx="1206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usually</a:t>
            </a:r>
            <a:endParaRPr/>
          </a:p>
        </p:txBody>
      </p:sp>
      <p:sp>
        <p:nvSpPr>
          <p:cNvPr id="510" name="Google Shape;510;p44"/>
          <p:cNvSpPr txBox="1"/>
          <p:nvPr/>
        </p:nvSpPr>
        <p:spPr>
          <a:xfrm>
            <a:off x="5047875" y="4240750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currently</a:t>
            </a:r>
            <a:endParaRPr/>
          </a:p>
        </p:txBody>
      </p:sp>
      <p:sp>
        <p:nvSpPr>
          <p:cNvPr id="511" name="Google Shape;511;p44"/>
          <p:cNvSpPr txBox="1"/>
          <p:nvPr/>
        </p:nvSpPr>
        <p:spPr>
          <a:xfrm>
            <a:off x="5172250" y="4631075"/>
            <a:ext cx="834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now</a:t>
            </a:r>
            <a:endParaRPr/>
          </a:p>
        </p:txBody>
      </p:sp>
      <p:sp>
        <p:nvSpPr>
          <p:cNvPr id="512" name="Google Shape;512;p44"/>
          <p:cNvSpPr txBox="1"/>
          <p:nvPr/>
        </p:nvSpPr>
        <p:spPr>
          <a:xfrm>
            <a:off x="5014425" y="5019700"/>
            <a:ext cx="1425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time</a:t>
            </a:r>
            <a:endParaRPr/>
          </a:p>
        </p:txBody>
      </p:sp>
      <p:sp>
        <p:nvSpPr>
          <p:cNvPr id="513" name="Google Shape;513;p44"/>
          <p:cNvSpPr txBox="1"/>
          <p:nvPr/>
        </p:nvSpPr>
        <p:spPr>
          <a:xfrm>
            <a:off x="5140900" y="5515913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today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0" name="Google Shape;520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2" name="Google Shape;522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3" name="Google Shape;523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4" name="Google Shape;524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6" name="Google Shape;526;p45"/>
          <p:cNvPicPr preferRelativeResize="0"/>
          <p:nvPr/>
        </p:nvPicPr>
        <p:blipFill rotWithShape="1">
          <a:blip r:embed="rId4">
            <a:alphaModFix/>
          </a:blip>
          <a:srcRect b="13795" l="38291" r="24900" t="48857"/>
          <a:stretch/>
        </p:blipFill>
        <p:spPr>
          <a:xfrm>
            <a:off x="674600" y="1307225"/>
            <a:ext cx="10755274" cy="51505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cxnSp>
        <p:nvCxnSpPr>
          <p:cNvPr id="527" name="Google Shape;527;p45"/>
          <p:cNvCxnSpPr/>
          <p:nvPr/>
        </p:nvCxnSpPr>
        <p:spPr>
          <a:xfrm>
            <a:off x="8918200" y="256685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28" name="Google Shape;528;p45"/>
          <p:cNvCxnSpPr/>
          <p:nvPr/>
        </p:nvCxnSpPr>
        <p:spPr>
          <a:xfrm>
            <a:off x="2996350" y="323905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29" name="Google Shape;529;p45"/>
          <p:cNvCxnSpPr/>
          <p:nvPr/>
        </p:nvCxnSpPr>
        <p:spPr>
          <a:xfrm>
            <a:off x="7672550" y="3252650"/>
            <a:ext cx="655500" cy="6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0" name="Google Shape;530;p45"/>
          <p:cNvCxnSpPr/>
          <p:nvPr/>
        </p:nvCxnSpPr>
        <p:spPr>
          <a:xfrm>
            <a:off x="2913950" y="3966450"/>
            <a:ext cx="6720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1" name="Google Shape;531;p45"/>
          <p:cNvCxnSpPr/>
          <p:nvPr/>
        </p:nvCxnSpPr>
        <p:spPr>
          <a:xfrm>
            <a:off x="7890275" y="395940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2" name="Google Shape;532;p45"/>
          <p:cNvCxnSpPr/>
          <p:nvPr/>
        </p:nvCxnSpPr>
        <p:spPr>
          <a:xfrm>
            <a:off x="8126675" y="467965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3" name="Google Shape;533;p45"/>
          <p:cNvCxnSpPr/>
          <p:nvPr/>
        </p:nvCxnSpPr>
        <p:spPr>
          <a:xfrm flipH="1" rot="10800000">
            <a:off x="3464450" y="4679750"/>
            <a:ext cx="597300" cy="4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4" name="Google Shape;534;p45"/>
          <p:cNvCxnSpPr/>
          <p:nvPr/>
        </p:nvCxnSpPr>
        <p:spPr>
          <a:xfrm>
            <a:off x="3585950" y="5369150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5" name="Google Shape;535;p45"/>
          <p:cNvCxnSpPr/>
          <p:nvPr/>
        </p:nvCxnSpPr>
        <p:spPr>
          <a:xfrm>
            <a:off x="9350500" y="5361350"/>
            <a:ext cx="687300" cy="4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6" name="Google Shape;536;p45"/>
          <p:cNvCxnSpPr/>
          <p:nvPr/>
        </p:nvCxnSpPr>
        <p:spPr>
          <a:xfrm>
            <a:off x="9841925" y="6065825"/>
            <a:ext cx="1189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37" name="Google Shape;537;p45"/>
          <p:cNvCxnSpPr/>
          <p:nvPr/>
        </p:nvCxnSpPr>
        <p:spPr>
          <a:xfrm flipH="1" rot="10800000">
            <a:off x="4075600" y="6057925"/>
            <a:ext cx="516300" cy="21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6" name="Google Shape;546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8" name="Google Shape;548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0" name="Google Shape;550;p46"/>
          <p:cNvPicPr preferRelativeResize="0"/>
          <p:nvPr/>
        </p:nvPicPr>
        <p:blipFill rotWithShape="1">
          <a:blip r:embed="rId4">
            <a:alphaModFix/>
          </a:blip>
          <a:srcRect b="23805" l="24245" r="27999" t="3313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46"/>
          <p:cNvSpPr txBox="1"/>
          <p:nvPr/>
        </p:nvSpPr>
        <p:spPr>
          <a:xfrm>
            <a:off x="2659225" y="3275050"/>
            <a:ext cx="888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sells</a:t>
            </a:r>
            <a:endParaRPr sz="1500"/>
          </a:p>
        </p:txBody>
      </p:sp>
      <p:sp>
        <p:nvSpPr>
          <p:cNvPr id="552" name="Google Shape;552;p46"/>
          <p:cNvSpPr txBox="1"/>
          <p:nvPr/>
        </p:nvSpPr>
        <p:spPr>
          <a:xfrm>
            <a:off x="4051400" y="3585438"/>
            <a:ext cx="736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</a:t>
            </a:r>
            <a:endParaRPr/>
          </a:p>
        </p:txBody>
      </p:sp>
      <p:sp>
        <p:nvSpPr>
          <p:cNvPr id="553" name="Google Shape;553;p46"/>
          <p:cNvSpPr txBox="1"/>
          <p:nvPr/>
        </p:nvSpPr>
        <p:spPr>
          <a:xfrm>
            <a:off x="3187975" y="3752050"/>
            <a:ext cx="1097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doing</a:t>
            </a:r>
            <a:endParaRPr/>
          </a:p>
        </p:txBody>
      </p:sp>
      <p:sp>
        <p:nvSpPr>
          <p:cNvPr id="554" name="Google Shape;554;p46"/>
          <p:cNvSpPr txBox="1"/>
          <p:nvPr/>
        </p:nvSpPr>
        <p:spPr>
          <a:xfrm>
            <a:off x="1153150" y="4047150"/>
            <a:ext cx="125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operates</a:t>
            </a:r>
            <a:endParaRPr/>
          </a:p>
        </p:txBody>
      </p:sp>
      <p:sp>
        <p:nvSpPr>
          <p:cNvPr id="555" name="Google Shape;555;p46"/>
          <p:cNvSpPr txBox="1"/>
          <p:nvPr/>
        </p:nvSpPr>
        <p:spPr>
          <a:xfrm>
            <a:off x="6669850" y="41003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planning</a:t>
            </a:r>
            <a:endParaRPr/>
          </a:p>
        </p:txBody>
      </p:sp>
      <p:sp>
        <p:nvSpPr>
          <p:cNvPr id="556" name="Google Shape;556;p46"/>
          <p:cNvSpPr txBox="1"/>
          <p:nvPr/>
        </p:nvSpPr>
        <p:spPr>
          <a:xfrm>
            <a:off x="4345850" y="4414950"/>
            <a:ext cx="82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/>
          </a:p>
        </p:txBody>
      </p:sp>
      <p:sp>
        <p:nvSpPr>
          <p:cNvPr id="557" name="Google Shape;557;p46"/>
          <p:cNvSpPr txBox="1"/>
          <p:nvPr/>
        </p:nvSpPr>
        <p:spPr>
          <a:xfrm>
            <a:off x="3321675" y="4993113"/>
            <a:ext cx="159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growing</a:t>
            </a:r>
            <a:endParaRPr/>
          </a:p>
        </p:txBody>
      </p:sp>
      <p:sp>
        <p:nvSpPr>
          <p:cNvPr id="558" name="Google Shape;558;p46"/>
          <p:cNvSpPr txBox="1"/>
          <p:nvPr/>
        </p:nvSpPr>
        <p:spPr>
          <a:xfrm>
            <a:off x="4481800" y="53215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opening</a:t>
            </a:r>
            <a:endParaRPr/>
          </a:p>
        </p:txBody>
      </p:sp>
      <p:sp>
        <p:nvSpPr>
          <p:cNvPr id="559" name="Google Shape;559;p46"/>
          <p:cNvSpPr txBox="1"/>
          <p:nvPr/>
        </p:nvSpPr>
        <p:spPr>
          <a:xfrm>
            <a:off x="4689925" y="5571300"/>
            <a:ext cx="1764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is/are working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0" name="Google Shape;570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2" name="Google Shape;572;p47"/>
          <p:cNvPicPr preferRelativeResize="0"/>
          <p:nvPr/>
        </p:nvPicPr>
        <p:blipFill rotWithShape="1">
          <a:blip r:embed="rId4">
            <a:alphaModFix/>
          </a:blip>
          <a:srcRect b="38985" l="24130" r="28804" t="3599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73" name="Google Shape;573;p47"/>
          <p:cNvSpPr txBox="1"/>
          <p:nvPr/>
        </p:nvSpPr>
        <p:spPr>
          <a:xfrm>
            <a:off x="10885750" y="227417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574" name="Google Shape;574;p47"/>
          <p:cNvSpPr txBox="1"/>
          <p:nvPr/>
        </p:nvSpPr>
        <p:spPr>
          <a:xfrm>
            <a:off x="10885750" y="2909600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575" name="Google Shape;575;p47"/>
          <p:cNvSpPr txBox="1"/>
          <p:nvPr/>
        </p:nvSpPr>
        <p:spPr>
          <a:xfrm>
            <a:off x="10885750" y="416767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576" name="Google Shape;576;p47"/>
          <p:cNvSpPr txBox="1"/>
          <p:nvPr/>
        </p:nvSpPr>
        <p:spPr>
          <a:xfrm>
            <a:off x="10885750" y="4781950"/>
            <a:ext cx="431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577" name="Google Shape;577;p47"/>
          <p:cNvSpPr txBox="1"/>
          <p:nvPr/>
        </p:nvSpPr>
        <p:spPr>
          <a:xfrm>
            <a:off x="10885750" y="5396225"/>
            <a:ext cx="431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pic>
        <p:nvPicPr>
          <p:cNvPr id="578" name="Google Shape;578;p47" title="2_2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7" name="Google Shape;587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9" name="Google Shape;589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90" name="Google Shape;590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1" name="Google Shape;591;p48"/>
          <p:cNvPicPr preferRelativeResize="0"/>
          <p:nvPr/>
        </p:nvPicPr>
        <p:blipFill rotWithShape="1">
          <a:blip r:embed="rId4">
            <a:alphaModFix/>
          </a:blip>
          <a:srcRect b="16859" l="24130" r="28804" t="3599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92" name="Google Shape;592;p48"/>
          <p:cNvSpPr txBox="1"/>
          <p:nvPr/>
        </p:nvSpPr>
        <p:spPr>
          <a:xfrm>
            <a:off x="10874825" y="1694475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593" name="Google Shape;593;p48"/>
          <p:cNvSpPr txBox="1"/>
          <p:nvPr/>
        </p:nvSpPr>
        <p:spPr>
          <a:xfrm>
            <a:off x="10880225" y="2041850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594" name="Google Shape;594;p48"/>
          <p:cNvSpPr txBox="1"/>
          <p:nvPr/>
        </p:nvSpPr>
        <p:spPr>
          <a:xfrm>
            <a:off x="10880225" y="267012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595" name="Google Shape;595;p48"/>
          <p:cNvSpPr txBox="1"/>
          <p:nvPr/>
        </p:nvSpPr>
        <p:spPr>
          <a:xfrm>
            <a:off x="10874825" y="3007600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596" name="Google Shape;596;p48"/>
          <p:cNvSpPr txBox="1"/>
          <p:nvPr/>
        </p:nvSpPr>
        <p:spPr>
          <a:xfrm>
            <a:off x="10874825" y="3298400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597" name="Google Shape;597;p48"/>
          <p:cNvSpPr txBox="1"/>
          <p:nvPr/>
        </p:nvSpPr>
        <p:spPr>
          <a:xfrm>
            <a:off x="5525275" y="4608375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1500"/>
          </a:p>
        </p:txBody>
      </p:sp>
      <p:sp>
        <p:nvSpPr>
          <p:cNvPr id="598" name="Google Shape;598;p48"/>
          <p:cNvSpPr txBox="1"/>
          <p:nvPr/>
        </p:nvSpPr>
        <p:spPr>
          <a:xfrm>
            <a:off x="5525275" y="5004263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500"/>
          </a:p>
        </p:txBody>
      </p:sp>
      <p:sp>
        <p:nvSpPr>
          <p:cNvPr id="599" name="Google Shape;599;p48"/>
          <p:cNvSpPr txBox="1"/>
          <p:nvPr/>
        </p:nvSpPr>
        <p:spPr>
          <a:xfrm>
            <a:off x="6128675" y="5262500"/>
            <a:ext cx="338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/>
          </a:p>
        </p:txBody>
      </p:sp>
      <p:sp>
        <p:nvSpPr>
          <p:cNvPr id="600" name="Google Shape;600;p48"/>
          <p:cNvSpPr txBox="1"/>
          <p:nvPr/>
        </p:nvSpPr>
        <p:spPr>
          <a:xfrm>
            <a:off x="5777300" y="5609000"/>
            <a:ext cx="637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a, f</a:t>
            </a:r>
            <a:endParaRPr/>
          </a:p>
        </p:txBody>
      </p:sp>
      <p:sp>
        <p:nvSpPr>
          <p:cNvPr id="601" name="Google Shape;601;p48"/>
          <p:cNvSpPr txBox="1"/>
          <p:nvPr/>
        </p:nvSpPr>
        <p:spPr>
          <a:xfrm>
            <a:off x="6092075" y="5965200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/>
          </a:p>
        </p:txBody>
      </p:sp>
      <p:pic>
        <p:nvPicPr>
          <p:cNvPr id="602" name="Google Shape;602;p48" title="2_2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2" name="Google Shape;612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3" name="Google Shape;613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14" name="Google Shape;614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5" name="Google Shape;615;p49"/>
          <p:cNvPicPr preferRelativeResize="0"/>
          <p:nvPr/>
        </p:nvPicPr>
        <p:blipFill rotWithShape="1">
          <a:blip r:embed="rId4">
            <a:alphaModFix/>
          </a:blip>
          <a:srcRect b="44003" l="26309" r="32478" t="2007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6" name="Google Shape;616;p49" title="2_2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3" name="Google Shape;623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5" name="Google Shape;625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7" name="Google Shape;627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28" name="Google Shape;628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9" name="Google Shape;629;p50"/>
          <p:cNvPicPr preferRelativeResize="0"/>
          <p:nvPr/>
        </p:nvPicPr>
        <p:blipFill rotWithShape="1">
          <a:blip r:embed="rId4">
            <a:alphaModFix/>
          </a:blip>
          <a:srcRect b="59917" l="28263" r="32476" t="1885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0" name="Google Shape;640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41" name="Google Shape;641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2" name="Google Shape;642;p51"/>
          <p:cNvPicPr preferRelativeResize="0"/>
          <p:nvPr/>
        </p:nvPicPr>
        <p:blipFill rotWithShape="1">
          <a:blip r:embed="rId4">
            <a:alphaModFix/>
          </a:blip>
          <a:srcRect b="33801" l="26196" r="33625" t="42327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" name="Google Shape;648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9" name="Google Shape;649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1" name="Google Shape;651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2" name="Google Shape;652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3" name="Google Shape;653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5" name="Google Shape;655;p52"/>
          <p:cNvPicPr preferRelativeResize="0"/>
          <p:nvPr/>
        </p:nvPicPr>
        <p:blipFill rotWithShape="1">
          <a:blip r:embed="rId4">
            <a:alphaModFix/>
          </a:blip>
          <a:srcRect b="17879" l="23443" r="45102" t="4554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2" name="Google Shape;662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" name="Google Shape;663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4" name="Google Shape;664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5" name="Google Shape;665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6" name="Google Shape;666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8" name="Google Shape;668;p53"/>
          <p:cNvPicPr preferRelativeResize="0"/>
          <p:nvPr/>
        </p:nvPicPr>
        <p:blipFill rotWithShape="1">
          <a:blip r:embed="rId4">
            <a:alphaModFix/>
          </a:blip>
          <a:srcRect b="40208" l="31939" r="32702" t="2498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4" name="Google Shape;67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5" name="Google Shape;675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7" name="Google Shape;67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8" name="Google Shape;67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79" name="Google Shape;679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80" name="Google Shape;680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81" name="Google Shape;681;p54"/>
          <p:cNvPicPr preferRelativeResize="0"/>
          <p:nvPr/>
        </p:nvPicPr>
        <p:blipFill rotWithShape="1">
          <a:blip r:embed="rId4">
            <a:alphaModFix/>
          </a:blip>
          <a:srcRect b="34202" l="23922" r="39268" t="2967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6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7" name="Google Shape;687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8" name="Google Shape;688;p5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9" name="Google Shape;689;p5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90" name="Google Shape;690;p55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1" name="Google Shape;691;p55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" name="Google Shape;692;p55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