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diagrams/data2.xml" ContentType="application/vnd.openxmlformats-officedocument.drawingml.diagramData+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diagrams/data1.xml" ContentType="application/vnd.openxmlformats-officedocument.drawingml.diagramData+xml"/>
  <Override PartName="/ppt/presentation.xml" ContentType="application/vnd.openxmlformats-officedocument.presentationml.presentation.main+xml"/>
  <Override PartName="/ppt/slides/slide1.xml" ContentType="application/vnd.openxmlformats-officedocument.presentationml.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3.xml" ContentType="application/vnd.openxmlformats-officedocument.presentationml.notesSlide+xml"/>
  <Override PartName="/ppt/notesSlides/notesSlide11.xml" ContentType="application/vnd.openxmlformats-officedocument.presentationml.notes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2.xml" ContentType="application/vnd.openxmlformats-officedocument.presentationml.notesSlide+xml"/>
  <Override PartName="/ppt/diagrams/colors2.xml" ContentType="application/vnd.openxmlformats-officedocument.drawingml.diagramColors+xml"/>
  <Override PartName="/ppt/diagrams/quickStyle2.xml" ContentType="application/vnd.openxmlformats-officedocument.drawingml.diagramStyle+xml"/>
  <Override PartName="/ppt/diagrams/layout2.xml" ContentType="application/vnd.openxmlformats-officedocument.drawingml.diagramLayout+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diagrams/drawing2.xml" ContentType="application/vnd.ms-office.drawingml.diagramDrawing+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7"/>
  </p:notesMasterIdLst>
  <p:sldIdLst>
    <p:sldId id="480" r:id="rId2"/>
    <p:sldId id="483" r:id="rId3"/>
    <p:sldId id="482" r:id="rId4"/>
    <p:sldId id="484" r:id="rId5"/>
    <p:sldId id="277" r:id="rId6"/>
    <p:sldId id="375" r:id="rId7"/>
    <p:sldId id="376" r:id="rId8"/>
    <p:sldId id="379" r:id="rId9"/>
    <p:sldId id="380" r:id="rId10"/>
    <p:sldId id="381" r:id="rId11"/>
    <p:sldId id="382" r:id="rId12"/>
    <p:sldId id="378" r:id="rId13"/>
    <p:sldId id="383" r:id="rId14"/>
    <p:sldId id="384" r:id="rId15"/>
    <p:sldId id="387" r:id="rId16"/>
    <p:sldId id="377" r:id="rId17"/>
    <p:sldId id="385" r:id="rId18"/>
    <p:sldId id="389" r:id="rId19"/>
    <p:sldId id="390" r:id="rId20"/>
    <p:sldId id="391" r:id="rId21"/>
    <p:sldId id="388" r:id="rId22"/>
    <p:sldId id="392" r:id="rId23"/>
    <p:sldId id="393" r:id="rId24"/>
    <p:sldId id="396" r:id="rId25"/>
    <p:sldId id="397" r:id="rId26"/>
    <p:sldId id="394" r:id="rId27"/>
    <p:sldId id="395" r:id="rId28"/>
    <p:sldId id="398" r:id="rId29"/>
    <p:sldId id="402" r:id="rId30"/>
    <p:sldId id="403" r:id="rId31"/>
    <p:sldId id="404" r:id="rId32"/>
    <p:sldId id="399" r:id="rId33"/>
    <p:sldId id="400" r:id="rId34"/>
    <p:sldId id="401" r:id="rId35"/>
    <p:sldId id="405" r:id="rId36"/>
    <p:sldId id="406" r:id="rId37"/>
    <p:sldId id="407" r:id="rId38"/>
    <p:sldId id="331" r:id="rId39"/>
    <p:sldId id="408" r:id="rId40"/>
    <p:sldId id="332" r:id="rId41"/>
    <p:sldId id="409" r:id="rId42"/>
    <p:sldId id="373" r:id="rId43"/>
    <p:sldId id="333" r:id="rId44"/>
    <p:sldId id="410" r:id="rId45"/>
    <p:sldId id="349"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81"/>
  </p:normalViewPr>
  <p:slideViewPr>
    <p:cSldViewPr>
      <p:cViewPr varScale="1">
        <p:scale>
          <a:sx n="111" d="100"/>
          <a:sy n="111" d="100"/>
        </p:scale>
        <p:origin x="1584" y="200"/>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0"/>
    </p:cViewPr>
  </p:sorterViewPr>
  <p:notesViewPr>
    <p:cSldViewPr>
      <p:cViewPr varScale="1">
        <p:scale>
          <a:sx n="81" d="100"/>
          <a:sy n="81" d="100"/>
        </p:scale>
        <p:origin x="4024" y="17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7">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5B9A21-999D-4F73-9F60-93B847548DF6}" type="doc">
      <dgm:prSet loTypeId="urn:microsoft.com/office/officeart/2005/8/layout/bProcess4" loCatId="process" qsTypeId="urn:microsoft.com/office/officeart/2005/8/quickstyle/3d1" qsCatId="3D" csTypeId="urn:microsoft.com/office/officeart/2005/8/colors/colorful1#7" csCatId="colorful" phldr="1"/>
      <dgm:spPr/>
      <dgm:t>
        <a:bodyPr/>
        <a:lstStyle/>
        <a:p>
          <a:endParaRPr lang="en-US"/>
        </a:p>
      </dgm:t>
    </dgm:pt>
    <dgm:pt modelId="{3B73AE83-654C-4A05-80E3-E35C2CCE59FA}">
      <dgm:prSet phldrT="[Text]" custT="1"/>
      <dgm:spPr/>
      <dgm:t>
        <a:bodyPr/>
        <a:lstStyle/>
        <a:p>
          <a:r>
            <a:rPr lang="en-US" sz="1400" dirty="0">
              <a:latin typeface="Book Antiqua" panose="02040602050305030304" pitchFamily="18" charset="0"/>
            </a:rPr>
            <a:t>Develop scope Document</a:t>
          </a:r>
        </a:p>
      </dgm:t>
    </dgm:pt>
    <dgm:pt modelId="{3BE57D92-2C7E-41E3-94A4-605C1A800A92}" type="parTrans" cxnId="{DD278AFA-A887-490B-9166-BDA3598A085B}">
      <dgm:prSet/>
      <dgm:spPr/>
      <dgm:t>
        <a:bodyPr/>
        <a:lstStyle/>
        <a:p>
          <a:endParaRPr lang="en-US" sz="1400">
            <a:latin typeface="Book Antiqua" panose="02040602050305030304" pitchFamily="18" charset="0"/>
          </a:endParaRPr>
        </a:p>
      </dgm:t>
    </dgm:pt>
    <dgm:pt modelId="{B9CF1F81-2BE0-43C7-ABCA-F6C22C5F3F87}" type="sibTrans" cxnId="{DD278AFA-A887-490B-9166-BDA3598A085B}">
      <dgm:prSet/>
      <dgm:spPr/>
      <dgm:t>
        <a:bodyPr/>
        <a:lstStyle/>
        <a:p>
          <a:endParaRPr lang="en-US" sz="1400">
            <a:latin typeface="Book Antiqua" panose="02040602050305030304" pitchFamily="18" charset="0"/>
          </a:endParaRPr>
        </a:p>
      </dgm:t>
    </dgm:pt>
    <dgm:pt modelId="{782DB8E2-E19D-4B68-B206-3CD88E480BC5}">
      <dgm:prSet custT="1"/>
      <dgm:spPr/>
      <dgm:t>
        <a:bodyPr/>
        <a:lstStyle/>
        <a:p>
          <a:r>
            <a:rPr lang="en-US" sz="1400" dirty="0">
              <a:latin typeface="Book Antiqua" panose="02040602050305030304" pitchFamily="18" charset="0"/>
            </a:rPr>
            <a:t>Create WBS</a:t>
          </a:r>
        </a:p>
      </dgm:t>
    </dgm:pt>
    <dgm:pt modelId="{62974C23-340A-45C0-A560-DF785BDA8A0A}" type="parTrans" cxnId="{46920130-DA73-4E59-8E7C-238073C68526}">
      <dgm:prSet/>
      <dgm:spPr/>
      <dgm:t>
        <a:bodyPr/>
        <a:lstStyle/>
        <a:p>
          <a:endParaRPr lang="en-US" sz="1400">
            <a:latin typeface="Book Antiqua" panose="02040602050305030304" pitchFamily="18" charset="0"/>
          </a:endParaRPr>
        </a:p>
      </dgm:t>
    </dgm:pt>
    <dgm:pt modelId="{4859F4F2-2361-48CD-A990-091509B3F7D9}" type="sibTrans" cxnId="{46920130-DA73-4E59-8E7C-238073C68526}">
      <dgm:prSet/>
      <dgm:spPr/>
      <dgm:t>
        <a:bodyPr/>
        <a:lstStyle/>
        <a:p>
          <a:endParaRPr lang="en-US" sz="1400">
            <a:latin typeface="Book Antiqua" panose="02040602050305030304" pitchFamily="18" charset="0"/>
          </a:endParaRPr>
        </a:p>
      </dgm:t>
    </dgm:pt>
    <dgm:pt modelId="{939EF4B8-66FD-4E10-A29D-CE48E9F38175}">
      <dgm:prSet custT="1"/>
      <dgm:spPr/>
      <dgm:t>
        <a:bodyPr/>
        <a:lstStyle/>
        <a:p>
          <a:r>
            <a:rPr lang="en-US" sz="1400" dirty="0">
              <a:latin typeface="Book Antiqua" panose="02040602050305030304" pitchFamily="18" charset="0"/>
            </a:rPr>
            <a:t>Create activity list</a:t>
          </a:r>
        </a:p>
      </dgm:t>
    </dgm:pt>
    <dgm:pt modelId="{D78BC0FC-CCEF-4E01-BBD1-34E7D00D7D4C}" type="parTrans" cxnId="{2F5444D0-58A8-4278-B333-5169A729A37E}">
      <dgm:prSet/>
      <dgm:spPr/>
      <dgm:t>
        <a:bodyPr/>
        <a:lstStyle/>
        <a:p>
          <a:endParaRPr lang="en-US" sz="1400">
            <a:latin typeface="Book Antiqua" panose="02040602050305030304" pitchFamily="18" charset="0"/>
          </a:endParaRPr>
        </a:p>
      </dgm:t>
    </dgm:pt>
    <dgm:pt modelId="{905D10A2-8757-4D0D-BF70-42192B3C4CA6}" type="sibTrans" cxnId="{2F5444D0-58A8-4278-B333-5169A729A37E}">
      <dgm:prSet/>
      <dgm:spPr/>
      <dgm:t>
        <a:bodyPr/>
        <a:lstStyle/>
        <a:p>
          <a:endParaRPr lang="en-US" sz="1400">
            <a:latin typeface="Book Antiqua" panose="02040602050305030304" pitchFamily="18" charset="0"/>
          </a:endParaRPr>
        </a:p>
      </dgm:t>
    </dgm:pt>
    <dgm:pt modelId="{24156415-0FF6-4798-8D04-D06FFB8D632E}">
      <dgm:prSet custT="1"/>
      <dgm:spPr/>
      <dgm:t>
        <a:bodyPr/>
        <a:lstStyle/>
        <a:p>
          <a:r>
            <a:rPr lang="en-US" sz="1400" dirty="0">
              <a:latin typeface="Book Antiqua" panose="02040602050305030304" pitchFamily="18" charset="0"/>
            </a:rPr>
            <a:t>Create network diagram</a:t>
          </a:r>
        </a:p>
      </dgm:t>
    </dgm:pt>
    <dgm:pt modelId="{7D5DEC6D-7F2D-4DB5-A77C-15B3D012EBBB}" type="parTrans" cxnId="{E63B8FB7-1B65-4EEF-91DC-19FE43AA405B}">
      <dgm:prSet/>
      <dgm:spPr/>
      <dgm:t>
        <a:bodyPr/>
        <a:lstStyle/>
        <a:p>
          <a:endParaRPr lang="en-US" sz="1400">
            <a:latin typeface="Book Antiqua" panose="02040602050305030304" pitchFamily="18" charset="0"/>
          </a:endParaRPr>
        </a:p>
      </dgm:t>
    </dgm:pt>
    <dgm:pt modelId="{77073C4D-E587-403C-8DB0-59470F24F1EB}" type="sibTrans" cxnId="{E63B8FB7-1B65-4EEF-91DC-19FE43AA405B}">
      <dgm:prSet/>
      <dgm:spPr/>
      <dgm:t>
        <a:bodyPr/>
        <a:lstStyle/>
        <a:p>
          <a:endParaRPr lang="en-US" sz="1400">
            <a:latin typeface="Book Antiqua" panose="02040602050305030304" pitchFamily="18" charset="0"/>
          </a:endParaRPr>
        </a:p>
      </dgm:t>
    </dgm:pt>
    <dgm:pt modelId="{965DC66C-A591-4D0A-AEBA-A15422FEABD4}">
      <dgm:prSet custT="1"/>
      <dgm:spPr/>
      <dgm:t>
        <a:bodyPr/>
        <a:lstStyle/>
        <a:p>
          <a:r>
            <a:rPr lang="en-US" sz="1400" dirty="0">
              <a:latin typeface="Book Antiqua" panose="02040602050305030304" pitchFamily="18" charset="0"/>
            </a:rPr>
            <a:t>Estimate resource requirements</a:t>
          </a:r>
        </a:p>
      </dgm:t>
    </dgm:pt>
    <dgm:pt modelId="{C05A01AC-87C7-4900-9830-AA771C008296}" type="parTrans" cxnId="{2ACCCA17-9011-41C5-84C1-8350977070EF}">
      <dgm:prSet/>
      <dgm:spPr/>
      <dgm:t>
        <a:bodyPr/>
        <a:lstStyle/>
        <a:p>
          <a:endParaRPr lang="en-US" sz="1400">
            <a:latin typeface="Book Antiqua" panose="02040602050305030304" pitchFamily="18" charset="0"/>
          </a:endParaRPr>
        </a:p>
      </dgm:t>
    </dgm:pt>
    <dgm:pt modelId="{1010C170-F35E-4FBB-A71B-0968B9D7CE8A}" type="sibTrans" cxnId="{2ACCCA17-9011-41C5-84C1-8350977070EF}">
      <dgm:prSet/>
      <dgm:spPr/>
      <dgm:t>
        <a:bodyPr/>
        <a:lstStyle/>
        <a:p>
          <a:endParaRPr lang="en-US" sz="1400">
            <a:latin typeface="Book Antiqua" panose="02040602050305030304" pitchFamily="18" charset="0"/>
          </a:endParaRPr>
        </a:p>
      </dgm:t>
    </dgm:pt>
    <dgm:pt modelId="{50DC2663-AB1D-4AAA-8B85-B73413DC896E}">
      <dgm:prSet custT="1"/>
      <dgm:spPr/>
      <dgm:t>
        <a:bodyPr/>
        <a:lstStyle/>
        <a:p>
          <a:r>
            <a:rPr lang="en-US" sz="1400" dirty="0">
              <a:latin typeface="Book Antiqua" panose="02040602050305030304" pitchFamily="18" charset="0"/>
            </a:rPr>
            <a:t>Estimate time &amp; cost</a:t>
          </a:r>
        </a:p>
      </dgm:t>
    </dgm:pt>
    <dgm:pt modelId="{C176A42F-D4E0-4CA8-BB91-491DA19827D6}" type="parTrans" cxnId="{6DF19700-5A1D-4FF9-8162-E720FC54A6FE}">
      <dgm:prSet/>
      <dgm:spPr/>
      <dgm:t>
        <a:bodyPr/>
        <a:lstStyle/>
        <a:p>
          <a:endParaRPr lang="en-US" sz="1400">
            <a:latin typeface="Book Antiqua" panose="02040602050305030304" pitchFamily="18" charset="0"/>
          </a:endParaRPr>
        </a:p>
      </dgm:t>
    </dgm:pt>
    <dgm:pt modelId="{A56D9064-4467-47AE-A5F9-31F98BE10B47}" type="sibTrans" cxnId="{6DF19700-5A1D-4FF9-8162-E720FC54A6FE}">
      <dgm:prSet/>
      <dgm:spPr/>
      <dgm:t>
        <a:bodyPr/>
        <a:lstStyle/>
        <a:p>
          <a:endParaRPr lang="en-US" sz="1400">
            <a:latin typeface="Book Antiqua" panose="02040602050305030304" pitchFamily="18" charset="0"/>
          </a:endParaRPr>
        </a:p>
      </dgm:t>
    </dgm:pt>
    <dgm:pt modelId="{CA83A82C-EB35-49B6-AD23-282A599C723F}">
      <dgm:prSet custT="1"/>
      <dgm:spPr/>
      <dgm:t>
        <a:bodyPr/>
        <a:lstStyle/>
        <a:p>
          <a:r>
            <a:rPr lang="en-US" sz="1400" dirty="0">
              <a:latin typeface="Book Antiqua" panose="02040602050305030304" pitchFamily="18" charset="0"/>
            </a:rPr>
            <a:t>Determine critical path</a:t>
          </a:r>
        </a:p>
      </dgm:t>
    </dgm:pt>
    <dgm:pt modelId="{C21556F5-11FE-417A-A28C-5B67B49B2F14}" type="parTrans" cxnId="{96D219E4-AC00-4FC9-A6AE-4FA05B7EF617}">
      <dgm:prSet/>
      <dgm:spPr/>
      <dgm:t>
        <a:bodyPr/>
        <a:lstStyle/>
        <a:p>
          <a:endParaRPr lang="en-US" sz="1400">
            <a:latin typeface="Book Antiqua" panose="02040602050305030304" pitchFamily="18" charset="0"/>
          </a:endParaRPr>
        </a:p>
      </dgm:t>
    </dgm:pt>
    <dgm:pt modelId="{CEBAF6BA-3D54-4F35-8A4B-67B9D2BB3492}" type="sibTrans" cxnId="{96D219E4-AC00-4FC9-A6AE-4FA05B7EF617}">
      <dgm:prSet/>
      <dgm:spPr/>
      <dgm:t>
        <a:bodyPr/>
        <a:lstStyle/>
        <a:p>
          <a:endParaRPr lang="en-US" sz="1400">
            <a:latin typeface="Book Antiqua" panose="02040602050305030304" pitchFamily="18" charset="0"/>
          </a:endParaRPr>
        </a:p>
      </dgm:t>
    </dgm:pt>
    <dgm:pt modelId="{F5C13602-BEBF-436C-B70B-F4A9A53008F3}">
      <dgm:prSet custT="1"/>
      <dgm:spPr/>
      <dgm:t>
        <a:bodyPr/>
        <a:lstStyle/>
        <a:p>
          <a:r>
            <a:rPr lang="en-US" sz="1400" dirty="0">
              <a:latin typeface="Book Antiqua" panose="02040602050305030304" pitchFamily="18" charset="0"/>
            </a:rPr>
            <a:t>Develop Schedule</a:t>
          </a:r>
        </a:p>
      </dgm:t>
    </dgm:pt>
    <dgm:pt modelId="{F2A462CB-CBA1-45CA-B08F-3DF64C73A1BE}" type="parTrans" cxnId="{15EBCD18-EE66-4695-B315-C429837E7D1C}">
      <dgm:prSet/>
      <dgm:spPr/>
      <dgm:t>
        <a:bodyPr/>
        <a:lstStyle/>
        <a:p>
          <a:endParaRPr lang="en-US" sz="1400">
            <a:latin typeface="Book Antiqua" panose="02040602050305030304" pitchFamily="18" charset="0"/>
          </a:endParaRPr>
        </a:p>
      </dgm:t>
    </dgm:pt>
    <dgm:pt modelId="{40C3E9AE-BDFE-40FD-B43C-C02D0762D90F}" type="sibTrans" cxnId="{15EBCD18-EE66-4695-B315-C429837E7D1C}">
      <dgm:prSet/>
      <dgm:spPr/>
      <dgm:t>
        <a:bodyPr/>
        <a:lstStyle/>
        <a:p>
          <a:endParaRPr lang="en-US" sz="1400">
            <a:latin typeface="Book Antiqua" panose="02040602050305030304" pitchFamily="18" charset="0"/>
          </a:endParaRPr>
        </a:p>
      </dgm:t>
    </dgm:pt>
    <dgm:pt modelId="{49736E63-CA94-410F-927F-914E635BC0FC}">
      <dgm:prSet custT="1"/>
      <dgm:spPr/>
      <dgm:t>
        <a:bodyPr/>
        <a:lstStyle/>
        <a:p>
          <a:r>
            <a:rPr lang="en-US" sz="1400" dirty="0">
              <a:latin typeface="Book Antiqua" panose="02040602050305030304" pitchFamily="18" charset="0"/>
            </a:rPr>
            <a:t>Develop Budget</a:t>
          </a:r>
        </a:p>
      </dgm:t>
    </dgm:pt>
    <dgm:pt modelId="{3B9A259C-6915-4433-B1DE-59EE84BF6CCA}" type="parTrans" cxnId="{EE090801-91A8-4F97-811C-63B7D18A86A9}">
      <dgm:prSet/>
      <dgm:spPr/>
      <dgm:t>
        <a:bodyPr/>
        <a:lstStyle/>
        <a:p>
          <a:endParaRPr lang="en-US" sz="1400">
            <a:latin typeface="Book Antiqua" panose="02040602050305030304" pitchFamily="18" charset="0"/>
          </a:endParaRPr>
        </a:p>
      </dgm:t>
    </dgm:pt>
    <dgm:pt modelId="{132B66CA-6679-4DFE-855A-0035B10CC0D1}" type="sibTrans" cxnId="{EE090801-91A8-4F97-811C-63B7D18A86A9}">
      <dgm:prSet/>
      <dgm:spPr/>
      <dgm:t>
        <a:bodyPr/>
        <a:lstStyle/>
        <a:p>
          <a:endParaRPr lang="en-US" sz="1400">
            <a:latin typeface="Book Antiqua" panose="02040602050305030304" pitchFamily="18" charset="0"/>
          </a:endParaRPr>
        </a:p>
      </dgm:t>
    </dgm:pt>
    <dgm:pt modelId="{CE582107-2E1E-464B-A68D-594F0DDFA860}">
      <dgm:prSet custT="1"/>
      <dgm:spPr/>
      <dgm:t>
        <a:bodyPr/>
        <a:lstStyle/>
        <a:p>
          <a:r>
            <a:rPr lang="en-US" sz="1400" dirty="0">
              <a:latin typeface="Book Antiqua" panose="02040602050305030304" pitchFamily="18" charset="0"/>
            </a:rPr>
            <a:t>Determine roles &amp; responsibilities</a:t>
          </a:r>
        </a:p>
      </dgm:t>
    </dgm:pt>
    <dgm:pt modelId="{FE3B53E6-4D54-4771-8B98-E5F4AB8777BF}" type="parTrans" cxnId="{18AD2E22-E487-455B-9283-0ED5F4F45FF3}">
      <dgm:prSet/>
      <dgm:spPr/>
      <dgm:t>
        <a:bodyPr/>
        <a:lstStyle/>
        <a:p>
          <a:endParaRPr lang="en-US" sz="1400">
            <a:latin typeface="Book Antiqua" panose="02040602050305030304" pitchFamily="18" charset="0"/>
          </a:endParaRPr>
        </a:p>
      </dgm:t>
    </dgm:pt>
    <dgm:pt modelId="{0DC79F2B-5ADA-446A-8B3B-E00A2F310231}" type="sibTrans" cxnId="{18AD2E22-E487-455B-9283-0ED5F4F45FF3}">
      <dgm:prSet/>
      <dgm:spPr/>
      <dgm:t>
        <a:bodyPr/>
        <a:lstStyle/>
        <a:p>
          <a:endParaRPr lang="en-US" sz="1400">
            <a:latin typeface="Book Antiqua" panose="02040602050305030304" pitchFamily="18" charset="0"/>
          </a:endParaRPr>
        </a:p>
      </dgm:t>
    </dgm:pt>
    <dgm:pt modelId="{16B21D8E-75CF-4698-A848-F39781FEBDE2}">
      <dgm:prSet custT="1"/>
      <dgm:spPr/>
      <dgm:t>
        <a:bodyPr/>
        <a:lstStyle/>
        <a:p>
          <a:r>
            <a:rPr lang="en-US" sz="1400" dirty="0">
              <a:latin typeface="Book Antiqua" panose="02040602050305030304" pitchFamily="18" charset="0"/>
            </a:rPr>
            <a:t>Develop communication plan</a:t>
          </a:r>
        </a:p>
      </dgm:t>
    </dgm:pt>
    <dgm:pt modelId="{B2F3B2F8-BED9-49BB-A5BA-8E27775EF12E}" type="parTrans" cxnId="{AF97C6BD-130E-467C-AC4C-61F0065CECEE}">
      <dgm:prSet/>
      <dgm:spPr/>
      <dgm:t>
        <a:bodyPr/>
        <a:lstStyle/>
        <a:p>
          <a:endParaRPr lang="en-US" sz="1400">
            <a:latin typeface="Book Antiqua" panose="02040602050305030304" pitchFamily="18" charset="0"/>
          </a:endParaRPr>
        </a:p>
      </dgm:t>
    </dgm:pt>
    <dgm:pt modelId="{5CC63D1B-AB27-4B48-B978-FC03F81A401A}" type="sibTrans" cxnId="{AF97C6BD-130E-467C-AC4C-61F0065CECEE}">
      <dgm:prSet/>
      <dgm:spPr/>
      <dgm:t>
        <a:bodyPr/>
        <a:lstStyle/>
        <a:p>
          <a:endParaRPr lang="en-US" sz="1400">
            <a:latin typeface="Book Antiqua" panose="02040602050305030304" pitchFamily="18" charset="0"/>
          </a:endParaRPr>
        </a:p>
      </dgm:t>
    </dgm:pt>
    <dgm:pt modelId="{D1B3D050-D340-4CCC-9923-955DB03CBFCE}">
      <dgm:prSet custT="1"/>
      <dgm:spPr/>
      <dgm:t>
        <a:bodyPr/>
        <a:lstStyle/>
        <a:p>
          <a:r>
            <a:rPr lang="en-US" sz="1400" dirty="0">
              <a:latin typeface="Book Antiqua" panose="02040602050305030304" pitchFamily="18" charset="0"/>
            </a:rPr>
            <a:t>Risk planning</a:t>
          </a:r>
        </a:p>
      </dgm:t>
    </dgm:pt>
    <dgm:pt modelId="{BC11689B-206B-4D7A-9646-62695C9C0891}" type="parTrans" cxnId="{966AA0D3-8473-43B9-9621-4BB970FA2412}">
      <dgm:prSet/>
      <dgm:spPr/>
      <dgm:t>
        <a:bodyPr/>
        <a:lstStyle/>
        <a:p>
          <a:endParaRPr lang="en-US" sz="1400">
            <a:latin typeface="Book Antiqua" panose="02040602050305030304" pitchFamily="18" charset="0"/>
          </a:endParaRPr>
        </a:p>
      </dgm:t>
    </dgm:pt>
    <dgm:pt modelId="{FF63331E-EF40-4315-95E1-B8067A224F4B}" type="sibTrans" cxnId="{966AA0D3-8473-43B9-9621-4BB970FA2412}">
      <dgm:prSet/>
      <dgm:spPr/>
      <dgm:t>
        <a:bodyPr/>
        <a:lstStyle/>
        <a:p>
          <a:endParaRPr lang="en-US" sz="1400">
            <a:latin typeface="Book Antiqua" panose="02040602050305030304" pitchFamily="18" charset="0"/>
          </a:endParaRPr>
        </a:p>
      </dgm:t>
    </dgm:pt>
    <dgm:pt modelId="{A78FE6B6-C59D-48C4-BA38-5E9B316D333F}">
      <dgm:prSet custT="1"/>
      <dgm:spPr/>
      <dgm:t>
        <a:bodyPr/>
        <a:lstStyle/>
        <a:p>
          <a:r>
            <a:rPr lang="en-US" sz="1400" dirty="0">
              <a:latin typeface="Book Antiqua" panose="02040602050305030304" pitchFamily="18" charset="0"/>
            </a:rPr>
            <a:t>Determine purchase requirements</a:t>
          </a:r>
        </a:p>
      </dgm:t>
    </dgm:pt>
    <dgm:pt modelId="{668E6BD7-7511-48B8-A04B-72DE8644EAB7}" type="parTrans" cxnId="{6EFFD424-D708-4234-A2BD-A731F92F6335}">
      <dgm:prSet/>
      <dgm:spPr/>
      <dgm:t>
        <a:bodyPr/>
        <a:lstStyle/>
        <a:p>
          <a:endParaRPr lang="en-US" sz="1400">
            <a:latin typeface="Book Antiqua" panose="02040602050305030304" pitchFamily="18" charset="0"/>
          </a:endParaRPr>
        </a:p>
      </dgm:t>
    </dgm:pt>
    <dgm:pt modelId="{71C53440-AD62-4CA3-97C4-1458940AF45A}" type="sibTrans" cxnId="{6EFFD424-D708-4234-A2BD-A731F92F6335}">
      <dgm:prSet/>
      <dgm:spPr/>
      <dgm:t>
        <a:bodyPr/>
        <a:lstStyle/>
        <a:p>
          <a:endParaRPr lang="en-US" sz="1400">
            <a:latin typeface="Book Antiqua" panose="02040602050305030304" pitchFamily="18" charset="0"/>
          </a:endParaRPr>
        </a:p>
      </dgm:t>
    </dgm:pt>
    <dgm:pt modelId="{044C6B5F-69D1-498C-8623-AC44B5166D09}">
      <dgm:prSet custT="1"/>
      <dgm:spPr/>
      <dgm:t>
        <a:bodyPr/>
        <a:lstStyle/>
        <a:p>
          <a:r>
            <a:rPr lang="en-US" sz="1400" dirty="0">
              <a:latin typeface="Book Antiqua" panose="02040602050305030304" pitchFamily="18" charset="0"/>
            </a:rPr>
            <a:t>Develop final project plan</a:t>
          </a:r>
        </a:p>
      </dgm:t>
    </dgm:pt>
    <dgm:pt modelId="{9B1932DC-ED00-4F77-99CC-106AAB9E6376}" type="parTrans" cxnId="{99D1BED4-D477-4757-8F8D-4E880ACD36FA}">
      <dgm:prSet/>
      <dgm:spPr/>
      <dgm:t>
        <a:bodyPr/>
        <a:lstStyle/>
        <a:p>
          <a:endParaRPr lang="en-US" sz="1400">
            <a:latin typeface="Book Antiqua" panose="02040602050305030304" pitchFamily="18" charset="0"/>
          </a:endParaRPr>
        </a:p>
      </dgm:t>
    </dgm:pt>
    <dgm:pt modelId="{2A16EAB7-A13D-4D24-BD56-F488B2E035A7}" type="sibTrans" cxnId="{99D1BED4-D477-4757-8F8D-4E880ACD36FA}">
      <dgm:prSet/>
      <dgm:spPr/>
      <dgm:t>
        <a:bodyPr/>
        <a:lstStyle/>
        <a:p>
          <a:endParaRPr lang="en-US" sz="1400">
            <a:latin typeface="Book Antiqua" panose="02040602050305030304" pitchFamily="18" charset="0"/>
          </a:endParaRPr>
        </a:p>
      </dgm:t>
    </dgm:pt>
    <dgm:pt modelId="{460F10FF-688B-4082-BB3A-040AFE02B0E1}">
      <dgm:prSet custT="1"/>
      <dgm:spPr/>
      <dgm:t>
        <a:bodyPr/>
        <a:lstStyle/>
        <a:p>
          <a:r>
            <a:rPr lang="en-US" sz="1400" dirty="0">
              <a:latin typeface="Book Antiqua" panose="02040602050305030304" pitchFamily="18" charset="0"/>
            </a:rPr>
            <a:t>Get sign off</a:t>
          </a:r>
        </a:p>
      </dgm:t>
    </dgm:pt>
    <dgm:pt modelId="{D4B9ED41-7CF7-4BF9-BE54-A06AA5314F8F}" type="parTrans" cxnId="{99B2A022-88C6-4988-B3E8-50B5ADB9D267}">
      <dgm:prSet/>
      <dgm:spPr/>
      <dgm:t>
        <a:bodyPr/>
        <a:lstStyle/>
        <a:p>
          <a:endParaRPr lang="en-US" sz="1400">
            <a:latin typeface="Book Antiqua" panose="02040602050305030304" pitchFamily="18" charset="0"/>
          </a:endParaRPr>
        </a:p>
      </dgm:t>
    </dgm:pt>
    <dgm:pt modelId="{6B6F4892-5DDE-49B8-986A-F6F1E1B0FD2D}" type="sibTrans" cxnId="{99B2A022-88C6-4988-B3E8-50B5ADB9D267}">
      <dgm:prSet/>
      <dgm:spPr/>
      <dgm:t>
        <a:bodyPr/>
        <a:lstStyle/>
        <a:p>
          <a:endParaRPr lang="en-US" sz="1400">
            <a:latin typeface="Book Antiqua" panose="02040602050305030304" pitchFamily="18" charset="0"/>
          </a:endParaRPr>
        </a:p>
      </dgm:t>
    </dgm:pt>
    <dgm:pt modelId="{1F041141-31BA-4CA0-A4AB-673166CF708F}">
      <dgm:prSet custT="1"/>
      <dgm:spPr/>
      <dgm:t>
        <a:bodyPr/>
        <a:lstStyle/>
        <a:p>
          <a:r>
            <a:rPr lang="en-US" sz="1400" dirty="0">
              <a:latin typeface="Book Antiqua" panose="02040602050305030304" pitchFamily="18" charset="0"/>
            </a:rPr>
            <a:t>Kick off Meeting</a:t>
          </a:r>
        </a:p>
      </dgm:t>
    </dgm:pt>
    <dgm:pt modelId="{1382F701-1389-4085-8EA7-5128ED233A70}" type="parTrans" cxnId="{97A21F8A-ED24-497B-91F6-679B9298A723}">
      <dgm:prSet/>
      <dgm:spPr/>
      <dgm:t>
        <a:bodyPr/>
        <a:lstStyle/>
        <a:p>
          <a:endParaRPr lang="en-US" sz="1400">
            <a:latin typeface="Book Antiqua" panose="02040602050305030304" pitchFamily="18" charset="0"/>
          </a:endParaRPr>
        </a:p>
      </dgm:t>
    </dgm:pt>
    <dgm:pt modelId="{0995E9BA-2142-46C9-B11A-D735F746BB36}" type="sibTrans" cxnId="{97A21F8A-ED24-497B-91F6-679B9298A723}">
      <dgm:prSet/>
      <dgm:spPr/>
      <dgm:t>
        <a:bodyPr/>
        <a:lstStyle/>
        <a:p>
          <a:endParaRPr lang="en-US" sz="1400">
            <a:latin typeface="Book Antiqua" panose="02040602050305030304" pitchFamily="18" charset="0"/>
          </a:endParaRPr>
        </a:p>
      </dgm:t>
    </dgm:pt>
    <dgm:pt modelId="{DD0925DE-1C5A-4BD4-A88C-EBCA4C35C0AB}" type="pres">
      <dgm:prSet presAssocID="{CA5B9A21-999D-4F73-9F60-93B847548DF6}" presName="Name0" presStyleCnt="0">
        <dgm:presLayoutVars>
          <dgm:dir/>
          <dgm:resizeHandles/>
        </dgm:presLayoutVars>
      </dgm:prSet>
      <dgm:spPr/>
    </dgm:pt>
    <dgm:pt modelId="{B756165F-A158-43B8-9177-B0C57577EDF5}" type="pres">
      <dgm:prSet presAssocID="{3B73AE83-654C-4A05-80E3-E35C2CCE59FA}" presName="compNode" presStyleCnt="0"/>
      <dgm:spPr/>
    </dgm:pt>
    <dgm:pt modelId="{C2AA0097-5B1B-4AB3-8841-F10C58F5802E}" type="pres">
      <dgm:prSet presAssocID="{3B73AE83-654C-4A05-80E3-E35C2CCE59FA}" presName="dummyConnPt" presStyleCnt="0"/>
      <dgm:spPr/>
    </dgm:pt>
    <dgm:pt modelId="{95CCDACA-8783-4824-B690-015E662B8A1F}" type="pres">
      <dgm:prSet presAssocID="{3B73AE83-654C-4A05-80E3-E35C2CCE59FA}" presName="node" presStyleLbl="node1" presStyleIdx="0" presStyleCnt="16">
        <dgm:presLayoutVars>
          <dgm:bulletEnabled val="1"/>
        </dgm:presLayoutVars>
      </dgm:prSet>
      <dgm:spPr/>
    </dgm:pt>
    <dgm:pt modelId="{8381BE83-D6F5-49C7-8110-AAC886183FB5}" type="pres">
      <dgm:prSet presAssocID="{B9CF1F81-2BE0-43C7-ABCA-F6C22C5F3F87}" presName="sibTrans" presStyleLbl="bgSibTrans2D1" presStyleIdx="0" presStyleCnt="15"/>
      <dgm:spPr/>
    </dgm:pt>
    <dgm:pt modelId="{8AD3C707-DE9A-4E02-8839-46F8F696CB6B}" type="pres">
      <dgm:prSet presAssocID="{782DB8E2-E19D-4B68-B206-3CD88E480BC5}" presName="compNode" presStyleCnt="0"/>
      <dgm:spPr/>
    </dgm:pt>
    <dgm:pt modelId="{9F77E98F-EB12-4FCE-AD6E-DD546201FB40}" type="pres">
      <dgm:prSet presAssocID="{782DB8E2-E19D-4B68-B206-3CD88E480BC5}" presName="dummyConnPt" presStyleCnt="0"/>
      <dgm:spPr/>
    </dgm:pt>
    <dgm:pt modelId="{04EDF14B-219C-4D3E-B01B-19976D5A8907}" type="pres">
      <dgm:prSet presAssocID="{782DB8E2-E19D-4B68-B206-3CD88E480BC5}" presName="node" presStyleLbl="node1" presStyleIdx="1" presStyleCnt="16">
        <dgm:presLayoutVars>
          <dgm:bulletEnabled val="1"/>
        </dgm:presLayoutVars>
      </dgm:prSet>
      <dgm:spPr/>
    </dgm:pt>
    <dgm:pt modelId="{D4DE889D-1ED1-46D9-A97C-F802AFFB3E1F}" type="pres">
      <dgm:prSet presAssocID="{4859F4F2-2361-48CD-A990-091509B3F7D9}" presName="sibTrans" presStyleLbl="bgSibTrans2D1" presStyleIdx="1" presStyleCnt="15"/>
      <dgm:spPr/>
    </dgm:pt>
    <dgm:pt modelId="{2ACFC824-90C0-4728-B545-BCA60F74932E}" type="pres">
      <dgm:prSet presAssocID="{939EF4B8-66FD-4E10-A29D-CE48E9F38175}" presName="compNode" presStyleCnt="0"/>
      <dgm:spPr/>
    </dgm:pt>
    <dgm:pt modelId="{86008872-3E3D-42C4-9D1E-844A65C889B6}" type="pres">
      <dgm:prSet presAssocID="{939EF4B8-66FD-4E10-A29D-CE48E9F38175}" presName="dummyConnPt" presStyleCnt="0"/>
      <dgm:spPr/>
    </dgm:pt>
    <dgm:pt modelId="{0AAA0740-878C-4A93-AE81-3A65C214F0A0}" type="pres">
      <dgm:prSet presAssocID="{939EF4B8-66FD-4E10-A29D-CE48E9F38175}" presName="node" presStyleLbl="node1" presStyleIdx="2" presStyleCnt="16">
        <dgm:presLayoutVars>
          <dgm:bulletEnabled val="1"/>
        </dgm:presLayoutVars>
      </dgm:prSet>
      <dgm:spPr/>
    </dgm:pt>
    <dgm:pt modelId="{9E7D4851-797D-4A30-B07D-33E43FD2AF22}" type="pres">
      <dgm:prSet presAssocID="{905D10A2-8757-4D0D-BF70-42192B3C4CA6}" presName="sibTrans" presStyleLbl="bgSibTrans2D1" presStyleIdx="2" presStyleCnt="15"/>
      <dgm:spPr/>
    </dgm:pt>
    <dgm:pt modelId="{97D918E6-C307-4B21-91C2-503BA6F2F49D}" type="pres">
      <dgm:prSet presAssocID="{24156415-0FF6-4798-8D04-D06FFB8D632E}" presName="compNode" presStyleCnt="0"/>
      <dgm:spPr/>
    </dgm:pt>
    <dgm:pt modelId="{4DBCDB36-BD75-41B7-86BD-49948D7D63EC}" type="pres">
      <dgm:prSet presAssocID="{24156415-0FF6-4798-8D04-D06FFB8D632E}" presName="dummyConnPt" presStyleCnt="0"/>
      <dgm:spPr/>
    </dgm:pt>
    <dgm:pt modelId="{566E5787-AC64-4256-99FE-7EDA5275F75D}" type="pres">
      <dgm:prSet presAssocID="{24156415-0FF6-4798-8D04-D06FFB8D632E}" presName="node" presStyleLbl="node1" presStyleIdx="3" presStyleCnt="16">
        <dgm:presLayoutVars>
          <dgm:bulletEnabled val="1"/>
        </dgm:presLayoutVars>
      </dgm:prSet>
      <dgm:spPr/>
    </dgm:pt>
    <dgm:pt modelId="{535B7E2F-8871-434D-8AF7-5C58B2F87F49}" type="pres">
      <dgm:prSet presAssocID="{77073C4D-E587-403C-8DB0-59470F24F1EB}" presName="sibTrans" presStyleLbl="bgSibTrans2D1" presStyleIdx="3" presStyleCnt="15"/>
      <dgm:spPr/>
    </dgm:pt>
    <dgm:pt modelId="{1D88E16F-65CE-45B8-AC3F-B7300F89348B}" type="pres">
      <dgm:prSet presAssocID="{965DC66C-A591-4D0A-AEBA-A15422FEABD4}" presName="compNode" presStyleCnt="0"/>
      <dgm:spPr/>
    </dgm:pt>
    <dgm:pt modelId="{2791BB96-938A-4A04-9534-1727F7FC53FB}" type="pres">
      <dgm:prSet presAssocID="{965DC66C-A591-4D0A-AEBA-A15422FEABD4}" presName="dummyConnPt" presStyleCnt="0"/>
      <dgm:spPr/>
    </dgm:pt>
    <dgm:pt modelId="{16E3BBC8-E535-47E5-A5F2-7042325B7577}" type="pres">
      <dgm:prSet presAssocID="{965DC66C-A591-4D0A-AEBA-A15422FEABD4}" presName="node" presStyleLbl="node1" presStyleIdx="4" presStyleCnt="16">
        <dgm:presLayoutVars>
          <dgm:bulletEnabled val="1"/>
        </dgm:presLayoutVars>
      </dgm:prSet>
      <dgm:spPr/>
    </dgm:pt>
    <dgm:pt modelId="{92FBC929-7384-4660-A0B6-CFF94BFD426B}" type="pres">
      <dgm:prSet presAssocID="{1010C170-F35E-4FBB-A71B-0968B9D7CE8A}" presName="sibTrans" presStyleLbl="bgSibTrans2D1" presStyleIdx="4" presStyleCnt="15"/>
      <dgm:spPr/>
    </dgm:pt>
    <dgm:pt modelId="{FFEC8507-6A44-4501-BB79-04E04D992AB7}" type="pres">
      <dgm:prSet presAssocID="{50DC2663-AB1D-4AAA-8B85-B73413DC896E}" presName="compNode" presStyleCnt="0"/>
      <dgm:spPr/>
    </dgm:pt>
    <dgm:pt modelId="{B29168D4-AD44-45D4-AF22-E6387214A529}" type="pres">
      <dgm:prSet presAssocID="{50DC2663-AB1D-4AAA-8B85-B73413DC896E}" presName="dummyConnPt" presStyleCnt="0"/>
      <dgm:spPr/>
    </dgm:pt>
    <dgm:pt modelId="{6D0EBC28-1954-41D6-8BA3-522EE71BA232}" type="pres">
      <dgm:prSet presAssocID="{50DC2663-AB1D-4AAA-8B85-B73413DC896E}" presName="node" presStyleLbl="node1" presStyleIdx="5" presStyleCnt="16">
        <dgm:presLayoutVars>
          <dgm:bulletEnabled val="1"/>
        </dgm:presLayoutVars>
      </dgm:prSet>
      <dgm:spPr/>
    </dgm:pt>
    <dgm:pt modelId="{E5CCB277-0B79-41CD-A011-04EE4262DC54}" type="pres">
      <dgm:prSet presAssocID="{A56D9064-4467-47AE-A5F9-31F98BE10B47}" presName="sibTrans" presStyleLbl="bgSibTrans2D1" presStyleIdx="5" presStyleCnt="15"/>
      <dgm:spPr/>
    </dgm:pt>
    <dgm:pt modelId="{368E8901-6017-412C-BA24-13FAB543F084}" type="pres">
      <dgm:prSet presAssocID="{CA83A82C-EB35-49B6-AD23-282A599C723F}" presName="compNode" presStyleCnt="0"/>
      <dgm:spPr/>
    </dgm:pt>
    <dgm:pt modelId="{C3384CF5-C822-4DAA-AE8D-E360E01C99AD}" type="pres">
      <dgm:prSet presAssocID="{CA83A82C-EB35-49B6-AD23-282A599C723F}" presName="dummyConnPt" presStyleCnt="0"/>
      <dgm:spPr/>
    </dgm:pt>
    <dgm:pt modelId="{BC7766AC-610E-4A8B-9879-376E7944122A}" type="pres">
      <dgm:prSet presAssocID="{CA83A82C-EB35-49B6-AD23-282A599C723F}" presName="node" presStyleLbl="node1" presStyleIdx="6" presStyleCnt="16">
        <dgm:presLayoutVars>
          <dgm:bulletEnabled val="1"/>
        </dgm:presLayoutVars>
      </dgm:prSet>
      <dgm:spPr/>
    </dgm:pt>
    <dgm:pt modelId="{E9355B2B-889A-427D-B651-38C49C47F346}" type="pres">
      <dgm:prSet presAssocID="{CEBAF6BA-3D54-4F35-8A4B-67B9D2BB3492}" presName="sibTrans" presStyleLbl="bgSibTrans2D1" presStyleIdx="6" presStyleCnt="15"/>
      <dgm:spPr/>
    </dgm:pt>
    <dgm:pt modelId="{91FC9479-9E7E-444B-86E0-3ADBF512D0FC}" type="pres">
      <dgm:prSet presAssocID="{F5C13602-BEBF-436C-B70B-F4A9A53008F3}" presName="compNode" presStyleCnt="0"/>
      <dgm:spPr/>
    </dgm:pt>
    <dgm:pt modelId="{4B71CE05-FCB2-47A6-B959-3D32570C5D80}" type="pres">
      <dgm:prSet presAssocID="{F5C13602-BEBF-436C-B70B-F4A9A53008F3}" presName="dummyConnPt" presStyleCnt="0"/>
      <dgm:spPr/>
    </dgm:pt>
    <dgm:pt modelId="{523F626E-7AE9-4614-8880-051B21BE266B}" type="pres">
      <dgm:prSet presAssocID="{F5C13602-BEBF-436C-B70B-F4A9A53008F3}" presName="node" presStyleLbl="node1" presStyleIdx="7" presStyleCnt="16">
        <dgm:presLayoutVars>
          <dgm:bulletEnabled val="1"/>
        </dgm:presLayoutVars>
      </dgm:prSet>
      <dgm:spPr/>
    </dgm:pt>
    <dgm:pt modelId="{380F3C3C-44E7-4ECB-A78C-F676E2EF5286}" type="pres">
      <dgm:prSet presAssocID="{40C3E9AE-BDFE-40FD-B43C-C02D0762D90F}" presName="sibTrans" presStyleLbl="bgSibTrans2D1" presStyleIdx="7" presStyleCnt="15"/>
      <dgm:spPr/>
    </dgm:pt>
    <dgm:pt modelId="{1B601F69-7138-406D-BDD1-B7816CF16DDA}" type="pres">
      <dgm:prSet presAssocID="{49736E63-CA94-410F-927F-914E635BC0FC}" presName="compNode" presStyleCnt="0"/>
      <dgm:spPr/>
    </dgm:pt>
    <dgm:pt modelId="{04B3F46D-1242-42F9-9BD3-08C803C3D7EF}" type="pres">
      <dgm:prSet presAssocID="{49736E63-CA94-410F-927F-914E635BC0FC}" presName="dummyConnPt" presStyleCnt="0"/>
      <dgm:spPr/>
    </dgm:pt>
    <dgm:pt modelId="{22D46DC1-53C5-41CF-BB1C-5C003FC553A0}" type="pres">
      <dgm:prSet presAssocID="{49736E63-CA94-410F-927F-914E635BC0FC}" presName="node" presStyleLbl="node1" presStyleIdx="8" presStyleCnt="16">
        <dgm:presLayoutVars>
          <dgm:bulletEnabled val="1"/>
        </dgm:presLayoutVars>
      </dgm:prSet>
      <dgm:spPr/>
    </dgm:pt>
    <dgm:pt modelId="{06B88C0F-F087-4ECA-A4E7-F32237697CBA}" type="pres">
      <dgm:prSet presAssocID="{132B66CA-6679-4DFE-855A-0035B10CC0D1}" presName="sibTrans" presStyleLbl="bgSibTrans2D1" presStyleIdx="8" presStyleCnt="15"/>
      <dgm:spPr/>
    </dgm:pt>
    <dgm:pt modelId="{5733B5F9-E40C-4EFF-A37B-3A659FF8215F}" type="pres">
      <dgm:prSet presAssocID="{CE582107-2E1E-464B-A68D-594F0DDFA860}" presName="compNode" presStyleCnt="0"/>
      <dgm:spPr/>
    </dgm:pt>
    <dgm:pt modelId="{8F28FE8B-A483-4242-9905-F76A5EC7F404}" type="pres">
      <dgm:prSet presAssocID="{CE582107-2E1E-464B-A68D-594F0DDFA860}" presName="dummyConnPt" presStyleCnt="0"/>
      <dgm:spPr/>
    </dgm:pt>
    <dgm:pt modelId="{A99E0A6E-A30E-4565-8F69-82181C6827FE}" type="pres">
      <dgm:prSet presAssocID="{CE582107-2E1E-464B-A68D-594F0DDFA860}" presName="node" presStyleLbl="node1" presStyleIdx="9" presStyleCnt="16">
        <dgm:presLayoutVars>
          <dgm:bulletEnabled val="1"/>
        </dgm:presLayoutVars>
      </dgm:prSet>
      <dgm:spPr/>
    </dgm:pt>
    <dgm:pt modelId="{F006D0C6-7C6E-498C-B63E-52BA99AF6C00}" type="pres">
      <dgm:prSet presAssocID="{0DC79F2B-5ADA-446A-8B3B-E00A2F310231}" presName="sibTrans" presStyleLbl="bgSibTrans2D1" presStyleIdx="9" presStyleCnt="15"/>
      <dgm:spPr/>
    </dgm:pt>
    <dgm:pt modelId="{3CB9EE95-995B-4358-AA59-961F958FE506}" type="pres">
      <dgm:prSet presAssocID="{16B21D8E-75CF-4698-A848-F39781FEBDE2}" presName="compNode" presStyleCnt="0"/>
      <dgm:spPr/>
    </dgm:pt>
    <dgm:pt modelId="{E07E0062-5E90-413A-A1F5-F066535109E1}" type="pres">
      <dgm:prSet presAssocID="{16B21D8E-75CF-4698-A848-F39781FEBDE2}" presName="dummyConnPt" presStyleCnt="0"/>
      <dgm:spPr/>
    </dgm:pt>
    <dgm:pt modelId="{E8E6EAEC-E158-4CED-9EE1-A14C22928D7C}" type="pres">
      <dgm:prSet presAssocID="{16B21D8E-75CF-4698-A848-F39781FEBDE2}" presName="node" presStyleLbl="node1" presStyleIdx="10" presStyleCnt="16">
        <dgm:presLayoutVars>
          <dgm:bulletEnabled val="1"/>
        </dgm:presLayoutVars>
      </dgm:prSet>
      <dgm:spPr/>
    </dgm:pt>
    <dgm:pt modelId="{343234E8-C74D-4796-AB00-5DB8FABCEB30}" type="pres">
      <dgm:prSet presAssocID="{5CC63D1B-AB27-4B48-B978-FC03F81A401A}" presName="sibTrans" presStyleLbl="bgSibTrans2D1" presStyleIdx="10" presStyleCnt="15"/>
      <dgm:spPr/>
    </dgm:pt>
    <dgm:pt modelId="{2590F0BB-7B22-4E62-BB6C-877FB928F2DB}" type="pres">
      <dgm:prSet presAssocID="{D1B3D050-D340-4CCC-9923-955DB03CBFCE}" presName="compNode" presStyleCnt="0"/>
      <dgm:spPr/>
    </dgm:pt>
    <dgm:pt modelId="{ED285175-275F-467F-926D-527D927355CC}" type="pres">
      <dgm:prSet presAssocID="{D1B3D050-D340-4CCC-9923-955DB03CBFCE}" presName="dummyConnPt" presStyleCnt="0"/>
      <dgm:spPr/>
    </dgm:pt>
    <dgm:pt modelId="{359CAF97-4A33-4AB0-8406-EC8F2D7106EA}" type="pres">
      <dgm:prSet presAssocID="{D1B3D050-D340-4CCC-9923-955DB03CBFCE}" presName="node" presStyleLbl="node1" presStyleIdx="11" presStyleCnt="16">
        <dgm:presLayoutVars>
          <dgm:bulletEnabled val="1"/>
        </dgm:presLayoutVars>
      </dgm:prSet>
      <dgm:spPr/>
    </dgm:pt>
    <dgm:pt modelId="{5135D3C4-FD54-4A45-906C-C32C0ED2C32C}" type="pres">
      <dgm:prSet presAssocID="{FF63331E-EF40-4315-95E1-B8067A224F4B}" presName="sibTrans" presStyleLbl="bgSibTrans2D1" presStyleIdx="11" presStyleCnt="15"/>
      <dgm:spPr/>
    </dgm:pt>
    <dgm:pt modelId="{E3487DAD-38CB-4FF8-9299-20EA7B44C46E}" type="pres">
      <dgm:prSet presAssocID="{A78FE6B6-C59D-48C4-BA38-5E9B316D333F}" presName="compNode" presStyleCnt="0"/>
      <dgm:spPr/>
    </dgm:pt>
    <dgm:pt modelId="{73081F20-112B-46F3-8E05-CE7AA6F14B0B}" type="pres">
      <dgm:prSet presAssocID="{A78FE6B6-C59D-48C4-BA38-5E9B316D333F}" presName="dummyConnPt" presStyleCnt="0"/>
      <dgm:spPr/>
    </dgm:pt>
    <dgm:pt modelId="{088D00CA-362C-40D1-A3FA-AFB70B6B5FDA}" type="pres">
      <dgm:prSet presAssocID="{A78FE6B6-C59D-48C4-BA38-5E9B316D333F}" presName="node" presStyleLbl="node1" presStyleIdx="12" presStyleCnt="16">
        <dgm:presLayoutVars>
          <dgm:bulletEnabled val="1"/>
        </dgm:presLayoutVars>
      </dgm:prSet>
      <dgm:spPr/>
    </dgm:pt>
    <dgm:pt modelId="{3E3A48B6-4ED2-4A4A-ABAC-251B9843EB49}" type="pres">
      <dgm:prSet presAssocID="{71C53440-AD62-4CA3-97C4-1458940AF45A}" presName="sibTrans" presStyleLbl="bgSibTrans2D1" presStyleIdx="12" presStyleCnt="15"/>
      <dgm:spPr/>
    </dgm:pt>
    <dgm:pt modelId="{E8091CEF-32FD-49F2-A9EB-906CBED7C203}" type="pres">
      <dgm:prSet presAssocID="{044C6B5F-69D1-498C-8623-AC44B5166D09}" presName="compNode" presStyleCnt="0"/>
      <dgm:spPr/>
    </dgm:pt>
    <dgm:pt modelId="{3C467C89-47B8-4407-9E57-6558B04AB174}" type="pres">
      <dgm:prSet presAssocID="{044C6B5F-69D1-498C-8623-AC44B5166D09}" presName="dummyConnPt" presStyleCnt="0"/>
      <dgm:spPr/>
    </dgm:pt>
    <dgm:pt modelId="{A8AE0328-B9F3-4B77-BBD3-5C22B410B9EE}" type="pres">
      <dgm:prSet presAssocID="{044C6B5F-69D1-498C-8623-AC44B5166D09}" presName="node" presStyleLbl="node1" presStyleIdx="13" presStyleCnt="16">
        <dgm:presLayoutVars>
          <dgm:bulletEnabled val="1"/>
        </dgm:presLayoutVars>
      </dgm:prSet>
      <dgm:spPr/>
    </dgm:pt>
    <dgm:pt modelId="{0727C1A9-BF42-4900-A376-F9228B1D7AD6}" type="pres">
      <dgm:prSet presAssocID="{2A16EAB7-A13D-4D24-BD56-F488B2E035A7}" presName="sibTrans" presStyleLbl="bgSibTrans2D1" presStyleIdx="13" presStyleCnt="15"/>
      <dgm:spPr/>
    </dgm:pt>
    <dgm:pt modelId="{BB6EADEB-A0FC-4C32-B4DC-836252F55E80}" type="pres">
      <dgm:prSet presAssocID="{460F10FF-688B-4082-BB3A-040AFE02B0E1}" presName="compNode" presStyleCnt="0"/>
      <dgm:spPr/>
    </dgm:pt>
    <dgm:pt modelId="{ED49CAAA-FC3A-4925-8291-6A2ECB3F49F2}" type="pres">
      <dgm:prSet presAssocID="{460F10FF-688B-4082-BB3A-040AFE02B0E1}" presName="dummyConnPt" presStyleCnt="0"/>
      <dgm:spPr/>
    </dgm:pt>
    <dgm:pt modelId="{E1196611-B115-4D5A-85FF-79E83B9A1E82}" type="pres">
      <dgm:prSet presAssocID="{460F10FF-688B-4082-BB3A-040AFE02B0E1}" presName="node" presStyleLbl="node1" presStyleIdx="14" presStyleCnt="16">
        <dgm:presLayoutVars>
          <dgm:bulletEnabled val="1"/>
        </dgm:presLayoutVars>
      </dgm:prSet>
      <dgm:spPr/>
    </dgm:pt>
    <dgm:pt modelId="{8D525CE4-1286-4A2A-A633-C850C74F5096}" type="pres">
      <dgm:prSet presAssocID="{6B6F4892-5DDE-49B8-986A-F6F1E1B0FD2D}" presName="sibTrans" presStyleLbl="bgSibTrans2D1" presStyleIdx="14" presStyleCnt="15"/>
      <dgm:spPr/>
    </dgm:pt>
    <dgm:pt modelId="{7D0E2622-BFD2-4580-82CB-FB757F78C8CA}" type="pres">
      <dgm:prSet presAssocID="{1F041141-31BA-4CA0-A4AB-673166CF708F}" presName="compNode" presStyleCnt="0"/>
      <dgm:spPr/>
    </dgm:pt>
    <dgm:pt modelId="{6CCB4DCB-629F-4FD9-86C7-BCB44814EA6F}" type="pres">
      <dgm:prSet presAssocID="{1F041141-31BA-4CA0-A4AB-673166CF708F}" presName="dummyConnPt" presStyleCnt="0"/>
      <dgm:spPr/>
    </dgm:pt>
    <dgm:pt modelId="{5AB597FF-412A-4FD5-B17A-4ABB5F0B9304}" type="pres">
      <dgm:prSet presAssocID="{1F041141-31BA-4CA0-A4AB-673166CF708F}" presName="node" presStyleLbl="node1" presStyleIdx="15" presStyleCnt="16">
        <dgm:presLayoutVars>
          <dgm:bulletEnabled val="1"/>
        </dgm:presLayoutVars>
      </dgm:prSet>
      <dgm:spPr/>
    </dgm:pt>
  </dgm:ptLst>
  <dgm:cxnLst>
    <dgm:cxn modelId="{6DF19700-5A1D-4FF9-8162-E720FC54A6FE}" srcId="{CA5B9A21-999D-4F73-9F60-93B847548DF6}" destId="{50DC2663-AB1D-4AAA-8B85-B73413DC896E}" srcOrd="5" destOrd="0" parTransId="{C176A42F-D4E0-4CA8-BB91-491DA19827D6}" sibTransId="{A56D9064-4467-47AE-A5F9-31F98BE10B47}"/>
    <dgm:cxn modelId="{EE090801-91A8-4F97-811C-63B7D18A86A9}" srcId="{CA5B9A21-999D-4F73-9F60-93B847548DF6}" destId="{49736E63-CA94-410F-927F-914E635BC0FC}" srcOrd="8" destOrd="0" parTransId="{3B9A259C-6915-4433-B1DE-59EE84BF6CCA}" sibTransId="{132B66CA-6679-4DFE-855A-0035B10CC0D1}"/>
    <dgm:cxn modelId="{C73F7C0C-F33D-401F-9ED9-BE2096554B1F}" type="presOf" srcId="{A78FE6B6-C59D-48C4-BA38-5E9B316D333F}" destId="{088D00CA-362C-40D1-A3FA-AFB70B6B5FDA}" srcOrd="0" destOrd="0" presId="urn:microsoft.com/office/officeart/2005/8/layout/bProcess4"/>
    <dgm:cxn modelId="{1A97D30D-2A57-4DD4-8B05-F9D70F7A5AA9}" type="presOf" srcId="{CA83A82C-EB35-49B6-AD23-282A599C723F}" destId="{BC7766AC-610E-4A8B-9879-376E7944122A}" srcOrd="0" destOrd="0" presId="urn:microsoft.com/office/officeart/2005/8/layout/bProcess4"/>
    <dgm:cxn modelId="{078C6112-753B-4919-AD38-9C18F6B39365}" type="presOf" srcId="{5CC63D1B-AB27-4B48-B978-FC03F81A401A}" destId="{343234E8-C74D-4796-AB00-5DB8FABCEB30}" srcOrd="0" destOrd="0" presId="urn:microsoft.com/office/officeart/2005/8/layout/bProcess4"/>
    <dgm:cxn modelId="{2ACCCA17-9011-41C5-84C1-8350977070EF}" srcId="{CA5B9A21-999D-4F73-9F60-93B847548DF6}" destId="{965DC66C-A591-4D0A-AEBA-A15422FEABD4}" srcOrd="4" destOrd="0" parTransId="{C05A01AC-87C7-4900-9830-AA771C008296}" sibTransId="{1010C170-F35E-4FBB-A71B-0968B9D7CE8A}"/>
    <dgm:cxn modelId="{15EBCD18-EE66-4695-B315-C429837E7D1C}" srcId="{CA5B9A21-999D-4F73-9F60-93B847548DF6}" destId="{F5C13602-BEBF-436C-B70B-F4A9A53008F3}" srcOrd="7" destOrd="0" parTransId="{F2A462CB-CBA1-45CA-B08F-3DF64C73A1BE}" sibTransId="{40C3E9AE-BDFE-40FD-B43C-C02D0762D90F}"/>
    <dgm:cxn modelId="{CF64EB1A-B652-4818-A3FB-4D0703C9BDF6}" type="presOf" srcId="{77073C4D-E587-403C-8DB0-59470F24F1EB}" destId="{535B7E2F-8871-434D-8AF7-5C58B2F87F49}" srcOrd="0" destOrd="0" presId="urn:microsoft.com/office/officeart/2005/8/layout/bProcess4"/>
    <dgm:cxn modelId="{18AD2E22-E487-455B-9283-0ED5F4F45FF3}" srcId="{CA5B9A21-999D-4F73-9F60-93B847548DF6}" destId="{CE582107-2E1E-464B-A68D-594F0DDFA860}" srcOrd="9" destOrd="0" parTransId="{FE3B53E6-4D54-4771-8B98-E5F4AB8777BF}" sibTransId="{0DC79F2B-5ADA-446A-8B3B-E00A2F310231}"/>
    <dgm:cxn modelId="{99B2A022-88C6-4988-B3E8-50B5ADB9D267}" srcId="{CA5B9A21-999D-4F73-9F60-93B847548DF6}" destId="{460F10FF-688B-4082-BB3A-040AFE02B0E1}" srcOrd="14" destOrd="0" parTransId="{D4B9ED41-7CF7-4BF9-BE54-A06AA5314F8F}" sibTransId="{6B6F4892-5DDE-49B8-986A-F6F1E1B0FD2D}"/>
    <dgm:cxn modelId="{6EFFD424-D708-4234-A2BD-A731F92F6335}" srcId="{CA5B9A21-999D-4F73-9F60-93B847548DF6}" destId="{A78FE6B6-C59D-48C4-BA38-5E9B316D333F}" srcOrd="12" destOrd="0" parTransId="{668E6BD7-7511-48B8-A04B-72DE8644EAB7}" sibTransId="{71C53440-AD62-4CA3-97C4-1458940AF45A}"/>
    <dgm:cxn modelId="{D9673A29-AA8B-4156-83FB-69D39D70B0E6}" type="presOf" srcId="{0DC79F2B-5ADA-446A-8B3B-E00A2F310231}" destId="{F006D0C6-7C6E-498C-B63E-52BA99AF6C00}" srcOrd="0" destOrd="0" presId="urn:microsoft.com/office/officeart/2005/8/layout/bProcess4"/>
    <dgm:cxn modelId="{46920130-DA73-4E59-8E7C-238073C68526}" srcId="{CA5B9A21-999D-4F73-9F60-93B847548DF6}" destId="{782DB8E2-E19D-4B68-B206-3CD88E480BC5}" srcOrd="1" destOrd="0" parTransId="{62974C23-340A-45C0-A560-DF785BDA8A0A}" sibTransId="{4859F4F2-2361-48CD-A990-091509B3F7D9}"/>
    <dgm:cxn modelId="{08716239-07BB-470B-AB44-AE6B79F3B0D1}" type="presOf" srcId="{CA5B9A21-999D-4F73-9F60-93B847548DF6}" destId="{DD0925DE-1C5A-4BD4-A88C-EBCA4C35C0AB}" srcOrd="0" destOrd="0" presId="urn:microsoft.com/office/officeart/2005/8/layout/bProcess4"/>
    <dgm:cxn modelId="{02B8F754-440E-43B0-A062-4F13339ABE49}" type="presOf" srcId="{FF63331E-EF40-4315-95E1-B8067A224F4B}" destId="{5135D3C4-FD54-4A45-906C-C32C0ED2C32C}" srcOrd="0" destOrd="0" presId="urn:microsoft.com/office/officeart/2005/8/layout/bProcess4"/>
    <dgm:cxn modelId="{A45ACB62-0B64-4BEE-A7FE-7656728D01D8}" type="presOf" srcId="{49736E63-CA94-410F-927F-914E635BC0FC}" destId="{22D46DC1-53C5-41CF-BB1C-5C003FC553A0}" srcOrd="0" destOrd="0" presId="urn:microsoft.com/office/officeart/2005/8/layout/bProcess4"/>
    <dgm:cxn modelId="{38D0CD63-1C1B-473F-8CF5-7BFEF990697A}" type="presOf" srcId="{D1B3D050-D340-4CCC-9923-955DB03CBFCE}" destId="{359CAF97-4A33-4AB0-8406-EC8F2D7106EA}" srcOrd="0" destOrd="0" presId="urn:microsoft.com/office/officeart/2005/8/layout/bProcess4"/>
    <dgm:cxn modelId="{7B89F269-06C7-4B99-9AB7-408AE725D53D}" type="presOf" srcId="{6B6F4892-5DDE-49B8-986A-F6F1E1B0FD2D}" destId="{8D525CE4-1286-4A2A-A633-C850C74F5096}" srcOrd="0" destOrd="0" presId="urn:microsoft.com/office/officeart/2005/8/layout/bProcess4"/>
    <dgm:cxn modelId="{7EA9EC6F-5385-4D59-9B2E-39C2D0633565}" type="presOf" srcId="{4859F4F2-2361-48CD-A990-091509B3F7D9}" destId="{D4DE889D-1ED1-46D9-A97C-F802AFFB3E1F}" srcOrd="0" destOrd="0" presId="urn:microsoft.com/office/officeart/2005/8/layout/bProcess4"/>
    <dgm:cxn modelId="{5D265377-7797-4F23-926C-F1A16986CA66}" type="presOf" srcId="{132B66CA-6679-4DFE-855A-0035B10CC0D1}" destId="{06B88C0F-F087-4ECA-A4E7-F32237697CBA}" srcOrd="0" destOrd="0" presId="urn:microsoft.com/office/officeart/2005/8/layout/bProcess4"/>
    <dgm:cxn modelId="{93601885-2947-4B2A-9E21-A13A42A42416}" type="presOf" srcId="{71C53440-AD62-4CA3-97C4-1458940AF45A}" destId="{3E3A48B6-4ED2-4A4A-ABAC-251B9843EB49}" srcOrd="0" destOrd="0" presId="urn:microsoft.com/office/officeart/2005/8/layout/bProcess4"/>
    <dgm:cxn modelId="{A4637C85-E66D-4E78-A25C-6314C1D40D72}" type="presOf" srcId="{1010C170-F35E-4FBB-A71B-0968B9D7CE8A}" destId="{92FBC929-7384-4660-A0B6-CFF94BFD426B}" srcOrd="0" destOrd="0" presId="urn:microsoft.com/office/officeart/2005/8/layout/bProcess4"/>
    <dgm:cxn modelId="{97A21F8A-ED24-497B-91F6-679B9298A723}" srcId="{CA5B9A21-999D-4F73-9F60-93B847548DF6}" destId="{1F041141-31BA-4CA0-A4AB-673166CF708F}" srcOrd="15" destOrd="0" parTransId="{1382F701-1389-4085-8EA7-5128ED233A70}" sibTransId="{0995E9BA-2142-46C9-B11A-D735F746BB36}"/>
    <dgm:cxn modelId="{36BFB98B-52BC-41F4-AD20-0A3F04EB8E22}" type="presOf" srcId="{CEBAF6BA-3D54-4F35-8A4B-67B9D2BB3492}" destId="{E9355B2B-889A-427D-B651-38C49C47F346}" srcOrd="0" destOrd="0" presId="urn:microsoft.com/office/officeart/2005/8/layout/bProcess4"/>
    <dgm:cxn modelId="{5106D38F-CED0-46D1-87E6-7FB22A829FAE}" type="presOf" srcId="{044C6B5F-69D1-498C-8623-AC44B5166D09}" destId="{A8AE0328-B9F3-4B77-BBD3-5C22B410B9EE}" srcOrd="0" destOrd="0" presId="urn:microsoft.com/office/officeart/2005/8/layout/bProcess4"/>
    <dgm:cxn modelId="{C9A8A192-EEFC-4653-A1BA-306D2131C429}" type="presOf" srcId="{1F041141-31BA-4CA0-A4AB-673166CF708F}" destId="{5AB597FF-412A-4FD5-B17A-4ABB5F0B9304}" srcOrd="0" destOrd="0" presId="urn:microsoft.com/office/officeart/2005/8/layout/bProcess4"/>
    <dgm:cxn modelId="{26220D9C-E420-4585-A282-640EE51570A7}" type="presOf" srcId="{40C3E9AE-BDFE-40FD-B43C-C02D0762D90F}" destId="{380F3C3C-44E7-4ECB-A78C-F676E2EF5286}" srcOrd="0" destOrd="0" presId="urn:microsoft.com/office/officeart/2005/8/layout/bProcess4"/>
    <dgm:cxn modelId="{E71B6B9D-CBE9-4A45-87AB-EB45D83EF946}" type="presOf" srcId="{905D10A2-8757-4D0D-BF70-42192B3C4CA6}" destId="{9E7D4851-797D-4A30-B07D-33E43FD2AF22}" srcOrd="0" destOrd="0" presId="urn:microsoft.com/office/officeart/2005/8/layout/bProcess4"/>
    <dgm:cxn modelId="{71A1D7A8-A30D-4E25-ABC7-7EDBE18DA523}" type="presOf" srcId="{3B73AE83-654C-4A05-80E3-E35C2CCE59FA}" destId="{95CCDACA-8783-4824-B690-015E662B8A1F}" srcOrd="0" destOrd="0" presId="urn:microsoft.com/office/officeart/2005/8/layout/bProcess4"/>
    <dgm:cxn modelId="{0B126DB6-B5D7-4CFD-A952-B10C9AE6044B}" type="presOf" srcId="{782DB8E2-E19D-4B68-B206-3CD88E480BC5}" destId="{04EDF14B-219C-4D3E-B01B-19976D5A8907}" srcOrd="0" destOrd="0" presId="urn:microsoft.com/office/officeart/2005/8/layout/bProcess4"/>
    <dgm:cxn modelId="{76568BB7-C90C-4618-8DDB-8548FC411C9D}" type="presOf" srcId="{F5C13602-BEBF-436C-B70B-F4A9A53008F3}" destId="{523F626E-7AE9-4614-8880-051B21BE266B}" srcOrd="0" destOrd="0" presId="urn:microsoft.com/office/officeart/2005/8/layout/bProcess4"/>
    <dgm:cxn modelId="{E63B8FB7-1B65-4EEF-91DC-19FE43AA405B}" srcId="{CA5B9A21-999D-4F73-9F60-93B847548DF6}" destId="{24156415-0FF6-4798-8D04-D06FFB8D632E}" srcOrd="3" destOrd="0" parTransId="{7D5DEC6D-7F2D-4DB5-A77C-15B3D012EBBB}" sibTransId="{77073C4D-E587-403C-8DB0-59470F24F1EB}"/>
    <dgm:cxn modelId="{A40FA6BA-36B7-4139-98DA-1640C937FF2E}" type="presOf" srcId="{24156415-0FF6-4798-8D04-D06FFB8D632E}" destId="{566E5787-AC64-4256-99FE-7EDA5275F75D}" srcOrd="0" destOrd="0" presId="urn:microsoft.com/office/officeart/2005/8/layout/bProcess4"/>
    <dgm:cxn modelId="{AF97C6BD-130E-467C-AC4C-61F0065CECEE}" srcId="{CA5B9A21-999D-4F73-9F60-93B847548DF6}" destId="{16B21D8E-75CF-4698-A848-F39781FEBDE2}" srcOrd="10" destOrd="0" parTransId="{B2F3B2F8-BED9-49BB-A5BA-8E27775EF12E}" sibTransId="{5CC63D1B-AB27-4B48-B978-FC03F81A401A}"/>
    <dgm:cxn modelId="{78A2CCC4-5AED-491B-BD66-16B37CDAAC04}" type="presOf" srcId="{16B21D8E-75CF-4698-A848-F39781FEBDE2}" destId="{E8E6EAEC-E158-4CED-9EE1-A14C22928D7C}" srcOrd="0" destOrd="0" presId="urn:microsoft.com/office/officeart/2005/8/layout/bProcess4"/>
    <dgm:cxn modelId="{0952E8C7-6BB3-43C1-AA9B-1D27741B4E73}" type="presOf" srcId="{50DC2663-AB1D-4AAA-8B85-B73413DC896E}" destId="{6D0EBC28-1954-41D6-8BA3-522EE71BA232}" srcOrd="0" destOrd="0" presId="urn:microsoft.com/office/officeart/2005/8/layout/bProcess4"/>
    <dgm:cxn modelId="{C696C9CB-7554-4F68-B998-E573EE794A04}" type="presOf" srcId="{CE582107-2E1E-464B-A68D-594F0DDFA860}" destId="{A99E0A6E-A30E-4565-8F69-82181C6827FE}" srcOrd="0" destOrd="0" presId="urn:microsoft.com/office/officeart/2005/8/layout/bProcess4"/>
    <dgm:cxn modelId="{2F5444D0-58A8-4278-B333-5169A729A37E}" srcId="{CA5B9A21-999D-4F73-9F60-93B847548DF6}" destId="{939EF4B8-66FD-4E10-A29D-CE48E9F38175}" srcOrd="2" destOrd="0" parTransId="{D78BC0FC-CCEF-4E01-BBD1-34E7D00D7D4C}" sibTransId="{905D10A2-8757-4D0D-BF70-42192B3C4CA6}"/>
    <dgm:cxn modelId="{77BDABD1-8C5D-417B-ADEB-833C6BEC7828}" type="presOf" srcId="{B9CF1F81-2BE0-43C7-ABCA-F6C22C5F3F87}" destId="{8381BE83-D6F5-49C7-8110-AAC886183FB5}" srcOrd="0" destOrd="0" presId="urn:microsoft.com/office/officeart/2005/8/layout/bProcess4"/>
    <dgm:cxn modelId="{DFB360D3-CE7F-40DB-85A9-53B4DB03AFBB}" type="presOf" srcId="{A56D9064-4467-47AE-A5F9-31F98BE10B47}" destId="{E5CCB277-0B79-41CD-A011-04EE4262DC54}" srcOrd="0" destOrd="0" presId="urn:microsoft.com/office/officeart/2005/8/layout/bProcess4"/>
    <dgm:cxn modelId="{966AA0D3-8473-43B9-9621-4BB970FA2412}" srcId="{CA5B9A21-999D-4F73-9F60-93B847548DF6}" destId="{D1B3D050-D340-4CCC-9923-955DB03CBFCE}" srcOrd="11" destOrd="0" parTransId="{BC11689B-206B-4D7A-9646-62695C9C0891}" sibTransId="{FF63331E-EF40-4315-95E1-B8067A224F4B}"/>
    <dgm:cxn modelId="{8C5F33D4-A63B-4B42-8BB8-DB9CAA43A3FD}" type="presOf" srcId="{939EF4B8-66FD-4E10-A29D-CE48E9F38175}" destId="{0AAA0740-878C-4A93-AE81-3A65C214F0A0}" srcOrd="0" destOrd="0" presId="urn:microsoft.com/office/officeart/2005/8/layout/bProcess4"/>
    <dgm:cxn modelId="{99D1BED4-D477-4757-8F8D-4E880ACD36FA}" srcId="{CA5B9A21-999D-4F73-9F60-93B847548DF6}" destId="{044C6B5F-69D1-498C-8623-AC44B5166D09}" srcOrd="13" destOrd="0" parTransId="{9B1932DC-ED00-4F77-99CC-106AAB9E6376}" sibTransId="{2A16EAB7-A13D-4D24-BD56-F488B2E035A7}"/>
    <dgm:cxn modelId="{117D11E2-EB25-43D1-91C3-7B069407E82A}" type="presOf" srcId="{2A16EAB7-A13D-4D24-BD56-F488B2E035A7}" destId="{0727C1A9-BF42-4900-A376-F9228B1D7AD6}" srcOrd="0" destOrd="0" presId="urn:microsoft.com/office/officeart/2005/8/layout/bProcess4"/>
    <dgm:cxn modelId="{96D219E4-AC00-4FC9-A6AE-4FA05B7EF617}" srcId="{CA5B9A21-999D-4F73-9F60-93B847548DF6}" destId="{CA83A82C-EB35-49B6-AD23-282A599C723F}" srcOrd="6" destOrd="0" parTransId="{C21556F5-11FE-417A-A28C-5B67B49B2F14}" sibTransId="{CEBAF6BA-3D54-4F35-8A4B-67B9D2BB3492}"/>
    <dgm:cxn modelId="{DD278AFA-A887-490B-9166-BDA3598A085B}" srcId="{CA5B9A21-999D-4F73-9F60-93B847548DF6}" destId="{3B73AE83-654C-4A05-80E3-E35C2CCE59FA}" srcOrd="0" destOrd="0" parTransId="{3BE57D92-2C7E-41E3-94A4-605C1A800A92}" sibTransId="{B9CF1F81-2BE0-43C7-ABCA-F6C22C5F3F87}"/>
    <dgm:cxn modelId="{5BB29EFD-ED90-4D0C-BC55-9B08844DA56B}" type="presOf" srcId="{460F10FF-688B-4082-BB3A-040AFE02B0E1}" destId="{E1196611-B115-4D5A-85FF-79E83B9A1E82}" srcOrd="0" destOrd="0" presId="urn:microsoft.com/office/officeart/2005/8/layout/bProcess4"/>
    <dgm:cxn modelId="{98A8CBFF-AFD4-46C1-8E83-68ABE76BDB07}" type="presOf" srcId="{965DC66C-A591-4D0A-AEBA-A15422FEABD4}" destId="{16E3BBC8-E535-47E5-A5F2-7042325B7577}" srcOrd="0" destOrd="0" presId="urn:microsoft.com/office/officeart/2005/8/layout/bProcess4"/>
    <dgm:cxn modelId="{3F086425-479D-4D0F-B27F-2EE2E3ABD7B6}" type="presParOf" srcId="{DD0925DE-1C5A-4BD4-A88C-EBCA4C35C0AB}" destId="{B756165F-A158-43B8-9177-B0C57577EDF5}" srcOrd="0" destOrd="0" presId="urn:microsoft.com/office/officeart/2005/8/layout/bProcess4"/>
    <dgm:cxn modelId="{4FEA2E4C-C72B-4267-933B-BDBEA56B4899}" type="presParOf" srcId="{B756165F-A158-43B8-9177-B0C57577EDF5}" destId="{C2AA0097-5B1B-4AB3-8841-F10C58F5802E}" srcOrd="0" destOrd="0" presId="urn:microsoft.com/office/officeart/2005/8/layout/bProcess4"/>
    <dgm:cxn modelId="{0205F58E-1F18-42C8-98AC-5476C9337F29}" type="presParOf" srcId="{B756165F-A158-43B8-9177-B0C57577EDF5}" destId="{95CCDACA-8783-4824-B690-015E662B8A1F}" srcOrd="1" destOrd="0" presId="urn:microsoft.com/office/officeart/2005/8/layout/bProcess4"/>
    <dgm:cxn modelId="{3A3DA746-64C4-4EA0-9A2A-71C9B2030A5F}" type="presParOf" srcId="{DD0925DE-1C5A-4BD4-A88C-EBCA4C35C0AB}" destId="{8381BE83-D6F5-49C7-8110-AAC886183FB5}" srcOrd="1" destOrd="0" presId="urn:microsoft.com/office/officeart/2005/8/layout/bProcess4"/>
    <dgm:cxn modelId="{B7E1F7EB-17DC-4220-9C89-651EE141DBDD}" type="presParOf" srcId="{DD0925DE-1C5A-4BD4-A88C-EBCA4C35C0AB}" destId="{8AD3C707-DE9A-4E02-8839-46F8F696CB6B}" srcOrd="2" destOrd="0" presId="urn:microsoft.com/office/officeart/2005/8/layout/bProcess4"/>
    <dgm:cxn modelId="{33D82AC9-385F-4D36-9638-535D3B619827}" type="presParOf" srcId="{8AD3C707-DE9A-4E02-8839-46F8F696CB6B}" destId="{9F77E98F-EB12-4FCE-AD6E-DD546201FB40}" srcOrd="0" destOrd="0" presId="urn:microsoft.com/office/officeart/2005/8/layout/bProcess4"/>
    <dgm:cxn modelId="{361F6C06-0A3B-4292-B2A8-4218BEA67F85}" type="presParOf" srcId="{8AD3C707-DE9A-4E02-8839-46F8F696CB6B}" destId="{04EDF14B-219C-4D3E-B01B-19976D5A8907}" srcOrd="1" destOrd="0" presId="urn:microsoft.com/office/officeart/2005/8/layout/bProcess4"/>
    <dgm:cxn modelId="{CC48B72D-E837-40A2-9005-AC216F87FF0E}" type="presParOf" srcId="{DD0925DE-1C5A-4BD4-A88C-EBCA4C35C0AB}" destId="{D4DE889D-1ED1-46D9-A97C-F802AFFB3E1F}" srcOrd="3" destOrd="0" presId="urn:microsoft.com/office/officeart/2005/8/layout/bProcess4"/>
    <dgm:cxn modelId="{96653A49-8A72-4A51-BD96-176B29E01C4E}" type="presParOf" srcId="{DD0925DE-1C5A-4BD4-A88C-EBCA4C35C0AB}" destId="{2ACFC824-90C0-4728-B545-BCA60F74932E}" srcOrd="4" destOrd="0" presId="urn:microsoft.com/office/officeart/2005/8/layout/bProcess4"/>
    <dgm:cxn modelId="{6317C15E-6604-441B-A4A2-9DB8D921362A}" type="presParOf" srcId="{2ACFC824-90C0-4728-B545-BCA60F74932E}" destId="{86008872-3E3D-42C4-9D1E-844A65C889B6}" srcOrd="0" destOrd="0" presId="urn:microsoft.com/office/officeart/2005/8/layout/bProcess4"/>
    <dgm:cxn modelId="{75A689D8-33C7-47CB-AD99-8BDEAD8694B4}" type="presParOf" srcId="{2ACFC824-90C0-4728-B545-BCA60F74932E}" destId="{0AAA0740-878C-4A93-AE81-3A65C214F0A0}" srcOrd="1" destOrd="0" presId="urn:microsoft.com/office/officeart/2005/8/layout/bProcess4"/>
    <dgm:cxn modelId="{E4D7B6C6-F68A-442F-9094-D907C14D7E6B}" type="presParOf" srcId="{DD0925DE-1C5A-4BD4-A88C-EBCA4C35C0AB}" destId="{9E7D4851-797D-4A30-B07D-33E43FD2AF22}" srcOrd="5" destOrd="0" presId="urn:microsoft.com/office/officeart/2005/8/layout/bProcess4"/>
    <dgm:cxn modelId="{0DE91B29-3677-42B1-9B62-D910CCFD1D42}" type="presParOf" srcId="{DD0925DE-1C5A-4BD4-A88C-EBCA4C35C0AB}" destId="{97D918E6-C307-4B21-91C2-503BA6F2F49D}" srcOrd="6" destOrd="0" presId="urn:microsoft.com/office/officeart/2005/8/layout/bProcess4"/>
    <dgm:cxn modelId="{B99A25D3-9771-4AF1-A8D3-128EA86F9CDD}" type="presParOf" srcId="{97D918E6-C307-4B21-91C2-503BA6F2F49D}" destId="{4DBCDB36-BD75-41B7-86BD-49948D7D63EC}" srcOrd="0" destOrd="0" presId="urn:microsoft.com/office/officeart/2005/8/layout/bProcess4"/>
    <dgm:cxn modelId="{E956B5DD-B52D-45CB-AFAE-23C87007EFBB}" type="presParOf" srcId="{97D918E6-C307-4B21-91C2-503BA6F2F49D}" destId="{566E5787-AC64-4256-99FE-7EDA5275F75D}" srcOrd="1" destOrd="0" presId="urn:microsoft.com/office/officeart/2005/8/layout/bProcess4"/>
    <dgm:cxn modelId="{4A457650-2A65-4FAF-B5B6-6BD4FF93A237}" type="presParOf" srcId="{DD0925DE-1C5A-4BD4-A88C-EBCA4C35C0AB}" destId="{535B7E2F-8871-434D-8AF7-5C58B2F87F49}" srcOrd="7" destOrd="0" presId="urn:microsoft.com/office/officeart/2005/8/layout/bProcess4"/>
    <dgm:cxn modelId="{1211D435-9702-41D6-BC30-240CFBAD8464}" type="presParOf" srcId="{DD0925DE-1C5A-4BD4-A88C-EBCA4C35C0AB}" destId="{1D88E16F-65CE-45B8-AC3F-B7300F89348B}" srcOrd="8" destOrd="0" presId="urn:microsoft.com/office/officeart/2005/8/layout/bProcess4"/>
    <dgm:cxn modelId="{F7DF0035-C839-4B54-B6C6-CB851FA51005}" type="presParOf" srcId="{1D88E16F-65CE-45B8-AC3F-B7300F89348B}" destId="{2791BB96-938A-4A04-9534-1727F7FC53FB}" srcOrd="0" destOrd="0" presId="urn:microsoft.com/office/officeart/2005/8/layout/bProcess4"/>
    <dgm:cxn modelId="{3E2A0A39-6C37-4EEC-AB80-1606D0B18B32}" type="presParOf" srcId="{1D88E16F-65CE-45B8-AC3F-B7300F89348B}" destId="{16E3BBC8-E535-47E5-A5F2-7042325B7577}" srcOrd="1" destOrd="0" presId="urn:microsoft.com/office/officeart/2005/8/layout/bProcess4"/>
    <dgm:cxn modelId="{085E260F-758A-46B6-AF5A-AD5D3DBC3661}" type="presParOf" srcId="{DD0925DE-1C5A-4BD4-A88C-EBCA4C35C0AB}" destId="{92FBC929-7384-4660-A0B6-CFF94BFD426B}" srcOrd="9" destOrd="0" presId="urn:microsoft.com/office/officeart/2005/8/layout/bProcess4"/>
    <dgm:cxn modelId="{CE3DFDF3-F28A-4B43-92A8-DBBD0F7A56B1}" type="presParOf" srcId="{DD0925DE-1C5A-4BD4-A88C-EBCA4C35C0AB}" destId="{FFEC8507-6A44-4501-BB79-04E04D992AB7}" srcOrd="10" destOrd="0" presId="urn:microsoft.com/office/officeart/2005/8/layout/bProcess4"/>
    <dgm:cxn modelId="{8CC9A57F-5EBB-4D12-8AE3-000F40AC7879}" type="presParOf" srcId="{FFEC8507-6A44-4501-BB79-04E04D992AB7}" destId="{B29168D4-AD44-45D4-AF22-E6387214A529}" srcOrd="0" destOrd="0" presId="urn:microsoft.com/office/officeart/2005/8/layout/bProcess4"/>
    <dgm:cxn modelId="{BBED752D-4E2E-4D0B-BCF0-541D1FBCEAAC}" type="presParOf" srcId="{FFEC8507-6A44-4501-BB79-04E04D992AB7}" destId="{6D0EBC28-1954-41D6-8BA3-522EE71BA232}" srcOrd="1" destOrd="0" presId="urn:microsoft.com/office/officeart/2005/8/layout/bProcess4"/>
    <dgm:cxn modelId="{11A9CEF5-F330-4782-84C2-60A3A95AF7D1}" type="presParOf" srcId="{DD0925DE-1C5A-4BD4-A88C-EBCA4C35C0AB}" destId="{E5CCB277-0B79-41CD-A011-04EE4262DC54}" srcOrd="11" destOrd="0" presId="urn:microsoft.com/office/officeart/2005/8/layout/bProcess4"/>
    <dgm:cxn modelId="{BFAACD96-774A-49F5-BF94-81C9FEEEF0FC}" type="presParOf" srcId="{DD0925DE-1C5A-4BD4-A88C-EBCA4C35C0AB}" destId="{368E8901-6017-412C-BA24-13FAB543F084}" srcOrd="12" destOrd="0" presId="urn:microsoft.com/office/officeart/2005/8/layout/bProcess4"/>
    <dgm:cxn modelId="{8AE96B22-82BC-45CF-BA6E-EF9B0FF6FAD4}" type="presParOf" srcId="{368E8901-6017-412C-BA24-13FAB543F084}" destId="{C3384CF5-C822-4DAA-AE8D-E360E01C99AD}" srcOrd="0" destOrd="0" presId="urn:microsoft.com/office/officeart/2005/8/layout/bProcess4"/>
    <dgm:cxn modelId="{9FAEE408-31A3-44BB-9D4C-0718F183404E}" type="presParOf" srcId="{368E8901-6017-412C-BA24-13FAB543F084}" destId="{BC7766AC-610E-4A8B-9879-376E7944122A}" srcOrd="1" destOrd="0" presId="urn:microsoft.com/office/officeart/2005/8/layout/bProcess4"/>
    <dgm:cxn modelId="{454F03A9-C0F9-4F6D-930A-54E4C25A8B87}" type="presParOf" srcId="{DD0925DE-1C5A-4BD4-A88C-EBCA4C35C0AB}" destId="{E9355B2B-889A-427D-B651-38C49C47F346}" srcOrd="13" destOrd="0" presId="urn:microsoft.com/office/officeart/2005/8/layout/bProcess4"/>
    <dgm:cxn modelId="{59800D90-99F4-4D5F-8A36-DBA5691BF42E}" type="presParOf" srcId="{DD0925DE-1C5A-4BD4-A88C-EBCA4C35C0AB}" destId="{91FC9479-9E7E-444B-86E0-3ADBF512D0FC}" srcOrd="14" destOrd="0" presId="urn:microsoft.com/office/officeart/2005/8/layout/bProcess4"/>
    <dgm:cxn modelId="{26F2572E-39AD-43BC-880A-9BCA779BB0D0}" type="presParOf" srcId="{91FC9479-9E7E-444B-86E0-3ADBF512D0FC}" destId="{4B71CE05-FCB2-47A6-B959-3D32570C5D80}" srcOrd="0" destOrd="0" presId="urn:microsoft.com/office/officeart/2005/8/layout/bProcess4"/>
    <dgm:cxn modelId="{3B108E01-BDAB-469D-9AB0-1911FC2AD11A}" type="presParOf" srcId="{91FC9479-9E7E-444B-86E0-3ADBF512D0FC}" destId="{523F626E-7AE9-4614-8880-051B21BE266B}" srcOrd="1" destOrd="0" presId="urn:microsoft.com/office/officeart/2005/8/layout/bProcess4"/>
    <dgm:cxn modelId="{D499A0E8-3B53-4B9C-9A90-D978DFC4ADFE}" type="presParOf" srcId="{DD0925DE-1C5A-4BD4-A88C-EBCA4C35C0AB}" destId="{380F3C3C-44E7-4ECB-A78C-F676E2EF5286}" srcOrd="15" destOrd="0" presId="urn:microsoft.com/office/officeart/2005/8/layout/bProcess4"/>
    <dgm:cxn modelId="{773BA717-94AC-46A0-B22B-1DAE2138E2BD}" type="presParOf" srcId="{DD0925DE-1C5A-4BD4-A88C-EBCA4C35C0AB}" destId="{1B601F69-7138-406D-BDD1-B7816CF16DDA}" srcOrd="16" destOrd="0" presId="urn:microsoft.com/office/officeart/2005/8/layout/bProcess4"/>
    <dgm:cxn modelId="{6EC9C87E-837A-4D50-9C98-15D7A1C0612E}" type="presParOf" srcId="{1B601F69-7138-406D-BDD1-B7816CF16DDA}" destId="{04B3F46D-1242-42F9-9BD3-08C803C3D7EF}" srcOrd="0" destOrd="0" presId="urn:microsoft.com/office/officeart/2005/8/layout/bProcess4"/>
    <dgm:cxn modelId="{65999D39-331C-4FEE-8A3E-3D462BAA64B7}" type="presParOf" srcId="{1B601F69-7138-406D-BDD1-B7816CF16DDA}" destId="{22D46DC1-53C5-41CF-BB1C-5C003FC553A0}" srcOrd="1" destOrd="0" presId="urn:microsoft.com/office/officeart/2005/8/layout/bProcess4"/>
    <dgm:cxn modelId="{5389B9A8-A9BD-4CC5-B3E3-3B767F7B44A8}" type="presParOf" srcId="{DD0925DE-1C5A-4BD4-A88C-EBCA4C35C0AB}" destId="{06B88C0F-F087-4ECA-A4E7-F32237697CBA}" srcOrd="17" destOrd="0" presId="urn:microsoft.com/office/officeart/2005/8/layout/bProcess4"/>
    <dgm:cxn modelId="{B8730CB8-CF48-42ED-A24E-15D0AD57E09C}" type="presParOf" srcId="{DD0925DE-1C5A-4BD4-A88C-EBCA4C35C0AB}" destId="{5733B5F9-E40C-4EFF-A37B-3A659FF8215F}" srcOrd="18" destOrd="0" presId="urn:microsoft.com/office/officeart/2005/8/layout/bProcess4"/>
    <dgm:cxn modelId="{02AC5B97-F74B-4931-952E-869C19A233B2}" type="presParOf" srcId="{5733B5F9-E40C-4EFF-A37B-3A659FF8215F}" destId="{8F28FE8B-A483-4242-9905-F76A5EC7F404}" srcOrd="0" destOrd="0" presId="urn:microsoft.com/office/officeart/2005/8/layout/bProcess4"/>
    <dgm:cxn modelId="{5BAF1188-5817-4584-BC22-6319AD76C209}" type="presParOf" srcId="{5733B5F9-E40C-4EFF-A37B-3A659FF8215F}" destId="{A99E0A6E-A30E-4565-8F69-82181C6827FE}" srcOrd="1" destOrd="0" presId="urn:microsoft.com/office/officeart/2005/8/layout/bProcess4"/>
    <dgm:cxn modelId="{DCDD0038-BE28-406D-8CB2-385E9753AA4C}" type="presParOf" srcId="{DD0925DE-1C5A-4BD4-A88C-EBCA4C35C0AB}" destId="{F006D0C6-7C6E-498C-B63E-52BA99AF6C00}" srcOrd="19" destOrd="0" presId="urn:microsoft.com/office/officeart/2005/8/layout/bProcess4"/>
    <dgm:cxn modelId="{6390D36E-FA3C-49C4-8952-147A17BE5220}" type="presParOf" srcId="{DD0925DE-1C5A-4BD4-A88C-EBCA4C35C0AB}" destId="{3CB9EE95-995B-4358-AA59-961F958FE506}" srcOrd="20" destOrd="0" presId="urn:microsoft.com/office/officeart/2005/8/layout/bProcess4"/>
    <dgm:cxn modelId="{E88F7296-4C40-4EBD-B415-E887C697CB08}" type="presParOf" srcId="{3CB9EE95-995B-4358-AA59-961F958FE506}" destId="{E07E0062-5E90-413A-A1F5-F066535109E1}" srcOrd="0" destOrd="0" presId="urn:microsoft.com/office/officeart/2005/8/layout/bProcess4"/>
    <dgm:cxn modelId="{C2A90E3E-D8DF-4C7D-83A9-84D95A3ECD37}" type="presParOf" srcId="{3CB9EE95-995B-4358-AA59-961F958FE506}" destId="{E8E6EAEC-E158-4CED-9EE1-A14C22928D7C}" srcOrd="1" destOrd="0" presId="urn:microsoft.com/office/officeart/2005/8/layout/bProcess4"/>
    <dgm:cxn modelId="{7718434C-5CC5-4E7A-BF31-15E0C79D07AE}" type="presParOf" srcId="{DD0925DE-1C5A-4BD4-A88C-EBCA4C35C0AB}" destId="{343234E8-C74D-4796-AB00-5DB8FABCEB30}" srcOrd="21" destOrd="0" presId="urn:microsoft.com/office/officeart/2005/8/layout/bProcess4"/>
    <dgm:cxn modelId="{A79329A4-AD5F-453F-B0AD-6A0A99345980}" type="presParOf" srcId="{DD0925DE-1C5A-4BD4-A88C-EBCA4C35C0AB}" destId="{2590F0BB-7B22-4E62-BB6C-877FB928F2DB}" srcOrd="22" destOrd="0" presId="urn:microsoft.com/office/officeart/2005/8/layout/bProcess4"/>
    <dgm:cxn modelId="{0674AF28-99EF-4E88-B723-6E8569D15005}" type="presParOf" srcId="{2590F0BB-7B22-4E62-BB6C-877FB928F2DB}" destId="{ED285175-275F-467F-926D-527D927355CC}" srcOrd="0" destOrd="0" presId="urn:microsoft.com/office/officeart/2005/8/layout/bProcess4"/>
    <dgm:cxn modelId="{8B9977C1-212E-4A02-8214-94D6906646DC}" type="presParOf" srcId="{2590F0BB-7B22-4E62-BB6C-877FB928F2DB}" destId="{359CAF97-4A33-4AB0-8406-EC8F2D7106EA}" srcOrd="1" destOrd="0" presId="urn:microsoft.com/office/officeart/2005/8/layout/bProcess4"/>
    <dgm:cxn modelId="{68AC586D-4008-4BA1-BF90-E24DAA4EDED8}" type="presParOf" srcId="{DD0925DE-1C5A-4BD4-A88C-EBCA4C35C0AB}" destId="{5135D3C4-FD54-4A45-906C-C32C0ED2C32C}" srcOrd="23" destOrd="0" presId="urn:microsoft.com/office/officeart/2005/8/layout/bProcess4"/>
    <dgm:cxn modelId="{4D888D77-2D75-431A-B600-73084D5DBCE7}" type="presParOf" srcId="{DD0925DE-1C5A-4BD4-A88C-EBCA4C35C0AB}" destId="{E3487DAD-38CB-4FF8-9299-20EA7B44C46E}" srcOrd="24" destOrd="0" presId="urn:microsoft.com/office/officeart/2005/8/layout/bProcess4"/>
    <dgm:cxn modelId="{C7A5E24D-A5AE-4E1B-98C6-9DE2D480C39C}" type="presParOf" srcId="{E3487DAD-38CB-4FF8-9299-20EA7B44C46E}" destId="{73081F20-112B-46F3-8E05-CE7AA6F14B0B}" srcOrd="0" destOrd="0" presId="urn:microsoft.com/office/officeart/2005/8/layout/bProcess4"/>
    <dgm:cxn modelId="{93EFF475-9203-49D4-812F-E341B645B4E5}" type="presParOf" srcId="{E3487DAD-38CB-4FF8-9299-20EA7B44C46E}" destId="{088D00CA-362C-40D1-A3FA-AFB70B6B5FDA}" srcOrd="1" destOrd="0" presId="urn:microsoft.com/office/officeart/2005/8/layout/bProcess4"/>
    <dgm:cxn modelId="{6F54BC6A-2AFE-4054-B4E9-9513F12A080B}" type="presParOf" srcId="{DD0925DE-1C5A-4BD4-A88C-EBCA4C35C0AB}" destId="{3E3A48B6-4ED2-4A4A-ABAC-251B9843EB49}" srcOrd="25" destOrd="0" presId="urn:microsoft.com/office/officeart/2005/8/layout/bProcess4"/>
    <dgm:cxn modelId="{17FA115A-220E-4DC9-B717-E4F0983F6473}" type="presParOf" srcId="{DD0925DE-1C5A-4BD4-A88C-EBCA4C35C0AB}" destId="{E8091CEF-32FD-49F2-A9EB-906CBED7C203}" srcOrd="26" destOrd="0" presId="urn:microsoft.com/office/officeart/2005/8/layout/bProcess4"/>
    <dgm:cxn modelId="{64C1112F-7F41-4B76-9F1A-3258DD5304FF}" type="presParOf" srcId="{E8091CEF-32FD-49F2-A9EB-906CBED7C203}" destId="{3C467C89-47B8-4407-9E57-6558B04AB174}" srcOrd="0" destOrd="0" presId="urn:microsoft.com/office/officeart/2005/8/layout/bProcess4"/>
    <dgm:cxn modelId="{CDADD3AC-8034-4D9E-B346-8FE7D1852CE3}" type="presParOf" srcId="{E8091CEF-32FD-49F2-A9EB-906CBED7C203}" destId="{A8AE0328-B9F3-4B77-BBD3-5C22B410B9EE}" srcOrd="1" destOrd="0" presId="urn:microsoft.com/office/officeart/2005/8/layout/bProcess4"/>
    <dgm:cxn modelId="{4814B24A-0968-4E84-A0CB-D3C68EF2D22E}" type="presParOf" srcId="{DD0925DE-1C5A-4BD4-A88C-EBCA4C35C0AB}" destId="{0727C1A9-BF42-4900-A376-F9228B1D7AD6}" srcOrd="27" destOrd="0" presId="urn:microsoft.com/office/officeart/2005/8/layout/bProcess4"/>
    <dgm:cxn modelId="{CDB227A5-BFC7-40B8-A735-57873C705BF3}" type="presParOf" srcId="{DD0925DE-1C5A-4BD4-A88C-EBCA4C35C0AB}" destId="{BB6EADEB-A0FC-4C32-B4DC-836252F55E80}" srcOrd="28" destOrd="0" presId="urn:microsoft.com/office/officeart/2005/8/layout/bProcess4"/>
    <dgm:cxn modelId="{17DCD680-3E01-48F0-B659-CA81246A855A}" type="presParOf" srcId="{BB6EADEB-A0FC-4C32-B4DC-836252F55E80}" destId="{ED49CAAA-FC3A-4925-8291-6A2ECB3F49F2}" srcOrd="0" destOrd="0" presId="urn:microsoft.com/office/officeart/2005/8/layout/bProcess4"/>
    <dgm:cxn modelId="{33F87FA8-C9F3-46E0-97BF-053EF18CB878}" type="presParOf" srcId="{BB6EADEB-A0FC-4C32-B4DC-836252F55E80}" destId="{E1196611-B115-4D5A-85FF-79E83B9A1E82}" srcOrd="1" destOrd="0" presId="urn:microsoft.com/office/officeart/2005/8/layout/bProcess4"/>
    <dgm:cxn modelId="{90BFD383-1E33-4FB8-8560-D2E57C5270AD}" type="presParOf" srcId="{DD0925DE-1C5A-4BD4-A88C-EBCA4C35C0AB}" destId="{8D525CE4-1286-4A2A-A633-C850C74F5096}" srcOrd="29" destOrd="0" presId="urn:microsoft.com/office/officeart/2005/8/layout/bProcess4"/>
    <dgm:cxn modelId="{810CA2CC-4357-4034-AF81-998F9C93B5F0}" type="presParOf" srcId="{DD0925DE-1C5A-4BD4-A88C-EBCA4C35C0AB}" destId="{7D0E2622-BFD2-4580-82CB-FB757F78C8CA}" srcOrd="30" destOrd="0" presId="urn:microsoft.com/office/officeart/2005/8/layout/bProcess4"/>
    <dgm:cxn modelId="{61ED8371-13F2-4824-85F0-44ED146DBC3B}" type="presParOf" srcId="{7D0E2622-BFD2-4580-82CB-FB757F78C8CA}" destId="{6CCB4DCB-629F-4FD9-86C7-BCB44814EA6F}" srcOrd="0" destOrd="0" presId="urn:microsoft.com/office/officeart/2005/8/layout/bProcess4"/>
    <dgm:cxn modelId="{3765D489-4FF3-4B92-BC60-30EECEF61F4F}" type="presParOf" srcId="{7D0E2622-BFD2-4580-82CB-FB757F78C8CA}" destId="{5AB597FF-412A-4FD5-B17A-4ABB5F0B9304}" srcOrd="1" destOrd="0" presId="urn:microsoft.com/office/officeart/2005/8/layout/b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CFFC1B-5D8E-4C3A-8022-4D1140934F65}"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64B184BE-C2A3-4294-A65A-F14C0ADB5FBE}">
      <dgm:prSet custT="1"/>
      <dgm:spPr/>
      <dgm:t>
        <a:bodyPr/>
        <a:lstStyle/>
        <a:p>
          <a:pPr rtl="0"/>
          <a:r>
            <a:rPr lang="en-US" sz="2400" b="1" dirty="0">
              <a:latin typeface="Book Antiqua" panose="02040602050305030304" pitchFamily="18" charset="0"/>
            </a:rPr>
            <a:t>Scope baseline</a:t>
          </a:r>
          <a:endParaRPr lang="en-US" sz="2400" dirty="0">
            <a:latin typeface="Book Antiqua" panose="02040602050305030304" pitchFamily="18" charset="0"/>
          </a:endParaRPr>
        </a:p>
      </dgm:t>
    </dgm:pt>
    <dgm:pt modelId="{A8F4A737-E0D7-426D-85CE-FD5A0D848DA5}" type="parTrans" cxnId="{E1A05F85-9D3A-41F1-872F-34AB18983931}">
      <dgm:prSet/>
      <dgm:spPr/>
      <dgm:t>
        <a:bodyPr/>
        <a:lstStyle/>
        <a:p>
          <a:endParaRPr lang="en-US" sz="1100">
            <a:latin typeface="Book Antiqua" panose="02040602050305030304" pitchFamily="18" charset="0"/>
          </a:endParaRPr>
        </a:p>
      </dgm:t>
    </dgm:pt>
    <dgm:pt modelId="{158538C2-87D8-4F82-B19F-361544EB5135}" type="sibTrans" cxnId="{E1A05F85-9D3A-41F1-872F-34AB18983931}">
      <dgm:prSet/>
      <dgm:spPr/>
      <dgm:t>
        <a:bodyPr/>
        <a:lstStyle/>
        <a:p>
          <a:endParaRPr lang="en-US" sz="1100">
            <a:latin typeface="Book Antiqua" panose="02040602050305030304" pitchFamily="18" charset="0"/>
          </a:endParaRPr>
        </a:p>
      </dgm:t>
    </dgm:pt>
    <dgm:pt modelId="{82BAE483-F803-496F-9DF7-0A58C4A9E6B2}">
      <dgm:prSet custT="1"/>
      <dgm:spPr/>
      <dgm:t>
        <a:bodyPr/>
        <a:lstStyle/>
        <a:p>
          <a:pPr rtl="0"/>
          <a:r>
            <a:rPr lang="en-US" sz="2400" b="1" dirty="0">
              <a:latin typeface="Book Antiqua" panose="02040602050305030304" pitchFamily="18" charset="0"/>
            </a:rPr>
            <a:t>Cost baseline</a:t>
          </a:r>
          <a:endParaRPr lang="en-US" sz="2400" dirty="0">
            <a:latin typeface="Book Antiqua" panose="02040602050305030304" pitchFamily="18" charset="0"/>
          </a:endParaRPr>
        </a:p>
      </dgm:t>
    </dgm:pt>
    <dgm:pt modelId="{424E45E8-5C07-41C3-A698-D9163CBE44AC}" type="parTrans" cxnId="{6EED19BC-951E-4D03-8271-841A6399DC6E}">
      <dgm:prSet/>
      <dgm:spPr/>
      <dgm:t>
        <a:bodyPr/>
        <a:lstStyle/>
        <a:p>
          <a:endParaRPr lang="en-US" sz="1100">
            <a:latin typeface="Book Antiqua" panose="02040602050305030304" pitchFamily="18" charset="0"/>
          </a:endParaRPr>
        </a:p>
      </dgm:t>
    </dgm:pt>
    <dgm:pt modelId="{DF4FF88A-514D-4449-A0D5-A25AFAC6A993}" type="sibTrans" cxnId="{6EED19BC-951E-4D03-8271-841A6399DC6E}">
      <dgm:prSet/>
      <dgm:spPr/>
      <dgm:t>
        <a:bodyPr/>
        <a:lstStyle/>
        <a:p>
          <a:endParaRPr lang="en-US" sz="1100">
            <a:latin typeface="Book Antiqua" panose="02040602050305030304" pitchFamily="18" charset="0"/>
          </a:endParaRPr>
        </a:p>
      </dgm:t>
    </dgm:pt>
    <dgm:pt modelId="{58E91E37-E754-4917-B9E8-08DC73A2E0F0}">
      <dgm:prSet custT="1"/>
      <dgm:spPr/>
      <dgm:t>
        <a:bodyPr/>
        <a:lstStyle/>
        <a:p>
          <a:pPr rtl="0"/>
          <a:r>
            <a:rPr lang="en-US" sz="2400" b="1" dirty="0">
              <a:latin typeface="Book Antiqua" panose="02040602050305030304" pitchFamily="18" charset="0"/>
            </a:rPr>
            <a:t>Schedule baseline</a:t>
          </a:r>
          <a:endParaRPr lang="en-US" sz="2400" dirty="0">
            <a:latin typeface="Book Antiqua" panose="02040602050305030304" pitchFamily="18" charset="0"/>
          </a:endParaRPr>
        </a:p>
      </dgm:t>
    </dgm:pt>
    <dgm:pt modelId="{E7555ED1-47AF-435A-A090-55B2AFFDF670}" type="parTrans" cxnId="{97133A83-EEE9-4523-B90A-65036016F499}">
      <dgm:prSet/>
      <dgm:spPr/>
      <dgm:t>
        <a:bodyPr/>
        <a:lstStyle/>
        <a:p>
          <a:endParaRPr lang="en-US" sz="1100">
            <a:latin typeface="Book Antiqua" panose="02040602050305030304" pitchFamily="18" charset="0"/>
          </a:endParaRPr>
        </a:p>
      </dgm:t>
    </dgm:pt>
    <dgm:pt modelId="{2F7E6E14-75B0-4A8A-91F9-C9EC8063CBFD}" type="sibTrans" cxnId="{97133A83-EEE9-4523-B90A-65036016F499}">
      <dgm:prSet/>
      <dgm:spPr/>
      <dgm:t>
        <a:bodyPr/>
        <a:lstStyle/>
        <a:p>
          <a:endParaRPr lang="en-US" sz="1100">
            <a:latin typeface="Book Antiqua" panose="02040602050305030304" pitchFamily="18" charset="0"/>
          </a:endParaRPr>
        </a:p>
      </dgm:t>
    </dgm:pt>
    <dgm:pt modelId="{9C3ADA91-E8AB-4FEE-B1FC-0C2C3C5486A0}">
      <dgm:prSet custT="1"/>
      <dgm:spPr/>
      <dgm:t>
        <a:bodyPr/>
        <a:lstStyle/>
        <a:p>
          <a:pPr rtl="0">
            <a:lnSpc>
              <a:spcPct val="150000"/>
            </a:lnSpc>
          </a:pPr>
          <a:r>
            <a:rPr lang="en-US" sz="1800" b="1" dirty="0">
              <a:latin typeface="Book Antiqua" panose="02040602050305030304" pitchFamily="18" charset="0"/>
            </a:rPr>
            <a:t>The project scope statement</a:t>
          </a:r>
        </a:p>
      </dgm:t>
    </dgm:pt>
    <dgm:pt modelId="{8F09C6B3-9595-4A56-BF59-C7937901EC5A}" type="parTrans" cxnId="{5338F2E3-4EDE-4B8C-AE95-31E29D6A52BA}">
      <dgm:prSet/>
      <dgm:spPr/>
      <dgm:t>
        <a:bodyPr/>
        <a:lstStyle/>
        <a:p>
          <a:endParaRPr lang="en-US" sz="1100">
            <a:latin typeface="Book Antiqua" panose="02040602050305030304" pitchFamily="18" charset="0"/>
          </a:endParaRPr>
        </a:p>
      </dgm:t>
    </dgm:pt>
    <dgm:pt modelId="{CC03DFFD-8C6D-4AF3-9E1A-E561EAF8CF67}" type="sibTrans" cxnId="{5338F2E3-4EDE-4B8C-AE95-31E29D6A52BA}">
      <dgm:prSet/>
      <dgm:spPr/>
      <dgm:t>
        <a:bodyPr/>
        <a:lstStyle/>
        <a:p>
          <a:endParaRPr lang="en-US" sz="1100">
            <a:latin typeface="Book Antiqua" panose="02040602050305030304" pitchFamily="18" charset="0"/>
          </a:endParaRPr>
        </a:p>
      </dgm:t>
    </dgm:pt>
    <dgm:pt modelId="{832D7BBD-E84E-4719-A5C4-59BE6FCA5A45}">
      <dgm:prSet custT="1"/>
      <dgm:spPr/>
      <dgm:t>
        <a:bodyPr/>
        <a:lstStyle/>
        <a:p>
          <a:pPr rtl="0">
            <a:lnSpc>
              <a:spcPct val="150000"/>
            </a:lnSpc>
          </a:pPr>
          <a:r>
            <a:rPr lang="en-US" sz="1800" b="1" dirty="0">
              <a:latin typeface="Book Antiqua" panose="02040602050305030304" pitchFamily="18" charset="0"/>
            </a:rPr>
            <a:t>The agreed-upon schedule, including the start and finish dates for each activity</a:t>
          </a:r>
        </a:p>
      </dgm:t>
    </dgm:pt>
    <dgm:pt modelId="{1CF64FD0-5FF8-4F22-AA60-10ADBBEE3D7C}" type="parTrans" cxnId="{530E043D-09BA-4AC9-AEFD-54F683C4164B}">
      <dgm:prSet/>
      <dgm:spPr/>
      <dgm:t>
        <a:bodyPr/>
        <a:lstStyle/>
        <a:p>
          <a:endParaRPr lang="en-US" sz="1100">
            <a:latin typeface="Book Antiqua" panose="02040602050305030304" pitchFamily="18" charset="0"/>
          </a:endParaRPr>
        </a:p>
      </dgm:t>
    </dgm:pt>
    <dgm:pt modelId="{6BA688D8-B8F1-48E5-9409-D9BA7A614771}" type="sibTrans" cxnId="{530E043D-09BA-4AC9-AEFD-54F683C4164B}">
      <dgm:prSet/>
      <dgm:spPr/>
      <dgm:t>
        <a:bodyPr/>
        <a:lstStyle/>
        <a:p>
          <a:endParaRPr lang="en-US" sz="1100">
            <a:latin typeface="Book Antiqua" panose="02040602050305030304" pitchFamily="18" charset="0"/>
          </a:endParaRPr>
        </a:p>
      </dgm:t>
    </dgm:pt>
    <dgm:pt modelId="{325FC797-9878-49E4-A5AF-3F7933B55BE4}">
      <dgm:prSet custT="1"/>
      <dgm:spPr/>
      <dgm:t>
        <a:bodyPr/>
        <a:lstStyle/>
        <a:p>
          <a:pPr rtl="0">
            <a:lnSpc>
              <a:spcPct val="150000"/>
            </a:lnSpc>
          </a:pPr>
          <a:r>
            <a:rPr lang="en-US" sz="1800" b="1" dirty="0">
              <a:latin typeface="Book Antiqua" panose="02040602050305030304" pitchFamily="18" charset="0"/>
            </a:rPr>
            <a:t>The time-phased cost budget </a:t>
          </a:r>
        </a:p>
      </dgm:t>
    </dgm:pt>
    <dgm:pt modelId="{87350CF5-F1B5-4867-A439-35D943E52D04}" type="parTrans" cxnId="{8C66AC9A-1839-4352-88E2-35A604DDED92}">
      <dgm:prSet/>
      <dgm:spPr/>
      <dgm:t>
        <a:bodyPr/>
        <a:lstStyle/>
        <a:p>
          <a:endParaRPr lang="en-US" sz="1100">
            <a:latin typeface="Book Antiqua" panose="02040602050305030304" pitchFamily="18" charset="0"/>
          </a:endParaRPr>
        </a:p>
      </dgm:t>
    </dgm:pt>
    <dgm:pt modelId="{E7A6E20B-0F4A-4FE2-95D6-0FB7B31255FC}" type="sibTrans" cxnId="{8C66AC9A-1839-4352-88E2-35A604DDED92}">
      <dgm:prSet/>
      <dgm:spPr/>
      <dgm:t>
        <a:bodyPr/>
        <a:lstStyle/>
        <a:p>
          <a:endParaRPr lang="en-US" sz="1100">
            <a:latin typeface="Book Antiqua" panose="02040602050305030304" pitchFamily="18" charset="0"/>
          </a:endParaRPr>
        </a:p>
      </dgm:t>
    </dgm:pt>
    <dgm:pt modelId="{295965FD-8A1E-4596-B714-8B772051DE62}">
      <dgm:prSet custT="1"/>
      <dgm:spPr/>
      <dgm:t>
        <a:bodyPr/>
        <a:lstStyle/>
        <a:p>
          <a:pPr rtl="0">
            <a:lnSpc>
              <a:spcPct val="150000"/>
            </a:lnSpc>
          </a:pPr>
          <a:r>
            <a:rPr lang="en-US" sz="1800" b="1" dirty="0">
              <a:latin typeface="Book Antiqua" panose="02040602050305030304" pitchFamily="18" charset="0"/>
            </a:rPr>
            <a:t>work breakdown structure (WBS)</a:t>
          </a:r>
        </a:p>
      </dgm:t>
    </dgm:pt>
    <dgm:pt modelId="{98F7664C-79CF-49F8-9951-F9F10FD641F8}" type="parTrans" cxnId="{CF3F0C85-6027-4254-848A-3213F03D283A}">
      <dgm:prSet/>
      <dgm:spPr/>
      <dgm:t>
        <a:bodyPr/>
        <a:lstStyle/>
        <a:p>
          <a:endParaRPr lang="en-US" sz="2000">
            <a:latin typeface="Book Antiqua" panose="02040602050305030304" pitchFamily="18" charset="0"/>
          </a:endParaRPr>
        </a:p>
      </dgm:t>
    </dgm:pt>
    <dgm:pt modelId="{FCA070D2-9320-4EA7-A2F1-4A5B8176C5C3}" type="sibTrans" cxnId="{CF3F0C85-6027-4254-848A-3213F03D283A}">
      <dgm:prSet/>
      <dgm:spPr/>
      <dgm:t>
        <a:bodyPr/>
        <a:lstStyle/>
        <a:p>
          <a:endParaRPr lang="en-US" sz="2000">
            <a:latin typeface="Book Antiqua" panose="02040602050305030304" pitchFamily="18" charset="0"/>
          </a:endParaRPr>
        </a:p>
      </dgm:t>
    </dgm:pt>
    <dgm:pt modelId="{58C9EB54-F847-44ED-BB6C-E5A49574E33B}">
      <dgm:prSet custT="1"/>
      <dgm:spPr/>
      <dgm:t>
        <a:bodyPr/>
        <a:lstStyle/>
        <a:p>
          <a:pPr rtl="0">
            <a:lnSpc>
              <a:spcPct val="150000"/>
            </a:lnSpc>
          </a:pPr>
          <a:r>
            <a:rPr lang="en-US" sz="1800" b="1" dirty="0">
              <a:latin typeface="Book Antiqua" panose="02040602050305030304" pitchFamily="18" charset="0"/>
            </a:rPr>
            <a:t>WBS dictionary</a:t>
          </a:r>
        </a:p>
      </dgm:t>
    </dgm:pt>
    <dgm:pt modelId="{0BBD9DBA-EA43-47E4-ADC2-505A5FD7A7DC}" type="parTrans" cxnId="{B7F3BFA6-A739-460E-9A59-D574DE765D54}">
      <dgm:prSet/>
      <dgm:spPr/>
      <dgm:t>
        <a:bodyPr/>
        <a:lstStyle/>
        <a:p>
          <a:endParaRPr lang="en-US" sz="2000">
            <a:latin typeface="Book Antiqua" panose="02040602050305030304" pitchFamily="18" charset="0"/>
          </a:endParaRPr>
        </a:p>
      </dgm:t>
    </dgm:pt>
    <dgm:pt modelId="{48AD0836-9D97-4E25-923E-0908DD47AF72}" type="sibTrans" cxnId="{B7F3BFA6-A739-460E-9A59-D574DE765D54}">
      <dgm:prSet/>
      <dgm:spPr/>
      <dgm:t>
        <a:bodyPr/>
        <a:lstStyle/>
        <a:p>
          <a:endParaRPr lang="en-US" sz="2000">
            <a:latin typeface="Book Antiqua" panose="02040602050305030304" pitchFamily="18" charset="0"/>
          </a:endParaRPr>
        </a:p>
      </dgm:t>
    </dgm:pt>
    <dgm:pt modelId="{80775CC7-266F-4C03-BE28-47711D90D4A9}" type="pres">
      <dgm:prSet presAssocID="{C0CFFC1B-5D8E-4C3A-8022-4D1140934F65}" presName="Name0" presStyleCnt="0">
        <dgm:presLayoutVars>
          <dgm:dir/>
          <dgm:animLvl val="lvl"/>
          <dgm:resizeHandles val="exact"/>
        </dgm:presLayoutVars>
      </dgm:prSet>
      <dgm:spPr/>
    </dgm:pt>
    <dgm:pt modelId="{2FA0CE72-22A1-4EC5-B24A-18E6B7AA7344}" type="pres">
      <dgm:prSet presAssocID="{64B184BE-C2A3-4294-A65A-F14C0ADB5FBE}" presName="linNode" presStyleCnt="0"/>
      <dgm:spPr/>
    </dgm:pt>
    <dgm:pt modelId="{253F0017-1DFB-491F-B074-EF0A442125CF}" type="pres">
      <dgm:prSet presAssocID="{64B184BE-C2A3-4294-A65A-F14C0ADB5FBE}" presName="parentText" presStyleLbl="node1" presStyleIdx="0" presStyleCnt="3">
        <dgm:presLayoutVars>
          <dgm:chMax val="1"/>
          <dgm:bulletEnabled val="1"/>
        </dgm:presLayoutVars>
      </dgm:prSet>
      <dgm:spPr/>
    </dgm:pt>
    <dgm:pt modelId="{784769EA-A345-4BBD-8CD9-0A29226F313A}" type="pres">
      <dgm:prSet presAssocID="{64B184BE-C2A3-4294-A65A-F14C0ADB5FBE}" presName="descendantText" presStyleLbl="alignAccFollowNode1" presStyleIdx="0" presStyleCnt="3">
        <dgm:presLayoutVars>
          <dgm:bulletEnabled val="1"/>
        </dgm:presLayoutVars>
      </dgm:prSet>
      <dgm:spPr/>
    </dgm:pt>
    <dgm:pt modelId="{D7D74721-5F29-437F-A727-B1AF4DB28200}" type="pres">
      <dgm:prSet presAssocID="{158538C2-87D8-4F82-B19F-361544EB5135}" presName="sp" presStyleCnt="0"/>
      <dgm:spPr/>
    </dgm:pt>
    <dgm:pt modelId="{0EEAEE5B-CDA0-4FE6-9AC6-B8E0CED8F1BA}" type="pres">
      <dgm:prSet presAssocID="{58E91E37-E754-4917-B9E8-08DC73A2E0F0}" presName="linNode" presStyleCnt="0"/>
      <dgm:spPr/>
    </dgm:pt>
    <dgm:pt modelId="{ED7E2317-3FFE-4CD1-8B0A-5FA959291810}" type="pres">
      <dgm:prSet presAssocID="{58E91E37-E754-4917-B9E8-08DC73A2E0F0}" presName="parentText" presStyleLbl="node1" presStyleIdx="1" presStyleCnt="3">
        <dgm:presLayoutVars>
          <dgm:chMax val="1"/>
          <dgm:bulletEnabled val="1"/>
        </dgm:presLayoutVars>
      </dgm:prSet>
      <dgm:spPr/>
    </dgm:pt>
    <dgm:pt modelId="{5B673FC9-25EE-447F-B45C-348EC4CB7BD7}" type="pres">
      <dgm:prSet presAssocID="{58E91E37-E754-4917-B9E8-08DC73A2E0F0}" presName="descendantText" presStyleLbl="alignAccFollowNode1" presStyleIdx="1" presStyleCnt="3">
        <dgm:presLayoutVars>
          <dgm:bulletEnabled val="1"/>
        </dgm:presLayoutVars>
      </dgm:prSet>
      <dgm:spPr/>
    </dgm:pt>
    <dgm:pt modelId="{8E75D7D3-1F51-40D5-82EF-2DC5FE0D390F}" type="pres">
      <dgm:prSet presAssocID="{2F7E6E14-75B0-4A8A-91F9-C9EC8063CBFD}" presName="sp" presStyleCnt="0"/>
      <dgm:spPr/>
    </dgm:pt>
    <dgm:pt modelId="{6F1B706D-D76A-4DC5-8FD0-21DA186FAE1A}" type="pres">
      <dgm:prSet presAssocID="{82BAE483-F803-496F-9DF7-0A58C4A9E6B2}" presName="linNode" presStyleCnt="0"/>
      <dgm:spPr/>
    </dgm:pt>
    <dgm:pt modelId="{71DC37EC-E7B6-4DF5-924A-2DEF031F2EA4}" type="pres">
      <dgm:prSet presAssocID="{82BAE483-F803-496F-9DF7-0A58C4A9E6B2}" presName="parentText" presStyleLbl="node1" presStyleIdx="2" presStyleCnt="3">
        <dgm:presLayoutVars>
          <dgm:chMax val="1"/>
          <dgm:bulletEnabled val="1"/>
        </dgm:presLayoutVars>
      </dgm:prSet>
      <dgm:spPr/>
    </dgm:pt>
    <dgm:pt modelId="{31A1A90E-02A2-455D-A5ED-539F7206F607}" type="pres">
      <dgm:prSet presAssocID="{82BAE483-F803-496F-9DF7-0A58C4A9E6B2}" presName="descendantText" presStyleLbl="alignAccFollowNode1" presStyleIdx="2" presStyleCnt="3">
        <dgm:presLayoutVars>
          <dgm:bulletEnabled val="1"/>
        </dgm:presLayoutVars>
      </dgm:prSet>
      <dgm:spPr/>
    </dgm:pt>
  </dgm:ptLst>
  <dgm:cxnLst>
    <dgm:cxn modelId="{DE0FC30F-6ACD-44BA-9E05-6D29D1A171B9}" type="presOf" srcId="{832D7BBD-E84E-4719-A5C4-59BE6FCA5A45}" destId="{5B673FC9-25EE-447F-B45C-348EC4CB7BD7}" srcOrd="0" destOrd="0" presId="urn:microsoft.com/office/officeart/2005/8/layout/vList5"/>
    <dgm:cxn modelId="{3D03A825-5669-42D3-B798-D56CB086C7AB}" type="presOf" srcId="{58E91E37-E754-4917-B9E8-08DC73A2E0F0}" destId="{ED7E2317-3FFE-4CD1-8B0A-5FA959291810}" srcOrd="0" destOrd="0" presId="urn:microsoft.com/office/officeart/2005/8/layout/vList5"/>
    <dgm:cxn modelId="{530E043D-09BA-4AC9-AEFD-54F683C4164B}" srcId="{58E91E37-E754-4917-B9E8-08DC73A2E0F0}" destId="{832D7BBD-E84E-4719-A5C4-59BE6FCA5A45}" srcOrd="0" destOrd="0" parTransId="{1CF64FD0-5FF8-4F22-AA60-10ADBBEE3D7C}" sibTransId="{6BA688D8-B8F1-48E5-9409-D9BA7A614771}"/>
    <dgm:cxn modelId="{97133A83-EEE9-4523-B90A-65036016F499}" srcId="{C0CFFC1B-5D8E-4C3A-8022-4D1140934F65}" destId="{58E91E37-E754-4917-B9E8-08DC73A2E0F0}" srcOrd="1" destOrd="0" parTransId="{E7555ED1-47AF-435A-A090-55B2AFFDF670}" sibTransId="{2F7E6E14-75B0-4A8A-91F9-C9EC8063CBFD}"/>
    <dgm:cxn modelId="{CF3F0C85-6027-4254-848A-3213F03D283A}" srcId="{64B184BE-C2A3-4294-A65A-F14C0ADB5FBE}" destId="{295965FD-8A1E-4596-B714-8B772051DE62}" srcOrd="1" destOrd="0" parTransId="{98F7664C-79CF-49F8-9951-F9F10FD641F8}" sibTransId="{FCA070D2-9320-4EA7-A2F1-4A5B8176C5C3}"/>
    <dgm:cxn modelId="{E1A05F85-9D3A-41F1-872F-34AB18983931}" srcId="{C0CFFC1B-5D8E-4C3A-8022-4D1140934F65}" destId="{64B184BE-C2A3-4294-A65A-F14C0ADB5FBE}" srcOrd="0" destOrd="0" parTransId="{A8F4A737-E0D7-426D-85CE-FD5A0D848DA5}" sibTransId="{158538C2-87D8-4F82-B19F-361544EB5135}"/>
    <dgm:cxn modelId="{0D095789-2470-4D06-B41D-E1301E0B6C99}" type="presOf" srcId="{9C3ADA91-E8AB-4FEE-B1FC-0C2C3C5486A0}" destId="{784769EA-A345-4BBD-8CD9-0A29226F313A}" srcOrd="0" destOrd="0" presId="urn:microsoft.com/office/officeart/2005/8/layout/vList5"/>
    <dgm:cxn modelId="{8C66AC9A-1839-4352-88E2-35A604DDED92}" srcId="{82BAE483-F803-496F-9DF7-0A58C4A9E6B2}" destId="{325FC797-9878-49E4-A5AF-3F7933B55BE4}" srcOrd="0" destOrd="0" parTransId="{87350CF5-F1B5-4867-A439-35D943E52D04}" sibTransId="{E7A6E20B-0F4A-4FE2-95D6-0FB7B31255FC}"/>
    <dgm:cxn modelId="{B7F3BFA6-A739-460E-9A59-D574DE765D54}" srcId="{64B184BE-C2A3-4294-A65A-F14C0ADB5FBE}" destId="{58C9EB54-F847-44ED-BB6C-E5A49574E33B}" srcOrd="2" destOrd="0" parTransId="{0BBD9DBA-EA43-47E4-ADC2-505A5FD7A7DC}" sibTransId="{48AD0836-9D97-4E25-923E-0908DD47AF72}"/>
    <dgm:cxn modelId="{9CC52EAA-C2DA-40AB-B8F5-E43E501B7CF6}" type="presOf" srcId="{325FC797-9878-49E4-A5AF-3F7933B55BE4}" destId="{31A1A90E-02A2-455D-A5ED-539F7206F607}" srcOrd="0" destOrd="0" presId="urn:microsoft.com/office/officeart/2005/8/layout/vList5"/>
    <dgm:cxn modelId="{6EED19BC-951E-4D03-8271-841A6399DC6E}" srcId="{C0CFFC1B-5D8E-4C3A-8022-4D1140934F65}" destId="{82BAE483-F803-496F-9DF7-0A58C4A9E6B2}" srcOrd="2" destOrd="0" parTransId="{424E45E8-5C07-41C3-A698-D9163CBE44AC}" sibTransId="{DF4FF88A-514D-4449-A0D5-A25AFAC6A993}"/>
    <dgm:cxn modelId="{8CFC0EC7-1AB0-471F-9F09-794A39756722}" type="presOf" srcId="{295965FD-8A1E-4596-B714-8B772051DE62}" destId="{784769EA-A345-4BBD-8CD9-0A29226F313A}" srcOrd="0" destOrd="1" presId="urn:microsoft.com/office/officeart/2005/8/layout/vList5"/>
    <dgm:cxn modelId="{25D9B4CA-E4DD-49BD-9725-C93935D49D04}" type="presOf" srcId="{82BAE483-F803-496F-9DF7-0A58C4A9E6B2}" destId="{71DC37EC-E7B6-4DF5-924A-2DEF031F2EA4}" srcOrd="0" destOrd="0" presId="urn:microsoft.com/office/officeart/2005/8/layout/vList5"/>
    <dgm:cxn modelId="{A5438EDC-6062-4993-965C-80B62A254575}" type="presOf" srcId="{64B184BE-C2A3-4294-A65A-F14C0ADB5FBE}" destId="{253F0017-1DFB-491F-B074-EF0A442125CF}" srcOrd="0" destOrd="0" presId="urn:microsoft.com/office/officeart/2005/8/layout/vList5"/>
    <dgm:cxn modelId="{5338F2E3-4EDE-4B8C-AE95-31E29D6A52BA}" srcId="{64B184BE-C2A3-4294-A65A-F14C0ADB5FBE}" destId="{9C3ADA91-E8AB-4FEE-B1FC-0C2C3C5486A0}" srcOrd="0" destOrd="0" parTransId="{8F09C6B3-9595-4A56-BF59-C7937901EC5A}" sibTransId="{CC03DFFD-8C6D-4AF3-9E1A-E561EAF8CF67}"/>
    <dgm:cxn modelId="{1C9D51EB-03D1-4BFB-B18C-80A47178930A}" type="presOf" srcId="{58C9EB54-F847-44ED-BB6C-E5A49574E33B}" destId="{784769EA-A345-4BBD-8CD9-0A29226F313A}" srcOrd="0" destOrd="2" presId="urn:microsoft.com/office/officeart/2005/8/layout/vList5"/>
    <dgm:cxn modelId="{2CC8DEEF-A82B-4CB2-BA17-C3D9E0E08520}" type="presOf" srcId="{C0CFFC1B-5D8E-4C3A-8022-4D1140934F65}" destId="{80775CC7-266F-4C03-BE28-47711D90D4A9}" srcOrd="0" destOrd="0" presId="urn:microsoft.com/office/officeart/2005/8/layout/vList5"/>
    <dgm:cxn modelId="{C6C8F690-D0C8-485B-AE1C-91870EED35D6}" type="presParOf" srcId="{80775CC7-266F-4C03-BE28-47711D90D4A9}" destId="{2FA0CE72-22A1-4EC5-B24A-18E6B7AA7344}" srcOrd="0" destOrd="0" presId="urn:microsoft.com/office/officeart/2005/8/layout/vList5"/>
    <dgm:cxn modelId="{42AE9D29-BE2B-4B9D-AC1A-B4CBC30D52B7}" type="presParOf" srcId="{2FA0CE72-22A1-4EC5-B24A-18E6B7AA7344}" destId="{253F0017-1DFB-491F-B074-EF0A442125CF}" srcOrd="0" destOrd="0" presId="urn:microsoft.com/office/officeart/2005/8/layout/vList5"/>
    <dgm:cxn modelId="{64D80685-3255-4881-B690-EE3C209B2A88}" type="presParOf" srcId="{2FA0CE72-22A1-4EC5-B24A-18E6B7AA7344}" destId="{784769EA-A345-4BBD-8CD9-0A29226F313A}" srcOrd="1" destOrd="0" presId="urn:microsoft.com/office/officeart/2005/8/layout/vList5"/>
    <dgm:cxn modelId="{283995BE-0397-4593-8365-AAC5870792A1}" type="presParOf" srcId="{80775CC7-266F-4C03-BE28-47711D90D4A9}" destId="{D7D74721-5F29-437F-A727-B1AF4DB28200}" srcOrd="1" destOrd="0" presId="urn:microsoft.com/office/officeart/2005/8/layout/vList5"/>
    <dgm:cxn modelId="{3FA455B0-0DC4-4928-9C7D-E2AEC42B2754}" type="presParOf" srcId="{80775CC7-266F-4C03-BE28-47711D90D4A9}" destId="{0EEAEE5B-CDA0-4FE6-9AC6-B8E0CED8F1BA}" srcOrd="2" destOrd="0" presId="urn:microsoft.com/office/officeart/2005/8/layout/vList5"/>
    <dgm:cxn modelId="{2DD7E2B5-849D-4ADB-8A3C-3780FCBD0207}" type="presParOf" srcId="{0EEAEE5B-CDA0-4FE6-9AC6-B8E0CED8F1BA}" destId="{ED7E2317-3FFE-4CD1-8B0A-5FA959291810}" srcOrd="0" destOrd="0" presId="urn:microsoft.com/office/officeart/2005/8/layout/vList5"/>
    <dgm:cxn modelId="{49E46FDE-1CB9-44A4-86E1-8C5D6C3114BE}" type="presParOf" srcId="{0EEAEE5B-CDA0-4FE6-9AC6-B8E0CED8F1BA}" destId="{5B673FC9-25EE-447F-B45C-348EC4CB7BD7}" srcOrd="1" destOrd="0" presId="urn:microsoft.com/office/officeart/2005/8/layout/vList5"/>
    <dgm:cxn modelId="{8D88935F-2431-4CEF-9D42-9F0E227482F3}" type="presParOf" srcId="{80775CC7-266F-4C03-BE28-47711D90D4A9}" destId="{8E75D7D3-1F51-40D5-82EF-2DC5FE0D390F}" srcOrd="3" destOrd="0" presId="urn:microsoft.com/office/officeart/2005/8/layout/vList5"/>
    <dgm:cxn modelId="{430B6F16-F0EA-44A5-8C12-6ED58F9A4014}" type="presParOf" srcId="{80775CC7-266F-4C03-BE28-47711D90D4A9}" destId="{6F1B706D-D76A-4DC5-8FD0-21DA186FAE1A}" srcOrd="4" destOrd="0" presId="urn:microsoft.com/office/officeart/2005/8/layout/vList5"/>
    <dgm:cxn modelId="{00CA9A93-F086-4692-B38D-786E20E2CFE1}" type="presParOf" srcId="{6F1B706D-D76A-4DC5-8FD0-21DA186FAE1A}" destId="{71DC37EC-E7B6-4DF5-924A-2DEF031F2EA4}" srcOrd="0" destOrd="0" presId="urn:microsoft.com/office/officeart/2005/8/layout/vList5"/>
    <dgm:cxn modelId="{CFD767CE-C6D9-4E6D-9487-ED411816D18A}" type="presParOf" srcId="{6F1B706D-D76A-4DC5-8FD0-21DA186FAE1A}" destId="{31A1A90E-02A2-455D-A5ED-539F7206F607}"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81BE83-D6F5-49C7-8110-AAC886183FB5}">
      <dsp:nvSpPr>
        <dsp:cNvPr id="0" name=""/>
        <dsp:cNvSpPr/>
      </dsp:nvSpPr>
      <dsp:spPr>
        <a:xfrm rot="5400000">
          <a:off x="-251681" y="977635"/>
          <a:ext cx="1118794" cy="135120"/>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95CCDACA-8783-4824-B690-015E662B8A1F}">
      <dsp:nvSpPr>
        <dsp:cNvPr id="0" name=""/>
        <dsp:cNvSpPr/>
      </dsp:nvSpPr>
      <dsp:spPr>
        <a:xfrm>
          <a:off x="3844" y="260898"/>
          <a:ext cx="1501334" cy="900800"/>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Develop scope Document</a:t>
          </a:r>
        </a:p>
      </dsp:txBody>
      <dsp:txXfrm>
        <a:off x="30228" y="287282"/>
        <a:ext cx="1448566" cy="848032"/>
      </dsp:txXfrm>
    </dsp:sp>
    <dsp:sp modelId="{D4DE889D-1ED1-46D9-A97C-F802AFFB3E1F}">
      <dsp:nvSpPr>
        <dsp:cNvPr id="0" name=""/>
        <dsp:cNvSpPr/>
      </dsp:nvSpPr>
      <dsp:spPr>
        <a:xfrm rot="5400000">
          <a:off x="-251681" y="2103636"/>
          <a:ext cx="1118794" cy="135120"/>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4EDF14B-219C-4D3E-B01B-19976D5A8907}">
      <dsp:nvSpPr>
        <dsp:cNvPr id="0" name=""/>
        <dsp:cNvSpPr/>
      </dsp:nvSpPr>
      <dsp:spPr>
        <a:xfrm>
          <a:off x="3844" y="1386899"/>
          <a:ext cx="1501334" cy="900800"/>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Create WBS</a:t>
          </a:r>
        </a:p>
      </dsp:txBody>
      <dsp:txXfrm>
        <a:off x="30228" y="1413283"/>
        <a:ext cx="1448566" cy="848032"/>
      </dsp:txXfrm>
    </dsp:sp>
    <dsp:sp modelId="{9E7D4851-797D-4A30-B07D-33E43FD2AF22}">
      <dsp:nvSpPr>
        <dsp:cNvPr id="0" name=""/>
        <dsp:cNvSpPr/>
      </dsp:nvSpPr>
      <dsp:spPr>
        <a:xfrm rot="5400000">
          <a:off x="-251681" y="3229637"/>
          <a:ext cx="1118794" cy="135120"/>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AAA0740-878C-4A93-AE81-3A65C214F0A0}">
      <dsp:nvSpPr>
        <dsp:cNvPr id="0" name=""/>
        <dsp:cNvSpPr/>
      </dsp:nvSpPr>
      <dsp:spPr>
        <a:xfrm>
          <a:off x="3844" y="2512900"/>
          <a:ext cx="1501334" cy="900800"/>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Create activity list</a:t>
          </a:r>
        </a:p>
      </dsp:txBody>
      <dsp:txXfrm>
        <a:off x="30228" y="2539284"/>
        <a:ext cx="1448566" cy="848032"/>
      </dsp:txXfrm>
    </dsp:sp>
    <dsp:sp modelId="{535B7E2F-8871-434D-8AF7-5C58B2F87F49}">
      <dsp:nvSpPr>
        <dsp:cNvPr id="0" name=""/>
        <dsp:cNvSpPr/>
      </dsp:nvSpPr>
      <dsp:spPr>
        <a:xfrm>
          <a:off x="311318" y="3792638"/>
          <a:ext cx="1989568" cy="135120"/>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566E5787-AC64-4256-99FE-7EDA5275F75D}">
      <dsp:nvSpPr>
        <dsp:cNvPr id="0" name=""/>
        <dsp:cNvSpPr/>
      </dsp:nvSpPr>
      <dsp:spPr>
        <a:xfrm>
          <a:off x="3844" y="3638901"/>
          <a:ext cx="1501334" cy="90080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Create network diagram</a:t>
          </a:r>
        </a:p>
      </dsp:txBody>
      <dsp:txXfrm>
        <a:off x="30228" y="3665285"/>
        <a:ext cx="1448566" cy="848032"/>
      </dsp:txXfrm>
    </dsp:sp>
    <dsp:sp modelId="{92FBC929-7384-4660-A0B6-CFF94BFD426B}">
      <dsp:nvSpPr>
        <dsp:cNvPr id="0" name=""/>
        <dsp:cNvSpPr/>
      </dsp:nvSpPr>
      <dsp:spPr>
        <a:xfrm rot="16200000">
          <a:off x="1745093" y="3229637"/>
          <a:ext cx="1118794" cy="135120"/>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16E3BBC8-E535-47E5-A5F2-7042325B7577}">
      <dsp:nvSpPr>
        <dsp:cNvPr id="0" name=""/>
        <dsp:cNvSpPr/>
      </dsp:nvSpPr>
      <dsp:spPr>
        <a:xfrm>
          <a:off x="2000620" y="3638901"/>
          <a:ext cx="1501334" cy="90080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Estimate resource requirements</a:t>
          </a:r>
        </a:p>
      </dsp:txBody>
      <dsp:txXfrm>
        <a:off x="2027004" y="3665285"/>
        <a:ext cx="1448566" cy="848032"/>
      </dsp:txXfrm>
    </dsp:sp>
    <dsp:sp modelId="{E5CCB277-0B79-41CD-A011-04EE4262DC54}">
      <dsp:nvSpPr>
        <dsp:cNvPr id="0" name=""/>
        <dsp:cNvSpPr/>
      </dsp:nvSpPr>
      <dsp:spPr>
        <a:xfrm rot="16200000">
          <a:off x="1745093" y="2103636"/>
          <a:ext cx="1118794" cy="135120"/>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6D0EBC28-1954-41D6-8BA3-522EE71BA232}">
      <dsp:nvSpPr>
        <dsp:cNvPr id="0" name=""/>
        <dsp:cNvSpPr/>
      </dsp:nvSpPr>
      <dsp:spPr>
        <a:xfrm>
          <a:off x="2000620" y="2512900"/>
          <a:ext cx="1501334" cy="900800"/>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Estimate time &amp; cost</a:t>
          </a:r>
        </a:p>
      </dsp:txBody>
      <dsp:txXfrm>
        <a:off x="2027004" y="2539284"/>
        <a:ext cx="1448566" cy="848032"/>
      </dsp:txXfrm>
    </dsp:sp>
    <dsp:sp modelId="{E9355B2B-889A-427D-B651-38C49C47F346}">
      <dsp:nvSpPr>
        <dsp:cNvPr id="0" name=""/>
        <dsp:cNvSpPr/>
      </dsp:nvSpPr>
      <dsp:spPr>
        <a:xfrm rot="16200000">
          <a:off x="1745093" y="977635"/>
          <a:ext cx="1118794" cy="135120"/>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BC7766AC-610E-4A8B-9879-376E7944122A}">
      <dsp:nvSpPr>
        <dsp:cNvPr id="0" name=""/>
        <dsp:cNvSpPr/>
      </dsp:nvSpPr>
      <dsp:spPr>
        <a:xfrm>
          <a:off x="2000620" y="1386899"/>
          <a:ext cx="1501334" cy="900800"/>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Determine critical path</a:t>
          </a:r>
        </a:p>
      </dsp:txBody>
      <dsp:txXfrm>
        <a:off x="2027004" y="1413283"/>
        <a:ext cx="1448566" cy="848032"/>
      </dsp:txXfrm>
    </dsp:sp>
    <dsp:sp modelId="{380F3C3C-44E7-4ECB-A78C-F676E2EF5286}">
      <dsp:nvSpPr>
        <dsp:cNvPr id="0" name=""/>
        <dsp:cNvSpPr/>
      </dsp:nvSpPr>
      <dsp:spPr>
        <a:xfrm>
          <a:off x="2308094" y="414635"/>
          <a:ext cx="1989568" cy="135120"/>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523F626E-7AE9-4614-8880-051B21BE266B}">
      <dsp:nvSpPr>
        <dsp:cNvPr id="0" name=""/>
        <dsp:cNvSpPr/>
      </dsp:nvSpPr>
      <dsp:spPr>
        <a:xfrm>
          <a:off x="2000620" y="260898"/>
          <a:ext cx="1501334" cy="900800"/>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Develop Schedule</a:t>
          </a:r>
        </a:p>
      </dsp:txBody>
      <dsp:txXfrm>
        <a:off x="2027004" y="287282"/>
        <a:ext cx="1448566" cy="848032"/>
      </dsp:txXfrm>
    </dsp:sp>
    <dsp:sp modelId="{06B88C0F-F087-4ECA-A4E7-F32237697CBA}">
      <dsp:nvSpPr>
        <dsp:cNvPr id="0" name=""/>
        <dsp:cNvSpPr/>
      </dsp:nvSpPr>
      <dsp:spPr>
        <a:xfrm rot="5400000">
          <a:off x="3741868" y="977635"/>
          <a:ext cx="1118794" cy="135120"/>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22D46DC1-53C5-41CF-BB1C-5C003FC553A0}">
      <dsp:nvSpPr>
        <dsp:cNvPr id="0" name=""/>
        <dsp:cNvSpPr/>
      </dsp:nvSpPr>
      <dsp:spPr>
        <a:xfrm>
          <a:off x="3997395" y="260898"/>
          <a:ext cx="1501334" cy="90080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Develop Budget</a:t>
          </a:r>
        </a:p>
      </dsp:txBody>
      <dsp:txXfrm>
        <a:off x="4023779" y="287282"/>
        <a:ext cx="1448566" cy="848032"/>
      </dsp:txXfrm>
    </dsp:sp>
    <dsp:sp modelId="{F006D0C6-7C6E-498C-B63E-52BA99AF6C00}">
      <dsp:nvSpPr>
        <dsp:cNvPr id="0" name=""/>
        <dsp:cNvSpPr/>
      </dsp:nvSpPr>
      <dsp:spPr>
        <a:xfrm rot="5400000">
          <a:off x="3741868" y="2103636"/>
          <a:ext cx="1118794" cy="135120"/>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A99E0A6E-A30E-4565-8F69-82181C6827FE}">
      <dsp:nvSpPr>
        <dsp:cNvPr id="0" name=""/>
        <dsp:cNvSpPr/>
      </dsp:nvSpPr>
      <dsp:spPr>
        <a:xfrm>
          <a:off x="3997395" y="1386899"/>
          <a:ext cx="1501334" cy="90080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Determine roles &amp; responsibilities</a:t>
          </a:r>
        </a:p>
      </dsp:txBody>
      <dsp:txXfrm>
        <a:off x="4023779" y="1413283"/>
        <a:ext cx="1448566" cy="848032"/>
      </dsp:txXfrm>
    </dsp:sp>
    <dsp:sp modelId="{343234E8-C74D-4796-AB00-5DB8FABCEB30}">
      <dsp:nvSpPr>
        <dsp:cNvPr id="0" name=""/>
        <dsp:cNvSpPr/>
      </dsp:nvSpPr>
      <dsp:spPr>
        <a:xfrm rot="5400000">
          <a:off x="3741868" y="3229637"/>
          <a:ext cx="1118794" cy="135120"/>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E8E6EAEC-E158-4CED-9EE1-A14C22928D7C}">
      <dsp:nvSpPr>
        <dsp:cNvPr id="0" name=""/>
        <dsp:cNvSpPr/>
      </dsp:nvSpPr>
      <dsp:spPr>
        <a:xfrm>
          <a:off x="3997395" y="2512900"/>
          <a:ext cx="1501334" cy="900800"/>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Develop communication plan</a:t>
          </a:r>
        </a:p>
      </dsp:txBody>
      <dsp:txXfrm>
        <a:off x="4023779" y="2539284"/>
        <a:ext cx="1448566" cy="848032"/>
      </dsp:txXfrm>
    </dsp:sp>
    <dsp:sp modelId="{5135D3C4-FD54-4A45-906C-C32C0ED2C32C}">
      <dsp:nvSpPr>
        <dsp:cNvPr id="0" name=""/>
        <dsp:cNvSpPr/>
      </dsp:nvSpPr>
      <dsp:spPr>
        <a:xfrm>
          <a:off x="4304869" y="3792638"/>
          <a:ext cx="1989568" cy="135120"/>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359CAF97-4A33-4AB0-8406-EC8F2D7106EA}">
      <dsp:nvSpPr>
        <dsp:cNvPr id="0" name=""/>
        <dsp:cNvSpPr/>
      </dsp:nvSpPr>
      <dsp:spPr>
        <a:xfrm>
          <a:off x="3997395" y="3638901"/>
          <a:ext cx="1501334" cy="900800"/>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Risk planning</a:t>
          </a:r>
        </a:p>
      </dsp:txBody>
      <dsp:txXfrm>
        <a:off x="4023779" y="3665285"/>
        <a:ext cx="1448566" cy="848032"/>
      </dsp:txXfrm>
    </dsp:sp>
    <dsp:sp modelId="{3E3A48B6-4ED2-4A4A-ABAC-251B9843EB49}">
      <dsp:nvSpPr>
        <dsp:cNvPr id="0" name=""/>
        <dsp:cNvSpPr/>
      </dsp:nvSpPr>
      <dsp:spPr>
        <a:xfrm rot="16200000">
          <a:off x="5738643" y="3229637"/>
          <a:ext cx="1118794" cy="135120"/>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088D00CA-362C-40D1-A3FA-AFB70B6B5FDA}">
      <dsp:nvSpPr>
        <dsp:cNvPr id="0" name=""/>
        <dsp:cNvSpPr/>
      </dsp:nvSpPr>
      <dsp:spPr>
        <a:xfrm>
          <a:off x="5994170" y="3638901"/>
          <a:ext cx="1501334" cy="900800"/>
        </a:xfrm>
        <a:prstGeom prst="roundRect">
          <a:avLst>
            <a:gd name="adj" fmla="val 1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Determine purchase requirements</a:t>
          </a:r>
        </a:p>
      </dsp:txBody>
      <dsp:txXfrm>
        <a:off x="6020554" y="3665285"/>
        <a:ext cx="1448566" cy="848032"/>
      </dsp:txXfrm>
    </dsp:sp>
    <dsp:sp modelId="{0727C1A9-BF42-4900-A376-F9228B1D7AD6}">
      <dsp:nvSpPr>
        <dsp:cNvPr id="0" name=""/>
        <dsp:cNvSpPr/>
      </dsp:nvSpPr>
      <dsp:spPr>
        <a:xfrm rot="16200000">
          <a:off x="5738643" y="2103636"/>
          <a:ext cx="1118794" cy="135120"/>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A8AE0328-B9F3-4B77-BBD3-5C22B410B9EE}">
      <dsp:nvSpPr>
        <dsp:cNvPr id="0" name=""/>
        <dsp:cNvSpPr/>
      </dsp:nvSpPr>
      <dsp:spPr>
        <a:xfrm>
          <a:off x="5994170" y="2512900"/>
          <a:ext cx="1501334" cy="90080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Develop final project plan</a:t>
          </a:r>
        </a:p>
      </dsp:txBody>
      <dsp:txXfrm>
        <a:off x="6020554" y="2539284"/>
        <a:ext cx="1448566" cy="848032"/>
      </dsp:txXfrm>
    </dsp:sp>
    <dsp:sp modelId="{8D525CE4-1286-4A2A-A633-C850C74F5096}">
      <dsp:nvSpPr>
        <dsp:cNvPr id="0" name=""/>
        <dsp:cNvSpPr/>
      </dsp:nvSpPr>
      <dsp:spPr>
        <a:xfrm rot="16200000">
          <a:off x="5738643" y="977635"/>
          <a:ext cx="1118794" cy="135120"/>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z="-1905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sp>
    <dsp:sp modelId="{E1196611-B115-4D5A-85FF-79E83B9A1E82}">
      <dsp:nvSpPr>
        <dsp:cNvPr id="0" name=""/>
        <dsp:cNvSpPr/>
      </dsp:nvSpPr>
      <dsp:spPr>
        <a:xfrm>
          <a:off x="5994170" y="1386899"/>
          <a:ext cx="1501334" cy="900800"/>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Get sign off</a:t>
          </a:r>
        </a:p>
      </dsp:txBody>
      <dsp:txXfrm>
        <a:off x="6020554" y="1413283"/>
        <a:ext cx="1448566" cy="848032"/>
      </dsp:txXfrm>
    </dsp:sp>
    <dsp:sp modelId="{5AB597FF-412A-4FD5-B17A-4ABB5F0B9304}">
      <dsp:nvSpPr>
        <dsp:cNvPr id="0" name=""/>
        <dsp:cNvSpPr/>
      </dsp:nvSpPr>
      <dsp:spPr>
        <a:xfrm>
          <a:off x="5994170" y="260898"/>
          <a:ext cx="1501334" cy="900800"/>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Book Antiqua" panose="02040602050305030304" pitchFamily="18" charset="0"/>
            </a:rPr>
            <a:t>Kick off Meeting</a:t>
          </a:r>
        </a:p>
      </dsp:txBody>
      <dsp:txXfrm>
        <a:off x="6020554" y="287282"/>
        <a:ext cx="1448566" cy="8480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4769EA-A345-4BBD-8CD9-0A29226F313A}">
      <dsp:nvSpPr>
        <dsp:cNvPr id="0" name=""/>
        <dsp:cNvSpPr/>
      </dsp:nvSpPr>
      <dsp:spPr>
        <a:xfrm rot="5400000">
          <a:off x="4931271" y="-1882091"/>
          <a:ext cx="1119782" cy="516815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rtl="0">
            <a:lnSpc>
              <a:spcPct val="150000"/>
            </a:lnSpc>
            <a:spcBef>
              <a:spcPct val="0"/>
            </a:spcBef>
            <a:spcAft>
              <a:spcPct val="15000"/>
            </a:spcAft>
            <a:buChar char="•"/>
          </a:pPr>
          <a:r>
            <a:rPr lang="en-US" sz="1800" b="1" kern="1200" dirty="0">
              <a:latin typeface="Book Antiqua" panose="02040602050305030304" pitchFamily="18" charset="0"/>
            </a:rPr>
            <a:t>The project scope statement</a:t>
          </a:r>
        </a:p>
        <a:p>
          <a:pPr marL="171450" lvl="1" indent="-171450" algn="l" defTabSz="800100" rtl="0">
            <a:lnSpc>
              <a:spcPct val="150000"/>
            </a:lnSpc>
            <a:spcBef>
              <a:spcPct val="0"/>
            </a:spcBef>
            <a:spcAft>
              <a:spcPct val="15000"/>
            </a:spcAft>
            <a:buChar char="•"/>
          </a:pPr>
          <a:r>
            <a:rPr lang="en-US" sz="1800" b="1" kern="1200" dirty="0">
              <a:latin typeface="Book Antiqua" panose="02040602050305030304" pitchFamily="18" charset="0"/>
            </a:rPr>
            <a:t>work breakdown structure (WBS)</a:t>
          </a:r>
        </a:p>
        <a:p>
          <a:pPr marL="171450" lvl="1" indent="-171450" algn="l" defTabSz="800100" rtl="0">
            <a:lnSpc>
              <a:spcPct val="150000"/>
            </a:lnSpc>
            <a:spcBef>
              <a:spcPct val="0"/>
            </a:spcBef>
            <a:spcAft>
              <a:spcPct val="15000"/>
            </a:spcAft>
            <a:buChar char="•"/>
          </a:pPr>
          <a:r>
            <a:rPr lang="en-US" sz="1800" b="1" kern="1200" dirty="0">
              <a:latin typeface="Book Antiqua" panose="02040602050305030304" pitchFamily="18" charset="0"/>
            </a:rPr>
            <a:t>WBS dictionary</a:t>
          </a:r>
        </a:p>
      </dsp:txBody>
      <dsp:txXfrm rot="-5400000">
        <a:off x="2907086" y="196757"/>
        <a:ext cx="5113490" cy="1010456"/>
      </dsp:txXfrm>
    </dsp:sp>
    <dsp:sp modelId="{253F0017-1DFB-491F-B074-EF0A442125CF}">
      <dsp:nvSpPr>
        <dsp:cNvPr id="0" name=""/>
        <dsp:cNvSpPr/>
      </dsp:nvSpPr>
      <dsp:spPr>
        <a:xfrm>
          <a:off x="0" y="2120"/>
          <a:ext cx="2907086" cy="13997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0">
            <a:lnSpc>
              <a:spcPct val="90000"/>
            </a:lnSpc>
            <a:spcBef>
              <a:spcPct val="0"/>
            </a:spcBef>
            <a:spcAft>
              <a:spcPct val="35000"/>
            </a:spcAft>
            <a:buNone/>
          </a:pPr>
          <a:r>
            <a:rPr lang="en-US" sz="2400" b="1" kern="1200" dirty="0">
              <a:latin typeface="Book Antiqua" panose="02040602050305030304" pitchFamily="18" charset="0"/>
            </a:rPr>
            <a:t>Scope baseline</a:t>
          </a:r>
          <a:endParaRPr lang="en-US" sz="2400" kern="1200" dirty="0">
            <a:latin typeface="Book Antiqua" panose="02040602050305030304" pitchFamily="18" charset="0"/>
          </a:endParaRPr>
        </a:p>
      </dsp:txBody>
      <dsp:txXfrm>
        <a:off x="68329" y="70449"/>
        <a:ext cx="2770428" cy="1263070"/>
      </dsp:txXfrm>
    </dsp:sp>
    <dsp:sp modelId="{5B673FC9-25EE-447F-B45C-348EC4CB7BD7}">
      <dsp:nvSpPr>
        <dsp:cNvPr id="0" name=""/>
        <dsp:cNvSpPr/>
      </dsp:nvSpPr>
      <dsp:spPr>
        <a:xfrm rot="5400000">
          <a:off x="4931271" y="-412376"/>
          <a:ext cx="1119782" cy="516815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rtl="0">
            <a:lnSpc>
              <a:spcPct val="150000"/>
            </a:lnSpc>
            <a:spcBef>
              <a:spcPct val="0"/>
            </a:spcBef>
            <a:spcAft>
              <a:spcPct val="15000"/>
            </a:spcAft>
            <a:buChar char="•"/>
          </a:pPr>
          <a:r>
            <a:rPr lang="en-US" sz="1800" b="1" kern="1200" dirty="0">
              <a:latin typeface="Book Antiqua" panose="02040602050305030304" pitchFamily="18" charset="0"/>
            </a:rPr>
            <a:t>The agreed-upon schedule, including the start and finish dates for each activity</a:t>
          </a:r>
        </a:p>
      </dsp:txBody>
      <dsp:txXfrm rot="-5400000">
        <a:off x="2907086" y="1666472"/>
        <a:ext cx="5113490" cy="1010456"/>
      </dsp:txXfrm>
    </dsp:sp>
    <dsp:sp modelId="{ED7E2317-3FFE-4CD1-8B0A-5FA959291810}">
      <dsp:nvSpPr>
        <dsp:cNvPr id="0" name=""/>
        <dsp:cNvSpPr/>
      </dsp:nvSpPr>
      <dsp:spPr>
        <a:xfrm>
          <a:off x="0" y="1471835"/>
          <a:ext cx="2907086" cy="13997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0">
            <a:lnSpc>
              <a:spcPct val="90000"/>
            </a:lnSpc>
            <a:spcBef>
              <a:spcPct val="0"/>
            </a:spcBef>
            <a:spcAft>
              <a:spcPct val="35000"/>
            </a:spcAft>
            <a:buNone/>
          </a:pPr>
          <a:r>
            <a:rPr lang="en-US" sz="2400" b="1" kern="1200" dirty="0">
              <a:latin typeface="Book Antiqua" panose="02040602050305030304" pitchFamily="18" charset="0"/>
            </a:rPr>
            <a:t>Schedule baseline</a:t>
          </a:r>
          <a:endParaRPr lang="en-US" sz="2400" kern="1200" dirty="0">
            <a:latin typeface="Book Antiqua" panose="02040602050305030304" pitchFamily="18" charset="0"/>
          </a:endParaRPr>
        </a:p>
      </dsp:txBody>
      <dsp:txXfrm>
        <a:off x="68329" y="1540164"/>
        <a:ext cx="2770428" cy="1263070"/>
      </dsp:txXfrm>
    </dsp:sp>
    <dsp:sp modelId="{31A1A90E-02A2-455D-A5ED-539F7206F607}">
      <dsp:nvSpPr>
        <dsp:cNvPr id="0" name=""/>
        <dsp:cNvSpPr/>
      </dsp:nvSpPr>
      <dsp:spPr>
        <a:xfrm rot="5400000">
          <a:off x="4931271" y="1057338"/>
          <a:ext cx="1119782" cy="516815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rtl="0">
            <a:lnSpc>
              <a:spcPct val="150000"/>
            </a:lnSpc>
            <a:spcBef>
              <a:spcPct val="0"/>
            </a:spcBef>
            <a:spcAft>
              <a:spcPct val="15000"/>
            </a:spcAft>
            <a:buChar char="•"/>
          </a:pPr>
          <a:r>
            <a:rPr lang="en-US" sz="1800" b="1" kern="1200" dirty="0">
              <a:latin typeface="Book Antiqua" panose="02040602050305030304" pitchFamily="18" charset="0"/>
            </a:rPr>
            <a:t>The time-phased cost budget </a:t>
          </a:r>
        </a:p>
      </dsp:txBody>
      <dsp:txXfrm rot="-5400000">
        <a:off x="2907086" y="3136187"/>
        <a:ext cx="5113490" cy="1010456"/>
      </dsp:txXfrm>
    </dsp:sp>
    <dsp:sp modelId="{71DC37EC-E7B6-4DF5-924A-2DEF031F2EA4}">
      <dsp:nvSpPr>
        <dsp:cNvPr id="0" name=""/>
        <dsp:cNvSpPr/>
      </dsp:nvSpPr>
      <dsp:spPr>
        <a:xfrm>
          <a:off x="0" y="2941550"/>
          <a:ext cx="2907086" cy="13997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0">
            <a:lnSpc>
              <a:spcPct val="90000"/>
            </a:lnSpc>
            <a:spcBef>
              <a:spcPct val="0"/>
            </a:spcBef>
            <a:spcAft>
              <a:spcPct val="35000"/>
            </a:spcAft>
            <a:buNone/>
          </a:pPr>
          <a:r>
            <a:rPr lang="en-US" sz="2400" b="1" kern="1200" dirty="0">
              <a:latin typeface="Book Antiqua" panose="02040602050305030304" pitchFamily="18" charset="0"/>
            </a:rPr>
            <a:t>Cost baseline</a:t>
          </a:r>
          <a:endParaRPr lang="en-US" sz="2400" kern="1200" dirty="0">
            <a:latin typeface="Book Antiqua" panose="02040602050305030304" pitchFamily="18" charset="0"/>
          </a:endParaRPr>
        </a:p>
      </dsp:txBody>
      <dsp:txXfrm>
        <a:off x="68329" y="3009879"/>
        <a:ext cx="2770428" cy="1263070"/>
      </dsp:txXfrm>
    </dsp:sp>
  </dsp:spTree>
</dsp:drawing>
</file>

<file path=ppt/diagrams/layout1.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1FF2639-7BDB-4E55-9B1E-B0AB42B58F16}" type="datetimeFigureOut">
              <a:rPr lang="en-GB" smtClean="0"/>
              <a:t>23/07/2024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34FE5E-5292-472F-A869-66C3C35C871A}" type="slidenum">
              <a:rPr lang="en-GB" smtClean="0"/>
              <a:t>‹#›</a:t>
            </a:fld>
            <a:endParaRPr lang="en-GB"/>
          </a:p>
        </p:txBody>
      </p:sp>
    </p:spTree>
    <p:extLst>
      <p:ext uri="{BB962C8B-B14F-4D97-AF65-F5344CB8AC3E}">
        <p14:creationId xmlns:p14="http://schemas.microsoft.com/office/powerpoint/2010/main" val="37232843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D34FE5E-5292-472F-A869-66C3C35C871A}" type="slidenum">
              <a:rPr lang="en-GB" smtClean="0"/>
              <a:t>7</a:t>
            </a:fld>
            <a:endParaRPr lang="en-GB"/>
          </a:p>
        </p:txBody>
      </p:sp>
    </p:spTree>
    <p:extLst>
      <p:ext uri="{BB962C8B-B14F-4D97-AF65-F5344CB8AC3E}">
        <p14:creationId xmlns:p14="http://schemas.microsoft.com/office/powerpoint/2010/main" val="5328075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D34FE5E-5292-472F-A869-66C3C35C871A}" type="slidenum">
              <a:rPr lang="en-GB" smtClean="0"/>
              <a:t>8</a:t>
            </a:fld>
            <a:endParaRPr lang="en-GB"/>
          </a:p>
        </p:txBody>
      </p:sp>
    </p:spTree>
    <p:extLst>
      <p:ext uri="{BB962C8B-B14F-4D97-AF65-F5344CB8AC3E}">
        <p14:creationId xmlns:p14="http://schemas.microsoft.com/office/powerpoint/2010/main" val="34918703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D34FE5E-5292-472F-A869-66C3C35C871A}" type="slidenum">
              <a:rPr lang="en-GB" smtClean="0"/>
              <a:t>9</a:t>
            </a:fld>
            <a:endParaRPr lang="en-GB"/>
          </a:p>
        </p:txBody>
      </p:sp>
    </p:spTree>
    <p:extLst>
      <p:ext uri="{BB962C8B-B14F-4D97-AF65-F5344CB8AC3E}">
        <p14:creationId xmlns:p14="http://schemas.microsoft.com/office/powerpoint/2010/main" val="13786532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D34FE5E-5292-472F-A869-66C3C35C871A}" type="slidenum">
              <a:rPr lang="en-GB" smtClean="0"/>
              <a:t>10</a:t>
            </a:fld>
            <a:endParaRPr lang="en-GB"/>
          </a:p>
        </p:txBody>
      </p:sp>
    </p:spTree>
    <p:extLst>
      <p:ext uri="{BB962C8B-B14F-4D97-AF65-F5344CB8AC3E}">
        <p14:creationId xmlns:p14="http://schemas.microsoft.com/office/powerpoint/2010/main" val="4690402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6DF15B-D688-4C30-828A-9A428B3837C3}" type="slidenum">
              <a:rPr lang="en-US" smtClean="0"/>
              <a:t>15</a:t>
            </a:fld>
            <a:endParaRPr lang="en-US"/>
          </a:p>
        </p:txBody>
      </p:sp>
    </p:spTree>
    <p:extLst>
      <p:ext uri="{BB962C8B-B14F-4D97-AF65-F5344CB8AC3E}">
        <p14:creationId xmlns:p14="http://schemas.microsoft.com/office/powerpoint/2010/main" val="15610326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D34FE5E-5292-472F-A869-66C3C35C871A}" type="slidenum">
              <a:rPr lang="en-GB" smtClean="0"/>
              <a:t>16</a:t>
            </a:fld>
            <a:endParaRPr lang="en-GB"/>
          </a:p>
        </p:txBody>
      </p:sp>
    </p:spTree>
    <p:extLst>
      <p:ext uri="{BB962C8B-B14F-4D97-AF65-F5344CB8AC3E}">
        <p14:creationId xmlns:p14="http://schemas.microsoft.com/office/powerpoint/2010/main" val="30899439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34FE5E-5292-472F-A869-66C3C35C871A}" type="slidenum">
              <a:rPr lang="en-GB" smtClean="0"/>
              <a:t>31</a:t>
            </a:fld>
            <a:endParaRPr lang="en-GB"/>
          </a:p>
        </p:txBody>
      </p:sp>
    </p:spTree>
    <p:extLst>
      <p:ext uri="{BB962C8B-B14F-4D97-AF65-F5344CB8AC3E}">
        <p14:creationId xmlns:p14="http://schemas.microsoft.com/office/powerpoint/2010/main" val="14286901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85D9BD6-92FB-4261-B89B-4D66500DF536}" type="slidenum">
              <a:rPr lang="en-US"/>
              <a:pPr/>
              <a:t>43</a:t>
            </a:fld>
            <a:endParaRPr lang="en-US"/>
          </a:p>
        </p:txBody>
      </p:sp>
      <p:sp>
        <p:nvSpPr>
          <p:cNvPr id="659458" name="Rectangle 2"/>
          <p:cNvSpPr>
            <a:spLocks noGrp="1" noRot="1" noChangeAspect="1" noChangeArrowheads="1" noTextEdit="1"/>
          </p:cNvSpPr>
          <p:nvPr>
            <p:ph type="sldImg"/>
          </p:nvPr>
        </p:nvSpPr>
        <p:spPr>
          <a:xfrm>
            <a:off x="1143000" y="684213"/>
            <a:ext cx="4572000" cy="3429000"/>
          </a:xfrm>
          <a:ln/>
        </p:spPr>
      </p:sp>
      <p:sp>
        <p:nvSpPr>
          <p:cNvPr id="659459" name="Rectangle 3"/>
          <p:cNvSpPr>
            <a:spLocks noGrp="1" noChangeArrowheads="1"/>
          </p:cNvSpPr>
          <p:nvPr>
            <p:ph type="body" idx="1"/>
          </p:nvPr>
        </p:nvSpPr>
        <p:spPr>
          <a:xfrm>
            <a:off x="685800" y="4343400"/>
            <a:ext cx="5486400" cy="4116388"/>
          </a:xfrm>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7/23/24</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224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7/23/24</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2392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620185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7/23/24</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6183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7/23/24</a:t>
            </a:fld>
            <a:endParaRPr lang="en-US"/>
          </a:p>
        </p:txBody>
      </p:sp>
      <p:sp>
        <p:nvSpPr>
          <p:cNvPr id="8" name="Footer Placeholder 7"/>
          <p:cNvSpPr>
            <a:spLocks noGrp="1"/>
          </p:cNvSpPr>
          <p:nvPr>
            <p:ph type="ftr" sz="quarter" idx="11"/>
          </p:nvPr>
        </p:nvSpPr>
        <p:spPr>
          <a:xfrm>
            <a:off x="3028950" y="6356351"/>
            <a:ext cx="30861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53959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7/23/24</a:t>
            </a:fld>
            <a:endParaRPr lang="en-US"/>
          </a:p>
        </p:txBody>
      </p:sp>
      <p:sp>
        <p:nvSpPr>
          <p:cNvPr id="4" name="Footer Placeholder 3"/>
          <p:cNvSpPr>
            <a:spLocks noGrp="1"/>
          </p:cNvSpPr>
          <p:nvPr>
            <p:ph type="ftr" sz="quarter" idx="11"/>
          </p:nvPr>
        </p:nvSpPr>
        <p:spPr>
          <a:xfrm>
            <a:off x="3028950" y="6356351"/>
            <a:ext cx="30861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1124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7/23/24</a:t>
            </a:fld>
            <a:endParaRPr lang="en-US"/>
          </a:p>
        </p:txBody>
      </p:sp>
      <p:sp>
        <p:nvSpPr>
          <p:cNvPr id="3" name="Footer Placeholder 2"/>
          <p:cNvSpPr>
            <a:spLocks noGrp="1"/>
          </p:cNvSpPr>
          <p:nvPr>
            <p:ph type="ftr" sz="quarter" idx="11"/>
          </p:nvPr>
        </p:nvSpPr>
        <p:spPr>
          <a:xfrm>
            <a:off x="3028950" y="6356351"/>
            <a:ext cx="30861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3728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7/23/24</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63618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7/23/24</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02535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7/23/24</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3257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7/23/24</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00200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31501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822364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682238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179409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2602888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76200"/>
            <a:ext cx="7772400" cy="1066800"/>
          </a:xfrm>
        </p:spPr>
        <p:txBody>
          <a:bodyPr/>
          <a:lstStyle/>
          <a:p>
            <a:r>
              <a:rPr lang="en-US"/>
              <a:t>Click to edit Master title style</a:t>
            </a:r>
            <a:endParaRPr lang="ar-EG"/>
          </a:p>
        </p:txBody>
      </p:sp>
      <p:sp>
        <p:nvSpPr>
          <p:cNvPr id="3" name="Text Placeholder 2"/>
          <p:cNvSpPr>
            <a:spLocks noGrp="1"/>
          </p:cNvSpPr>
          <p:nvPr>
            <p:ph type="body" sz="half" idx="1"/>
          </p:nvPr>
        </p:nvSpPr>
        <p:spPr>
          <a:xfrm>
            <a:off x="838200" y="1600200"/>
            <a:ext cx="396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p:cNvSpPr>
            <a:spLocks noGrp="1"/>
          </p:cNvSpPr>
          <p:nvPr>
            <p:ph sz="half" idx="2"/>
          </p:nvPr>
        </p:nvSpPr>
        <p:spPr>
          <a:xfrm>
            <a:off x="4953000" y="1600200"/>
            <a:ext cx="396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Footer Placeholder 4"/>
          <p:cNvSpPr>
            <a:spLocks noGrp="1"/>
          </p:cNvSpPr>
          <p:nvPr>
            <p:ph type="ftr" sz="quarter" idx="10"/>
          </p:nvPr>
        </p:nvSpPr>
        <p:spPr>
          <a:xfrm>
            <a:off x="2514600" y="6324600"/>
            <a:ext cx="3962400" cy="457200"/>
          </a:xfrm>
          <a:prstGeom prst="rect">
            <a:avLst/>
          </a:prstGeom>
        </p:spPr>
        <p:txBody>
          <a:bodyPr/>
          <a:lstStyle>
            <a:lvl1pPr>
              <a:defRPr/>
            </a:lvl1pPr>
          </a:lstStyle>
          <a:p>
            <a:pPr>
              <a:defRPr/>
            </a:pPr>
            <a:r>
              <a:rPr lang="en-US" altLang="ko-KR"/>
              <a:t>Quality Improvement Tools</a:t>
            </a:r>
          </a:p>
        </p:txBody>
      </p:sp>
    </p:spTree>
    <p:extLst>
      <p:ext uri="{BB962C8B-B14F-4D97-AF65-F5344CB8AC3E}">
        <p14:creationId xmlns:p14="http://schemas.microsoft.com/office/powerpoint/2010/main" val="33603391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a:prstGeom prst="rect">
            <a:avLst/>
          </a:prstGeo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a:prstGeom prst="rect">
            <a:avLst/>
          </a:prstGeo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a:prstGeom prst="rect">
            <a:avLst/>
          </a:prstGeo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36530511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674500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0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92346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4019198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a:prstGeom prst="rect">
            <a:avLst/>
          </a:prstGeo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a:prstGeom prst="rect">
            <a:avLst/>
          </a:prstGeo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a:prstGeom prst="rect">
            <a:avLst/>
          </a:prstGeo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9510541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a:prstGeom prst="rect">
            <a:avLst/>
          </a:prstGeo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a:prstGeom prst="rect">
            <a:avLst/>
          </a:prstGeo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a:prstGeom prst="rect">
            <a:avLst/>
          </a:prstGeo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1627432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1959088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63" r:id="rId2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9.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6.xml"/><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3275856" y="0"/>
            <a:ext cx="5868144" cy="60007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0" name="TextBox 29"/>
          <p:cNvSpPr txBox="1"/>
          <p:nvPr/>
        </p:nvSpPr>
        <p:spPr>
          <a:xfrm>
            <a:off x="572453" y="3702844"/>
            <a:ext cx="3912394" cy="323165"/>
          </a:xfrm>
          <a:prstGeom prst="rect">
            <a:avLst/>
          </a:prstGeom>
          <a:noFill/>
        </p:spPr>
        <p:txBody>
          <a:bodyPr wrap="square" rtlCol="0">
            <a:spAutoFit/>
          </a:bodyPr>
          <a:lstStyle/>
          <a:p>
            <a:r>
              <a:rPr lang="en-US" sz="1500" dirty="0">
                <a:latin typeface="Alexandria" charset="0"/>
                <a:cs typeface="Alexandria" charset="0"/>
              </a:rPr>
              <a:t>Prepared by Dr. Ehab Mahmoud</a:t>
            </a:r>
          </a:p>
        </p:txBody>
      </p:sp>
      <p:sp>
        <p:nvSpPr>
          <p:cNvPr id="31" name="TextBox 30"/>
          <p:cNvSpPr txBox="1"/>
          <p:nvPr/>
        </p:nvSpPr>
        <p:spPr>
          <a:xfrm>
            <a:off x="505252" y="2675278"/>
            <a:ext cx="2806794" cy="1107996"/>
          </a:xfrm>
          <a:prstGeom prst="rect">
            <a:avLst/>
          </a:prstGeom>
          <a:noFill/>
        </p:spPr>
        <p:txBody>
          <a:bodyPr wrap="none" rtlCol="0">
            <a:spAutoFit/>
          </a:bodyPr>
          <a:lstStyle/>
          <a:p>
            <a:r>
              <a:rPr lang="en-US" sz="3300" b="1" dirty="0">
                <a:solidFill>
                  <a:srgbClr val="00B0F0"/>
                </a:solidFill>
                <a:latin typeface="Alexandria" charset="0"/>
                <a:cs typeface="Alexandria" charset="0"/>
              </a:rPr>
              <a:t>Project Quality</a:t>
            </a:r>
            <a:br>
              <a:rPr lang="en-US" sz="3300" b="1" dirty="0">
                <a:solidFill>
                  <a:srgbClr val="00B0F0"/>
                </a:solidFill>
                <a:latin typeface="Alexandria" charset="0"/>
                <a:cs typeface="Alexandria" charset="0"/>
              </a:rPr>
            </a:br>
            <a:r>
              <a:rPr lang="en-US" sz="3300" b="1" dirty="0">
                <a:solidFill>
                  <a:srgbClr val="00B0F0"/>
                </a:solidFill>
                <a:latin typeface="Alexandria" charset="0"/>
                <a:cs typeface="Alexandria" charset="0"/>
              </a:rPr>
              <a:t>Management</a:t>
            </a:r>
          </a:p>
        </p:txBody>
      </p:sp>
      <p:sp>
        <p:nvSpPr>
          <p:cNvPr id="14" name="Oval 13"/>
          <p:cNvSpPr/>
          <p:nvPr/>
        </p:nvSpPr>
        <p:spPr>
          <a:xfrm>
            <a:off x="3365820" y="307069"/>
            <a:ext cx="5587715" cy="586751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63" y="1059490"/>
            <a:ext cx="2215991" cy="10347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168"/>
    </mc:Choice>
    <mc:Fallback xmlns="">
      <p:transition spd="slow" advTm="716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26" y="-27384"/>
            <a:ext cx="10851153" cy="6857999"/>
          </a:xfrm>
          <a:prstGeom prst="rect">
            <a:avLst/>
          </a:prstGeom>
        </p:spPr>
      </p:pic>
      <p:sp>
        <p:nvSpPr>
          <p:cNvPr id="2" name="Rectangle: Single Corner Rounded 1"/>
          <p:cNvSpPr/>
          <p:nvPr/>
        </p:nvSpPr>
        <p:spPr>
          <a:xfrm flipV="1">
            <a:off x="-40726" y="-27384"/>
            <a:ext cx="10441160" cy="518693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35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40726" y="-8053"/>
            <a:ext cx="6494748" cy="3975599"/>
          </a:xfrm>
        </p:spPr>
      </p:pic>
      <p:sp>
        <p:nvSpPr>
          <p:cNvPr id="9" name="TextBox 8"/>
          <p:cNvSpPr txBox="1"/>
          <p:nvPr/>
        </p:nvSpPr>
        <p:spPr>
          <a:xfrm>
            <a:off x="5436096" y="2331741"/>
            <a:ext cx="370790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Quality</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5964883" y="3979133"/>
            <a:ext cx="2637456"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a:t>
            </a:r>
          </a:p>
        </p:txBody>
      </p:sp>
      <p:sp>
        <p:nvSpPr>
          <p:cNvPr id="11" name="TextBox 10"/>
          <p:cNvSpPr txBox="1"/>
          <p:nvPr/>
        </p:nvSpPr>
        <p:spPr>
          <a:xfrm>
            <a:off x="5818031" y="4461985"/>
            <a:ext cx="2288512" cy="707886"/>
          </a:xfrm>
          <a:prstGeom prst="rect">
            <a:avLst/>
          </a:prstGeom>
          <a:noFill/>
        </p:spPr>
        <p:txBody>
          <a:bodyPr wrap="none" rtlCol="0">
            <a:spAutoFit/>
          </a:bodyPr>
          <a:lstStyle/>
          <a:p>
            <a:r>
              <a:rPr lang="en-US" sz="2000" dirty="0">
                <a:latin typeface="Alexandria" charset="0"/>
              </a:rPr>
              <a:t>PMG354</a:t>
            </a:r>
            <a:r>
              <a:rPr lang="en-EG" sz="2000" dirty="0">
                <a:latin typeface="Alexandria" charset="0"/>
              </a:rPr>
              <a:t> </a:t>
            </a:r>
          </a:p>
          <a:p>
            <a:r>
              <a:rPr lang="en-US" sz="2000" dirty="0">
                <a:latin typeface="Alexandria" charset="0"/>
                <a:cs typeface="Alexandria" charset="0"/>
              </a:rPr>
              <a:t>Planning the project</a:t>
            </a:r>
          </a:p>
        </p:txBody>
      </p:sp>
      <p:sp>
        <p:nvSpPr>
          <p:cNvPr id="12" name="TextBox 11"/>
          <p:cNvSpPr txBox="1"/>
          <p:nvPr/>
        </p:nvSpPr>
        <p:spPr>
          <a:xfrm>
            <a:off x="344388" y="5856141"/>
            <a:ext cx="36648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344389" y="5395438"/>
            <a:ext cx="3664847" cy="46166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7539573" y="6044294"/>
            <a:ext cx="2520075"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03784" y="677527"/>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608"/>
    </mc:Choice>
    <mc:Fallback xmlns="">
      <p:transition spd="slow" advTm="1260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591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26" name="Rectangle 25"/>
          <p:cNvSpPr/>
          <p:nvPr/>
        </p:nvSpPr>
        <p:spPr>
          <a:xfrm>
            <a:off x="845821"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l="4629" r="4629"/>
          <a:stretch>
            <a:fillRect/>
          </a:stretch>
        </p:blipFill>
        <p:spPr/>
      </p:pic>
      <p:sp>
        <p:nvSpPr>
          <p:cNvPr id="11" name="Rectangle 10"/>
          <p:cNvSpPr/>
          <p:nvPr/>
        </p:nvSpPr>
        <p:spPr>
          <a:xfrm>
            <a:off x="3713322" y="1770970"/>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25">
              <a:solidFill>
                <a:srgbClr val="00B0F0"/>
              </a:solidFill>
              <a:ea typeface="Roboto Light" panose="02000000000000000000" pitchFamily="2" charset="0"/>
            </a:endParaRPr>
          </a:p>
        </p:txBody>
      </p:sp>
      <p:sp>
        <p:nvSpPr>
          <p:cNvPr id="6" name="Rectangle 5"/>
          <p:cNvSpPr/>
          <p:nvPr/>
        </p:nvSpPr>
        <p:spPr>
          <a:xfrm flipV="1">
            <a:off x="1715378" y="620688"/>
            <a:ext cx="74286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4" name="Rectangle 33"/>
          <p:cNvSpPr/>
          <p:nvPr/>
        </p:nvSpPr>
        <p:spPr>
          <a:xfrm>
            <a:off x="873565" y="4922845"/>
            <a:ext cx="3560492" cy="1565942"/>
          </a:xfrm>
          <a:prstGeom prst="rect">
            <a:avLst/>
          </a:prstGeom>
          <a:noFill/>
        </p:spPr>
        <p:txBody>
          <a:bodyPr wrap="square">
            <a:spAutoFit/>
          </a:bodyPr>
          <a:lstStyle/>
          <a:p>
            <a:pPr>
              <a:lnSpc>
                <a:spcPct val="120000"/>
              </a:lnSpc>
            </a:pPr>
            <a:r>
              <a:rPr lang="en-US" sz="1400" dirty="0">
                <a:latin typeface="Alexandria" charset="0"/>
                <a:cs typeface="Alexandria" charset="0"/>
              </a:rPr>
              <a:t>At the end of this lecture, we expect to acquire a knowledge about the project planning phase and all related activities that have been carried out to be able to execute for the project.</a:t>
            </a:r>
          </a:p>
          <a:p>
            <a:pPr>
              <a:lnSpc>
                <a:spcPct val="120000"/>
              </a:lnSpc>
            </a:pPr>
            <a:endParaRPr lang="en-US" sz="1050" dirty="0">
              <a:latin typeface="Alexandria" charset="0"/>
              <a:cs typeface="Alexandria" charset="0"/>
            </a:endParaRPr>
          </a:p>
        </p:txBody>
      </p:sp>
      <p:sp>
        <p:nvSpPr>
          <p:cNvPr id="41" name="TextBox 40"/>
          <p:cNvSpPr txBox="1"/>
          <p:nvPr/>
        </p:nvSpPr>
        <p:spPr>
          <a:xfrm>
            <a:off x="4625925" y="1349676"/>
            <a:ext cx="17458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3753917" y="1711748"/>
            <a:ext cx="737380" cy="307777"/>
          </a:xfrm>
          <a:prstGeom prst="rect">
            <a:avLst/>
          </a:prstGeom>
          <a:noFill/>
        </p:spPr>
        <p:txBody>
          <a:bodyPr wrap="square" rtlCol="0">
            <a:spAutoFit/>
          </a:bodyPr>
          <a:lstStyle/>
          <a:p>
            <a:pPr algn="ctr"/>
            <a:r>
              <a:rPr lang="en-US" sz="1400" b="1" dirty="0">
                <a:solidFill>
                  <a:schemeClr val="bg1"/>
                </a:solidFill>
                <a:latin typeface="Alexandria" charset="0"/>
              </a:rPr>
              <a:t>Lecture</a:t>
            </a:r>
            <a:endParaRPr lang="en-US" sz="1050" dirty="0">
              <a:solidFill>
                <a:schemeClr val="bg1"/>
              </a:solidFill>
              <a:latin typeface="Alexandria" charset="0"/>
              <a:cs typeface="Alexandria" charset="0"/>
            </a:endParaRPr>
          </a:p>
        </p:txBody>
      </p:sp>
      <p:sp>
        <p:nvSpPr>
          <p:cNvPr id="43" name="TextBox 42"/>
          <p:cNvSpPr txBox="1"/>
          <p:nvPr/>
        </p:nvSpPr>
        <p:spPr>
          <a:xfrm>
            <a:off x="3753916" y="1872896"/>
            <a:ext cx="706964"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endParaRPr lang="en-US" sz="3000" b="1" dirty="0">
              <a:solidFill>
                <a:schemeClr val="bg1"/>
              </a:solidFill>
              <a:latin typeface="Alexandria" charset="0"/>
              <a:cs typeface="Alexandria" charset="0"/>
            </a:endParaRPr>
          </a:p>
        </p:txBody>
      </p:sp>
      <p:sp>
        <p:nvSpPr>
          <p:cNvPr id="2" name="TextBox 1"/>
          <p:cNvSpPr txBox="1"/>
          <p:nvPr/>
        </p:nvSpPr>
        <p:spPr>
          <a:xfrm>
            <a:off x="7020272" y="6008720"/>
            <a:ext cx="1962150" cy="323165"/>
          </a:xfrm>
          <a:prstGeom prst="rect">
            <a:avLst/>
          </a:prstGeom>
          <a:noFill/>
        </p:spPr>
        <p:txBody>
          <a:bodyPr wrap="square" rtlCol="0">
            <a:spAutoFit/>
          </a:bodyPr>
          <a:lstStyle/>
          <a:p>
            <a:pPr algn="ctr"/>
            <a:r>
              <a:rPr lang="en-US" sz="15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92" y="245479"/>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0304"/>
    </mc:Choice>
    <mc:Fallback xmlns="">
      <p:transition spd="slow" advTm="303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27384"/>
            <a:ext cx="4160764" cy="4180116"/>
          </a:xfrm>
        </p:spPr>
      </p:pic>
      <p:sp>
        <p:nvSpPr>
          <p:cNvPr id="2" name="Right Triangle 1"/>
          <p:cNvSpPr/>
          <p:nvPr/>
        </p:nvSpPr>
        <p:spPr>
          <a:xfrm rot="5400000">
            <a:off x="-3131" y="-47964"/>
            <a:ext cx="1349477"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8" name="Parallelogram 7"/>
          <p:cNvSpPr/>
          <p:nvPr/>
        </p:nvSpPr>
        <p:spPr>
          <a:xfrm rot="16200000" flipV="1">
            <a:off x="-1099042" y="3861019"/>
            <a:ext cx="5314146" cy="196215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sp>
        <p:nvSpPr>
          <p:cNvPr id="25" name="TextBox 24"/>
          <p:cNvSpPr txBox="1"/>
          <p:nvPr/>
        </p:nvSpPr>
        <p:spPr>
          <a:xfrm>
            <a:off x="3516944" y="1331262"/>
            <a:ext cx="3085424" cy="369332"/>
          </a:xfrm>
          <a:prstGeom prst="rect">
            <a:avLst/>
          </a:prstGeom>
          <a:noFill/>
        </p:spPr>
        <p:txBody>
          <a:bodyPr wrap="square" rtlCol="0">
            <a:spAutoFit/>
          </a:bodyPr>
          <a:lstStyle/>
          <a:p>
            <a:r>
              <a:rPr lang="en-US" b="1" dirty="0">
                <a:solidFill>
                  <a:srgbClr val="00B0F0"/>
                </a:solidFill>
                <a:latin typeface="Alexandria" charset="0"/>
                <a:cs typeface="Alexandria" charset="0"/>
              </a:rPr>
              <a:t>Contents</a:t>
            </a:r>
          </a:p>
        </p:txBody>
      </p:sp>
      <p:sp>
        <p:nvSpPr>
          <p:cNvPr id="28" name="Rectangle 27"/>
          <p:cNvSpPr/>
          <p:nvPr/>
        </p:nvSpPr>
        <p:spPr>
          <a:xfrm>
            <a:off x="2363117" y="548680"/>
            <a:ext cx="4887686"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1" name="TextBox 30"/>
          <p:cNvSpPr txBox="1"/>
          <p:nvPr/>
        </p:nvSpPr>
        <p:spPr>
          <a:xfrm>
            <a:off x="2688483" y="2025504"/>
            <a:ext cx="6312990" cy="4544834"/>
          </a:xfrm>
          <a:prstGeom prst="rect">
            <a:avLst/>
          </a:prstGeom>
          <a:noFill/>
        </p:spPr>
        <p:txBody>
          <a:bodyPr wrap="square" rtlCol="0">
            <a:spAutoFit/>
          </a:bodyPr>
          <a:lstStyle/>
          <a:p>
            <a:pPr marL="171450" indent="-171450" algn="l" defTabSz="685800" eaLnBrk="1" latinLnBrk="0" hangingPunct="1">
              <a:lnSpc>
                <a:spcPct val="90000"/>
              </a:lnSpc>
              <a:spcBef>
                <a:spcPts val="750"/>
              </a:spcBef>
              <a:buFont typeface="Arial" panose="020B0604020202020204" pitchFamily="34" charset="0"/>
              <a:buChar char="•"/>
            </a:pPr>
            <a:r>
              <a:rPr lang="en-US" sz="2000" dirty="0"/>
              <a:t>Project planning </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Develop a Project Management Plan</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Subsidiary Management Plans</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Baselines</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Plan Scope Management</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Collect Project Requirements</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Requirements Traceability Matrix</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Define Project Scope </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Define Scope Tools and Techniques</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Define Scope Outputs</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Create a Work Breakdown Structure (WBS) </a:t>
            </a:r>
            <a:endParaRPr lang="ar-SA" sz="2000" dirty="0"/>
          </a:p>
          <a:p>
            <a:pPr marL="171450" indent="-171450" algn="l" defTabSz="685800" eaLnBrk="1" latinLnBrk="0" hangingPunct="1">
              <a:lnSpc>
                <a:spcPct val="90000"/>
              </a:lnSpc>
              <a:spcBef>
                <a:spcPts val="750"/>
              </a:spcBef>
              <a:buFont typeface="Arial" panose="020B0604020202020204" pitchFamily="34" charset="0"/>
              <a:buChar char="•"/>
            </a:pPr>
            <a:r>
              <a:rPr lang="en-US" sz="2000" dirty="0"/>
              <a:t>Work Packages / Activities</a:t>
            </a:r>
            <a:endParaRPr lang="en-US" altLang="en-US" sz="2000" dirty="0"/>
          </a:p>
        </p:txBody>
      </p:sp>
      <p:sp>
        <p:nvSpPr>
          <p:cNvPr id="32" name="Rectangle 31"/>
          <p:cNvSpPr/>
          <p:nvPr/>
        </p:nvSpPr>
        <p:spPr>
          <a:xfrm>
            <a:off x="2539903" y="1175492"/>
            <a:ext cx="892950" cy="7413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ea typeface="Roboto Light" panose="02000000000000000000" pitchFamily="2" charset="0"/>
            </a:endParaRPr>
          </a:p>
        </p:txBody>
      </p:sp>
      <p:sp>
        <p:nvSpPr>
          <p:cNvPr id="33" name="TextBox 32"/>
          <p:cNvSpPr txBox="1"/>
          <p:nvPr/>
        </p:nvSpPr>
        <p:spPr>
          <a:xfrm>
            <a:off x="2578075" y="1268760"/>
            <a:ext cx="818257" cy="323165"/>
          </a:xfrm>
          <a:prstGeom prst="rect">
            <a:avLst/>
          </a:prstGeom>
          <a:noFill/>
        </p:spPr>
        <p:txBody>
          <a:bodyPr wrap="square" rtlCol="0">
            <a:spAutoFit/>
          </a:bodyPr>
          <a:lstStyle/>
          <a:p>
            <a:pPr algn="ctr"/>
            <a:r>
              <a:rPr lang="en-US" sz="1500" b="1" dirty="0">
                <a:solidFill>
                  <a:schemeClr val="bg1"/>
                </a:solidFill>
                <a:latin typeface="Alexandria" charset="0"/>
              </a:rPr>
              <a:t>Lecture</a:t>
            </a:r>
          </a:p>
        </p:txBody>
      </p:sp>
      <p:sp>
        <p:nvSpPr>
          <p:cNvPr id="34" name="TextBox 33"/>
          <p:cNvSpPr txBox="1"/>
          <p:nvPr/>
        </p:nvSpPr>
        <p:spPr>
          <a:xfrm>
            <a:off x="2678685" y="1434842"/>
            <a:ext cx="614325" cy="553998"/>
          </a:xfrm>
          <a:prstGeom prst="rect">
            <a:avLst/>
          </a:prstGeom>
          <a:noFill/>
        </p:spPr>
        <p:txBody>
          <a:bodyPr wrap="square" rtlCol="0">
            <a:spAutoFit/>
          </a:bodyPr>
          <a:lstStyle/>
          <a:p>
            <a:pPr algn="ctr"/>
            <a:r>
              <a:rPr lang="en-US" sz="3000" b="1" dirty="0">
                <a:solidFill>
                  <a:schemeClr val="bg1"/>
                </a:solidFill>
                <a:latin typeface="Alexandria" charset="0"/>
                <a:cs typeface="Alexandria" charset="0"/>
              </a:rPr>
              <a:t>08</a:t>
            </a:r>
          </a:p>
        </p:txBody>
      </p:sp>
      <p:sp>
        <p:nvSpPr>
          <p:cNvPr id="3" name="TextBox 2"/>
          <p:cNvSpPr txBox="1"/>
          <p:nvPr/>
        </p:nvSpPr>
        <p:spPr>
          <a:xfrm>
            <a:off x="7103956" y="6366898"/>
            <a:ext cx="1962150" cy="323165"/>
          </a:xfrm>
          <a:prstGeom prst="rect">
            <a:avLst/>
          </a:prstGeom>
          <a:noFill/>
        </p:spPr>
        <p:txBody>
          <a:bodyPr wrap="square" rtlCol="0">
            <a:spAutoFit/>
          </a:bodyPr>
          <a:lstStyle/>
          <a:p>
            <a:pPr algn="ctr"/>
            <a:r>
              <a:rPr lang="en-US" sz="15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173471"/>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1280"/>
    </mc:Choice>
    <mc:Fallback xmlns="">
      <p:transition spd="slow" advTm="6128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Project planning </a:t>
            </a:r>
          </a:p>
        </p:txBody>
      </p:sp>
      <p:graphicFrame>
        <p:nvGraphicFramePr>
          <p:cNvPr id="4" name="Content Placeholder 3"/>
          <p:cNvGraphicFramePr>
            <a:graphicFrameLocks noGrp="1"/>
          </p:cNvGraphicFramePr>
          <p:nvPr>
            <p:ph idx="1"/>
          </p:nvPr>
        </p:nvGraphicFramePr>
        <p:xfrm>
          <a:off x="611560" y="1628800"/>
          <a:ext cx="749935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4066473857"/>
      </p:ext>
    </p:extLst>
  </p:cSld>
  <p:clrMapOvr>
    <a:masterClrMapping/>
  </p:clrMapOvr>
  <mc:AlternateContent xmlns:mc="http://schemas.openxmlformats.org/markup-compatibility/2006" xmlns:p14="http://schemas.microsoft.com/office/powerpoint/2010/main">
    <mc:Choice Requires="p14">
      <p:transition spd="slow" p14:dur="2000" advTm="146880"/>
    </mc:Choice>
    <mc:Fallback xmlns="">
      <p:transition spd="slow" advTm="14688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8CD4D-43F3-49D4-831D-9B47C2C815F6}"/>
              </a:ext>
            </a:extLst>
          </p:cNvPr>
          <p:cNvSpPr>
            <a:spLocks noGrp="1"/>
          </p:cNvSpPr>
          <p:nvPr>
            <p:ph type="title"/>
          </p:nvPr>
        </p:nvSpPr>
        <p:spPr>
          <a:xfrm>
            <a:off x="284372" y="819552"/>
            <a:ext cx="7886700" cy="1325563"/>
          </a:xfrm>
        </p:spPr>
        <p:txBody>
          <a:bodyPr/>
          <a:lstStyle/>
          <a:p>
            <a:r>
              <a:rPr lang="en-US" dirty="0"/>
              <a:t>Planning a Project</a:t>
            </a:r>
          </a:p>
        </p:txBody>
      </p:sp>
      <p:sp>
        <p:nvSpPr>
          <p:cNvPr id="3" name="Content Placeholder 2">
            <a:extLst>
              <a:ext uri="{FF2B5EF4-FFF2-40B4-BE49-F238E27FC236}">
                <a16:creationId xmlns:a16="http://schemas.microsoft.com/office/drawing/2014/main" id="{49228651-5D0E-4A42-9984-11A072C40DDE}"/>
              </a:ext>
            </a:extLst>
          </p:cNvPr>
          <p:cNvSpPr>
            <a:spLocks noGrp="1"/>
          </p:cNvSpPr>
          <p:nvPr>
            <p:ph idx="1"/>
          </p:nvPr>
        </p:nvSpPr>
        <p:spPr/>
        <p:txBody>
          <a:bodyPr/>
          <a:lstStyle/>
          <a:p>
            <a:pPr marL="0" indent="0">
              <a:buNone/>
            </a:pPr>
            <a:endParaRPr lang="en-US" b="0" dirty="0"/>
          </a:p>
          <a:p>
            <a:r>
              <a:rPr lang="en-US" dirty="0"/>
              <a:t>Develop a Project Management Plan</a:t>
            </a:r>
            <a:endParaRPr lang="en-US" b="0" dirty="0"/>
          </a:p>
          <a:p>
            <a:r>
              <a:rPr lang="en-US" dirty="0"/>
              <a:t>Plan Scope Management</a:t>
            </a:r>
            <a:endParaRPr lang="en-US" b="0" dirty="0"/>
          </a:p>
          <a:p>
            <a:r>
              <a:rPr lang="en-US" dirty="0"/>
              <a:t>Collect Requirements</a:t>
            </a:r>
            <a:endParaRPr lang="en-US" b="0" dirty="0"/>
          </a:p>
          <a:p>
            <a:r>
              <a:rPr lang="en-US" dirty="0"/>
              <a:t>Define Scope</a:t>
            </a:r>
            <a:endParaRPr lang="en-US" b="0" dirty="0"/>
          </a:p>
          <a:p>
            <a:r>
              <a:rPr lang="en-US" dirty="0"/>
              <a:t>Create a WBS</a:t>
            </a:r>
            <a:endParaRPr lang="en-US" b="0" dirty="0"/>
          </a:p>
          <a:p>
            <a:endParaRPr lang="en-US" dirty="0"/>
          </a:p>
        </p:txBody>
      </p:sp>
      <p:sp>
        <p:nvSpPr>
          <p:cNvPr id="5" name="Rectangle 4">
            <a:extLst>
              <a:ext uri="{FF2B5EF4-FFF2-40B4-BE49-F238E27FC236}">
                <a16:creationId xmlns:a16="http://schemas.microsoft.com/office/drawing/2014/main" id="{2E4DF7EC-3ED0-B9BB-4D4E-92E0B4A62C69}"/>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98365E1E-E2D0-DC3D-D1A9-506F35E0792C}"/>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09EDF61A-8B4D-92F2-CBC5-ACFE38D5A9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243007298"/>
      </p:ext>
    </p:extLst>
  </p:cSld>
  <p:clrMapOvr>
    <a:masterClrMapping/>
  </p:clrMapOvr>
  <mc:AlternateContent xmlns:mc="http://schemas.openxmlformats.org/markup-compatibility/2006" xmlns:p14="http://schemas.microsoft.com/office/powerpoint/2010/main">
    <mc:Choice Requires="p14">
      <p:transition spd="slow" p14:dur="2000" advTm="28064"/>
    </mc:Choice>
    <mc:Fallback xmlns="">
      <p:transition spd="slow" advTm="2806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9734E-6332-4BC6-AAEF-5C15E6BFE147}"/>
              </a:ext>
            </a:extLst>
          </p:cNvPr>
          <p:cNvSpPr>
            <a:spLocks noGrp="1"/>
          </p:cNvSpPr>
          <p:nvPr>
            <p:ph type="title"/>
          </p:nvPr>
        </p:nvSpPr>
        <p:spPr>
          <a:xfrm>
            <a:off x="1403649" y="884108"/>
            <a:ext cx="7283152" cy="1143000"/>
          </a:xfrm>
        </p:spPr>
        <p:txBody>
          <a:bodyPr>
            <a:normAutofit/>
          </a:bodyPr>
          <a:lstStyle/>
          <a:p>
            <a:r>
              <a:rPr lang="en-US" dirty="0"/>
              <a:t>Develop a Project Management Plan</a:t>
            </a:r>
            <a:br>
              <a:rPr lang="en-US" b="0" dirty="0"/>
            </a:br>
            <a:endParaRPr lang="en-US" dirty="0"/>
          </a:p>
        </p:txBody>
      </p:sp>
      <p:pic>
        <p:nvPicPr>
          <p:cNvPr id="9" name="Content Placeholder 8">
            <a:extLst>
              <a:ext uri="{FF2B5EF4-FFF2-40B4-BE49-F238E27FC236}">
                <a16:creationId xmlns:a16="http://schemas.microsoft.com/office/drawing/2014/main" id="{1C6E8B38-6F93-40C2-9881-4BBB94719821}"/>
              </a:ext>
            </a:extLst>
          </p:cNvPr>
          <p:cNvPicPr>
            <a:picLocks noGrp="1" noChangeAspect="1"/>
          </p:cNvPicPr>
          <p:nvPr>
            <p:ph idx="1"/>
          </p:nvPr>
        </p:nvPicPr>
        <p:blipFill rotWithShape="1">
          <a:blip r:embed="rId3"/>
          <a:srcRect l="19863" t="16542" r="7682" b="7090"/>
          <a:stretch/>
        </p:blipFill>
        <p:spPr>
          <a:xfrm>
            <a:off x="395537" y="1628800"/>
            <a:ext cx="8291264" cy="4536504"/>
          </a:xfrm>
          <a:prstGeom prst="rect">
            <a:avLst/>
          </a:prstGeom>
        </p:spPr>
      </p:pic>
      <p:sp>
        <p:nvSpPr>
          <p:cNvPr id="3" name="Rectangle 2">
            <a:extLst>
              <a:ext uri="{FF2B5EF4-FFF2-40B4-BE49-F238E27FC236}">
                <a16:creationId xmlns:a16="http://schemas.microsoft.com/office/drawing/2014/main" id="{963D3BBA-753B-9CC3-EFE6-0C275C9985BD}"/>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 name="TextBox 4">
            <a:extLst>
              <a:ext uri="{FF2B5EF4-FFF2-40B4-BE49-F238E27FC236}">
                <a16:creationId xmlns:a16="http://schemas.microsoft.com/office/drawing/2014/main" id="{B8601073-A0AF-3192-C9A4-F07AD64AE7DC}"/>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6" name="Graphic 21">
            <a:extLst>
              <a:ext uri="{FF2B5EF4-FFF2-40B4-BE49-F238E27FC236}">
                <a16:creationId xmlns:a16="http://schemas.microsoft.com/office/drawing/2014/main" id="{5DBCA8D4-D3CD-D021-D002-D727DFD549A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803540440"/>
      </p:ext>
    </p:extLst>
  </p:cSld>
  <p:clrMapOvr>
    <a:masterClrMapping/>
  </p:clrMapOvr>
  <mc:AlternateContent xmlns:mc="http://schemas.openxmlformats.org/markup-compatibility/2006" xmlns:p14="http://schemas.microsoft.com/office/powerpoint/2010/main">
    <mc:Choice Requires="p14">
      <p:transition spd="slow" p14:dur="2000" advTm="73408"/>
    </mc:Choice>
    <mc:Fallback xmlns="">
      <p:transition spd="slow" advTm="7340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9734E-6332-4BC6-AAEF-5C15E6BFE147}"/>
              </a:ext>
            </a:extLst>
          </p:cNvPr>
          <p:cNvSpPr>
            <a:spLocks noGrp="1"/>
          </p:cNvSpPr>
          <p:nvPr>
            <p:ph type="title"/>
          </p:nvPr>
        </p:nvSpPr>
        <p:spPr>
          <a:xfrm>
            <a:off x="395536" y="1096149"/>
            <a:ext cx="7283152" cy="1143000"/>
          </a:xfrm>
        </p:spPr>
        <p:txBody>
          <a:bodyPr>
            <a:normAutofit/>
          </a:bodyPr>
          <a:lstStyle/>
          <a:p>
            <a:r>
              <a:rPr lang="en-US" dirty="0"/>
              <a:t>The Project Management Plan</a:t>
            </a:r>
            <a:br>
              <a:rPr lang="en-US" b="0" dirty="0"/>
            </a:br>
            <a:endParaRPr lang="en-US" dirty="0"/>
          </a:p>
        </p:txBody>
      </p:sp>
      <p:sp>
        <p:nvSpPr>
          <p:cNvPr id="5" name="Content Placeholder 4">
            <a:extLst>
              <a:ext uri="{FF2B5EF4-FFF2-40B4-BE49-F238E27FC236}">
                <a16:creationId xmlns:a16="http://schemas.microsoft.com/office/drawing/2014/main" id="{B9FE55F8-C6C9-46F7-BBE0-0E3645DF5AE1}"/>
              </a:ext>
            </a:extLst>
          </p:cNvPr>
          <p:cNvSpPr>
            <a:spLocks noGrp="1"/>
          </p:cNvSpPr>
          <p:nvPr>
            <p:ph idx="1"/>
          </p:nvPr>
        </p:nvSpPr>
        <p:spPr/>
        <p:txBody>
          <a:bodyPr>
            <a:normAutofit/>
          </a:bodyPr>
          <a:lstStyle/>
          <a:p>
            <a:pPr>
              <a:lnSpc>
                <a:spcPct val="150000"/>
              </a:lnSpc>
            </a:pPr>
            <a:r>
              <a:rPr lang="en-US" sz="2600" b="0" dirty="0"/>
              <a:t>The project management plan defines how the project is </a:t>
            </a:r>
            <a:r>
              <a:rPr lang="en-US" sz="2600" b="0" u="sng" dirty="0"/>
              <a:t>executed</a:t>
            </a:r>
            <a:r>
              <a:rPr lang="en-US" sz="2600" b="0" dirty="0"/>
              <a:t>, </a:t>
            </a:r>
            <a:r>
              <a:rPr lang="en-US" sz="2600" b="0" u="sng" dirty="0"/>
              <a:t>monitored</a:t>
            </a:r>
            <a:r>
              <a:rPr lang="en-US" sz="2600" b="0" dirty="0"/>
              <a:t> and </a:t>
            </a:r>
            <a:r>
              <a:rPr lang="en-US" sz="2600" b="0" u="sng" dirty="0"/>
              <a:t>controlled</a:t>
            </a:r>
            <a:r>
              <a:rPr lang="en-US" sz="2600" b="0" dirty="0"/>
              <a:t>, and </a:t>
            </a:r>
            <a:r>
              <a:rPr lang="en-US" sz="2600" b="0" u="sng" dirty="0"/>
              <a:t>closed</a:t>
            </a:r>
            <a:r>
              <a:rPr lang="en-US" sz="2600" b="0" dirty="0"/>
              <a:t>. </a:t>
            </a:r>
          </a:p>
          <a:p>
            <a:pPr>
              <a:lnSpc>
                <a:spcPct val="150000"/>
              </a:lnSpc>
            </a:pPr>
            <a:r>
              <a:rPr lang="en-US" sz="2600" b="0" dirty="0"/>
              <a:t>The project management plan’s content varies depending on the project </a:t>
            </a:r>
            <a:r>
              <a:rPr lang="en-US" sz="2600" b="0" u="sng" dirty="0"/>
              <a:t>location</a:t>
            </a:r>
            <a:r>
              <a:rPr lang="en-US" sz="2600" b="0" dirty="0"/>
              <a:t> and </a:t>
            </a:r>
            <a:r>
              <a:rPr lang="en-US" sz="2600" b="0" u="sng" dirty="0"/>
              <a:t>complexity</a:t>
            </a:r>
            <a:r>
              <a:rPr lang="en-US" sz="2600" b="0" dirty="0"/>
              <a:t> of the project.</a:t>
            </a:r>
            <a:endParaRPr lang="en-US" sz="2600" dirty="0"/>
          </a:p>
        </p:txBody>
      </p:sp>
      <p:sp>
        <p:nvSpPr>
          <p:cNvPr id="3" name="Rectangle 2">
            <a:extLst>
              <a:ext uri="{FF2B5EF4-FFF2-40B4-BE49-F238E27FC236}">
                <a16:creationId xmlns:a16="http://schemas.microsoft.com/office/drawing/2014/main" id="{E0DC3052-A155-6D4A-ABE4-83A91D32F783}"/>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137E3CC3-561B-99FA-C356-0AEA2F1BC707}"/>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7ADE0403-33DE-7A45-219D-7071E5F5C8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451736059"/>
      </p:ext>
    </p:extLst>
  </p:cSld>
  <p:clrMapOvr>
    <a:masterClrMapping/>
  </p:clrMapOvr>
  <mc:AlternateContent xmlns:mc="http://schemas.openxmlformats.org/markup-compatibility/2006" xmlns:p14="http://schemas.microsoft.com/office/powerpoint/2010/main">
    <mc:Choice Requires="p14">
      <p:transition spd="slow" p14:dur="2000" advTm="62496"/>
    </mc:Choice>
    <mc:Fallback xmlns="">
      <p:transition spd="slow" advTm="6249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9734E-6332-4BC6-AAEF-5C15E6BFE147}"/>
              </a:ext>
            </a:extLst>
          </p:cNvPr>
          <p:cNvSpPr>
            <a:spLocks noGrp="1"/>
          </p:cNvSpPr>
          <p:nvPr>
            <p:ph type="title"/>
          </p:nvPr>
        </p:nvSpPr>
        <p:spPr>
          <a:xfrm>
            <a:off x="251520" y="989856"/>
            <a:ext cx="7283152" cy="1143000"/>
          </a:xfrm>
        </p:spPr>
        <p:txBody>
          <a:bodyPr>
            <a:normAutofit/>
          </a:bodyPr>
          <a:lstStyle/>
          <a:p>
            <a:r>
              <a:rPr lang="en-US" dirty="0"/>
              <a:t>The Project Management Plan</a:t>
            </a:r>
            <a:br>
              <a:rPr lang="en-US" b="0" dirty="0"/>
            </a:br>
            <a:endParaRPr lang="en-US" dirty="0"/>
          </a:p>
        </p:txBody>
      </p:sp>
      <p:sp>
        <p:nvSpPr>
          <p:cNvPr id="5" name="Content Placeholder 4">
            <a:extLst>
              <a:ext uri="{FF2B5EF4-FFF2-40B4-BE49-F238E27FC236}">
                <a16:creationId xmlns:a16="http://schemas.microsoft.com/office/drawing/2014/main" id="{B9FE55F8-C6C9-46F7-BBE0-0E3645DF5AE1}"/>
              </a:ext>
            </a:extLst>
          </p:cNvPr>
          <p:cNvSpPr>
            <a:spLocks noGrp="1"/>
          </p:cNvSpPr>
          <p:nvPr>
            <p:ph idx="1"/>
          </p:nvPr>
        </p:nvSpPr>
        <p:spPr>
          <a:xfrm>
            <a:off x="457200" y="1601359"/>
            <a:ext cx="8229600" cy="4525963"/>
          </a:xfrm>
        </p:spPr>
        <p:txBody>
          <a:bodyPr>
            <a:noAutofit/>
          </a:bodyPr>
          <a:lstStyle/>
          <a:p>
            <a:pPr>
              <a:lnSpc>
                <a:spcPct val="150000"/>
              </a:lnSpc>
            </a:pPr>
            <a:r>
              <a:rPr lang="en-US" sz="2600" b="0" dirty="0"/>
              <a:t>The project management plan should be </a:t>
            </a:r>
            <a:r>
              <a:rPr lang="en-US" sz="2600" b="0" u="sng" dirty="0"/>
              <a:t>baselined</a:t>
            </a:r>
            <a:r>
              <a:rPr lang="en-US" sz="2600" b="0" dirty="0"/>
              <a:t>; that is, it is necessary to define at least the project </a:t>
            </a:r>
            <a:r>
              <a:rPr lang="en-US" sz="2600" b="0" u="sng" dirty="0"/>
              <a:t>references</a:t>
            </a:r>
            <a:r>
              <a:rPr lang="en-US" sz="2600" b="0" dirty="0"/>
              <a:t> for scope, time, and cost, so that the project execution can be measured and compared to those references and performance can be managed. Before the baselines are defined, the project management plan may be updated as many times as necessary. </a:t>
            </a:r>
          </a:p>
        </p:txBody>
      </p:sp>
      <p:sp>
        <p:nvSpPr>
          <p:cNvPr id="3" name="Rectangle 2">
            <a:extLst>
              <a:ext uri="{FF2B5EF4-FFF2-40B4-BE49-F238E27FC236}">
                <a16:creationId xmlns:a16="http://schemas.microsoft.com/office/drawing/2014/main" id="{8E68BFD8-067A-60BB-F89A-24D112E3D8D8}"/>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E6911F15-5FE9-4564-BB28-B5D397F383D3}"/>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D0F767DD-4DD1-A7E4-97A5-271F1AF3BB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3389255302"/>
      </p:ext>
    </p:extLst>
  </p:cSld>
  <p:clrMapOvr>
    <a:masterClrMapping/>
  </p:clrMapOvr>
  <mc:AlternateContent xmlns:mc="http://schemas.openxmlformats.org/markup-compatibility/2006" xmlns:p14="http://schemas.microsoft.com/office/powerpoint/2010/main">
    <mc:Choice Requires="p14">
      <p:transition spd="slow" p14:dur="2000" advTm="78272"/>
    </mc:Choice>
    <mc:Fallback xmlns="">
      <p:transition spd="slow" advTm="7827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9734E-6332-4BC6-AAEF-5C15E6BFE147}"/>
              </a:ext>
            </a:extLst>
          </p:cNvPr>
          <p:cNvSpPr>
            <a:spLocks noGrp="1"/>
          </p:cNvSpPr>
          <p:nvPr>
            <p:ph type="title"/>
          </p:nvPr>
        </p:nvSpPr>
        <p:spPr>
          <a:xfrm>
            <a:off x="135324" y="925431"/>
            <a:ext cx="7283152" cy="1143000"/>
          </a:xfrm>
        </p:spPr>
        <p:txBody>
          <a:bodyPr>
            <a:normAutofit/>
          </a:bodyPr>
          <a:lstStyle/>
          <a:p>
            <a:r>
              <a:rPr lang="en-US" dirty="0"/>
              <a:t>The Project Management Plan</a:t>
            </a:r>
            <a:br>
              <a:rPr lang="en-US" b="0" dirty="0"/>
            </a:br>
            <a:endParaRPr lang="en-US" dirty="0"/>
          </a:p>
        </p:txBody>
      </p:sp>
      <p:sp>
        <p:nvSpPr>
          <p:cNvPr id="5" name="Content Placeholder 4">
            <a:extLst>
              <a:ext uri="{FF2B5EF4-FFF2-40B4-BE49-F238E27FC236}">
                <a16:creationId xmlns:a16="http://schemas.microsoft.com/office/drawing/2014/main" id="{B9FE55F8-C6C9-46F7-BBE0-0E3645DF5AE1}"/>
              </a:ext>
            </a:extLst>
          </p:cNvPr>
          <p:cNvSpPr>
            <a:spLocks noGrp="1"/>
          </p:cNvSpPr>
          <p:nvPr>
            <p:ph idx="1"/>
          </p:nvPr>
        </p:nvSpPr>
        <p:spPr>
          <a:xfrm>
            <a:off x="457200" y="1770527"/>
            <a:ext cx="8229600" cy="4525963"/>
          </a:xfrm>
        </p:spPr>
        <p:txBody>
          <a:bodyPr>
            <a:normAutofit/>
          </a:bodyPr>
          <a:lstStyle/>
          <a:p>
            <a:pPr>
              <a:lnSpc>
                <a:spcPct val="150000"/>
              </a:lnSpc>
            </a:pPr>
            <a:r>
              <a:rPr lang="en-US" sz="2600" b="0" u="sng" dirty="0"/>
              <a:t>No formal </a:t>
            </a:r>
            <a:r>
              <a:rPr lang="en-US" sz="2600" b="0" dirty="0"/>
              <a:t>process is required at that time. But, </a:t>
            </a:r>
            <a:r>
              <a:rPr lang="en-US" sz="2600" b="0" u="sng" dirty="0"/>
              <a:t>once it is baselined</a:t>
            </a:r>
            <a:r>
              <a:rPr lang="en-US" sz="2600" b="0" dirty="0"/>
              <a:t>, it may only be changed through the Perform </a:t>
            </a:r>
            <a:r>
              <a:rPr lang="en-US" sz="2600" b="0" u="sng" dirty="0"/>
              <a:t>Integrated Change Control process</a:t>
            </a:r>
            <a:r>
              <a:rPr lang="en-US" sz="2600" b="0" dirty="0"/>
              <a:t>. Consequently, change requests will be generated and decided upon whenever a change is requested. This results in a project management plan that is progressively elaborated by controlled and approved updates extending through project closure</a:t>
            </a:r>
            <a:endParaRPr lang="en-US" sz="2600" dirty="0"/>
          </a:p>
        </p:txBody>
      </p:sp>
      <p:sp>
        <p:nvSpPr>
          <p:cNvPr id="3" name="Rectangle 2">
            <a:extLst>
              <a:ext uri="{FF2B5EF4-FFF2-40B4-BE49-F238E27FC236}">
                <a16:creationId xmlns:a16="http://schemas.microsoft.com/office/drawing/2014/main" id="{FEB4897A-956F-6DC8-CF80-5762D2A29CF9}"/>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04C4DD72-B314-B8D4-9EBE-5AF9258415E7}"/>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1D78363D-0D62-BD4B-66C4-0207588FC8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325649063"/>
      </p:ext>
    </p:extLst>
  </p:cSld>
  <p:clrMapOvr>
    <a:masterClrMapping/>
  </p:clrMapOvr>
  <mc:AlternateContent xmlns:mc="http://schemas.openxmlformats.org/markup-compatibility/2006" xmlns:p14="http://schemas.microsoft.com/office/powerpoint/2010/main">
    <mc:Choice Requires="p14">
      <p:transition spd="slow" p14:dur="2000" advTm="108288"/>
    </mc:Choice>
    <mc:Fallback xmlns="">
      <p:transition spd="slow" advTm="10828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C59D4E-495C-4A5A-972D-4E8A847561AC}"/>
              </a:ext>
            </a:extLst>
          </p:cNvPr>
          <p:cNvSpPr>
            <a:spLocks noGrp="1"/>
          </p:cNvSpPr>
          <p:nvPr>
            <p:ph type="title"/>
          </p:nvPr>
        </p:nvSpPr>
        <p:spPr>
          <a:xfrm>
            <a:off x="135324" y="649107"/>
            <a:ext cx="7886700" cy="1325563"/>
          </a:xfrm>
        </p:spPr>
        <p:txBody>
          <a:bodyPr/>
          <a:lstStyle/>
          <a:p>
            <a:r>
              <a:rPr lang="en-US" dirty="0"/>
              <a:t>Project Management Plan</a:t>
            </a:r>
          </a:p>
        </p:txBody>
      </p:sp>
      <p:sp>
        <p:nvSpPr>
          <p:cNvPr id="3" name="Content Placeholder 2">
            <a:extLst>
              <a:ext uri="{FF2B5EF4-FFF2-40B4-BE49-F238E27FC236}">
                <a16:creationId xmlns:a16="http://schemas.microsoft.com/office/drawing/2014/main" id="{44855EEA-0647-4D15-8A56-70ABBAE624BE}"/>
              </a:ext>
            </a:extLst>
          </p:cNvPr>
          <p:cNvSpPr>
            <a:spLocks noGrp="1"/>
          </p:cNvSpPr>
          <p:nvPr>
            <p:ph idx="1"/>
          </p:nvPr>
        </p:nvSpPr>
        <p:spPr>
          <a:xfrm>
            <a:off x="223700" y="1681555"/>
            <a:ext cx="8784976" cy="4525963"/>
          </a:xfrm>
        </p:spPr>
        <p:txBody>
          <a:bodyPr>
            <a:noAutofit/>
          </a:bodyPr>
          <a:lstStyle/>
          <a:p>
            <a:pPr>
              <a:lnSpc>
                <a:spcPct val="150000"/>
              </a:lnSpc>
            </a:pPr>
            <a:r>
              <a:rPr lang="en-US" sz="2400" b="0" dirty="0"/>
              <a:t>Till now; your project defined at a high level and formally authorized by the sponsor, you’re ready to begin planning your project.</a:t>
            </a:r>
          </a:p>
          <a:p>
            <a:pPr>
              <a:lnSpc>
                <a:spcPct val="150000"/>
              </a:lnSpc>
            </a:pPr>
            <a:r>
              <a:rPr lang="en-US" sz="2400" b="0" dirty="0"/>
              <a:t>Project planning is the second of five project management process groups.</a:t>
            </a:r>
          </a:p>
          <a:p>
            <a:pPr>
              <a:lnSpc>
                <a:spcPct val="150000"/>
              </a:lnSpc>
            </a:pPr>
            <a:r>
              <a:rPr lang="en-US" sz="2400" b="0" dirty="0"/>
              <a:t>Project Management Plan : is a formal document (approved by stakeholders) that defines how the project will be executed, monitored, and controlled to achieve its objectives.</a:t>
            </a:r>
          </a:p>
        </p:txBody>
      </p:sp>
      <p:sp>
        <p:nvSpPr>
          <p:cNvPr id="5" name="Rectangle 4">
            <a:extLst>
              <a:ext uri="{FF2B5EF4-FFF2-40B4-BE49-F238E27FC236}">
                <a16:creationId xmlns:a16="http://schemas.microsoft.com/office/drawing/2014/main" id="{478A51D7-50D0-F583-807A-F03037E99D68}"/>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F7B09CC2-46A3-93D6-EF18-B8057C385BEB}"/>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F00F9195-7212-6CBF-E0F6-E522806CFE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2869137412"/>
      </p:ext>
    </p:extLst>
  </p:cSld>
  <p:clrMapOvr>
    <a:masterClrMapping/>
  </p:clrMapOvr>
  <mc:AlternateContent xmlns:mc="http://schemas.openxmlformats.org/markup-compatibility/2006" xmlns:p14="http://schemas.microsoft.com/office/powerpoint/2010/main">
    <mc:Choice Requires="p14">
      <p:transition spd="slow" p14:dur="2000" advTm="82656"/>
    </mc:Choice>
    <mc:Fallback xmlns="">
      <p:transition spd="slow" advTm="8265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6B7C3-4CFF-45EE-8AA3-28E3B18807BB}"/>
              </a:ext>
            </a:extLst>
          </p:cNvPr>
          <p:cNvSpPr>
            <a:spLocks noGrp="1"/>
          </p:cNvSpPr>
          <p:nvPr>
            <p:ph type="title"/>
          </p:nvPr>
        </p:nvSpPr>
        <p:spPr>
          <a:xfrm>
            <a:off x="267604" y="705906"/>
            <a:ext cx="7886700" cy="1325563"/>
          </a:xfrm>
        </p:spPr>
        <p:txBody>
          <a:bodyPr>
            <a:normAutofit/>
          </a:bodyPr>
          <a:lstStyle/>
          <a:p>
            <a:r>
              <a:rPr lang="en-US" dirty="0"/>
              <a:t>Project Management Plan Components</a:t>
            </a:r>
          </a:p>
        </p:txBody>
      </p:sp>
      <p:sp>
        <p:nvSpPr>
          <p:cNvPr id="3" name="Content Placeholder 2">
            <a:extLst>
              <a:ext uri="{FF2B5EF4-FFF2-40B4-BE49-F238E27FC236}">
                <a16:creationId xmlns:a16="http://schemas.microsoft.com/office/drawing/2014/main" id="{8776AD2E-2AFE-4DBF-97A2-432F6B7B4B21}"/>
              </a:ext>
            </a:extLst>
          </p:cNvPr>
          <p:cNvSpPr>
            <a:spLocks noGrp="1"/>
          </p:cNvSpPr>
          <p:nvPr>
            <p:ph idx="1"/>
          </p:nvPr>
        </p:nvSpPr>
        <p:spPr/>
        <p:txBody>
          <a:bodyPr>
            <a:normAutofit/>
          </a:bodyPr>
          <a:lstStyle/>
          <a:p>
            <a:r>
              <a:rPr lang="en-US" sz="2600" dirty="0"/>
              <a:t>Subsidiary plans</a:t>
            </a:r>
          </a:p>
          <a:p>
            <a:r>
              <a:rPr lang="en-US" sz="2600" dirty="0"/>
              <a:t>Baselines</a:t>
            </a:r>
          </a:p>
          <a:p>
            <a:r>
              <a:rPr lang="en-US" sz="2600" dirty="0"/>
              <a:t>Additional components.</a:t>
            </a:r>
            <a:endParaRPr lang="en-US" sz="2600" b="0" dirty="0"/>
          </a:p>
          <a:p>
            <a:pPr lvl="1"/>
            <a:r>
              <a:rPr lang="en-US" b="0" dirty="0"/>
              <a:t>Change management plan.</a:t>
            </a:r>
          </a:p>
          <a:p>
            <a:pPr lvl="1"/>
            <a:r>
              <a:rPr lang="en-US" b="0" dirty="0"/>
              <a:t>Configuration management plan.</a:t>
            </a:r>
          </a:p>
          <a:p>
            <a:pPr lvl="1"/>
            <a:r>
              <a:rPr lang="en-US" b="0" dirty="0"/>
              <a:t>Performance measurement baseline</a:t>
            </a:r>
          </a:p>
          <a:p>
            <a:pPr lvl="1"/>
            <a:r>
              <a:rPr lang="en-US" b="0" dirty="0"/>
              <a:t>Project life cycle.</a:t>
            </a:r>
          </a:p>
          <a:p>
            <a:pPr lvl="1"/>
            <a:r>
              <a:rPr lang="en-US" b="0" dirty="0"/>
              <a:t>Development approach.</a:t>
            </a:r>
          </a:p>
          <a:p>
            <a:pPr lvl="1"/>
            <a:r>
              <a:rPr lang="en-US" b="0" dirty="0"/>
              <a:t>Management reviews.</a:t>
            </a:r>
          </a:p>
        </p:txBody>
      </p:sp>
      <p:sp>
        <p:nvSpPr>
          <p:cNvPr id="5" name="Rectangle 4">
            <a:extLst>
              <a:ext uri="{FF2B5EF4-FFF2-40B4-BE49-F238E27FC236}">
                <a16:creationId xmlns:a16="http://schemas.microsoft.com/office/drawing/2014/main" id="{85ACA865-7756-726D-7B97-8ADEDB1419FF}"/>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AB9028E7-6C5E-71D9-C2C2-07339F2090EE}"/>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BB679235-A282-D1FF-F271-3211989015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3615479939"/>
      </p:ext>
    </p:extLst>
  </p:cSld>
  <p:clrMapOvr>
    <a:masterClrMapping/>
  </p:clrMapOvr>
  <mc:AlternateContent xmlns:mc="http://schemas.openxmlformats.org/markup-compatibility/2006" xmlns:p14="http://schemas.microsoft.com/office/powerpoint/2010/main">
    <mc:Choice Requires="p14">
      <p:transition spd="slow" p14:dur="2000" advTm="66560"/>
    </mc:Choice>
    <mc:Fallback xmlns="">
      <p:transition spd="slow" advTm="6656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56983-3077-446C-BCD8-C65001D1F3BD}"/>
              </a:ext>
            </a:extLst>
          </p:cNvPr>
          <p:cNvSpPr>
            <a:spLocks noGrp="1"/>
          </p:cNvSpPr>
          <p:nvPr>
            <p:ph type="title"/>
          </p:nvPr>
        </p:nvSpPr>
        <p:spPr>
          <a:xfrm>
            <a:off x="2051720" y="328832"/>
            <a:ext cx="7283152" cy="1143000"/>
          </a:xfrm>
        </p:spPr>
        <p:txBody>
          <a:bodyPr>
            <a:noAutofit/>
          </a:bodyPr>
          <a:lstStyle/>
          <a:p>
            <a:r>
              <a:rPr lang="en-US" sz="3600" dirty="0"/>
              <a:t>Subsidiary Management Plans</a:t>
            </a:r>
          </a:p>
        </p:txBody>
      </p:sp>
      <p:graphicFrame>
        <p:nvGraphicFramePr>
          <p:cNvPr id="5" name="Content Placeholder 4">
            <a:extLst>
              <a:ext uri="{FF2B5EF4-FFF2-40B4-BE49-F238E27FC236}">
                <a16:creationId xmlns:a16="http://schemas.microsoft.com/office/drawing/2014/main" id="{C9DE4FDA-E533-46E5-9B7C-9321B97C28BD}"/>
              </a:ext>
            </a:extLst>
          </p:cNvPr>
          <p:cNvGraphicFramePr>
            <a:graphicFrameLocks noGrp="1"/>
          </p:cNvGraphicFramePr>
          <p:nvPr>
            <p:ph idx="1"/>
            <p:extLst>
              <p:ext uri="{D42A27DB-BD31-4B8C-83A1-F6EECF244321}">
                <p14:modId xmlns:p14="http://schemas.microsoft.com/office/powerpoint/2010/main" val="484565362"/>
              </p:ext>
            </p:extLst>
          </p:nvPr>
        </p:nvGraphicFramePr>
        <p:xfrm>
          <a:off x="107504" y="1196752"/>
          <a:ext cx="9036496" cy="4988560"/>
        </p:xfrm>
        <a:graphic>
          <a:graphicData uri="http://schemas.openxmlformats.org/drawingml/2006/table">
            <a:tbl>
              <a:tblPr firstRow="1" bandRow="1">
                <a:tableStyleId>{5C22544A-7EE6-4342-B048-85BDC9FD1C3A}</a:tableStyleId>
              </a:tblPr>
              <a:tblGrid>
                <a:gridCol w="3312368">
                  <a:extLst>
                    <a:ext uri="{9D8B030D-6E8A-4147-A177-3AD203B41FA5}">
                      <a16:colId xmlns:a16="http://schemas.microsoft.com/office/drawing/2014/main" val="727687693"/>
                    </a:ext>
                  </a:extLst>
                </a:gridCol>
                <a:gridCol w="5724128">
                  <a:extLst>
                    <a:ext uri="{9D8B030D-6E8A-4147-A177-3AD203B41FA5}">
                      <a16:colId xmlns:a16="http://schemas.microsoft.com/office/drawing/2014/main" val="469889762"/>
                    </a:ext>
                  </a:extLst>
                </a:gridCol>
              </a:tblGrid>
              <a:tr h="126216">
                <a:tc>
                  <a:txBody>
                    <a:bodyPr/>
                    <a:lstStyle/>
                    <a:p>
                      <a:pPr algn="l"/>
                      <a:r>
                        <a:rPr lang="en-US" sz="2000" dirty="0">
                          <a:latin typeface="Book Antiqua" panose="02040602050305030304" pitchFamily="18" charset="0"/>
                        </a:rPr>
                        <a:t>Subsidiary Plan</a:t>
                      </a:r>
                    </a:p>
                  </a:txBody>
                  <a:tcPr/>
                </a:tc>
                <a:tc>
                  <a:txBody>
                    <a:bodyPr/>
                    <a:lstStyle/>
                    <a:p>
                      <a:pPr algn="l"/>
                      <a:r>
                        <a:rPr lang="en-US" sz="2000" dirty="0">
                          <a:latin typeface="Book Antiqua" panose="02040602050305030304" pitchFamily="18" charset="0"/>
                        </a:rPr>
                        <a:t>Description</a:t>
                      </a:r>
                    </a:p>
                  </a:txBody>
                  <a:tcPr/>
                </a:tc>
                <a:extLst>
                  <a:ext uri="{0D108BD9-81ED-4DB2-BD59-A6C34878D82A}">
                    <a16:rowId xmlns:a16="http://schemas.microsoft.com/office/drawing/2014/main" val="50462798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Book Antiqua" panose="02040602050305030304" pitchFamily="18" charset="0"/>
                          <a:ea typeface="+mn-ea"/>
                          <a:cs typeface="+mn-cs"/>
                        </a:rPr>
                        <a:t>Scope Management Plan</a:t>
                      </a:r>
                      <a:endParaRPr lang="en-US" sz="1400" b="0" i="0" u="none" strike="noStrike" kern="1200" baseline="0" dirty="0">
                        <a:solidFill>
                          <a:schemeClr val="dk1"/>
                        </a:solidFill>
                        <a:latin typeface="Book Antiqua" panose="02040602050305030304"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chemeClr val="dk1"/>
                          </a:solidFill>
                          <a:latin typeface="Book Antiqua" panose="02040602050305030304" pitchFamily="18" charset="0"/>
                          <a:ea typeface="+mn-ea"/>
                          <a:cs typeface="+mn-cs"/>
                        </a:rPr>
                        <a:t>Provides guidance on the </a:t>
                      </a:r>
                      <a:r>
                        <a:rPr lang="en-US" sz="1400" b="0" i="0" u="sng" strike="noStrike" kern="1200" baseline="0" dirty="0">
                          <a:solidFill>
                            <a:schemeClr val="dk1"/>
                          </a:solidFill>
                          <a:latin typeface="Book Antiqua" panose="02040602050305030304" pitchFamily="18" charset="0"/>
                          <a:ea typeface="+mn-ea"/>
                          <a:cs typeface="+mn-cs"/>
                        </a:rPr>
                        <a:t>project scope</a:t>
                      </a:r>
                      <a:r>
                        <a:rPr lang="en-US" sz="1400" b="0" i="0" u="none" strike="noStrike" kern="1200" baseline="0" dirty="0">
                          <a:solidFill>
                            <a:schemeClr val="dk1"/>
                          </a:solidFill>
                          <a:latin typeface="Book Antiqua" panose="02040602050305030304" pitchFamily="18" charset="0"/>
                          <a:ea typeface="+mn-ea"/>
                          <a:cs typeface="+mn-cs"/>
                        </a:rPr>
                        <a:t>.</a:t>
                      </a:r>
                    </a:p>
                  </a:txBody>
                  <a:tcPr/>
                </a:tc>
                <a:extLst>
                  <a:ext uri="{0D108BD9-81ED-4DB2-BD59-A6C34878D82A}">
                    <a16:rowId xmlns:a16="http://schemas.microsoft.com/office/drawing/2014/main" val="333859297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Book Antiqua" panose="02040602050305030304" pitchFamily="18" charset="0"/>
                          <a:ea typeface="+mn-ea"/>
                          <a:cs typeface="+mn-cs"/>
                        </a:rPr>
                        <a:t>Requirements Management Plan</a:t>
                      </a:r>
                      <a:endParaRPr lang="en-US" sz="1400" b="0" i="0" u="none" strike="noStrike" kern="1200" baseline="0" dirty="0">
                        <a:solidFill>
                          <a:schemeClr val="dk1"/>
                        </a:solidFill>
                        <a:latin typeface="Book Antiqua" panose="02040602050305030304"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chemeClr val="dk1"/>
                          </a:solidFill>
                          <a:latin typeface="Book Antiqua" panose="02040602050305030304" pitchFamily="18" charset="0"/>
                          <a:ea typeface="+mn-ea"/>
                          <a:cs typeface="+mn-cs"/>
                        </a:rPr>
                        <a:t>Specifies the planning for </a:t>
                      </a:r>
                      <a:r>
                        <a:rPr lang="en-US" sz="1400" b="0" i="0" u="sng" strike="noStrike" kern="1200" baseline="0" dirty="0">
                          <a:solidFill>
                            <a:schemeClr val="dk1"/>
                          </a:solidFill>
                          <a:latin typeface="Book Antiqua" panose="02040602050305030304" pitchFamily="18" charset="0"/>
                          <a:ea typeface="+mn-ea"/>
                          <a:cs typeface="+mn-cs"/>
                        </a:rPr>
                        <a:t>requirements</a:t>
                      </a:r>
                      <a:r>
                        <a:rPr lang="en-US" sz="1400" b="0" i="0" u="none" strike="noStrike" kern="1200" baseline="0" dirty="0">
                          <a:solidFill>
                            <a:schemeClr val="dk1"/>
                          </a:solidFill>
                          <a:latin typeface="Book Antiqua" panose="02040602050305030304" pitchFamily="18" charset="0"/>
                          <a:ea typeface="+mn-ea"/>
                          <a:cs typeface="+mn-cs"/>
                        </a:rPr>
                        <a:t> of the project. 	</a:t>
                      </a:r>
                    </a:p>
                  </a:txBody>
                  <a:tcPr/>
                </a:tc>
                <a:extLst>
                  <a:ext uri="{0D108BD9-81ED-4DB2-BD59-A6C34878D82A}">
                    <a16:rowId xmlns:a16="http://schemas.microsoft.com/office/drawing/2014/main" val="132942302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Book Antiqua" panose="02040602050305030304" pitchFamily="18" charset="0"/>
                          <a:ea typeface="+mn-ea"/>
                          <a:cs typeface="+mn-cs"/>
                        </a:rPr>
                        <a:t>Schedule Management Plan</a:t>
                      </a:r>
                      <a:endParaRPr lang="en-US" sz="1400" b="0" i="0" u="none" strike="noStrike" kern="1200" baseline="0" dirty="0">
                        <a:solidFill>
                          <a:schemeClr val="dk1"/>
                        </a:solidFill>
                        <a:latin typeface="Book Antiqua" panose="02040602050305030304"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chemeClr val="dk1"/>
                          </a:solidFill>
                          <a:latin typeface="Book Antiqua" panose="02040602050305030304" pitchFamily="18" charset="0"/>
                          <a:ea typeface="+mn-ea"/>
                          <a:cs typeface="+mn-cs"/>
                        </a:rPr>
                        <a:t>Describes the plan to </a:t>
                      </a:r>
                      <a:r>
                        <a:rPr lang="en-US" sz="1400" b="0" i="0" u="sng" strike="noStrike" kern="1200" baseline="0" dirty="0">
                          <a:solidFill>
                            <a:schemeClr val="dk1"/>
                          </a:solidFill>
                          <a:latin typeface="Book Antiqua" panose="02040602050305030304" pitchFamily="18" charset="0"/>
                          <a:ea typeface="+mn-ea"/>
                          <a:cs typeface="+mn-cs"/>
                        </a:rPr>
                        <a:t>control </a:t>
                      </a:r>
                      <a:r>
                        <a:rPr lang="en-US" sz="1400" b="0" i="0" u="none" strike="noStrike" kern="1200" baseline="0" dirty="0">
                          <a:solidFill>
                            <a:schemeClr val="dk1"/>
                          </a:solidFill>
                          <a:latin typeface="Book Antiqua" panose="02040602050305030304" pitchFamily="18" charset="0"/>
                          <a:ea typeface="+mn-ea"/>
                          <a:cs typeface="+mn-cs"/>
                        </a:rPr>
                        <a:t>the </a:t>
                      </a:r>
                      <a:r>
                        <a:rPr lang="en-US" sz="1400" b="0" i="0" u="sng" strike="noStrike" kern="1200" baseline="0" dirty="0">
                          <a:solidFill>
                            <a:schemeClr val="dk1"/>
                          </a:solidFill>
                          <a:latin typeface="Book Antiqua" panose="02040602050305030304" pitchFamily="18" charset="0"/>
                          <a:ea typeface="+mn-ea"/>
                          <a:cs typeface="+mn-cs"/>
                        </a:rPr>
                        <a:t>project schedule</a:t>
                      </a:r>
                      <a:r>
                        <a:rPr lang="en-US" sz="1400" b="0" i="0" u="none" strike="noStrike" kern="1200" baseline="0" dirty="0">
                          <a:solidFill>
                            <a:schemeClr val="dk1"/>
                          </a:solidFill>
                          <a:latin typeface="Book Antiqua" panose="02040602050305030304" pitchFamily="18" charset="0"/>
                          <a:ea typeface="+mn-ea"/>
                          <a:cs typeface="+mn-cs"/>
                        </a:rPr>
                        <a:t>.	</a:t>
                      </a:r>
                    </a:p>
                  </a:txBody>
                  <a:tcPr/>
                </a:tc>
                <a:extLst>
                  <a:ext uri="{0D108BD9-81ED-4DB2-BD59-A6C34878D82A}">
                    <a16:rowId xmlns:a16="http://schemas.microsoft.com/office/drawing/2014/main" val="311813689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Book Antiqua" panose="02040602050305030304" pitchFamily="18" charset="0"/>
                          <a:ea typeface="+mn-ea"/>
                          <a:cs typeface="+mn-cs"/>
                        </a:rPr>
                        <a:t>Cost Management Plan</a:t>
                      </a:r>
                      <a:endParaRPr lang="en-US" sz="1400" b="0" i="0" u="none" strike="noStrike" kern="1200" baseline="0" dirty="0">
                        <a:solidFill>
                          <a:schemeClr val="dk1"/>
                        </a:solidFill>
                        <a:latin typeface="Book Antiqua" panose="02040602050305030304"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chemeClr val="dk1"/>
                          </a:solidFill>
                          <a:latin typeface="Book Antiqua" panose="02040602050305030304" pitchFamily="18" charset="0"/>
                          <a:ea typeface="+mn-ea"/>
                          <a:cs typeface="+mn-cs"/>
                        </a:rPr>
                        <a:t>Describes the plan to </a:t>
                      </a:r>
                      <a:r>
                        <a:rPr lang="en-US" sz="1400" b="0" i="0" u="sng" strike="noStrike" kern="1200" baseline="0" dirty="0">
                          <a:solidFill>
                            <a:schemeClr val="dk1"/>
                          </a:solidFill>
                          <a:latin typeface="Book Antiqua" panose="02040602050305030304" pitchFamily="18" charset="0"/>
                          <a:ea typeface="+mn-ea"/>
                          <a:cs typeface="+mn-cs"/>
                        </a:rPr>
                        <a:t>control project costs</a:t>
                      </a:r>
                      <a:r>
                        <a:rPr lang="en-US" sz="1400" b="0" i="0" u="none" strike="noStrike" kern="1200" baseline="0" dirty="0">
                          <a:solidFill>
                            <a:schemeClr val="dk1"/>
                          </a:solidFill>
                          <a:latin typeface="Book Antiqua" panose="02040602050305030304" pitchFamily="18" charset="0"/>
                          <a:ea typeface="+mn-ea"/>
                          <a:cs typeface="+mn-cs"/>
                        </a:rPr>
                        <a:t>.</a:t>
                      </a:r>
                    </a:p>
                  </a:txBody>
                  <a:tcPr/>
                </a:tc>
                <a:extLst>
                  <a:ext uri="{0D108BD9-81ED-4DB2-BD59-A6C34878D82A}">
                    <a16:rowId xmlns:a16="http://schemas.microsoft.com/office/drawing/2014/main" val="159326552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Book Antiqua" panose="02040602050305030304" pitchFamily="18" charset="0"/>
                          <a:ea typeface="+mn-ea"/>
                          <a:cs typeface="+mn-cs"/>
                        </a:rPr>
                        <a:t>Quality Management Plan</a:t>
                      </a:r>
                      <a:r>
                        <a:rPr lang="en-US" sz="1400" b="0" i="0" u="none" strike="noStrike" kern="1200" baseline="0" dirty="0">
                          <a:solidFill>
                            <a:schemeClr val="dk1"/>
                          </a:solidFill>
                          <a:latin typeface="Book Antiqua" panose="02040602050305030304" pitchFamily="18" charset="0"/>
                          <a:ea typeface="+mn-ea"/>
                          <a:cs typeface="+mn-cs"/>
                        </a:rPr>
                        <a: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chemeClr val="dk1"/>
                          </a:solidFill>
                          <a:latin typeface="Book Antiqua" panose="02040602050305030304" pitchFamily="18" charset="0"/>
                          <a:ea typeface="+mn-ea"/>
                          <a:cs typeface="+mn-cs"/>
                        </a:rPr>
                        <a:t>Describes the implementation of the performing organization’s </a:t>
                      </a:r>
                      <a:r>
                        <a:rPr lang="en-US" sz="1400" b="0" i="0" u="sng" strike="noStrike" kern="1200" baseline="0" dirty="0">
                          <a:solidFill>
                            <a:schemeClr val="dk1"/>
                          </a:solidFill>
                          <a:latin typeface="Book Antiqua" panose="02040602050305030304" pitchFamily="18" charset="0"/>
                          <a:ea typeface="+mn-ea"/>
                          <a:cs typeface="+mn-cs"/>
                        </a:rPr>
                        <a:t>quality policy </a:t>
                      </a:r>
                      <a:r>
                        <a:rPr lang="en-US" sz="1400" b="0" i="0" u="none" strike="noStrike" kern="1200" baseline="0" dirty="0">
                          <a:solidFill>
                            <a:schemeClr val="dk1"/>
                          </a:solidFill>
                          <a:latin typeface="Book Antiqua" panose="02040602050305030304" pitchFamily="18" charset="0"/>
                          <a:ea typeface="+mn-ea"/>
                          <a:cs typeface="+mn-cs"/>
                        </a:rPr>
                        <a:t>through out the project.	</a:t>
                      </a:r>
                    </a:p>
                  </a:txBody>
                  <a:tcPr/>
                </a:tc>
                <a:extLst>
                  <a:ext uri="{0D108BD9-81ED-4DB2-BD59-A6C34878D82A}">
                    <a16:rowId xmlns:a16="http://schemas.microsoft.com/office/drawing/2014/main" val="155771093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Book Antiqua" panose="02040602050305030304" pitchFamily="18" charset="0"/>
                          <a:ea typeface="+mn-ea"/>
                          <a:cs typeface="+mn-cs"/>
                        </a:rPr>
                        <a:t>Resource Management Plan</a:t>
                      </a:r>
                      <a:endParaRPr lang="en-US" sz="1400" b="0" i="0" u="none" strike="noStrike" kern="1200" baseline="0" dirty="0">
                        <a:solidFill>
                          <a:schemeClr val="dk1"/>
                        </a:solidFill>
                        <a:latin typeface="Book Antiqua" panose="02040602050305030304"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chemeClr val="dk1"/>
                          </a:solidFill>
                          <a:latin typeface="Book Antiqua" panose="02040602050305030304" pitchFamily="18" charset="0"/>
                          <a:ea typeface="+mn-ea"/>
                          <a:cs typeface="+mn-cs"/>
                        </a:rPr>
                        <a:t>Provides guidance on how project resources should be categorized, allocated, managed, and released.</a:t>
                      </a:r>
                    </a:p>
                  </a:txBody>
                  <a:tcPr/>
                </a:tc>
                <a:extLst>
                  <a:ext uri="{0D108BD9-81ED-4DB2-BD59-A6C34878D82A}">
                    <a16:rowId xmlns:a16="http://schemas.microsoft.com/office/drawing/2014/main" val="305426756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Book Antiqua" panose="02040602050305030304" pitchFamily="18" charset="0"/>
                          <a:ea typeface="+mn-ea"/>
                          <a:cs typeface="+mn-cs"/>
                        </a:rPr>
                        <a:t>Communications Management Plan</a:t>
                      </a:r>
                      <a:endParaRPr lang="en-US" sz="1400" b="0" i="0" u="none" strike="noStrike" kern="1200" baseline="0" dirty="0">
                        <a:solidFill>
                          <a:schemeClr val="dk1"/>
                        </a:solidFill>
                        <a:latin typeface="Book Antiqua" panose="02040602050305030304"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chemeClr val="dk1"/>
                          </a:solidFill>
                          <a:latin typeface="Book Antiqua" panose="02040602050305030304" pitchFamily="18" charset="0"/>
                          <a:ea typeface="+mn-ea"/>
                          <a:cs typeface="+mn-cs"/>
                        </a:rPr>
                        <a:t>Documents the </a:t>
                      </a:r>
                      <a:r>
                        <a:rPr lang="en-US" sz="1400" b="0" i="0" u="sng" strike="noStrike" kern="1200" baseline="0" dirty="0">
                          <a:solidFill>
                            <a:schemeClr val="dk1"/>
                          </a:solidFill>
                          <a:latin typeface="Book Antiqua" panose="02040602050305030304" pitchFamily="18" charset="0"/>
                          <a:ea typeface="+mn-ea"/>
                          <a:cs typeface="+mn-cs"/>
                        </a:rPr>
                        <a:t>approach to communicate</a:t>
                      </a:r>
                      <a:r>
                        <a:rPr lang="en-US" sz="1400" b="0" i="0" u="none" strike="noStrike" kern="1200" baseline="0" dirty="0">
                          <a:solidFill>
                            <a:schemeClr val="dk1"/>
                          </a:solidFill>
                          <a:latin typeface="Book Antiqua" panose="02040602050305030304" pitchFamily="18" charset="0"/>
                          <a:ea typeface="+mn-ea"/>
                          <a:cs typeface="+mn-cs"/>
                        </a:rPr>
                        <a:t> </a:t>
                      </a:r>
                      <a:r>
                        <a:rPr lang="en-US" sz="1400" b="0" i="0" u="sng" strike="noStrike" kern="1200" baseline="0" dirty="0">
                          <a:solidFill>
                            <a:schemeClr val="dk1"/>
                          </a:solidFill>
                          <a:latin typeface="Book Antiqua" panose="02040602050305030304" pitchFamily="18" charset="0"/>
                          <a:ea typeface="+mn-ea"/>
                          <a:cs typeface="+mn-cs"/>
                        </a:rPr>
                        <a:t>efficiently</a:t>
                      </a:r>
                      <a:r>
                        <a:rPr lang="en-US" sz="1400" b="0" i="0" u="none" strike="noStrike" kern="1200" baseline="0" dirty="0">
                          <a:solidFill>
                            <a:schemeClr val="dk1"/>
                          </a:solidFill>
                          <a:latin typeface="Book Antiqua" panose="02040602050305030304" pitchFamily="18" charset="0"/>
                          <a:ea typeface="+mn-ea"/>
                          <a:cs typeface="+mn-cs"/>
                        </a:rPr>
                        <a:t> and </a:t>
                      </a:r>
                      <a:r>
                        <a:rPr lang="en-US" sz="1400" b="0" i="0" u="sng" strike="noStrike" kern="1200" baseline="0" dirty="0">
                          <a:solidFill>
                            <a:schemeClr val="dk1"/>
                          </a:solidFill>
                          <a:latin typeface="Book Antiqua" panose="02040602050305030304" pitchFamily="18" charset="0"/>
                          <a:ea typeface="+mn-ea"/>
                          <a:cs typeface="+mn-cs"/>
                        </a:rPr>
                        <a:t>effectively with the stakeholders</a:t>
                      </a:r>
                      <a:r>
                        <a:rPr lang="en-US" sz="1400" b="0" i="0" u="none" strike="noStrike" kern="1200" baseline="0" dirty="0">
                          <a:solidFill>
                            <a:schemeClr val="dk1"/>
                          </a:solidFill>
                          <a:latin typeface="Book Antiqua" panose="02040602050305030304" pitchFamily="18" charset="0"/>
                          <a:ea typeface="+mn-ea"/>
                          <a:cs typeface="+mn-cs"/>
                        </a:rPr>
                        <a:t>.	</a:t>
                      </a:r>
                    </a:p>
                  </a:txBody>
                  <a:tcPr/>
                </a:tc>
                <a:extLst>
                  <a:ext uri="{0D108BD9-81ED-4DB2-BD59-A6C34878D82A}">
                    <a16:rowId xmlns:a16="http://schemas.microsoft.com/office/drawing/2014/main" val="396440816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Book Antiqua" panose="02040602050305030304" pitchFamily="18" charset="0"/>
                          <a:ea typeface="+mn-ea"/>
                          <a:cs typeface="+mn-cs"/>
                        </a:rPr>
                        <a:t>Risk Management Plan</a:t>
                      </a:r>
                      <a:r>
                        <a:rPr lang="en-US" sz="1400" b="0" i="0" u="none" strike="noStrike" kern="1200" baseline="0" dirty="0">
                          <a:solidFill>
                            <a:schemeClr val="dk1"/>
                          </a:solidFill>
                          <a:latin typeface="Book Antiqua" panose="02040602050305030304" pitchFamily="18" charset="0"/>
                          <a:ea typeface="+mn-ea"/>
                          <a:cs typeface="+mn-cs"/>
                        </a:rPr>
                        <a: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chemeClr val="dk1"/>
                          </a:solidFill>
                          <a:latin typeface="Book Antiqua" panose="02040602050305030304" pitchFamily="18" charset="0"/>
                          <a:ea typeface="+mn-ea"/>
                          <a:cs typeface="+mn-cs"/>
                        </a:rPr>
                        <a:t>Describes how </a:t>
                      </a:r>
                      <a:r>
                        <a:rPr lang="en-US" sz="1400" b="0" i="0" u="sng" strike="noStrike" kern="1200" baseline="0" dirty="0">
                          <a:solidFill>
                            <a:schemeClr val="dk1"/>
                          </a:solidFill>
                          <a:latin typeface="Book Antiqua" panose="02040602050305030304" pitchFamily="18" charset="0"/>
                          <a:ea typeface="+mn-ea"/>
                          <a:cs typeface="+mn-cs"/>
                        </a:rPr>
                        <a:t>risk management </a:t>
                      </a:r>
                      <a:r>
                        <a:rPr lang="en-US" sz="1400" b="0" i="0" u="none" strike="noStrike" kern="1200" baseline="0" dirty="0">
                          <a:solidFill>
                            <a:schemeClr val="dk1"/>
                          </a:solidFill>
                          <a:latin typeface="Book Antiqua" panose="02040602050305030304" pitchFamily="18" charset="0"/>
                          <a:ea typeface="+mn-ea"/>
                          <a:cs typeface="+mn-cs"/>
                        </a:rPr>
                        <a:t>is structured and performed on the project.	</a:t>
                      </a:r>
                    </a:p>
                  </a:txBody>
                  <a:tcPr/>
                </a:tc>
                <a:extLst>
                  <a:ext uri="{0D108BD9-81ED-4DB2-BD59-A6C34878D82A}">
                    <a16:rowId xmlns:a16="http://schemas.microsoft.com/office/drawing/2014/main" val="347512088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Book Antiqua" panose="02040602050305030304" pitchFamily="18" charset="0"/>
                          <a:ea typeface="+mn-ea"/>
                          <a:cs typeface="+mn-cs"/>
                        </a:rPr>
                        <a:t>Procurement Management Plan</a:t>
                      </a:r>
                      <a:r>
                        <a:rPr lang="en-US" sz="1400" b="0" i="0" u="none" strike="noStrike" kern="1200" baseline="0" dirty="0">
                          <a:solidFill>
                            <a:schemeClr val="dk1"/>
                          </a:solidFill>
                          <a:latin typeface="Book Antiqua" panose="02040602050305030304" pitchFamily="18" charset="0"/>
                          <a:ea typeface="+mn-ea"/>
                          <a:cs typeface="+mn-cs"/>
                        </a:rPr>
                        <a: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chemeClr val="dk1"/>
                          </a:solidFill>
                          <a:latin typeface="Book Antiqua" panose="02040602050305030304" pitchFamily="18" charset="0"/>
                          <a:ea typeface="+mn-ea"/>
                          <a:cs typeface="+mn-cs"/>
                        </a:rPr>
                        <a:t>Describes how the </a:t>
                      </a:r>
                      <a:r>
                        <a:rPr lang="en-US" sz="1400" b="0" i="0" u="sng" strike="noStrike" kern="1200" baseline="0" dirty="0">
                          <a:solidFill>
                            <a:schemeClr val="dk1"/>
                          </a:solidFill>
                          <a:latin typeface="Book Antiqua" panose="02040602050305030304" pitchFamily="18" charset="0"/>
                          <a:ea typeface="+mn-ea"/>
                          <a:cs typeface="+mn-cs"/>
                        </a:rPr>
                        <a:t>procurement processes </a:t>
                      </a:r>
                      <a:r>
                        <a:rPr lang="en-US" sz="1400" b="0" i="0" u="none" strike="noStrike" kern="1200" baseline="0" dirty="0">
                          <a:solidFill>
                            <a:schemeClr val="dk1"/>
                          </a:solidFill>
                          <a:latin typeface="Book Antiqua" panose="02040602050305030304" pitchFamily="18" charset="0"/>
                          <a:ea typeface="+mn-ea"/>
                          <a:cs typeface="+mn-cs"/>
                        </a:rPr>
                        <a:t>will be managed	</a:t>
                      </a:r>
                    </a:p>
                  </a:txBody>
                  <a:tcPr/>
                </a:tc>
                <a:extLst>
                  <a:ext uri="{0D108BD9-81ED-4DB2-BD59-A6C34878D82A}">
                    <a16:rowId xmlns:a16="http://schemas.microsoft.com/office/drawing/2014/main" val="391542160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0" u="none" strike="noStrike" kern="1200" baseline="0" dirty="0">
                          <a:solidFill>
                            <a:schemeClr val="dk1"/>
                          </a:solidFill>
                          <a:latin typeface="Book Antiqua" panose="02040602050305030304" pitchFamily="18" charset="0"/>
                          <a:ea typeface="+mn-ea"/>
                          <a:cs typeface="+mn-cs"/>
                        </a:rPr>
                        <a:t>Stakeholders Management Plan</a:t>
                      </a:r>
                      <a:r>
                        <a:rPr lang="en-US" sz="1400" b="0" i="0" u="none" strike="noStrike" kern="1200" baseline="0" dirty="0">
                          <a:solidFill>
                            <a:schemeClr val="dk1"/>
                          </a:solidFill>
                          <a:latin typeface="Book Antiqua" panose="02040602050305030304" pitchFamily="18" charset="0"/>
                          <a:ea typeface="+mn-ea"/>
                          <a:cs typeface="+mn-cs"/>
                        </a:rPr>
                        <a:t>	</a:t>
                      </a:r>
                    </a:p>
                    <a:p>
                      <a:pPr algn="l" rtl="0"/>
                      <a:endParaRPr lang="en-US" sz="1400" dirty="0">
                        <a:latin typeface="Book Antiqua" panose="0204060205030503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u="none" strike="noStrike" kern="1200" baseline="0" dirty="0">
                          <a:solidFill>
                            <a:schemeClr val="dk1"/>
                          </a:solidFill>
                          <a:latin typeface="Book Antiqua" panose="02040602050305030304" pitchFamily="18" charset="0"/>
                          <a:ea typeface="+mn-ea"/>
                          <a:cs typeface="+mn-cs"/>
                        </a:rPr>
                        <a:t>Establishes how stakeholders will be engaged in project decisions and execution, according to their needs, interests, 	</a:t>
                      </a:r>
                    </a:p>
                    <a:p>
                      <a:pPr algn="l" rtl="0"/>
                      <a:r>
                        <a:rPr lang="en-US" sz="1400" dirty="0">
                          <a:latin typeface="Book Antiqua" panose="02040602050305030304" pitchFamily="18" charset="0"/>
                        </a:rPr>
                        <a:t>And impact</a:t>
                      </a:r>
                    </a:p>
                  </a:txBody>
                  <a:tcPr/>
                </a:tc>
                <a:extLst>
                  <a:ext uri="{0D108BD9-81ED-4DB2-BD59-A6C34878D82A}">
                    <a16:rowId xmlns:a16="http://schemas.microsoft.com/office/drawing/2014/main" val="2352476371"/>
                  </a:ext>
                </a:extLst>
              </a:tr>
            </a:tbl>
          </a:graphicData>
        </a:graphic>
      </p:graphicFrame>
      <p:sp>
        <p:nvSpPr>
          <p:cNvPr id="3" name="Rectangle 2">
            <a:extLst>
              <a:ext uri="{FF2B5EF4-FFF2-40B4-BE49-F238E27FC236}">
                <a16:creationId xmlns:a16="http://schemas.microsoft.com/office/drawing/2014/main" id="{DFA9E562-5BF3-D70B-70FF-A970E8B5FC49}"/>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 name="TextBox 3">
            <a:extLst>
              <a:ext uri="{FF2B5EF4-FFF2-40B4-BE49-F238E27FC236}">
                <a16:creationId xmlns:a16="http://schemas.microsoft.com/office/drawing/2014/main" id="{D69F1949-6317-84D6-27DB-BC08401FFB8B}"/>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6" name="Graphic 21">
            <a:extLst>
              <a:ext uri="{FF2B5EF4-FFF2-40B4-BE49-F238E27FC236}">
                <a16:creationId xmlns:a16="http://schemas.microsoft.com/office/drawing/2014/main" id="{020E8F02-0590-EE54-F0EE-E86491BC97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935321950"/>
      </p:ext>
    </p:extLst>
  </p:cSld>
  <p:clrMapOvr>
    <a:masterClrMapping/>
  </p:clrMapOvr>
  <mc:AlternateContent xmlns:mc="http://schemas.openxmlformats.org/markup-compatibility/2006" xmlns:p14="http://schemas.microsoft.com/office/powerpoint/2010/main">
    <mc:Choice Requires="p14">
      <p:transition spd="slow" p14:dur="2000" advTm="256096"/>
    </mc:Choice>
    <mc:Fallback xmlns="">
      <p:transition spd="slow" advTm="25609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F6A70-0F3A-4563-9386-76AA2D5CFB6E}"/>
              </a:ext>
            </a:extLst>
          </p:cNvPr>
          <p:cNvSpPr>
            <a:spLocks noGrp="1"/>
          </p:cNvSpPr>
          <p:nvPr>
            <p:ph type="title"/>
          </p:nvPr>
        </p:nvSpPr>
        <p:spPr>
          <a:xfrm>
            <a:off x="395536" y="705906"/>
            <a:ext cx="7886700" cy="1325563"/>
          </a:xfrm>
        </p:spPr>
        <p:txBody>
          <a:bodyPr/>
          <a:lstStyle/>
          <a:p>
            <a:r>
              <a:rPr lang="en-US" dirty="0"/>
              <a:t>Baselines</a:t>
            </a:r>
          </a:p>
        </p:txBody>
      </p:sp>
      <p:sp>
        <p:nvSpPr>
          <p:cNvPr id="3" name="Content Placeholder 2">
            <a:extLst>
              <a:ext uri="{FF2B5EF4-FFF2-40B4-BE49-F238E27FC236}">
                <a16:creationId xmlns:a16="http://schemas.microsoft.com/office/drawing/2014/main" id="{C939ADF7-0B18-4A25-9BA3-92F1A7BBD204}"/>
              </a:ext>
            </a:extLst>
          </p:cNvPr>
          <p:cNvSpPr>
            <a:spLocks noGrp="1"/>
          </p:cNvSpPr>
          <p:nvPr>
            <p:ph idx="1"/>
          </p:nvPr>
        </p:nvSpPr>
        <p:spPr/>
        <p:txBody>
          <a:bodyPr>
            <a:normAutofit/>
          </a:bodyPr>
          <a:lstStyle/>
          <a:p>
            <a:r>
              <a:rPr lang="en-US" sz="2400" dirty="0"/>
              <a:t>Scope baseline: </a:t>
            </a:r>
            <a:r>
              <a:rPr lang="en-US" sz="2400" b="0" dirty="0"/>
              <a:t>The approved version of a scope statement, work breakdown structure (WBS), and its associated WBS dictionary, which is used as a basis for comparison.</a:t>
            </a:r>
          </a:p>
          <a:p>
            <a:r>
              <a:rPr lang="en-US" sz="2400" dirty="0"/>
              <a:t>Schedule baseline:  </a:t>
            </a:r>
            <a:r>
              <a:rPr lang="en-US" sz="2400" b="0" dirty="0"/>
              <a:t>The approved version of the schedule model that is used as a basis for comparison to the actual results.</a:t>
            </a:r>
          </a:p>
          <a:p>
            <a:r>
              <a:rPr lang="en-US" sz="2400" dirty="0"/>
              <a:t>Cost baseline: </a:t>
            </a:r>
            <a:r>
              <a:rPr lang="en-US" sz="2400" b="0" dirty="0"/>
              <a:t>The approved version of the time-phased project budget that is used as a basis for comparison to the actual results.</a:t>
            </a:r>
            <a:endParaRPr lang="en-US" sz="2400" dirty="0"/>
          </a:p>
        </p:txBody>
      </p:sp>
      <p:sp>
        <p:nvSpPr>
          <p:cNvPr id="5" name="Rectangle 4">
            <a:extLst>
              <a:ext uri="{FF2B5EF4-FFF2-40B4-BE49-F238E27FC236}">
                <a16:creationId xmlns:a16="http://schemas.microsoft.com/office/drawing/2014/main" id="{1858448A-E6D0-9FE1-C061-A5A9C8DD2679}"/>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AB6DBC2-34D5-8C2B-D710-2F745037EE37}"/>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B9248FE1-2CA4-5A07-9DAD-6F3C261624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2708407359"/>
      </p:ext>
    </p:extLst>
  </p:cSld>
  <p:clrMapOvr>
    <a:masterClrMapping/>
  </p:clrMapOvr>
  <mc:AlternateContent xmlns:mc="http://schemas.openxmlformats.org/markup-compatibility/2006" xmlns:p14="http://schemas.microsoft.com/office/powerpoint/2010/main">
    <mc:Choice Requires="p14">
      <p:transition spd="slow" p14:dur="2000" advTm="83072"/>
    </mc:Choice>
    <mc:Fallback xmlns="">
      <p:transition spd="slow" advTm="8307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8676" y="638153"/>
            <a:ext cx="7620000" cy="1143000"/>
          </a:xfrm>
        </p:spPr>
        <p:txBody>
          <a:bodyPr>
            <a:normAutofit/>
          </a:bodyPr>
          <a:lstStyle/>
          <a:p>
            <a:r>
              <a:rPr lang="en-US" sz="3600" dirty="0"/>
              <a:t>Performance Measurement Baselines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63442336"/>
              </p:ext>
            </p:extLst>
          </p:nvPr>
        </p:nvGraphicFramePr>
        <p:xfrm>
          <a:off x="457200" y="1600200"/>
          <a:ext cx="807524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417F9197-0493-63C4-D7A0-AA6C16003234}"/>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 name="TextBox 4">
            <a:extLst>
              <a:ext uri="{FF2B5EF4-FFF2-40B4-BE49-F238E27FC236}">
                <a16:creationId xmlns:a16="http://schemas.microsoft.com/office/drawing/2014/main" id="{DFA5F4E9-B01D-35DD-6AFA-A776EC318228}"/>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6" name="Graphic 21">
            <a:extLst>
              <a:ext uri="{FF2B5EF4-FFF2-40B4-BE49-F238E27FC236}">
                <a16:creationId xmlns:a16="http://schemas.microsoft.com/office/drawing/2014/main" id="{1C1A1C76-0384-152C-9A6E-9ADD8FC1DE2A}"/>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847314552"/>
      </p:ext>
    </p:extLst>
  </p:cSld>
  <p:clrMapOvr>
    <a:masterClrMapping/>
  </p:clrMapOvr>
  <mc:AlternateContent xmlns:mc="http://schemas.openxmlformats.org/markup-compatibility/2006" xmlns:p14="http://schemas.microsoft.com/office/powerpoint/2010/main">
    <mc:Choice Requires="p14">
      <p:transition spd="slow" p14:dur="2000" advTm="58752"/>
    </mc:Choice>
    <mc:Fallback xmlns="">
      <p:transition spd="slow" advTm="5875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39734E-6332-4BC6-AAEF-5C15E6BFE147}"/>
              </a:ext>
            </a:extLst>
          </p:cNvPr>
          <p:cNvSpPr>
            <a:spLocks noGrp="1"/>
          </p:cNvSpPr>
          <p:nvPr>
            <p:ph type="title"/>
          </p:nvPr>
        </p:nvSpPr>
        <p:spPr>
          <a:xfrm>
            <a:off x="1410154" y="884108"/>
            <a:ext cx="7283152" cy="1143000"/>
          </a:xfrm>
        </p:spPr>
        <p:txBody>
          <a:bodyPr>
            <a:normAutofit/>
          </a:bodyPr>
          <a:lstStyle/>
          <a:p>
            <a:r>
              <a:rPr lang="en-US" dirty="0"/>
              <a:t>Develop a Project Management Plan</a:t>
            </a:r>
            <a:br>
              <a:rPr lang="en-US" b="0" dirty="0"/>
            </a:br>
            <a:endParaRPr lang="en-US" dirty="0"/>
          </a:p>
        </p:txBody>
      </p:sp>
      <p:sp>
        <p:nvSpPr>
          <p:cNvPr id="7" name="Content Placeholder 6">
            <a:extLst>
              <a:ext uri="{FF2B5EF4-FFF2-40B4-BE49-F238E27FC236}">
                <a16:creationId xmlns:a16="http://schemas.microsoft.com/office/drawing/2014/main" id="{0E2453A9-287D-4BD2-8048-81B1A7E6C025}"/>
              </a:ext>
            </a:extLst>
          </p:cNvPr>
          <p:cNvSpPr>
            <a:spLocks noGrp="1"/>
          </p:cNvSpPr>
          <p:nvPr>
            <p:ph idx="1"/>
          </p:nvPr>
        </p:nvSpPr>
        <p:spPr/>
        <p:txBody>
          <a:bodyPr/>
          <a:lstStyle/>
          <a:p>
            <a:pPr marL="0" indent="0">
              <a:buNone/>
            </a:pPr>
            <a:endParaRPr lang="en-US" dirty="0"/>
          </a:p>
        </p:txBody>
      </p:sp>
      <p:pic>
        <p:nvPicPr>
          <p:cNvPr id="8" name="Picture 7">
            <a:extLst>
              <a:ext uri="{FF2B5EF4-FFF2-40B4-BE49-F238E27FC236}">
                <a16:creationId xmlns:a16="http://schemas.microsoft.com/office/drawing/2014/main" id="{B9433335-7AEB-4BFD-968C-D94A1880A6E7}"/>
              </a:ext>
            </a:extLst>
          </p:cNvPr>
          <p:cNvPicPr>
            <a:picLocks noChangeAspect="1"/>
          </p:cNvPicPr>
          <p:nvPr/>
        </p:nvPicPr>
        <p:blipFill rotWithShape="1">
          <a:blip r:embed="rId3"/>
          <a:srcRect l="19288" t="33192" r="7475" b="23387"/>
          <a:stretch/>
        </p:blipFill>
        <p:spPr>
          <a:xfrm>
            <a:off x="435684" y="1628801"/>
            <a:ext cx="8272632" cy="3854144"/>
          </a:xfrm>
          <a:prstGeom prst="rect">
            <a:avLst/>
          </a:prstGeom>
        </p:spPr>
      </p:pic>
      <p:sp>
        <p:nvSpPr>
          <p:cNvPr id="3" name="Rectangle 2">
            <a:extLst>
              <a:ext uri="{FF2B5EF4-FFF2-40B4-BE49-F238E27FC236}">
                <a16:creationId xmlns:a16="http://schemas.microsoft.com/office/drawing/2014/main" id="{0BADD384-F628-1963-3154-C2BA8D8CA469}"/>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 name="TextBox 4">
            <a:extLst>
              <a:ext uri="{FF2B5EF4-FFF2-40B4-BE49-F238E27FC236}">
                <a16:creationId xmlns:a16="http://schemas.microsoft.com/office/drawing/2014/main" id="{36BD4B23-2783-B73D-A667-2BC1126BF609}"/>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6" name="Graphic 21">
            <a:extLst>
              <a:ext uri="{FF2B5EF4-FFF2-40B4-BE49-F238E27FC236}">
                <a16:creationId xmlns:a16="http://schemas.microsoft.com/office/drawing/2014/main" id="{0D5850E6-A693-6512-0AD9-C335C28CA7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593418693"/>
      </p:ext>
    </p:extLst>
  </p:cSld>
  <p:clrMapOvr>
    <a:masterClrMapping/>
  </p:clrMapOvr>
  <mc:AlternateContent xmlns:mc="http://schemas.openxmlformats.org/markup-compatibility/2006" xmlns:p14="http://schemas.microsoft.com/office/powerpoint/2010/main">
    <mc:Choice Requires="p14">
      <p:transition spd="slow" p14:dur="2000" advTm="101856"/>
    </mc:Choice>
    <mc:Fallback xmlns="">
      <p:transition spd="slow" advTm="10185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432970-4429-4DA2-BC3A-7AC29C20762A}"/>
              </a:ext>
            </a:extLst>
          </p:cNvPr>
          <p:cNvSpPr>
            <a:spLocks noGrp="1"/>
          </p:cNvSpPr>
          <p:nvPr>
            <p:ph type="title"/>
          </p:nvPr>
        </p:nvSpPr>
        <p:spPr>
          <a:xfrm>
            <a:off x="628650" y="595799"/>
            <a:ext cx="7886700" cy="1325563"/>
          </a:xfrm>
        </p:spPr>
        <p:txBody>
          <a:bodyPr/>
          <a:lstStyle/>
          <a:p>
            <a:r>
              <a:rPr lang="en-US" dirty="0"/>
              <a:t>Plan Scope Management</a:t>
            </a:r>
          </a:p>
        </p:txBody>
      </p:sp>
      <p:pic>
        <p:nvPicPr>
          <p:cNvPr id="5" name="Content Placeholder 4">
            <a:extLst>
              <a:ext uri="{FF2B5EF4-FFF2-40B4-BE49-F238E27FC236}">
                <a16:creationId xmlns:a16="http://schemas.microsoft.com/office/drawing/2014/main" id="{DE727304-7483-4BF1-A2A5-9E293E963780}"/>
              </a:ext>
            </a:extLst>
          </p:cNvPr>
          <p:cNvPicPr>
            <a:picLocks noGrp="1" noChangeAspect="1"/>
          </p:cNvPicPr>
          <p:nvPr>
            <p:ph idx="1"/>
          </p:nvPr>
        </p:nvPicPr>
        <p:blipFill rotWithShape="1">
          <a:blip r:embed="rId2"/>
          <a:srcRect l="27019" t="35634" r="24678" b="11863"/>
          <a:stretch/>
        </p:blipFill>
        <p:spPr>
          <a:xfrm>
            <a:off x="251520" y="1628800"/>
            <a:ext cx="8339837" cy="4392488"/>
          </a:xfrm>
          <a:prstGeom prst="rect">
            <a:avLst/>
          </a:prstGeom>
        </p:spPr>
      </p:pic>
      <p:sp>
        <p:nvSpPr>
          <p:cNvPr id="3" name="Rectangle 2">
            <a:extLst>
              <a:ext uri="{FF2B5EF4-FFF2-40B4-BE49-F238E27FC236}">
                <a16:creationId xmlns:a16="http://schemas.microsoft.com/office/drawing/2014/main" id="{49A531D4-B2B6-8034-65E5-DD08E83E841B}"/>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3D2F4014-DB13-DFD4-F25D-D60AB52E098A}"/>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DB864DB4-C0F5-524B-4C33-085496F10F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4291547699"/>
      </p:ext>
    </p:extLst>
  </p:cSld>
  <p:clrMapOvr>
    <a:masterClrMapping/>
  </p:clrMapOvr>
  <mc:AlternateContent xmlns:mc="http://schemas.openxmlformats.org/markup-compatibility/2006" xmlns:p14="http://schemas.microsoft.com/office/powerpoint/2010/main">
    <mc:Choice Requires="p14">
      <p:transition spd="slow" p14:dur="2000" advTm="49120"/>
    </mc:Choice>
    <mc:Fallback xmlns="">
      <p:transition spd="slow" advTm="4912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01B7D-1F1E-4036-A3BA-DA5D110485A3}"/>
              </a:ext>
            </a:extLst>
          </p:cNvPr>
          <p:cNvSpPr>
            <a:spLocks noGrp="1"/>
          </p:cNvSpPr>
          <p:nvPr>
            <p:ph type="title"/>
          </p:nvPr>
        </p:nvSpPr>
        <p:spPr>
          <a:xfrm>
            <a:off x="344159" y="649457"/>
            <a:ext cx="7886700" cy="1325563"/>
          </a:xfrm>
        </p:spPr>
        <p:txBody>
          <a:bodyPr>
            <a:normAutofit/>
          </a:bodyPr>
          <a:lstStyle/>
          <a:p>
            <a:r>
              <a:rPr lang="en-US" dirty="0"/>
              <a:t>Plan Scope Management Outputs</a:t>
            </a:r>
          </a:p>
        </p:txBody>
      </p:sp>
      <p:sp>
        <p:nvSpPr>
          <p:cNvPr id="3" name="Content Placeholder 2">
            <a:extLst>
              <a:ext uri="{FF2B5EF4-FFF2-40B4-BE49-F238E27FC236}">
                <a16:creationId xmlns:a16="http://schemas.microsoft.com/office/drawing/2014/main" id="{476DD65F-5EB4-4D73-AE74-4A51AF88973F}"/>
              </a:ext>
            </a:extLst>
          </p:cNvPr>
          <p:cNvSpPr>
            <a:spLocks noGrp="1"/>
          </p:cNvSpPr>
          <p:nvPr>
            <p:ph idx="1"/>
          </p:nvPr>
        </p:nvSpPr>
        <p:spPr/>
        <p:txBody>
          <a:bodyPr>
            <a:normAutofit fontScale="92500" lnSpcReduction="10000"/>
          </a:bodyPr>
          <a:lstStyle/>
          <a:p>
            <a:r>
              <a:rPr lang="en-US" sz="3400" dirty="0"/>
              <a:t>Scope Management Plan:</a:t>
            </a:r>
          </a:p>
          <a:p>
            <a:pPr marL="0" indent="0">
              <a:lnSpc>
                <a:spcPct val="120000"/>
              </a:lnSpc>
              <a:buNone/>
            </a:pPr>
            <a:r>
              <a:rPr lang="en-US" b="0" dirty="0"/>
              <a:t>1) The scope management plan is a component of the project management plan that describes </a:t>
            </a:r>
            <a:r>
              <a:rPr lang="en-US" b="0" u="sng" dirty="0"/>
              <a:t>how the scope will be defined, developed, monitored, controlled, and validated</a:t>
            </a:r>
            <a:r>
              <a:rPr lang="en-US" b="0" dirty="0"/>
              <a:t>. The components of a scope management plan include: </a:t>
            </a:r>
          </a:p>
          <a:p>
            <a:pPr lvl="1"/>
            <a:r>
              <a:rPr lang="en-US" b="0" dirty="0"/>
              <a:t>Process for preparing a project scope statement;</a:t>
            </a:r>
          </a:p>
          <a:p>
            <a:pPr lvl="1"/>
            <a:r>
              <a:rPr lang="en-US" b="0" dirty="0"/>
              <a:t>Process that enables the creation of the WBS from the detailed project scope statement;</a:t>
            </a:r>
          </a:p>
          <a:p>
            <a:pPr lvl="1"/>
            <a:r>
              <a:rPr lang="en-US" b="0" dirty="0"/>
              <a:t>Process that establishes how the scope baseline will be approved and maintained; and</a:t>
            </a:r>
          </a:p>
          <a:p>
            <a:pPr lvl="1"/>
            <a:r>
              <a:rPr lang="en-US" b="0" dirty="0"/>
              <a:t>Process that specifies how formal acceptance of the completed project deliverables will be obtained.</a:t>
            </a:r>
          </a:p>
          <a:p>
            <a:pPr>
              <a:lnSpc>
                <a:spcPct val="120000"/>
              </a:lnSpc>
            </a:pPr>
            <a:r>
              <a:rPr lang="en-US" b="0" dirty="0"/>
              <a:t>The scope management plan can be formal or informal, broadly framed or highly detailed, based on the needs of the project.</a:t>
            </a:r>
          </a:p>
          <a:p>
            <a:endParaRPr lang="en-US" dirty="0"/>
          </a:p>
        </p:txBody>
      </p:sp>
      <p:sp>
        <p:nvSpPr>
          <p:cNvPr id="5" name="Rectangle 4">
            <a:extLst>
              <a:ext uri="{FF2B5EF4-FFF2-40B4-BE49-F238E27FC236}">
                <a16:creationId xmlns:a16="http://schemas.microsoft.com/office/drawing/2014/main" id="{74644814-95F3-D0EF-D6A0-C7227EBE7354}"/>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CD74C690-DD54-DF6E-41CE-65BB1C2BE9D6}"/>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B2EB190C-E124-307E-FC95-BE5292DF60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3652177010"/>
      </p:ext>
    </p:extLst>
  </p:cSld>
  <p:clrMapOvr>
    <a:masterClrMapping/>
  </p:clrMapOvr>
  <mc:AlternateContent xmlns:mc="http://schemas.openxmlformats.org/markup-compatibility/2006" xmlns:p14="http://schemas.microsoft.com/office/powerpoint/2010/main">
    <mc:Choice Requires="p14">
      <p:transition spd="slow" p14:dur="2000" advTm="151360"/>
    </mc:Choice>
    <mc:Fallback xmlns="">
      <p:transition spd="slow" advTm="15136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3B83C-7D15-455B-9E3D-0A0B4214F2D3}"/>
              </a:ext>
            </a:extLst>
          </p:cNvPr>
          <p:cNvSpPr>
            <a:spLocks noGrp="1"/>
          </p:cNvSpPr>
          <p:nvPr>
            <p:ph type="title"/>
          </p:nvPr>
        </p:nvSpPr>
        <p:spPr>
          <a:xfrm>
            <a:off x="323528" y="705906"/>
            <a:ext cx="8685148" cy="1325563"/>
          </a:xfrm>
        </p:spPr>
        <p:txBody>
          <a:bodyPr>
            <a:noAutofit/>
          </a:bodyPr>
          <a:lstStyle/>
          <a:p>
            <a:r>
              <a:rPr lang="en-US" sz="3200" dirty="0"/>
              <a:t>Guidelines to Develop a Scope Management Plan</a:t>
            </a:r>
          </a:p>
        </p:txBody>
      </p:sp>
      <p:sp>
        <p:nvSpPr>
          <p:cNvPr id="3" name="Content Placeholder 2">
            <a:extLst>
              <a:ext uri="{FF2B5EF4-FFF2-40B4-BE49-F238E27FC236}">
                <a16:creationId xmlns:a16="http://schemas.microsoft.com/office/drawing/2014/main" id="{478ACFCB-E066-4685-8768-5154B135C72B}"/>
              </a:ext>
            </a:extLst>
          </p:cNvPr>
          <p:cNvSpPr>
            <a:spLocks noGrp="1"/>
          </p:cNvSpPr>
          <p:nvPr>
            <p:ph idx="1"/>
          </p:nvPr>
        </p:nvSpPr>
        <p:spPr/>
        <p:txBody>
          <a:bodyPr>
            <a:normAutofit/>
          </a:bodyPr>
          <a:lstStyle/>
          <a:p>
            <a:r>
              <a:rPr lang="en-US" sz="2600" dirty="0"/>
              <a:t>Review the project management plan and subsidiary plans.</a:t>
            </a:r>
            <a:endParaRPr lang="en-US" sz="2600" b="0" dirty="0"/>
          </a:p>
          <a:p>
            <a:r>
              <a:rPr lang="en-US" sz="2600" dirty="0"/>
              <a:t>Review the enterprise environmental factors.</a:t>
            </a:r>
            <a:endParaRPr lang="en-US" sz="2600" b="0" dirty="0"/>
          </a:p>
          <a:p>
            <a:r>
              <a:rPr lang="en-US" sz="2600" dirty="0"/>
              <a:t>Review the organizational process assets.</a:t>
            </a:r>
            <a:endParaRPr lang="en-US" sz="2600" b="0" dirty="0"/>
          </a:p>
          <a:p>
            <a:r>
              <a:rPr lang="en-US" sz="2600" dirty="0"/>
              <a:t>Use tools and techniques such as expert judgment.</a:t>
            </a:r>
            <a:endParaRPr lang="en-US" sz="2600" b="0" dirty="0"/>
          </a:p>
          <a:p>
            <a:r>
              <a:rPr lang="en-US" sz="2600" u="sng" dirty="0"/>
              <a:t>Hold meetings to develop the scope management plan.</a:t>
            </a:r>
            <a:endParaRPr lang="en-US" sz="2600" b="0" u="sng" dirty="0"/>
          </a:p>
          <a:p>
            <a:r>
              <a:rPr lang="en-US" sz="2600" u="sng" dirty="0"/>
              <a:t>Document the scope management plan and the requirements management plan.</a:t>
            </a:r>
            <a:endParaRPr lang="en-US" sz="2600" b="0" u="sng" dirty="0"/>
          </a:p>
          <a:p>
            <a:endParaRPr lang="en-US" sz="2600" dirty="0"/>
          </a:p>
        </p:txBody>
      </p:sp>
      <p:sp>
        <p:nvSpPr>
          <p:cNvPr id="5" name="Rectangle 4">
            <a:extLst>
              <a:ext uri="{FF2B5EF4-FFF2-40B4-BE49-F238E27FC236}">
                <a16:creationId xmlns:a16="http://schemas.microsoft.com/office/drawing/2014/main" id="{09BC8D2C-3866-5DB2-B4FB-42EE67ACB8E2}"/>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6A3B6383-C85E-03B4-D5A2-8940E9917E2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6D2A093C-1EE3-3468-F506-1FC97D36E8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335575399"/>
      </p:ext>
    </p:extLst>
  </p:cSld>
  <p:clrMapOvr>
    <a:masterClrMapping/>
  </p:clrMapOvr>
  <mc:AlternateContent xmlns:mc="http://schemas.openxmlformats.org/markup-compatibility/2006" xmlns:p14="http://schemas.microsoft.com/office/powerpoint/2010/main">
    <mc:Choice Requires="p14">
      <p:transition spd="slow" p14:dur="2000" advTm="56515"/>
    </mc:Choice>
    <mc:Fallback xmlns="">
      <p:transition spd="slow" advTm="5651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FD375-733C-4E63-98F4-D51CB5B54AA7}"/>
              </a:ext>
            </a:extLst>
          </p:cNvPr>
          <p:cNvSpPr>
            <a:spLocks noGrp="1"/>
          </p:cNvSpPr>
          <p:nvPr>
            <p:ph type="title"/>
          </p:nvPr>
        </p:nvSpPr>
        <p:spPr>
          <a:xfrm>
            <a:off x="1852212" y="389954"/>
            <a:ext cx="7886700" cy="1325563"/>
          </a:xfrm>
        </p:spPr>
        <p:txBody>
          <a:bodyPr>
            <a:normAutofit/>
          </a:bodyPr>
          <a:lstStyle/>
          <a:p>
            <a:r>
              <a:rPr lang="en-US" dirty="0"/>
              <a:t>Collect Project Requirements</a:t>
            </a:r>
          </a:p>
        </p:txBody>
      </p:sp>
      <p:pic>
        <p:nvPicPr>
          <p:cNvPr id="5" name="Content Placeholder 4">
            <a:extLst>
              <a:ext uri="{FF2B5EF4-FFF2-40B4-BE49-F238E27FC236}">
                <a16:creationId xmlns:a16="http://schemas.microsoft.com/office/drawing/2014/main" id="{1DAC5CCB-D33E-47CA-B9F6-C61324020082}"/>
              </a:ext>
            </a:extLst>
          </p:cNvPr>
          <p:cNvPicPr>
            <a:picLocks noGrp="1" noChangeAspect="1"/>
          </p:cNvPicPr>
          <p:nvPr>
            <p:ph idx="1"/>
          </p:nvPr>
        </p:nvPicPr>
        <p:blipFill rotWithShape="1">
          <a:blip r:embed="rId2"/>
          <a:srcRect l="23441" t="18133" r="38990" b="7090"/>
          <a:stretch/>
        </p:blipFill>
        <p:spPr>
          <a:xfrm>
            <a:off x="827584" y="1346500"/>
            <a:ext cx="7128792" cy="5069843"/>
          </a:xfrm>
          <a:prstGeom prst="rect">
            <a:avLst/>
          </a:prstGeom>
        </p:spPr>
      </p:pic>
      <p:sp>
        <p:nvSpPr>
          <p:cNvPr id="3" name="Rectangle 2">
            <a:extLst>
              <a:ext uri="{FF2B5EF4-FFF2-40B4-BE49-F238E27FC236}">
                <a16:creationId xmlns:a16="http://schemas.microsoft.com/office/drawing/2014/main" id="{8CC417EF-F4B0-855B-9E1B-78A3B3AC5618}"/>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6A8943C2-EC22-DE9B-5F1A-8D542F612636}"/>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7768F1D4-E40C-B6AE-8718-07E7D8589C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671758227"/>
      </p:ext>
    </p:extLst>
  </p:cSld>
  <p:clrMapOvr>
    <a:masterClrMapping/>
  </p:clrMapOvr>
  <mc:AlternateContent xmlns:mc="http://schemas.openxmlformats.org/markup-compatibility/2006" xmlns:p14="http://schemas.microsoft.com/office/powerpoint/2010/main">
    <mc:Choice Requires="p14">
      <p:transition spd="slow" p14:dur="2000" advTm="42976"/>
    </mc:Choice>
    <mc:Fallback xmlns="">
      <p:transition spd="slow" advTm="4297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EC07B-2475-40A5-A636-421368933BFE}"/>
              </a:ext>
            </a:extLst>
          </p:cNvPr>
          <p:cNvSpPr>
            <a:spLocks noGrp="1"/>
          </p:cNvSpPr>
          <p:nvPr>
            <p:ph type="title"/>
          </p:nvPr>
        </p:nvSpPr>
        <p:spPr>
          <a:xfrm>
            <a:off x="467544" y="895656"/>
            <a:ext cx="7283152" cy="1143000"/>
          </a:xfrm>
        </p:spPr>
        <p:txBody>
          <a:bodyPr>
            <a:normAutofit/>
          </a:bodyPr>
          <a:lstStyle/>
          <a:p>
            <a:r>
              <a:rPr lang="en-US" dirty="0"/>
              <a:t>Collect Requirements</a:t>
            </a:r>
            <a:br>
              <a:rPr lang="en-US" b="0" dirty="0"/>
            </a:br>
            <a:endParaRPr lang="en-US" dirty="0"/>
          </a:p>
        </p:txBody>
      </p:sp>
      <p:pic>
        <p:nvPicPr>
          <p:cNvPr id="5" name="Content Placeholder 4">
            <a:extLst>
              <a:ext uri="{FF2B5EF4-FFF2-40B4-BE49-F238E27FC236}">
                <a16:creationId xmlns:a16="http://schemas.microsoft.com/office/drawing/2014/main" id="{A7607662-E866-4324-BEF6-25034F9B2A9D}"/>
              </a:ext>
            </a:extLst>
          </p:cNvPr>
          <p:cNvPicPr>
            <a:picLocks noGrp="1" noChangeAspect="1"/>
          </p:cNvPicPr>
          <p:nvPr>
            <p:ph idx="1"/>
          </p:nvPr>
        </p:nvPicPr>
        <p:blipFill rotWithShape="1">
          <a:blip r:embed="rId2"/>
          <a:srcRect l="21652" t="29270" r="37201" b="29364"/>
          <a:stretch/>
        </p:blipFill>
        <p:spPr>
          <a:xfrm>
            <a:off x="930424" y="1625215"/>
            <a:ext cx="7283152" cy="3966702"/>
          </a:xfrm>
          <a:prstGeom prst="rect">
            <a:avLst/>
          </a:prstGeom>
        </p:spPr>
      </p:pic>
      <p:sp>
        <p:nvSpPr>
          <p:cNvPr id="3" name="Rectangle 2">
            <a:extLst>
              <a:ext uri="{FF2B5EF4-FFF2-40B4-BE49-F238E27FC236}">
                <a16:creationId xmlns:a16="http://schemas.microsoft.com/office/drawing/2014/main" id="{A2648C5E-0E49-659F-09BA-8A73E43D2735}"/>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632A2B78-1F8A-3DB3-8CFB-5BAEBFA7E1E1}"/>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D5D75550-018C-3850-7AE6-8DC521C38C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393651495"/>
      </p:ext>
    </p:extLst>
  </p:cSld>
  <p:clrMapOvr>
    <a:masterClrMapping/>
  </p:clrMapOvr>
  <mc:AlternateContent xmlns:mc="http://schemas.openxmlformats.org/markup-compatibility/2006" xmlns:p14="http://schemas.microsoft.com/office/powerpoint/2010/main">
    <mc:Choice Requires="p14">
      <p:transition spd="slow" p14:dur="2000" advTm="123712"/>
    </mc:Choice>
    <mc:Fallback xmlns="">
      <p:transition spd="slow" advTm="12371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C6DD7-2836-4370-9615-A4E000F15480}"/>
              </a:ext>
            </a:extLst>
          </p:cNvPr>
          <p:cNvSpPr>
            <a:spLocks noGrp="1"/>
          </p:cNvSpPr>
          <p:nvPr>
            <p:ph type="title"/>
          </p:nvPr>
        </p:nvSpPr>
        <p:spPr>
          <a:xfrm>
            <a:off x="270444" y="694761"/>
            <a:ext cx="7886700" cy="1325563"/>
          </a:xfrm>
        </p:spPr>
        <p:txBody>
          <a:bodyPr/>
          <a:lstStyle/>
          <a:p>
            <a:r>
              <a:rPr lang="en-US" dirty="0"/>
              <a:t>Project Requirements</a:t>
            </a:r>
          </a:p>
        </p:txBody>
      </p:sp>
      <p:sp>
        <p:nvSpPr>
          <p:cNvPr id="3" name="Content Placeholder 2">
            <a:extLst>
              <a:ext uri="{FF2B5EF4-FFF2-40B4-BE49-F238E27FC236}">
                <a16:creationId xmlns:a16="http://schemas.microsoft.com/office/drawing/2014/main" id="{D31C8DAF-FDC0-499B-B570-3D36A89FB7F0}"/>
              </a:ext>
            </a:extLst>
          </p:cNvPr>
          <p:cNvSpPr>
            <a:spLocks noGrp="1"/>
          </p:cNvSpPr>
          <p:nvPr>
            <p:ph idx="1"/>
          </p:nvPr>
        </p:nvSpPr>
        <p:spPr/>
        <p:txBody>
          <a:bodyPr>
            <a:normAutofit/>
          </a:bodyPr>
          <a:lstStyle/>
          <a:p>
            <a:r>
              <a:rPr lang="en-US" dirty="0"/>
              <a:t>You need to be aware of the project </a:t>
            </a:r>
            <a:r>
              <a:rPr lang="en-US" u="sng" dirty="0"/>
              <a:t>stakeholder requirements </a:t>
            </a:r>
            <a:r>
              <a:rPr lang="en-US" dirty="0"/>
              <a:t>and document them to avoid missing critical information.</a:t>
            </a:r>
          </a:p>
          <a:p>
            <a:r>
              <a:rPr lang="en-US" dirty="0"/>
              <a:t>Conditions or capabilities that must be accomplished by project outcomes</a:t>
            </a:r>
          </a:p>
          <a:p>
            <a:r>
              <a:rPr lang="en-US" dirty="0"/>
              <a:t>Outcomes and expectations of customer, sponsor, and stakeholders</a:t>
            </a:r>
          </a:p>
          <a:p>
            <a:r>
              <a:rPr lang="en-US" dirty="0"/>
              <a:t>Foundation for building the WBS</a:t>
            </a:r>
          </a:p>
          <a:p>
            <a:endParaRPr lang="en-US" dirty="0"/>
          </a:p>
        </p:txBody>
      </p:sp>
      <p:sp>
        <p:nvSpPr>
          <p:cNvPr id="5" name="Rectangle 4">
            <a:extLst>
              <a:ext uri="{FF2B5EF4-FFF2-40B4-BE49-F238E27FC236}">
                <a16:creationId xmlns:a16="http://schemas.microsoft.com/office/drawing/2014/main" id="{863DAC71-FEB0-3A4E-5E24-3737359B67D7}"/>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DD464B2E-CFC4-80B8-232D-098761E2FD8B}"/>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AC4C4049-976F-21FF-9FD3-98D191ADEE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2483636318"/>
      </p:ext>
    </p:extLst>
  </p:cSld>
  <p:clrMapOvr>
    <a:masterClrMapping/>
  </p:clrMapOvr>
  <mc:AlternateContent xmlns:mc="http://schemas.openxmlformats.org/markup-compatibility/2006" xmlns:p14="http://schemas.microsoft.com/office/powerpoint/2010/main">
    <mc:Choice Requires="p14">
      <p:transition spd="slow" p14:dur="2000" advTm="71808"/>
    </mc:Choice>
    <mc:Fallback xmlns="">
      <p:transition spd="slow" advTm="7180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5BEF4-B268-4C21-A0DE-FE1F83E1EE30}"/>
              </a:ext>
            </a:extLst>
          </p:cNvPr>
          <p:cNvSpPr>
            <a:spLocks noGrp="1"/>
          </p:cNvSpPr>
          <p:nvPr>
            <p:ph type="title"/>
          </p:nvPr>
        </p:nvSpPr>
        <p:spPr>
          <a:xfrm>
            <a:off x="395536" y="681037"/>
            <a:ext cx="7886700" cy="1325563"/>
          </a:xfrm>
        </p:spPr>
        <p:txBody>
          <a:bodyPr>
            <a:normAutofit/>
          </a:bodyPr>
          <a:lstStyle/>
          <a:p>
            <a:r>
              <a:rPr lang="en-US" dirty="0"/>
              <a:t>Requirements Documentation</a:t>
            </a:r>
          </a:p>
        </p:txBody>
      </p:sp>
      <p:sp>
        <p:nvSpPr>
          <p:cNvPr id="3" name="Content Placeholder 2">
            <a:extLst>
              <a:ext uri="{FF2B5EF4-FFF2-40B4-BE49-F238E27FC236}">
                <a16:creationId xmlns:a16="http://schemas.microsoft.com/office/drawing/2014/main" id="{53474ACB-B747-4E5D-922D-EBADC191A861}"/>
              </a:ext>
            </a:extLst>
          </p:cNvPr>
          <p:cNvSpPr>
            <a:spLocks noGrp="1"/>
          </p:cNvSpPr>
          <p:nvPr>
            <p:ph idx="1"/>
          </p:nvPr>
        </p:nvSpPr>
        <p:spPr/>
        <p:txBody>
          <a:bodyPr/>
          <a:lstStyle/>
          <a:p>
            <a:r>
              <a:rPr lang="en-US" dirty="0"/>
              <a:t>Business requirements</a:t>
            </a:r>
            <a:endParaRPr lang="en-US" b="0" dirty="0"/>
          </a:p>
          <a:p>
            <a:r>
              <a:rPr lang="en-US" dirty="0"/>
              <a:t>Stakeholder requirements</a:t>
            </a:r>
            <a:endParaRPr lang="en-US" b="0" dirty="0"/>
          </a:p>
          <a:p>
            <a:r>
              <a:rPr lang="en-US" dirty="0"/>
              <a:t>Solution requirements</a:t>
            </a:r>
            <a:endParaRPr lang="en-US" b="0" dirty="0"/>
          </a:p>
          <a:p>
            <a:r>
              <a:rPr lang="en-US" dirty="0"/>
              <a:t>Project requirements</a:t>
            </a:r>
            <a:endParaRPr lang="en-US" b="0" dirty="0"/>
          </a:p>
          <a:p>
            <a:r>
              <a:rPr lang="en-US" dirty="0"/>
              <a:t>Transition requirements</a:t>
            </a:r>
            <a:endParaRPr lang="en-US" b="0" dirty="0"/>
          </a:p>
          <a:p>
            <a:r>
              <a:rPr lang="en-US" dirty="0"/>
              <a:t>Requirements assumptions, dependencies, and constraints</a:t>
            </a:r>
            <a:endParaRPr lang="en-US" b="0" dirty="0"/>
          </a:p>
          <a:p>
            <a:endParaRPr lang="en-US" dirty="0"/>
          </a:p>
        </p:txBody>
      </p:sp>
      <p:sp>
        <p:nvSpPr>
          <p:cNvPr id="5" name="Rectangle 4">
            <a:extLst>
              <a:ext uri="{FF2B5EF4-FFF2-40B4-BE49-F238E27FC236}">
                <a16:creationId xmlns:a16="http://schemas.microsoft.com/office/drawing/2014/main" id="{17AF062F-6ADE-44B2-5FC3-6284BD5BF057}"/>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2D2A77E7-AEF4-F6BD-01CD-E704D5723EEE}"/>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0C28B3AD-4D3C-77B3-800C-04212517E9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59068304"/>
      </p:ext>
    </p:extLst>
  </p:cSld>
  <p:clrMapOvr>
    <a:masterClrMapping/>
  </p:clrMapOvr>
  <mc:AlternateContent xmlns:mc="http://schemas.openxmlformats.org/markup-compatibility/2006" xmlns:p14="http://schemas.microsoft.com/office/powerpoint/2010/main">
    <mc:Choice Requires="p14">
      <p:transition spd="slow" p14:dur="2000" advTm="36864"/>
    </mc:Choice>
    <mc:Fallback xmlns="">
      <p:transition spd="slow" advTm="3686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1BE4E-8654-48C4-A0ED-821DDC1DFF0E}"/>
              </a:ext>
            </a:extLst>
          </p:cNvPr>
          <p:cNvSpPr>
            <a:spLocks noGrp="1"/>
          </p:cNvSpPr>
          <p:nvPr>
            <p:ph type="title"/>
          </p:nvPr>
        </p:nvSpPr>
        <p:spPr>
          <a:xfrm>
            <a:off x="135324" y="664178"/>
            <a:ext cx="7886700" cy="1325563"/>
          </a:xfrm>
        </p:spPr>
        <p:txBody>
          <a:bodyPr>
            <a:noAutofit/>
          </a:bodyPr>
          <a:lstStyle/>
          <a:p>
            <a:r>
              <a:rPr lang="en-US" sz="3600" dirty="0"/>
              <a:t>Requirements Traceability Matrix</a:t>
            </a:r>
          </a:p>
        </p:txBody>
      </p:sp>
      <p:sp>
        <p:nvSpPr>
          <p:cNvPr id="7" name="Content Placeholder 6">
            <a:extLst>
              <a:ext uri="{FF2B5EF4-FFF2-40B4-BE49-F238E27FC236}">
                <a16:creationId xmlns:a16="http://schemas.microsoft.com/office/drawing/2014/main" id="{4FF7B559-EEA6-41D9-8897-9014282AF2CA}"/>
              </a:ext>
            </a:extLst>
          </p:cNvPr>
          <p:cNvSpPr>
            <a:spLocks noGrp="1"/>
          </p:cNvSpPr>
          <p:nvPr>
            <p:ph idx="1"/>
          </p:nvPr>
        </p:nvSpPr>
        <p:spPr>
          <a:xfrm>
            <a:off x="435684" y="1711349"/>
            <a:ext cx="8229600" cy="4525963"/>
          </a:xfrm>
        </p:spPr>
        <p:txBody>
          <a:bodyPr>
            <a:noAutofit/>
          </a:bodyPr>
          <a:lstStyle/>
          <a:p>
            <a:pPr>
              <a:lnSpc>
                <a:spcPct val="120000"/>
              </a:lnSpc>
            </a:pPr>
            <a:r>
              <a:rPr lang="en-US" sz="2400" b="0" dirty="0"/>
              <a:t>The implementation of a requirements traceability matrix helps </a:t>
            </a:r>
            <a:r>
              <a:rPr lang="en-US" sz="2400" b="0" u="sng" dirty="0"/>
              <a:t>ensure that each requirement adds business value by linking it to the business and project objectives. </a:t>
            </a:r>
          </a:p>
          <a:p>
            <a:pPr>
              <a:lnSpc>
                <a:spcPct val="120000"/>
              </a:lnSpc>
            </a:pPr>
            <a:r>
              <a:rPr lang="en-US" sz="2400" b="0" dirty="0"/>
              <a:t>It provides a means to </a:t>
            </a:r>
            <a:r>
              <a:rPr lang="en-US" sz="2400" b="0" u="sng" dirty="0"/>
              <a:t>track</a:t>
            </a:r>
            <a:r>
              <a:rPr lang="en-US" sz="2400" b="0" dirty="0"/>
              <a:t> requirements throughout the </a:t>
            </a:r>
            <a:r>
              <a:rPr lang="en-US" sz="2400" b="0" u="sng" dirty="0"/>
              <a:t>project life cycle</a:t>
            </a:r>
            <a:r>
              <a:rPr lang="en-US" sz="2400" b="0" dirty="0"/>
              <a:t>, helping to ensure that requirements approved in the requirements documentation are delivered at the end of the project. </a:t>
            </a:r>
          </a:p>
          <a:p>
            <a:pPr>
              <a:lnSpc>
                <a:spcPct val="120000"/>
              </a:lnSpc>
            </a:pPr>
            <a:r>
              <a:rPr lang="en-US" sz="2400" b="0" dirty="0"/>
              <a:t>Finally, it </a:t>
            </a:r>
            <a:r>
              <a:rPr lang="en-US" sz="2400" b="0" u="sng" dirty="0"/>
              <a:t>provides a structure for managing changes </a:t>
            </a:r>
            <a:r>
              <a:rPr lang="en-US" sz="2400" b="0" dirty="0"/>
              <a:t>to the product scope</a:t>
            </a:r>
            <a:endParaRPr lang="en-US" sz="2400" dirty="0"/>
          </a:p>
        </p:txBody>
      </p:sp>
      <p:sp>
        <p:nvSpPr>
          <p:cNvPr id="3" name="Rectangle 2">
            <a:extLst>
              <a:ext uri="{FF2B5EF4-FFF2-40B4-BE49-F238E27FC236}">
                <a16:creationId xmlns:a16="http://schemas.microsoft.com/office/drawing/2014/main" id="{978BA6A3-26A5-1B23-8A1E-0E7C45522834}"/>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 name="TextBox 4">
            <a:extLst>
              <a:ext uri="{FF2B5EF4-FFF2-40B4-BE49-F238E27FC236}">
                <a16:creationId xmlns:a16="http://schemas.microsoft.com/office/drawing/2014/main" id="{D83A5012-5514-49B3-AD62-26FB239851FD}"/>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6" name="Graphic 21">
            <a:extLst>
              <a:ext uri="{FF2B5EF4-FFF2-40B4-BE49-F238E27FC236}">
                <a16:creationId xmlns:a16="http://schemas.microsoft.com/office/drawing/2014/main" id="{694B5141-E97C-94FC-8C3C-33E40A3250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2920162053"/>
      </p:ext>
    </p:extLst>
  </p:cSld>
  <p:clrMapOvr>
    <a:masterClrMapping/>
  </p:clrMapOvr>
  <mc:AlternateContent xmlns:mc="http://schemas.openxmlformats.org/markup-compatibility/2006" xmlns:p14="http://schemas.microsoft.com/office/powerpoint/2010/main">
    <mc:Choice Requires="p14">
      <p:transition spd="slow" p14:dur="2000" advTm="74880"/>
    </mc:Choice>
    <mc:Fallback xmlns="">
      <p:transition spd="slow" advTm="7488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1BE4E-8654-48C4-A0ED-821DDC1DFF0E}"/>
              </a:ext>
            </a:extLst>
          </p:cNvPr>
          <p:cNvSpPr>
            <a:spLocks noGrp="1"/>
          </p:cNvSpPr>
          <p:nvPr>
            <p:ph type="title"/>
          </p:nvPr>
        </p:nvSpPr>
        <p:spPr>
          <a:xfrm>
            <a:off x="270444" y="537304"/>
            <a:ext cx="7886700" cy="1325563"/>
          </a:xfrm>
        </p:spPr>
        <p:txBody>
          <a:bodyPr>
            <a:noAutofit/>
          </a:bodyPr>
          <a:lstStyle/>
          <a:p>
            <a:r>
              <a:rPr lang="en-US" sz="3600" dirty="0"/>
              <a:t>Requirements Traceability Matrix</a:t>
            </a:r>
          </a:p>
        </p:txBody>
      </p:sp>
      <p:pic>
        <p:nvPicPr>
          <p:cNvPr id="5" name="Content Placeholder 4">
            <a:extLst>
              <a:ext uri="{FF2B5EF4-FFF2-40B4-BE49-F238E27FC236}">
                <a16:creationId xmlns:a16="http://schemas.microsoft.com/office/drawing/2014/main" id="{D167A64A-DFE3-4845-A9F0-C474E0556D5B}"/>
              </a:ext>
            </a:extLst>
          </p:cNvPr>
          <p:cNvPicPr>
            <a:picLocks noGrp="1" noChangeAspect="1"/>
          </p:cNvPicPr>
          <p:nvPr>
            <p:ph idx="1"/>
          </p:nvPr>
        </p:nvPicPr>
        <p:blipFill rotWithShape="1">
          <a:blip r:embed="rId2"/>
          <a:srcRect l="18074" t="37225" r="31834" b="11863"/>
          <a:stretch/>
        </p:blipFill>
        <p:spPr>
          <a:xfrm>
            <a:off x="467544" y="1556792"/>
            <a:ext cx="8219256" cy="4392488"/>
          </a:xfrm>
          <a:prstGeom prst="rect">
            <a:avLst/>
          </a:prstGeom>
        </p:spPr>
      </p:pic>
      <p:sp>
        <p:nvSpPr>
          <p:cNvPr id="3" name="Rectangle 2">
            <a:extLst>
              <a:ext uri="{FF2B5EF4-FFF2-40B4-BE49-F238E27FC236}">
                <a16:creationId xmlns:a16="http://schemas.microsoft.com/office/drawing/2014/main" id="{B5A17BC5-BA8C-457D-5137-C7856E217026}"/>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031572FD-7A39-3771-4418-093D96AF467C}"/>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80C48F59-8951-D180-7A3F-3EC1B25FE3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2208227068"/>
      </p:ext>
    </p:extLst>
  </p:cSld>
  <p:clrMapOvr>
    <a:masterClrMapping/>
  </p:clrMapOvr>
  <mc:AlternateContent xmlns:mc="http://schemas.openxmlformats.org/markup-compatibility/2006" xmlns:p14="http://schemas.microsoft.com/office/powerpoint/2010/main">
    <mc:Choice Requires="p14">
      <p:transition spd="slow" p14:dur="2000" advTm="55680"/>
    </mc:Choice>
    <mc:Fallback xmlns="">
      <p:transition spd="slow" advTm="5568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70535-8DDA-4235-99F2-0FA66617A86F}"/>
              </a:ext>
            </a:extLst>
          </p:cNvPr>
          <p:cNvSpPr>
            <a:spLocks noGrp="1"/>
          </p:cNvSpPr>
          <p:nvPr>
            <p:ph type="title"/>
          </p:nvPr>
        </p:nvSpPr>
        <p:spPr>
          <a:xfrm>
            <a:off x="467544" y="766465"/>
            <a:ext cx="7886700" cy="1325563"/>
          </a:xfrm>
        </p:spPr>
        <p:txBody>
          <a:bodyPr>
            <a:normAutofit/>
          </a:bodyPr>
          <a:lstStyle/>
          <a:p>
            <a:r>
              <a:rPr lang="en-US" dirty="0"/>
              <a:t>Guidelines to Collect Project Requirements</a:t>
            </a:r>
          </a:p>
        </p:txBody>
      </p:sp>
      <p:sp>
        <p:nvSpPr>
          <p:cNvPr id="3" name="Content Placeholder 2">
            <a:extLst>
              <a:ext uri="{FF2B5EF4-FFF2-40B4-BE49-F238E27FC236}">
                <a16:creationId xmlns:a16="http://schemas.microsoft.com/office/drawing/2014/main" id="{B6F82E45-ABFE-412E-8BFC-4852A59D8F65}"/>
              </a:ext>
            </a:extLst>
          </p:cNvPr>
          <p:cNvSpPr>
            <a:spLocks noGrp="1"/>
          </p:cNvSpPr>
          <p:nvPr>
            <p:ph idx="1"/>
          </p:nvPr>
        </p:nvSpPr>
        <p:spPr/>
        <p:txBody>
          <a:bodyPr>
            <a:normAutofit/>
          </a:bodyPr>
          <a:lstStyle/>
          <a:p>
            <a:r>
              <a:rPr lang="en-US" sz="2400" dirty="0"/>
              <a:t>Review the scope management plan.</a:t>
            </a:r>
            <a:endParaRPr lang="en-US" sz="2400" b="0" dirty="0"/>
          </a:p>
          <a:p>
            <a:r>
              <a:rPr lang="en-US" sz="2400" dirty="0"/>
              <a:t>Review the requirements management plan.</a:t>
            </a:r>
            <a:endParaRPr lang="en-US" sz="2400" b="0" dirty="0"/>
          </a:p>
          <a:p>
            <a:r>
              <a:rPr lang="en-US" sz="2400" dirty="0"/>
              <a:t>Review the stakeholder management plan.</a:t>
            </a:r>
            <a:endParaRPr lang="en-US" sz="2400" b="0" dirty="0"/>
          </a:p>
          <a:p>
            <a:r>
              <a:rPr lang="en-US" sz="2400" dirty="0"/>
              <a:t>Review the project charter.</a:t>
            </a:r>
            <a:endParaRPr lang="en-US" sz="2400" b="0" dirty="0"/>
          </a:p>
          <a:p>
            <a:r>
              <a:rPr lang="en-US" sz="2400" dirty="0"/>
              <a:t>Review the stakeholder register.</a:t>
            </a:r>
            <a:endParaRPr lang="en-US" sz="2400" b="0" dirty="0"/>
          </a:p>
          <a:p>
            <a:r>
              <a:rPr lang="en-US" sz="2400" dirty="0"/>
              <a:t>Use tools and techniques such as interviews, focus groups, facilitated workshops, group creativity techniques, and so on.</a:t>
            </a:r>
            <a:endParaRPr lang="en-US" sz="2400" b="0" dirty="0"/>
          </a:p>
          <a:p>
            <a:r>
              <a:rPr lang="en-US" sz="2400" dirty="0"/>
              <a:t>Document the requirements and the requirements traceability matrix.</a:t>
            </a:r>
            <a:endParaRPr lang="en-US" sz="2400" b="0" dirty="0"/>
          </a:p>
          <a:p>
            <a:endParaRPr lang="en-US" sz="2400" dirty="0"/>
          </a:p>
        </p:txBody>
      </p:sp>
      <p:sp>
        <p:nvSpPr>
          <p:cNvPr id="5" name="Rectangle 4">
            <a:extLst>
              <a:ext uri="{FF2B5EF4-FFF2-40B4-BE49-F238E27FC236}">
                <a16:creationId xmlns:a16="http://schemas.microsoft.com/office/drawing/2014/main" id="{8A66A7DD-E0A9-D918-7312-D525E4835B3A}"/>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D876D592-1693-9E30-F1C0-A79F68216927}"/>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E2BD4198-C72D-F9B5-0240-39E99EFDC1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868635229"/>
      </p:ext>
    </p:extLst>
  </p:cSld>
  <p:clrMapOvr>
    <a:masterClrMapping/>
  </p:clrMapOvr>
  <mc:AlternateContent xmlns:mc="http://schemas.openxmlformats.org/markup-compatibility/2006" xmlns:p14="http://schemas.microsoft.com/office/powerpoint/2010/main">
    <mc:Choice Requires="p14">
      <p:transition spd="slow" p14:dur="2000" advTm="75712"/>
    </mc:Choice>
    <mc:Fallback xmlns="">
      <p:transition spd="slow" advTm="7571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CFF315-EE71-4BB9-9399-09919C112389}"/>
              </a:ext>
            </a:extLst>
          </p:cNvPr>
          <p:cNvSpPr>
            <a:spLocks noGrp="1"/>
          </p:cNvSpPr>
          <p:nvPr>
            <p:ph type="title"/>
          </p:nvPr>
        </p:nvSpPr>
        <p:spPr>
          <a:xfrm>
            <a:off x="628649" y="593490"/>
            <a:ext cx="7886700" cy="1325563"/>
          </a:xfrm>
        </p:spPr>
        <p:txBody>
          <a:bodyPr/>
          <a:lstStyle/>
          <a:p>
            <a:r>
              <a:rPr lang="en-US" dirty="0"/>
              <a:t>Define Scope </a:t>
            </a:r>
          </a:p>
        </p:txBody>
      </p:sp>
      <p:pic>
        <p:nvPicPr>
          <p:cNvPr id="5" name="Content Placeholder 4">
            <a:extLst>
              <a:ext uri="{FF2B5EF4-FFF2-40B4-BE49-F238E27FC236}">
                <a16:creationId xmlns:a16="http://schemas.microsoft.com/office/drawing/2014/main" id="{002B08FA-3784-4605-9EAA-24DEA462A6C3}"/>
              </a:ext>
            </a:extLst>
          </p:cNvPr>
          <p:cNvPicPr>
            <a:picLocks noGrp="1" noChangeAspect="1"/>
          </p:cNvPicPr>
          <p:nvPr>
            <p:ph idx="1"/>
          </p:nvPr>
        </p:nvPicPr>
        <p:blipFill rotWithShape="1">
          <a:blip r:embed="rId2"/>
          <a:srcRect l="18074" t="53135" r="30939" b="16636"/>
          <a:stretch/>
        </p:blipFill>
        <p:spPr>
          <a:xfrm>
            <a:off x="467542" y="1700809"/>
            <a:ext cx="8208915" cy="4248472"/>
          </a:xfrm>
          <a:prstGeom prst="rect">
            <a:avLst/>
          </a:prstGeom>
        </p:spPr>
      </p:pic>
      <p:sp>
        <p:nvSpPr>
          <p:cNvPr id="3" name="Rectangle 2">
            <a:extLst>
              <a:ext uri="{FF2B5EF4-FFF2-40B4-BE49-F238E27FC236}">
                <a16:creationId xmlns:a16="http://schemas.microsoft.com/office/drawing/2014/main" id="{D03F2B0D-B0CA-5702-EA71-C351146A3565}"/>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0D6A5DDA-361D-E912-0092-325B6823E8D8}"/>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846826E1-B2FE-4B32-57B4-704DD4FAAA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3580587863"/>
      </p:ext>
    </p:extLst>
  </p:cSld>
  <p:clrMapOvr>
    <a:masterClrMapping/>
  </p:clrMapOvr>
  <mc:AlternateContent xmlns:mc="http://schemas.openxmlformats.org/markup-compatibility/2006" xmlns:p14="http://schemas.microsoft.com/office/powerpoint/2010/main">
    <mc:Choice Requires="p14">
      <p:transition spd="slow" p14:dur="2000" advTm="83296"/>
    </mc:Choice>
    <mc:Fallback xmlns="">
      <p:transition spd="slow" advTm="8329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CFF315-EE71-4BB9-9399-09919C112389}"/>
              </a:ext>
            </a:extLst>
          </p:cNvPr>
          <p:cNvSpPr>
            <a:spLocks noGrp="1"/>
          </p:cNvSpPr>
          <p:nvPr>
            <p:ph type="title"/>
          </p:nvPr>
        </p:nvSpPr>
        <p:spPr>
          <a:xfrm>
            <a:off x="630746" y="500062"/>
            <a:ext cx="7886700" cy="1325563"/>
          </a:xfrm>
        </p:spPr>
        <p:txBody>
          <a:bodyPr/>
          <a:lstStyle/>
          <a:p>
            <a:r>
              <a:rPr lang="en-US" dirty="0"/>
              <a:t>Define Project Scope </a:t>
            </a:r>
          </a:p>
        </p:txBody>
      </p:sp>
      <p:sp>
        <p:nvSpPr>
          <p:cNvPr id="6" name="Content Placeholder 5">
            <a:extLst>
              <a:ext uri="{FF2B5EF4-FFF2-40B4-BE49-F238E27FC236}">
                <a16:creationId xmlns:a16="http://schemas.microsoft.com/office/drawing/2014/main" id="{45372D94-E3AC-4105-9DF7-2F8FF693095E}"/>
              </a:ext>
            </a:extLst>
          </p:cNvPr>
          <p:cNvSpPr>
            <a:spLocks noGrp="1"/>
          </p:cNvSpPr>
          <p:nvPr>
            <p:ph idx="1"/>
          </p:nvPr>
        </p:nvSpPr>
        <p:spPr/>
        <p:txBody>
          <a:bodyPr/>
          <a:lstStyle/>
          <a:p>
            <a:endParaRPr lang="en-US"/>
          </a:p>
        </p:txBody>
      </p:sp>
      <p:pic>
        <p:nvPicPr>
          <p:cNvPr id="7" name="Picture 6">
            <a:extLst>
              <a:ext uri="{FF2B5EF4-FFF2-40B4-BE49-F238E27FC236}">
                <a16:creationId xmlns:a16="http://schemas.microsoft.com/office/drawing/2014/main" id="{5DA86361-A3C7-4615-B948-85E122140FBD}"/>
              </a:ext>
            </a:extLst>
          </p:cNvPr>
          <p:cNvPicPr>
            <a:picLocks noChangeAspect="1"/>
          </p:cNvPicPr>
          <p:nvPr/>
        </p:nvPicPr>
        <p:blipFill rotWithShape="1">
          <a:blip r:embed="rId2"/>
          <a:srcRect l="17713" t="16096" r="27163" b="7980"/>
          <a:stretch/>
        </p:blipFill>
        <p:spPr>
          <a:xfrm>
            <a:off x="435684" y="1484784"/>
            <a:ext cx="8384788" cy="4704303"/>
          </a:xfrm>
          <a:prstGeom prst="rect">
            <a:avLst/>
          </a:prstGeom>
        </p:spPr>
      </p:pic>
      <p:sp>
        <p:nvSpPr>
          <p:cNvPr id="3" name="Rectangle 2">
            <a:extLst>
              <a:ext uri="{FF2B5EF4-FFF2-40B4-BE49-F238E27FC236}">
                <a16:creationId xmlns:a16="http://schemas.microsoft.com/office/drawing/2014/main" id="{DC7F982C-04B9-F333-3A0F-4BBD865D3570}"/>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 name="TextBox 4">
            <a:extLst>
              <a:ext uri="{FF2B5EF4-FFF2-40B4-BE49-F238E27FC236}">
                <a16:creationId xmlns:a16="http://schemas.microsoft.com/office/drawing/2014/main" id="{217CD49C-FAB1-82FA-C000-295C96E078CA}"/>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8" name="Graphic 21">
            <a:extLst>
              <a:ext uri="{FF2B5EF4-FFF2-40B4-BE49-F238E27FC236}">
                <a16:creationId xmlns:a16="http://schemas.microsoft.com/office/drawing/2014/main" id="{07849152-42AC-5EF3-1BFB-DCDDAD0D8A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3914730733"/>
      </p:ext>
    </p:extLst>
  </p:cSld>
  <p:clrMapOvr>
    <a:masterClrMapping/>
  </p:clrMapOvr>
  <mc:AlternateContent xmlns:mc="http://schemas.openxmlformats.org/markup-compatibility/2006" xmlns:p14="http://schemas.microsoft.com/office/powerpoint/2010/main">
    <mc:Choice Requires="p14">
      <p:transition spd="slow" p14:dur="2000" advTm="35360"/>
    </mc:Choice>
    <mc:Fallback xmlns="">
      <p:transition spd="slow" advTm="3536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E8E7B-296E-42C0-B10F-D198F275FAEC}"/>
              </a:ext>
            </a:extLst>
          </p:cNvPr>
          <p:cNvSpPr>
            <a:spLocks noGrp="1"/>
          </p:cNvSpPr>
          <p:nvPr>
            <p:ph type="title"/>
          </p:nvPr>
        </p:nvSpPr>
        <p:spPr>
          <a:xfrm>
            <a:off x="270444" y="747465"/>
            <a:ext cx="7886700" cy="1325563"/>
          </a:xfrm>
        </p:spPr>
        <p:txBody>
          <a:bodyPr>
            <a:normAutofit/>
          </a:bodyPr>
          <a:lstStyle/>
          <a:p>
            <a:r>
              <a:rPr lang="en-US" dirty="0"/>
              <a:t>Define Scope Tools and Techniques</a:t>
            </a:r>
          </a:p>
        </p:txBody>
      </p:sp>
      <p:sp>
        <p:nvSpPr>
          <p:cNvPr id="3" name="Content Placeholder 2">
            <a:extLst>
              <a:ext uri="{FF2B5EF4-FFF2-40B4-BE49-F238E27FC236}">
                <a16:creationId xmlns:a16="http://schemas.microsoft.com/office/drawing/2014/main" id="{292867F0-3036-419F-ACB2-F0D6FC8254EA}"/>
              </a:ext>
            </a:extLst>
          </p:cNvPr>
          <p:cNvSpPr>
            <a:spLocks noGrp="1"/>
          </p:cNvSpPr>
          <p:nvPr>
            <p:ph idx="1"/>
          </p:nvPr>
        </p:nvSpPr>
        <p:spPr/>
        <p:txBody>
          <a:bodyPr/>
          <a:lstStyle/>
          <a:p>
            <a:r>
              <a:rPr lang="en-US" sz="2400" dirty="0"/>
              <a:t>Product Analysis: </a:t>
            </a:r>
            <a:r>
              <a:rPr lang="en-US" sz="2400" b="0" dirty="0"/>
              <a:t>the process of translating project objectives into tangible solid deliverables and requirements.</a:t>
            </a:r>
          </a:p>
          <a:p>
            <a:endParaRPr lang="en-US" dirty="0"/>
          </a:p>
        </p:txBody>
      </p:sp>
      <p:graphicFrame>
        <p:nvGraphicFramePr>
          <p:cNvPr id="5" name="Table 4">
            <a:extLst>
              <a:ext uri="{FF2B5EF4-FFF2-40B4-BE49-F238E27FC236}">
                <a16:creationId xmlns:a16="http://schemas.microsoft.com/office/drawing/2014/main" id="{F4F12463-3F01-4412-8FA0-F5B878EAE2BF}"/>
              </a:ext>
            </a:extLst>
          </p:cNvPr>
          <p:cNvGraphicFramePr>
            <a:graphicFrameLocks noGrp="1"/>
          </p:cNvGraphicFramePr>
          <p:nvPr>
            <p:extLst>
              <p:ext uri="{D42A27DB-BD31-4B8C-83A1-F6EECF244321}">
                <p14:modId xmlns:p14="http://schemas.microsoft.com/office/powerpoint/2010/main" val="3817870046"/>
              </p:ext>
            </p:extLst>
          </p:nvPr>
        </p:nvGraphicFramePr>
        <p:xfrm>
          <a:off x="385192" y="2575014"/>
          <a:ext cx="8363272" cy="3444240"/>
        </p:xfrm>
        <a:graphic>
          <a:graphicData uri="http://schemas.openxmlformats.org/drawingml/2006/table">
            <a:tbl>
              <a:tblPr firstRow="1" bandRow="1">
                <a:tableStyleId>{5C22544A-7EE6-4342-B048-85BDC9FD1C3A}</a:tableStyleId>
              </a:tblPr>
              <a:tblGrid>
                <a:gridCol w="1872208">
                  <a:extLst>
                    <a:ext uri="{9D8B030D-6E8A-4147-A177-3AD203B41FA5}">
                      <a16:colId xmlns:a16="http://schemas.microsoft.com/office/drawing/2014/main" val="3854134271"/>
                    </a:ext>
                  </a:extLst>
                </a:gridCol>
                <a:gridCol w="6491064">
                  <a:extLst>
                    <a:ext uri="{9D8B030D-6E8A-4147-A177-3AD203B41FA5}">
                      <a16:colId xmlns:a16="http://schemas.microsoft.com/office/drawing/2014/main" val="109475399"/>
                    </a:ext>
                  </a:extLst>
                </a:gridCol>
              </a:tblGrid>
              <a:tr h="0">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2000" b="1" i="0" u="none" strike="noStrike" kern="1200" baseline="0" dirty="0">
                          <a:solidFill>
                            <a:schemeClr val="lt1"/>
                          </a:solidFill>
                          <a:latin typeface="Book Antiqua" panose="02040602050305030304" pitchFamily="18" charset="0"/>
                          <a:ea typeface="+mn-ea"/>
                          <a:cs typeface="+mn-cs"/>
                        </a:rPr>
                        <a:t>Technique</a:t>
                      </a:r>
                      <a:endParaRPr lang="en-US" sz="2000" b="0" i="0" u="none" strike="noStrike" kern="1200" baseline="0" dirty="0">
                        <a:solidFill>
                          <a:schemeClr val="lt1"/>
                        </a:solidFill>
                        <a:latin typeface="Book Antiqua" panose="02040602050305030304" pitchFamily="18" charset="0"/>
                        <a:ea typeface="+mn-ea"/>
                        <a:cs typeface="+mn-cs"/>
                      </a:endParaRPr>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2000" b="1" i="0" u="none" strike="noStrike" kern="1200" baseline="0" dirty="0">
                          <a:solidFill>
                            <a:schemeClr val="lt1"/>
                          </a:solidFill>
                          <a:latin typeface="Book Antiqua" panose="02040602050305030304" pitchFamily="18" charset="0"/>
                          <a:ea typeface="+mn-ea"/>
                          <a:cs typeface="+mn-cs"/>
                        </a:rPr>
                        <a:t>Description</a:t>
                      </a:r>
                      <a:endParaRPr lang="en-US" sz="2000" b="0" i="0" u="none" strike="noStrike" kern="1200" baseline="0" dirty="0">
                        <a:solidFill>
                          <a:schemeClr val="lt1"/>
                        </a:solidFill>
                        <a:latin typeface="Book Antiqua" panose="02040602050305030304" pitchFamily="18" charset="0"/>
                        <a:ea typeface="+mn-ea"/>
                        <a:cs typeface="+mn-cs"/>
                      </a:endParaRPr>
                    </a:p>
                  </a:txBody>
                  <a:tcPr/>
                </a:tc>
                <a:extLst>
                  <a:ext uri="{0D108BD9-81ED-4DB2-BD59-A6C34878D82A}">
                    <a16:rowId xmlns:a16="http://schemas.microsoft.com/office/drawing/2014/main" val="358986511"/>
                  </a:ext>
                </a:extLst>
              </a:tr>
              <a:tr h="1939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i="0" u="none" strike="noStrike" kern="1200" baseline="0" dirty="0">
                          <a:solidFill>
                            <a:schemeClr val="dk1"/>
                          </a:solidFill>
                          <a:latin typeface="Book Antiqua" panose="02040602050305030304" pitchFamily="18" charset="0"/>
                          <a:ea typeface="+mn-ea"/>
                          <a:cs typeface="+mn-cs"/>
                        </a:rPr>
                        <a:t>Functional Analysis</a:t>
                      </a:r>
                      <a:r>
                        <a:rPr lang="en-US" sz="1600" b="0" i="0" u="none" strike="noStrike" kern="1200" baseline="0" dirty="0">
                          <a:solidFill>
                            <a:schemeClr val="dk1"/>
                          </a:solidFill>
                          <a:latin typeface="Book Antiqua" panose="02040602050305030304" pitchFamily="18" charset="0"/>
                          <a:ea typeface="+mn-ea"/>
                          <a:cs typeface="+mn-cs"/>
                        </a:rPr>
                        <a:t>	</a:t>
                      </a:r>
                    </a:p>
                    <a:p>
                      <a:pPr algn="l" rtl="0"/>
                      <a:endParaRPr lang="en-US" sz="1600" dirty="0">
                        <a:latin typeface="Book Antiqua" panose="0204060205030503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i="0" u="none" strike="noStrike" kern="1200" baseline="0" dirty="0">
                          <a:solidFill>
                            <a:schemeClr val="dk1"/>
                          </a:solidFill>
                          <a:latin typeface="Book Antiqua" panose="02040602050305030304" pitchFamily="18" charset="0"/>
                          <a:ea typeface="+mn-ea"/>
                          <a:cs typeface="+mn-cs"/>
                        </a:rPr>
                        <a:t>Analyzing all of the things that a product does, including primary and related functions to identify unnecessary functions that might drive up cost on a product.	</a:t>
                      </a:r>
                    </a:p>
                  </a:txBody>
                  <a:tcPr/>
                </a:tc>
                <a:extLst>
                  <a:ext uri="{0D108BD9-81ED-4DB2-BD59-A6C34878D82A}">
                    <a16:rowId xmlns:a16="http://schemas.microsoft.com/office/drawing/2014/main" val="213033265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i="0" u="none" strike="noStrike" kern="1200" baseline="0" dirty="0">
                          <a:solidFill>
                            <a:schemeClr val="dk1"/>
                          </a:solidFill>
                          <a:latin typeface="Book Antiqua" panose="02040602050305030304" pitchFamily="18" charset="0"/>
                          <a:ea typeface="+mn-ea"/>
                          <a:cs typeface="+mn-cs"/>
                        </a:rPr>
                        <a:t>Value Engineering And Value Analysis</a:t>
                      </a:r>
                      <a:endParaRPr lang="en-US" sz="1600" b="0" i="0" u="none" strike="noStrike" kern="1200" baseline="0" dirty="0">
                        <a:solidFill>
                          <a:schemeClr val="dk1"/>
                        </a:solidFill>
                        <a:latin typeface="Book Antiqua" panose="02040602050305030304"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i="0" u="none" strike="noStrike" kern="1200" baseline="0" dirty="0">
                          <a:solidFill>
                            <a:schemeClr val="dk1"/>
                          </a:solidFill>
                          <a:latin typeface="Book Antiqua" panose="02040602050305030304" pitchFamily="18" charset="0"/>
                          <a:ea typeface="+mn-ea"/>
                          <a:cs typeface="+mn-cs"/>
                        </a:rPr>
                        <a:t>Identifying and developing the cost versus benefits ratio for each function of a product.</a:t>
                      </a:r>
                    </a:p>
                  </a:txBody>
                  <a:tcPr/>
                </a:tc>
                <a:extLst>
                  <a:ext uri="{0D108BD9-81ED-4DB2-BD59-A6C34878D82A}">
                    <a16:rowId xmlns:a16="http://schemas.microsoft.com/office/drawing/2014/main" val="356041080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i="0" u="none" strike="noStrike" kern="1200" baseline="0" dirty="0">
                          <a:solidFill>
                            <a:schemeClr val="dk1"/>
                          </a:solidFill>
                          <a:latin typeface="Book Antiqua" panose="02040602050305030304" pitchFamily="18" charset="0"/>
                          <a:ea typeface="+mn-ea"/>
                          <a:cs typeface="+mn-cs"/>
                        </a:rPr>
                        <a:t>Quality Function Deployment</a:t>
                      </a:r>
                      <a:endParaRPr lang="en-US" sz="1600" b="0" i="0" u="none" strike="noStrike" kern="1200" baseline="0" dirty="0">
                        <a:solidFill>
                          <a:schemeClr val="dk1"/>
                        </a:solidFill>
                        <a:latin typeface="Book Antiqua" panose="02040602050305030304"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i="0" u="none" strike="noStrike" kern="1200" baseline="0" dirty="0">
                          <a:solidFill>
                            <a:schemeClr val="dk1"/>
                          </a:solidFill>
                          <a:latin typeface="Book Antiqua" panose="02040602050305030304" pitchFamily="18" charset="0"/>
                          <a:ea typeface="+mn-ea"/>
                          <a:cs typeface="+mn-cs"/>
                        </a:rPr>
                        <a:t>Identifying what the customer's needs are, and translating those needs into technical requirements.</a:t>
                      </a:r>
                    </a:p>
                  </a:txBody>
                  <a:tcPr/>
                </a:tc>
                <a:extLst>
                  <a:ext uri="{0D108BD9-81ED-4DB2-BD59-A6C34878D82A}">
                    <a16:rowId xmlns:a16="http://schemas.microsoft.com/office/drawing/2014/main" val="289601255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i="0" u="none" strike="noStrike" kern="1200" baseline="0" dirty="0">
                          <a:solidFill>
                            <a:schemeClr val="dk1"/>
                          </a:solidFill>
                          <a:latin typeface="Book Antiqua" panose="02040602050305030304" pitchFamily="18" charset="0"/>
                          <a:ea typeface="+mn-ea"/>
                          <a:cs typeface="+mn-cs"/>
                        </a:rPr>
                        <a:t>Systems Engineering</a:t>
                      </a:r>
                      <a:r>
                        <a:rPr lang="en-US" sz="1600" b="0" i="0" u="none" strike="noStrike" kern="1200" baseline="0" dirty="0">
                          <a:solidFill>
                            <a:schemeClr val="dk1"/>
                          </a:solidFill>
                          <a:latin typeface="Book Antiqua" panose="02040602050305030304" pitchFamily="18" charset="0"/>
                          <a:ea typeface="+mn-ea"/>
                          <a:cs typeface="+mn-cs"/>
                        </a:rPr>
                        <a: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i="0" u="none" strike="noStrike" kern="1200" baseline="0" dirty="0">
                          <a:solidFill>
                            <a:schemeClr val="dk1"/>
                          </a:solidFill>
                          <a:latin typeface="Book Antiqua" panose="02040602050305030304" pitchFamily="18" charset="0"/>
                          <a:ea typeface="+mn-ea"/>
                          <a:cs typeface="+mn-cs"/>
                        </a:rPr>
                        <a:t>Analyzing products holistically, integrating factors such as users, usage environment, and related hardware or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i="0" u="none" strike="noStrike" kern="1200" baseline="0" dirty="0">
                          <a:solidFill>
                            <a:schemeClr val="dk1"/>
                          </a:solidFill>
                          <a:latin typeface="Book Antiqua" panose="02040602050305030304" pitchFamily="18" charset="0"/>
                          <a:ea typeface="+mn-ea"/>
                          <a:cs typeface="+mn-cs"/>
                        </a:rPr>
                        <a:t>software with which the product must function.</a:t>
                      </a:r>
                    </a:p>
                  </a:txBody>
                  <a:tcPr/>
                </a:tc>
                <a:extLst>
                  <a:ext uri="{0D108BD9-81ED-4DB2-BD59-A6C34878D82A}">
                    <a16:rowId xmlns:a16="http://schemas.microsoft.com/office/drawing/2014/main" val="3309852393"/>
                  </a:ext>
                </a:extLst>
              </a:tr>
            </a:tbl>
          </a:graphicData>
        </a:graphic>
      </p:graphicFrame>
      <p:sp>
        <p:nvSpPr>
          <p:cNvPr id="6" name="Rectangle 5">
            <a:extLst>
              <a:ext uri="{FF2B5EF4-FFF2-40B4-BE49-F238E27FC236}">
                <a16:creationId xmlns:a16="http://schemas.microsoft.com/office/drawing/2014/main" id="{58166ECA-BA5E-33C0-F644-E52832B2768E}"/>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TextBox 6">
            <a:extLst>
              <a:ext uri="{FF2B5EF4-FFF2-40B4-BE49-F238E27FC236}">
                <a16:creationId xmlns:a16="http://schemas.microsoft.com/office/drawing/2014/main" id="{C8F35B30-6887-2E52-A5B8-D93FD7ABF8FB}"/>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8" name="Graphic 21">
            <a:extLst>
              <a:ext uri="{FF2B5EF4-FFF2-40B4-BE49-F238E27FC236}">
                <a16:creationId xmlns:a16="http://schemas.microsoft.com/office/drawing/2014/main" id="{9D85B94E-9696-E754-F807-DB882728DD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668699325"/>
      </p:ext>
    </p:extLst>
  </p:cSld>
  <p:clrMapOvr>
    <a:masterClrMapping/>
  </p:clrMapOvr>
  <mc:AlternateContent xmlns:mc="http://schemas.openxmlformats.org/markup-compatibility/2006" xmlns:p14="http://schemas.microsoft.com/office/powerpoint/2010/main">
    <mc:Choice Requires="p14">
      <p:transition spd="slow" p14:dur="2000" advTm="174016"/>
    </mc:Choice>
    <mc:Fallback xmlns="">
      <p:transition spd="slow" advTm="17401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E8E7B-296E-42C0-B10F-D198F275FAEC}"/>
              </a:ext>
            </a:extLst>
          </p:cNvPr>
          <p:cNvSpPr>
            <a:spLocks noGrp="1"/>
          </p:cNvSpPr>
          <p:nvPr>
            <p:ph type="title"/>
          </p:nvPr>
        </p:nvSpPr>
        <p:spPr>
          <a:xfrm>
            <a:off x="315414" y="762085"/>
            <a:ext cx="7886700" cy="1325563"/>
          </a:xfrm>
        </p:spPr>
        <p:txBody>
          <a:bodyPr>
            <a:normAutofit/>
          </a:bodyPr>
          <a:lstStyle/>
          <a:p>
            <a:r>
              <a:rPr lang="en-US" dirty="0"/>
              <a:t>Define Scope Tools and Techniques</a:t>
            </a:r>
          </a:p>
        </p:txBody>
      </p:sp>
      <p:sp>
        <p:nvSpPr>
          <p:cNvPr id="3" name="Content Placeholder 2">
            <a:extLst>
              <a:ext uri="{FF2B5EF4-FFF2-40B4-BE49-F238E27FC236}">
                <a16:creationId xmlns:a16="http://schemas.microsoft.com/office/drawing/2014/main" id="{292867F0-3036-419F-ACB2-F0D6FC8254EA}"/>
              </a:ext>
            </a:extLst>
          </p:cNvPr>
          <p:cNvSpPr>
            <a:spLocks noGrp="1"/>
          </p:cNvSpPr>
          <p:nvPr>
            <p:ph idx="1"/>
          </p:nvPr>
        </p:nvSpPr>
        <p:spPr/>
        <p:txBody>
          <a:bodyPr>
            <a:normAutofit/>
          </a:bodyPr>
          <a:lstStyle/>
          <a:p>
            <a:r>
              <a:rPr lang="en-US" sz="2400" dirty="0"/>
              <a:t>Alternatives Identification Techniques: </a:t>
            </a:r>
            <a:r>
              <a:rPr lang="en-US" sz="2400" b="0" dirty="0"/>
              <a:t>are methods for generating as many alternative solutions and plans as possible during planning to achieve project goals</a:t>
            </a:r>
          </a:p>
          <a:p>
            <a:endParaRPr lang="en-US" sz="2400" dirty="0"/>
          </a:p>
        </p:txBody>
      </p:sp>
      <p:graphicFrame>
        <p:nvGraphicFramePr>
          <p:cNvPr id="5" name="Table 4">
            <a:extLst>
              <a:ext uri="{FF2B5EF4-FFF2-40B4-BE49-F238E27FC236}">
                <a16:creationId xmlns:a16="http://schemas.microsoft.com/office/drawing/2014/main" id="{F4F12463-3F01-4412-8FA0-F5B878EAE2BF}"/>
              </a:ext>
            </a:extLst>
          </p:cNvPr>
          <p:cNvGraphicFramePr>
            <a:graphicFrameLocks noGrp="1"/>
          </p:cNvGraphicFramePr>
          <p:nvPr>
            <p:extLst>
              <p:ext uri="{D42A27DB-BD31-4B8C-83A1-F6EECF244321}">
                <p14:modId xmlns:p14="http://schemas.microsoft.com/office/powerpoint/2010/main" val="255165858"/>
              </p:ext>
            </p:extLst>
          </p:nvPr>
        </p:nvGraphicFramePr>
        <p:xfrm>
          <a:off x="323528" y="2924944"/>
          <a:ext cx="8363272" cy="3108960"/>
        </p:xfrm>
        <a:graphic>
          <a:graphicData uri="http://schemas.openxmlformats.org/drawingml/2006/table">
            <a:tbl>
              <a:tblPr firstRow="1" bandRow="1">
                <a:tableStyleId>{5C22544A-7EE6-4342-B048-85BDC9FD1C3A}</a:tableStyleId>
              </a:tblPr>
              <a:tblGrid>
                <a:gridCol w="1872208">
                  <a:extLst>
                    <a:ext uri="{9D8B030D-6E8A-4147-A177-3AD203B41FA5}">
                      <a16:colId xmlns:a16="http://schemas.microsoft.com/office/drawing/2014/main" val="3854134271"/>
                    </a:ext>
                  </a:extLst>
                </a:gridCol>
                <a:gridCol w="6491064">
                  <a:extLst>
                    <a:ext uri="{9D8B030D-6E8A-4147-A177-3AD203B41FA5}">
                      <a16:colId xmlns:a16="http://schemas.microsoft.com/office/drawing/2014/main" val="109475399"/>
                    </a:ext>
                  </a:extLst>
                </a:gridCol>
              </a:tblGrid>
              <a:tr h="0">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2000" b="1" i="0" u="none" strike="noStrike" kern="1200" baseline="0" dirty="0">
                          <a:solidFill>
                            <a:schemeClr val="lt1"/>
                          </a:solidFill>
                          <a:latin typeface="Book Antiqua" panose="02040602050305030304" pitchFamily="18" charset="0"/>
                          <a:ea typeface="+mn-ea"/>
                          <a:cs typeface="+mn-cs"/>
                        </a:rPr>
                        <a:t>Technique</a:t>
                      </a:r>
                      <a:endParaRPr lang="en-US" sz="2000" b="0" i="0" u="none" strike="noStrike" kern="1200" baseline="0" dirty="0">
                        <a:solidFill>
                          <a:schemeClr val="lt1"/>
                        </a:solidFill>
                        <a:latin typeface="Book Antiqua" panose="02040602050305030304" pitchFamily="18" charset="0"/>
                        <a:ea typeface="+mn-ea"/>
                        <a:cs typeface="+mn-cs"/>
                      </a:endParaRPr>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sz="2000" b="1" i="0" u="none" strike="noStrike" kern="1200" baseline="0" dirty="0">
                          <a:solidFill>
                            <a:schemeClr val="lt1"/>
                          </a:solidFill>
                          <a:latin typeface="Book Antiqua" panose="02040602050305030304" pitchFamily="18" charset="0"/>
                          <a:ea typeface="+mn-ea"/>
                          <a:cs typeface="+mn-cs"/>
                        </a:rPr>
                        <a:t>Description</a:t>
                      </a:r>
                      <a:endParaRPr lang="en-US" sz="2000" b="0" i="0" u="none" strike="noStrike" kern="1200" baseline="0" dirty="0">
                        <a:solidFill>
                          <a:schemeClr val="lt1"/>
                        </a:solidFill>
                        <a:latin typeface="Book Antiqua" panose="02040602050305030304" pitchFamily="18" charset="0"/>
                        <a:ea typeface="+mn-ea"/>
                        <a:cs typeface="+mn-cs"/>
                      </a:endParaRPr>
                    </a:p>
                  </a:txBody>
                  <a:tcPr/>
                </a:tc>
                <a:extLst>
                  <a:ext uri="{0D108BD9-81ED-4DB2-BD59-A6C34878D82A}">
                    <a16:rowId xmlns:a16="http://schemas.microsoft.com/office/drawing/2014/main" val="358986511"/>
                  </a:ext>
                </a:extLst>
              </a:tr>
              <a:tr h="0">
                <a:tc>
                  <a:txBody>
                    <a:bodyPr/>
                    <a:lstStyle/>
                    <a:p>
                      <a:pPr algn="l" rtl="0"/>
                      <a:r>
                        <a:rPr lang="en-US" sz="1800" b="1" i="0" u="none" strike="noStrike" kern="1200" baseline="0" dirty="0">
                          <a:solidFill>
                            <a:schemeClr val="dk1"/>
                          </a:solidFill>
                          <a:latin typeface="Book Antiqua" panose="02040602050305030304" pitchFamily="18" charset="0"/>
                          <a:ea typeface="+mn-ea"/>
                          <a:cs typeface="+mn-cs"/>
                        </a:rPr>
                        <a:t>Lateral Thinking</a:t>
                      </a:r>
                      <a:r>
                        <a:rPr lang="en-US" sz="1800" b="0" i="0" u="none" strike="noStrike" kern="1200" baseline="0" dirty="0">
                          <a:solidFill>
                            <a:schemeClr val="dk1"/>
                          </a:solidFill>
                          <a:latin typeface="Book Antiqua" panose="02040602050305030304" pitchFamily="18" charset="0"/>
                          <a:ea typeface="+mn-ea"/>
                          <a:cs typeface="+mn-cs"/>
                        </a:rPr>
                        <a: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baseline="0" dirty="0">
                          <a:solidFill>
                            <a:schemeClr val="dk1"/>
                          </a:solidFill>
                          <a:latin typeface="Book Antiqua" panose="02040602050305030304" pitchFamily="18" charset="0"/>
                          <a:ea typeface="+mn-ea"/>
                          <a:cs typeface="+mn-cs"/>
                        </a:rPr>
                        <a:t>A creative approach to problem solving in which the team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baseline="0" dirty="0">
                          <a:solidFill>
                            <a:schemeClr val="dk1"/>
                          </a:solidFill>
                          <a:latin typeface="Book Antiqua" panose="02040602050305030304" pitchFamily="18" charset="0"/>
                          <a:ea typeface="+mn-ea"/>
                          <a:cs typeface="+mn-cs"/>
                        </a:rPr>
                        <a:t>attempts to think about a problem in new ways and generate a fresh solution.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0" i="0" u="none" strike="noStrike" kern="1200" baseline="0" dirty="0">
                        <a:solidFill>
                          <a:schemeClr val="dk1"/>
                        </a:solidFill>
                        <a:latin typeface="Book Antiqua" panose="02040602050305030304" pitchFamily="18" charset="0"/>
                        <a:ea typeface="+mn-ea"/>
                        <a:cs typeface="+mn-cs"/>
                      </a:endParaRPr>
                    </a:p>
                  </a:txBody>
                  <a:tcPr/>
                </a:tc>
                <a:extLst>
                  <a:ext uri="{0D108BD9-81ED-4DB2-BD59-A6C34878D82A}">
                    <a16:rowId xmlns:a16="http://schemas.microsoft.com/office/drawing/2014/main" val="213033265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u="none" strike="noStrike" kern="1200" baseline="0" dirty="0">
                          <a:solidFill>
                            <a:schemeClr val="dk1"/>
                          </a:solidFill>
                          <a:latin typeface="Book Antiqua" panose="02040602050305030304" pitchFamily="18" charset="0"/>
                          <a:ea typeface="+mn-ea"/>
                          <a:cs typeface="+mn-cs"/>
                        </a:rPr>
                        <a:t>Brainstorming</a:t>
                      </a:r>
                      <a:r>
                        <a:rPr lang="en-US" sz="1800" b="0" i="0" u="none" strike="noStrike" kern="1200" baseline="0" dirty="0">
                          <a:solidFill>
                            <a:schemeClr val="dk1"/>
                          </a:solidFill>
                          <a:latin typeface="Book Antiqua" panose="02040602050305030304" pitchFamily="18"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0" i="0" u="none" strike="noStrike" kern="1200" baseline="0" dirty="0">
                        <a:solidFill>
                          <a:schemeClr val="dk1"/>
                        </a:solidFill>
                        <a:latin typeface="Book Antiqua" panose="02040602050305030304"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baseline="0" dirty="0">
                          <a:solidFill>
                            <a:schemeClr val="dk1"/>
                          </a:solidFill>
                          <a:latin typeface="Book Antiqua" panose="02040602050305030304" pitchFamily="18" charset="0"/>
                          <a:ea typeface="+mn-ea"/>
                          <a:cs typeface="+mn-cs"/>
                        </a:rPr>
                        <a:t>A general creativity technique for generating possible alternatives. The goal is to generate as many ideas as possible from as many team members as possible (ex: mind map)</a:t>
                      </a:r>
                    </a:p>
                  </a:txBody>
                  <a:tcPr/>
                </a:tc>
                <a:extLst>
                  <a:ext uri="{0D108BD9-81ED-4DB2-BD59-A6C34878D82A}">
                    <a16:rowId xmlns:a16="http://schemas.microsoft.com/office/drawing/2014/main" val="356041080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u="none" strike="noStrike" kern="1200" baseline="0" dirty="0">
                          <a:solidFill>
                            <a:schemeClr val="dk1"/>
                          </a:solidFill>
                          <a:latin typeface="Book Antiqua" panose="02040602050305030304" pitchFamily="18" charset="0"/>
                          <a:ea typeface="+mn-ea"/>
                          <a:cs typeface="+mn-cs"/>
                        </a:rPr>
                        <a:t>Delphi Technique</a:t>
                      </a:r>
                      <a:endParaRPr lang="en-US" sz="1800" b="0" i="0" u="none" strike="noStrike" kern="1200" baseline="0" dirty="0">
                        <a:solidFill>
                          <a:schemeClr val="dk1"/>
                        </a:solidFill>
                        <a:latin typeface="Book Antiqua" panose="02040602050305030304" pitchFamily="18" charset="0"/>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baseline="0" dirty="0">
                          <a:solidFill>
                            <a:schemeClr val="dk1"/>
                          </a:solidFill>
                          <a:latin typeface="Book Antiqua" panose="02040602050305030304" pitchFamily="18" charset="0"/>
                          <a:ea typeface="+mn-ea"/>
                          <a:cs typeface="+mn-cs"/>
                        </a:rPr>
                        <a:t>A group technique that extracts and summarizes anonymous group input to choose among various alternatives.	</a:t>
                      </a:r>
                    </a:p>
                  </a:txBody>
                  <a:tcPr/>
                </a:tc>
                <a:extLst>
                  <a:ext uri="{0D108BD9-81ED-4DB2-BD59-A6C34878D82A}">
                    <a16:rowId xmlns:a16="http://schemas.microsoft.com/office/drawing/2014/main" val="2896012556"/>
                  </a:ext>
                </a:extLst>
              </a:tr>
            </a:tbl>
          </a:graphicData>
        </a:graphic>
      </p:graphicFrame>
      <p:sp>
        <p:nvSpPr>
          <p:cNvPr id="6" name="Rectangle 5">
            <a:extLst>
              <a:ext uri="{FF2B5EF4-FFF2-40B4-BE49-F238E27FC236}">
                <a16:creationId xmlns:a16="http://schemas.microsoft.com/office/drawing/2014/main" id="{F1DDC23D-927A-F103-4CE7-95AE6E67A94A}"/>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TextBox 6">
            <a:extLst>
              <a:ext uri="{FF2B5EF4-FFF2-40B4-BE49-F238E27FC236}">
                <a16:creationId xmlns:a16="http://schemas.microsoft.com/office/drawing/2014/main" id="{C6D9BDE2-479A-8A03-19F3-2B68D68B6AFC}"/>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8" name="Graphic 21">
            <a:extLst>
              <a:ext uri="{FF2B5EF4-FFF2-40B4-BE49-F238E27FC236}">
                <a16:creationId xmlns:a16="http://schemas.microsoft.com/office/drawing/2014/main" id="{261B5BD7-D55D-4EE5-C87D-37D452E222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3295591211"/>
      </p:ext>
    </p:extLst>
  </p:cSld>
  <p:clrMapOvr>
    <a:masterClrMapping/>
  </p:clrMapOvr>
  <mc:AlternateContent xmlns:mc="http://schemas.openxmlformats.org/markup-compatibility/2006" xmlns:p14="http://schemas.microsoft.com/office/powerpoint/2010/main">
    <mc:Choice Requires="p14">
      <p:transition spd="slow" p14:dur="2000" advTm="66336"/>
    </mc:Choice>
    <mc:Fallback xmlns="">
      <p:transition spd="slow" advTm="6633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C8690-FE32-4E84-988E-A815886524F4}"/>
              </a:ext>
            </a:extLst>
          </p:cNvPr>
          <p:cNvSpPr>
            <a:spLocks noGrp="1"/>
          </p:cNvSpPr>
          <p:nvPr>
            <p:ph type="title"/>
          </p:nvPr>
        </p:nvSpPr>
        <p:spPr>
          <a:xfrm>
            <a:off x="135324" y="523098"/>
            <a:ext cx="7886700" cy="1325563"/>
          </a:xfrm>
        </p:spPr>
        <p:txBody>
          <a:bodyPr/>
          <a:lstStyle/>
          <a:p>
            <a:r>
              <a:rPr lang="en-US" dirty="0"/>
              <a:t>Define Scope Outputs</a:t>
            </a:r>
          </a:p>
        </p:txBody>
      </p:sp>
      <p:sp>
        <p:nvSpPr>
          <p:cNvPr id="3" name="Content Placeholder 2">
            <a:extLst>
              <a:ext uri="{FF2B5EF4-FFF2-40B4-BE49-F238E27FC236}">
                <a16:creationId xmlns:a16="http://schemas.microsoft.com/office/drawing/2014/main" id="{2F21A58D-172B-472D-9559-3020692A8630}"/>
              </a:ext>
            </a:extLst>
          </p:cNvPr>
          <p:cNvSpPr>
            <a:spLocks noGrp="1"/>
          </p:cNvSpPr>
          <p:nvPr>
            <p:ph idx="1"/>
          </p:nvPr>
        </p:nvSpPr>
        <p:spPr>
          <a:xfrm>
            <a:off x="435684" y="1484784"/>
            <a:ext cx="8229600" cy="4525963"/>
          </a:xfrm>
        </p:spPr>
        <p:txBody>
          <a:bodyPr/>
          <a:lstStyle/>
          <a:p>
            <a:r>
              <a:rPr lang="en-US" b="0" dirty="0"/>
              <a:t>Project Scope Statement</a:t>
            </a:r>
          </a:p>
          <a:p>
            <a:endParaRPr lang="en-US" dirty="0"/>
          </a:p>
        </p:txBody>
      </p:sp>
      <p:graphicFrame>
        <p:nvGraphicFramePr>
          <p:cNvPr id="5" name="Table 4">
            <a:extLst>
              <a:ext uri="{FF2B5EF4-FFF2-40B4-BE49-F238E27FC236}">
                <a16:creationId xmlns:a16="http://schemas.microsoft.com/office/drawing/2014/main" id="{4DC98C46-DC2E-4B1A-9AE1-5EAB9A964EA5}"/>
              </a:ext>
            </a:extLst>
          </p:cNvPr>
          <p:cNvGraphicFramePr>
            <a:graphicFrameLocks noGrp="1"/>
          </p:cNvGraphicFramePr>
          <p:nvPr>
            <p:extLst>
              <p:ext uri="{D42A27DB-BD31-4B8C-83A1-F6EECF244321}">
                <p14:modId xmlns:p14="http://schemas.microsoft.com/office/powerpoint/2010/main" val="385581456"/>
              </p:ext>
            </p:extLst>
          </p:nvPr>
        </p:nvGraphicFramePr>
        <p:xfrm>
          <a:off x="323528" y="1988840"/>
          <a:ext cx="8384788" cy="4577080"/>
        </p:xfrm>
        <a:graphic>
          <a:graphicData uri="http://schemas.openxmlformats.org/drawingml/2006/table">
            <a:tbl>
              <a:tblPr firstRow="1" bandRow="1">
                <a:tableStyleId>{5C22544A-7EE6-4342-B048-85BDC9FD1C3A}</a:tableStyleId>
              </a:tblPr>
              <a:tblGrid>
                <a:gridCol w="2160071">
                  <a:extLst>
                    <a:ext uri="{9D8B030D-6E8A-4147-A177-3AD203B41FA5}">
                      <a16:colId xmlns:a16="http://schemas.microsoft.com/office/drawing/2014/main" val="3024986961"/>
                    </a:ext>
                  </a:extLst>
                </a:gridCol>
                <a:gridCol w="6224717">
                  <a:extLst>
                    <a:ext uri="{9D8B030D-6E8A-4147-A177-3AD203B41FA5}">
                      <a16:colId xmlns:a16="http://schemas.microsoft.com/office/drawing/2014/main" val="17439373"/>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i="0" u="none" strike="noStrike" kern="1200" baseline="0" dirty="0">
                          <a:solidFill>
                            <a:schemeClr val="lt1"/>
                          </a:solidFill>
                          <a:latin typeface="Book Antiqua" panose="02040602050305030304" pitchFamily="18" charset="0"/>
                          <a:ea typeface="+mn-ea"/>
                          <a:cs typeface="+mn-cs"/>
                        </a:rPr>
                        <a:t>Content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i="0" u="none" strike="noStrike" kern="1200" baseline="0" dirty="0">
                          <a:solidFill>
                            <a:schemeClr val="lt1"/>
                          </a:solidFill>
                          <a:latin typeface="Book Antiqua" panose="02040602050305030304" pitchFamily="18" charset="0"/>
                          <a:ea typeface="+mn-ea"/>
                          <a:cs typeface="+mn-cs"/>
                        </a:rPr>
                        <a:t>Description	</a:t>
                      </a:r>
                    </a:p>
                  </a:txBody>
                  <a:tcPr/>
                </a:tc>
                <a:extLst>
                  <a:ext uri="{0D108BD9-81ED-4DB2-BD59-A6C34878D82A}">
                    <a16:rowId xmlns:a16="http://schemas.microsoft.com/office/drawing/2014/main" val="428565718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i="0" u="none" strike="noStrike" kern="1200" baseline="0" dirty="0">
                          <a:solidFill>
                            <a:schemeClr val="dk1"/>
                          </a:solidFill>
                          <a:latin typeface="Book Antiqua" panose="02040602050305030304" pitchFamily="18" charset="0"/>
                          <a:ea typeface="+mn-ea"/>
                          <a:cs typeface="+mn-cs"/>
                        </a:rPr>
                        <a:t>Project Objectives</a:t>
                      </a:r>
                      <a:r>
                        <a:rPr lang="en-US" sz="1600" b="0" i="0" u="none" strike="noStrike" kern="1200" baseline="0" dirty="0">
                          <a:solidFill>
                            <a:schemeClr val="dk1"/>
                          </a:solidFill>
                          <a:latin typeface="Book Antiqua" panose="02040602050305030304" pitchFamily="18" charset="0"/>
                          <a:ea typeface="+mn-ea"/>
                          <a:cs typeface="+mn-cs"/>
                        </a:rPr>
                        <a: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i="0" u="none" strike="noStrike" kern="1200" baseline="0" dirty="0">
                          <a:solidFill>
                            <a:schemeClr val="dk1"/>
                          </a:solidFill>
                          <a:latin typeface="Book Antiqua" panose="02040602050305030304" pitchFamily="18" charset="0"/>
                          <a:ea typeface="+mn-ea"/>
                          <a:cs typeface="+mn-cs"/>
                        </a:rPr>
                        <a:t>The measurable success criteria for the project.</a:t>
                      </a:r>
                    </a:p>
                  </a:txBody>
                  <a:tcPr/>
                </a:tc>
                <a:extLst>
                  <a:ext uri="{0D108BD9-81ED-4DB2-BD59-A6C34878D82A}">
                    <a16:rowId xmlns:a16="http://schemas.microsoft.com/office/drawing/2014/main" val="313826557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i="0" u="none" strike="noStrike" kern="1200" baseline="0" dirty="0">
                          <a:solidFill>
                            <a:schemeClr val="dk1"/>
                          </a:solidFill>
                          <a:latin typeface="Book Antiqua" panose="02040602050305030304" pitchFamily="18" charset="0"/>
                          <a:ea typeface="+mn-ea"/>
                          <a:cs typeface="+mn-cs"/>
                        </a:rPr>
                        <a:t>Product Description	</a:t>
                      </a:r>
                    </a:p>
                  </a:txBody>
                  <a:tcPr/>
                </a:tc>
                <a:tc>
                  <a:txBody>
                    <a:bodyPr/>
                    <a:lstStyle/>
                    <a:p>
                      <a:pPr algn="l" rtl="0"/>
                      <a:r>
                        <a:rPr lang="en-US" sz="1600" dirty="0">
                          <a:latin typeface="Book Antiqua" panose="02040602050305030304" pitchFamily="18" charset="0"/>
                        </a:rPr>
                        <a:t>The characteristics of the product, service, or result of the project undertaken.</a:t>
                      </a:r>
                    </a:p>
                  </a:txBody>
                  <a:tcPr/>
                </a:tc>
                <a:extLst>
                  <a:ext uri="{0D108BD9-81ED-4DB2-BD59-A6C34878D82A}">
                    <a16:rowId xmlns:a16="http://schemas.microsoft.com/office/drawing/2014/main" val="3176753979"/>
                  </a:ext>
                </a:extLst>
              </a:tr>
              <a:tr h="370840">
                <a:tc>
                  <a:txBody>
                    <a:bodyPr/>
                    <a:lstStyle/>
                    <a:p>
                      <a:pPr algn="l" rtl="0"/>
                      <a:r>
                        <a:rPr lang="en-US" sz="1600" b="1" dirty="0">
                          <a:latin typeface="Book Antiqua" panose="02040602050305030304" pitchFamily="18" charset="0"/>
                        </a:rPr>
                        <a:t>Project Requirements</a:t>
                      </a:r>
                    </a:p>
                  </a:txBody>
                  <a:tcPr/>
                </a:tc>
                <a:tc>
                  <a:txBody>
                    <a:bodyPr/>
                    <a:lstStyle/>
                    <a:p>
                      <a:pPr algn="l" rtl="0"/>
                      <a:r>
                        <a:rPr lang="en-US" sz="1600" dirty="0">
                          <a:latin typeface="Book Antiqua" panose="02040602050305030304" pitchFamily="18" charset="0"/>
                        </a:rPr>
                        <a:t>The conditions or capabilities the deliverables of the project must be met.</a:t>
                      </a:r>
                    </a:p>
                  </a:txBody>
                  <a:tcPr/>
                </a:tc>
                <a:extLst>
                  <a:ext uri="{0D108BD9-81ED-4DB2-BD59-A6C34878D82A}">
                    <a16:rowId xmlns:a16="http://schemas.microsoft.com/office/drawing/2014/main" val="2027958970"/>
                  </a:ext>
                </a:extLst>
              </a:tr>
              <a:tr h="370840">
                <a:tc>
                  <a:txBody>
                    <a:bodyPr/>
                    <a:lstStyle/>
                    <a:p>
                      <a:pPr algn="l" rtl="0"/>
                      <a:r>
                        <a:rPr lang="en-US" sz="1600" b="1" dirty="0">
                          <a:latin typeface="Book Antiqua" panose="02040602050305030304" pitchFamily="18" charset="0"/>
                        </a:rPr>
                        <a:t>Project Deliverables</a:t>
                      </a:r>
                    </a:p>
                  </a:txBody>
                  <a:tcPr/>
                </a:tc>
                <a:tc>
                  <a:txBody>
                    <a:bodyPr/>
                    <a:lstStyle/>
                    <a:p>
                      <a:pPr algn="l" rtl="0"/>
                      <a:r>
                        <a:rPr lang="en-US" sz="1600" dirty="0">
                          <a:latin typeface="Book Antiqua" panose="02040602050305030304" pitchFamily="18" charset="0"/>
                        </a:rPr>
                        <a:t>Any tangible, measurable result or outcome required to complete a project or portion of a project.</a:t>
                      </a:r>
                    </a:p>
                  </a:txBody>
                  <a:tcPr/>
                </a:tc>
                <a:extLst>
                  <a:ext uri="{0D108BD9-81ED-4DB2-BD59-A6C34878D82A}">
                    <a16:rowId xmlns:a16="http://schemas.microsoft.com/office/drawing/2014/main" val="813430570"/>
                  </a:ext>
                </a:extLst>
              </a:tr>
              <a:tr h="370840">
                <a:tc>
                  <a:txBody>
                    <a:bodyPr/>
                    <a:lstStyle/>
                    <a:p>
                      <a:pPr algn="l" rtl="0"/>
                      <a:r>
                        <a:rPr lang="en-US" sz="1600" b="1" dirty="0">
                          <a:latin typeface="Book Antiqua" panose="02040602050305030304" pitchFamily="18" charset="0"/>
                        </a:rPr>
                        <a:t>Project Boundaries</a:t>
                      </a:r>
                    </a:p>
                  </a:txBody>
                  <a:tcPr/>
                </a:tc>
                <a:tc>
                  <a:txBody>
                    <a:bodyPr/>
                    <a:lstStyle/>
                    <a:p>
                      <a:pPr algn="l" rtl="0"/>
                      <a:r>
                        <a:rPr lang="en-US" sz="1600" dirty="0">
                          <a:latin typeface="Book Antiqua" panose="02040602050305030304" pitchFamily="18" charset="0"/>
                        </a:rPr>
                        <a:t>The parameters of what is and what is not included within a project.</a:t>
                      </a:r>
                    </a:p>
                  </a:txBody>
                  <a:tcPr/>
                </a:tc>
                <a:extLst>
                  <a:ext uri="{0D108BD9-81ED-4DB2-BD59-A6C34878D82A}">
                    <a16:rowId xmlns:a16="http://schemas.microsoft.com/office/drawing/2014/main" val="611423574"/>
                  </a:ext>
                </a:extLst>
              </a:tr>
              <a:tr h="370840">
                <a:tc>
                  <a:txBody>
                    <a:bodyPr/>
                    <a:lstStyle/>
                    <a:p>
                      <a:pPr algn="l" rtl="0"/>
                      <a:r>
                        <a:rPr lang="en-US" sz="1600" b="1" dirty="0">
                          <a:latin typeface="Book Antiqua" panose="02040602050305030304" pitchFamily="18" charset="0"/>
                        </a:rPr>
                        <a:t>Product Acceptance Criteria</a:t>
                      </a:r>
                    </a:p>
                  </a:txBody>
                  <a:tcPr/>
                </a:tc>
                <a:tc>
                  <a:txBody>
                    <a:bodyPr/>
                    <a:lstStyle/>
                    <a:p>
                      <a:pPr algn="l" rtl="0"/>
                      <a:r>
                        <a:rPr lang="en-US" sz="1600" dirty="0">
                          <a:latin typeface="Book Antiqua" panose="02040602050305030304" pitchFamily="18" charset="0"/>
                        </a:rPr>
                        <a:t>The process and criteria for accepting finished products or services resulting from a project.</a:t>
                      </a:r>
                    </a:p>
                  </a:txBody>
                  <a:tcPr/>
                </a:tc>
                <a:extLst>
                  <a:ext uri="{0D108BD9-81ED-4DB2-BD59-A6C34878D82A}">
                    <a16:rowId xmlns:a16="http://schemas.microsoft.com/office/drawing/2014/main" val="1342926050"/>
                  </a:ext>
                </a:extLst>
              </a:tr>
              <a:tr h="185420">
                <a:tc>
                  <a:txBody>
                    <a:bodyPr/>
                    <a:lstStyle/>
                    <a:p>
                      <a:pPr algn="l" rtl="0"/>
                      <a:r>
                        <a:rPr lang="en-US" sz="1600" b="1" dirty="0">
                          <a:latin typeface="Book Antiqua" panose="02040602050305030304" pitchFamily="18" charset="0"/>
                        </a:rPr>
                        <a:t>Project Constraints</a:t>
                      </a:r>
                    </a:p>
                  </a:txBody>
                  <a:tcPr/>
                </a:tc>
                <a:tc>
                  <a:txBody>
                    <a:bodyPr/>
                    <a:lstStyle/>
                    <a:p>
                      <a:pPr algn="l" rtl="0"/>
                      <a:r>
                        <a:rPr lang="en-US" sz="1600" dirty="0">
                          <a:latin typeface="Book Antiqua" panose="02040602050305030304" pitchFamily="18" charset="0"/>
                        </a:rPr>
                        <a:t>Factors that limit the way that the project can be approached</a:t>
                      </a:r>
                    </a:p>
                  </a:txBody>
                  <a:tcPr/>
                </a:tc>
                <a:extLst>
                  <a:ext uri="{0D108BD9-81ED-4DB2-BD59-A6C34878D82A}">
                    <a16:rowId xmlns:a16="http://schemas.microsoft.com/office/drawing/2014/main" val="3596684677"/>
                  </a:ext>
                </a:extLst>
              </a:tr>
              <a:tr h="185420">
                <a:tc>
                  <a:txBody>
                    <a:bodyPr/>
                    <a:lstStyle/>
                    <a:p>
                      <a:pPr algn="l" rtl="0"/>
                      <a:r>
                        <a:rPr lang="en-US" sz="1600" b="1" dirty="0">
                          <a:latin typeface="Book Antiqua" panose="02040602050305030304" pitchFamily="18" charset="0"/>
                        </a:rPr>
                        <a:t>Project Assumptions</a:t>
                      </a:r>
                    </a:p>
                  </a:txBody>
                  <a:tcPr/>
                </a:tc>
                <a:tc>
                  <a:txBody>
                    <a:bodyPr/>
                    <a:lstStyle/>
                    <a:p>
                      <a:pPr algn="l" rtl="0"/>
                      <a:r>
                        <a:rPr lang="en-US" sz="1600" dirty="0">
                          <a:latin typeface="Book Antiqua" panose="02040602050305030304" pitchFamily="18" charset="0"/>
                        </a:rPr>
                        <a:t>Statements that must be taken to be true in order for the planning to begin.</a:t>
                      </a:r>
                    </a:p>
                  </a:txBody>
                  <a:tcPr/>
                </a:tc>
                <a:extLst>
                  <a:ext uri="{0D108BD9-81ED-4DB2-BD59-A6C34878D82A}">
                    <a16:rowId xmlns:a16="http://schemas.microsoft.com/office/drawing/2014/main" val="122910850"/>
                  </a:ext>
                </a:extLst>
              </a:tr>
            </a:tbl>
          </a:graphicData>
        </a:graphic>
      </p:graphicFrame>
      <p:sp>
        <p:nvSpPr>
          <p:cNvPr id="6" name="Rectangle 5">
            <a:extLst>
              <a:ext uri="{FF2B5EF4-FFF2-40B4-BE49-F238E27FC236}">
                <a16:creationId xmlns:a16="http://schemas.microsoft.com/office/drawing/2014/main" id="{F999335F-BE82-8876-D24E-BB612F965DD0}"/>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TextBox 6">
            <a:extLst>
              <a:ext uri="{FF2B5EF4-FFF2-40B4-BE49-F238E27FC236}">
                <a16:creationId xmlns:a16="http://schemas.microsoft.com/office/drawing/2014/main" id="{5E5CC2F6-A6E5-C607-893C-4280A5AAAFB0}"/>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8" name="Graphic 21">
            <a:extLst>
              <a:ext uri="{FF2B5EF4-FFF2-40B4-BE49-F238E27FC236}">
                <a16:creationId xmlns:a16="http://schemas.microsoft.com/office/drawing/2014/main" id="{68DAFD11-1221-6553-C997-868A2F1D91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869119191"/>
      </p:ext>
    </p:extLst>
  </p:cSld>
  <p:clrMapOvr>
    <a:masterClrMapping/>
  </p:clrMapOvr>
  <mc:AlternateContent xmlns:mc="http://schemas.openxmlformats.org/markup-compatibility/2006" xmlns:p14="http://schemas.microsoft.com/office/powerpoint/2010/main">
    <mc:Choice Requires="p14">
      <p:transition spd="slow" p14:dur="2000" advTm="63264"/>
    </mc:Choice>
    <mc:Fallback xmlns="">
      <p:transition spd="slow" advTm="6326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B48C3-60BF-480D-9105-6687AB2AD6C2}"/>
              </a:ext>
            </a:extLst>
          </p:cNvPr>
          <p:cNvSpPr>
            <a:spLocks noGrp="1"/>
          </p:cNvSpPr>
          <p:nvPr>
            <p:ph type="title"/>
          </p:nvPr>
        </p:nvSpPr>
        <p:spPr>
          <a:xfrm>
            <a:off x="253540" y="595799"/>
            <a:ext cx="7886700" cy="1325563"/>
          </a:xfrm>
        </p:spPr>
        <p:txBody>
          <a:bodyPr>
            <a:normAutofit/>
          </a:bodyPr>
          <a:lstStyle/>
          <a:p>
            <a:r>
              <a:rPr lang="en-US" dirty="0"/>
              <a:t>The Scope Statement</a:t>
            </a:r>
          </a:p>
        </p:txBody>
      </p:sp>
      <p:sp>
        <p:nvSpPr>
          <p:cNvPr id="3" name="Content Placeholder 2">
            <a:extLst>
              <a:ext uri="{FF2B5EF4-FFF2-40B4-BE49-F238E27FC236}">
                <a16:creationId xmlns:a16="http://schemas.microsoft.com/office/drawing/2014/main" id="{476B4C89-DA01-47F1-8FE0-92513D8F9ABA}"/>
              </a:ext>
            </a:extLst>
          </p:cNvPr>
          <p:cNvSpPr>
            <a:spLocks noGrp="1"/>
          </p:cNvSpPr>
          <p:nvPr>
            <p:ph idx="1"/>
          </p:nvPr>
        </p:nvSpPr>
        <p:spPr>
          <a:xfrm>
            <a:off x="478509" y="1717773"/>
            <a:ext cx="8186982" cy="4578717"/>
          </a:xfrm>
        </p:spPr>
        <p:txBody>
          <a:bodyPr>
            <a:normAutofit/>
          </a:bodyPr>
          <a:lstStyle/>
          <a:p>
            <a:r>
              <a:rPr lang="en-US" dirty="0"/>
              <a:t>A Scope Statement: </a:t>
            </a:r>
            <a:r>
              <a:rPr lang="en-US" b="0" dirty="0"/>
              <a:t>defines the project and what it does and does not need to be accomplished (what is included and what is not included) (what is in scope and what is out of scope).</a:t>
            </a:r>
          </a:p>
          <a:p>
            <a:r>
              <a:rPr lang="en-US" b="0" dirty="0"/>
              <a:t>The project scope statement is created at an early stage in the project to reflects the stakeholders’ common understanding of major activities to be performed in the project.</a:t>
            </a:r>
          </a:p>
          <a:p>
            <a:endParaRPr lang="en-US" dirty="0"/>
          </a:p>
        </p:txBody>
      </p:sp>
      <p:sp>
        <p:nvSpPr>
          <p:cNvPr id="5" name="Rectangle 4">
            <a:extLst>
              <a:ext uri="{FF2B5EF4-FFF2-40B4-BE49-F238E27FC236}">
                <a16:creationId xmlns:a16="http://schemas.microsoft.com/office/drawing/2014/main" id="{3746710D-46AB-45E9-6806-D41009C749E3}"/>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D061C24E-79DE-A39A-6AEC-718D1E6D9BE0}"/>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300029D7-C61A-B60F-CD5B-5DA82539DF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377892285"/>
      </p:ext>
    </p:extLst>
  </p:cSld>
  <p:clrMapOvr>
    <a:masterClrMapping/>
  </p:clrMapOvr>
  <mc:AlternateContent xmlns:mc="http://schemas.openxmlformats.org/markup-compatibility/2006" xmlns:p14="http://schemas.microsoft.com/office/powerpoint/2010/main">
    <mc:Choice Requires="p14">
      <p:transition spd="slow" p14:dur="2000" advTm="52480"/>
    </mc:Choice>
    <mc:Fallback xmlns="">
      <p:transition spd="slow" advTm="5248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B48C3-60BF-480D-9105-6687AB2AD6C2}"/>
              </a:ext>
            </a:extLst>
          </p:cNvPr>
          <p:cNvSpPr>
            <a:spLocks noGrp="1"/>
          </p:cNvSpPr>
          <p:nvPr>
            <p:ph type="title"/>
          </p:nvPr>
        </p:nvSpPr>
        <p:spPr>
          <a:xfrm>
            <a:off x="270444" y="561510"/>
            <a:ext cx="7886700" cy="1325563"/>
          </a:xfrm>
        </p:spPr>
        <p:txBody>
          <a:bodyPr>
            <a:normAutofit/>
          </a:bodyPr>
          <a:lstStyle/>
          <a:p>
            <a:r>
              <a:rPr lang="en-US" dirty="0"/>
              <a:t>The Scope Statement</a:t>
            </a:r>
          </a:p>
        </p:txBody>
      </p:sp>
      <p:sp>
        <p:nvSpPr>
          <p:cNvPr id="3" name="Content Placeholder 2">
            <a:extLst>
              <a:ext uri="{FF2B5EF4-FFF2-40B4-BE49-F238E27FC236}">
                <a16:creationId xmlns:a16="http://schemas.microsoft.com/office/drawing/2014/main" id="{476B4C89-DA01-47F1-8FE0-92513D8F9ABA}"/>
              </a:ext>
            </a:extLst>
          </p:cNvPr>
          <p:cNvSpPr>
            <a:spLocks noGrp="1"/>
          </p:cNvSpPr>
          <p:nvPr>
            <p:ph idx="1"/>
          </p:nvPr>
        </p:nvSpPr>
        <p:spPr>
          <a:xfrm>
            <a:off x="478302" y="1547446"/>
            <a:ext cx="8186982" cy="4578717"/>
          </a:xfrm>
        </p:spPr>
        <p:txBody>
          <a:bodyPr>
            <a:normAutofit/>
          </a:bodyPr>
          <a:lstStyle/>
          <a:p>
            <a:r>
              <a:rPr lang="en-US" sz="2800" b="0" dirty="0"/>
              <a:t>The project scope statement typically includes </a:t>
            </a:r>
            <a:r>
              <a:rPr lang="en-US" b="0" dirty="0"/>
              <a:t>:</a:t>
            </a:r>
          </a:p>
          <a:p>
            <a:pPr lvl="1"/>
            <a:r>
              <a:rPr lang="en-US" b="0" dirty="0"/>
              <a:t> Project objectives, deliverables, and requirements</a:t>
            </a:r>
          </a:p>
          <a:p>
            <a:pPr lvl="1"/>
            <a:r>
              <a:rPr lang="en-US" b="0" dirty="0"/>
              <a:t>Project constraints and assumptions</a:t>
            </a:r>
          </a:p>
          <a:p>
            <a:pPr lvl="1"/>
            <a:r>
              <a:rPr lang="en-US" b="0" dirty="0"/>
              <a:t>Product acceptance criteria</a:t>
            </a:r>
          </a:p>
          <a:p>
            <a:r>
              <a:rPr lang="en-US" sz="2800" b="0" dirty="0"/>
              <a:t>It may also include initial project organization, defined risks, schedule milestones, initial work breakdown structure, and approval requirements.</a:t>
            </a:r>
          </a:p>
          <a:p>
            <a:endParaRPr lang="en-US" dirty="0"/>
          </a:p>
        </p:txBody>
      </p:sp>
      <p:sp>
        <p:nvSpPr>
          <p:cNvPr id="5" name="Rectangle 4">
            <a:extLst>
              <a:ext uri="{FF2B5EF4-FFF2-40B4-BE49-F238E27FC236}">
                <a16:creationId xmlns:a16="http://schemas.microsoft.com/office/drawing/2014/main" id="{8DA29855-D782-0D6A-4057-599D42A47F8A}"/>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9096D781-05C2-2601-45E4-F15B67E0621C}"/>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EF73DBBA-2EE4-CFE7-80F4-44419280EB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332403498"/>
      </p:ext>
    </p:extLst>
  </p:cSld>
  <p:clrMapOvr>
    <a:masterClrMapping/>
  </p:clrMapOvr>
  <mc:AlternateContent xmlns:mc="http://schemas.openxmlformats.org/markup-compatibility/2006" xmlns:p14="http://schemas.microsoft.com/office/powerpoint/2010/main">
    <mc:Choice Requires="p14">
      <p:transition spd="slow" p14:dur="2000" advTm="53216"/>
    </mc:Choice>
    <mc:Fallback xmlns="">
      <p:transition spd="slow" advTm="5321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B48C3-60BF-480D-9105-6687AB2AD6C2}"/>
              </a:ext>
            </a:extLst>
          </p:cNvPr>
          <p:cNvSpPr>
            <a:spLocks noGrp="1"/>
          </p:cNvSpPr>
          <p:nvPr>
            <p:ph type="title"/>
          </p:nvPr>
        </p:nvSpPr>
        <p:spPr>
          <a:xfrm>
            <a:off x="135324" y="532364"/>
            <a:ext cx="7886700" cy="1325563"/>
          </a:xfrm>
        </p:spPr>
        <p:txBody>
          <a:bodyPr>
            <a:normAutofit/>
          </a:bodyPr>
          <a:lstStyle/>
          <a:p>
            <a:r>
              <a:rPr lang="en-US" dirty="0"/>
              <a:t>The Scope Statement</a:t>
            </a:r>
          </a:p>
        </p:txBody>
      </p:sp>
      <p:pic>
        <p:nvPicPr>
          <p:cNvPr id="5" name="Content Placeholder 4">
            <a:extLst>
              <a:ext uri="{FF2B5EF4-FFF2-40B4-BE49-F238E27FC236}">
                <a16:creationId xmlns:a16="http://schemas.microsoft.com/office/drawing/2014/main" id="{3BB2256D-8763-4D25-8989-73FEB45C46F3}"/>
              </a:ext>
            </a:extLst>
          </p:cNvPr>
          <p:cNvPicPr>
            <a:picLocks noGrp="1" noChangeAspect="1"/>
          </p:cNvPicPr>
          <p:nvPr>
            <p:ph idx="1"/>
          </p:nvPr>
        </p:nvPicPr>
        <p:blipFill rotWithShape="1">
          <a:blip r:embed="rId2"/>
          <a:srcRect l="30556" t="12778" r="28768" b="8582"/>
          <a:stretch/>
        </p:blipFill>
        <p:spPr>
          <a:xfrm>
            <a:off x="395536" y="1628800"/>
            <a:ext cx="3618054" cy="4320480"/>
          </a:xfrm>
          <a:prstGeom prst="rect">
            <a:avLst/>
          </a:prstGeom>
        </p:spPr>
      </p:pic>
      <p:pic>
        <p:nvPicPr>
          <p:cNvPr id="6" name="Picture 5">
            <a:extLst>
              <a:ext uri="{FF2B5EF4-FFF2-40B4-BE49-F238E27FC236}">
                <a16:creationId xmlns:a16="http://schemas.microsoft.com/office/drawing/2014/main" id="{28A21EF2-0B02-4EF0-B52E-2FC8A55F3E38}"/>
              </a:ext>
            </a:extLst>
          </p:cNvPr>
          <p:cNvPicPr>
            <a:picLocks noChangeAspect="1"/>
          </p:cNvPicPr>
          <p:nvPr/>
        </p:nvPicPr>
        <p:blipFill rotWithShape="1">
          <a:blip r:embed="rId3"/>
          <a:srcRect l="26376" t="12281" r="26376" b="7980"/>
          <a:stretch/>
        </p:blipFill>
        <p:spPr>
          <a:xfrm>
            <a:off x="4229614" y="1628800"/>
            <a:ext cx="4320480" cy="4320480"/>
          </a:xfrm>
          <a:prstGeom prst="rect">
            <a:avLst/>
          </a:prstGeom>
        </p:spPr>
      </p:pic>
      <p:sp>
        <p:nvSpPr>
          <p:cNvPr id="3" name="Rectangle 2">
            <a:extLst>
              <a:ext uri="{FF2B5EF4-FFF2-40B4-BE49-F238E27FC236}">
                <a16:creationId xmlns:a16="http://schemas.microsoft.com/office/drawing/2014/main" id="{2C27571C-B243-7084-762A-8F9541DFE8C5}"/>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TextBox 6">
            <a:extLst>
              <a:ext uri="{FF2B5EF4-FFF2-40B4-BE49-F238E27FC236}">
                <a16:creationId xmlns:a16="http://schemas.microsoft.com/office/drawing/2014/main" id="{1924FB6B-3C04-7551-BA43-C4CD1E415578}"/>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8" name="Graphic 21">
            <a:extLst>
              <a:ext uri="{FF2B5EF4-FFF2-40B4-BE49-F238E27FC236}">
                <a16:creationId xmlns:a16="http://schemas.microsoft.com/office/drawing/2014/main" id="{8F5C460F-E865-6C4F-B773-55A8C8A8CA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888893336"/>
      </p:ext>
    </p:extLst>
  </p:cSld>
  <p:clrMapOvr>
    <a:masterClrMapping/>
  </p:clrMapOvr>
  <mc:AlternateContent xmlns:mc="http://schemas.openxmlformats.org/markup-compatibility/2006" xmlns:p14="http://schemas.microsoft.com/office/powerpoint/2010/main">
    <mc:Choice Requires="p14">
      <p:transition spd="slow" p14:dur="2000" advTm="34400"/>
    </mc:Choice>
    <mc:Fallback xmlns="">
      <p:transition spd="slow" advTm="344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4D6B1-BE54-43E6-9856-1EC0A11E40D5}"/>
              </a:ext>
            </a:extLst>
          </p:cNvPr>
          <p:cNvSpPr>
            <a:spLocks noGrp="1"/>
          </p:cNvSpPr>
          <p:nvPr>
            <p:ph type="title"/>
          </p:nvPr>
        </p:nvSpPr>
        <p:spPr>
          <a:xfrm>
            <a:off x="317215" y="705906"/>
            <a:ext cx="8509569" cy="1325563"/>
          </a:xfrm>
        </p:spPr>
        <p:txBody>
          <a:bodyPr>
            <a:normAutofit/>
          </a:bodyPr>
          <a:lstStyle/>
          <a:p>
            <a:r>
              <a:rPr lang="en-US" dirty="0"/>
              <a:t>Guidelines to Develop a Project Scope Statement</a:t>
            </a:r>
          </a:p>
        </p:txBody>
      </p:sp>
      <p:sp>
        <p:nvSpPr>
          <p:cNvPr id="3" name="Content Placeholder 2">
            <a:extLst>
              <a:ext uri="{FF2B5EF4-FFF2-40B4-BE49-F238E27FC236}">
                <a16:creationId xmlns:a16="http://schemas.microsoft.com/office/drawing/2014/main" id="{FBD6BE18-054D-4C16-B27B-3AB26C3101CA}"/>
              </a:ext>
            </a:extLst>
          </p:cNvPr>
          <p:cNvSpPr>
            <a:spLocks noGrp="1"/>
          </p:cNvSpPr>
          <p:nvPr>
            <p:ph idx="1"/>
          </p:nvPr>
        </p:nvSpPr>
        <p:spPr/>
        <p:txBody>
          <a:bodyPr>
            <a:normAutofit fontScale="85000" lnSpcReduction="20000"/>
          </a:bodyPr>
          <a:lstStyle/>
          <a:p>
            <a:pPr>
              <a:lnSpc>
                <a:spcPct val="120000"/>
              </a:lnSpc>
            </a:pPr>
            <a:r>
              <a:rPr lang="en-US" sz="2600" b="0" dirty="0"/>
              <a:t>Review the </a:t>
            </a:r>
            <a:r>
              <a:rPr lang="en-US" sz="2600" u="sng" dirty="0"/>
              <a:t>scope management plan </a:t>
            </a:r>
            <a:r>
              <a:rPr lang="en-US" sz="2600" b="0" dirty="0"/>
              <a:t>for the activities for developing, monitoring, and controlling the project scope.</a:t>
            </a:r>
          </a:p>
          <a:p>
            <a:pPr>
              <a:lnSpc>
                <a:spcPct val="120000"/>
              </a:lnSpc>
            </a:pPr>
            <a:r>
              <a:rPr lang="en-US" sz="2600" b="0" dirty="0"/>
              <a:t>Review the </a:t>
            </a:r>
            <a:r>
              <a:rPr lang="en-US" sz="2600" u="sng" dirty="0"/>
              <a:t>project charter </a:t>
            </a:r>
            <a:r>
              <a:rPr lang="en-US" sz="2600" b="0" dirty="0"/>
              <a:t>for the high-level project description and product characteristic and project approval requirements.</a:t>
            </a:r>
          </a:p>
          <a:p>
            <a:pPr>
              <a:lnSpc>
                <a:spcPct val="120000"/>
              </a:lnSpc>
            </a:pPr>
            <a:r>
              <a:rPr lang="en-US" sz="2600" b="0" dirty="0"/>
              <a:t>Review the </a:t>
            </a:r>
            <a:r>
              <a:rPr lang="en-US" sz="2600" u="sng" dirty="0"/>
              <a:t>requirements documentation</a:t>
            </a:r>
            <a:r>
              <a:rPr lang="en-US" sz="2600" b="0" dirty="0"/>
              <a:t>.</a:t>
            </a:r>
          </a:p>
          <a:p>
            <a:pPr>
              <a:lnSpc>
                <a:spcPct val="120000"/>
              </a:lnSpc>
            </a:pPr>
            <a:r>
              <a:rPr lang="en-US" sz="2600" b="0" dirty="0"/>
              <a:t>Review the organizational process assets.</a:t>
            </a:r>
          </a:p>
          <a:p>
            <a:pPr>
              <a:lnSpc>
                <a:spcPct val="120000"/>
              </a:lnSpc>
            </a:pPr>
            <a:r>
              <a:rPr lang="en-US" sz="2600" b="0" dirty="0"/>
              <a:t>Use tools and techniques such as expert judgment, product analysis, alternatives generation, and facilitated workshops to define the project scope.</a:t>
            </a:r>
          </a:p>
          <a:p>
            <a:pPr>
              <a:lnSpc>
                <a:spcPct val="120000"/>
              </a:lnSpc>
            </a:pPr>
            <a:r>
              <a:rPr lang="en-US" sz="2600" b="0" dirty="0"/>
              <a:t>Document the project scope statement and update any project documents, as needed.</a:t>
            </a:r>
          </a:p>
          <a:p>
            <a:pPr>
              <a:lnSpc>
                <a:spcPct val="120000"/>
              </a:lnSpc>
            </a:pPr>
            <a:endParaRPr lang="en-US" sz="2200" dirty="0"/>
          </a:p>
        </p:txBody>
      </p:sp>
      <p:sp>
        <p:nvSpPr>
          <p:cNvPr id="5" name="Rectangle 4">
            <a:extLst>
              <a:ext uri="{FF2B5EF4-FFF2-40B4-BE49-F238E27FC236}">
                <a16:creationId xmlns:a16="http://schemas.microsoft.com/office/drawing/2014/main" id="{FE500354-2623-E03A-DEC4-0297137621E9}"/>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A3598F4E-9324-A339-0E7C-3AC9ACF0CF12}"/>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05777836-FFB9-7183-4A3D-1F11690895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3578284440"/>
      </p:ext>
    </p:extLst>
  </p:cSld>
  <p:clrMapOvr>
    <a:masterClrMapping/>
  </p:clrMapOvr>
  <mc:AlternateContent xmlns:mc="http://schemas.openxmlformats.org/markup-compatibility/2006" xmlns:p14="http://schemas.microsoft.com/office/powerpoint/2010/main">
    <mc:Choice Requires="p14">
      <p:transition spd="slow" p14:dur="2000" advTm="37376"/>
    </mc:Choice>
    <mc:Fallback xmlns="">
      <p:transition spd="slow" advTm="3737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B9DA6-5263-4839-AE4F-F63CEEE10DF2}"/>
              </a:ext>
            </a:extLst>
          </p:cNvPr>
          <p:cNvSpPr>
            <a:spLocks noGrp="1"/>
          </p:cNvSpPr>
          <p:nvPr>
            <p:ph type="title"/>
          </p:nvPr>
        </p:nvSpPr>
        <p:spPr>
          <a:xfrm>
            <a:off x="262803" y="618423"/>
            <a:ext cx="7886700" cy="1325563"/>
          </a:xfrm>
        </p:spPr>
        <p:txBody>
          <a:bodyPr>
            <a:normAutofit/>
          </a:bodyPr>
          <a:lstStyle/>
          <a:p>
            <a:r>
              <a:rPr lang="en-US" dirty="0"/>
              <a:t>Create a Work Breakdown Structure (WBS)   </a:t>
            </a:r>
          </a:p>
        </p:txBody>
      </p:sp>
      <p:pic>
        <p:nvPicPr>
          <p:cNvPr id="5" name="Content Placeholder 4">
            <a:extLst>
              <a:ext uri="{FF2B5EF4-FFF2-40B4-BE49-F238E27FC236}">
                <a16:creationId xmlns:a16="http://schemas.microsoft.com/office/drawing/2014/main" id="{415ADE3F-F923-4140-B372-EA010E307A1E}"/>
              </a:ext>
            </a:extLst>
          </p:cNvPr>
          <p:cNvPicPr>
            <a:picLocks noGrp="1" noChangeAspect="1"/>
          </p:cNvPicPr>
          <p:nvPr>
            <p:ph idx="1"/>
          </p:nvPr>
        </p:nvPicPr>
        <p:blipFill rotWithShape="1">
          <a:blip r:embed="rId2"/>
          <a:srcRect l="18235" t="19724" r="27361" b="19818"/>
          <a:stretch/>
        </p:blipFill>
        <p:spPr>
          <a:xfrm>
            <a:off x="467544" y="1700808"/>
            <a:ext cx="8005207" cy="4320480"/>
          </a:xfrm>
          <a:prstGeom prst="rect">
            <a:avLst/>
          </a:prstGeom>
        </p:spPr>
      </p:pic>
      <p:sp>
        <p:nvSpPr>
          <p:cNvPr id="3" name="Rectangle 2">
            <a:extLst>
              <a:ext uri="{FF2B5EF4-FFF2-40B4-BE49-F238E27FC236}">
                <a16:creationId xmlns:a16="http://schemas.microsoft.com/office/drawing/2014/main" id="{1544154F-E529-A1A8-636B-873AB94F0D2A}"/>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DF437561-5921-E7CD-BDFC-5B30C42953BB}"/>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C529F16B-608D-C747-E989-73C7BD46C9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312689740"/>
      </p:ext>
    </p:extLst>
  </p:cSld>
  <p:clrMapOvr>
    <a:masterClrMapping/>
  </p:clrMapOvr>
  <mc:AlternateContent xmlns:mc="http://schemas.openxmlformats.org/markup-compatibility/2006" xmlns:p14="http://schemas.microsoft.com/office/powerpoint/2010/main">
    <mc:Choice Requires="p14">
      <p:transition spd="slow" p14:dur="2000" advTm="91552"/>
    </mc:Choice>
    <mc:Fallback xmlns="">
      <p:transition spd="slow" advTm="9155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B9DA6-5263-4839-AE4F-F63CEEE10DF2}"/>
              </a:ext>
            </a:extLst>
          </p:cNvPr>
          <p:cNvSpPr>
            <a:spLocks noGrp="1"/>
          </p:cNvSpPr>
          <p:nvPr>
            <p:ph type="title"/>
          </p:nvPr>
        </p:nvSpPr>
        <p:spPr>
          <a:xfrm>
            <a:off x="246509" y="705985"/>
            <a:ext cx="7886700" cy="1325563"/>
          </a:xfrm>
        </p:spPr>
        <p:txBody>
          <a:bodyPr>
            <a:normAutofit/>
          </a:bodyPr>
          <a:lstStyle/>
          <a:p>
            <a:r>
              <a:rPr lang="en-US" dirty="0"/>
              <a:t>Create a Work Breakdown Structure (WBS)   </a:t>
            </a:r>
          </a:p>
        </p:txBody>
      </p:sp>
      <p:pic>
        <p:nvPicPr>
          <p:cNvPr id="7" name="Content Placeholder 6">
            <a:extLst>
              <a:ext uri="{FF2B5EF4-FFF2-40B4-BE49-F238E27FC236}">
                <a16:creationId xmlns:a16="http://schemas.microsoft.com/office/drawing/2014/main" id="{5245CF38-8C8A-407A-8036-C07551D79833}"/>
              </a:ext>
            </a:extLst>
          </p:cNvPr>
          <p:cNvPicPr>
            <a:picLocks noGrp="1" noChangeAspect="1"/>
          </p:cNvPicPr>
          <p:nvPr>
            <p:ph idx="1"/>
          </p:nvPr>
        </p:nvPicPr>
        <p:blipFill rotWithShape="1">
          <a:blip r:embed="rId2"/>
          <a:srcRect l="16285" t="37225" r="24678" b="30955"/>
          <a:stretch/>
        </p:blipFill>
        <p:spPr>
          <a:xfrm>
            <a:off x="523093" y="1914265"/>
            <a:ext cx="8079301" cy="3528393"/>
          </a:xfrm>
          <a:prstGeom prst="rect">
            <a:avLst/>
          </a:prstGeom>
        </p:spPr>
      </p:pic>
      <p:sp>
        <p:nvSpPr>
          <p:cNvPr id="3" name="Rectangle 2">
            <a:extLst>
              <a:ext uri="{FF2B5EF4-FFF2-40B4-BE49-F238E27FC236}">
                <a16:creationId xmlns:a16="http://schemas.microsoft.com/office/drawing/2014/main" id="{F954DE7F-6024-5EFC-2BF2-A7AFB1F9D24D}"/>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 name="TextBox 4">
            <a:extLst>
              <a:ext uri="{FF2B5EF4-FFF2-40B4-BE49-F238E27FC236}">
                <a16:creationId xmlns:a16="http://schemas.microsoft.com/office/drawing/2014/main" id="{922BB711-403C-671E-1399-CAEDE8A09B71}"/>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6" name="Graphic 21">
            <a:extLst>
              <a:ext uri="{FF2B5EF4-FFF2-40B4-BE49-F238E27FC236}">
                <a16:creationId xmlns:a16="http://schemas.microsoft.com/office/drawing/2014/main" id="{BDB973AC-D98B-9DF5-AC73-9B64E8540A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756439460"/>
      </p:ext>
    </p:extLst>
  </p:cSld>
  <p:clrMapOvr>
    <a:masterClrMapping/>
  </p:clrMapOvr>
  <mc:AlternateContent xmlns:mc="http://schemas.openxmlformats.org/markup-compatibility/2006" xmlns:p14="http://schemas.microsoft.com/office/powerpoint/2010/main">
    <mc:Choice Requires="p14">
      <p:transition spd="slow" p14:dur="2000" advTm="66240"/>
    </mc:Choice>
    <mc:Fallback xmlns="">
      <p:transition spd="slow" advTm="6624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4338" name="Rectangle 2"/>
          <p:cNvSpPr>
            <a:spLocks noGrp="1" noChangeArrowheads="1"/>
          </p:cNvSpPr>
          <p:nvPr>
            <p:ph type="title"/>
          </p:nvPr>
        </p:nvSpPr>
        <p:spPr>
          <a:xfrm>
            <a:off x="251520" y="747805"/>
            <a:ext cx="8229600" cy="1066800"/>
          </a:xfrm>
        </p:spPr>
        <p:txBody>
          <a:bodyPr>
            <a:normAutofit/>
          </a:bodyPr>
          <a:lstStyle/>
          <a:p>
            <a:r>
              <a:rPr lang="en-US" dirty="0"/>
              <a:t>Work Breakdown Structure</a:t>
            </a:r>
          </a:p>
        </p:txBody>
      </p:sp>
      <p:sp>
        <p:nvSpPr>
          <p:cNvPr id="654339" name="Rectangle 3"/>
          <p:cNvSpPr>
            <a:spLocks noGrp="1" noChangeArrowheads="1"/>
          </p:cNvSpPr>
          <p:nvPr>
            <p:ph idx="1"/>
          </p:nvPr>
        </p:nvSpPr>
        <p:spPr>
          <a:xfrm>
            <a:off x="533400" y="1676400"/>
            <a:ext cx="8191500" cy="5181600"/>
          </a:xfrm>
        </p:spPr>
        <p:txBody>
          <a:bodyPr>
            <a:normAutofit/>
          </a:bodyPr>
          <a:lstStyle/>
          <a:p>
            <a:r>
              <a:rPr lang="en-US" sz="2400" b="0" dirty="0"/>
              <a:t>You created a project scope statement and identified the skills required for the project team; the next logical step will be to </a:t>
            </a:r>
            <a:r>
              <a:rPr lang="en-US" sz="2400" u="sng" dirty="0"/>
              <a:t>identify the smaller tasks</a:t>
            </a:r>
            <a:r>
              <a:rPr lang="en-US" sz="2400" dirty="0"/>
              <a:t> </a:t>
            </a:r>
            <a:r>
              <a:rPr lang="en-US" sz="2400" b="0" dirty="0"/>
              <a:t>in the project that can be assigned to the individual team members.</a:t>
            </a:r>
          </a:p>
          <a:p>
            <a:endParaRPr lang="en-US" sz="2400" b="0" dirty="0"/>
          </a:p>
          <a:p>
            <a:r>
              <a:rPr lang="en-US" sz="2400" dirty="0"/>
              <a:t>The Work Breakdown Structure (WBS): </a:t>
            </a:r>
            <a:r>
              <a:rPr lang="en-US" sz="2400" b="0" dirty="0"/>
              <a:t>is a hierarchical structure that </a:t>
            </a:r>
            <a:r>
              <a:rPr lang="en-US" sz="2400" u="sng" dirty="0"/>
              <a:t>subdivides project work into smaller</a:t>
            </a:r>
            <a:r>
              <a:rPr lang="en-US" sz="2400" b="0" dirty="0"/>
              <a:t>, more </a:t>
            </a:r>
            <a:r>
              <a:rPr lang="en-US" sz="2400" u="sng" dirty="0"/>
              <a:t>manageable</a:t>
            </a:r>
            <a:r>
              <a:rPr lang="en-US" sz="2400" b="0" dirty="0"/>
              <a:t> pieces of work named </a:t>
            </a:r>
            <a:r>
              <a:rPr lang="en-US" sz="2400" u="sng" dirty="0"/>
              <a:t>work packages which will braked down to activities</a:t>
            </a:r>
            <a:r>
              <a:rPr lang="en-US" sz="2400" dirty="0"/>
              <a:t>.</a:t>
            </a:r>
          </a:p>
        </p:txBody>
      </p:sp>
      <p:sp>
        <p:nvSpPr>
          <p:cNvPr id="3" name="Rectangle 2">
            <a:extLst>
              <a:ext uri="{FF2B5EF4-FFF2-40B4-BE49-F238E27FC236}">
                <a16:creationId xmlns:a16="http://schemas.microsoft.com/office/drawing/2014/main" id="{AB0E8BF6-B3FF-1C1E-A673-32940719830C}"/>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 name="TextBox 3">
            <a:extLst>
              <a:ext uri="{FF2B5EF4-FFF2-40B4-BE49-F238E27FC236}">
                <a16:creationId xmlns:a16="http://schemas.microsoft.com/office/drawing/2014/main" id="{ACEE0F6E-FDE1-8A7A-195C-95F9468E8CC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5" name="Graphic 21">
            <a:extLst>
              <a:ext uri="{FF2B5EF4-FFF2-40B4-BE49-F238E27FC236}">
                <a16:creationId xmlns:a16="http://schemas.microsoft.com/office/drawing/2014/main" id="{6FCCE649-7DF6-7EBB-610C-C664A58C49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3937721455"/>
      </p:ext>
    </p:extLst>
  </p:cSld>
  <p:clrMapOvr>
    <a:masterClrMapping/>
  </p:clrMapOvr>
  <mc:AlternateContent xmlns:mc="http://schemas.openxmlformats.org/markup-compatibility/2006" xmlns:p14="http://schemas.microsoft.com/office/powerpoint/2010/main">
    <mc:Choice Requires="p14">
      <p:transition spd="slow" p14:dur="2000" advTm="104832"/>
    </mc:Choice>
    <mc:Fallback xmlns="">
      <p:transition spd="slow" advTm="10483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4338" name="Rectangle 2"/>
          <p:cNvSpPr>
            <a:spLocks noGrp="1" noChangeArrowheads="1"/>
          </p:cNvSpPr>
          <p:nvPr>
            <p:ph type="title"/>
          </p:nvPr>
        </p:nvSpPr>
        <p:spPr>
          <a:xfrm>
            <a:off x="251520" y="747805"/>
            <a:ext cx="8229600" cy="1066800"/>
          </a:xfrm>
        </p:spPr>
        <p:txBody>
          <a:bodyPr>
            <a:normAutofit/>
          </a:bodyPr>
          <a:lstStyle/>
          <a:p>
            <a:r>
              <a:rPr lang="en-US" dirty="0"/>
              <a:t>Work Breakdown Structure</a:t>
            </a:r>
          </a:p>
        </p:txBody>
      </p:sp>
      <p:sp>
        <p:nvSpPr>
          <p:cNvPr id="654339" name="Rectangle 3"/>
          <p:cNvSpPr>
            <a:spLocks noGrp="1" noChangeArrowheads="1"/>
          </p:cNvSpPr>
          <p:nvPr>
            <p:ph idx="1"/>
          </p:nvPr>
        </p:nvSpPr>
        <p:spPr>
          <a:xfrm>
            <a:off x="464234" y="1688122"/>
            <a:ext cx="8260666" cy="5169877"/>
          </a:xfrm>
        </p:spPr>
        <p:txBody>
          <a:bodyPr>
            <a:normAutofit/>
          </a:bodyPr>
          <a:lstStyle/>
          <a:p>
            <a:r>
              <a:rPr lang="en-US" sz="2800" dirty="0"/>
              <a:t>A WBS defines the total scope of work required to complete the project; the deliverables and their component sub-deliverables are represented on the WBS in levels of </a:t>
            </a:r>
            <a:r>
              <a:rPr lang="en-US" sz="2800" u="sng" dirty="0"/>
              <a:t>descending order. </a:t>
            </a:r>
          </a:p>
          <a:p>
            <a:r>
              <a:rPr lang="en-US" sz="2800" dirty="0"/>
              <a:t>The smallest, most granular deliverable that </a:t>
            </a:r>
            <a:r>
              <a:rPr lang="en-US" sz="2800" u="sng" dirty="0"/>
              <a:t>cannot be further subdivided </a:t>
            </a:r>
            <a:r>
              <a:rPr lang="en-US" sz="2800" dirty="0"/>
              <a:t>is called </a:t>
            </a:r>
            <a:r>
              <a:rPr lang="en-US" sz="2800" u="sng" dirty="0"/>
              <a:t>a work package. </a:t>
            </a:r>
            <a:endParaRPr lang="en-US" sz="2800" b="0" u="sng" dirty="0"/>
          </a:p>
        </p:txBody>
      </p:sp>
      <p:sp>
        <p:nvSpPr>
          <p:cNvPr id="3" name="Rectangle 2">
            <a:extLst>
              <a:ext uri="{FF2B5EF4-FFF2-40B4-BE49-F238E27FC236}">
                <a16:creationId xmlns:a16="http://schemas.microsoft.com/office/drawing/2014/main" id="{26D3F15A-F3AD-E78E-5E34-4EDC79FD10C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 name="TextBox 3">
            <a:extLst>
              <a:ext uri="{FF2B5EF4-FFF2-40B4-BE49-F238E27FC236}">
                <a16:creationId xmlns:a16="http://schemas.microsoft.com/office/drawing/2014/main" id="{B1FFA7D7-40FE-0CF0-5DF9-71F5C34210E9}"/>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5" name="Graphic 21">
            <a:extLst>
              <a:ext uri="{FF2B5EF4-FFF2-40B4-BE49-F238E27FC236}">
                <a16:creationId xmlns:a16="http://schemas.microsoft.com/office/drawing/2014/main" id="{D43F56B5-3CDA-C7C6-BCF8-A868B5A918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3812825812"/>
      </p:ext>
    </p:extLst>
  </p:cSld>
  <p:clrMapOvr>
    <a:masterClrMapping/>
  </p:clrMapOvr>
  <mc:AlternateContent xmlns:mc="http://schemas.openxmlformats.org/markup-compatibility/2006" xmlns:p14="http://schemas.microsoft.com/office/powerpoint/2010/main">
    <mc:Choice Requires="p14">
      <p:transition spd="slow" p14:dur="2000" advTm="75136"/>
    </mc:Choice>
    <mc:Fallback xmlns="">
      <p:transition spd="slow" advTm="7513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3490" name="Rectangle 2"/>
          <p:cNvSpPr>
            <a:spLocks noGrp="1" noChangeArrowheads="1"/>
          </p:cNvSpPr>
          <p:nvPr>
            <p:ph type="title"/>
          </p:nvPr>
        </p:nvSpPr>
        <p:spPr>
          <a:xfrm>
            <a:off x="270444" y="806300"/>
            <a:ext cx="7886700" cy="1325563"/>
          </a:xfrm>
        </p:spPr>
        <p:txBody>
          <a:bodyPr/>
          <a:lstStyle/>
          <a:p>
            <a:r>
              <a:rPr lang="en-US" dirty="0"/>
              <a:t>Work Packages / Activities</a:t>
            </a:r>
          </a:p>
        </p:txBody>
      </p:sp>
      <p:sp>
        <p:nvSpPr>
          <p:cNvPr id="703491" name="Rectangle 3"/>
          <p:cNvSpPr>
            <a:spLocks noGrp="1" noChangeArrowheads="1"/>
          </p:cNvSpPr>
          <p:nvPr>
            <p:ph idx="1"/>
          </p:nvPr>
        </p:nvSpPr>
        <p:spPr/>
        <p:txBody>
          <a:bodyPr>
            <a:noAutofit/>
          </a:bodyPr>
          <a:lstStyle/>
          <a:p>
            <a:pPr>
              <a:lnSpc>
                <a:spcPct val="120000"/>
              </a:lnSpc>
              <a:spcBef>
                <a:spcPct val="50000"/>
              </a:spcBef>
            </a:pPr>
            <a:r>
              <a:rPr lang="en-US" sz="2400" b="1" dirty="0"/>
              <a:t>Work Package:</a:t>
            </a:r>
            <a:r>
              <a:rPr lang="en-US" sz="2400" dirty="0"/>
              <a:t> refers to the </a:t>
            </a:r>
            <a:r>
              <a:rPr lang="en-US" sz="2400" u="sng" dirty="0"/>
              <a:t>planned work</a:t>
            </a:r>
            <a:r>
              <a:rPr lang="en-US" sz="2400" dirty="0"/>
              <a:t> or the </a:t>
            </a:r>
            <a:r>
              <a:rPr lang="en-US" sz="2400" u="sng" dirty="0"/>
              <a:t>deliverables</a:t>
            </a:r>
            <a:r>
              <a:rPr lang="en-US" sz="2400" dirty="0"/>
              <a:t> that are contained in the </a:t>
            </a:r>
            <a:r>
              <a:rPr lang="en-US" sz="2400" u="sng" dirty="0"/>
              <a:t>lowest-level component of the work breakdown structure </a:t>
            </a:r>
            <a:r>
              <a:rPr lang="en-US" sz="2400" dirty="0"/>
              <a:t>(WBS). </a:t>
            </a:r>
            <a:endParaRPr lang="en-US" sz="2400" b="0" dirty="0"/>
          </a:p>
          <a:p>
            <a:pPr>
              <a:lnSpc>
                <a:spcPct val="120000"/>
              </a:lnSpc>
            </a:pPr>
            <a:r>
              <a:rPr lang="en-US" sz="2400" u="sng" dirty="0"/>
              <a:t>Work packages can be broken down or subdivided into smaller, even more manageable components, called activities.</a:t>
            </a:r>
            <a:endParaRPr lang="en-US" sz="2400" b="1" dirty="0"/>
          </a:p>
          <a:p>
            <a:pPr>
              <a:lnSpc>
                <a:spcPct val="120000"/>
              </a:lnSpc>
            </a:pPr>
            <a:r>
              <a:rPr lang="en-US" sz="2400" b="1" dirty="0"/>
              <a:t>Activity:</a:t>
            </a:r>
            <a:r>
              <a:rPr lang="en-US" sz="2400" dirty="0"/>
              <a:t> is a unit of project work that must be performed to complete a project deliverable; every activity has a </a:t>
            </a:r>
            <a:r>
              <a:rPr lang="en-US" sz="2400" u="sng" dirty="0"/>
              <a:t>duration</a:t>
            </a:r>
            <a:r>
              <a:rPr lang="en-US" sz="2400" dirty="0"/>
              <a:t>, </a:t>
            </a:r>
            <a:r>
              <a:rPr lang="en-US" sz="2400" u="sng" dirty="0"/>
              <a:t>cost</a:t>
            </a:r>
            <a:r>
              <a:rPr lang="en-US" sz="2400" dirty="0"/>
              <a:t> and </a:t>
            </a:r>
            <a:r>
              <a:rPr lang="en-US" sz="2400" u="sng" dirty="0"/>
              <a:t>consumes resources.</a:t>
            </a:r>
            <a:endParaRPr lang="en-US" sz="2400" dirty="0"/>
          </a:p>
        </p:txBody>
      </p:sp>
      <p:sp>
        <p:nvSpPr>
          <p:cNvPr id="3" name="Rectangle 2">
            <a:extLst>
              <a:ext uri="{FF2B5EF4-FFF2-40B4-BE49-F238E27FC236}">
                <a16:creationId xmlns:a16="http://schemas.microsoft.com/office/drawing/2014/main" id="{C8942D32-3769-C299-B2E7-1B2085A1258A}"/>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 name="TextBox 3">
            <a:extLst>
              <a:ext uri="{FF2B5EF4-FFF2-40B4-BE49-F238E27FC236}">
                <a16:creationId xmlns:a16="http://schemas.microsoft.com/office/drawing/2014/main" id="{46EF4AEE-608D-A827-F3D4-80BBDA0E2295}"/>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5" name="Graphic 21">
            <a:extLst>
              <a:ext uri="{FF2B5EF4-FFF2-40B4-BE49-F238E27FC236}">
                <a16:creationId xmlns:a16="http://schemas.microsoft.com/office/drawing/2014/main" id="{10519B89-F878-BE17-7D9E-E8A4E30B7D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2039606403"/>
      </p:ext>
    </p:extLst>
  </p:cSld>
  <p:clrMapOvr>
    <a:masterClrMapping/>
  </p:clrMapOvr>
  <mc:AlternateContent xmlns:mc="http://schemas.openxmlformats.org/markup-compatibility/2006" xmlns:p14="http://schemas.microsoft.com/office/powerpoint/2010/main">
    <mc:Choice Requires="p14">
      <p:transition spd="slow" p14:dur="2000" advTm="88448"/>
    </mc:Choice>
    <mc:Fallback xmlns="">
      <p:transition spd="slow" advTm="8844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F42AE-859B-41DC-9283-B77EB96224E9}"/>
              </a:ext>
            </a:extLst>
          </p:cNvPr>
          <p:cNvSpPr>
            <a:spLocks noGrp="1"/>
          </p:cNvSpPr>
          <p:nvPr>
            <p:ph type="title"/>
          </p:nvPr>
        </p:nvSpPr>
        <p:spPr>
          <a:xfrm>
            <a:off x="270444" y="681037"/>
            <a:ext cx="7886700" cy="1325563"/>
          </a:xfrm>
        </p:spPr>
        <p:txBody>
          <a:bodyPr>
            <a:normAutofit/>
          </a:bodyPr>
          <a:lstStyle/>
          <a:p>
            <a:r>
              <a:rPr lang="en-US" dirty="0"/>
              <a:t>Create WBS Tools and Techniques</a:t>
            </a:r>
          </a:p>
        </p:txBody>
      </p:sp>
      <p:sp>
        <p:nvSpPr>
          <p:cNvPr id="3" name="Content Placeholder 2">
            <a:extLst>
              <a:ext uri="{FF2B5EF4-FFF2-40B4-BE49-F238E27FC236}">
                <a16:creationId xmlns:a16="http://schemas.microsoft.com/office/drawing/2014/main" id="{1ED831A6-47A7-40BB-8A10-EB6BECF1EB15}"/>
              </a:ext>
            </a:extLst>
          </p:cNvPr>
          <p:cNvSpPr>
            <a:spLocks noGrp="1"/>
          </p:cNvSpPr>
          <p:nvPr>
            <p:ph idx="1"/>
          </p:nvPr>
        </p:nvSpPr>
        <p:spPr/>
        <p:txBody>
          <a:bodyPr/>
          <a:lstStyle/>
          <a:p>
            <a:r>
              <a:rPr lang="en-US" dirty="0"/>
              <a:t>Decomposition: </a:t>
            </a:r>
            <a:r>
              <a:rPr lang="en-US" b="0" u="sng" dirty="0"/>
              <a:t>“drill - down”: </a:t>
            </a:r>
            <a:r>
              <a:rPr lang="en-US" b="0" dirty="0"/>
              <a:t>separating deliverables and their required work into </a:t>
            </a:r>
            <a:r>
              <a:rPr lang="en-US" b="0" u="sng" dirty="0"/>
              <a:t>manageable, measurable, assignable</a:t>
            </a:r>
            <a:r>
              <a:rPr lang="en-US" b="0" dirty="0"/>
              <a:t>, and more </a:t>
            </a:r>
            <a:r>
              <a:rPr lang="en-US" b="0" u="sng" dirty="0"/>
              <a:t>specific work packages</a:t>
            </a:r>
            <a:r>
              <a:rPr lang="en-US" b="0" dirty="0"/>
              <a:t>.</a:t>
            </a:r>
          </a:p>
          <a:p>
            <a:endParaRPr lang="en-US" dirty="0"/>
          </a:p>
        </p:txBody>
      </p:sp>
      <p:sp>
        <p:nvSpPr>
          <p:cNvPr id="5" name="Rectangle 4">
            <a:extLst>
              <a:ext uri="{FF2B5EF4-FFF2-40B4-BE49-F238E27FC236}">
                <a16:creationId xmlns:a16="http://schemas.microsoft.com/office/drawing/2014/main" id="{A11393CA-7049-F028-B2A0-CA5C5E2DAA65}"/>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D6EA7828-0028-BA76-D024-48242EDD5BB2}"/>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B22CC225-61D4-8AEC-5E16-82AADBCD42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2021364623"/>
      </p:ext>
    </p:extLst>
  </p:cSld>
  <p:clrMapOvr>
    <a:masterClrMapping/>
  </p:clrMapOvr>
  <mc:AlternateContent xmlns:mc="http://schemas.openxmlformats.org/markup-compatibility/2006" xmlns:p14="http://schemas.microsoft.com/office/powerpoint/2010/main">
    <mc:Choice Requires="p14">
      <p:transition spd="slow" p14:dur="2000" advTm="95552"/>
    </mc:Choice>
    <mc:Fallback xmlns="">
      <p:transition spd="slow" advTm="9555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4828" y="260349"/>
            <a:ext cx="7886700" cy="1325563"/>
          </a:xfrm>
        </p:spPr>
        <p:txBody>
          <a:bodyPr>
            <a:normAutofit fontScale="90000"/>
          </a:bodyPr>
          <a:lstStyle/>
          <a:p>
            <a:br>
              <a:rPr lang="en-US" dirty="0"/>
            </a:br>
            <a:r>
              <a:rPr lang="en-US" dirty="0"/>
              <a:t>WBS (Hierarchy and Tree Format)</a:t>
            </a:r>
            <a:br>
              <a:rPr lang="en-US" i="1" dirty="0"/>
            </a:br>
            <a:endParaRPr lang="en-GB" dirty="0"/>
          </a:p>
        </p:txBody>
      </p:sp>
      <p:sp>
        <p:nvSpPr>
          <p:cNvPr id="4" name="Rectangle 2"/>
          <p:cNvSpPr txBox="1">
            <a:spLocks noChangeArrowheads="1"/>
          </p:cNvSpPr>
          <p:nvPr/>
        </p:nvSpPr>
        <p:spPr>
          <a:xfrm>
            <a:off x="1663700" y="518318"/>
            <a:ext cx="7115175" cy="487363"/>
          </a:xfrm>
          <a:prstGeom prst="rect">
            <a:avLst/>
          </a:prstGeom>
        </p:spPr>
        <p:txBody>
          <a:bodyPr vert="horz" lIns="82788" tIns="38437" rIns="82788" bIns="38437" rtlCol="1" anchor="ctr">
            <a:normAutofit fontScale="67500" lnSpcReduction="20000"/>
          </a:bodyPr>
          <a:lstStyle>
            <a:lvl1pPr algn="ctr" defTabSz="914400" rtl="1" eaLnBrk="1" latinLnBrk="0" hangingPunct="1">
              <a:spcBef>
                <a:spcPct val="0"/>
              </a:spcBef>
              <a:buNone/>
              <a:defRPr sz="4400" kern="1200">
                <a:solidFill>
                  <a:schemeClr val="tx1"/>
                </a:solidFill>
                <a:latin typeface="+mj-lt"/>
                <a:ea typeface="+mj-ea"/>
                <a:cs typeface="+mj-cs"/>
              </a:defRPr>
            </a:lvl1pPr>
          </a:lstStyle>
          <a:p>
            <a:endParaRPr lang="en-US" i="1" dirty="0">
              <a:solidFill>
                <a:schemeClr val="bg1"/>
              </a:solidFill>
            </a:endParaRPr>
          </a:p>
        </p:txBody>
      </p:sp>
      <p:pic>
        <p:nvPicPr>
          <p:cNvPr id="5" name="Picture 4" descr="C:\WINDOWS\DESKTOP\New Folder\f079160l5t5a1.tif"/>
          <p:cNvPicPr>
            <a:picLocks noChangeAspect="1" noChangeArrowheads="1"/>
          </p:cNvPicPr>
          <p:nvPr/>
        </p:nvPicPr>
        <p:blipFill>
          <a:blip r:embed="rId2" cstate="print"/>
          <a:srcRect/>
          <a:stretch>
            <a:fillRect/>
          </a:stretch>
        </p:blipFill>
        <p:spPr bwMode="auto">
          <a:xfrm>
            <a:off x="2119313" y="1313656"/>
            <a:ext cx="6511925" cy="2500312"/>
          </a:xfrm>
          <a:prstGeom prst="rect">
            <a:avLst/>
          </a:prstGeom>
          <a:noFill/>
          <a:ln w="9525">
            <a:noFill/>
            <a:miter lim="800000"/>
            <a:headEnd/>
            <a:tailEnd/>
          </a:ln>
        </p:spPr>
      </p:pic>
      <p:pic>
        <p:nvPicPr>
          <p:cNvPr id="6" name="Picture 5" descr="C:\WINDOWS\DESKTOP\New Folder\f079160l5t5a2.tif"/>
          <p:cNvPicPr>
            <a:picLocks noChangeAspect="1" noChangeArrowheads="1"/>
          </p:cNvPicPr>
          <p:nvPr/>
        </p:nvPicPr>
        <p:blipFill>
          <a:blip r:embed="rId3" cstate="print"/>
          <a:srcRect/>
          <a:stretch>
            <a:fillRect/>
          </a:stretch>
        </p:blipFill>
        <p:spPr bwMode="auto">
          <a:xfrm>
            <a:off x="213567" y="3903946"/>
            <a:ext cx="4789488" cy="2360613"/>
          </a:xfrm>
          <a:prstGeom prst="rect">
            <a:avLst/>
          </a:prstGeom>
          <a:noFill/>
          <a:ln w="9525">
            <a:noFill/>
            <a:miter lim="800000"/>
            <a:headEnd/>
            <a:tailEnd/>
          </a:ln>
        </p:spPr>
      </p:pic>
      <p:sp>
        <p:nvSpPr>
          <p:cNvPr id="7" name="Text Box 5"/>
          <p:cNvSpPr txBox="1">
            <a:spLocks noChangeArrowheads="1"/>
          </p:cNvSpPr>
          <p:nvPr/>
        </p:nvSpPr>
        <p:spPr bwMode="auto">
          <a:xfrm>
            <a:off x="92075" y="1346993"/>
            <a:ext cx="1666875" cy="830997"/>
          </a:xfrm>
          <a:prstGeom prst="rect">
            <a:avLst/>
          </a:prstGeom>
          <a:noFill/>
          <a:ln w="9525">
            <a:noFill/>
            <a:miter lim="800000"/>
            <a:headEnd/>
            <a:tailEnd/>
          </a:ln>
          <a:effectLst/>
        </p:spPr>
        <p:txBody>
          <a:bodyPr wrap="square">
            <a:spAutoFit/>
          </a:bodyPr>
          <a:lstStyle/>
          <a:p>
            <a:pPr algn="ctr"/>
            <a:r>
              <a:rPr lang="en-US" sz="2400" b="1" u="sng" dirty="0">
                <a:latin typeface="Book Antiqua" panose="02040602050305030304" pitchFamily="18" charset="0"/>
              </a:rPr>
              <a:t>Hierarchy Format</a:t>
            </a:r>
          </a:p>
        </p:txBody>
      </p:sp>
      <p:sp>
        <p:nvSpPr>
          <p:cNvPr id="8" name="Text Box 6"/>
          <p:cNvSpPr txBox="1">
            <a:spLocks noChangeArrowheads="1"/>
          </p:cNvSpPr>
          <p:nvPr/>
        </p:nvSpPr>
        <p:spPr bwMode="auto">
          <a:xfrm>
            <a:off x="5231061" y="5445918"/>
            <a:ext cx="1501179" cy="830997"/>
          </a:xfrm>
          <a:prstGeom prst="rect">
            <a:avLst/>
          </a:prstGeom>
          <a:noFill/>
          <a:ln w="9525">
            <a:noFill/>
            <a:miter lim="800000"/>
            <a:headEnd/>
            <a:tailEnd/>
          </a:ln>
          <a:effectLst/>
        </p:spPr>
        <p:txBody>
          <a:bodyPr wrap="square">
            <a:spAutoFit/>
          </a:bodyPr>
          <a:lstStyle/>
          <a:p>
            <a:pPr algn="ctr"/>
            <a:r>
              <a:rPr lang="en-US" sz="2400" b="1" u="sng" dirty="0">
                <a:latin typeface="Book Antiqua" panose="02040602050305030304" pitchFamily="18" charset="0"/>
              </a:rPr>
              <a:t>Tree Format</a:t>
            </a:r>
          </a:p>
        </p:txBody>
      </p:sp>
      <p:sp>
        <p:nvSpPr>
          <p:cNvPr id="9" name="Line 7"/>
          <p:cNvSpPr>
            <a:spLocks noChangeShapeType="1"/>
          </p:cNvSpPr>
          <p:nvPr/>
        </p:nvSpPr>
        <p:spPr bwMode="auto">
          <a:xfrm flipH="1" flipV="1">
            <a:off x="4425999" y="5272881"/>
            <a:ext cx="1154113" cy="360362"/>
          </a:xfrm>
          <a:prstGeom prst="line">
            <a:avLst/>
          </a:prstGeom>
          <a:noFill/>
          <a:ln w="9525">
            <a:solidFill>
              <a:schemeClr val="tx1"/>
            </a:solidFill>
            <a:round/>
            <a:headEnd/>
            <a:tailEnd type="triangle" w="med" len="med"/>
          </a:ln>
          <a:effectLst/>
        </p:spPr>
        <p:txBody>
          <a:bodyPr/>
          <a:lstStyle/>
          <a:p>
            <a:endParaRPr lang="en-US"/>
          </a:p>
        </p:txBody>
      </p:sp>
      <p:sp>
        <p:nvSpPr>
          <p:cNvPr id="10" name="Line 8"/>
          <p:cNvSpPr>
            <a:spLocks noChangeShapeType="1"/>
          </p:cNvSpPr>
          <p:nvPr/>
        </p:nvSpPr>
        <p:spPr bwMode="auto">
          <a:xfrm>
            <a:off x="1758950" y="1672431"/>
            <a:ext cx="576263" cy="576262"/>
          </a:xfrm>
          <a:prstGeom prst="line">
            <a:avLst/>
          </a:prstGeom>
          <a:noFill/>
          <a:ln w="9525">
            <a:solidFill>
              <a:schemeClr val="tx1"/>
            </a:solidFill>
            <a:round/>
            <a:headEnd/>
            <a:tailEnd type="triangle" w="med" len="med"/>
          </a:ln>
          <a:effectLst/>
        </p:spPr>
        <p:txBody>
          <a:bodyPr/>
          <a:lstStyle/>
          <a:p>
            <a:endParaRPr lang="en-US"/>
          </a:p>
        </p:txBody>
      </p:sp>
      <p:sp>
        <p:nvSpPr>
          <p:cNvPr id="12" name="Rectangle 11">
            <a:extLst>
              <a:ext uri="{FF2B5EF4-FFF2-40B4-BE49-F238E27FC236}">
                <a16:creationId xmlns:a16="http://schemas.microsoft.com/office/drawing/2014/main" id="{71E17BBA-7674-879A-8D33-7B4955230CD4}"/>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3" name="TextBox 12">
            <a:extLst>
              <a:ext uri="{FF2B5EF4-FFF2-40B4-BE49-F238E27FC236}">
                <a16:creationId xmlns:a16="http://schemas.microsoft.com/office/drawing/2014/main" id="{72FEFF78-DDFB-F6CF-06FF-75243A37FFD1}"/>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14" name="Graphic 21">
            <a:extLst>
              <a:ext uri="{FF2B5EF4-FFF2-40B4-BE49-F238E27FC236}">
                <a16:creationId xmlns:a16="http://schemas.microsoft.com/office/drawing/2014/main" id="{DE6A5E02-B982-0F8A-F5A1-B890DE107E6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199149561"/>
      </p:ext>
    </p:extLst>
  </p:cSld>
  <p:clrMapOvr>
    <a:masterClrMapping/>
  </p:clrMapOvr>
  <mc:AlternateContent xmlns:mc="http://schemas.openxmlformats.org/markup-compatibility/2006" xmlns:p14="http://schemas.microsoft.com/office/powerpoint/2010/main">
    <mc:Choice Requires="p14">
      <p:transition spd="slow" p14:dur="2000" advTm="230496"/>
    </mc:Choice>
    <mc:Fallback xmlns="">
      <p:transition spd="slow" advTm="23049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8434" name="Rectangle 2"/>
          <p:cNvSpPr>
            <a:spLocks noGrp="1" noChangeArrowheads="1"/>
          </p:cNvSpPr>
          <p:nvPr>
            <p:ph type="title"/>
          </p:nvPr>
        </p:nvSpPr>
        <p:spPr>
          <a:xfrm>
            <a:off x="2506177" y="748202"/>
            <a:ext cx="6331992" cy="487363"/>
          </a:xfrm>
        </p:spPr>
        <p:txBody>
          <a:bodyPr>
            <a:normAutofit fontScale="90000"/>
          </a:bodyPr>
          <a:lstStyle/>
          <a:p>
            <a:r>
              <a:rPr lang="en-US" dirty="0"/>
              <a:t>Work Package Example</a:t>
            </a:r>
          </a:p>
        </p:txBody>
      </p:sp>
      <p:grpSp>
        <p:nvGrpSpPr>
          <p:cNvPr id="658435" name="Group 3"/>
          <p:cNvGrpSpPr>
            <a:grpSpLocks/>
          </p:cNvGrpSpPr>
          <p:nvPr/>
        </p:nvGrpSpPr>
        <p:grpSpPr bwMode="auto">
          <a:xfrm>
            <a:off x="135324" y="2175715"/>
            <a:ext cx="8784976" cy="4387850"/>
            <a:chOff x="219" y="1082"/>
            <a:chExt cx="5246" cy="2764"/>
          </a:xfrm>
        </p:grpSpPr>
        <p:pic>
          <p:nvPicPr>
            <p:cNvPr id="658436" name="Picture 4" descr="activity_list"/>
            <p:cNvPicPr>
              <a:picLocks noChangeAspect="1" noChangeArrowheads="1"/>
            </p:cNvPicPr>
            <p:nvPr/>
          </p:nvPicPr>
          <p:blipFill>
            <a:blip r:embed="rId3" cstate="print"/>
            <a:srcRect l="13251" t="23622" r="13881" b="18898"/>
            <a:stretch>
              <a:fillRect/>
            </a:stretch>
          </p:blipFill>
          <p:spPr bwMode="auto">
            <a:xfrm>
              <a:off x="219" y="1082"/>
              <a:ext cx="5246" cy="2764"/>
            </a:xfrm>
            <a:prstGeom prst="rect">
              <a:avLst/>
            </a:prstGeom>
            <a:noFill/>
            <a:ln w="9525">
              <a:noFill/>
              <a:miter lim="800000"/>
              <a:headEnd/>
              <a:tailEnd/>
            </a:ln>
          </p:spPr>
        </p:pic>
        <p:sp>
          <p:nvSpPr>
            <p:cNvPr id="658437" name="Text Box 5"/>
            <p:cNvSpPr txBox="1">
              <a:spLocks noChangeArrowheads="1"/>
            </p:cNvSpPr>
            <p:nvPr/>
          </p:nvSpPr>
          <p:spPr bwMode="auto">
            <a:xfrm>
              <a:off x="432" y="1342"/>
              <a:ext cx="4944" cy="465"/>
            </a:xfrm>
            <a:prstGeom prst="rect">
              <a:avLst/>
            </a:prstGeom>
            <a:noFill/>
            <a:ln w="28575">
              <a:noFill/>
              <a:miter lim="800000"/>
              <a:headEnd/>
              <a:tailEnd/>
            </a:ln>
            <a:effectLst/>
          </p:spPr>
          <p:txBody>
            <a:bodyPr>
              <a:spAutoFit/>
            </a:bodyPr>
            <a:lstStyle/>
            <a:p>
              <a:r>
                <a:rPr lang="en-US" sz="1400" b="1" dirty="0">
                  <a:latin typeface="Book Antiqua" panose="02040602050305030304" pitchFamily="18" charset="0"/>
                </a:rPr>
                <a:t>Work package assigned to</a:t>
              </a:r>
              <a:r>
                <a:rPr lang="en-US" sz="1400" dirty="0">
                  <a:latin typeface="Book Antiqua" panose="02040602050305030304" pitchFamily="18" charset="0"/>
                </a:rPr>
                <a:t>: Amy Phillips</a:t>
              </a:r>
            </a:p>
            <a:p>
              <a:r>
                <a:rPr lang="en-US" sz="1400" b="1" dirty="0">
                  <a:latin typeface="Book Antiqua" panose="02040602050305030304" pitchFamily="18" charset="0"/>
                </a:rPr>
                <a:t>Description:</a:t>
              </a:r>
              <a:r>
                <a:rPr lang="en-US" sz="1400" dirty="0">
                  <a:latin typeface="Book Antiqua" panose="02040602050305030304" pitchFamily="18" charset="0"/>
                </a:rPr>
                <a:t> Approved color online comps of home page and at least one other page of company Web site. Design should include interface elements and proposed functionality.</a:t>
              </a:r>
            </a:p>
          </p:txBody>
        </p:sp>
        <p:sp>
          <p:nvSpPr>
            <p:cNvPr id="658438" name="Text Box 6"/>
            <p:cNvSpPr txBox="1">
              <a:spLocks noChangeArrowheads="1"/>
            </p:cNvSpPr>
            <p:nvPr/>
          </p:nvSpPr>
          <p:spPr bwMode="auto">
            <a:xfrm>
              <a:off x="480" y="1968"/>
              <a:ext cx="480" cy="194"/>
            </a:xfrm>
            <a:prstGeom prst="rect">
              <a:avLst/>
            </a:prstGeom>
            <a:noFill/>
            <a:ln w="28575">
              <a:noFill/>
              <a:miter lim="800000"/>
              <a:headEnd/>
              <a:tailEnd/>
            </a:ln>
            <a:effectLst/>
          </p:spPr>
          <p:txBody>
            <a:bodyPr>
              <a:spAutoFit/>
            </a:bodyPr>
            <a:lstStyle/>
            <a:p>
              <a:pPr>
                <a:spcBef>
                  <a:spcPct val="50000"/>
                </a:spcBef>
              </a:pPr>
              <a:r>
                <a:rPr lang="en-US" sz="1400">
                  <a:latin typeface="Book Antiqua" panose="02040602050305030304" pitchFamily="18" charset="0"/>
                </a:rPr>
                <a:t>WBS#</a:t>
              </a:r>
            </a:p>
          </p:txBody>
        </p:sp>
        <p:sp>
          <p:nvSpPr>
            <p:cNvPr id="658439" name="Text Box 7"/>
            <p:cNvSpPr txBox="1">
              <a:spLocks noChangeArrowheads="1"/>
            </p:cNvSpPr>
            <p:nvPr/>
          </p:nvSpPr>
          <p:spPr bwMode="auto">
            <a:xfrm>
              <a:off x="1392" y="1920"/>
              <a:ext cx="1008" cy="194"/>
            </a:xfrm>
            <a:prstGeom prst="rect">
              <a:avLst/>
            </a:prstGeom>
            <a:noFill/>
            <a:ln w="28575">
              <a:noFill/>
              <a:miter lim="800000"/>
              <a:headEnd/>
              <a:tailEnd/>
            </a:ln>
            <a:effectLst/>
          </p:spPr>
          <p:txBody>
            <a:bodyPr>
              <a:spAutoFit/>
            </a:bodyPr>
            <a:lstStyle/>
            <a:p>
              <a:pPr>
                <a:spcBef>
                  <a:spcPct val="50000"/>
                </a:spcBef>
              </a:pPr>
              <a:r>
                <a:rPr lang="en-US" sz="1400">
                  <a:latin typeface="Book Antiqua" panose="02040602050305030304" pitchFamily="18" charset="0"/>
                </a:rPr>
                <a:t>Activity</a:t>
              </a:r>
            </a:p>
          </p:txBody>
        </p:sp>
        <p:sp>
          <p:nvSpPr>
            <p:cNvPr id="658440" name="Text Box 8"/>
            <p:cNvSpPr txBox="1">
              <a:spLocks noChangeArrowheads="1"/>
            </p:cNvSpPr>
            <p:nvPr/>
          </p:nvSpPr>
          <p:spPr bwMode="auto">
            <a:xfrm>
              <a:off x="2880" y="1920"/>
              <a:ext cx="768" cy="330"/>
            </a:xfrm>
            <a:prstGeom prst="rect">
              <a:avLst/>
            </a:prstGeom>
            <a:noFill/>
            <a:ln w="28575">
              <a:noFill/>
              <a:miter lim="800000"/>
              <a:headEnd/>
              <a:tailEnd/>
            </a:ln>
            <a:effectLst/>
          </p:spPr>
          <p:txBody>
            <a:bodyPr>
              <a:spAutoFit/>
            </a:bodyPr>
            <a:lstStyle/>
            <a:p>
              <a:r>
                <a:rPr lang="en-US" sz="1400">
                  <a:latin typeface="Book Antiqua" panose="02040602050305030304" pitchFamily="18" charset="0"/>
                </a:rPr>
                <a:t>Responsible</a:t>
              </a:r>
            </a:p>
            <a:p>
              <a:r>
                <a:rPr lang="en-US" sz="1400">
                  <a:latin typeface="Book Antiqua" panose="02040602050305030304" pitchFamily="18" charset="0"/>
                </a:rPr>
                <a:t>Party</a:t>
              </a:r>
            </a:p>
          </p:txBody>
        </p:sp>
        <p:sp>
          <p:nvSpPr>
            <p:cNvPr id="658441" name="Text Box 9"/>
            <p:cNvSpPr txBox="1">
              <a:spLocks noChangeArrowheads="1"/>
            </p:cNvSpPr>
            <p:nvPr/>
          </p:nvSpPr>
          <p:spPr bwMode="auto">
            <a:xfrm>
              <a:off x="4128" y="1920"/>
              <a:ext cx="1129" cy="330"/>
            </a:xfrm>
            <a:prstGeom prst="rect">
              <a:avLst/>
            </a:prstGeom>
            <a:noFill/>
            <a:ln w="28575">
              <a:noFill/>
              <a:miter lim="800000"/>
              <a:headEnd/>
              <a:tailEnd/>
            </a:ln>
            <a:effectLst/>
          </p:spPr>
          <p:txBody>
            <a:bodyPr wrap="square">
              <a:spAutoFit/>
            </a:bodyPr>
            <a:lstStyle/>
            <a:p>
              <a:r>
                <a:rPr lang="en-US" sz="1400" dirty="0">
                  <a:latin typeface="Book Antiqua" panose="02040602050305030304" pitchFamily="18" charset="0"/>
                </a:rPr>
                <a:t>Estimated Duration</a:t>
              </a:r>
            </a:p>
            <a:p>
              <a:r>
                <a:rPr lang="en-US" sz="1400" dirty="0">
                  <a:latin typeface="Book Antiqua" panose="02040602050305030304" pitchFamily="18" charset="0"/>
                </a:rPr>
                <a:t>(Hours)</a:t>
              </a:r>
            </a:p>
          </p:txBody>
        </p:sp>
        <p:sp>
          <p:nvSpPr>
            <p:cNvPr id="658442" name="Text Box 10"/>
            <p:cNvSpPr txBox="1">
              <a:spLocks noChangeArrowheads="1"/>
            </p:cNvSpPr>
            <p:nvPr/>
          </p:nvSpPr>
          <p:spPr bwMode="auto">
            <a:xfrm>
              <a:off x="480" y="2256"/>
              <a:ext cx="490" cy="330"/>
            </a:xfrm>
            <a:prstGeom prst="rect">
              <a:avLst/>
            </a:prstGeom>
            <a:noFill/>
            <a:ln w="28575">
              <a:noFill/>
              <a:miter lim="800000"/>
              <a:headEnd/>
              <a:tailEnd/>
            </a:ln>
            <a:effectLst/>
          </p:spPr>
          <p:txBody>
            <a:bodyPr>
              <a:spAutoFit/>
            </a:bodyPr>
            <a:lstStyle/>
            <a:p>
              <a:r>
                <a:rPr lang="en-US" sz="1400">
                  <a:latin typeface="Book Antiqua" panose="02040602050305030304" pitchFamily="18" charset="0"/>
                </a:rPr>
                <a:t>1.1.3.1.1</a:t>
              </a:r>
            </a:p>
          </p:txBody>
        </p:sp>
        <p:sp>
          <p:nvSpPr>
            <p:cNvPr id="658443" name="Text Box 11"/>
            <p:cNvSpPr txBox="1">
              <a:spLocks noChangeArrowheads="1"/>
            </p:cNvSpPr>
            <p:nvPr/>
          </p:nvSpPr>
          <p:spPr bwMode="auto">
            <a:xfrm>
              <a:off x="472" y="2496"/>
              <a:ext cx="490" cy="330"/>
            </a:xfrm>
            <a:prstGeom prst="rect">
              <a:avLst/>
            </a:prstGeom>
            <a:noFill/>
            <a:ln w="28575">
              <a:noFill/>
              <a:miter lim="800000"/>
              <a:headEnd/>
              <a:tailEnd/>
            </a:ln>
            <a:effectLst/>
          </p:spPr>
          <p:txBody>
            <a:bodyPr>
              <a:spAutoFit/>
            </a:bodyPr>
            <a:lstStyle/>
            <a:p>
              <a:r>
                <a:rPr lang="en-US" sz="1400">
                  <a:latin typeface="Book Antiqua" panose="02040602050305030304" pitchFamily="18" charset="0"/>
                </a:rPr>
                <a:t>1.1.3.1.2</a:t>
              </a:r>
            </a:p>
          </p:txBody>
        </p:sp>
        <p:sp>
          <p:nvSpPr>
            <p:cNvPr id="658444" name="Text Box 12"/>
            <p:cNvSpPr txBox="1">
              <a:spLocks noChangeArrowheads="1"/>
            </p:cNvSpPr>
            <p:nvPr/>
          </p:nvSpPr>
          <p:spPr bwMode="auto">
            <a:xfrm>
              <a:off x="464" y="2832"/>
              <a:ext cx="490" cy="330"/>
            </a:xfrm>
            <a:prstGeom prst="rect">
              <a:avLst/>
            </a:prstGeom>
            <a:noFill/>
            <a:ln w="28575">
              <a:noFill/>
              <a:miter lim="800000"/>
              <a:headEnd/>
              <a:tailEnd/>
            </a:ln>
            <a:effectLst/>
          </p:spPr>
          <p:txBody>
            <a:bodyPr>
              <a:spAutoFit/>
            </a:bodyPr>
            <a:lstStyle/>
            <a:p>
              <a:r>
                <a:rPr lang="en-US" sz="1400">
                  <a:latin typeface="Book Antiqua" panose="02040602050305030304" pitchFamily="18" charset="0"/>
                </a:rPr>
                <a:t>1.1.3.1.3</a:t>
              </a:r>
            </a:p>
          </p:txBody>
        </p:sp>
        <p:sp>
          <p:nvSpPr>
            <p:cNvPr id="658445" name="Text Box 13"/>
            <p:cNvSpPr txBox="1">
              <a:spLocks noChangeArrowheads="1"/>
            </p:cNvSpPr>
            <p:nvPr/>
          </p:nvSpPr>
          <p:spPr bwMode="auto">
            <a:xfrm>
              <a:off x="480" y="3216"/>
              <a:ext cx="490" cy="330"/>
            </a:xfrm>
            <a:prstGeom prst="rect">
              <a:avLst/>
            </a:prstGeom>
            <a:noFill/>
            <a:ln w="28575">
              <a:noFill/>
              <a:miter lim="800000"/>
              <a:headEnd/>
              <a:tailEnd/>
            </a:ln>
            <a:effectLst/>
          </p:spPr>
          <p:txBody>
            <a:bodyPr>
              <a:spAutoFit/>
            </a:bodyPr>
            <a:lstStyle/>
            <a:p>
              <a:r>
                <a:rPr lang="en-US" sz="1400">
                  <a:latin typeface="Book Antiqua" panose="02040602050305030304" pitchFamily="18" charset="0"/>
                </a:rPr>
                <a:t>1.1.3.1.4</a:t>
              </a:r>
            </a:p>
          </p:txBody>
        </p:sp>
        <p:sp>
          <p:nvSpPr>
            <p:cNvPr id="658446" name="Text Box 14"/>
            <p:cNvSpPr txBox="1">
              <a:spLocks noChangeArrowheads="1"/>
            </p:cNvSpPr>
            <p:nvPr/>
          </p:nvSpPr>
          <p:spPr bwMode="auto">
            <a:xfrm>
              <a:off x="480" y="3504"/>
              <a:ext cx="490" cy="330"/>
            </a:xfrm>
            <a:prstGeom prst="rect">
              <a:avLst/>
            </a:prstGeom>
            <a:noFill/>
            <a:ln w="28575">
              <a:noFill/>
              <a:miter lim="800000"/>
              <a:headEnd/>
              <a:tailEnd/>
            </a:ln>
            <a:effectLst/>
          </p:spPr>
          <p:txBody>
            <a:bodyPr>
              <a:spAutoFit/>
            </a:bodyPr>
            <a:lstStyle/>
            <a:p>
              <a:r>
                <a:rPr lang="en-US" sz="1400">
                  <a:latin typeface="Book Antiqua" panose="02040602050305030304" pitchFamily="18" charset="0"/>
                </a:rPr>
                <a:t>1.1.3.1.5</a:t>
              </a:r>
            </a:p>
          </p:txBody>
        </p:sp>
        <p:sp>
          <p:nvSpPr>
            <p:cNvPr id="658447" name="Text Box 15"/>
            <p:cNvSpPr txBox="1">
              <a:spLocks noChangeArrowheads="1"/>
            </p:cNvSpPr>
            <p:nvPr/>
          </p:nvSpPr>
          <p:spPr bwMode="auto">
            <a:xfrm>
              <a:off x="1234" y="2237"/>
              <a:ext cx="1290" cy="194"/>
            </a:xfrm>
            <a:prstGeom prst="rect">
              <a:avLst/>
            </a:prstGeom>
            <a:noFill/>
            <a:ln w="28575">
              <a:noFill/>
              <a:miter lim="800000"/>
              <a:headEnd/>
              <a:tailEnd/>
            </a:ln>
            <a:effectLst/>
          </p:spPr>
          <p:txBody>
            <a:bodyPr wrap="square">
              <a:spAutoFit/>
            </a:bodyPr>
            <a:lstStyle/>
            <a:p>
              <a:r>
                <a:rPr lang="en-US" sz="1400" dirty="0">
                  <a:latin typeface="Book Antiqua" panose="02040602050305030304" pitchFamily="18" charset="0"/>
                </a:rPr>
                <a:t>Research requirements</a:t>
              </a:r>
            </a:p>
          </p:txBody>
        </p:sp>
        <p:sp>
          <p:nvSpPr>
            <p:cNvPr id="658448" name="Text Box 16"/>
            <p:cNvSpPr txBox="1">
              <a:spLocks noChangeArrowheads="1"/>
            </p:cNvSpPr>
            <p:nvPr/>
          </p:nvSpPr>
          <p:spPr bwMode="auto">
            <a:xfrm>
              <a:off x="1162" y="2464"/>
              <a:ext cx="1620" cy="330"/>
            </a:xfrm>
            <a:prstGeom prst="rect">
              <a:avLst/>
            </a:prstGeom>
            <a:noFill/>
            <a:ln w="28575">
              <a:noFill/>
              <a:miter lim="800000"/>
              <a:headEnd/>
              <a:tailEnd/>
            </a:ln>
            <a:effectLst/>
          </p:spPr>
          <p:txBody>
            <a:bodyPr wrap="square">
              <a:spAutoFit/>
            </a:bodyPr>
            <a:lstStyle/>
            <a:p>
              <a:r>
                <a:rPr lang="en-US" sz="1400" dirty="0">
                  <a:latin typeface="Book Antiqua" panose="02040602050305030304" pitchFamily="18" charset="0"/>
                </a:rPr>
                <a:t>Produce paper comps of 3 designs</a:t>
              </a:r>
            </a:p>
          </p:txBody>
        </p:sp>
        <p:sp>
          <p:nvSpPr>
            <p:cNvPr id="658449" name="Text Box 17"/>
            <p:cNvSpPr txBox="1">
              <a:spLocks noChangeArrowheads="1"/>
            </p:cNvSpPr>
            <p:nvPr/>
          </p:nvSpPr>
          <p:spPr bwMode="auto">
            <a:xfrm>
              <a:off x="1148" y="2832"/>
              <a:ext cx="1548" cy="194"/>
            </a:xfrm>
            <a:prstGeom prst="rect">
              <a:avLst/>
            </a:prstGeom>
            <a:noFill/>
            <a:ln w="28575">
              <a:noFill/>
              <a:miter lim="800000"/>
              <a:headEnd/>
              <a:tailEnd/>
            </a:ln>
            <a:effectLst/>
          </p:spPr>
          <p:txBody>
            <a:bodyPr wrap="square">
              <a:spAutoFit/>
            </a:bodyPr>
            <a:lstStyle/>
            <a:p>
              <a:r>
                <a:rPr lang="en-US" sz="1400" dirty="0">
                  <a:latin typeface="Book Antiqua" panose="02040602050305030304" pitchFamily="18" charset="0"/>
                </a:rPr>
                <a:t>Review comps &amp; select design</a:t>
              </a:r>
            </a:p>
          </p:txBody>
        </p:sp>
        <p:sp>
          <p:nvSpPr>
            <p:cNvPr id="658450" name="Text Box 18"/>
            <p:cNvSpPr txBox="1">
              <a:spLocks noChangeArrowheads="1"/>
            </p:cNvSpPr>
            <p:nvPr/>
          </p:nvSpPr>
          <p:spPr bwMode="auto">
            <a:xfrm>
              <a:off x="1191" y="3100"/>
              <a:ext cx="1462" cy="330"/>
            </a:xfrm>
            <a:prstGeom prst="rect">
              <a:avLst/>
            </a:prstGeom>
            <a:noFill/>
            <a:ln w="28575">
              <a:noFill/>
              <a:miter lim="800000"/>
              <a:headEnd/>
              <a:tailEnd/>
            </a:ln>
            <a:effectLst/>
          </p:spPr>
          <p:txBody>
            <a:bodyPr wrap="square">
              <a:spAutoFit/>
            </a:bodyPr>
            <a:lstStyle/>
            <a:p>
              <a:r>
                <a:rPr lang="en-US" sz="1400" dirty="0">
                  <a:latin typeface="Book Antiqua" panose="02040602050305030304" pitchFamily="18" charset="0"/>
                </a:rPr>
                <a:t>Produce online comps of selected design</a:t>
              </a:r>
            </a:p>
          </p:txBody>
        </p:sp>
        <p:sp>
          <p:nvSpPr>
            <p:cNvPr id="658451" name="Text Box 19"/>
            <p:cNvSpPr txBox="1">
              <a:spLocks noChangeArrowheads="1"/>
            </p:cNvSpPr>
            <p:nvPr/>
          </p:nvSpPr>
          <p:spPr bwMode="auto">
            <a:xfrm>
              <a:off x="1191" y="3474"/>
              <a:ext cx="1462" cy="330"/>
            </a:xfrm>
            <a:prstGeom prst="rect">
              <a:avLst/>
            </a:prstGeom>
            <a:noFill/>
            <a:ln w="28575">
              <a:noFill/>
              <a:miter lim="800000"/>
              <a:headEnd/>
              <a:tailEnd/>
            </a:ln>
            <a:effectLst/>
          </p:spPr>
          <p:txBody>
            <a:bodyPr wrap="square">
              <a:spAutoFit/>
            </a:bodyPr>
            <a:lstStyle/>
            <a:p>
              <a:r>
                <a:rPr lang="en-US" sz="1400" dirty="0">
                  <a:latin typeface="Book Antiqua" panose="02040602050305030304" pitchFamily="18" charset="0"/>
                </a:rPr>
                <a:t>Review and approve online comps</a:t>
              </a:r>
            </a:p>
          </p:txBody>
        </p:sp>
        <p:sp>
          <p:nvSpPr>
            <p:cNvPr id="658452" name="Text Box 20"/>
            <p:cNvSpPr txBox="1">
              <a:spLocks noChangeArrowheads="1"/>
            </p:cNvSpPr>
            <p:nvPr/>
          </p:nvSpPr>
          <p:spPr bwMode="auto">
            <a:xfrm>
              <a:off x="522" y="1083"/>
              <a:ext cx="4274" cy="194"/>
            </a:xfrm>
            <a:prstGeom prst="rect">
              <a:avLst/>
            </a:prstGeom>
            <a:noFill/>
            <a:ln w="9525">
              <a:noFill/>
              <a:miter lim="800000"/>
              <a:headEnd/>
              <a:tailEnd/>
            </a:ln>
            <a:effectLst/>
          </p:spPr>
          <p:txBody>
            <a:bodyPr wrap="none">
              <a:spAutoFit/>
            </a:bodyPr>
            <a:lstStyle/>
            <a:p>
              <a:pPr>
                <a:spcAft>
                  <a:spcPct val="20000"/>
                </a:spcAft>
              </a:pPr>
              <a:r>
                <a:rPr lang="en-US" sz="1400" b="1" dirty="0">
                  <a:latin typeface="Book Antiqua" panose="02040602050305030304" pitchFamily="18" charset="0"/>
                </a:rPr>
                <a:t>Work Package WBS#: </a:t>
              </a:r>
              <a:r>
                <a:rPr lang="en-US" sz="1400" dirty="0">
                  <a:latin typeface="Book Antiqua" panose="02040602050305030304" pitchFamily="18" charset="0"/>
                </a:rPr>
                <a:t>1.1.3.1                                                      </a:t>
              </a:r>
              <a:r>
                <a:rPr lang="en-US" sz="1400" b="1" dirty="0">
                  <a:latin typeface="Book Antiqua" panose="02040602050305030304" pitchFamily="18" charset="0"/>
                </a:rPr>
                <a:t>Title: </a:t>
              </a:r>
              <a:r>
                <a:rPr lang="en-US" sz="1400" dirty="0">
                  <a:latin typeface="Book Antiqua" panose="02040602050305030304" pitchFamily="18" charset="0"/>
                </a:rPr>
                <a:t>Initial Web site Design</a:t>
              </a:r>
            </a:p>
          </p:txBody>
        </p:sp>
      </p:grpSp>
      <p:sp>
        <p:nvSpPr>
          <p:cNvPr id="658453" name="Text Box 21"/>
          <p:cNvSpPr txBox="1">
            <a:spLocks noChangeArrowheads="1"/>
          </p:cNvSpPr>
          <p:nvPr/>
        </p:nvSpPr>
        <p:spPr bwMode="auto">
          <a:xfrm>
            <a:off x="390525" y="1412776"/>
            <a:ext cx="8351838" cy="830997"/>
          </a:xfrm>
          <a:prstGeom prst="rect">
            <a:avLst/>
          </a:prstGeom>
          <a:noFill/>
          <a:ln w="9525">
            <a:noFill/>
            <a:miter lim="800000"/>
            <a:headEnd/>
            <a:tailEnd/>
          </a:ln>
          <a:effectLst/>
        </p:spPr>
        <p:txBody>
          <a:bodyPr>
            <a:spAutoFit/>
          </a:bodyPr>
          <a:lstStyle/>
          <a:p>
            <a:pPr>
              <a:spcBef>
                <a:spcPct val="20000"/>
              </a:spcBef>
              <a:buClr>
                <a:schemeClr val="tx2"/>
              </a:buClr>
              <a:buFont typeface="Wingdings" pitchFamily="2" charset="2"/>
              <a:buChar char="v"/>
            </a:pPr>
            <a:r>
              <a:rPr lang="en-US" sz="2400" dirty="0">
                <a:latin typeface="Book Antiqua" panose="02040602050305030304" pitchFamily="18" charset="0"/>
              </a:rPr>
              <a:t>Work Packages are used in estimating the scheduling, and staffing the project.</a:t>
            </a:r>
          </a:p>
        </p:txBody>
      </p:sp>
      <p:sp>
        <p:nvSpPr>
          <p:cNvPr id="658454" name="Text Box 22"/>
          <p:cNvSpPr txBox="1">
            <a:spLocks noChangeArrowheads="1"/>
          </p:cNvSpPr>
          <p:nvPr/>
        </p:nvSpPr>
        <p:spPr bwMode="auto">
          <a:xfrm>
            <a:off x="0" y="74613"/>
            <a:ext cx="433388" cy="396875"/>
          </a:xfrm>
          <a:prstGeom prst="rect">
            <a:avLst/>
          </a:prstGeom>
          <a:noFill/>
          <a:ln w="9525">
            <a:noFill/>
            <a:miter lim="800000"/>
            <a:headEnd/>
            <a:tailEnd/>
          </a:ln>
          <a:effectLst/>
        </p:spPr>
        <p:txBody>
          <a:bodyPr>
            <a:spAutoFit/>
          </a:bodyPr>
          <a:lstStyle/>
          <a:p>
            <a:r>
              <a:rPr lang="en-US" sz="2000" b="1">
                <a:solidFill>
                  <a:srgbClr val="FFFF00"/>
                </a:solidFill>
                <a:sym typeface="Wingdings" pitchFamily="2" charset="2"/>
              </a:rPr>
              <a:t></a:t>
            </a:r>
          </a:p>
        </p:txBody>
      </p:sp>
      <p:sp>
        <p:nvSpPr>
          <p:cNvPr id="3" name="Rectangle 2">
            <a:extLst>
              <a:ext uri="{FF2B5EF4-FFF2-40B4-BE49-F238E27FC236}">
                <a16:creationId xmlns:a16="http://schemas.microsoft.com/office/drawing/2014/main" id="{0D10131C-1CAA-EFA0-F32D-34FC05256FDE}"/>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 name="TextBox 3">
            <a:extLst>
              <a:ext uri="{FF2B5EF4-FFF2-40B4-BE49-F238E27FC236}">
                <a16:creationId xmlns:a16="http://schemas.microsoft.com/office/drawing/2014/main" id="{39B33DA1-374D-0EA8-14E9-34E8153A75B3}"/>
              </a:ext>
            </a:extLst>
          </p:cNvPr>
          <p:cNvSpPr txBox="1"/>
          <p:nvPr/>
        </p:nvSpPr>
        <p:spPr>
          <a:xfrm>
            <a:off x="7176069" y="6490211"/>
            <a:ext cx="1962150" cy="323165"/>
          </a:xfrm>
          <a:prstGeom prst="rect">
            <a:avLst/>
          </a:prstGeom>
          <a:noFill/>
        </p:spPr>
        <p:txBody>
          <a:bodyPr wrap="square" rtlCol="0">
            <a:spAutoFit/>
          </a:bodyPr>
          <a:lstStyle/>
          <a:p>
            <a:pPr algn="ctr"/>
            <a:r>
              <a:rPr lang="en-US" sz="1500" b="1" dirty="0"/>
              <a:t>www.midocean.ae</a:t>
            </a:r>
          </a:p>
        </p:txBody>
      </p:sp>
      <p:pic>
        <p:nvPicPr>
          <p:cNvPr id="5" name="Graphic 21">
            <a:extLst>
              <a:ext uri="{FF2B5EF4-FFF2-40B4-BE49-F238E27FC236}">
                <a16:creationId xmlns:a16="http://schemas.microsoft.com/office/drawing/2014/main" id="{0AE03C2A-2819-CDC8-3609-EAB50AC192D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3590147692"/>
      </p:ext>
    </p:extLst>
  </p:cSld>
  <p:clrMapOvr>
    <a:masterClrMapping/>
  </p:clrMapOvr>
  <mc:AlternateContent xmlns:mc="http://schemas.openxmlformats.org/markup-compatibility/2006" xmlns:p14="http://schemas.microsoft.com/office/powerpoint/2010/main">
    <mc:Choice Requires="p14">
      <p:transition spd="slow" p14:dur="2000" advTm="191392"/>
    </mc:Choice>
    <mc:Fallback xmlns="">
      <p:transition spd="slow" advTm="19139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23536-B859-4AF2-B040-511A29FC5BC7}"/>
              </a:ext>
            </a:extLst>
          </p:cNvPr>
          <p:cNvSpPr>
            <a:spLocks noGrp="1"/>
          </p:cNvSpPr>
          <p:nvPr>
            <p:ph type="title"/>
          </p:nvPr>
        </p:nvSpPr>
        <p:spPr>
          <a:xfrm>
            <a:off x="135324" y="561510"/>
            <a:ext cx="7886700" cy="1325563"/>
          </a:xfrm>
        </p:spPr>
        <p:txBody>
          <a:bodyPr>
            <a:normAutofit/>
          </a:bodyPr>
          <a:lstStyle/>
          <a:p>
            <a:r>
              <a:rPr lang="en-US" dirty="0"/>
              <a:t>Guidelines to Create a WBS</a:t>
            </a:r>
          </a:p>
        </p:txBody>
      </p:sp>
      <p:sp>
        <p:nvSpPr>
          <p:cNvPr id="3" name="Content Placeholder 2">
            <a:extLst>
              <a:ext uri="{FF2B5EF4-FFF2-40B4-BE49-F238E27FC236}">
                <a16:creationId xmlns:a16="http://schemas.microsoft.com/office/drawing/2014/main" id="{4F774E92-F344-4F1D-96FB-55B60FC1C122}"/>
              </a:ext>
            </a:extLst>
          </p:cNvPr>
          <p:cNvSpPr>
            <a:spLocks noGrp="1"/>
          </p:cNvSpPr>
          <p:nvPr>
            <p:ph idx="1"/>
          </p:nvPr>
        </p:nvSpPr>
        <p:spPr>
          <a:xfrm>
            <a:off x="435684" y="1484784"/>
            <a:ext cx="8229600" cy="4525963"/>
          </a:xfrm>
        </p:spPr>
        <p:txBody>
          <a:bodyPr>
            <a:noAutofit/>
          </a:bodyPr>
          <a:lstStyle/>
          <a:p>
            <a:r>
              <a:rPr lang="en-US" sz="2000" dirty="0"/>
              <a:t>Review the scope management plan</a:t>
            </a:r>
          </a:p>
          <a:p>
            <a:r>
              <a:rPr lang="en-US" sz="2000" dirty="0"/>
              <a:t>Review the project scope statement</a:t>
            </a:r>
          </a:p>
          <a:p>
            <a:r>
              <a:rPr lang="en-US" sz="2000" dirty="0"/>
              <a:t>Review the requirements documentation</a:t>
            </a:r>
          </a:p>
          <a:p>
            <a:r>
              <a:rPr lang="en-US" sz="2000" dirty="0"/>
              <a:t>Review the enterprise environmental factors</a:t>
            </a:r>
          </a:p>
          <a:p>
            <a:r>
              <a:rPr lang="en-US" sz="2000" dirty="0"/>
              <a:t>Review organizational process assets</a:t>
            </a:r>
          </a:p>
          <a:p>
            <a:r>
              <a:rPr lang="en-US" sz="2000" dirty="0"/>
              <a:t>Use tools and techniques</a:t>
            </a:r>
          </a:p>
          <a:p>
            <a:r>
              <a:rPr lang="en-US" sz="2000" dirty="0"/>
              <a:t>Use expert judgment</a:t>
            </a:r>
          </a:p>
          <a:p>
            <a:r>
              <a:rPr lang="en-US" sz="2000" dirty="0"/>
              <a:t>Document the scope baseline.</a:t>
            </a:r>
          </a:p>
          <a:p>
            <a:r>
              <a:rPr lang="en-US" sz="2000" dirty="0"/>
              <a:t>Validate your WBS using a bottom-up approach to ensure the lower-level components are necessary and sufficient for the completion of each decomposed item.</a:t>
            </a:r>
          </a:p>
          <a:p>
            <a:r>
              <a:rPr lang="en-US" sz="2000" dirty="0"/>
              <a:t>Using your organization’s or project’s code of accounts, assign a unique numeric cost code for each element indicating its branch and level on the WBS for cost tracking and reporting.</a:t>
            </a:r>
          </a:p>
        </p:txBody>
      </p:sp>
      <p:sp>
        <p:nvSpPr>
          <p:cNvPr id="5" name="Rectangle 4">
            <a:extLst>
              <a:ext uri="{FF2B5EF4-FFF2-40B4-BE49-F238E27FC236}">
                <a16:creationId xmlns:a16="http://schemas.microsoft.com/office/drawing/2014/main" id="{903B00D7-E330-181D-B6DB-0ABD491AEBB9}"/>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4890B9B4-8425-9D18-8F23-C567B339F2EA}"/>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4666B7F4-56C9-09FB-8499-BAAFD7A607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51720702"/>
      </p:ext>
    </p:extLst>
  </p:cSld>
  <p:clrMapOvr>
    <a:masterClrMapping/>
  </p:clrMapOvr>
  <mc:AlternateContent xmlns:mc="http://schemas.openxmlformats.org/markup-compatibility/2006" xmlns:p14="http://schemas.microsoft.com/office/powerpoint/2010/main">
    <mc:Choice Requires="p14">
      <p:transition spd="slow" p14:dur="2000" advTm="265536"/>
    </mc:Choice>
    <mc:Fallback xmlns="">
      <p:transition spd="slow" advTm="26553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ight Triangle 1"/>
          <p:cNvSpPr/>
          <p:nvPr/>
        </p:nvSpPr>
        <p:spPr>
          <a:xfrm flipH="1">
            <a:off x="4159274" y="3222077"/>
            <a:ext cx="4984726" cy="3635923"/>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TextBox 9"/>
          <p:cNvSpPr txBox="1"/>
          <p:nvPr/>
        </p:nvSpPr>
        <p:spPr>
          <a:xfrm>
            <a:off x="611560" y="5444740"/>
            <a:ext cx="3393424" cy="707886"/>
          </a:xfrm>
          <a:prstGeom prst="rect">
            <a:avLst/>
          </a:prstGeom>
          <a:noFill/>
        </p:spPr>
        <p:txBody>
          <a:bodyPr wrap="square" rtlCol="0">
            <a:spAutoFit/>
          </a:bodyPr>
          <a:lstStyle/>
          <a:p>
            <a:r>
              <a:rPr lang="en-US" sz="40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574873" y="5798683"/>
            <a:ext cx="2335143" cy="393467"/>
          </a:xfrm>
          <a:prstGeom prst="rect">
            <a:avLst/>
          </a:prstGeom>
        </p:spPr>
      </p:pic>
      <p:sp>
        <p:nvSpPr>
          <p:cNvPr id="14" name="Parallelogram 13"/>
          <p:cNvSpPr/>
          <p:nvPr/>
        </p:nvSpPr>
        <p:spPr>
          <a:xfrm rot="16200000" flipV="1">
            <a:off x="-1818591" y="3421250"/>
            <a:ext cx="3862561" cy="1285771"/>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88224" y="255766"/>
            <a:ext cx="2361023" cy="110243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4250"/>
    </mc:Choice>
    <mc:Fallback xmlns="">
      <p:transition spd="slow" advTm="9425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4C1C504-012A-452F-AF81-4B45126708CE}"/>
</file>

<file path=customXml/itemProps2.xml><?xml version="1.0" encoding="utf-8"?>
<ds:datastoreItem xmlns:ds="http://schemas.openxmlformats.org/officeDocument/2006/customXml" ds:itemID="{543C6FDC-E8E3-4A6E-9436-EE106C278A40}"/>
</file>

<file path=customXml/itemProps3.xml><?xml version="1.0" encoding="utf-8"?>
<ds:datastoreItem xmlns:ds="http://schemas.openxmlformats.org/officeDocument/2006/customXml" ds:itemID="{4FEF162A-2D52-4716-B5F3-B3BFE869B40B}"/>
</file>

<file path=docProps/app.xml><?xml version="1.0" encoding="utf-8"?>
<Properties xmlns="http://schemas.openxmlformats.org/officeDocument/2006/extended-properties" xmlns:vt="http://schemas.openxmlformats.org/officeDocument/2006/docPropsVTypes">
  <Template/>
  <TotalTime>804</TotalTime>
  <Words>2437</Words>
  <Application>Microsoft Macintosh PowerPoint</Application>
  <PresentationFormat>On-screen Show (4:3)</PresentationFormat>
  <Paragraphs>323</Paragraphs>
  <Slides>45</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Arial</vt:lpstr>
      <vt:lpstr>Book Antiqua</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Project planning </vt:lpstr>
      <vt:lpstr>Planning a Project</vt:lpstr>
      <vt:lpstr>Develop a Project Management Plan </vt:lpstr>
      <vt:lpstr>The Project Management Plan </vt:lpstr>
      <vt:lpstr>The Project Management Plan </vt:lpstr>
      <vt:lpstr>The Project Management Plan </vt:lpstr>
      <vt:lpstr>Project Management Plan</vt:lpstr>
      <vt:lpstr>Project Management Plan Components</vt:lpstr>
      <vt:lpstr>Subsidiary Management Plans</vt:lpstr>
      <vt:lpstr>Baselines</vt:lpstr>
      <vt:lpstr>Performance Measurement Baselines</vt:lpstr>
      <vt:lpstr>Develop a Project Management Plan </vt:lpstr>
      <vt:lpstr>Plan Scope Management</vt:lpstr>
      <vt:lpstr>Plan Scope Management Outputs</vt:lpstr>
      <vt:lpstr>Guidelines to Develop a Scope Management Plan</vt:lpstr>
      <vt:lpstr>Collect Project Requirements</vt:lpstr>
      <vt:lpstr>Collect Requirements </vt:lpstr>
      <vt:lpstr>Project Requirements</vt:lpstr>
      <vt:lpstr>Requirements Documentation</vt:lpstr>
      <vt:lpstr>Requirements Traceability Matrix</vt:lpstr>
      <vt:lpstr>Requirements Traceability Matrix</vt:lpstr>
      <vt:lpstr>Guidelines to Collect Project Requirements</vt:lpstr>
      <vt:lpstr>Define Scope </vt:lpstr>
      <vt:lpstr>Define Project Scope </vt:lpstr>
      <vt:lpstr>Define Scope Tools and Techniques</vt:lpstr>
      <vt:lpstr>Define Scope Tools and Techniques</vt:lpstr>
      <vt:lpstr>Define Scope Outputs</vt:lpstr>
      <vt:lpstr>The Scope Statement</vt:lpstr>
      <vt:lpstr>The Scope Statement</vt:lpstr>
      <vt:lpstr>The Scope Statement</vt:lpstr>
      <vt:lpstr>Guidelines to Develop a Project Scope Statement</vt:lpstr>
      <vt:lpstr>Create a Work Breakdown Structure (WBS)   </vt:lpstr>
      <vt:lpstr>Create a Work Breakdown Structure (WBS)   </vt:lpstr>
      <vt:lpstr>Work Breakdown Structure</vt:lpstr>
      <vt:lpstr>Work Breakdown Structure</vt:lpstr>
      <vt:lpstr>Work Packages / Activities</vt:lpstr>
      <vt:lpstr>Create WBS Tools and Techniques</vt:lpstr>
      <vt:lpstr> WBS (Hierarchy and Tree Format) </vt:lpstr>
      <vt:lpstr>Work Package Example</vt:lpstr>
      <vt:lpstr>Guidelines to Create a WBS</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mahmoudbeshr</dc:creator>
  <cp:lastModifiedBy>Ehab Mahmoud</cp:lastModifiedBy>
  <cp:revision>64</cp:revision>
  <dcterms:created xsi:type="dcterms:W3CDTF">2017-02-18T05:24:50Z</dcterms:created>
  <dcterms:modified xsi:type="dcterms:W3CDTF">2024-07-23T16:41:33Z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