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04" y="5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35901945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indent="-324900" algn="ctr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عرض على الشاشة (3:4)‏</PresentationFormat>
  <Paragraphs>0</Paragraphs>
  <Slides>31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31</vt:i4>
      </vt:variant>
    </vt:vector>
  </HeadingPairs>
  <TitlesOfParts>
    <vt:vector size="32" baseType="lpstr">
      <vt:lpstr>Theme58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Untitled Presentation</dc:title>
  <dc:creator>Unknown Creator</dc:creator>
  <cp:lastModifiedBy>Maher</cp:lastModifiedBy>
  <cp:revision>1</cp:revision>
  <dcterms:created xsi:type="dcterms:W3CDTF">2022-12-02T17:46:20Z</dcterms:created>
  <dcterms:modified xsi:type="dcterms:W3CDTF">2023-03-31T19:00:15Z</dcterms:modified>
</cp:coreProperties>
</file>