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304F5-A76E-DFCF-8DF6-37ACC1E2D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61B447-EFC1-EB38-1440-970BBBCE4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F276D-543E-4A3A-B11D-BC2D4FFE0022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22BF38-1B98-EB82-CB06-E9177D7F2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CB7D92-AF52-844B-457C-D9C07819A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4E9EE-E69E-4EBD-89D4-4CBCA9BE0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442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E244CA-7750-2ADD-8F45-3F5DBE44D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20FA7-14FD-F9E6-A8BC-AB2CB884D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E8DCC8-D6D4-2380-342B-0273B818F0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4F276D-543E-4A3A-B11D-BC2D4FFE0022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F10470-3FC7-E3FF-3862-D01AD4A393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BB2E9-10A9-AFD6-3779-591F1CF837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74E9EE-E69E-4EBD-89D4-4CBCA9BE0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946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5AE4F3-F975-696E-44FA-8C3046A3F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D3D7C0-E58F-10A9-5EF2-8CFF1CD0DF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959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3889AF-E0CB-8212-AFC0-984D762AE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C4FDC2-880F-DA17-435B-E5F1F80397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89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DA993C-6DB0-80DE-1F34-884AAC3EA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E723FE-3460-A428-ABD3-6C92DDB50E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49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55920F-D87C-CC6E-7E2F-AB0059A0B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65CF5B-0516-463F-4184-8BC0F9333A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33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9D6D8D-14EC-F8D6-1FD7-6A22FEC66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9D6F74-EE17-6A93-2076-DFA46A1173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76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22029B-BCDF-FB6F-1658-828532144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33D22D-5C46-1D9E-9098-4D091E0EA7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84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B67E73-0E8D-4369-AA95-71954C811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C9A411-9407-91EB-4747-B9747667D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0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495857-E967-5C0D-9286-F20C2B253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6BF4E3-F204-E090-1E5D-9440DC7A2C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0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389B32-A99C-1F08-816C-429ED696E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688145-1B75-D47D-53CB-D58BD240A1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72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233AF5-AED4-A0D2-51FB-376E5E039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E9A836-CC13-EA3B-9289-7F9411B4EC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36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0857D3-E758-D3BA-7DBC-0272F6CB2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27F8CB-3B7F-F6CE-259F-7903A5B09C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2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659682-CC67-0472-F5B5-F82D71A24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5AFE1-A581-90F0-A31F-D52818E959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84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ED08B0-37CE-8274-3420-D7B5D9B0A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C63E38-325D-2B17-0FD2-AF4606F782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14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15540A-B134-08F9-138F-E591EACC5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C70FFA-39A0-8170-CC18-04E19E3EA6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57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BAC59E-0C96-AE0C-6C7D-D4D25E76B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7D4748-CE29-1CFD-CC70-E37C515AB2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8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FC1DFF-FC8A-5FEF-8ABE-CCF50D621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CBDA8-4BEC-9C21-4DA1-49C1F2FAF7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C2CA3E-C7DC-9EEC-7030-99A0B8C46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46368A-4A4B-0C0F-8B7C-E9539AD768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92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33250A-785A-7445-3D6B-75191681C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55028B-709D-58FA-594E-91129656A9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8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CE43AE-4CCF-6800-09E8-DB6D2D64A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FFDCBE-2A76-A938-5F19-78345EF45F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23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D4F41A-A585-AB79-16DB-0ABFC867B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5AC816-6CA9-AE90-55AE-D5B27EB1D8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5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8AC2B0-BEDC-D0D6-5C7C-590174186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A17058-9F51-EA8C-0FEC-0FABC65F24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61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0A6719-10A2-A511-F8E1-E1D2CD7CF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9B61B7-3F91-47C1-77EF-0157842FBB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8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3DD3F8-A4BC-5E02-EECB-4C83EBF29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442E0E-44B9-6F2A-C2CD-E7DF47BBE4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36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493286-EB2B-08F6-2F89-3DF536DFB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79157D-BC12-37FD-8924-0CA0D7F24E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8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14DF7B-BC2D-A2DB-D3E6-7446F60A1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755FDC-A86C-F68B-0625-DFF2B1391F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9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B8619D-1AEA-6FF5-09B2-93A8A4B80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5FF164-19CE-7C06-4A83-3C0D93137B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39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B52CA4-479C-E32A-F2A5-4053E6968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60DF9B-1386-62BF-0EB9-FF8DB72089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96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C27036-588A-685C-D6A9-9AE5B0E70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901B49-26B2-65E2-E864-795AE4C8C1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29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C667CB-BC0F-71A5-E4BD-BA767CBA6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D63C55-2468-EE55-3F6B-275D89D724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17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87C471-5BAF-CBCB-F817-FD1C8DF26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ED34BA-5203-16E6-0006-B75B4AD7F1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84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C74963-4EFC-CE09-24CE-7F2502900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0304E3-0F3D-5684-A193-B32DB6C95E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4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B52772-EB23-9C30-0B38-8D79B9629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90D813-2C2D-09CE-C572-3D74FD3E5A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11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B0892C-FC37-4D45-63F4-6065B89B5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42A500-B63C-6F68-4F43-01D32B6E2A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EF5A08-9BE9-C7CE-CBF6-C1D7AA136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18B3BF-456B-8B5A-C3C7-AC275848E7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39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6AEFC9-46E9-696D-CB08-7E0E1C1BF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77F414-C550-0E1B-2DA0-821DF4A9D8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3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AF47A9-6F29-7C6C-3424-54525D11D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6CAB0F-BA70-4DCB-A55C-8538ED404B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70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C52E58-29E3-BE2E-C111-B0EB437CD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839B3A-9F1F-82B2-317B-0011A2E94C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4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EC0A9B-AB8A-49D8-CCA8-E3DFF9CF9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A6DB3E-8846-BAE0-F42F-AF54AAADB7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28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388167-4500-388A-2480-8CEB0E2B1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719454-0754-5EED-1E20-D8882A8151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47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38F92D-101D-8C3C-946B-D42D7215C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563348-3045-B859-04B4-90F79E81A2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198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2026-02-08T09:46:02Z</dcterms:created>
  <dcterms:modified xsi:type="dcterms:W3CDTF">2026-02-08T09:46:02Z</dcterms:modified>
</cp:coreProperties>
</file>