
<file path=[Content_Types].xml><?xml version="1.0" encoding="utf-8"?>
<Types xmlns="http://schemas.openxmlformats.org/package/2006/content-types">
  <Default Extension="fntdata" ContentType="application/x-fontdata"/>
  <Default Extension="jfif" ContentType="image/jpeg"/>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484" r:id="rId7"/>
    <p:sldId id="449" r:id="rId8"/>
    <p:sldId id="515" r:id="rId9"/>
    <p:sldId id="490" r:id="rId10"/>
    <p:sldId id="492" r:id="rId11"/>
    <p:sldId id="494" r:id="rId12"/>
    <p:sldId id="489" r:id="rId13"/>
    <p:sldId id="493" r:id="rId14"/>
    <p:sldId id="488" r:id="rId15"/>
    <p:sldId id="491" r:id="rId16"/>
    <p:sldId id="495" r:id="rId17"/>
    <p:sldId id="496" r:id="rId18"/>
    <p:sldId id="497" r:id="rId19"/>
    <p:sldId id="498" r:id="rId20"/>
    <p:sldId id="503" r:id="rId21"/>
    <p:sldId id="504" r:id="rId22"/>
    <p:sldId id="505" r:id="rId23"/>
    <p:sldId id="506" r:id="rId24"/>
    <p:sldId id="507" r:id="rId25"/>
    <p:sldId id="508" r:id="rId26"/>
    <p:sldId id="509" r:id="rId27"/>
    <p:sldId id="510" r:id="rId28"/>
    <p:sldId id="511" r:id="rId29"/>
    <p:sldId id="512" r:id="rId30"/>
    <p:sldId id="521" r:id="rId31"/>
    <p:sldId id="486" r:id="rId32"/>
    <p:sldId id="487" r:id="rId33"/>
    <p:sldId id="499" r:id="rId34"/>
    <p:sldId id="500" r:id="rId35"/>
    <p:sldId id="501" r:id="rId36"/>
    <p:sldId id="502" r:id="rId37"/>
    <p:sldId id="513" r:id="rId38"/>
    <p:sldId id="514" r:id="rId39"/>
    <p:sldId id="516" r:id="rId40"/>
    <p:sldId id="517" r:id="rId41"/>
    <p:sldId id="518" r:id="rId42"/>
    <p:sldId id="519" r:id="rId43"/>
    <p:sldId id="523" r:id="rId44"/>
    <p:sldId id="522" r:id="rId45"/>
    <p:sldId id="525" r:id="rId46"/>
    <p:sldId id="349" r:id="rId47"/>
  </p:sldIdLst>
  <p:sldSz cx="12192000" cy="6858000"/>
  <p:notesSz cx="6858000" cy="9144000"/>
  <p:embeddedFontLst>
    <p:embeddedFont>
      <p:font typeface="Alexandria" pitchFamily="2" charset="-78"/>
      <p:regular r:id="rId48"/>
      <p:bold r:id="rId49"/>
    </p:embeddedFont>
    <p:embeddedFont>
      <p:font typeface="Alexandria Black" pitchFamily="2" charset="-78"/>
      <p:bold r:id="rId50"/>
    </p:embeddedFont>
    <p:embeddedFont>
      <p:font typeface="Roboto" panose="02000000000000000000" pitchFamily="2" charset="0"/>
      <p:regular r:id="rId51"/>
      <p:bold r:id="rId52"/>
      <p:italic r:id="rId53"/>
      <p:boldItalic r:id="rId54"/>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106" d="100"/>
          <a:sy n="106"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3.fntdata"/><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6.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5.fntdata"/></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992C73-E326-43C2-B723-1B3E374E85B5}" type="doc">
      <dgm:prSet loTypeId="urn:microsoft.com/office/officeart/2005/8/layout/orgChart1" loCatId="hierarchy" qsTypeId="urn:microsoft.com/office/officeart/2005/8/quickstyle/3d4" qsCatId="3D" csTypeId="urn:microsoft.com/office/officeart/2005/8/colors/colorful1" csCatId="colorful" phldr="1"/>
      <dgm:spPr/>
      <dgm:t>
        <a:bodyPr/>
        <a:lstStyle/>
        <a:p>
          <a:pPr rtl="1"/>
          <a:endParaRPr lang="ar-EG"/>
        </a:p>
      </dgm:t>
    </dgm:pt>
    <dgm:pt modelId="{EF1808C5-5BF5-4B57-943F-810404CB5A20}">
      <dgm:prSet phldrT="[نص]" custT="1"/>
      <dgm:spPr/>
      <dgm:t>
        <a:bodyPr/>
        <a:lstStyle/>
        <a:p>
          <a:pPr rtl="1"/>
          <a:r>
            <a:rPr lang="ar-EG" sz="4800" b="1" dirty="0">
              <a:latin typeface="Alexandria" pitchFamily="2" charset="-78"/>
              <a:cs typeface="Alexandria" pitchFamily="2" charset="-78"/>
            </a:rPr>
            <a:t>أنواع المسئولية المدنية</a:t>
          </a:r>
        </a:p>
      </dgm:t>
    </dgm:pt>
    <dgm:pt modelId="{29234DDB-CBF5-4160-9883-7770B25C2559}" type="parTrans" cxnId="{7C6715BD-B3F8-418B-B856-8A5B125B60D6}">
      <dgm:prSet/>
      <dgm:spPr/>
      <dgm:t>
        <a:bodyPr/>
        <a:lstStyle/>
        <a:p>
          <a:pPr rtl="1"/>
          <a:endParaRPr lang="ar-EG"/>
        </a:p>
      </dgm:t>
    </dgm:pt>
    <dgm:pt modelId="{EED3E868-0020-4ACD-80B3-27BF3840AF4C}" type="sibTrans" cxnId="{7C6715BD-B3F8-418B-B856-8A5B125B60D6}">
      <dgm:prSet/>
      <dgm:spPr/>
      <dgm:t>
        <a:bodyPr/>
        <a:lstStyle/>
        <a:p>
          <a:pPr rtl="1"/>
          <a:endParaRPr lang="ar-EG"/>
        </a:p>
      </dgm:t>
    </dgm:pt>
    <dgm:pt modelId="{2ACE6F8F-7E4E-4602-8AAE-A422E579BCE4}">
      <dgm:prSet phldrT="[نص]" custT="1"/>
      <dgm:spPr/>
      <dgm:t>
        <a:bodyPr/>
        <a:lstStyle/>
        <a:p>
          <a:pPr rtl="1"/>
          <a:r>
            <a:rPr lang="ar-EG" sz="2800" b="1" dirty="0">
              <a:latin typeface="Alexandria" pitchFamily="2" charset="-78"/>
              <a:cs typeface="Alexandria" pitchFamily="2" charset="-78"/>
            </a:rPr>
            <a:t>المسئولية التقصيرية</a:t>
          </a:r>
        </a:p>
      </dgm:t>
    </dgm:pt>
    <dgm:pt modelId="{65D90E39-351C-4B4F-A922-E7A23AB0BA50}" type="parTrans" cxnId="{3AAB7AFF-217C-412D-A9A6-3233DBAC59F7}">
      <dgm:prSet/>
      <dgm:spPr/>
      <dgm:t>
        <a:bodyPr/>
        <a:lstStyle/>
        <a:p>
          <a:pPr rtl="1"/>
          <a:endParaRPr lang="ar-EG" b="1">
            <a:latin typeface="Alexandria" pitchFamily="2" charset="-78"/>
            <a:cs typeface="Alexandria" pitchFamily="2" charset="-78"/>
          </a:endParaRPr>
        </a:p>
      </dgm:t>
    </dgm:pt>
    <dgm:pt modelId="{8DE92E2E-6EB7-4EA1-8A9D-BE3BE1ABF4AF}" type="sibTrans" cxnId="{3AAB7AFF-217C-412D-A9A6-3233DBAC59F7}">
      <dgm:prSet/>
      <dgm:spPr/>
      <dgm:t>
        <a:bodyPr/>
        <a:lstStyle/>
        <a:p>
          <a:pPr rtl="1"/>
          <a:endParaRPr lang="ar-EG"/>
        </a:p>
      </dgm:t>
    </dgm:pt>
    <dgm:pt modelId="{67FA06D7-5363-47A2-91BB-D476A709AE91}">
      <dgm:prSet phldrT="[نص]" custT="1"/>
      <dgm:spPr/>
      <dgm:t>
        <a:bodyPr/>
        <a:lstStyle/>
        <a:p>
          <a:pPr rtl="1"/>
          <a:r>
            <a:rPr lang="ar-EG" sz="3200" b="1" dirty="0">
              <a:latin typeface="Alexandria" pitchFamily="2" charset="-78"/>
              <a:cs typeface="Alexandria" pitchFamily="2" charset="-78"/>
            </a:rPr>
            <a:t>المسئولية العقدية</a:t>
          </a:r>
        </a:p>
      </dgm:t>
    </dgm:pt>
    <dgm:pt modelId="{4CB29FBE-492B-4531-BFD8-30A2EC916DA6}" type="parTrans" cxnId="{911FB1B7-4A91-4206-A066-C37D3D25049D}">
      <dgm:prSet/>
      <dgm:spPr/>
      <dgm:t>
        <a:bodyPr/>
        <a:lstStyle/>
        <a:p>
          <a:pPr rtl="1"/>
          <a:endParaRPr lang="ar-EG" b="1">
            <a:latin typeface="Alexandria" pitchFamily="2" charset="-78"/>
            <a:cs typeface="Alexandria" pitchFamily="2" charset="-78"/>
          </a:endParaRPr>
        </a:p>
      </dgm:t>
    </dgm:pt>
    <dgm:pt modelId="{780843F8-8186-4954-BC01-E35A2A3CA7AD}" type="sibTrans" cxnId="{911FB1B7-4A91-4206-A066-C37D3D25049D}">
      <dgm:prSet/>
      <dgm:spPr/>
      <dgm:t>
        <a:bodyPr/>
        <a:lstStyle/>
        <a:p>
          <a:pPr rtl="1"/>
          <a:endParaRPr lang="ar-EG"/>
        </a:p>
      </dgm:t>
    </dgm:pt>
    <dgm:pt modelId="{DD360102-5F5A-4FF2-AC78-3EDD558F635B}" type="pres">
      <dgm:prSet presAssocID="{70992C73-E326-43C2-B723-1B3E374E85B5}" presName="hierChild1" presStyleCnt="0">
        <dgm:presLayoutVars>
          <dgm:orgChart val="1"/>
          <dgm:chPref val="1"/>
          <dgm:dir/>
          <dgm:animOne val="branch"/>
          <dgm:animLvl val="lvl"/>
          <dgm:resizeHandles/>
        </dgm:presLayoutVars>
      </dgm:prSet>
      <dgm:spPr/>
    </dgm:pt>
    <dgm:pt modelId="{73949098-586C-410A-A469-13BAFA6391FD}" type="pres">
      <dgm:prSet presAssocID="{EF1808C5-5BF5-4B57-943F-810404CB5A20}" presName="hierRoot1" presStyleCnt="0">
        <dgm:presLayoutVars>
          <dgm:hierBranch val="init"/>
        </dgm:presLayoutVars>
      </dgm:prSet>
      <dgm:spPr/>
    </dgm:pt>
    <dgm:pt modelId="{392E2859-5690-4A9B-B797-C259421DE86F}" type="pres">
      <dgm:prSet presAssocID="{EF1808C5-5BF5-4B57-943F-810404CB5A20}" presName="rootComposite1" presStyleCnt="0"/>
      <dgm:spPr/>
    </dgm:pt>
    <dgm:pt modelId="{5DC78429-ABD9-491F-88EA-06DFF6A780B9}" type="pres">
      <dgm:prSet presAssocID="{EF1808C5-5BF5-4B57-943F-810404CB5A20}" presName="rootText1" presStyleLbl="node0" presStyleIdx="0" presStyleCnt="1" custScaleX="203179">
        <dgm:presLayoutVars>
          <dgm:chPref val="3"/>
        </dgm:presLayoutVars>
      </dgm:prSet>
      <dgm:spPr/>
    </dgm:pt>
    <dgm:pt modelId="{D6CF2C1F-8ABB-4BC6-9C65-03402DA77B06}" type="pres">
      <dgm:prSet presAssocID="{EF1808C5-5BF5-4B57-943F-810404CB5A20}" presName="rootConnector1" presStyleLbl="node1" presStyleIdx="0" presStyleCnt="0"/>
      <dgm:spPr/>
    </dgm:pt>
    <dgm:pt modelId="{C9342EAA-8C64-431E-A999-A93C7B701BC1}" type="pres">
      <dgm:prSet presAssocID="{EF1808C5-5BF5-4B57-943F-810404CB5A20}" presName="hierChild2" presStyleCnt="0"/>
      <dgm:spPr/>
    </dgm:pt>
    <dgm:pt modelId="{B798FECA-6241-4706-8905-BC9D83A0CC45}" type="pres">
      <dgm:prSet presAssocID="{65D90E39-351C-4B4F-A922-E7A23AB0BA50}" presName="Name37" presStyleLbl="parChTrans1D2" presStyleIdx="0" presStyleCnt="2"/>
      <dgm:spPr/>
    </dgm:pt>
    <dgm:pt modelId="{FF1BF5DC-2963-482A-9D7A-23E35CEA22E7}" type="pres">
      <dgm:prSet presAssocID="{2ACE6F8F-7E4E-4602-8AAE-A422E579BCE4}" presName="hierRoot2" presStyleCnt="0">
        <dgm:presLayoutVars>
          <dgm:hierBranch val="init"/>
        </dgm:presLayoutVars>
      </dgm:prSet>
      <dgm:spPr/>
    </dgm:pt>
    <dgm:pt modelId="{678C3353-6B35-4764-BC78-04E117B3AC01}" type="pres">
      <dgm:prSet presAssocID="{2ACE6F8F-7E4E-4602-8AAE-A422E579BCE4}" presName="rootComposite" presStyleCnt="0"/>
      <dgm:spPr/>
    </dgm:pt>
    <dgm:pt modelId="{D475971E-BCE2-4BC3-B197-5CE816247C0D}" type="pres">
      <dgm:prSet presAssocID="{2ACE6F8F-7E4E-4602-8AAE-A422E579BCE4}" presName="rootText" presStyleLbl="node2" presStyleIdx="0" presStyleCnt="2">
        <dgm:presLayoutVars>
          <dgm:chPref val="3"/>
        </dgm:presLayoutVars>
      </dgm:prSet>
      <dgm:spPr/>
    </dgm:pt>
    <dgm:pt modelId="{B5C841DF-99A8-4D70-813C-65098EF2DB0D}" type="pres">
      <dgm:prSet presAssocID="{2ACE6F8F-7E4E-4602-8AAE-A422E579BCE4}" presName="rootConnector" presStyleLbl="node2" presStyleIdx="0" presStyleCnt="2"/>
      <dgm:spPr/>
    </dgm:pt>
    <dgm:pt modelId="{DFFEF708-A760-451D-9F15-C5870AD491B9}" type="pres">
      <dgm:prSet presAssocID="{2ACE6F8F-7E4E-4602-8AAE-A422E579BCE4}" presName="hierChild4" presStyleCnt="0"/>
      <dgm:spPr/>
    </dgm:pt>
    <dgm:pt modelId="{2162006F-6F89-43D6-8162-CD64979CBF29}" type="pres">
      <dgm:prSet presAssocID="{2ACE6F8F-7E4E-4602-8AAE-A422E579BCE4}" presName="hierChild5" presStyleCnt="0"/>
      <dgm:spPr/>
    </dgm:pt>
    <dgm:pt modelId="{57CD1EF3-19C0-4C81-AFE7-8FB18B86C6AF}" type="pres">
      <dgm:prSet presAssocID="{4CB29FBE-492B-4531-BFD8-30A2EC916DA6}" presName="Name37" presStyleLbl="parChTrans1D2" presStyleIdx="1" presStyleCnt="2"/>
      <dgm:spPr/>
    </dgm:pt>
    <dgm:pt modelId="{0F70F98F-4AFB-4DC4-840A-B92AC38372BF}" type="pres">
      <dgm:prSet presAssocID="{67FA06D7-5363-47A2-91BB-D476A709AE91}" presName="hierRoot2" presStyleCnt="0">
        <dgm:presLayoutVars>
          <dgm:hierBranch val="init"/>
        </dgm:presLayoutVars>
      </dgm:prSet>
      <dgm:spPr/>
    </dgm:pt>
    <dgm:pt modelId="{AD64730D-0B02-4081-9441-8A334FB68C45}" type="pres">
      <dgm:prSet presAssocID="{67FA06D7-5363-47A2-91BB-D476A709AE91}" presName="rootComposite" presStyleCnt="0"/>
      <dgm:spPr/>
    </dgm:pt>
    <dgm:pt modelId="{FBE7F5B1-EA42-4CC7-A469-D709E7D808CE}" type="pres">
      <dgm:prSet presAssocID="{67FA06D7-5363-47A2-91BB-D476A709AE91}" presName="rootText" presStyleLbl="node2" presStyleIdx="1" presStyleCnt="2">
        <dgm:presLayoutVars>
          <dgm:chPref val="3"/>
        </dgm:presLayoutVars>
      </dgm:prSet>
      <dgm:spPr/>
    </dgm:pt>
    <dgm:pt modelId="{1977EB7C-FC4D-488F-9BD1-ADF1DBD42107}" type="pres">
      <dgm:prSet presAssocID="{67FA06D7-5363-47A2-91BB-D476A709AE91}" presName="rootConnector" presStyleLbl="node2" presStyleIdx="1" presStyleCnt="2"/>
      <dgm:spPr/>
    </dgm:pt>
    <dgm:pt modelId="{3CA63A1A-96D3-4B4D-9237-88262F02C5BE}" type="pres">
      <dgm:prSet presAssocID="{67FA06D7-5363-47A2-91BB-D476A709AE91}" presName="hierChild4" presStyleCnt="0"/>
      <dgm:spPr/>
    </dgm:pt>
    <dgm:pt modelId="{572970F2-5D54-475A-830D-418CBA2B8652}" type="pres">
      <dgm:prSet presAssocID="{67FA06D7-5363-47A2-91BB-D476A709AE91}" presName="hierChild5" presStyleCnt="0"/>
      <dgm:spPr/>
    </dgm:pt>
    <dgm:pt modelId="{F8461954-ABFD-416C-83C9-C2B24B9FCB9F}" type="pres">
      <dgm:prSet presAssocID="{EF1808C5-5BF5-4B57-943F-810404CB5A20}" presName="hierChild3" presStyleCnt="0"/>
      <dgm:spPr/>
    </dgm:pt>
  </dgm:ptLst>
  <dgm:cxnLst>
    <dgm:cxn modelId="{E7C5ED2B-FF46-4855-AE32-96D78D402B80}" type="presOf" srcId="{65D90E39-351C-4B4F-A922-E7A23AB0BA50}" destId="{B798FECA-6241-4706-8905-BC9D83A0CC45}" srcOrd="0" destOrd="0" presId="urn:microsoft.com/office/officeart/2005/8/layout/orgChart1"/>
    <dgm:cxn modelId="{31D2E04B-D4C4-4818-B062-0C845D74AEA1}" type="presOf" srcId="{EF1808C5-5BF5-4B57-943F-810404CB5A20}" destId="{5DC78429-ABD9-491F-88EA-06DFF6A780B9}" srcOrd="0" destOrd="0" presId="urn:microsoft.com/office/officeart/2005/8/layout/orgChart1"/>
    <dgm:cxn modelId="{C8CF708B-D413-4A97-B153-864A65FCA2BF}" type="presOf" srcId="{67FA06D7-5363-47A2-91BB-D476A709AE91}" destId="{1977EB7C-FC4D-488F-9BD1-ADF1DBD42107}" srcOrd="1" destOrd="0" presId="urn:microsoft.com/office/officeart/2005/8/layout/orgChart1"/>
    <dgm:cxn modelId="{182E5295-89DE-420A-A02B-993F3DC8CCE9}" type="presOf" srcId="{70992C73-E326-43C2-B723-1B3E374E85B5}" destId="{DD360102-5F5A-4FF2-AC78-3EDD558F635B}" srcOrd="0" destOrd="0" presId="urn:microsoft.com/office/officeart/2005/8/layout/orgChart1"/>
    <dgm:cxn modelId="{B081F79B-5807-4D47-9B5E-D08D78BF0F58}" type="presOf" srcId="{4CB29FBE-492B-4531-BFD8-30A2EC916DA6}" destId="{57CD1EF3-19C0-4C81-AFE7-8FB18B86C6AF}" srcOrd="0" destOrd="0" presId="urn:microsoft.com/office/officeart/2005/8/layout/orgChart1"/>
    <dgm:cxn modelId="{66108B9F-7F76-44CC-AD4C-A1BE14D4B448}" type="presOf" srcId="{67FA06D7-5363-47A2-91BB-D476A709AE91}" destId="{FBE7F5B1-EA42-4CC7-A469-D709E7D808CE}" srcOrd="0" destOrd="0" presId="urn:microsoft.com/office/officeart/2005/8/layout/orgChart1"/>
    <dgm:cxn modelId="{911FB1B7-4A91-4206-A066-C37D3D25049D}" srcId="{EF1808C5-5BF5-4B57-943F-810404CB5A20}" destId="{67FA06D7-5363-47A2-91BB-D476A709AE91}" srcOrd="1" destOrd="0" parTransId="{4CB29FBE-492B-4531-BFD8-30A2EC916DA6}" sibTransId="{780843F8-8186-4954-BC01-E35A2A3CA7AD}"/>
    <dgm:cxn modelId="{7C6715BD-B3F8-418B-B856-8A5B125B60D6}" srcId="{70992C73-E326-43C2-B723-1B3E374E85B5}" destId="{EF1808C5-5BF5-4B57-943F-810404CB5A20}" srcOrd="0" destOrd="0" parTransId="{29234DDB-CBF5-4160-9883-7770B25C2559}" sibTransId="{EED3E868-0020-4ACD-80B3-27BF3840AF4C}"/>
    <dgm:cxn modelId="{10FB92BD-45F0-460D-974C-AA483B44C28C}" type="presOf" srcId="{2ACE6F8F-7E4E-4602-8AAE-A422E579BCE4}" destId="{D475971E-BCE2-4BC3-B197-5CE816247C0D}" srcOrd="0" destOrd="0" presId="urn:microsoft.com/office/officeart/2005/8/layout/orgChart1"/>
    <dgm:cxn modelId="{CE345BD4-F1E5-4165-8C39-326753C9802B}" type="presOf" srcId="{EF1808C5-5BF5-4B57-943F-810404CB5A20}" destId="{D6CF2C1F-8ABB-4BC6-9C65-03402DA77B06}" srcOrd="1" destOrd="0" presId="urn:microsoft.com/office/officeart/2005/8/layout/orgChart1"/>
    <dgm:cxn modelId="{F71401FB-8BA6-4ED4-933B-072484176DCB}" type="presOf" srcId="{2ACE6F8F-7E4E-4602-8AAE-A422E579BCE4}" destId="{B5C841DF-99A8-4D70-813C-65098EF2DB0D}" srcOrd="1" destOrd="0" presId="urn:microsoft.com/office/officeart/2005/8/layout/orgChart1"/>
    <dgm:cxn modelId="{3AAB7AFF-217C-412D-A9A6-3233DBAC59F7}" srcId="{EF1808C5-5BF5-4B57-943F-810404CB5A20}" destId="{2ACE6F8F-7E4E-4602-8AAE-A422E579BCE4}" srcOrd="0" destOrd="0" parTransId="{65D90E39-351C-4B4F-A922-E7A23AB0BA50}" sibTransId="{8DE92E2E-6EB7-4EA1-8A9D-BE3BE1ABF4AF}"/>
    <dgm:cxn modelId="{C9775D82-918B-4698-93A2-1D2C8BDB9CB0}" type="presParOf" srcId="{DD360102-5F5A-4FF2-AC78-3EDD558F635B}" destId="{73949098-586C-410A-A469-13BAFA6391FD}" srcOrd="0" destOrd="0" presId="urn:microsoft.com/office/officeart/2005/8/layout/orgChart1"/>
    <dgm:cxn modelId="{A7A3F85A-E83F-4D5A-BE00-DC2662E93F7C}" type="presParOf" srcId="{73949098-586C-410A-A469-13BAFA6391FD}" destId="{392E2859-5690-4A9B-B797-C259421DE86F}" srcOrd="0" destOrd="0" presId="urn:microsoft.com/office/officeart/2005/8/layout/orgChart1"/>
    <dgm:cxn modelId="{89C369D4-9E7C-45B4-BD0F-4522AE0E70B0}" type="presParOf" srcId="{392E2859-5690-4A9B-B797-C259421DE86F}" destId="{5DC78429-ABD9-491F-88EA-06DFF6A780B9}" srcOrd="0" destOrd="0" presId="urn:microsoft.com/office/officeart/2005/8/layout/orgChart1"/>
    <dgm:cxn modelId="{6086597B-8DB8-4C7C-BFA4-155B1FABA4AA}" type="presParOf" srcId="{392E2859-5690-4A9B-B797-C259421DE86F}" destId="{D6CF2C1F-8ABB-4BC6-9C65-03402DA77B06}" srcOrd="1" destOrd="0" presId="urn:microsoft.com/office/officeart/2005/8/layout/orgChart1"/>
    <dgm:cxn modelId="{C84AFBE7-456D-4CE6-91DA-5ABC62F69C15}" type="presParOf" srcId="{73949098-586C-410A-A469-13BAFA6391FD}" destId="{C9342EAA-8C64-431E-A999-A93C7B701BC1}" srcOrd="1" destOrd="0" presId="urn:microsoft.com/office/officeart/2005/8/layout/orgChart1"/>
    <dgm:cxn modelId="{BF723C4F-9663-482C-92A5-A23FFC8B976C}" type="presParOf" srcId="{C9342EAA-8C64-431E-A999-A93C7B701BC1}" destId="{B798FECA-6241-4706-8905-BC9D83A0CC45}" srcOrd="0" destOrd="0" presId="urn:microsoft.com/office/officeart/2005/8/layout/orgChart1"/>
    <dgm:cxn modelId="{9DD7D59D-7432-4AFE-97F3-211C6A46501F}" type="presParOf" srcId="{C9342EAA-8C64-431E-A999-A93C7B701BC1}" destId="{FF1BF5DC-2963-482A-9D7A-23E35CEA22E7}" srcOrd="1" destOrd="0" presId="urn:microsoft.com/office/officeart/2005/8/layout/orgChart1"/>
    <dgm:cxn modelId="{3F1EB84F-760D-4339-9AE8-9162FFC524F6}" type="presParOf" srcId="{FF1BF5DC-2963-482A-9D7A-23E35CEA22E7}" destId="{678C3353-6B35-4764-BC78-04E117B3AC01}" srcOrd="0" destOrd="0" presId="urn:microsoft.com/office/officeart/2005/8/layout/orgChart1"/>
    <dgm:cxn modelId="{F11C8F0D-082D-4360-8BAD-285845F45361}" type="presParOf" srcId="{678C3353-6B35-4764-BC78-04E117B3AC01}" destId="{D475971E-BCE2-4BC3-B197-5CE816247C0D}" srcOrd="0" destOrd="0" presId="urn:microsoft.com/office/officeart/2005/8/layout/orgChart1"/>
    <dgm:cxn modelId="{856303EE-3FAB-4325-9A7E-C3725D771094}" type="presParOf" srcId="{678C3353-6B35-4764-BC78-04E117B3AC01}" destId="{B5C841DF-99A8-4D70-813C-65098EF2DB0D}" srcOrd="1" destOrd="0" presId="urn:microsoft.com/office/officeart/2005/8/layout/orgChart1"/>
    <dgm:cxn modelId="{DE11F11D-3BC2-470E-8253-1D2ADD10A681}" type="presParOf" srcId="{FF1BF5DC-2963-482A-9D7A-23E35CEA22E7}" destId="{DFFEF708-A760-451D-9F15-C5870AD491B9}" srcOrd="1" destOrd="0" presId="urn:microsoft.com/office/officeart/2005/8/layout/orgChart1"/>
    <dgm:cxn modelId="{56C9CDD2-369E-482A-A509-09D480C74954}" type="presParOf" srcId="{FF1BF5DC-2963-482A-9D7A-23E35CEA22E7}" destId="{2162006F-6F89-43D6-8162-CD64979CBF29}" srcOrd="2" destOrd="0" presId="urn:microsoft.com/office/officeart/2005/8/layout/orgChart1"/>
    <dgm:cxn modelId="{D7FECBD7-5591-4B7A-81FF-7471BEC266BF}" type="presParOf" srcId="{C9342EAA-8C64-431E-A999-A93C7B701BC1}" destId="{57CD1EF3-19C0-4C81-AFE7-8FB18B86C6AF}" srcOrd="2" destOrd="0" presId="urn:microsoft.com/office/officeart/2005/8/layout/orgChart1"/>
    <dgm:cxn modelId="{5AC0387A-69FC-4155-910E-FE1BE11A8257}" type="presParOf" srcId="{C9342EAA-8C64-431E-A999-A93C7B701BC1}" destId="{0F70F98F-4AFB-4DC4-840A-B92AC38372BF}" srcOrd="3" destOrd="0" presId="urn:microsoft.com/office/officeart/2005/8/layout/orgChart1"/>
    <dgm:cxn modelId="{6B371430-1573-44A2-8311-B29AEE0A0B01}" type="presParOf" srcId="{0F70F98F-4AFB-4DC4-840A-B92AC38372BF}" destId="{AD64730D-0B02-4081-9441-8A334FB68C45}" srcOrd="0" destOrd="0" presId="urn:microsoft.com/office/officeart/2005/8/layout/orgChart1"/>
    <dgm:cxn modelId="{6598B251-7133-4CAB-89D7-7FAEB7553E26}" type="presParOf" srcId="{AD64730D-0B02-4081-9441-8A334FB68C45}" destId="{FBE7F5B1-EA42-4CC7-A469-D709E7D808CE}" srcOrd="0" destOrd="0" presId="urn:microsoft.com/office/officeart/2005/8/layout/orgChart1"/>
    <dgm:cxn modelId="{2EFB7D29-5FEC-445D-926B-04DA57DE859C}" type="presParOf" srcId="{AD64730D-0B02-4081-9441-8A334FB68C45}" destId="{1977EB7C-FC4D-488F-9BD1-ADF1DBD42107}" srcOrd="1" destOrd="0" presId="urn:microsoft.com/office/officeart/2005/8/layout/orgChart1"/>
    <dgm:cxn modelId="{63CBF3B8-806B-4B40-8D03-7B7BC130D8FC}" type="presParOf" srcId="{0F70F98F-4AFB-4DC4-840A-B92AC38372BF}" destId="{3CA63A1A-96D3-4B4D-9237-88262F02C5BE}" srcOrd="1" destOrd="0" presId="urn:microsoft.com/office/officeart/2005/8/layout/orgChart1"/>
    <dgm:cxn modelId="{B74A6AEC-4BA2-4BC1-BD16-4ACEB6A6462F}" type="presParOf" srcId="{0F70F98F-4AFB-4DC4-840A-B92AC38372BF}" destId="{572970F2-5D54-475A-830D-418CBA2B8652}" srcOrd="2" destOrd="0" presId="urn:microsoft.com/office/officeart/2005/8/layout/orgChart1"/>
    <dgm:cxn modelId="{F7996C0B-A5BA-4228-AA0D-9466053A35BF}" type="presParOf" srcId="{73949098-586C-410A-A469-13BAFA6391FD}" destId="{F8461954-ABFD-416C-83C9-C2B24B9FCB9F}" srcOrd="2" destOrd="0" presId="urn:microsoft.com/office/officeart/2005/8/layout/orgChart1"/>
  </dgm:cxnLst>
  <dgm:bg>
    <a:solidFill>
      <a:schemeClr val="bg1"/>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743C86-587E-4269-8E46-EBFBD4277ACD}" type="doc">
      <dgm:prSet loTypeId="urn:microsoft.com/office/officeart/2008/layout/HorizontalMultiLevelHierarchy" loCatId="hierarchy" qsTypeId="urn:microsoft.com/office/officeart/2005/8/quickstyle/3d6" qsCatId="3D" csTypeId="urn:microsoft.com/office/officeart/2005/8/colors/accent1_2" csCatId="accent1" phldr="1"/>
      <dgm:spPr/>
      <dgm:t>
        <a:bodyPr/>
        <a:lstStyle/>
        <a:p>
          <a:pPr rtl="1"/>
          <a:endParaRPr lang="ar-EG"/>
        </a:p>
      </dgm:t>
    </dgm:pt>
    <dgm:pt modelId="{6FB549F0-61F8-4050-AB8E-F53E785DEE01}">
      <dgm:prSet phldrT="[نص]" custT="1"/>
      <dgm:spPr/>
      <dgm:t>
        <a:bodyPr/>
        <a:lstStyle/>
        <a:p>
          <a:pPr rtl="1"/>
          <a:r>
            <a:rPr lang="ar-EG" sz="2800" b="1" dirty="0">
              <a:latin typeface="Alexandria" pitchFamily="2" charset="-78"/>
              <a:cs typeface="Alexandria" pitchFamily="2" charset="-78"/>
            </a:rPr>
            <a:t>أركان المسئولية المدنية</a:t>
          </a:r>
        </a:p>
      </dgm:t>
    </dgm:pt>
    <dgm:pt modelId="{0926DC74-B7BE-4EBF-88EF-7E38F9B3D338}" type="parTrans" cxnId="{C9B3E205-3FF6-40F4-A034-525A22906EAA}">
      <dgm:prSet/>
      <dgm:spPr/>
      <dgm:t>
        <a:bodyPr/>
        <a:lstStyle/>
        <a:p>
          <a:pPr rtl="1"/>
          <a:endParaRPr lang="ar-EG"/>
        </a:p>
      </dgm:t>
    </dgm:pt>
    <dgm:pt modelId="{5FF82481-D864-4F7D-B53C-B6EC4C24AE60}" type="sibTrans" cxnId="{C9B3E205-3FF6-40F4-A034-525A22906EAA}">
      <dgm:prSet/>
      <dgm:spPr/>
      <dgm:t>
        <a:bodyPr/>
        <a:lstStyle/>
        <a:p>
          <a:pPr rtl="1"/>
          <a:endParaRPr lang="ar-EG"/>
        </a:p>
      </dgm:t>
    </dgm:pt>
    <dgm:pt modelId="{4923185F-6809-47F8-94C5-32E083051AA7}">
      <dgm:prSet phldrT="[نص]" custT="1"/>
      <dgm:spPr/>
      <dgm:t>
        <a:bodyPr/>
        <a:lstStyle/>
        <a:p>
          <a:pPr rtl="1"/>
          <a:r>
            <a:rPr lang="ar-EG" sz="2800" b="1" dirty="0">
              <a:latin typeface="Alexandria" pitchFamily="2" charset="-78"/>
              <a:cs typeface="Alexandria" pitchFamily="2" charset="-78"/>
            </a:rPr>
            <a:t>الخطأ</a:t>
          </a:r>
        </a:p>
      </dgm:t>
    </dgm:pt>
    <dgm:pt modelId="{601D4B29-9029-44B0-B085-60718D570F00}" type="parTrans" cxnId="{F12670B9-9559-4438-817B-A107218ABB35}">
      <dgm:prSet custT="1"/>
      <dgm:spPr/>
      <dgm:t>
        <a:bodyPr/>
        <a:lstStyle/>
        <a:p>
          <a:pPr rtl="1"/>
          <a:endParaRPr lang="ar-EG" sz="2800" b="1">
            <a:latin typeface="Alexandria" pitchFamily="2" charset="-78"/>
            <a:cs typeface="Alexandria" pitchFamily="2" charset="-78"/>
          </a:endParaRPr>
        </a:p>
      </dgm:t>
    </dgm:pt>
    <dgm:pt modelId="{C66988EC-CC01-44EB-A025-9AE4A16278FE}" type="sibTrans" cxnId="{F12670B9-9559-4438-817B-A107218ABB35}">
      <dgm:prSet/>
      <dgm:spPr/>
      <dgm:t>
        <a:bodyPr/>
        <a:lstStyle/>
        <a:p>
          <a:pPr rtl="1"/>
          <a:endParaRPr lang="ar-EG"/>
        </a:p>
      </dgm:t>
    </dgm:pt>
    <dgm:pt modelId="{B562442C-6438-4E53-BEC0-D6399A12B4E9}">
      <dgm:prSet phldrT="[نص]" custT="1"/>
      <dgm:spPr/>
      <dgm:t>
        <a:bodyPr/>
        <a:lstStyle/>
        <a:p>
          <a:pPr rtl="1"/>
          <a:r>
            <a:rPr lang="ar-EG" sz="2800" b="1" dirty="0">
              <a:latin typeface="Alexandria" pitchFamily="2" charset="-78"/>
              <a:cs typeface="Alexandria" pitchFamily="2" charset="-78"/>
            </a:rPr>
            <a:t>الضرر</a:t>
          </a:r>
        </a:p>
      </dgm:t>
    </dgm:pt>
    <dgm:pt modelId="{F311CB6C-7C78-4BC4-8EDF-388BA5E78FB0}" type="parTrans" cxnId="{720E17B4-A3AD-4D96-A931-D14218F89C78}">
      <dgm:prSet custT="1"/>
      <dgm:spPr/>
      <dgm:t>
        <a:bodyPr/>
        <a:lstStyle/>
        <a:p>
          <a:pPr rtl="1"/>
          <a:endParaRPr lang="ar-EG" sz="2800" b="1">
            <a:latin typeface="Alexandria" pitchFamily="2" charset="-78"/>
            <a:cs typeface="Alexandria" pitchFamily="2" charset="-78"/>
          </a:endParaRPr>
        </a:p>
      </dgm:t>
    </dgm:pt>
    <dgm:pt modelId="{00BACA9B-B66F-4186-B487-2AD48DA49746}" type="sibTrans" cxnId="{720E17B4-A3AD-4D96-A931-D14218F89C78}">
      <dgm:prSet/>
      <dgm:spPr/>
      <dgm:t>
        <a:bodyPr/>
        <a:lstStyle/>
        <a:p>
          <a:pPr rtl="1"/>
          <a:endParaRPr lang="ar-EG"/>
        </a:p>
      </dgm:t>
    </dgm:pt>
    <dgm:pt modelId="{1A27BF67-B1C0-445A-A6EB-D345A7616793}">
      <dgm:prSet phldrT="[نص]" custT="1"/>
      <dgm:spPr/>
      <dgm:t>
        <a:bodyPr/>
        <a:lstStyle/>
        <a:p>
          <a:pPr rtl="1"/>
          <a:r>
            <a:rPr lang="ar-EG" sz="2800" b="1" dirty="0">
              <a:latin typeface="Alexandria" pitchFamily="2" charset="-78"/>
              <a:cs typeface="Alexandria" pitchFamily="2" charset="-78"/>
            </a:rPr>
            <a:t>علاقة السببية </a:t>
          </a:r>
        </a:p>
      </dgm:t>
    </dgm:pt>
    <dgm:pt modelId="{D66991CB-858C-48CC-9CEF-32A5C6E91834}" type="parTrans" cxnId="{B56436CA-F71D-4995-B261-D3E503EEDEE3}">
      <dgm:prSet custT="1"/>
      <dgm:spPr/>
      <dgm:t>
        <a:bodyPr/>
        <a:lstStyle/>
        <a:p>
          <a:pPr rtl="1"/>
          <a:endParaRPr lang="ar-EG" sz="2800" b="1">
            <a:latin typeface="Alexandria" pitchFamily="2" charset="-78"/>
            <a:cs typeface="Alexandria" pitchFamily="2" charset="-78"/>
          </a:endParaRPr>
        </a:p>
      </dgm:t>
    </dgm:pt>
    <dgm:pt modelId="{EE0C9E22-6844-44B7-8315-B0F6477B2E99}" type="sibTrans" cxnId="{B56436CA-F71D-4995-B261-D3E503EEDEE3}">
      <dgm:prSet/>
      <dgm:spPr/>
      <dgm:t>
        <a:bodyPr/>
        <a:lstStyle/>
        <a:p>
          <a:pPr rtl="1"/>
          <a:endParaRPr lang="ar-EG"/>
        </a:p>
      </dgm:t>
    </dgm:pt>
    <dgm:pt modelId="{A056AADD-F571-4611-8DAE-271ACF16AA7E}" type="pres">
      <dgm:prSet presAssocID="{07743C86-587E-4269-8E46-EBFBD4277ACD}" presName="Name0" presStyleCnt="0">
        <dgm:presLayoutVars>
          <dgm:chPref val="1"/>
          <dgm:dir/>
          <dgm:animOne val="branch"/>
          <dgm:animLvl val="lvl"/>
          <dgm:resizeHandles val="exact"/>
        </dgm:presLayoutVars>
      </dgm:prSet>
      <dgm:spPr/>
    </dgm:pt>
    <dgm:pt modelId="{9FB2EA6E-96D9-4501-8E40-7E1C6817C49D}" type="pres">
      <dgm:prSet presAssocID="{6FB549F0-61F8-4050-AB8E-F53E785DEE01}" presName="root1" presStyleCnt="0"/>
      <dgm:spPr/>
    </dgm:pt>
    <dgm:pt modelId="{4247FB23-9CC6-40CC-886A-A80A6ED5B90F}" type="pres">
      <dgm:prSet presAssocID="{6FB549F0-61F8-4050-AB8E-F53E785DEE01}" presName="LevelOneTextNode" presStyleLbl="node0" presStyleIdx="0" presStyleCnt="1">
        <dgm:presLayoutVars>
          <dgm:chPref val="3"/>
        </dgm:presLayoutVars>
      </dgm:prSet>
      <dgm:spPr/>
    </dgm:pt>
    <dgm:pt modelId="{570AB41B-3D96-403E-88D2-C21EBA29B20D}" type="pres">
      <dgm:prSet presAssocID="{6FB549F0-61F8-4050-AB8E-F53E785DEE01}" presName="level2hierChild" presStyleCnt="0"/>
      <dgm:spPr/>
    </dgm:pt>
    <dgm:pt modelId="{5A546B2E-214C-4759-9338-7BCE02A92DB1}" type="pres">
      <dgm:prSet presAssocID="{601D4B29-9029-44B0-B085-60718D570F00}" presName="conn2-1" presStyleLbl="parChTrans1D2" presStyleIdx="0" presStyleCnt="3"/>
      <dgm:spPr/>
    </dgm:pt>
    <dgm:pt modelId="{EB481067-78F1-4525-932F-3FB23272CD7C}" type="pres">
      <dgm:prSet presAssocID="{601D4B29-9029-44B0-B085-60718D570F00}" presName="connTx" presStyleLbl="parChTrans1D2" presStyleIdx="0" presStyleCnt="3"/>
      <dgm:spPr/>
    </dgm:pt>
    <dgm:pt modelId="{C3E579D0-3C86-4A73-87F0-0C179DDC0EE9}" type="pres">
      <dgm:prSet presAssocID="{4923185F-6809-47F8-94C5-32E083051AA7}" presName="root2" presStyleCnt="0"/>
      <dgm:spPr/>
    </dgm:pt>
    <dgm:pt modelId="{2B002818-D05C-4445-BFA7-32EC1B6033F7}" type="pres">
      <dgm:prSet presAssocID="{4923185F-6809-47F8-94C5-32E083051AA7}" presName="LevelTwoTextNode" presStyleLbl="node2" presStyleIdx="0" presStyleCnt="3">
        <dgm:presLayoutVars>
          <dgm:chPref val="3"/>
        </dgm:presLayoutVars>
      </dgm:prSet>
      <dgm:spPr/>
    </dgm:pt>
    <dgm:pt modelId="{BDBA32F3-0C2D-450A-9A38-7B0C9291CAF7}" type="pres">
      <dgm:prSet presAssocID="{4923185F-6809-47F8-94C5-32E083051AA7}" presName="level3hierChild" presStyleCnt="0"/>
      <dgm:spPr/>
    </dgm:pt>
    <dgm:pt modelId="{BAFB95D0-840C-461D-AF0C-29D9142EDFFD}" type="pres">
      <dgm:prSet presAssocID="{F311CB6C-7C78-4BC4-8EDF-388BA5E78FB0}" presName="conn2-1" presStyleLbl="parChTrans1D2" presStyleIdx="1" presStyleCnt="3"/>
      <dgm:spPr/>
    </dgm:pt>
    <dgm:pt modelId="{4691AB92-9275-4F4E-8364-06A798308075}" type="pres">
      <dgm:prSet presAssocID="{F311CB6C-7C78-4BC4-8EDF-388BA5E78FB0}" presName="connTx" presStyleLbl="parChTrans1D2" presStyleIdx="1" presStyleCnt="3"/>
      <dgm:spPr/>
    </dgm:pt>
    <dgm:pt modelId="{AFEF2B42-F3CA-4C2D-9CCF-DAC06227447B}" type="pres">
      <dgm:prSet presAssocID="{B562442C-6438-4E53-BEC0-D6399A12B4E9}" presName="root2" presStyleCnt="0"/>
      <dgm:spPr/>
    </dgm:pt>
    <dgm:pt modelId="{C2966F6E-123E-46F3-881B-B24BC33471C5}" type="pres">
      <dgm:prSet presAssocID="{B562442C-6438-4E53-BEC0-D6399A12B4E9}" presName="LevelTwoTextNode" presStyleLbl="node2" presStyleIdx="1" presStyleCnt="3">
        <dgm:presLayoutVars>
          <dgm:chPref val="3"/>
        </dgm:presLayoutVars>
      </dgm:prSet>
      <dgm:spPr/>
    </dgm:pt>
    <dgm:pt modelId="{603C69D8-6C2B-4A19-9BDB-BDFE0F0EA64D}" type="pres">
      <dgm:prSet presAssocID="{B562442C-6438-4E53-BEC0-D6399A12B4E9}" presName="level3hierChild" presStyleCnt="0"/>
      <dgm:spPr/>
    </dgm:pt>
    <dgm:pt modelId="{8B699C3E-23DD-4D13-9236-2E7058D901FE}" type="pres">
      <dgm:prSet presAssocID="{D66991CB-858C-48CC-9CEF-32A5C6E91834}" presName="conn2-1" presStyleLbl="parChTrans1D2" presStyleIdx="2" presStyleCnt="3"/>
      <dgm:spPr/>
    </dgm:pt>
    <dgm:pt modelId="{018B489B-0F8A-489D-B2A7-72426A383BA6}" type="pres">
      <dgm:prSet presAssocID="{D66991CB-858C-48CC-9CEF-32A5C6E91834}" presName="connTx" presStyleLbl="parChTrans1D2" presStyleIdx="2" presStyleCnt="3"/>
      <dgm:spPr/>
    </dgm:pt>
    <dgm:pt modelId="{1D650065-6EBE-48DF-89B8-E8674256876B}" type="pres">
      <dgm:prSet presAssocID="{1A27BF67-B1C0-445A-A6EB-D345A7616793}" presName="root2" presStyleCnt="0"/>
      <dgm:spPr/>
    </dgm:pt>
    <dgm:pt modelId="{145ACE03-B90C-47A1-B62B-1C48B5321409}" type="pres">
      <dgm:prSet presAssocID="{1A27BF67-B1C0-445A-A6EB-D345A7616793}" presName="LevelTwoTextNode" presStyleLbl="node2" presStyleIdx="2" presStyleCnt="3">
        <dgm:presLayoutVars>
          <dgm:chPref val="3"/>
        </dgm:presLayoutVars>
      </dgm:prSet>
      <dgm:spPr/>
    </dgm:pt>
    <dgm:pt modelId="{48D1491D-A306-4EC1-B99A-31902FF82877}" type="pres">
      <dgm:prSet presAssocID="{1A27BF67-B1C0-445A-A6EB-D345A7616793}" presName="level3hierChild" presStyleCnt="0"/>
      <dgm:spPr/>
    </dgm:pt>
  </dgm:ptLst>
  <dgm:cxnLst>
    <dgm:cxn modelId="{C9B3E205-3FF6-40F4-A034-525A22906EAA}" srcId="{07743C86-587E-4269-8E46-EBFBD4277ACD}" destId="{6FB549F0-61F8-4050-AB8E-F53E785DEE01}" srcOrd="0" destOrd="0" parTransId="{0926DC74-B7BE-4EBF-88EF-7E38F9B3D338}" sibTransId="{5FF82481-D864-4F7D-B53C-B6EC4C24AE60}"/>
    <dgm:cxn modelId="{28336015-C6EA-49E0-8C4C-D4C93D3024FB}" type="presOf" srcId="{6FB549F0-61F8-4050-AB8E-F53E785DEE01}" destId="{4247FB23-9CC6-40CC-886A-A80A6ED5B90F}" srcOrd="0" destOrd="0" presId="urn:microsoft.com/office/officeart/2008/layout/HorizontalMultiLevelHierarchy"/>
    <dgm:cxn modelId="{52A22E3F-19CC-4D00-B290-7E8215DC8A81}" type="presOf" srcId="{4923185F-6809-47F8-94C5-32E083051AA7}" destId="{2B002818-D05C-4445-BFA7-32EC1B6033F7}" srcOrd="0" destOrd="0" presId="urn:microsoft.com/office/officeart/2008/layout/HorizontalMultiLevelHierarchy"/>
    <dgm:cxn modelId="{353D2353-3768-417F-9DDA-2BD34DFC8367}" type="presOf" srcId="{601D4B29-9029-44B0-B085-60718D570F00}" destId="{EB481067-78F1-4525-932F-3FB23272CD7C}" srcOrd="1" destOrd="0" presId="urn:microsoft.com/office/officeart/2008/layout/HorizontalMultiLevelHierarchy"/>
    <dgm:cxn modelId="{57801077-3E60-4E71-9E16-380255005E18}" type="presOf" srcId="{07743C86-587E-4269-8E46-EBFBD4277ACD}" destId="{A056AADD-F571-4611-8DAE-271ACF16AA7E}" srcOrd="0" destOrd="0" presId="urn:microsoft.com/office/officeart/2008/layout/HorizontalMultiLevelHierarchy"/>
    <dgm:cxn modelId="{50AA5680-497B-4C2C-AD1E-8703EE10F6C3}" type="presOf" srcId="{F311CB6C-7C78-4BC4-8EDF-388BA5E78FB0}" destId="{BAFB95D0-840C-461D-AF0C-29D9142EDFFD}" srcOrd="0" destOrd="0" presId="urn:microsoft.com/office/officeart/2008/layout/HorizontalMultiLevelHierarchy"/>
    <dgm:cxn modelId="{201043B0-64AA-4A9E-83C9-E651EE3B62B6}" type="presOf" srcId="{D66991CB-858C-48CC-9CEF-32A5C6E91834}" destId="{8B699C3E-23DD-4D13-9236-2E7058D901FE}" srcOrd="0" destOrd="0" presId="urn:microsoft.com/office/officeart/2008/layout/HorizontalMultiLevelHierarchy"/>
    <dgm:cxn modelId="{720E17B4-A3AD-4D96-A931-D14218F89C78}" srcId="{6FB549F0-61F8-4050-AB8E-F53E785DEE01}" destId="{B562442C-6438-4E53-BEC0-D6399A12B4E9}" srcOrd="1" destOrd="0" parTransId="{F311CB6C-7C78-4BC4-8EDF-388BA5E78FB0}" sibTransId="{00BACA9B-B66F-4186-B487-2AD48DA49746}"/>
    <dgm:cxn modelId="{F12670B9-9559-4438-817B-A107218ABB35}" srcId="{6FB549F0-61F8-4050-AB8E-F53E785DEE01}" destId="{4923185F-6809-47F8-94C5-32E083051AA7}" srcOrd="0" destOrd="0" parTransId="{601D4B29-9029-44B0-B085-60718D570F00}" sibTransId="{C66988EC-CC01-44EB-A025-9AE4A16278FE}"/>
    <dgm:cxn modelId="{B56436CA-F71D-4995-B261-D3E503EEDEE3}" srcId="{6FB549F0-61F8-4050-AB8E-F53E785DEE01}" destId="{1A27BF67-B1C0-445A-A6EB-D345A7616793}" srcOrd="2" destOrd="0" parTransId="{D66991CB-858C-48CC-9CEF-32A5C6E91834}" sibTransId="{EE0C9E22-6844-44B7-8315-B0F6477B2E99}"/>
    <dgm:cxn modelId="{3D5E4BCB-E92D-4313-840E-38987FBA639E}" type="presOf" srcId="{1A27BF67-B1C0-445A-A6EB-D345A7616793}" destId="{145ACE03-B90C-47A1-B62B-1C48B5321409}" srcOrd="0" destOrd="0" presId="urn:microsoft.com/office/officeart/2008/layout/HorizontalMultiLevelHierarchy"/>
    <dgm:cxn modelId="{680E8BCF-5F35-4313-9E0A-10AC45414A9F}" type="presOf" srcId="{601D4B29-9029-44B0-B085-60718D570F00}" destId="{5A546B2E-214C-4759-9338-7BCE02A92DB1}" srcOrd="0" destOrd="0" presId="urn:microsoft.com/office/officeart/2008/layout/HorizontalMultiLevelHierarchy"/>
    <dgm:cxn modelId="{72E8A0D5-3013-4676-87A2-1DBE21E8EB89}" type="presOf" srcId="{F311CB6C-7C78-4BC4-8EDF-388BA5E78FB0}" destId="{4691AB92-9275-4F4E-8364-06A798308075}" srcOrd="1" destOrd="0" presId="urn:microsoft.com/office/officeart/2008/layout/HorizontalMultiLevelHierarchy"/>
    <dgm:cxn modelId="{77331FEF-1505-44DA-BF07-E44A81DB50C4}" type="presOf" srcId="{B562442C-6438-4E53-BEC0-D6399A12B4E9}" destId="{C2966F6E-123E-46F3-881B-B24BC33471C5}" srcOrd="0" destOrd="0" presId="urn:microsoft.com/office/officeart/2008/layout/HorizontalMultiLevelHierarchy"/>
    <dgm:cxn modelId="{8D8334FB-7FF4-4867-A8DC-0095EFE8A8B4}" type="presOf" srcId="{D66991CB-858C-48CC-9CEF-32A5C6E91834}" destId="{018B489B-0F8A-489D-B2A7-72426A383BA6}" srcOrd="1" destOrd="0" presId="urn:microsoft.com/office/officeart/2008/layout/HorizontalMultiLevelHierarchy"/>
    <dgm:cxn modelId="{49922F41-238A-46A6-9EC7-1C116B1421DF}" type="presParOf" srcId="{A056AADD-F571-4611-8DAE-271ACF16AA7E}" destId="{9FB2EA6E-96D9-4501-8E40-7E1C6817C49D}" srcOrd="0" destOrd="0" presId="urn:microsoft.com/office/officeart/2008/layout/HorizontalMultiLevelHierarchy"/>
    <dgm:cxn modelId="{F53B0C99-BFE5-4D6F-AF09-3976E3BB5724}" type="presParOf" srcId="{9FB2EA6E-96D9-4501-8E40-7E1C6817C49D}" destId="{4247FB23-9CC6-40CC-886A-A80A6ED5B90F}" srcOrd="0" destOrd="0" presId="urn:microsoft.com/office/officeart/2008/layout/HorizontalMultiLevelHierarchy"/>
    <dgm:cxn modelId="{FEDD48C7-E2F3-4B6C-8EB1-51E24C94816D}" type="presParOf" srcId="{9FB2EA6E-96D9-4501-8E40-7E1C6817C49D}" destId="{570AB41B-3D96-403E-88D2-C21EBA29B20D}" srcOrd="1" destOrd="0" presId="urn:microsoft.com/office/officeart/2008/layout/HorizontalMultiLevelHierarchy"/>
    <dgm:cxn modelId="{0DF51FBB-8164-4748-8993-A95C6B54592C}" type="presParOf" srcId="{570AB41B-3D96-403E-88D2-C21EBA29B20D}" destId="{5A546B2E-214C-4759-9338-7BCE02A92DB1}" srcOrd="0" destOrd="0" presId="urn:microsoft.com/office/officeart/2008/layout/HorizontalMultiLevelHierarchy"/>
    <dgm:cxn modelId="{0B4B9CFC-F14A-4408-AC92-56D95397278A}" type="presParOf" srcId="{5A546B2E-214C-4759-9338-7BCE02A92DB1}" destId="{EB481067-78F1-4525-932F-3FB23272CD7C}" srcOrd="0" destOrd="0" presId="urn:microsoft.com/office/officeart/2008/layout/HorizontalMultiLevelHierarchy"/>
    <dgm:cxn modelId="{05441F84-FB6D-4484-97BC-42F2F942399F}" type="presParOf" srcId="{570AB41B-3D96-403E-88D2-C21EBA29B20D}" destId="{C3E579D0-3C86-4A73-87F0-0C179DDC0EE9}" srcOrd="1" destOrd="0" presId="urn:microsoft.com/office/officeart/2008/layout/HorizontalMultiLevelHierarchy"/>
    <dgm:cxn modelId="{ABADC249-B8AE-4A8A-A76F-8F7BA1C7BA37}" type="presParOf" srcId="{C3E579D0-3C86-4A73-87F0-0C179DDC0EE9}" destId="{2B002818-D05C-4445-BFA7-32EC1B6033F7}" srcOrd="0" destOrd="0" presId="urn:microsoft.com/office/officeart/2008/layout/HorizontalMultiLevelHierarchy"/>
    <dgm:cxn modelId="{8E170CA0-90A4-4B79-9C9F-1AF5B079D623}" type="presParOf" srcId="{C3E579D0-3C86-4A73-87F0-0C179DDC0EE9}" destId="{BDBA32F3-0C2D-450A-9A38-7B0C9291CAF7}" srcOrd="1" destOrd="0" presId="urn:microsoft.com/office/officeart/2008/layout/HorizontalMultiLevelHierarchy"/>
    <dgm:cxn modelId="{7EBE1E83-9779-497E-BFF1-52EAD7856EF1}" type="presParOf" srcId="{570AB41B-3D96-403E-88D2-C21EBA29B20D}" destId="{BAFB95D0-840C-461D-AF0C-29D9142EDFFD}" srcOrd="2" destOrd="0" presId="urn:microsoft.com/office/officeart/2008/layout/HorizontalMultiLevelHierarchy"/>
    <dgm:cxn modelId="{A18E5F8D-9112-45D8-8451-45BEED292A91}" type="presParOf" srcId="{BAFB95D0-840C-461D-AF0C-29D9142EDFFD}" destId="{4691AB92-9275-4F4E-8364-06A798308075}" srcOrd="0" destOrd="0" presId="urn:microsoft.com/office/officeart/2008/layout/HorizontalMultiLevelHierarchy"/>
    <dgm:cxn modelId="{A8FBE068-F776-4959-B7F7-99564371A6FC}" type="presParOf" srcId="{570AB41B-3D96-403E-88D2-C21EBA29B20D}" destId="{AFEF2B42-F3CA-4C2D-9CCF-DAC06227447B}" srcOrd="3" destOrd="0" presId="urn:microsoft.com/office/officeart/2008/layout/HorizontalMultiLevelHierarchy"/>
    <dgm:cxn modelId="{1DB750D8-3BAD-4318-8E4D-8AECA830F751}" type="presParOf" srcId="{AFEF2B42-F3CA-4C2D-9CCF-DAC06227447B}" destId="{C2966F6E-123E-46F3-881B-B24BC33471C5}" srcOrd="0" destOrd="0" presId="urn:microsoft.com/office/officeart/2008/layout/HorizontalMultiLevelHierarchy"/>
    <dgm:cxn modelId="{7842D2AF-A0AF-4A8F-9431-56FCB9B1AE2E}" type="presParOf" srcId="{AFEF2B42-F3CA-4C2D-9CCF-DAC06227447B}" destId="{603C69D8-6C2B-4A19-9BDB-BDFE0F0EA64D}" srcOrd="1" destOrd="0" presId="urn:microsoft.com/office/officeart/2008/layout/HorizontalMultiLevelHierarchy"/>
    <dgm:cxn modelId="{713C1CF9-FCB4-4841-87CE-0BF6A7571B64}" type="presParOf" srcId="{570AB41B-3D96-403E-88D2-C21EBA29B20D}" destId="{8B699C3E-23DD-4D13-9236-2E7058D901FE}" srcOrd="4" destOrd="0" presId="urn:microsoft.com/office/officeart/2008/layout/HorizontalMultiLevelHierarchy"/>
    <dgm:cxn modelId="{B23D54FF-1D0B-47C8-A6BC-1C86B9787E77}" type="presParOf" srcId="{8B699C3E-23DD-4D13-9236-2E7058D901FE}" destId="{018B489B-0F8A-489D-B2A7-72426A383BA6}" srcOrd="0" destOrd="0" presId="urn:microsoft.com/office/officeart/2008/layout/HorizontalMultiLevelHierarchy"/>
    <dgm:cxn modelId="{3F07805D-7FDC-45E8-B1DF-F707017E6257}" type="presParOf" srcId="{570AB41B-3D96-403E-88D2-C21EBA29B20D}" destId="{1D650065-6EBE-48DF-89B8-E8674256876B}" srcOrd="5" destOrd="0" presId="urn:microsoft.com/office/officeart/2008/layout/HorizontalMultiLevelHierarchy"/>
    <dgm:cxn modelId="{E3C2152E-82C2-41CD-BA84-06AD1924C014}" type="presParOf" srcId="{1D650065-6EBE-48DF-89B8-E8674256876B}" destId="{145ACE03-B90C-47A1-B62B-1C48B5321409}" srcOrd="0" destOrd="0" presId="urn:microsoft.com/office/officeart/2008/layout/HorizontalMultiLevelHierarchy"/>
    <dgm:cxn modelId="{185F479B-EF31-41E6-94C4-1A106DD1D313}" type="presParOf" srcId="{1D650065-6EBE-48DF-89B8-E8674256876B}" destId="{48D1491D-A306-4EC1-B99A-31902FF82877}" srcOrd="1" destOrd="0" presId="urn:microsoft.com/office/officeart/2008/layout/HorizontalMultiLevelHierarchy"/>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6C9757-EEC8-43DC-BAC5-6D4EF93D7CB6}" type="doc">
      <dgm:prSet loTypeId="urn:microsoft.com/office/officeart/2005/8/layout/cycle5" loCatId="cycle" qsTypeId="urn:microsoft.com/office/officeart/2005/8/quickstyle/simple1" qsCatId="simple" csTypeId="urn:microsoft.com/office/officeart/2005/8/colors/accent0_1" csCatId="mainScheme"/>
      <dgm:spPr/>
      <dgm:t>
        <a:bodyPr/>
        <a:lstStyle/>
        <a:p>
          <a:endParaRPr lang="en-US"/>
        </a:p>
      </dgm:t>
    </dgm:pt>
    <dgm:pt modelId="{536BE319-5ACA-421F-BE78-751D8F37B114}">
      <dgm:prSet/>
      <dgm:spPr/>
      <dgm:t>
        <a:bodyPr/>
        <a:lstStyle/>
        <a:p>
          <a:r>
            <a:rPr lang="fa-IR" b="1" i="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الاصطناعي</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8CE17BE6-0D74-4104-8580-5E0C22A8CE28}" type="parTrans" cxnId="{614310A2-0065-4909-A42C-2B999022B49A}">
      <dgm:prSet/>
      <dgm:spPr/>
      <dgm:t>
        <a:bodyPr/>
        <a:lstStyle/>
        <a:p>
          <a:endParaRPr lang="en-US"/>
        </a:p>
      </dgm:t>
    </dgm:pt>
    <dgm:pt modelId="{724185F6-7480-432F-A25D-3D772F6B685B}" type="sibTrans" cxnId="{614310A2-0065-4909-A42C-2B999022B49A}">
      <dgm:prSet/>
      <dgm:spPr/>
      <dgm:t>
        <a:bodyPr/>
        <a:lstStyle/>
        <a:p>
          <a:endParaRPr lang="en-US" b="1">
            <a:solidFill>
              <a:srgbClr val="C00000"/>
            </a:solidFill>
            <a:latin typeface="Alexandria" pitchFamily="2" charset="-78"/>
            <a:cs typeface="Alexandria" pitchFamily="2" charset="-78"/>
          </a:endParaRPr>
        </a:p>
      </dgm:t>
    </dgm:pt>
    <dgm:pt modelId="{806F1DB5-F66D-434F-ADF0-639A784F9637}">
      <dgm:prSet/>
      <dgm:spPr/>
      <dgm:t>
        <a:bodyPr/>
        <a:lstStyle/>
        <a:p>
          <a:r>
            <a:rPr lang="fa-IR" b="1" i="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والمعنوية</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E6239F44-3D9B-427E-8F86-177992AC6B08}" type="parTrans" cxnId="{77690121-93AF-448A-9863-0593569F639E}">
      <dgm:prSet/>
      <dgm:spPr/>
      <dgm:t>
        <a:bodyPr/>
        <a:lstStyle/>
        <a:p>
          <a:endParaRPr lang="en-US"/>
        </a:p>
      </dgm:t>
    </dgm:pt>
    <dgm:pt modelId="{4F7D0D2E-74E4-4D7D-942D-0E2AD33DBA5C}" type="sibTrans" cxnId="{77690121-93AF-448A-9863-0593569F639E}">
      <dgm:prSet/>
      <dgm:spPr/>
      <dgm:t>
        <a:bodyPr/>
        <a:lstStyle/>
        <a:p>
          <a:endParaRPr lang="en-US" b="1">
            <a:solidFill>
              <a:srgbClr val="C00000"/>
            </a:solidFill>
            <a:latin typeface="Alexandria" pitchFamily="2" charset="-78"/>
            <a:cs typeface="Alexandria" pitchFamily="2" charset="-78"/>
          </a:endParaRPr>
        </a:p>
      </dgm:t>
    </dgm:pt>
    <dgm:pt modelId="{230C462A-08F9-4097-AC17-CB56B83FAB23}">
      <dgm:prSet/>
      <dgm:spPr/>
      <dgm:t>
        <a:bodyPr/>
        <a:lstStyle/>
        <a:p>
          <a:r>
            <a:rPr lang="fa-IR" b="1" i="0">
              <a:solidFill>
                <a:srgbClr val="C00000"/>
              </a:solidFill>
              <a:latin typeface="Alexandria" pitchFamily="2" charset="-78"/>
              <a:cs typeface="Alexandria" pitchFamily="2" charset="-78"/>
            </a:rPr>
            <a:t>الحجة الثالثة: تصور أن يكون الذكاء محلا للحراسة</a:t>
          </a:r>
          <a:r>
            <a:rPr lang="ar-EG" b="1">
              <a:solidFill>
                <a:srgbClr val="C00000"/>
              </a:solidFill>
              <a:latin typeface="Alexandria" pitchFamily="2" charset="-78"/>
              <a:cs typeface="Alexandria" pitchFamily="2" charset="-78"/>
            </a:rPr>
            <a:t>.</a:t>
          </a:r>
          <a:endParaRPr lang="en-US" b="1">
            <a:solidFill>
              <a:srgbClr val="C00000"/>
            </a:solidFill>
            <a:latin typeface="Alexandria" pitchFamily="2" charset="-78"/>
            <a:cs typeface="Alexandria" pitchFamily="2" charset="-78"/>
          </a:endParaRPr>
        </a:p>
      </dgm:t>
    </dgm:pt>
    <dgm:pt modelId="{DA922619-95B8-4821-8242-4C443C9220F2}" type="parTrans" cxnId="{31C1E5F0-85C5-41B3-9936-62369DC6CD77}">
      <dgm:prSet/>
      <dgm:spPr/>
      <dgm:t>
        <a:bodyPr/>
        <a:lstStyle/>
        <a:p>
          <a:endParaRPr lang="en-US"/>
        </a:p>
      </dgm:t>
    </dgm:pt>
    <dgm:pt modelId="{0AEBF9DF-E3A7-497D-8A36-5C72A67683F5}" type="sibTrans" cxnId="{31C1E5F0-85C5-41B3-9936-62369DC6CD77}">
      <dgm:prSet/>
      <dgm:spPr/>
      <dgm:t>
        <a:bodyPr/>
        <a:lstStyle/>
        <a:p>
          <a:endParaRPr lang="en-US" b="1">
            <a:solidFill>
              <a:srgbClr val="C00000"/>
            </a:solidFill>
            <a:latin typeface="Alexandria" pitchFamily="2" charset="-78"/>
            <a:cs typeface="Alexandria" pitchFamily="2" charset="-78"/>
          </a:endParaRPr>
        </a:p>
      </dgm:t>
    </dgm:pt>
    <dgm:pt modelId="{D88B13DB-D20B-4D7C-BCEC-BEB792984706}" type="pres">
      <dgm:prSet presAssocID="{E86C9757-EEC8-43DC-BAC5-6D4EF93D7CB6}" presName="cycle" presStyleCnt="0">
        <dgm:presLayoutVars>
          <dgm:dir/>
          <dgm:resizeHandles val="exact"/>
        </dgm:presLayoutVars>
      </dgm:prSet>
      <dgm:spPr/>
    </dgm:pt>
    <dgm:pt modelId="{3910C36E-8B6E-426E-9B8F-A7F4A40AF681}" type="pres">
      <dgm:prSet presAssocID="{536BE319-5ACA-421F-BE78-751D8F37B114}" presName="node" presStyleLbl="node1" presStyleIdx="0" presStyleCnt="3">
        <dgm:presLayoutVars>
          <dgm:bulletEnabled val="1"/>
        </dgm:presLayoutVars>
      </dgm:prSet>
      <dgm:spPr/>
    </dgm:pt>
    <dgm:pt modelId="{C1272878-A6C8-49AB-9B42-F38CFEB11D9E}" type="pres">
      <dgm:prSet presAssocID="{536BE319-5ACA-421F-BE78-751D8F37B114}" presName="spNode" presStyleCnt="0"/>
      <dgm:spPr/>
    </dgm:pt>
    <dgm:pt modelId="{E6FB4E96-C2ED-42E3-891A-3A78C1D9838D}" type="pres">
      <dgm:prSet presAssocID="{724185F6-7480-432F-A25D-3D772F6B685B}" presName="sibTrans" presStyleLbl="sibTrans1D1" presStyleIdx="0" presStyleCnt="3"/>
      <dgm:spPr/>
    </dgm:pt>
    <dgm:pt modelId="{1E9FED89-650F-4D29-B1A3-E167E310501B}" type="pres">
      <dgm:prSet presAssocID="{806F1DB5-F66D-434F-ADF0-639A784F9637}" presName="node" presStyleLbl="node1" presStyleIdx="1" presStyleCnt="3">
        <dgm:presLayoutVars>
          <dgm:bulletEnabled val="1"/>
        </dgm:presLayoutVars>
      </dgm:prSet>
      <dgm:spPr/>
    </dgm:pt>
    <dgm:pt modelId="{C0F66639-A8CE-4B93-B5B5-5E9905516DF4}" type="pres">
      <dgm:prSet presAssocID="{806F1DB5-F66D-434F-ADF0-639A784F9637}" presName="spNode" presStyleCnt="0"/>
      <dgm:spPr/>
    </dgm:pt>
    <dgm:pt modelId="{ABE72087-744F-4774-B5F5-B6168426532B}" type="pres">
      <dgm:prSet presAssocID="{4F7D0D2E-74E4-4D7D-942D-0E2AD33DBA5C}" presName="sibTrans" presStyleLbl="sibTrans1D1" presStyleIdx="1" presStyleCnt="3"/>
      <dgm:spPr/>
    </dgm:pt>
    <dgm:pt modelId="{3530E4A4-9C60-4B75-9961-FC5673429A53}" type="pres">
      <dgm:prSet presAssocID="{230C462A-08F9-4097-AC17-CB56B83FAB23}" presName="node" presStyleLbl="node1" presStyleIdx="2" presStyleCnt="3">
        <dgm:presLayoutVars>
          <dgm:bulletEnabled val="1"/>
        </dgm:presLayoutVars>
      </dgm:prSet>
      <dgm:spPr/>
    </dgm:pt>
    <dgm:pt modelId="{338C8D0E-8456-431F-ADF6-5084B7E1C9FF}" type="pres">
      <dgm:prSet presAssocID="{230C462A-08F9-4097-AC17-CB56B83FAB23}" presName="spNode" presStyleCnt="0"/>
      <dgm:spPr/>
    </dgm:pt>
    <dgm:pt modelId="{4DC908F6-EF00-4D27-A79F-3096CA6C260F}" type="pres">
      <dgm:prSet presAssocID="{0AEBF9DF-E3A7-497D-8A36-5C72A67683F5}" presName="sibTrans" presStyleLbl="sibTrans1D1" presStyleIdx="2" presStyleCnt="3"/>
      <dgm:spPr/>
    </dgm:pt>
  </dgm:ptLst>
  <dgm:cxnLst>
    <dgm:cxn modelId="{77690121-93AF-448A-9863-0593569F639E}" srcId="{E86C9757-EEC8-43DC-BAC5-6D4EF93D7CB6}" destId="{806F1DB5-F66D-434F-ADF0-639A784F9637}" srcOrd="1" destOrd="0" parTransId="{E6239F44-3D9B-427E-8F86-177992AC6B08}" sibTransId="{4F7D0D2E-74E4-4D7D-942D-0E2AD33DBA5C}"/>
    <dgm:cxn modelId="{BEE44953-BBD6-431C-B7F9-1A0C9B4F19D6}" type="presOf" srcId="{230C462A-08F9-4097-AC17-CB56B83FAB23}" destId="{3530E4A4-9C60-4B75-9961-FC5673429A53}" srcOrd="0" destOrd="0" presId="urn:microsoft.com/office/officeart/2005/8/layout/cycle5"/>
    <dgm:cxn modelId="{9171E698-BE55-42F2-A2D6-8B99B1B1F8C7}" type="presOf" srcId="{0AEBF9DF-E3A7-497D-8A36-5C72A67683F5}" destId="{4DC908F6-EF00-4D27-A79F-3096CA6C260F}" srcOrd="0" destOrd="0" presId="urn:microsoft.com/office/officeart/2005/8/layout/cycle5"/>
    <dgm:cxn modelId="{614310A2-0065-4909-A42C-2B999022B49A}" srcId="{E86C9757-EEC8-43DC-BAC5-6D4EF93D7CB6}" destId="{536BE319-5ACA-421F-BE78-751D8F37B114}" srcOrd="0" destOrd="0" parTransId="{8CE17BE6-0D74-4104-8580-5E0C22A8CE28}" sibTransId="{724185F6-7480-432F-A25D-3D772F6B685B}"/>
    <dgm:cxn modelId="{806C15B3-C5FD-409F-8484-F6B9F64F5FEC}" type="presOf" srcId="{536BE319-5ACA-421F-BE78-751D8F37B114}" destId="{3910C36E-8B6E-426E-9B8F-A7F4A40AF681}" srcOrd="0" destOrd="0" presId="urn:microsoft.com/office/officeart/2005/8/layout/cycle5"/>
    <dgm:cxn modelId="{27D571C5-9F37-41C0-8C59-8CA59A53548B}" type="presOf" srcId="{4F7D0D2E-74E4-4D7D-942D-0E2AD33DBA5C}" destId="{ABE72087-744F-4774-B5F5-B6168426532B}" srcOrd="0" destOrd="0" presId="urn:microsoft.com/office/officeart/2005/8/layout/cycle5"/>
    <dgm:cxn modelId="{800A8AC9-AF84-4C45-BCB3-8B20A9A666E4}" type="presOf" srcId="{724185F6-7480-432F-A25D-3D772F6B685B}" destId="{E6FB4E96-C2ED-42E3-891A-3A78C1D9838D}" srcOrd="0" destOrd="0" presId="urn:microsoft.com/office/officeart/2005/8/layout/cycle5"/>
    <dgm:cxn modelId="{EE0970CE-5E17-41CA-B24B-68C3C09BC835}" type="presOf" srcId="{806F1DB5-F66D-434F-ADF0-639A784F9637}" destId="{1E9FED89-650F-4D29-B1A3-E167E310501B}" srcOrd="0" destOrd="0" presId="urn:microsoft.com/office/officeart/2005/8/layout/cycle5"/>
    <dgm:cxn modelId="{D39E40E4-C821-4857-9B38-A0F7EA972FA2}" type="presOf" srcId="{E86C9757-EEC8-43DC-BAC5-6D4EF93D7CB6}" destId="{D88B13DB-D20B-4D7C-BCEC-BEB792984706}" srcOrd="0" destOrd="0" presId="urn:microsoft.com/office/officeart/2005/8/layout/cycle5"/>
    <dgm:cxn modelId="{31C1E5F0-85C5-41B3-9936-62369DC6CD77}" srcId="{E86C9757-EEC8-43DC-BAC5-6D4EF93D7CB6}" destId="{230C462A-08F9-4097-AC17-CB56B83FAB23}" srcOrd="2" destOrd="0" parTransId="{DA922619-95B8-4821-8242-4C443C9220F2}" sibTransId="{0AEBF9DF-E3A7-497D-8A36-5C72A67683F5}"/>
    <dgm:cxn modelId="{95BB4CE7-D359-4362-8384-0F1EFD58B6FD}" type="presParOf" srcId="{D88B13DB-D20B-4D7C-BCEC-BEB792984706}" destId="{3910C36E-8B6E-426E-9B8F-A7F4A40AF681}" srcOrd="0" destOrd="0" presId="urn:microsoft.com/office/officeart/2005/8/layout/cycle5"/>
    <dgm:cxn modelId="{6CEA4EFB-C466-4BC4-B02E-88C33B5B3812}" type="presParOf" srcId="{D88B13DB-D20B-4D7C-BCEC-BEB792984706}" destId="{C1272878-A6C8-49AB-9B42-F38CFEB11D9E}" srcOrd="1" destOrd="0" presId="urn:microsoft.com/office/officeart/2005/8/layout/cycle5"/>
    <dgm:cxn modelId="{46300842-F1E2-4FC4-8C91-0F7B0893D5D0}" type="presParOf" srcId="{D88B13DB-D20B-4D7C-BCEC-BEB792984706}" destId="{E6FB4E96-C2ED-42E3-891A-3A78C1D9838D}" srcOrd="2" destOrd="0" presId="urn:microsoft.com/office/officeart/2005/8/layout/cycle5"/>
    <dgm:cxn modelId="{BEE159C6-8100-47E1-8E4F-46373515072E}" type="presParOf" srcId="{D88B13DB-D20B-4D7C-BCEC-BEB792984706}" destId="{1E9FED89-650F-4D29-B1A3-E167E310501B}" srcOrd="3" destOrd="0" presId="urn:microsoft.com/office/officeart/2005/8/layout/cycle5"/>
    <dgm:cxn modelId="{8F09A132-307F-4BE2-9204-F331F27BEC7E}" type="presParOf" srcId="{D88B13DB-D20B-4D7C-BCEC-BEB792984706}" destId="{C0F66639-A8CE-4B93-B5B5-5E9905516DF4}" srcOrd="4" destOrd="0" presId="urn:microsoft.com/office/officeart/2005/8/layout/cycle5"/>
    <dgm:cxn modelId="{9A0AADD7-4938-485E-B567-9879E293D365}" type="presParOf" srcId="{D88B13DB-D20B-4D7C-BCEC-BEB792984706}" destId="{ABE72087-744F-4774-B5F5-B6168426532B}" srcOrd="5" destOrd="0" presId="urn:microsoft.com/office/officeart/2005/8/layout/cycle5"/>
    <dgm:cxn modelId="{AB16016E-4840-45C8-A917-74A21EBB959E}" type="presParOf" srcId="{D88B13DB-D20B-4D7C-BCEC-BEB792984706}" destId="{3530E4A4-9C60-4B75-9961-FC5673429A53}" srcOrd="6" destOrd="0" presId="urn:microsoft.com/office/officeart/2005/8/layout/cycle5"/>
    <dgm:cxn modelId="{1DBDF784-EAEF-498F-9866-B3F940611EF3}" type="presParOf" srcId="{D88B13DB-D20B-4D7C-BCEC-BEB792984706}" destId="{338C8D0E-8456-431F-ADF6-5084B7E1C9FF}" srcOrd="7" destOrd="0" presId="urn:microsoft.com/office/officeart/2005/8/layout/cycle5"/>
    <dgm:cxn modelId="{68578590-400C-4D2B-8DD3-B55A64B0859F}" type="presParOf" srcId="{D88B13DB-D20B-4D7C-BCEC-BEB792984706}" destId="{4DC908F6-EF00-4D27-A79F-3096CA6C260F}" srcOrd="8" destOrd="0" presId="urn:microsoft.com/office/officeart/2005/8/layout/cycle5"/>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071BBC-7509-451D-A655-C5E8DA6B0CA5}"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BEEFAE26-50A1-4CA7-A5E3-3473AC9F1DD8}">
      <dgm:prSet/>
      <dgm:spPr/>
      <dgm:t>
        <a:bodyPr/>
        <a:lstStyle/>
        <a:p>
          <a:pPr algn="just" rtl="1"/>
          <a:r>
            <a:rPr lang="ar-EG" b="0" i="0"/>
            <a:t>السبب الأول: غياب الطابع المادي.</a:t>
          </a:r>
          <a:endParaRPr lang="en-US"/>
        </a:p>
      </dgm:t>
    </dgm:pt>
    <dgm:pt modelId="{3885B578-EB9D-48E0-80A3-4547C0AA842C}" type="parTrans" cxnId="{9FFDAFC4-CBA1-4CFF-96F4-3D4B9E6EC1D0}">
      <dgm:prSet/>
      <dgm:spPr/>
      <dgm:t>
        <a:bodyPr/>
        <a:lstStyle/>
        <a:p>
          <a:endParaRPr lang="en-US"/>
        </a:p>
      </dgm:t>
    </dgm:pt>
    <dgm:pt modelId="{E2DAE907-3EFB-4A42-A458-8E5F6CD6C7E5}" type="sibTrans" cxnId="{9FFDAFC4-CBA1-4CFF-96F4-3D4B9E6EC1D0}">
      <dgm:prSet/>
      <dgm:spPr/>
      <dgm:t>
        <a:bodyPr/>
        <a:lstStyle/>
        <a:p>
          <a:endParaRPr lang="en-US"/>
        </a:p>
      </dgm:t>
    </dgm:pt>
    <dgm:pt modelId="{9D7596EB-A98B-4F8E-B622-3B79F064EE93}">
      <dgm:prSet/>
      <dgm:spPr/>
      <dgm:t>
        <a:bodyPr/>
        <a:lstStyle/>
        <a:p>
          <a:pPr algn="just" rtl="1"/>
          <a:r>
            <a:rPr lang="ar-EG"/>
            <a:t>السبب الثاني: الاستقلالية التي تتمتع بها أنظمة الذكاء الاصطناعي القوي</a:t>
          </a:r>
          <a:endParaRPr lang="en-US"/>
        </a:p>
      </dgm:t>
    </dgm:pt>
    <dgm:pt modelId="{682F91EC-E891-4C4F-BCF4-87A30029127E}" type="parTrans" cxnId="{D342C83C-7DF4-4007-9188-A39A39AA24F0}">
      <dgm:prSet/>
      <dgm:spPr/>
      <dgm:t>
        <a:bodyPr/>
        <a:lstStyle/>
        <a:p>
          <a:endParaRPr lang="en-US"/>
        </a:p>
      </dgm:t>
    </dgm:pt>
    <dgm:pt modelId="{E90165D3-A02F-4EC5-B5E0-ABC658770BE6}" type="sibTrans" cxnId="{D342C83C-7DF4-4007-9188-A39A39AA24F0}">
      <dgm:prSet/>
      <dgm:spPr/>
      <dgm:t>
        <a:bodyPr/>
        <a:lstStyle/>
        <a:p>
          <a:endParaRPr lang="en-US"/>
        </a:p>
      </dgm:t>
    </dgm:pt>
    <dgm:pt modelId="{C90F6F6B-A6B0-43C8-808C-AA4C95035443}">
      <dgm:prSet/>
      <dgm:spPr/>
      <dgm:t>
        <a:bodyPr/>
        <a:lstStyle/>
        <a:p>
          <a:pPr algn="just" rtl="1"/>
          <a:r>
            <a:rPr lang="ar-EG"/>
            <a:t>المستقل تتنافي مع فكرة خضوع الذكاء للحراسة.</a:t>
          </a:r>
          <a:endParaRPr lang="en-US"/>
        </a:p>
      </dgm:t>
    </dgm:pt>
    <dgm:pt modelId="{2A9FDE0A-77D2-49AA-BE04-17B0FA198B7D}" type="parTrans" cxnId="{4C1A7BC2-D1DE-4B57-B2B0-E502DAC148D4}">
      <dgm:prSet/>
      <dgm:spPr/>
      <dgm:t>
        <a:bodyPr/>
        <a:lstStyle/>
        <a:p>
          <a:endParaRPr lang="en-US"/>
        </a:p>
      </dgm:t>
    </dgm:pt>
    <dgm:pt modelId="{015CEB56-517B-45B4-BCAF-0ED5FFDE5B74}" type="sibTrans" cxnId="{4C1A7BC2-D1DE-4B57-B2B0-E502DAC148D4}">
      <dgm:prSet/>
      <dgm:spPr/>
      <dgm:t>
        <a:bodyPr/>
        <a:lstStyle/>
        <a:p>
          <a:endParaRPr lang="en-US"/>
        </a:p>
      </dgm:t>
    </dgm:pt>
    <dgm:pt modelId="{E8F676C6-B1BA-48EA-9BEA-38B5A1EB6180}">
      <dgm:prSet/>
      <dgm:spPr/>
      <dgm:t>
        <a:bodyPr/>
        <a:lstStyle/>
        <a:p>
          <a:pPr algn="just" rtl="1"/>
          <a:r>
            <a:rPr lang="ar-EG" b="0" i="0"/>
            <a:t>السبب الثالث: خاصية الاستقلالية وعدم التوقع تسمح للحارس بالتحلل من</a:t>
          </a:r>
          <a:endParaRPr lang="en-US"/>
        </a:p>
      </dgm:t>
    </dgm:pt>
    <dgm:pt modelId="{9C5D1B62-AFD0-4233-B713-4DAF6546426B}" type="parTrans" cxnId="{8B187025-53DE-4AD7-952F-8D4C31DE21D9}">
      <dgm:prSet/>
      <dgm:spPr/>
      <dgm:t>
        <a:bodyPr/>
        <a:lstStyle/>
        <a:p>
          <a:endParaRPr lang="en-US"/>
        </a:p>
      </dgm:t>
    </dgm:pt>
    <dgm:pt modelId="{FB279ABF-2578-4B0A-AC85-60BE833C1C33}" type="sibTrans" cxnId="{8B187025-53DE-4AD7-952F-8D4C31DE21D9}">
      <dgm:prSet/>
      <dgm:spPr/>
      <dgm:t>
        <a:bodyPr/>
        <a:lstStyle/>
        <a:p>
          <a:endParaRPr lang="en-US"/>
        </a:p>
      </dgm:t>
    </dgm:pt>
    <dgm:pt modelId="{1B74D1FA-0E2B-4C4E-9C90-01735B201C21}">
      <dgm:prSet/>
      <dgm:spPr/>
      <dgm:t>
        <a:bodyPr/>
        <a:lstStyle/>
        <a:p>
          <a:pPr algn="just" rtl="1"/>
          <a:r>
            <a:rPr lang="ar-EG" b="0" i="0"/>
            <a:t>قواعد الحراسة، باعتبارهما قوة قاهرة أو سبب أجنبي.</a:t>
          </a:r>
          <a:endParaRPr lang="en-US"/>
        </a:p>
      </dgm:t>
    </dgm:pt>
    <dgm:pt modelId="{AD71FE64-9B31-45B3-91C6-EB083AD3F773}" type="parTrans" cxnId="{CAD8BF8D-73BE-4C18-879D-F86D3013859C}">
      <dgm:prSet/>
      <dgm:spPr/>
      <dgm:t>
        <a:bodyPr/>
        <a:lstStyle/>
        <a:p>
          <a:endParaRPr lang="en-US"/>
        </a:p>
      </dgm:t>
    </dgm:pt>
    <dgm:pt modelId="{18158BC2-70A1-4488-83A2-C96B71F9D685}" type="sibTrans" cxnId="{CAD8BF8D-73BE-4C18-879D-F86D3013859C}">
      <dgm:prSet/>
      <dgm:spPr/>
      <dgm:t>
        <a:bodyPr/>
        <a:lstStyle/>
        <a:p>
          <a:endParaRPr lang="en-US"/>
        </a:p>
      </dgm:t>
    </dgm:pt>
    <dgm:pt modelId="{9D43A2E5-41C9-417F-9CB3-582619616552}">
      <dgm:prSet/>
      <dgm:spPr/>
      <dgm:t>
        <a:bodyPr/>
        <a:lstStyle/>
        <a:p>
          <a:pPr algn="just" rtl="1"/>
          <a:r>
            <a:rPr lang="ar-EG" b="0" i="0"/>
            <a:t>السبب الرابع: صعوبة تحديد حارس الذكاء الاصطناعي الفعلي.</a:t>
          </a:r>
          <a:endParaRPr lang="en-US"/>
        </a:p>
      </dgm:t>
    </dgm:pt>
    <dgm:pt modelId="{4528E0D6-0B6D-4506-A606-B2D668C869FB}" type="parTrans" cxnId="{098B4497-944D-4B59-9DFD-33AE10BAF755}">
      <dgm:prSet/>
      <dgm:spPr/>
      <dgm:t>
        <a:bodyPr/>
        <a:lstStyle/>
        <a:p>
          <a:endParaRPr lang="en-US"/>
        </a:p>
      </dgm:t>
    </dgm:pt>
    <dgm:pt modelId="{300F435F-7095-48DE-BC30-DF0CE4944796}" type="sibTrans" cxnId="{098B4497-944D-4B59-9DFD-33AE10BAF755}">
      <dgm:prSet/>
      <dgm:spPr/>
      <dgm:t>
        <a:bodyPr/>
        <a:lstStyle/>
        <a:p>
          <a:endParaRPr lang="en-US"/>
        </a:p>
      </dgm:t>
    </dgm:pt>
    <dgm:pt modelId="{1EAF37F8-F2F5-4677-9084-1FBA8D3C2629}" type="pres">
      <dgm:prSet presAssocID="{E9071BBC-7509-451D-A655-C5E8DA6B0CA5}" presName="linear" presStyleCnt="0">
        <dgm:presLayoutVars>
          <dgm:animLvl val="lvl"/>
          <dgm:resizeHandles val="exact"/>
        </dgm:presLayoutVars>
      </dgm:prSet>
      <dgm:spPr/>
    </dgm:pt>
    <dgm:pt modelId="{21EB876E-606B-49AC-8662-34EB32ED0762}" type="pres">
      <dgm:prSet presAssocID="{BEEFAE26-50A1-4CA7-A5E3-3473AC9F1DD8}" presName="parentText" presStyleLbl="node1" presStyleIdx="0" presStyleCnt="6">
        <dgm:presLayoutVars>
          <dgm:chMax val="0"/>
          <dgm:bulletEnabled val="1"/>
        </dgm:presLayoutVars>
      </dgm:prSet>
      <dgm:spPr/>
    </dgm:pt>
    <dgm:pt modelId="{B0B0DC6C-8A0C-4AF0-9A15-D2A6AD62B914}" type="pres">
      <dgm:prSet presAssocID="{E2DAE907-3EFB-4A42-A458-8E5F6CD6C7E5}" presName="spacer" presStyleCnt="0"/>
      <dgm:spPr/>
    </dgm:pt>
    <dgm:pt modelId="{FE034B24-444B-4968-8FCC-3D521B1B919C}" type="pres">
      <dgm:prSet presAssocID="{9D7596EB-A98B-4F8E-B622-3B79F064EE93}" presName="parentText" presStyleLbl="node1" presStyleIdx="1" presStyleCnt="6">
        <dgm:presLayoutVars>
          <dgm:chMax val="0"/>
          <dgm:bulletEnabled val="1"/>
        </dgm:presLayoutVars>
      </dgm:prSet>
      <dgm:spPr/>
    </dgm:pt>
    <dgm:pt modelId="{F48DC712-571F-4038-85C9-00545BDCCAA6}" type="pres">
      <dgm:prSet presAssocID="{E90165D3-A02F-4EC5-B5E0-ABC658770BE6}" presName="spacer" presStyleCnt="0"/>
      <dgm:spPr/>
    </dgm:pt>
    <dgm:pt modelId="{B6BE3C14-6FAD-4941-B6E5-9F0906BB5D43}" type="pres">
      <dgm:prSet presAssocID="{C90F6F6B-A6B0-43C8-808C-AA4C95035443}" presName="parentText" presStyleLbl="node1" presStyleIdx="2" presStyleCnt="6">
        <dgm:presLayoutVars>
          <dgm:chMax val="0"/>
          <dgm:bulletEnabled val="1"/>
        </dgm:presLayoutVars>
      </dgm:prSet>
      <dgm:spPr/>
    </dgm:pt>
    <dgm:pt modelId="{3FB7827E-AAC7-49FD-8423-38DA68930384}" type="pres">
      <dgm:prSet presAssocID="{015CEB56-517B-45B4-BCAF-0ED5FFDE5B74}" presName="spacer" presStyleCnt="0"/>
      <dgm:spPr/>
    </dgm:pt>
    <dgm:pt modelId="{5E6E4666-5FBB-4D02-A2BA-2ABF01287673}" type="pres">
      <dgm:prSet presAssocID="{E8F676C6-B1BA-48EA-9BEA-38B5A1EB6180}" presName="parentText" presStyleLbl="node1" presStyleIdx="3" presStyleCnt="6">
        <dgm:presLayoutVars>
          <dgm:chMax val="0"/>
          <dgm:bulletEnabled val="1"/>
        </dgm:presLayoutVars>
      </dgm:prSet>
      <dgm:spPr/>
    </dgm:pt>
    <dgm:pt modelId="{0DD8BEE3-ECA5-4FC5-98B8-9FAA5247285A}" type="pres">
      <dgm:prSet presAssocID="{FB279ABF-2578-4B0A-AC85-60BE833C1C33}" presName="spacer" presStyleCnt="0"/>
      <dgm:spPr/>
    </dgm:pt>
    <dgm:pt modelId="{593EAEE2-8B91-477C-94FF-37ABABBBCD9D}" type="pres">
      <dgm:prSet presAssocID="{1B74D1FA-0E2B-4C4E-9C90-01735B201C21}" presName="parentText" presStyleLbl="node1" presStyleIdx="4" presStyleCnt="6">
        <dgm:presLayoutVars>
          <dgm:chMax val="0"/>
          <dgm:bulletEnabled val="1"/>
        </dgm:presLayoutVars>
      </dgm:prSet>
      <dgm:spPr/>
    </dgm:pt>
    <dgm:pt modelId="{2925A66D-26B2-4B43-B722-6CF7A6837759}" type="pres">
      <dgm:prSet presAssocID="{18158BC2-70A1-4488-83A2-C96B71F9D685}" presName="spacer" presStyleCnt="0"/>
      <dgm:spPr/>
    </dgm:pt>
    <dgm:pt modelId="{54D73EA4-E6D9-43C7-8247-A2F81DD19144}" type="pres">
      <dgm:prSet presAssocID="{9D43A2E5-41C9-417F-9CB3-582619616552}" presName="parentText" presStyleLbl="node1" presStyleIdx="5" presStyleCnt="6">
        <dgm:presLayoutVars>
          <dgm:chMax val="0"/>
          <dgm:bulletEnabled val="1"/>
        </dgm:presLayoutVars>
      </dgm:prSet>
      <dgm:spPr/>
    </dgm:pt>
  </dgm:ptLst>
  <dgm:cxnLst>
    <dgm:cxn modelId="{8306B41D-2B5E-4524-A995-B59415BE3D51}" type="presOf" srcId="{1B74D1FA-0E2B-4C4E-9C90-01735B201C21}" destId="{593EAEE2-8B91-477C-94FF-37ABABBBCD9D}" srcOrd="0" destOrd="0" presId="urn:microsoft.com/office/officeart/2005/8/layout/vList2"/>
    <dgm:cxn modelId="{8B187025-53DE-4AD7-952F-8D4C31DE21D9}" srcId="{E9071BBC-7509-451D-A655-C5E8DA6B0CA5}" destId="{E8F676C6-B1BA-48EA-9BEA-38B5A1EB6180}" srcOrd="3" destOrd="0" parTransId="{9C5D1B62-AFD0-4233-B713-4DAF6546426B}" sibTransId="{FB279ABF-2578-4B0A-AC85-60BE833C1C33}"/>
    <dgm:cxn modelId="{803F8A25-D08C-4CAD-A275-BE035522F28B}" type="presOf" srcId="{C90F6F6B-A6B0-43C8-808C-AA4C95035443}" destId="{B6BE3C14-6FAD-4941-B6E5-9F0906BB5D43}" srcOrd="0" destOrd="0" presId="urn:microsoft.com/office/officeart/2005/8/layout/vList2"/>
    <dgm:cxn modelId="{D342C83C-7DF4-4007-9188-A39A39AA24F0}" srcId="{E9071BBC-7509-451D-A655-C5E8DA6B0CA5}" destId="{9D7596EB-A98B-4F8E-B622-3B79F064EE93}" srcOrd="1" destOrd="0" parTransId="{682F91EC-E891-4C4F-BCF4-87A30029127E}" sibTransId="{E90165D3-A02F-4EC5-B5E0-ABC658770BE6}"/>
    <dgm:cxn modelId="{0CCC2F63-00AA-4F30-8BE9-6B1454B63D15}" type="presOf" srcId="{BEEFAE26-50A1-4CA7-A5E3-3473AC9F1DD8}" destId="{21EB876E-606B-49AC-8662-34EB32ED0762}" srcOrd="0" destOrd="0" presId="urn:microsoft.com/office/officeart/2005/8/layout/vList2"/>
    <dgm:cxn modelId="{3D44B351-1B94-435B-AE87-E20036370854}" type="presOf" srcId="{E9071BBC-7509-451D-A655-C5E8DA6B0CA5}" destId="{1EAF37F8-F2F5-4677-9084-1FBA8D3C2629}" srcOrd="0" destOrd="0" presId="urn:microsoft.com/office/officeart/2005/8/layout/vList2"/>
    <dgm:cxn modelId="{EDB06273-533D-431E-B1E9-5EB43AFAE9D8}" type="presOf" srcId="{E8F676C6-B1BA-48EA-9BEA-38B5A1EB6180}" destId="{5E6E4666-5FBB-4D02-A2BA-2ABF01287673}" srcOrd="0" destOrd="0" presId="urn:microsoft.com/office/officeart/2005/8/layout/vList2"/>
    <dgm:cxn modelId="{CAD8BF8D-73BE-4C18-879D-F86D3013859C}" srcId="{E9071BBC-7509-451D-A655-C5E8DA6B0CA5}" destId="{1B74D1FA-0E2B-4C4E-9C90-01735B201C21}" srcOrd="4" destOrd="0" parTransId="{AD71FE64-9B31-45B3-91C6-EB083AD3F773}" sibTransId="{18158BC2-70A1-4488-83A2-C96B71F9D685}"/>
    <dgm:cxn modelId="{098B4497-944D-4B59-9DFD-33AE10BAF755}" srcId="{E9071BBC-7509-451D-A655-C5E8DA6B0CA5}" destId="{9D43A2E5-41C9-417F-9CB3-582619616552}" srcOrd="5" destOrd="0" parTransId="{4528E0D6-0B6D-4506-A606-B2D668C869FB}" sibTransId="{300F435F-7095-48DE-BC30-DF0CE4944796}"/>
    <dgm:cxn modelId="{A0B24AA9-CBBC-4FD9-ADFD-0D01E6ECD9FC}" type="presOf" srcId="{9D43A2E5-41C9-417F-9CB3-582619616552}" destId="{54D73EA4-E6D9-43C7-8247-A2F81DD19144}" srcOrd="0" destOrd="0" presId="urn:microsoft.com/office/officeart/2005/8/layout/vList2"/>
    <dgm:cxn modelId="{4C1A7BC2-D1DE-4B57-B2B0-E502DAC148D4}" srcId="{E9071BBC-7509-451D-A655-C5E8DA6B0CA5}" destId="{C90F6F6B-A6B0-43C8-808C-AA4C95035443}" srcOrd="2" destOrd="0" parTransId="{2A9FDE0A-77D2-49AA-BE04-17B0FA198B7D}" sibTransId="{015CEB56-517B-45B4-BCAF-0ED5FFDE5B74}"/>
    <dgm:cxn modelId="{9FFDAFC4-CBA1-4CFF-96F4-3D4B9E6EC1D0}" srcId="{E9071BBC-7509-451D-A655-C5E8DA6B0CA5}" destId="{BEEFAE26-50A1-4CA7-A5E3-3473AC9F1DD8}" srcOrd="0" destOrd="0" parTransId="{3885B578-EB9D-48E0-80A3-4547C0AA842C}" sibTransId="{E2DAE907-3EFB-4A42-A458-8E5F6CD6C7E5}"/>
    <dgm:cxn modelId="{FC22BCE0-801E-42E4-A519-BA32D53471AF}" type="presOf" srcId="{9D7596EB-A98B-4F8E-B622-3B79F064EE93}" destId="{FE034B24-444B-4968-8FCC-3D521B1B919C}" srcOrd="0" destOrd="0" presId="urn:microsoft.com/office/officeart/2005/8/layout/vList2"/>
    <dgm:cxn modelId="{400E7FB9-B467-4650-B66B-5C4D7D94521F}" type="presParOf" srcId="{1EAF37F8-F2F5-4677-9084-1FBA8D3C2629}" destId="{21EB876E-606B-49AC-8662-34EB32ED0762}" srcOrd="0" destOrd="0" presId="urn:microsoft.com/office/officeart/2005/8/layout/vList2"/>
    <dgm:cxn modelId="{C3BB673D-FB37-4701-9159-95D2B2C8FFB8}" type="presParOf" srcId="{1EAF37F8-F2F5-4677-9084-1FBA8D3C2629}" destId="{B0B0DC6C-8A0C-4AF0-9A15-D2A6AD62B914}" srcOrd="1" destOrd="0" presId="urn:microsoft.com/office/officeart/2005/8/layout/vList2"/>
    <dgm:cxn modelId="{E78BFBEC-9CA3-4B9D-8D75-9257B4209139}" type="presParOf" srcId="{1EAF37F8-F2F5-4677-9084-1FBA8D3C2629}" destId="{FE034B24-444B-4968-8FCC-3D521B1B919C}" srcOrd="2" destOrd="0" presId="urn:microsoft.com/office/officeart/2005/8/layout/vList2"/>
    <dgm:cxn modelId="{C121A779-9FB2-4BCE-A834-F2E1425C8A59}" type="presParOf" srcId="{1EAF37F8-F2F5-4677-9084-1FBA8D3C2629}" destId="{F48DC712-571F-4038-85C9-00545BDCCAA6}" srcOrd="3" destOrd="0" presId="urn:microsoft.com/office/officeart/2005/8/layout/vList2"/>
    <dgm:cxn modelId="{0A198A60-B619-420A-8FFD-71F6C2A61DA8}" type="presParOf" srcId="{1EAF37F8-F2F5-4677-9084-1FBA8D3C2629}" destId="{B6BE3C14-6FAD-4941-B6E5-9F0906BB5D43}" srcOrd="4" destOrd="0" presId="urn:microsoft.com/office/officeart/2005/8/layout/vList2"/>
    <dgm:cxn modelId="{D9D21362-CE2B-4F47-835D-D129F536B87E}" type="presParOf" srcId="{1EAF37F8-F2F5-4677-9084-1FBA8D3C2629}" destId="{3FB7827E-AAC7-49FD-8423-38DA68930384}" srcOrd="5" destOrd="0" presId="urn:microsoft.com/office/officeart/2005/8/layout/vList2"/>
    <dgm:cxn modelId="{B0429CCA-C343-4F9A-9E05-19DE38705AC7}" type="presParOf" srcId="{1EAF37F8-F2F5-4677-9084-1FBA8D3C2629}" destId="{5E6E4666-5FBB-4D02-A2BA-2ABF01287673}" srcOrd="6" destOrd="0" presId="urn:microsoft.com/office/officeart/2005/8/layout/vList2"/>
    <dgm:cxn modelId="{E14C008B-C28C-421A-A817-0DF1A654E118}" type="presParOf" srcId="{1EAF37F8-F2F5-4677-9084-1FBA8D3C2629}" destId="{0DD8BEE3-ECA5-4FC5-98B8-9FAA5247285A}" srcOrd="7" destOrd="0" presId="urn:microsoft.com/office/officeart/2005/8/layout/vList2"/>
    <dgm:cxn modelId="{8C11026F-FFF4-464C-9135-48693C2CD141}" type="presParOf" srcId="{1EAF37F8-F2F5-4677-9084-1FBA8D3C2629}" destId="{593EAEE2-8B91-477C-94FF-37ABABBBCD9D}" srcOrd="8" destOrd="0" presId="urn:microsoft.com/office/officeart/2005/8/layout/vList2"/>
    <dgm:cxn modelId="{AA916983-0B17-46A4-8A1F-5834F5BCE8CE}" type="presParOf" srcId="{1EAF37F8-F2F5-4677-9084-1FBA8D3C2629}" destId="{2925A66D-26B2-4B43-B722-6CF7A6837759}" srcOrd="9" destOrd="0" presId="urn:microsoft.com/office/officeart/2005/8/layout/vList2"/>
    <dgm:cxn modelId="{C1D716A4-5F06-42F9-803A-10BF3AC6A165}" type="presParOf" srcId="{1EAF37F8-F2F5-4677-9084-1FBA8D3C2629}" destId="{54D73EA4-E6D9-43C7-8247-A2F81DD1914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E8647A-2214-4A4D-950E-719D9AE84D8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50D6022-D6EB-4F09-99EE-15EC2E220584}">
      <dgm:prSet phldrT="[نص]"/>
      <dgm:spPr/>
      <dgm:t>
        <a:bodyPr/>
        <a:lstStyle/>
        <a:p>
          <a:r>
            <a:rPr lang="ar-EG" b="1" i="0" dirty="0">
              <a:solidFill>
                <a:srgbClr val="C00000"/>
              </a:solidFill>
              <a:effectLst/>
              <a:latin typeface="Alexandria" pitchFamily="2" charset="-78"/>
              <a:cs typeface="Alexandria" pitchFamily="2" charset="-78"/>
            </a:rPr>
            <a:t>شروط قيام المسئولية عن المنتجات المعيبة</a:t>
          </a:r>
          <a:endParaRPr lang="en-US" b="1" dirty="0">
            <a:solidFill>
              <a:srgbClr val="C00000"/>
            </a:solidFill>
          </a:endParaRPr>
        </a:p>
      </dgm:t>
    </dgm:pt>
    <dgm:pt modelId="{0CD5D9AA-E737-4F6C-81B5-FCF7CDBE4E3C}" type="parTrans" cxnId="{E68F96E8-383A-4624-9253-233AB04CFE2B}">
      <dgm:prSet/>
      <dgm:spPr/>
      <dgm:t>
        <a:bodyPr/>
        <a:lstStyle/>
        <a:p>
          <a:endParaRPr lang="en-US"/>
        </a:p>
      </dgm:t>
    </dgm:pt>
    <dgm:pt modelId="{521B3536-553D-4707-8013-AF626E159A2E}" type="sibTrans" cxnId="{E68F96E8-383A-4624-9253-233AB04CFE2B}">
      <dgm:prSet/>
      <dgm:spPr/>
      <dgm:t>
        <a:bodyPr/>
        <a:lstStyle/>
        <a:p>
          <a:endParaRPr lang="en-US"/>
        </a:p>
      </dgm:t>
    </dgm:pt>
    <dgm:pt modelId="{239C5B24-F8BC-4940-8A0B-0AA17FE4B604}">
      <dgm:prSet phldrT="[نص]"/>
      <dgm:spPr/>
      <dgm:t>
        <a:bodyPr/>
        <a:lstStyle/>
        <a:p>
          <a:r>
            <a:rPr lang="ar-EG" b="0" i="0" dirty="0">
              <a:solidFill>
                <a:srgbClr val="000000"/>
              </a:solidFill>
              <a:effectLst/>
              <a:latin typeface="Alexandria" pitchFamily="2" charset="-78"/>
              <a:cs typeface="Alexandria" pitchFamily="2" charset="-78"/>
            </a:rPr>
            <a:t>توافر عيب بالمنتج</a:t>
          </a:r>
          <a:endParaRPr lang="en-US" dirty="0"/>
        </a:p>
      </dgm:t>
    </dgm:pt>
    <dgm:pt modelId="{030CB632-3C35-4079-B8D9-B3851A9450F6}" type="parTrans" cxnId="{E7BA1BE2-28CC-4687-9932-4CC582619785}">
      <dgm:prSet/>
      <dgm:spPr/>
      <dgm:t>
        <a:bodyPr/>
        <a:lstStyle/>
        <a:p>
          <a:endParaRPr lang="en-US"/>
        </a:p>
      </dgm:t>
    </dgm:pt>
    <dgm:pt modelId="{E2EF394F-88D5-44EE-9BE5-2C7792343BE2}" type="sibTrans" cxnId="{E7BA1BE2-28CC-4687-9932-4CC582619785}">
      <dgm:prSet/>
      <dgm:spPr/>
      <dgm:t>
        <a:bodyPr/>
        <a:lstStyle/>
        <a:p>
          <a:endParaRPr lang="en-US"/>
        </a:p>
      </dgm:t>
    </dgm:pt>
    <dgm:pt modelId="{F02FD6D0-EEE6-4452-AFD9-BE4498B89252}">
      <dgm:prSet/>
      <dgm:spPr/>
      <dgm:t>
        <a:bodyPr/>
        <a:lstStyle/>
        <a:p>
          <a:r>
            <a:rPr lang="ar-EG">
              <a:solidFill>
                <a:srgbClr val="000000"/>
              </a:solidFill>
              <a:highlight>
                <a:srgbClr val="FFFFFF"/>
              </a:highlight>
              <a:latin typeface="Alexandria" pitchFamily="2" charset="-78"/>
              <a:cs typeface="Alexandria" pitchFamily="2" charset="-78"/>
            </a:rPr>
            <a:t>وصفه بالمنتج</a:t>
          </a:r>
          <a:endParaRPr lang="en-US"/>
        </a:p>
      </dgm:t>
    </dgm:pt>
    <dgm:pt modelId="{62E0898B-C7D8-4768-880F-FDE506B1E0C0}" type="parTrans" cxnId="{C141112F-2B58-4C75-89A0-79B1DBDFD801}">
      <dgm:prSet/>
      <dgm:spPr/>
      <dgm:t>
        <a:bodyPr/>
        <a:lstStyle/>
        <a:p>
          <a:endParaRPr lang="en-US"/>
        </a:p>
      </dgm:t>
    </dgm:pt>
    <dgm:pt modelId="{7C36373F-DDD7-4A72-AB6E-6FDEDCAC8582}" type="sibTrans" cxnId="{C141112F-2B58-4C75-89A0-79B1DBDFD801}">
      <dgm:prSet/>
      <dgm:spPr/>
      <dgm:t>
        <a:bodyPr/>
        <a:lstStyle/>
        <a:p>
          <a:endParaRPr lang="en-US"/>
        </a:p>
      </dgm:t>
    </dgm:pt>
    <dgm:pt modelId="{5AC02839-C865-4058-A322-22EBECA61C05}" type="pres">
      <dgm:prSet presAssocID="{1CE8647A-2214-4A4D-950E-719D9AE84D80}" presName="hierChild1" presStyleCnt="0">
        <dgm:presLayoutVars>
          <dgm:chPref val="1"/>
          <dgm:dir/>
          <dgm:animOne val="branch"/>
          <dgm:animLvl val="lvl"/>
          <dgm:resizeHandles/>
        </dgm:presLayoutVars>
      </dgm:prSet>
      <dgm:spPr/>
    </dgm:pt>
    <dgm:pt modelId="{E5358DA9-2DD7-4ACA-9FC0-FDFB34442438}" type="pres">
      <dgm:prSet presAssocID="{F50D6022-D6EB-4F09-99EE-15EC2E220584}" presName="hierRoot1" presStyleCnt="0"/>
      <dgm:spPr/>
    </dgm:pt>
    <dgm:pt modelId="{57979CD9-1ED2-455B-841A-098932050E17}" type="pres">
      <dgm:prSet presAssocID="{F50D6022-D6EB-4F09-99EE-15EC2E220584}" presName="composite" presStyleCnt="0"/>
      <dgm:spPr/>
    </dgm:pt>
    <dgm:pt modelId="{2608EDFA-ACFC-49C5-A0F1-895FB9FF222B}" type="pres">
      <dgm:prSet presAssocID="{F50D6022-D6EB-4F09-99EE-15EC2E220584}" presName="background" presStyleLbl="node0" presStyleIdx="0" presStyleCnt="1"/>
      <dgm:spPr/>
    </dgm:pt>
    <dgm:pt modelId="{2B151EDB-530A-4DCC-A7E3-96DB7D53BD9E}" type="pres">
      <dgm:prSet presAssocID="{F50D6022-D6EB-4F09-99EE-15EC2E220584}" presName="text" presStyleLbl="fgAcc0" presStyleIdx="0" presStyleCnt="1" custScaleX="287388">
        <dgm:presLayoutVars>
          <dgm:chPref val="3"/>
        </dgm:presLayoutVars>
      </dgm:prSet>
      <dgm:spPr/>
    </dgm:pt>
    <dgm:pt modelId="{801FACD5-8086-40C9-81A5-501300A4EDB6}" type="pres">
      <dgm:prSet presAssocID="{F50D6022-D6EB-4F09-99EE-15EC2E220584}" presName="hierChild2" presStyleCnt="0"/>
      <dgm:spPr/>
    </dgm:pt>
    <dgm:pt modelId="{4A8DA7B1-EB4E-4C39-98BB-05865B1619DA}" type="pres">
      <dgm:prSet presAssocID="{030CB632-3C35-4079-B8D9-B3851A9450F6}" presName="Name10" presStyleLbl="parChTrans1D2" presStyleIdx="0" presStyleCnt="2"/>
      <dgm:spPr/>
    </dgm:pt>
    <dgm:pt modelId="{A0D7CE27-B070-4A1C-BD64-D4E5A6C503A6}" type="pres">
      <dgm:prSet presAssocID="{239C5B24-F8BC-4940-8A0B-0AA17FE4B604}" presName="hierRoot2" presStyleCnt="0"/>
      <dgm:spPr/>
    </dgm:pt>
    <dgm:pt modelId="{2EF50652-6AAE-4BF3-BC43-EF6846101E96}" type="pres">
      <dgm:prSet presAssocID="{239C5B24-F8BC-4940-8A0B-0AA17FE4B604}" presName="composite2" presStyleCnt="0"/>
      <dgm:spPr/>
    </dgm:pt>
    <dgm:pt modelId="{04BDED15-BBC2-4D4B-9233-82879CFEB88F}" type="pres">
      <dgm:prSet presAssocID="{239C5B24-F8BC-4940-8A0B-0AA17FE4B604}" presName="background2" presStyleLbl="node2" presStyleIdx="0" presStyleCnt="2"/>
      <dgm:spPr/>
    </dgm:pt>
    <dgm:pt modelId="{84F560DE-27E8-4D5E-9E39-6BAAF05D3D81}" type="pres">
      <dgm:prSet presAssocID="{239C5B24-F8BC-4940-8A0B-0AA17FE4B604}" presName="text2" presStyleLbl="fgAcc2" presStyleIdx="0" presStyleCnt="2">
        <dgm:presLayoutVars>
          <dgm:chPref val="3"/>
        </dgm:presLayoutVars>
      </dgm:prSet>
      <dgm:spPr/>
    </dgm:pt>
    <dgm:pt modelId="{0E9DE64B-28DC-44D6-A863-6C0898CAF7EC}" type="pres">
      <dgm:prSet presAssocID="{239C5B24-F8BC-4940-8A0B-0AA17FE4B604}" presName="hierChild3" presStyleCnt="0"/>
      <dgm:spPr/>
    </dgm:pt>
    <dgm:pt modelId="{A07E298C-57C2-43BE-B1DE-D664100BC58E}" type="pres">
      <dgm:prSet presAssocID="{62E0898B-C7D8-4768-880F-FDE506B1E0C0}" presName="Name10" presStyleLbl="parChTrans1D2" presStyleIdx="1" presStyleCnt="2"/>
      <dgm:spPr/>
    </dgm:pt>
    <dgm:pt modelId="{5F86C1E5-A1F6-4C32-A80E-1621BF5FF846}" type="pres">
      <dgm:prSet presAssocID="{F02FD6D0-EEE6-4452-AFD9-BE4498B89252}" presName="hierRoot2" presStyleCnt="0"/>
      <dgm:spPr/>
    </dgm:pt>
    <dgm:pt modelId="{F430FD53-6A3E-418D-9921-CFB71B9B767E}" type="pres">
      <dgm:prSet presAssocID="{F02FD6D0-EEE6-4452-AFD9-BE4498B89252}" presName="composite2" presStyleCnt="0"/>
      <dgm:spPr/>
    </dgm:pt>
    <dgm:pt modelId="{2BC65979-39E6-4B1D-B04F-74BB03731AD8}" type="pres">
      <dgm:prSet presAssocID="{F02FD6D0-EEE6-4452-AFD9-BE4498B89252}" presName="background2" presStyleLbl="node2" presStyleIdx="1" presStyleCnt="2"/>
      <dgm:spPr/>
    </dgm:pt>
    <dgm:pt modelId="{46DFBDE7-5713-4CFB-B380-A4B1BC571D7F}" type="pres">
      <dgm:prSet presAssocID="{F02FD6D0-EEE6-4452-AFD9-BE4498B89252}" presName="text2" presStyleLbl="fgAcc2" presStyleIdx="1" presStyleCnt="2">
        <dgm:presLayoutVars>
          <dgm:chPref val="3"/>
        </dgm:presLayoutVars>
      </dgm:prSet>
      <dgm:spPr/>
    </dgm:pt>
    <dgm:pt modelId="{67EC9121-5535-4DE4-A38B-E066B2779CBF}" type="pres">
      <dgm:prSet presAssocID="{F02FD6D0-EEE6-4452-AFD9-BE4498B89252}" presName="hierChild3" presStyleCnt="0"/>
      <dgm:spPr/>
    </dgm:pt>
  </dgm:ptLst>
  <dgm:cxnLst>
    <dgm:cxn modelId="{C141112F-2B58-4C75-89A0-79B1DBDFD801}" srcId="{F50D6022-D6EB-4F09-99EE-15EC2E220584}" destId="{F02FD6D0-EEE6-4452-AFD9-BE4498B89252}" srcOrd="1" destOrd="0" parTransId="{62E0898B-C7D8-4768-880F-FDE506B1E0C0}" sibTransId="{7C36373F-DDD7-4A72-AB6E-6FDEDCAC8582}"/>
    <dgm:cxn modelId="{0568C066-B30F-4EC1-8255-4871DCE58B64}" type="presOf" srcId="{239C5B24-F8BC-4940-8A0B-0AA17FE4B604}" destId="{84F560DE-27E8-4D5E-9E39-6BAAF05D3D81}" srcOrd="0" destOrd="0" presId="urn:microsoft.com/office/officeart/2005/8/layout/hierarchy1"/>
    <dgm:cxn modelId="{EA21F666-44A2-472E-B168-39275AE2481F}" type="presOf" srcId="{62E0898B-C7D8-4768-880F-FDE506B1E0C0}" destId="{A07E298C-57C2-43BE-B1DE-D664100BC58E}" srcOrd="0" destOrd="0" presId="urn:microsoft.com/office/officeart/2005/8/layout/hierarchy1"/>
    <dgm:cxn modelId="{A9344D73-30DE-4493-8CCA-80EF0FE5397E}" type="presOf" srcId="{030CB632-3C35-4079-B8D9-B3851A9450F6}" destId="{4A8DA7B1-EB4E-4C39-98BB-05865B1619DA}" srcOrd="0" destOrd="0" presId="urn:microsoft.com/office/officeart/2005/8/layout/hierarchy1"/>
    <dgm:cxn modelId="{72C399B7-D2D1-40E1-9E6B-9DD7A41D316C}" type="presOf" srcId="{F50D6022-D6EB-4F09-99EE-15EC2E220584}" destId="{2B151EDB-530A-4DCC-A7E3-96DB7D53BD9E}" srcOrd="0" destOrd="0" presId="urn:microsoft.com/office/officeart/2005/8/layout/hierarchy1"/>
    <dgm:cxn modelId="{A6C3ABB7-F152-47AC-AD68-D648F134DB06}" type="presOf" srcId="{F02FD6D0-EEE6-4452-AFD9-BE4498B89252}" destId="{46DFBDE7-5713-4CFB-B380-A4B1BC571D7F}" srcOrd="0" destOrd="0" presId="urn:microsoft.com/office/officeart/2005/8/layout/hierarchy1"/>
    <dgm:cxn modelId="{D03D62D4-2441-4D26-A59E-71CC883A105D}" type="presOf" srcId="{1CE8647A-2214-4A4D-950E-719D9AE84D80}" destId="{5AC02839-C865-4058-A322-22EBECA61C05}" srcOrd="0" destOrd="0" presId="urn:microsoft.com/office/officeart/2005/8/layout/hierarchy1"/>
    <dgm:cxn modelId="{E7BA1BE2-28CC-4687-9932-4CC582619785}" srcId="{F50D6022-D6EB-4F09-99EE-15EC2E220584}" destId="{239C5B24-F8BC-4940-8A0B-0AA17FE4B604}" srcOrd="0" destOrd="0" parTransId="{030CB632-3C35-4079-B8D9-B3851A9450F6}" sibTransId="{E2EF394F-88D5-44EE-9BE5-2C7792343BE2}"/>
    <dgm:cxn modelId="{E68F96E8-383A-4624-9253-233AB04CFE2B}" srcId="{1CE8647A-2214-4A4D-950E-719D9AE84D80}" destId="{F50D6022-D6EB-4F09-99EE-15EC2E220584}" srcOrd="0" destOrd="0" parTransId="{0CD5D9AA-E737-4F6C-81B5-FCF7CDBE4E3C}" sibTransId="{521B3536-553D-4707-8013-AF626E159A2E}"/>
    <dgm:cxn modelId="{971490B8-2300-4765-9259-F2A1DDCBDF3F}" type="presParOf" srcId="{5AC02839-C865-4058-A322-22EBECA61C05}" destId="{E5358DA9-2DD7-4ACA-9FC0-FDFB34442438}" srcOrd="0" destOrd="0" presId="urn:microsoft.com/office/officeart/2005/8/layout/hierarchy1"/>
    <dgm:cxn modelId="{2F3FABE0-6ED6-46CE-8486-BA713DEC01B6}" type="presParOf" srcId="{E5358DA9-2DD7-4ACA-9FC0-FDFB34442438}" destId="{57979CD9-1ED2-455B-841A-098932050E17}" srcOrd="0" destOrd="0" presId="urn:microsoft.com/office/officeart/2005/8/layout/hierarchy1"/>
    <dgm:cxn modelId="{D12B1403-FAE9-4755-9A1C-0DD121C5456B}" type="presParOf" srcId="{57979CD9-1ED2-455B-841A-098932050E17}" destId="{2608EDFA-ACFC-49C5-A0F1-895FB9FF222B}" srcOrd="0" destOrd="0" presId="urn:microsoft.com/office/officeart/2005/8/layout/hierarchy1"/>
    <dgm:cxn modelId="{98466D7C-FD79-428B-8FBA-09AD5B558C65}" type="presParOf" srcId="{57979CD9-1ED2-455B-841A-098932050E17}" destId="{2B151EDB-530A-4DCC-A7E3-96DB7D53BD9E}" srcOrd="1" destOrd="0" presId="urn:microsoft.com/office/officeart/2005/8/layout/hierarchy1"/>
    <dgm:cxn modelId="{A14C134D-8A4B-49F0-80BE-04049718986F}" type="presParOf" srcId="{E5358DA9-2DD7-4ACA-9FC0-FDFB34442438}" destId="{801FACD5-8086-40C9-81A5-501300A4EDB6}" srcOrd="1" destOrd="0" presId="urn:microsoft.com/office/officeart/2005/8/layout/hierarchy1"/>
    <dgm:cxn modelId="{7D3BC8BA-4542-42F4-A9A3-B61471A689A2}" type="presParOf" srcId="{801FACD5-8086-40C9-81A5-501300A4EDB6}" destId="{4A8DA7B1-EB4E-4C39-98BB-05865B1619DA}" srcOrd="0" destOrd="0" presId="urn:microsoft.com/office/officeart/2005/8/layout/hierarchy1"/>
    <dgm:cxn modelId="{975D4053-CCFF-4BAE-BC88-5DEBD867CD4D}" type="presParOf" srcId="{801FACD5-8086-40C9-81A5-501300A4EDB6}" destId="{A0D7CE27-B070-4A1C-BD64-D4E5A6C503A6}" srcOrd="1" destOrd="0" presId="urn:microsoft.com/office/officeart/2005/8/layout/hierarchy1"/>
    <dgm:cxn modelId="{57161D70-0106-4BFF-881A-D0A7A3BB3CD3}" type="presParOf" srcId="{A0D7CE27-B070-4A1C-BD64-D4E5A6C503A6}" destId="{2EF50652-6AAE-4BF3-BC43-EF6846101E96}" srcOrd="0" destOrd="0" presId="urn:microsoft.com/office/officeart/2005/8/layout/hierarchy1"/>
    <dgm:cxn modelId="{5965D1BA-E466-4B6F-B16B-E21C591B8D5A}" type="presParOf" srcId="{2EF50652-6AAE-4BF3-BC43-EF6846101E96}" destId="{04BDED15-BBC2-4D4B-9233-82879CFEB88F}" srcOrd="0" destOrd="0" presId="urn:microsoft.com/office/officeart/2005/8/layout/hierarchy1"/>
    <dgm:cxn modelId="{FA0CC5F1-460E-48F2-93F5-FF4B2371721E}" type="presParOf" srcId="{2EF50652-6AAE-4BF3-BC43-EF6846101E96}" destId="{84F560DE-27E8-4D5E-9E39-6BAAF05D3D81}" srcOrd="1" destOrd="0" presId="urn:microsoft.com/office/officeart/2005/8/layout/hierarchy1"/>
    <dgm:cxn modelId="{125E2A7D-DB99-4F8A-84B9-C52BA83221B9}" type="presParOf" srcId="{A0D7CE27-B070-4A1C-BD64-D4E5A6C503A6}" destId="{0E9DE64B-28DC-44D6-A863-6C0898CAF7EC}" srcOrd="1" destOrd="0" presId="urn:microsoft.com/office/officeart/2005/8/layout/hierarchy1"/>
    <dgm:cxn modelId="{02E3E885-4BB9-4B06-8DD9-B6AC8017C933}" type="presParOf" srcId="{801FACD5-8086-40C9-81A5-501300A4EDB6}" destId="{A07E298C-57C2-43BE-B1DE-D664100BC58E}" srcOrd="2" destOrd="0" presId="urn:microsoft.com/office/officeart/2005/8/layout/hierarchy1"/>
    <dgm:cxn modelId="{077A2E24-83A2-4A68-87F7-902BF940A250}" type="presParOf" srcId="{801FACD5-8086-40C9-81A5-501300A4EDB6}" destId="{5F86C1E5-A1F6-4C32-A80E-1621BF5FF846}" srcOrd="3" destOrd="0" presId="urn:microsoft.com/office/officeart/2005/8/layout/hierarchy1"/>
    <dgm:cxn modelId="{3B0BB982-29C4-4B33-958F-984537E7539E}" type="presParOf" srcId="{5F86C1E5-A1F6-4C32-A80E-1621BF5FF846}" destId="{F430FD53-6A3E-418D-9921-CFB71B9B767E}" srcOrd="0" destOrd="0" presId="urn:microsoft.com/office/officeart/2005/8/layout/hierarchy1"/>
    <dgm:cxn modelId="{B0199245-780A-45CF-9DBB-4F018631C586}" type="presParOf" srcId="{F430FD53-6A3E-418D-9921-CFB71B9B767E}" destId="{2BC65979-39E6-4B1D-B04F-74BB03731AD8}" srcOrd="0" destOrd="0" presId="urn:microsoft.com/office/officeart/2005/8/layout/hierarchy1"/>
    <dgm:cxn modelId="{B5FDD71E-C0C5-4659-B0FF-F2141F9B47E7}" type="presParOf" srcId="{F430FD53-6A3E-418D-9921-CFB71B9B767E}" destId="{46DFBDE7-5713-4CFB-B380-A4B1BC571D7F}" srcOrd="1" destOrd="0" presId="urn:microsoft.com/office/officeart/2005/8/layout/hierarchy1"/>
    <dgm:cxn modelId="{199967F3-7B40-4988-9529-AA19076B8672}" type="presParOf" srcId="{5F86C1E5-A1F6-4C32-A80E-1621BF5FF846}" destId="{67EC9121-5535-4DE4-A38B-E066B2779CB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CD1EF3-19C0-4C81-AFE7-8FB18B86C6AF}">
      <dsp:nvSpPr>
        <dsp:cNvPr id="0" name=""/>
        <dsp:cNvSpPr/>
      </dsp:nvSpPr>
      <dsp:spPr>
        <a:xfrm>
          <a:off x="5257800" y="1982115"/>
          <a:ext cx="2395822" cy="831607"/>
        </a:xfrm>
        <a:custGeom>
          <a:avLst/>
          <a:gdLst/>
          <a:ahLst/>
          <a:cxnLst/>
          <a:rect l="0" t="0" r="0" b="0"/>
          <a:pathLst>
            <a:path>
              <a:moveTo>
                <a:pt x="0" y="0"/>
              </a:moveTo>
              <a:lnTo>
                <a:pt x="0" y="415803"/>
              </a:lnTo>
              <a:lnTo>
                <a:pt x="2395822" y="415803"/>
              </a:lnTo>
              <a:lnTo>
                <a:pt x="2395822"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B798FECA-6241-4706-8905-BC9D83A0CC45}">
      <dsp:nvSpPr>
        <dsp:cNvPr id="0" name=""/>
        <dsp:cNvSpPr/>
      </dsp:nvSpPr>
      <dsp:spPr>
        <a:xfrm>
          <a:off x="2861977" y="1982115"/>
          <a:ext cx="2395822" cy="831607"/>
        </a:xfrm>
        <a:custGeom>
          <a:avLst/>
          <a:gdLst/>
          <a:ahLst/>
          <a:cxnLst/>
          <a:rect l="0" t="0" r="0" b="0"/>
          <a:pathLst>
            <a:path>
              <a:moveTo>
                <a:pt x="2395822" y="0"/>
              </a:moveTo>
              <a:lnTo>
                <a:pt x="2395822" y="415803"/>
              </a:lnTo>
              <a:lnTo>
                <a:pt x="0" y="415803"/>
              </a:lnTo>
              <a:lnTo>
                <a:pt x="0"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5DC78429-ABD9-491F-88EA-06DFF6A780B9}">
      <dsp:nvSpPr>
        <dsp:cNvPr id="0" name=""/>
        <dsp:cNvSpPr/>
      </dsp:nvSpPr>
      <dsp:spPr>
        <a:xfrm>
          <a:off x="1234817" y="2096"/>
          <a:ext cx="8045964" cy="1980018"/>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1" kern="1200" dirty="0">
              <a:latin typeface="Alexandria" pitchFamily="2" charset="-78"/>
              <a:cs typeface="Alexandria" pitchFamily="2" charset="-78"/>
            </a:rPr>
            <a:t>أنواع المسئولية المدنية</a:t>
          </a:r>
        </a:p>
      </dsp:txBody>
      <dsp:txXfrm>
        <a:off x="1234817" y="2096"/>
        <a:ext cx="8045964" cy="1980018"/>
      </dsp:txXfrm>
    </dsp:sp>
    <dsp:sp modelId="{D475971E-BCE2-4BC3-B197-5CE816247C0D}">
      <dsp:nvSpPr>
        <dsp:cNvPr id="0" name=""/>
        <dsp:cNvSpPr/>
      </dsp:nvSpPr>
      <dsp:spPr>
        <a:xfrm>
          <a:off x="881958"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المسئولية التقصيرية</a:t>
          </a:r>
        </a:p>
      </dsp:txBody>
      <dsp:txXfrm>
        <a:off x="881958" y="2813722"/>
        <a:ext cx="3960037" cy="1980018"/>
      </dsp:txXfrm>
    </dsp:sp>
    <dsp:sp modelId="{FBE7F5B1-EA42-4CC7-A469-D709E7D808CE}">
      <dsp:nvSpPr>
        <dsp:cNvPr id="0" name=""/>
        <dsp:cNvSpPr/>
      </dsp:nvSpPr>
      <dsp:spPr>
        <a:xfrm>
          <a:off x="5673603"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dirty="0">
              <a:latin typeface="Alexandria" pitchFamily="2" charset="-78"/>
              <a:cs typeface="Alexandria" pitchFamily="2" charset="-78"/>
            </a:rPr>
            <a:t>المسئولية العقدية</a:t>
          </a:r>
        </a:p>
      </dsp:txBody>
      <dsp:txXfrm>
        <a:off x="5673603" y="2813722"/>
        <a:ext cx="3960037" cy="1980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99C3E-23DD-4D13-9236-2E7058D901FE}">
      <dsp:nvSpPr>
        <dsp:cNvPr id="0" name=""/>
        <dsp:cNvSpPr/>
      </dsp:nvSpPr>
      <dsp:spPr>
        <a:xfrm>
          <a:off x="3794330" y="2623456"/>
          <a:ext cx="653975" cy="1246142"/>
        </a:xfrm>
        <a:custGeom>
          <a:avLst/>
          <a:gdLst/>
          <a:ahLst/>
          <a:cxnLst/>
          <a:rect l="0" t="0" r="0" b="0"/>
          <a:pathLst>
            <a:path>
              <a:moveTo>
                <a:pt x="0" y="0"/>
              </a:moveTo>
              <a:lnTo>
                <a:pt x="326987" y="0"/>
              </a:lnTo>
              <a:lnTo>
                <a:pt x="326987" y="1246142"/>
              </a:lnTo>
              <a:lnTo>
                <a:pt x="653975" y="1246142"/>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3211344"/>
        <a:ext cx="70366" cy="70366"/>
      </dsp:txXfrm>
    </dsp:sp>
    <dsp:sp modelId="{BAFB95D0-840C-461D-AF0C-29D9142EDFFD}">
      <dsp:nvSpPr>
        <dsp:cNvPr id="0" name=""/>
        <dsp:cNvSpPr/>
      </dsp:nvSpPr>
      <dsp:spPr>
        <a:xfrm>
          <a:off x="3794330" y="2577737"/>
          <a:ext cx="653975" cy="91440"/>
        </a:xfrm>
        <a:custGeom>
          <a:avLst/>
          <a:gdLst/>
          <a:ahLst/>
          <a:cxnLst/>
          <a:rect l="0" t="0" r="0" b="0"/>
          <a:pathLst>
            <a:path>
              <a:moveTo>
                <a:pt x="0" y="45720"/>
              </a:moveTo>
              <a:lnTo>
                <a:pt x="653975" y="4572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104969" y="2607107"/>
        <a:ext cx="32698" cy="32698"/>
      </dsp:txXfrm>
    </dsp:sp>
    <dsp:sp modelId="{5A546B2E-214C-4759-9338-7BCE02A92DB1}">
      <dsp:nvSpPr>
        <dsp:cNvPr id="0" name=""/>
        <dsp:cNvSpPr/>
      </dsp:nvSpPr>
      <dsp:spPr>
        <a:xfrm>
          <a:off x="3794330" y="1377314"/>
          <a:ext cx="653975" cy="1246142"/>
        </a:xfrm>
        <a:custGeom>
          <a:avLst/>
          <a:gdLst/>
          <a:ahLst/>
          <a:cxnLst/>
          <a:rect l="0" t="0" r="0" b="0"/>
          <a:pathLst>
            <a:path>
              <a:moveTo>
                <a:pt x="0" y="1246142"/>
              </a:moveTo>
              <a:lnTo>
                <a:pt x="326987" y="1246142"/>
              </a:lnTo>
              <a:lnTo>
                <a:pt x="326987" y="0"/>
              </a:lnTo>
              <a:lnTo>
                <a:pt x="653975" y="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1965202"/>
        <a:ext cx="70366" cy="70366"/>
      </dsp:txXfrm>
    </dsp:sp>
    <dsp:sp modelId="{4247FB23-9CC6-40CC-886A-A80A6ED5B90F}">
      <dsp:nvSpPr>
        <dsp:cNvPr id="0" name=""/>
        <dsp:cNvSpPr/>
      </dsp:nvSpPr>
      <dsp:spPr>
        <a:xfrm rot="16200000">
          <a:off x="672416" y="2125000"/>
          <a:ext cx="5246913"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أركان المسئولية المدنية</a:t>
          </a:r>
        </a:p>
      </dsp:txBody>
      <dsp:txXfrm>
        <a:off x="672416" y="2125000"/>
        <a:ext cx="5246913" cy="996913"/>
      </dsp:txXfrm>
    </dsp:sp>
    <dsp:sp modelId="{2B002818-D05C-4445-BFA7-32EC1B6033F7}">
      <dsp:nvSpPr>
        <dsp:cNvPr id="0" name=""/>
        <dsp:cNvSpPr/>
      </dsp:nvSpPr>
      <dsp:spPr>
        <a:xfrm>
          <a:off x="4448306" y="878858"/>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الخطأ</a:t>
          </a:r>
        </a:p>
      </dsp:txBody>
      <dsp:txXfrm>
        <a:off x="4448306" y="878858"/>
        <a:ext cx="3269876" cy="996913"/>
      </dsp:txXfrm>
    </dsp:sp>
    <dsp:sp modelId="{C2966F6E-123E-46F3-881B-B24BC33471C5}">
      <dsp:nvSpPr>
        <dsp:cNvPr id="0" name=""/>
        <dsp:cNvSpPr/>
      </dsp:nvSpPr>
      <dsp:spPr>
        <a:xfrm>
          <a:off x="4448306" y="2125000"/>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الضرر</a:t>
          </a:r>
        </a:p>
      </dsp:txBody>
      <dsp:txXfrm>
        <a:off x="4448306" y="2125000"/>
        <a:ext cx="3269876" cy="996913"/>
      </dsp:txXfrm>
    </dsp:sp>
    <dsp:sp modelId="{145ACE03-B90C-47A1-B62B-1C48B5321409}">
      <dsp:nvSpPr>
        <dsp:cNvPr id="0" name=""/>
        <dsp:cNvSpPr/>
      </dsp:nvSpPr>
      <dsp:spPr>
        <a:xfrm>
          <a:off x="4448306" y="3371142"/>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علاقة السببية </a:t>
          </a:r>
        </a:p>
      </dsp:txBody>
      <dsp:txXfrm>
        <a:off x="4448306" y="3371142"/>
        <a:ext cx="3269876" cy="9969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10C36E-8B6E-426E-9B8F-A7F4A40AF681}">
      <dsp:nvSpPr>
        <dsp:cNvPr id="0" name=""/>
        <dsp:cNvSpPr/>
      </dsp:nvSpPr>
      <dsp:spPr>
        <a:xfrm>
          <a:off x="4818332" y="851"/>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الاصطناعي</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4878344" y="60863"/>
        <a:ext cx="1771283" cy="1109326"/>
      </dsp:txXfrm>
    </dsp:sp>
    <dsp:sp modelId="{E6FB4E96-C2ED-42E3-891A-3A78C1D9838D}">
      <dsp:nvSpPr>
        <dsp:cNvPr id="0" name=""/>
        <dsp:cNvSpPr/>
      </dsp:nvSpPr>
      <dsp:spPr>
        <a:xfrm>
          <a:off x="4122810" y="615526"/>
          <a:ext cx="3282351" cy="3282351"/>
        </a:xfrm>
        <a:custGeom>
          <a:avLst/>
          <a:gdLst/>
          <a:ahLst/>
          <a:cxnLst/>
          <a:rect l="0" t="0" r="0" b="0"/>
          <a:pathLst>
            <a:path>
              <a:moveTo>
                <a:pt x="2841298" y="521727"/>
              </a:moveTo>
              <a:arcTo wR="1641175" hR="1641175" stAng="19019516"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E9FED89-650F-4D29-B1A3-E167E310501B}">
      <dsp:nvSpPr>
        <dsp:cNvPr id="0" name=""/>
        <dsp:cNvSpPr/>
      </dsp:nvSpPr>
      <dsp:spPr>
        <a:xfrm>
          <a:off x="62396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والمعنوية</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6299644" y="2522626"/>
        <a:ext cx="1771283" cy="1109326"/>
      </dsp:txXfrm>
    </dsp:sp>
    <dsp:sp modelId="{ABE72087-744F-4774-B5F5-B6168426532B}">
      <dsp:nvSpPr>
        <dsp:cNvPr id="0" name=""/>
        <dsp:cNvSpPr/>
      </dsp:nvSpPr>
      <dsp:spPr>
        <a:xfrm>
          <a:off x="4122810" y="615526"/>
          <a:ext cx="3282351" cy="3282351"/>
        </a:xfrm>
        <a:custGeom>
          <a:avLst/>
          <a:gdLst/>
          <a:ahLst/>
          <a:cxnLst/>
          <a:rect l="0" t="0" r="0" b="0"/>
          <a:pathLst>
            <a:path>
              <a:moveTo>
                <a:pt x="2145482" y="3202948"/>
              </a:moveTo>
              <a:arcTo wR="1641175" hR="1641175" stAng="4326263" swAng="2147474"/>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530E4A4-9C60-4B75-9961-FC5673429A53}">
      <dsp:nvSpPr>
        <dsp:cNvPr id="0" name=""/>
        <dsp:cNvSpPr/>
      </dsp:nvSpPr>
      <dsp:spPr>
        <a:xfrm>
          <a:off x="33970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a:solidFill>
                <a:srgbClr val="C00000"/>
              </a:solidFill>
              <a:latin typeface="Alexandria" pitchFamily="2" charset="-78"/>
              <a:cs typeface="Alexandria" pitchFamily="2" charset="-78"/>
            </a:rPr>
            <a:t>الحجة الثالثة: تصور أن يكون الذكاء محلا للحراسة</a:t>
          </a:r>
          <a:r>
            <a:rPr lang="ar-EG" sz="1400" b="1" kern="1200">
              <a:solidFill>
                <a:srgbClr val="C00000"/>
              </a:solidFill>
              <a:latin typeface="Alexandria" pitchFamily="2" charset="-78"/>
              <a:cs typeface="Alexandria" pitchFamily="2" charset="-78"/>
            </a:rPr>
            <a:t>.</a:t>
          </a:r>
          <a:endParaRPr lang="en-US" sz="1400" b="1" kern="1200">
            <a:solidFill>
              <a:srgbClr val="C00000"/>
            </a:solidFill>
            <a:latin typeface="Alexandria" pitchFamily="2" charset="-78"/>
            <a:cs typeface="Alexandria" pitchFamily="2" charset="-78"/>
          </a:endParaRPr>
        </a:p>
      </dsp:txBody>
      <dsp:txXfrm>
        <a:off x="3457044" y="2522626"/>
        <a:ext cx="1771283" cy="1109326"/>
      </dsp:txXfrm>
    </dsp:sp>
    <dsp:sp modelId="{4DC908F6-EF00-4D27-A79F-3096CA6C260F}">
      <dsp:nvSpPr>
        <dsp:cNvPr id="0" name=""/>
        <dsp:cNvSpPr/>
      </dsp:nvSpPr>
      <dsp:spPr>
        <a:xfrm>
          <a:off x="4122810" y="615526"/>
          <a:ext cx="3282351" cy="3282351"/>
        </a:xfrm>
        <a:custGeom>
          <a:avLst/>
          <a:gdLst/>
          <a:ahLst/>
          <a:cxnLst/>
          <a:rect l="0" t="0" r="0" b="0"/>
          <a:pathLst>
            <a:path>
              <a:moveTo>
                <a:pt x="5286" y="1509551"/>
              </a:moveTo>
              <a:arcTo wR="1641175" hR="1641175" stAng="11076009"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B876E-606B-49AC-8662-34EB32ED0762}">
      <dsp:nvSpPr>
        <dsp:cNvPr id="0" name=""/>
        <dsp:cNvSpPr/>
      </dsp:nvSpPr>
      <dsp:spPr>
        <a:xfrm>
          <a:off x="0" y="4812"/>
          <a:ext cx="11527972" cy="62361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الأول: غياب الطابع المادي.</a:t>
          </a:r>
          <a:endParaRPr lang="en-US" sz="2600" kern="1200"/>
        </a:p>
      </dsp:txBody>
      <dsp:txXfrm>
        <a:off x="30442" y="35254"/>
        <a:ext cx="11467088" cy="562726"/>
      </dsp:txXfrm>
    </dsp:sp>
    <dsp:sp modelId="{FE034B24-444B-4968-8FCC-3D521B1B919C}">
      <dsp:nvSpPr>
        <dsp:cNvPr id="0" name=""/>
        <dsp:cNvSpPr/>
      </dsp:nvSpPr>
      <dsp:spPr>
        <a:xfrm>
          <a:off x="0" y="703302"/>
          <a:ext cx="11527972" cy="623610"/>
        </a:xfrm>
        <a:prstGeom prst="roundRect">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السبب الثاني: الاستقلالية التي تتمتع بها أنظمة الذكاء الاصطناعي القوي</a:t>
          </a:r>
          <a:endParaRPr lang="en-US" sz="2600" kern="1200"/>
        </a:p>
      </dsp:txBody>
      <dsp:txXfrm>
        <a:off x="30442" y="733744"/>
        <a:ext cx="11467088" cy="562726"/>
      </dsp:txXfrm>
    </dsp:sp>
    <dsp:sp modelId="{B6BE3C14-6FAD-4941-B6E5-9F0906BB5D43}">
      <dsp:nvSpPr>
        <dsp:cNvPr id="0" name=""/>
        <dsp:cNvSpPr/>
      </dsp:nvSpPr>
      <dsp:spPr>
        <a:xfrm>
          <a:off x="0" y="1401792"/>
          <a:ext cx="11527972" cy="623610"/>
        </a:xfrm>
        <a:prstGeom prst="roundRect">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المستقل تتنافي مع فكرة خضوع الذكاء للحراسة.</a:t>
          </a:r>
          <a:endParaRPr lang="en-US" sz="2600" kern="1200"/>
        </a:p>
      </dsp:txBody>
      <dsp:txXfrm>
        <a:off x="30442" y="1432234"/>
        <a:ext cx="11467088" cy="562726"/>
      </dsp:txXfrm>
    </dsp:sp>
    <dsp:sp modelId="{5E6E4666-5FBB-4D02-A2BA-2ABF01287673}">
      <dsp:nvSpPr>
        <dsp:cNvPr id="0" name=""/>
        <dsp:cNvSpPr/>
      </dsp:nvSpPr>
      <dsp:spPr>
        <a:xfrm>
          <a:off x="0" y="2100283"/>
          <a:ext cx="11527972" cy="623610"/>
        </a:xfrm>
        <a:prstGeom prst="roundRect">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الثالث: خاصية الاستقلالية وعدم التوقع تسمح للحارس بالتحلل من</a:t>
          </a:r>
          <a:endParaRPr lang="en-US" sz="2600" kern="1200"/>
        </a:p>
      </dsp:txBody>
      <dsp:txXfrm>
        <a:off x="30442" y="2130725"/>
        <a:ext cx="11467088" cy="562726"/>
      </dsp:txXfrm>
    </dsp:sp>
    <dsp:sp modelId="{593EAEE2-8B91-477C-94FF-37ABABBBCD9D}">
      <dsp:nvSpPr>
        <dsp:cNvPr id="0" name=""/>
        <dsp:cNvSpPr/>
      </dsp:nvSpPr>
      <dsp:spPr>
        <a:xfrm>
          <a:off x="0" y="2798773"/>
          <a:ext cx="11527972" cy="623610"/>
        </a:xfrm>
        <a:prstGeom prst="roundRect">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قواعد الحراسة، باعتبارهما قوة قاهرة أو سبب أجنبي.</a:t>
          </a:r>
          <a:endParaRPr lang="en-US" sz="2600" kern="1200"/>
        </a:p>
      </dsp:txBody>
      <dsp:txXfrm>
        <a:off x="30442" y="2829215"/>
        <a:ext cx="11467088" cy="562726"/>
      </dsp:txXfrm>
    </dsp:sp>
    <dsp:sp modelId="{54D73EA4-E6D9-43C7-8247-A2F81DD19144}">
      <dsp:nvSpPr>
        <dsp:cNvPr id="0" name=""/>
        <dsp:cNvSpPr/>
      </dsp:nvSpPr>
      <dsp:spPr>
        <a:xfrm>
          <a:off x="0" y="3497263"/>
          <a:ext cx="11527972" cy="623610"/>
        </a:xfrm>
        <a:prstGeom prst="roundRect">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الرابع: صعوبة تحديد حارس الذكاء الاصطناعي الفعلي.</a:t>
          </a:r>
          <a:endParaRPr lang="en-US" sz="2600" kern="1200"/>
        </a:p>
      </dsp:txBody>
      <dsp:txXfrm>
        <a:off x="30442" y="3527705"/>
        <a:ext cx="11467088" cy="5627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E298C-57C2-43BE-B1DE-D664100BC58E}">
      <dsp:nvSpPr>
        <dsp:cNvPr id="0" name=""/>
        <dsp:cNvSpPr/>
      </dsp:nvSpPr>
      <dsp:spPr>
        <a:xfrm>
          <a:off x="5325129" y="1846135"/>
          <a:ext cx="1773971" cy="844249"/>
        </a:xfrm>
        <a:custGeom>
          <a:avLst/>
          <a:gdLst/>
          <a:ahLst/>
          <a:cxnLst/>
          <a:rect l="0" t="0" r="0" b="0"/>
          <a:pathLst>
            <a:path>
              <a:moveTo>
                <a:pt x="0" y="0"/>
              </a:moveTo>
              <a:lnTo>
                <a:pt x="0" y="575331"/>
              </a:lnTo>
              <a:lnTo>
                <a:pt x="1773971" y="575331"/>
              </a:lnTo>
              <a:lnTo>
                <a:pt x="1773971"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8DA7B1-EB4E-4C39-98BB-05865B1619DA}">
      <dsp:nvSpPr>
        <dsp:cNvPr id="0" name=""/>
        <dsp:cNvSpPr/>
      </dsp:nvSpPr>
      <dsp:spPr>
        <a:xfrm>
          <a:off x="3551158" y="1846135"/>
          <a:ext cx="1773971" cy="844249"/>
        </a:xfrm>
        <a:custGeom>
          <a:avLst/>
          <a:gdLst/>
          <a:ahLst/>
          <a:cxnLst/>
          <a:rect l="0" t="0" r="0" b="0"/>
          <a:pathLst>
            <a:path>
              <a:moveTo>
                <a:pt x="1773971" y="0"/>
              </a:moveTo>
              <a:lnTo>
                <a:pt x="1773971" y="575331"/>
              </a:lnTo>
              <a:lnTo>
                <a:pt x="0" y="575331"/>
              </a:lnTo>
              <a:lnTo>
                <a:pt x="0"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08EDFA-ACFC-49C5-A0F1-895FB9FF222B}">
      <dsp:nvSpPr>
        <dsp:cNvPr id="0" name=""/>
        <dsp:cNvSpPr/>
      </dsp:nvSpPr>
      <dsp:spPr>
        <a:xfrm>
          <a:off x="1153890" y="2817"/>
          <a:ext cx="8342479"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151EDB-530A-4DCC-A7E3-96DB7D53BD9E}">
      <dsp:nvSpPr>
        <dsp:cNvPr id="0" name=""/>
        <dsp:cNvSpPr/>
      </dsp:nvSpPr>
      <dsp:spPr>
        <a:xfrm>
          <a:off x="1476430" y="309230"/>
          <a:ext cx="8342479"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1" i="0" kern="1200" dirty="0">
              <a:solidFill>
                <a:srgbClr val="C00000"/>
              </a:solidFill>
              <a:effectLst/>
              <a:latin typeface="Alexandria" pitchFamily="2" charset="-78"/>
              <a:cs typeface="Alexandria" pitchFamily="2" charset="-78"/>
            </a:rPr>
            <a:t>شروط قيام المسئولية عن المنتجات المعيبة</a:t>
          </a:r>
          <a:endParaRPr lang="en-US" sz="4300" b="1" kern="1200" dirty="0">
            <a:solidFill>
              <a:srgbClr val="C00000"/>
            </a:solidFill>
          </a:endParaRPr>
        </a:p>
      </dsp:txBody>
      <dsp:txXfrm>
        <a:off x="1530419" y="363219"/>
        <a:ext cx="8234501" cy="1735339"/>
      </dsp:txXfrm>
    </dsp:sp>
    <dsp:sp modelId="{04BDED15-BBC2-4D4B-9233-82879CFEB88F}">
      <dsp:nvSpPr>
        <dsp:cNvPr id="0" name=""/>
        <dsp:cNvSpPr/>
      </dsp:nvSpPr>
      <dsp:spPr>
        <a:xfrm>
          <a:off x="2099726"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F560DE-27E8-4D5E-9E39-6BAAF05D3D81}">
      <dsp:nvSpPr>
        <dsp:cNvPr id="0" name=""/>
        <dsp:cNvSpPr/>
      </dsp:nvSpPr>
      <dsp:spPr>
        <a:xfrm>
          <a:off x="2422267"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0" i="0" kern="1200" dirty="0">
              <a:solidFill>
                <a:srgbClr val="000000"/>
              </a:solidFill>
              <a:effectLst/>
              <a:latin typeface="Alexandria" pitchFamily="2" charset="-78"/>
              <a:cs typeface="Alexandria" pitchFamily="2" charset="-78"/>
            </a:rPr>
            <a:t>توافر عيب بالمنتج</a:t>
          </a:r>
          <a:endParaRPr lang="en-US" sz="4300" kern="1200" dirty="0"/>
        </a:p>
      </dsp:txBody>
      <dsp:txXfrm>
        <a:off x="2476256" y="3050786"/>
        <a:ext cx="2794884" cy="1735339"/>
      </dsp:txXfrm>
    </dsp:sp>
    <dsp:sp modelId="{2BC65979-39E6-4B1D-B04F-74BB03731AD8}">
      <dsp:nvSpPr>
        <dsp:cNvPr id="0" name=""/>
        <dsp:cNvSpPr/>
      </dsp:nvSpPr>
      <dsp:spPr>
        <a:xfrm>
          <a:off x="5647670"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DFBDE7-5713-4CFB-B380-A4B1BC571D7F}">
      <dsp:nvSpPr>
        <dsp:cNvPr id="0" name=""/>
        <dsp:cNvSpPr/>
      </dsp:nvSpPr>
      <dsp:spPr>
        <a:xfrm>
          <a:off x="5970210"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a:solidFill>
                <a:srgbClr val="000000"/>
              </a:solidFill>
              <a:highlight>
                <a:srgbClr val="FFFFFF"/>
              </a:highlight>
              <a:latin typeface="Alexandria" pitchFamily="2" charset="-78"/>
              <a:cs typeface="Alexandria" pitchFamily="2" charset="-78"/>
            </a:rPr>
            <a:t>وصفه بالمنتج</a:t>
          </a:r>
          <a:endParaRPr lang="en-US" sz="4300" kern="1200"/>
        </a:p>
      </dsp:txBody>
      <dsp:txXfrm>
        <a:off x="6024199" y="3050786"/>
        <a:ext cx="2794884" cy="173533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26/7/2024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المدنية</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السابعة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المدنية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التحديات القانونية للذكاء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المسئولية المدنية </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المدنية </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502229"/>
            <a:ext cx="11527972" cy="4713514"/>
          </a:xfrm>
          <a:solidFill>
            <a:schemeClr val="bg1"/>
          </a:solidFill>
        </p:spPr>
        <p:txBody>
          <a:bodyPr>
            <a:noAutofit/>
          </a:bodyPr>
          <a:lstStyle/>
          <a:p>
            <a:pPr marL="0" indent="0" algn="just" rtl="1">
              <a:lnSpc>
                <a:spcPct val="170000"/>
              </a:lnSpc>
              <a:spcBef>
                <a:spcPts val="0"/>
              </a:spcBef>
              <a:buNone/>
            </a:pPr>
            <a:r>
              <a:rPr lang="fa-IR" sz="1800" b="0" i="0" dirty="0">
                <a:effectLst/>
                <a:latin typeface="Alexandria" pitchFamily="2" charset="-78"/>
                <a:cs typeface="Alexandria" pitchFamily="2" charset="-78"/>
              </a:rPr>
              <a:t>المسؤولية في معناها العام هي المؤاخذة أو التبعة. ويقصد بالمسؤولية المدنية بوجه عام: (المسؤولية عن تعويض الضرر الناجم عن الإخلال بالتزام مقرر في ذمة المسؤول). ويقابلها مصطلح (الضمان) و(الكفالة) في الشريعة الإسلامية.</a:t>
            </a:r>
            <a:endParaRPr lang="ar-EG" sz="1800" b="0" i="0" dirty="0">
              <a:effectLst/>
              <a:latin typeface="Alexandria" pitchFamily="2" charset="-78"/>
              <a:cs typeface="Alexandria" pitchFamily="2" charset="-78"/>
            </a:endParaRPr>
          </a:p>
          <a:p>
            <a:pPr marL="0" indent="0" algn="just" rtl="1">
              <a:lnSpc>
                <a:spcPct val="170000"/>
              </a:lnSpc>
              <a:spcBef>
                <a:spcPts val="0"/>
              </a:spcBef>
              <a:buNone/>
            </a:pPr>
            <a:r>
              <a:rPr lang="fa-IR" sz="1800" b="0" i="0" dirty="0">
                <a:effectLst/>
                <a:latin typeface="Alexandria" pitchFamily="2" charset="-78"/>
                <a:cs typeface="Alexandria" pitchFamily="2" charset="-78"/>
              </a:rPr>
              <a:t>ويمكن تعريف المسؤولية المدنية باعتبار المصلحة التي تحميها على أنها: (مسؤولية تهدف إلى حماية مصلحة خاصة يملك المضرور إمكانيات واسعة للتنازل عن حقه في التعويض كلًا أو جزءًا لا فرق في ذلك بين أن يكون الضرر ناتجًا عن الإخلال بالتزام عقدي أو التزام تقصيري)، فالمسؤولية المدنية من حيث الأساس تعني إلزام المسؤول بأداء التعويض للطرف المضرور في الحالات التي تتوافر فيها شروط هذه المسؤولية. وتعتبر المسؤولية المدنية من الأسس الرئيسية للقانون المدني التي يلزم بيان أبعادها للوقوف على مسؤولية كل فرد في النزاعات التي تقع بين الأشخاص وبيان ما يترتب على انعقاد هذه المسؤولية حيالهم. وتعرف القوانين المدنية المسؤولية المدنية بنوعيها العقدية والتقصيرية.</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المسؤولية المدنية لها أهمية قصوى في </a:t>
            </a:r>
            <a:r>
              <a:rPr lang="fa-IR" sz="2900" b="0" i="0" dirty="0">
                <a:solidFill>
                  <a:srgbClr val="000000"/>
                </a:solidFill>
                <a:effectLst/>
                <a:highlight>
                  <a:srgbClr val="FFFFFF"/>
                </a:highlight>
                <a:latin typeface="Alexandria" pitchFamily="2" charset="-78"/>
                <a:cs typeface="Alexandria" pitchFamily="2" charset="-78"/>
              </a:rPr>
              <a:t>أي مجتمع وتشمل الواجبات والالتزامات التي تقع على عاتق الأفراد كأعضاء في المجتمع</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انه من خلال الوفاء بهذه المسؤوليات يساهم الأفراد في الرفاهية العامة لمجتمعهم وأحد الجوانب الحاسمة للمسؤولية المدنية هو دعم القيم الديمقراطية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فمن خلال وفاء الأشخاص بواجباتهم المدنية يضمن المواطنون الحفاظ على العدالة والحرية والمساواة والتنوع وسيادة القانون وكلها ركائز أساسية للديمقراطية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كما ان المواطنة النشطة هي عنصر حيوي آخر في المسؤولية المدنية و هي تنطوي على المشاركة بنشاط في المجتمع والحكومة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ويشمل ذلك أنشطة مثل التصويت في الانتخابات ودفع الضرائب والعمل في هيئات المحلفين والبقاء على اطلاع بشأن الحكومة والسياسة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كما تستلزم المسؤولية المدنية أيضا تعزيز وحماية حقوق الإنسان والحريات الأساسية فمن خلال الدفاع عن حقوق الإنسان يساهم الأفراد في إقامة مجتمع عادل ومنصف</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يتم احترام حقوق الجميع وحمايتها ويرتبط القطاع الخيري ارتباطا وثيقا بالمسؤولية المدنية وذلك يرجع لكون الانخراط في الأعمال الخيرية والعمل التطوعي يدعم الأفراد والشركات والمنظمات غير الربحية ويساهم في تحسين المجتمع كما تشجع المسؤولية المدنية المشاركة النشطة في المجتمع ويشمل ذلك التعبير عن</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الآراء والمشاركة في المبادرات المجتمعية ومحاسبة القادة حيث تعزز هذه المشاركة النشطة الشعور بالملكية والتمكين بين المواطنين مما يؤدي إلى التغيير الإيجابي في المجتمع . </a:t>
            </a:r>
          </a:p>
        </p:txBody>
      </p:sp>
    </p:spTree>
    <p:extLst>
      <p:ext uri="{BB962C8B-B14F-4D97-AF65-F5344CB8AC3E}">
        <p14:creationId xmlns:p14="http://schemas.microsoft.com/office/powerpoint/2010/main" val="1068150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4941797-3ADA-9B5B-0652-1B232CEB45D3}"/>
              </a:ext>
            </a:extLst>
          </p:cNvPr>
          <p:cNvGraphicFramePr>
            <a:graphicFrameLocks noGrp="1"/>
          </p:cNvGraphicFramePr>
          <p:nvPr>
            <p:ph idx="1"/>
            <p:extLst>
              <p:ext uri="{D42A27DB-BD31-4B8C-83A1-F6EECF244321}">
                <p14:modId xmlns:p14="http://schemas.microsoft.com/office/powerpoint/2010/main" val="457528493"/>
              </p:ext>
            </p:extLst>
          </p:nvPr>
        </p:nvGraphicFramePr>
        <p:xfrm>
          <a:off x="838200" y="1381125"/>
          <a:ext cx="10515600" cy="47958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27">
            <a:hlinkClick r:id="" action="ppaction://media"/>
            <a:extLst>
              <a:ext uri="{FF2B5EF4-FFF2-40B4-BE49-F238E27FC236}">
                <a16:creationId xmlns:a16="http://schemas.microsoft.com/office/drawing/2014/main" id="{AA9FFF3C-11CA-1FC1-94E7-69F6DBC4DCB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64457" y="6176963"/>
            <a:ext cx="406400" cy="406400"/>
          </a:xfrm>
          <a:prstGeom prst="rect">
            <a:avLst/>
          </a:prstGeom>
        </p:spPr>
      </p:pic>
    </p:spTree>
    <p:extLst>
      <p:ext uri="{BB962C8B-B14F-4D97-AF65-F5344CB8AC3E}">
        <p14:creationId xmlns:p14="http://schemas.microsoft.com/office/powerpoint/2010/main" val="164619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202122"/>
                </a:solidFill>
                <a:effectLst/>
                <a:highlight>
                  <a:srgbClr val="FFFFFF"/>
                </a:highlight>
                <a:latin typeface="Alexandria" pitchFamily="2" charset="-78"/>
                <a:cs typeface="Alexandria" pitchFamily="2" charset="-78"/>
              </a:rPr>
              <a:t>يُقصد </a:t>
            </a:r>
            <a:r>
              <a:rPr lang="fa-IR" b="1" i="0" dirty="0">
                <a:solidFill>
                  <a:srgbClr val="202122"/>
                </a:solidFill>
                <a:effectLst/>
                <a:highlight>
                  <a:srgbClr val="FFFFFF"/>
                </a:highlight>
                <a:latin typeface="Alexandria" pitchFamily="2" charset="-78"/>
                <a:cs typeface="Alexandria" pitchFamily="2" charset="-78"/>
              </a:rPr>
              <a:t>بالمسؤولية العقدية</a:t>
            </a:r>
            <a:r>
              <a:rPr lang="fa-IR" b="0" i="0" dirty="0">
                <a:solidFill>
                  <a:srgbClr val="202122"/>
                </a:solidFill>
                <a:effectLst/>
                <a:highlight>
                  <a:srgbClr val="FFFFFF"/>
                </a:highlight>
                <a:latin typeface="Alexandria" pitchFamily="2" charset="-78"/>
                <a:cs typeface="Alexandria" pitchFamily="2" charset="-78"/>
              </a:rPr>
              <a:t> أنّه </a:t>
            </a:r>
            <a:r>
              <a:rPr lang="fa-IR" b="0" i="0" u="none" strike="noStrike" dirty="0">
                <a:effectLst/>
                <a:highlight>
                  <a:srgbClr val="FFFFFF"/>
                </a:highlight>
                <a:latin typeface="Alexandria" pitchFamily="2" charset="-78"/>
                <a:cs typeface="Alexandria" pitchFamily="2" charset="-78"/>
              </a:rPr>
              <a:t>الجزاء</a:t>
            </a:r>
            <a:r>
              <a:rPr lang="fa-IR" b="0" i="0" dirty="0">
                <a:solidFill>
                  <a:srgbClr val="202122"/>
                </a:solidFill>
                <a:effectLst/>
                <a:highlight>
                  <a:srgbClr val="FFFFFF"/>
                </a:highlight>
                <a:latin typeface="Alexandria" pitchFamily="2" charset="-78"/>
                <a:cs typeface="Alexandria" pitchFamily="2" charset="-78"/>
              </a:rPr>
              <a:t> الذي يترتب على الإخلال بالالتزامات التعاقدية؛ لأنّ </a:t>
            </a:r>
            <a:r>
              <a:rPr lang="fa-IR" b="0" i="0" u="none" strike="noStrike" dirty="0">
                <a:effectLst/>
                <a:highlight>
                  <a:srgbClr val="FFFFFF"/>
                </a:highlight>
                <a:latin typeface="Alexandria" pitchFamily="2" charset="-78"/>
                <a:cs typeface="Alexandria" pitchFamily="2" charset="-78"/>
              </a:rPr>
              <a:t>العقد</a:t>
            </a:r>
            <a:r>
              <a:rPr lang="fa-IR" b="0" i="0" dirty="0">
                <a:solidFill>
                  <a:srgbClr val="202122"/>
                </a:solidFill>
                <a:effectLst/>
                <a:highlight>
                  <a:srgbClr val="FFFFFF"/>
                </a:highlight>
                <a:latin typeface="Alexandria" pitchFamily="2" charset="-78"/>
                <a:cs typeface="Alexandria" pitchFamily="2" charset="-78"/>
              </a:rPr>
              <a:t> يعد شريعة المتعاقدين، فإنه من الواجب احترام مضمونه وعدم الإخلال به، ويجب تحميل المسؤولية للطرف الذي أقدم على الإخلال بشروط العقد، ويترتّب عليه </a:t>
            </a:r>
            <a:r>
              <a:rPr lang="fa-IR" b="0" i="0" u="none" strike="noStrike" dirty="0">
                <a:effectLst/>
                <a:highlight>
                  <a:srgbClr val="FFFFFF"/>
                </a:highlight>
                <a:latin typeface="Alexandria" pitchFamily="2" charset="-78"/>
                <a:cs typeface="Alexandria" pitchFamily="2" charset="-78"/>
              </a:rPr>
              <a:t>التعويض</a:t>
            </a:r>
            <a:r>
              <a:rPr lang="fa-IR" b="0" i="0" dirty="0">
                <a:solidFill>
                  <a:srgbClr val="202122"/>
                </a:solidFill>
                <a:effectLst/>
                <a:highlight>
                  <a:srgbClr val="FFFFFF"/>
                </a:highlight>
                <a:latin typeface="Alexandria" pitchFamily="2" charset="-78"/>
                <a:cs typeface="Alexandria" pitchFamily="2" charset="-78"/>
              </a:rPr>
              <a:t> بسبب عدم الوفاء أو التأخّر بالوفاء بالالتزام، فللعقد قوة ملزمة للأطراف، وعلى </a:t>
            </a:r>
            <a:r>
              <a:rPr lang="fa-IR" b="0" i="0" u="none" strike="noStrike" dirty="0">
                <a:effectLst/>
                <a:highlight>
                  <a:srgbClr val="FFFFFF"/>
                </a:highlight>
                <a:latin typeface="Alexandria" pitchFamily="2" charset="-78"/>
                <a:cs typeface="Alexandria" pitchFamily="2" charset="-78"/>
              </a:rPr>
              <a:t>المدين</a:t>
            </a:r>
            <a:r>
              <a:rPr lang="fa-IR" b="0" i="0" dirty="0">
                <a:solidFill>
                  <a:srgbClr val="202122"/>
                </a:solidFill>
                <a:effectLst/>
                <a:highlight>
                  <a:srgbClr val="FFFFFF"/>
                </a:highlight>
                <a:latin typeface="Alexandria" pitchFamily="2" charset="-78"/>
                <a:cs typeface="Alexandria" pitchFamily="2" charset="-78"/>
              </a:rPr>
              <a:t> تنفيذ جميع الالتزامات الناشئة عنه، </a:t>
            </a:r>
            <a:r>
              <a:rPr lang="fa-IR" b="0" i="0" u="none" strike="noStrike" dirty="0">
                <a:effectLst/>
                <a:highlight>
                  <a:srgbClr val="FFFFFF"/>
                </a:highlight>
                <a:latin typeface="Alexandria" pitchFamily="2" charset="-78"/>
                <a:cs typeface="Alexandria" pitchFamily="2" charset="-78"/>
              </a:rPr>
              <a:t>وللدائن</a:t>
            </a:r>
            <a:r>
              <a:rPr lang="fa-IR" b="0" i="0" dirty="0">
                <a:solidFill>
                  <a:srgbClr val="202122"/>
                </a:solidFill>
                <a:effectLst/>
                <a:highlight>
                  <a:srgbClr val="FFFFFF"/>
                </a:highlight>
                <a:latin typeface="Alexandria" pitchFamily="2" charset="-78"/>
                <a:cs typeface="Alexandria" pitchFamily="2" charset="-78"/>
              </a:rPr>
              <a:t> الحق في المطالبة بالتعويض أمام الجهات القضائية عن الضرر الذي لحق به بسبب إخلال المدين بالتزاماته الناشئة عن العقد، ولو لم تتوفر سوء النية في المدين، ويجب أن تتوفر جميع أركان المسؤولية العقدية حتى يستحق الدائن التعويض عن الضرر الذي لحق به</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68085" y="1937657"/>
            <a:ext cx="11527972" cy="3810001"/>
          </a:xfrm>
          <a:solidFill>
            <a:schemeClr val="bg1"/>
          </a:solidFill>
        </p:spPr>
        <p:txBody>
          <a:bodyPr>
            <a:normAutofit fontScale="62500" lnSpcReduction="20000"/>
          </a:bodyPr>
          <a:lstStyle/>
          <a:p>
            <a:pPr marL="0" indent="0" algn="just" rtl="1">
              <a:lnSpc>
                <a:spcPct val="160000"/>
              </a:lnSpc>
              <a:spcBef>
                <a:spcPts val="0"/>
              </a:spcBef>
              <a:buNone/>
            </a:pPr>
            <a:r>
              <a:rPr lang="fa-IR" sz="3800" b="1" i="0" dirty="0">
                <a:solidFill>
                  <a:srgbClr val="333333"/>
                </a:solidFill>
                <a:effectLst/>
                <a:highlight>
                  <a:srgbClr val="FFFFFF"/>
                </a:highlight>
                <a:latin typeface="Alexandria" pitchFamily="2" charset="-78"/>
                <a:cs typeface="Alexandria" pitchFamily="2" charset="-78"/>
              </a:rPr>
              <a:t>أركان المسؤولية العقدية </a:t>
            </a:r>
            <a:r>
              <a:rPr lang="fa-IR" b="0" i="0" dirty="0">
                <a:solidFill>
                  <a:srgbClr val="333333"/>
                </a:solidFill>
                <a:effectLst/>
                <a:highlight>
                  <a:srgbClr val="FFFFFF"/>
                </a:highlight>
                <a:latin typeface="Alexandria" pitchFamily="2" charset="-78"/>
                <a:cs typeface="Alexandria" pitchFamily="2" charset="-78"/>
              </a:rPr>
              <a:t>يجب توفر ثلاثة أركان أساسية حتى تقوم المسؤولية العقدية وهي:</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الإخلال بالتزام تعاقدي: </a:t>
            </a:r>
            <a:r>
              <a:rPr lang="fa-IR" b="0" i="0" dirty="0">
                <a:solidFill>
                  <a:srgbClr val="333333"/>
                </a:solidFill>
                <a:effectLst/>
                <a:highlight>
                  <a:srgbClr val="FFFFFF"/>
                </a:highlight>
                <a:latin typeface="Alexandria" pitchFamily="2" charset="-78"/>
                <a:cs typeface="Alexandria" pitchFamily="2" charset="-78"/>
              </a:rPr>
              <a:t>وهو انحراف سلوك المدين بهذا الالتزام، لا يأتيه الرجل المعتاد إذا وجد في نفس ظروف المدين العادي، فالإنسان السوي لا يخل بالتزاماته المترتبة عليه للآخرين، ويشترط لقيام هذا الإخلال أن يكون هناك التزام تعاقدي.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الضرر: </a:t>
            </a:r>
            <a:r>
              <a:rPr lang="fa-IR" b="0" i="0" dirty="0">
                <a:solidFill>
                  <a:srgbClr val="333333"/>
                </a:solidFill>
                <a:effectLst/>
                <a:highlight>
                  <a:srgbClr val="FFFFFF"/>
                </a:highlight>
                <a:latin typeface="Alexandria" pitchFamily="2" charset="-78"/>
                <a:cs typeface="Alexandria" pitchFamily="2" charset="-78"/>
              </a:rPr>
              <a:t>هو الضرر الناشئ عن التزام عقدي، والذي يُسبب للدائن أذى نتيجة قيام المدين بالإخلال بالتزاماته سواء إن كان الضرر معنوياً، أو مادياً، أو جسدياً.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العلاقة السببية بين الإخلال بالتزام عقدي والضرر: </a:t>
            </a:r>
            <a:r>
              <a:rPr lang="fa-IR" b="0" i="0" dirty="0">
                <a:solidFill>
                  <a:srgbClr val="333333"/>
                </a:solidFill>
                <a:effectLst/>
                <a:highlight>
                  <a:srgbClr val="FFFFFF"/>
                </a:highlight>
                <a:latin typeface="Alexandria" pitchFamily="2" charset="-78"/>
                <a:cs typeface="Alexandria" pitchFamily="2" charset="-78"/>
              </a:rPr>
              <a:t>وهو أن يكون الضرر اللاحق بالمدين نتيجة إخلاله بالالتزام العقدي، وإن كان الضرر ناشئ عن سبب أجنبي لا يستحق التعويض ولا تقوم المسؤولية العقدية.</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تعد المسؤولية التقصيرية </a:t>
            </a:r>
            <a:r>
              <a:rPr lang="fa-IR" b="0" i="0" dirty="0">
                <a:solidFill>
                  <a:srgbClr val="000000"/>
                </a:solidFill>
                <a:effectLst/>
                <a:highlight>
                  <a:srgbClr val="FFFFFF"/>
                </a:highlight>
                <a:latin typeface="Alexandria" pitchFamily="2" charset="-78"/>
                <a:cs typeface="Alexandria" pitchFamily="2" charset="-78"/>
              </a:rPr>
              <a:t>هي الأصل في المسؤولية المدنية، فتطبق أحكامها على الدعاوى التي لا تتوافر فيها شروط المسؤولية العقدية، ولذلك جرى الفقه على تحديد نطاق المسؤولية التقصيرية بطريق الاستبعاد من خلال تحديد شروط أعمال المسؤولية العقدية فإذا لم تتوافر استبعدت أحكام المسؤولية العقدية، وطبقت أحكام المسؤولية التقصيرية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المسئولية </a:t>
            </a:r>
            <a:r>
              <a:rPr lang="fa-IR" b="1" i="0" dirty="0">
                <a:solidFill>
                  <a:srgbClr val="C00000"/>
                </a:solidFill>
                <a:effectLst/>
                <a:highlight>
                  <a:srgbClr val="FFFFFF"/>
                </a:highlight>
                <a:latin typeface="Alexandria" pitchFamily="2" charset="-78"/>
                <a:cs typeface="Alexandria" pitchFamily="2" charset="-78"/>
              </a:rPr>
              <a:t>التقصيرية </a:t>
            </a:r>
            <a:r>
              <a:rPr lang="fa-IR" b="0" i="0" dirty="0">
                <a:solidFill>
                  <a:srgbClr val="000000"/>
                </a:solidFill>
                <a:effectLst/>
                <a:highlight>
                  <a:srgbClr val="FFFFFF"/>
                </a:highlight>
                <a:latin typeface="Alexandria" pitchFamily="2" charset="-78"/>
                <a:cs typeface="Alexandria" pitchFamily="2" charset="-78"/>
              </a:rPr>
              <a:t>نوع من أنواع المسؤولية المدنية لما يترتب عليها من آثار تتمثل في التزام الفرد المسؤول عن الضرر بالتعويض، الذي يلتزم بتنفيذه بحكم القانون؛ إذ تعد تلك المسؤولية مدنية وليست مسؤولية ج</a:t>
            </a:r>
            <a:r>
              <a:rPr lang="ar-EG" b="0" i="0" dirty="0">
                <a:solidFill>
                  <a:srgbClr val="000000"/>
                </a:solidFill>
                <a:effectLst/>
                <a:highlight>
                  <a:srgbClr val="FFFFFF"/>
                </a:highlight>
                <a:latin typeface="Alexandria" pitchFamily="2" charset="-78"/>
                <a:cs typeface="Alexandria" pitchFamily="2" charset="-78"/>
              </a:rPr>
              <a:t>نائية</a:t>
            </a:r>
            <a:r>
              <a:rPr lang="fa-IR" b="0" i="0" dirty="0">
                <a:solidFill>
                  <a:srgbClr val="000000"/>
                </a:solidFill>
                <a:effectLst/>
                <a:highlight>
                  <a:srgbClr val="FFFFFF"/>
                </a:highlight>
                <a:latin typeface="Alexandria" pitchFamily="2" charset="-78"/>
                <a:cs typeface="Alexandria" pitchFamily="2" charset="-78"/>
              </a:rPr>
              <a:t>، وذلك لأن الضرر الذي وقع على المضرور شخصي وليس ضرر</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ا وقع على شيء أو قيمة محمية بموجب القانون، وبالتالي فإن الضرر الذي لحق بأحد الأفراد هو ضرر شخصي يلتزم المتسبب بالضرر بموجبه بتعويض المضرور، ويكون التعويض في المسؤولية التقصيرية عن أي ضرر مباشر يقع؛ سواء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كان متوقعا أم غير متوقع</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842843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يذهب جانب من الفقه إلى ضرورة التمييز بين المسؤولية العقدية والمسؤولية التقصيرية لوجود فروق مهمة بينهما، وهم أنصار ازدواج المسؤولية، ومنهم من لا يرى أي اختلاف بين المسؤوليتين؛ إذ يشترط جانب من الفقه لتحمل المسؤولية العقدية أهلية التعاقد، وأساس ذلك افتراضها أن إرادة المتعاقد التزمت بتحمل المسؤولية في حال الإخلال بالعقد، أما في المسؤولية التقصيرية فيكفي التمييز</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B09ADA4-73E9-E804-28A0-B1226CB414DF}"/>
              </a:ext>
            </a:extLst>
          </p:cNvPr>
          <p:cNvGraphicFramePr>
            <a:graphicFrameLocks noGrp="1"/>
          </p:cNvGraphicFramePr>
          <p:nvPr>
            <p:ph idx="1"/>
            <p:extLst>
              <p:ext uri="{D42A27DB-BD31-4B8C-83A1-F6EECF244321}">
                <p14:modId xmlns:p14="http://schemas.microsoft.com/office/powerpoint/2010/main" val="1012779377"/>
              </p:ext>
            </p:extLst>
          </p:nvPr>
        </p:nvGraphicFramePr>
        <p:xfrm>
          <a:off x="838200" y="1110343"/>
          <a:ext cx="10515600" cy="5246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9657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طبيعة المسؤولية التقصيرية للمتدخلين في الذكاء الاصطناعي</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يعد الإنسان مصدر أي نشاط وصانع كل تطور، ولهذا فمن الطبيعي أن يتجه فقهاء القانون إلى تقرير مسؤوليته الشخصية عن أي ضرر يترتب على التقدم والتطور العلمي، ومنها التطورات والأفعال التي تعلقت بالذكاء الاصطناعي، إلا أن تقرير وتقدير المسؤولية الشخصية عن هذه الأعمال أمر قد يكتنفه بعض الغموض، وتحيط به الكثير من التحديدات والمشكلات، ويحتاج</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مزيد من التدقيق والتوضيح والتحليل المتعمق</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908222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إمكانية </a:t>
            </a:r>
            <a:r>
              <a:rPr lang="ar-EG" b="1" i="0" dirty="0">
                <a:solidFill>
                  <a:srgbClr val="C00000"/>
                </a:solidFill>
                <a:effectLst/>
                <a:highlight>
                  <a:srgbClr val="FFFFFF"/>
                </a:highlight>
                <a:latin typeface="Alexandria" pitchFamily="2" charset="-78"/>
                <a:cs typeface="Alexandria" pitchFamily="2" charset="-78"/>
              </a:rPr>
              <a:t>اعتبار</a:t>
            </a:r>
            <a:r>
              <a:rPr lang="fa-IR" b="1" i="0" dirty="0">
                <a:solidFill>
                  <a:srgbClr val="C00000"/>
                </a:solidFill>
                <a:effectLst/>
                <a:highlight>
                  <a:srgbClr val="FFFFFF"/>
                </a:highlight>
                <a:latin typeface="Alexandria" pitchFamily="2" charset="-78"/>
                <a:cs typeface="Alexandria" pitchFamily="2" charset="-78"/>
              </a:rPr>
              <a:t> الذكاء الاصطناعي من قبيل الأشياء</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يقصد بالشيء لغة كل ما هو موجود بالحس أو بالحكم، إلا أن فكرة المسؤولية تتعلق بالأشياء المادية التي يمكن إدراكها بالحواس، أما الأشياء المعنوية التي لا تدرك بالحواس، فلا يتصور أن تسبب ضررا، كما أن الأشياء ذاتها تنقسم إلى أشياء حية تشمل الإنسان والحيوانات بأنواعها، إلا أن الأضرار التي يسببها الإنسان للغير لا تدخل في نطاق المسؤولية عن الأشياء الصعوبة الفصل ما بين جسم الإنسان وفكره وإرادته، ولذلك تدخل ضمن المسؤولية عن الفعل الشخصي، أما الأشياء غير الحية فهي كل موجود يدرك بالحواس بخلاف الأشياء الحية. فيدخل في تعريف الشيء الحيوان العقار والمنقول الجامد والسائل، المتحرك أو الساكن،</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المتحرك ذاتيا أو بفعل الإنسان، به عيب أو خال من العيوب، أو خطر أو غير خطر فعلي.</a:t>
            </a:r>
          </a:p>
        </p:txBody>
      </p:sp>
    </p:spTree>
    <p:extLst>
      <p:ext uri="{BB962C8B-B14F-4D97-AF65-F5344CB8AC3E}">
        <p14:creationId xmlns:p14="http://schemas.microsoft.com/office/powerpoint/2010/main" val="1668226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95400"/>
            <a:ext cx="11527972" cy="4495800"/>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أساس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المادة ١٢٤٢ من التقنين المدني الفرنسي والمادة ۱۷۸ من التقنين المدني المصري التي تنص صراحة أن كل من تولى حراسة أشياء تتطلب حراستها عناية خاصة أو حراسة آلات ميكانيكية، يكون مسئولاً عما تحدثه هذه الأشياء من ضرر، ما لم يثبت أن وقوع الضرر كان بسبب أجنبي لا يد له فيه، هذا مع عدم الإخلال بما يرد في ذلك من أحكام خاصة".</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شروط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1ـ توافر صفة الشيء.</a:t>
            </a: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2ـ أن يتسبب الشيء في حدوث الضرر.</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3ـ أن يكون الشيء خاضعًا للحراسة؟</a:t>
            </a:r>
          </a:p>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06632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89857" y="1436914"/>
            <a:ext cx="11527972" cy="4669971"/>
          </a:xfrm>
          <a:solidFill>
            <a:schemeClr val="bg1"/>
          </a:solidFill>
        </p:spPr>
        <p:txBody>
          <a:bodyPr>
            <a:normAutofit/>
          </a:bodyPr>
          <a:lstStyle/>
          <a:p>
            <a:pPr marL="0" indent="0" algn="ctr"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مدى انطباق المسئولية الشيئية بحق أنظمة الذكاء الاصطناعي المستقل</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effectLst/>
                <a:highlight>
                  <a:srgbClr val="FFFFFF"/>
                </a:highlight>
                <a:latin typeface="Alexandria" pitchFamily="2" charset="-78"/>
                <a:cs typeface="Alexandria" pitchFamily="2" charset="-78"/>
              </a:rPr>
              <a:t>هل يُمكن اعتبار أنظمة وتقنيات الذكاء الاصطناعي القوي المستقل أشياء تنطبق عليها القواعد العامة في حراسة الأشياء ؟ وهل يملك حارس الذكاء الاصطناعي الحراسة الفعلية على أنظمة وتطبيقات الذكاء الاصطناعي مما يُمكّن من مساءلته؟ </a:t>
            </a:r>
          </a:p>
        </p:txBody>
      </p:sp>
    </p:spTree>
    <p:extLst>
      <p:ext uri="{BB962C8B-B14F-4D97-AF65-F5344CB8AC3E}">
        <p14:creationId xmlns:p14="http://schemas.microsoft.com/office/powerpoint/2010/main" val="708104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AFE86703-EFAC-D219-2B7F-E93B5796AD97}"/>
              </a:ext>
            </a:extLst>
          </p:cNvPr>
          <p:cNvGraphicFramePr>
            <a:graphicFrameLocks noGrp="1"/>
          </p:cNvGraphicFramePr>
          <p:nvPr>
            <p:ph idx="1"/>
            <p:extLst>
              <p:ext uri="{D42A27DB-BD31-4B8C-83A1-F6EECF244321}">
                <p14:modId xmlns:p14="http://schemas.microsoft.com/office/powerpoint/2010/main" val="1746619738"/>
              </p:ext>
            </p:extLst>
          </p:nvPr>
        </p:nvGraphicFramePr>
        <p:xfrm>
          <a:off x="457200" y="1665514"/>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ربع نص 4">
            <a:extLst>
              <a:ext uri="{FF2B5EF4-FFF2-40B4-BE49-F238E27FC236}">
                <a16:creationId xmlns:a16="http://schemas.microsoft.com/office/drawing/2014/main" id="{AE2D33C4-79AC-DD0B-C7C8-F97BACC21EA4}"/>
              </a:ext>
            </a:extLst>
          </p:cNvPr>
          <p:cNvSpPr txBox="1"/>
          <p:nvPr/>
        </p:nvSpPr>
        <p:spPr>
          <a:xfrm>
            <a:off x="3048000" y="1066800"/>
            <a:ext cx="6096000" cy="523220"/>
          </a:xfrm>
          <a:prstGeom prst="rect">
            <a:avLst/>
          </a:prstGeom>
          <a:solidFill>
            <a:schemeClr val="bg1"/>
          </a:solidFill>
        </p:spPr>
        <p:txBody>
          <a:bodyPr wrap="square">
            <a:spAutoFit/>
          </a:bodyPr>
          <a:lstStyle/>
          <a:p>
            <a:pPr algn="ctr"/>
            <a:r>
              <a:rPr lang="ar-EG" sz="2800" b="1" dirty="0">
                <a:highlight>
                  <a:srgbClr val="FFFFFF"/>
                </a:highlight>
                <a:latin typeface="Alexandria" pitchFamily="2" charset="-78"/>
                <a:cs typeface="Alexandria" pitchFamily="2" charset="-78"/>
              </a:rPr>
              <a:t>حجج الرأي المؤيد</a:t>
            </a:r>
            <a:endParaRPr lang="en-US" sz="2800" dirty="0"/>
          </a:p>
        </p:txBody>
      </p:sp>
    </p:spTree>
    <p:extLst>
      <p:ext uri="{BB962C8B-B14F-4D97-AF65-F5344CB8AC3E}">
        <p14:creationId xmlns:p14="http://schemas.microsoft.com/office/powerpoint/2010/main" val="3345416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عنصر نائب للمحتوى 6">
            <a:extLst>
              <a:ext uri="{FF2B5EF4-FFF2-40B4-BE49-F238E27FC236}">
                <a16:creationId xmlns:a16="http://schemas.microsoft.com/office/drawing/2014/main" id="{666D705D-4F2E-5164-54BF-E1D6B674AA1E}"/>
              </a:ext>
            </a:extLst>
          </p:cNvPr>
          <p:cNvGraphicFramePr>
            <a:graphicFrameLocks noGrp="1"/>
          </p:cNvGraphicFramePr>
          <p:nvPr>
            <p:ph idx="1"/>
            <p:extLst>
              <p:ext uri="{D42A27DB-BD31-4B8C-83A1-F6EECF244321}">
                <p14:modId xmlns:p14="http://schemas.microsoft.com/office/powerpoint/2010/main" val="3355824122"/>
              </p:ext>
            </p:extLst>
          </p:nvPr>
        </p:nvGraphicFramePr>
        <p:xfrm>
          <a:off x="478971" y="1748106"/>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مربع نص 8">
            <a:extLst>
              <a:ext uri="{FF2B5EF4-FFF2-40B4-BE49-F238E27FC236}">
                <a16:creationId xmlns:a16="http://schemas.microsoft.com/office/drawing/2014/main" id="{E6D0E12A-2FAD-8C42-A14F-0C37A81E3152}"/>
              </a:ext>
            </a:extLst>
          </p:cNvPr>
          <p:cNvSpPr txBox="1"/>
          <p:nvPr/>
        </p:nvSpPr>
        <p:spPr>
          <a:xfrm>
            <a:off x="3548743" y="984208"/>
            <a:ext cx="6096000" cy="611514"/>
          </a:xfrm>
          <a:prstGeom prst="rect">
            <a:avLst/>
          </a:prstGeom>
          <a:solidFill>
            <a:schemeClr val="bg1"/>
          </a:solidFill>
        </p:spPr>
        <p:txBody>
          <a:bodyPr wrap="square">
            <a:spAutoFit/>
          </a:bodyPr>
          <a:lstStyle/>
          <a:p>
            <a:pPr marL="0" indent="0" algn="ctr" rtl="1">
              <a:lnSpc>
                <a:spcPct val="160000"/>
              </a:lnSpc>
              <a:spcBef>
                <a:spcPts val="0"/>
              </a:spcBef>
              <a:buNone/>
            </a:pPr>
            <a:r>
              <a:rPr lang="ar-EG" sz="2400" b="1" i="0" dirty="0">
                <a:solidFill>
                  <a:srgbClr val="C00000"/>
                </a:solidFill>
                <a:effectLst/>
                <a:latin typeface="Alexandria" pitchFamily="2" charset="-78"/>
                <a:cs typeface="Alexandria" pitchFamily="2" charset="-78"/>
              </a:rPr>
              <a:t>أسباب الرأي المعارض</a:t>
            </a:r>
          </a:p>
        </p:txBody>
      </p:sp>
    </p:spTree>
    <p:extLst>
      <p:ext uri="{BB962C8B-B14F-4D97-AF65-F5344CB8AC3E}">
        <p14:creationId xmlns:p14="http://schemas.microsoft.com/office/powerpoint/2010/main" val="470266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33600"/>
            <a:ext cx="11527972" cy="3309257"/>
          </a:xfrm>
          <a:solidFill>
            <a:schemeClr val="bg1"/>
          </a:solidFill>
        </p:spPr>
        <p:txBody>
          <a:bodyPr>
            <a:normAutofit/>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المسئولية عن حراسة الحيوان: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هل يمكن قياس الأفعال الصادرة عن الذكاء الاصطناعي المستقل على الأفعال الصادرة من الحيوان؟ بعبارة أخري هل يُمكن أن يخضع الذكاء الاصطناعي لأحكام حراسة الحيوان الذي ينفلت من صاحبه؟ </a:t>
            </a:r>
          </a:p>
        </p:txBody>
      </p:sp>
    </p:spTree>
    <p:extLst>
      <p:ext uri="{BB962C8B-B14F-4D97-AF65-F5344CB8AC3E}">
        <p14:creationId xmlns:p14="http://schemas.microsoft.com/office/powerpoint/2010/main" val="749075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830286"/>
            <a:ext cx="11527972" cy="1654628"/>
          </a:xfrm>
          <a:solidFill>
            <a:schemeClr val="bg1"/>
          </a:solidFill>
        </p:spPr>
        <p:txBody>
          <a:bodyPr>
            <a:normAutofit/>
          </a:bodyPr>
          <a:lstStyle/>
          <a:p>
            <a:pPr marL="0" indent="0" algn="ctr"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المسئولية عن المنتجات المعيبة كأساس لمساءلة الذكاء الاصطناعي المستقل</a:t>
            </a:r>
          </a:p>
        </p:txBody>
      </p:sp>
    </p:spTree>
    <p:extLst>
      <p:ext uri="{BB962C8B-B14F-4D97-AF65-F5344CB8AC3E}">
        <p14:creationId xmlns:p14="http://schemas.microsoft.com/office/powerpoint/2010/main" val="3523352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أساس المسئولية عن المنتجات المعيبة في القانون</a:t>
            </a:r>
            <a:r>
              <a:rPr lang="ar-EG" b="1" i="0" dirty="0">
                <a:solidFill>
                  <a:srgbClr val="C00000"/>
                </a:solidFill>
                <a:effectLst/>
                <a:highlight>
                  <a:srgbClr val="FFFFFF"/>
                </a:highlight>
                <a:latin typeface="Alexandria" pitchFamily="2" charset="-78"/>
                <a:cs typeface="Alexandria" pitchFamily="2" charset="-78"/>
              </a:rPr>
              <a:t> </a:t>
            </a:r>
            <a:r>
              <a:rPr lang="fa-IR" b="1" i="0" dirty="0">
                <a:solidFill>
                  <a:srgbClr val="C00000"/>
                </a:solidFill>
                <a:effectLst/>
                <a:highlight>
                  <a:srgbClr val="FFFFFF"/>
                </a:highlight>
                <a:latin typeface="Alexandria" pitchFamily="2" charset="-78"/>
                <a:cs typeface="Alexandria" pitchFamily="2" charset="-78"/>
              </a:rPr>
              <a:t>المصري: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نظم القانون المصري المسئولية عن المنتجات المعيبة في المادة ۲۷ من القانون رقم ۸۱ لسنة ۲۰۱۸ التي تنص على أن يكون المنتج مسئولا عن كل ضرر يُلحقه المنتج أو يحدثه إذا ثبت أن الضرر نشأ بسبب عيب في المنتج يرجع إلى تصميمه أو صنعه أو تركيبه. ويكون المورد مسئولا عن كل ضرر يُلحقه أو يُحدثه المنتج يرجع إلى طريقة استعماله استعمالا خاطئا إذا ثبت أن الضرر بسبب تقصير المورد في اتخاذ الحيطة الكافية لمنع وقوع الضرر أو التنبيه إلى احتمال وقوعه. ويكون الموزع أو البائع مسئولاً عن كل ضرر يُلحقه أو يُحدثه المنتج إذا ثبت أن الضرر نشأ بسبب عيب يرجع إلى طريقة إعداده للاستهلاك، أو حفظه، أو تعبئته، أو تداوله، أو عرضه وفى جميع الأحوال تكون مسئولية الموردين تضامنية".</a:t>
            </a:r>
          </a:p>
        </p:txBody>
      </p:sp>
    </p:spTree>
    <p:extLst>
      <p:ext uri="{BB962C8B-B14F-4D97-AF65-F5344CB8AC3E}">
        <p14:creationId xmlns:p14="http://schemas.microsoft.com/office/powerpoint/2010/main" val="1614727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957FD002-FE37-E927-040C-4D71FE7C6C57}"/>
              </a:ext>
            </a:extLst>
          </p:cNvPr>
          <p:cNvGraphicFramePr/>
          <p:nvPr>
            <p:extLst>
              <p:ext uri="{D42A27DB-BD31-4B8C-83A1-F6EECF244321}">
                <p14:modId xmlns:p14="http://schemas.microsoft.com/office/powerpoint/2010/main" val="129196998"/>
              </p:ext>
            </p:extLst>
          </p:nvPr>
        </p:nvGraphicFramePr>
        <p:xfrm>
          <a:off x="740230" y="1295400"/>
          <a:ext cx="10972800" cy="4842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6667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3004457"/>
            <a:ext cx="11527972" cy="1632858"/>
          </a:xfrm>
          <a:solidFill>
            <a:schemeClr val="bg1"/>
          </a:solidFill>
        </p:spPr>
        <p:txBody>
          <a:bodyPr>
            <a:normAutofit/>
          </a:bodyPr>
          <a:lstStyle/>
          <a:p>
            <a:pPr marL="0" indent="0" algn="ctr"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مدى انطباق المسئولية عن المنتجات المعيبة بحق أنظمة الذكاء الاصطناعي </a:t>
            </a:r>
          </a:p>
        </p:txBody>
      </p:sp>
    </p:spTree>
    <p:extLst>
      <p:ext uri="{BB962C8B-B14F-4D97-AF65-F5344CB8AC3E}">
        <p14:creationId xmlns:p14="http://schemas.microsoft.com/office/powerpoint/2010/main" val="34268917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76400"/>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المؤيد لتطبيق قواعد المسئولية عن المنتج المعيب بحق أنظمة</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الذكاء الاصطناعي</a:t>
            </a:r>
            <a:r>
              <a:rPr lang="ar-EG" b="1" dirty="0">
                <a:solidFill>
                  <a:srgbClr val="0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a:t>
            </a:r>
            <a:r>
              <a:rPr lang="fa-IR" b="1" i="0" dirty="0">
                <a:solidFill>
                  <a:srgbClr val="C00000"/>
                </a:solidFill>
                <a:effectLst/>
                <a:highlight>
                  <a:srgbClr val="FFFFFF"/>
                </a:highlight>
                <a:latin typeface="Alexandria" pitchFamily="2" charset="-78"/>
                <a:cs typeface="Alexandria" pitchFamily="2" charset="-78"/>
              </a:rPr>
              <a:t> الأول</a:t>
            </a:r>
            <a:r>
              <a:rPr lang="ar-EG" b="1" i="0" dirty="0">
                <a:solidFill>
                  <a:srgbClr val="C00000"/>
                </a:solidFill>
                <a:effectLst/>
                <a:highlight>
                  <a:srgbClr val="FFFFFF"/>
                </a:highlight>
                <a:latin typeface="Alexandria" pitchFamily="2" charset="-78"/>
                <a:cs typeface="Alexandria" pitchFamily="2" charset="-78"/>
              </a:rPr>
              <a:t>ي</a:t>
            </a:r>
            <a:r>
              <a:rPr lang="fa-IR" b="0" i="0" dirty="0">
                <a:solidFill>
                  <a:srgbClr val="000000"/>
                </a:solidFill>
                <a:effectLst/>
                <a:highlight>
                  <a:srgbClr val="FFFFFF"/>
                </a:highlight>
                <a:latin typeface="Alexandria" pitchFamily="2" charset="-78"/>
                <a:cs typeface="Alexandria" pitchFamily="2" charset="-78"/>
              </a:rPr>
              <a:t>: إمكانية تكييف أنظمة وتطبيقات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كمنتجات</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 </a:t>
            </a:r>
            <a:r>
              <a:rPr lang="fa-IR" b="1" i="0" dirty="0">
                <a:solidFill>
                  <a:srgbClr val="C00000"/>
                </a:solidFill>
                <a:effectLst/>
                <a:highlight>
                  <a:srgbClr val="FFFFFF"/>
                </a:highlight>
                <a:latin typeface="Alexandria" pitchFamily="2" charset="-78"/>
                <a:cs typeface="Alexandria" pitchFamily="2" charset="-78"/>
              </a:rPr>
              <a:t>الثاني</a:t>
            </a:r>
            <a:r>
              <a:rPr lang="ar-EG" b="1" i="0" dirty="0">
                <a:solidFill>
                  <a:srgbClr val="C00000"/>
                </a:solidFill>
                <a:effectLst/>
                <a:highlight>
                  <a:srgbClr val="FFFFFF"/>
                </a:highlight>
                <a:latin typeface="Alexandria" pitchFamily="2" charset="-78"/>
                <a:cs typeface="Alexandria" pitchFamily="2" charset="-78"/>
              </a:rPr>
              <a:t>ة</a:t>
            </a:r>
            <a:r>
              <a:rPr lang="fa-IR" b="1" i="0" dirty="0">
                <a:solidFill>
                  <a:srgbClr val="C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الأخطاء والأضرار الناتجة عن الذكاء الاصطناعي يمكن ردها لعيوب بالتصنيع</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dirty="0">
                <a:solidFill>
                  <a:srgbClr val="C00000"/>
                </a:solidFill>
                <a:highlight>
                  <a:srgbClr val="FFFFFF"/>
                </a:highlight>
                <a:latin typeface="Alexandria" pitchFamily="2" charset="-78"/>
                <a:cs typeface="Alexandria" pitchFamily="2" charset="-78"/>
              </a:rPr>
              <a:t>الحجة الثالثة: </a:t>
            </a:r>
            <a:r>
              <a:rPr lang="ar-EG" dirty="0">
                <a:solidFill>
                  <a:srgbClr val="000000"/>
                </a:solidFill>
                <a:highlight>
                  <a:srgbClr val="FFFFFF"/>
                </a:highlight>
                <a:latin typeface="Alexandria" pitchFamily="2" charset="-78"/>
                <a:cs typeface="Alexandria" pitchFamily="2" charset="-78"/>
              </a:rPr>
              <a:t>توزيع عبء المسئولية.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446553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المعارض لتطبيق قواعد المسئولية عن المنتج المعيب بحق أنظمة الذكاء</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الاصطناعي</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الأول: </a:t>
            </a:r>
            <a:r>
              <a:rPr lang="fa-IR" i="0" dirty="0">
                <a:solidFill>
                  <a:srgbClr val="000000"/>
                </a:solidFill>
                <a:effectLst/>
                <a:highlight>
                  <a:srgbClr val="FFFFFF"/>
                </a:highlight>
                <a:latin typeface="Alexandria" pitchFamily="2" charset="-78"/>
                <a:cs typeface="Alexandria" pitchFamily="2" charset="-78"/>
              </a:rPr>
              <a:t>أنظمة وتقنيات الذكاء الاصطناعي لا تدخل تحت طائفة</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المنتجات</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الثاني: </a:t>
            </a:r>
            <a:r>
              <a:rPr lang="fa-IR" i="0" dirty="0">
                <a:solidFill>
                  <a:srgbClr val="000000"/>
                </a:solidFill>
                <a:effectLst/>
                <a:highlight>
                  <a:srgbClr val="FFFFFF"/>
                </a:highlight>
                <a:latin typeface="Alexandria" pitchFamily="2" charset="-78"/>
                <a:cs typeface="Alexandria" pitchFamily="2" charset="-78"/>
              </a:rPr>
              <a:t>عدم التسليم بأن أخطاء الذكاء نتيجة عيوب في التصنيع</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الثالث: </a:t>
            </a:r>
            <a:r>
              <a:rPr lang="fa-IR" i="0" dirty="0">
                <a:solidFill>
                  <a:srgbClr val="000000"/>
                </a:solidFill>
                <a:effectLst/>
                <a:highlight>
                  <a:srgbClr val="FFFFFF"/>
                </a:highlight>
                <a:latin typeface="Alexandria" pitchFamily="2" charset="-78"/>
                <a:cs typeface="Alexandria" pitchFamily="2" charset="-78"/>
              </a:rPr>
              <a:t>استحالة إثبات العيب</a:t>
            </a:r>
            <a:r>
              <a:rPr lang="ar-EG" i="0" dirty="0">
                <a:solidFill>
                  <a:srgbClr val="000000"/>
                </a:solidFill>
                <a:effectLst/>
                <a:highlight>
                  <a:srgbClr val="FFFFFF"/>
                </a:highlight>
                <a:latin typeface="Alexandria" pitchFamily="2" charset="-78"/>
                <a:cs typeface="Alexandria" pitchFamily="2" charset="-78"/>
              </a:rPr>
              <a:t>.</a:t>
            </a: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58144"/>
            <a:ext cx="11527972" cy="2775858"/>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تأسيس المسئولية المدنية عن أضرار الذكاء الاصطناعي وفقًا لأحكام وقواعد المسئولية الموضوعية </a:t>
            </a:r>
            <a:r>
              <a:rPr lang="fa-IR" b="0" i="0" dirty="0">
                <a:solidFill>
                  <a:srgbClr val="000000"/>
                </a:solidFill>
                <a:effectLst/>
                <a:highlight>
                  <a:srgbClr val="FFFFFF"/>
                </a:highlight>
                <a:latin typeface="Alexandria" pitchFamily="2" charset="-78"/>
                <a:cs typeface="Alexandria" pitchFamily="2" charset="-78"/>
              </a:rPr>
              <a:t>التي لا تتطلب وجود خطأ لقيام المسئولية، والتي يُعفي فيها المضرور من إثبات صدور العيب من الذكاء الاصطناعي . </a:t>
            </a:r>
          </a:p>
        </p:txBody>
      </p:sp>
    </p:spTree>
    <p:extLst>
      <p:ext uri="{BB962C8B-B14F-4D97-AF65-F5344CB8AC3E}">
        <p14:creationId xmlns:p14="http://schemas.microsoft.com/office/powerpoint/2010/main" val="604933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dirty="0">
              <a:solidFill>
                <a:srgbClr val="000000"/>
              </a:solidFill>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600" b="1" i="0" dirty="0">
                <a:solidFill>
                  <a:srgbClr val="C00000"/>
                </a:solidFill>
                <a:effectLst/>
                <a:highlight>
                  <a:srgbClr val="FFFFFF"/>
                </a:highlight>
                <a:latin typeface="Alexandria" pitchFamily="2" charset="-78"/>
                <a:cs typeface="Alexandria" pitchFamily="2" charset="-78"/>
              </a:rPr>
              <a:t> المسئولية في عالم الروبوتات    </a:t>
            </a:r>
            <a:endParaRPr lang="fa-IR" sz="3600"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إنسان آلي, داخلي, لقطة شاشة&#10;&#10;تم إنشاء الوصف تلقائياً">
            <a:extLst>
              <a:ext uri="{FF2B5EF4-FFF2-40B4-BE49-F238E27FC236}">
                <a16:creationId xmlns:a16="http://schemas.microsoft.com/office/drawing/2014/main" id="{09EE01C4-ECFF-9421-0FB1-9EDF5226E3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5915" y="1828800"/>
            <a:ext cx="3684134" cy="3810000"/>
          </a:xfrm>
          <a:prstGeom prst="rect">
            <a:avLst/>
          </a:prstGeom>
        </p:spPr>
      </p:pic>
    </p:spTree>
    <p:extLst>
      <p:ext uri="{BB962C8B-B14F-4D97-AF65-F5344CB8AC3E}">
        <p14:creationId xmlns:p14="http://schemas.microsoft.com/office/powerpoint/2010/main" val="2226064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تعيين أول مدير روبوت لشركة مشروبات في بولندا">
            <a:hlinkClick r:id="" action="ppaction://media"/>
            <a:extLst>
              <a:ext uri="{FF2B5EF4-FFF2-40B4-BE49-F238E27FC236}">
                <a16:creationId xmlns:a16="http://schemas.microsoft.com/office/drawing/2014/main" id="{DB099652-BED0-609C-8F98-9AE35EE9700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98714" y="1665288"/>
            <a:ext cx="11353800" cy="4125912"/>
          </a:xfrm>
        </p:spPr>
      </p:pic>
    </p:spTree>
    <p:extLst>
      <p:ext uri="{BB962C8B-B14F-4D97-AF65-F5344CB8AC3E}">
        <p14:creationId xmlns:p14="http://schemas.microsoft.com/office/powerpoint/2010/main" val="22952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2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الوجه الإنساني, تلبيس, شخصية خيالية, رسوم متحركة&#10;&#10;تم إنشاء الوصف تلقائياً">
            <a:extLst>
              <a:ext uri="{FF2B5EF4-FFF2-40B4-BE49-F238E27FC236}">
                <a16:creationId xmlns:a16="http://schemas.microsoft.com/office/drawing/2014/main" id="{CFB1E06D-1500-EA6C-2843-26A26972C85E}"/>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794658" y="1665288"/>
            <a:ext cx="10929256" cy="4125912"/>
          </a:xfrm>
          <a:solidFill>
            <a:schemeClr val="bg1"/>
          </a:solidFill>
        </p:spPr>
      </p:pic>
    </p:spTree>
    <p:extLst>
      <p:ext uri="{BB962C8B-B14F-4D97-AF65-F5344CB8AC3E}">
        <p14:creationId xmlns:p14="http://schemas.microsoft.com/office/powerpoint/2010/main" val="34657939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روبوتات قاتلة'.. هل بات خطر الذكاء الاصطناعي على العالم وشيكًا؟">
            <a:hlinkClick r:id="" action="ppaction://media"/>
            <a:extLst>
              <a:ext uri="{FF2B5EF4-FFF2-40B4-BE49-F238E27FC236}">
                <a16:creationId xmlns:a16="http://schemas.microsoft.com/office/drawing/2014/main" id="{967C87A6-60A9-19DD-7F2F-7C20071181C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68087" y="1665288"/>
            <a:ext cx="11310256" cy="4125912"/>
          </a:xfrm>
        </p:spPr>
      </p:pic>
    </p:spTree>
    <p:extLst>
      <p:ext uri="{BB962C8B-B14F-4D97-AF65-F5344CB8AC3E}">
        <p14:creationId xmlns:p14="http://schemas.microsoft.com/office/powerpoint/2010/main" val="373338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552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إنسان آلي, ميكا, مجسم لشخصية ألعاب, لعبة&#10;&#10;تم إنشاء الوصف تلقائياً">
            <a:extLst>
              <a:ext uri="{FF2B5EF4-FFF2-40B4-BE49-F238E27FC236}">
                <a16:creationId xmlns:a16="http://schemas.microsoft.com/office/drawing/2014/main" id="{E4FB7CE6-169E-2E0C-6B15-7F8D64A33E2E}"/>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805543" y="1371601"/>
            <a:ext cx="4114800" cy="4691742"/>
          </a:xfrm>
          <a:solidFill>
            <a:schemeClr val="bg1"/>
          </a:solidFill>
        </p:spPr>
      </p:pic>
      <p:sp>
        <p:nvSpPr>
          <p:cNvPr id="5" name="مربع نص 4">
            <a:extLst>
              <a:ext uri="{FF2B5EF4-FFF2-40B4-BE49-F238E27FC236}">
                <a16:creationId xmlns:a16="http://schemas.microsoft.com/office/drawing/2014/main" id="{14A3EA20-9DEF-50B9-A6D0-D9B1320E509B}"/>
              </a:ext>
            </a:extLst>
          </p:cNvPr>
          <p:cNvSpPr txBox="1"/>
          <p:nvPr/>
        </p:nvSpPr>
        <p:spPr>
          <a:xfrm>
            <a:off x="5932714" y="3200400"/>
            <a:ext cx="5584372" cy="769441"/>
          </a:xfrm>
          <a:prstGeom prst="rect">
            <a:avLst/>
          </a:prstGeom>
          <a:solidFill>
            <a:schemeClr val="accent2"/>
          </a:solidFill>
        </p:spPr>
        <p:txBody>
          <a:bodyPr wrap="square" rtlCol="0">
            <a:spAutoFit/>
          </a:bodyPr>
          <a:lstStyle/>
          <a:p>
            <a:pPr algn="ctr"/>
            <a:r>
              <a:rPr lang="ar-EG" sz="4400" b="1" dirty="0">
                <a:latin typeface="Alexandria" pitchFamily="2" charset="-78"/>
                <a:cs typeface="Alexandria" pitchFamily="2" charset="-78"/>
              </a:rPr>
              <a:t>الروبوت القاتل</a:t>
            </a:r>
            <a:endParaRPr lang="en-US" sz="4400" b="1" dirty="0">
              <a:latin typeface="Alexandria" pitchFamily="2" charset="-78"/>
              <a:cs typeface="Alexandria" pitchFamily="2" charset="-78"/>
            </a:endParaRPr>
          </a:p>
        </p:txBody>
      </p:sp>
    </p:spTree>
    <p:extLst>
      <p:ext uri="{BB962C8B-B14F-4D97-AF65-F5344CB8AC3E}">
        <p14:creationId xmlns:p14="http://schemas.microsoft.com/office/powerpoint/2010/main" val="92670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الطابع الخاص للأشخاص المسؤولة في نظام </a:t>
            </a:r>
            <a:r>
              <a:rPr lang="ar-EG" sz="2000" b="1" i="0" dirty="0">
                <a:solidFill>
                  <a:srgbClr val="000000"/>
                </a:solidFill>
                <a:effectLst/>
                <a:highlight>
                  <a:srgbClr val="FFFFFF"/>
                </a:highlight>
                <a:latin typeface="Alexandria" pitchFamily="2" charset="-78"/>
                <a:cs typeface="Alexandria" pitchFamily="2" charset="-78"/>
              </a:rPr>
              <a:t>عمل الروبوتات:</a:t>
            </a:r>
            <a:endParaRPr lang="fa-IR" sz="20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ما يزال من غير الواضح تحديد من هو المسؤول عن أي إضرار تنتج عن الخطأ الذي يحدثه الذكاء الاصطناعي، فقوانين المسؤولية المدنية بما تعلق بالمسؤولية عن المنتجات التي يتم اختيارها أو</a:t>
            </a:r>
            <a:r>
              <a:rPr lang="ar-EG"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الأشياء التي يتم حراستها مازالت غير واضحة إلى حد كبير في مجال الذكاء الاصطناعي.</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أ - المصنع أو المبرمج هو الشخص المسؤول</a:t>
            </a:r>
            <a:r>
              <a:rPr lang="ar-EG" sz="18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ب </a:t>
            </a:r>
            <a:r>
              <a:rPr lang="ar-EG" sz="1800" b="1" i="0" dirty="0">
                <a:solidFill>
                  <a:srgbClr val="C00000"/>
                </a:solidFill>
                <a:effectLst/>
                <a:highlight>
                  <a:srgbClr val="FFFFFF"/>
                </a:highlight>
                <a:latin typeface="Alexandria" pitchFamily="2" charset="-78"/>
                <a:cs typeface="Alexandria" pitchFamily="2" charset="-78"/>
              </a:rPr>
              <a:t>- </a:t>
            </a:r>
            <a:r>
              <a:rPr lang="fa-IR" sz="1800" b="1" i="0" dirty="0">
                <a:solidFill>
                  <a:srgbClr val="C00000"/>
                </a:solidFill>
                <a:effectLst/>
                <a:highlight>
                  <a:srgbClr val="FFFFFF"/>
                </a:highlight>
                <a:latin typeface="Alexandria" pitchFamily="2" charset="-78"/>
                <a:cs typeface="Alexandria" pitchFamily="2" charset="-78"/>
              </a:rPr>
              <a:t>المستخدم هو الشخص المسؤول</a:t>
            </a:r>
            <a:r>
              <a:rPr lang="ar-EG" sz="1800" b="1" dirty="0">
                <a:solidFill>
                  <a:srgbClr val="C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ج - المالك هو الشخص المسؤول.</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د - المستعمل هو الشخص المسؤول.</a:t>
            </a:r>
          </a:p>
          <a:p>
            <a:pPr marL="0" indent="0" algn="just" rtl="1">
              <a:lnSpc>
                <a:spcPct val="160000"/>
              </a:lnSpc>
              <a:spcBef>
                <a:spcPts val="0"/>
              </a:spcBef>
              <a:buNone/>
            </a:pPr>
            <a:endParaRPr lang="fa-IR" sz="1800" b="1" i="0" dirty="0">
              <a:solidFill>
                <a:srgbClr val="C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59413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تحديد أساس إسناد المسؤولية التقصيرية للروبوت</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يرى البعض بأنّ قواعد وأحكام المسؤولية القانونية المدنية القائمة كافية للإحاطة بمختلف حالات الخطأ والضرر الناجمين عن الروبوت، فهم يدرجون المسؤولية التقصيرية للروبوت ويمنحون لها تكييفا يتطابق على وجه الخصوص مع المسؤولية عن الأشياء والمسؤولية عن ضمان العيوب الناشئة عن سوء التصنيع، لتضمن كذلك مختلف حالات الخطأ والضرر.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حين أن فريق من الفقه يرى بأن المسؤولية المدنية وفقا للقواعد العامة غير كافية للإحاطة بجوانب مسؤولية الروبوت والقول بإدراجها ضمن تكييف قانوني متعلق بالمسؤولية عن الأشياء هو تبسيط للأمور وتجاهل لواقع التطور الحاصل نتيجة اقتحام الذكاء الاصطناعي عالم القانون، ناقلا الروبوت من حيث الأشياء لحيز الأشخاص</a:t>
            </a:r>
          </a:p>
        </p:txBody>
      </p:sp>
    </p:spTree>
    <p:extLst>
      <p:ext uri="{BB962C8B-B14F-4D97-AF65-F5344CB8AC3E}">
        <p14:creationId xmlns:p14="http://schemas.microsoft.com/office/powerpoint/2010/main" val="4134910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a:extLst>
              <a:ext uri="{FF2B5EF4-FFF2-40B4-BE49-F238E27FC236}">
                <a16:creationId xmlns:a16="http://schemas.microsoft.com/office/drawing/2014/main" id="{B957D620-5B39-5928-1B10-70FD7A4530EC}"/>
              </a:ext>
            </a:extLst>
          </p:cNvPr>
          <p:cNvPicPr>
            <a:picLocks noGrp="1" noChangeAspect="1"/>
          </p:cNvPicPr>
          <p:nvPr>
            <p:ph idx="1"/>
          </p:nvPr>
        </p:nvPicPr>
        <p:blipFill>
          <a:blip r:embed="rId2"/>
          <a:stretch>
            <a:fillRect/>
          </a:stretch>
        </p:blipFill>
        <p:spPr>
          <a:xfrm>
            <a:off x="1853590" y="3318612"/>
            <a:ext cx="8735644" cy="819264"/>
          </a:xfrm>
          <a:solidFill>
            <a:schemeClr val="bg1"/>
          </a:solidFill>
        </p:spPr>
      </p:pic>
    </p:spTree>
    <p:extLst>
      <p:ext uri="{BB962C8B-B14F-4D97-AF65-F5344CB8AC3E}">
        <p14:creationId xmlns:p14="http://schemas.microsoft.com/office/powerpoint/2010/main" val="821440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الأول </a:t>
            </a:r>
            <a:r>
              <a:rPr lang="fa-IR" b="0" i="0" dirty="0">
                <a:solidFill>
                  <a:srgbClr val="000000"/>
                </a:solidFill>
                <a:effectLst/>
                <a:highlight>
                  <a:srgbClr val="FFFFFF"/>
                </a:highlight>
                <a:latin typeface="Alexandria" pitchFamily="2" charset="-78"/>
                <a:cs typeface="Alexandria" pitchFamily="2" charset="-78"/>
              </a:rPr>
              <a:t>ويتمثل في ضرورة وجود اعتراف بالشخصية القانونية لتقنيات الذكاء الاصطناعي: وذلك على أساس أن العقد هو اتجاه إرادة طرفين أو أكثر من أشخاص القانون لإبرام تصرف ما، يستوي في ذلك الشخص الطبيعي والشخص الاعتباري.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الثاني: </a:t>
            </a:r>
            <a:r>
              <a:rPr lang="fa-IR" b="0" i="0" dirty="0">
                <a:solidFill>
                  <a:srgbClr val="000000"/>
                </a:solidFill>
                <a:effectLst/>
                <a:highlight>
                  <a:srgbClr val="FFFFFF"/>
                </a:highlight>
                <a:latin typeface="Alexandria" pitchFamily="2" charset="-78"/>
                <a:cs typeface="Alexandria" pitchFamily="2" charset="-78"/>
              </a:rPr>
              <a:t>وهو يثير تساؤلا مهما مفاده: هل تبرم أنظمة الذكاء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الاصطناعي العقود بصورة مستقلة وأصلية أم أنها تبرمها بطريق النيابة لصالح</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مصمم أو مالك أو مستخدم الذكاء الاصطناعي؟</a:t>
            </a:r>
          </a:p>
        </p:txBody>
      </p:sp>
    </p:spTree>
    <p:extLst>
      <p:ext uri="{BB962C8B-B14F-4D97-AF65-F5344CB8AC3E}">
        <p14:creationId xmlns:p14="http://schemas.microsoft.com/office/powerpoint/2010/main" val="33570508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1" i="0" dirty="0">
              <a:solidFill>
                <a:srgbClr val="AB0D1D"/>
              </a:solidFill>
              <a:effectLst/>
              <a:latin typeface="Roboto" panose="02000000000000000000" pitchFamily="2" charset="0"/>
            </a:endParaRPr>
          </a:p>
          <a:p>
            <a:pPr marL="0" indent="0" algn="just" rtl="1">
              <a:lnSpc>
                <a:spcPct val="160000"/>
              </a:lnSpc>
              <a:spcBef>
                <a:spcPts val="0"/>
              </a:spcBef>
              <a:buNone/>
            </a:pPr>
            <a:endParaRPr lang="ar-EG" b="1" dirty="0">
              <a:solidFill>
                <a:srgbClr val="AB0D1D"/>
              </a:solidFill>
              <a:latin typeface="Roboto" panose="02000000000000000000" pitchFamily="2" charset="0"/>
            </a:endParaRPr>
          </a:p>
          <a:p>
            <a:pPr marL="0" indent="0" algn="just" rtl="1">
              <a:lnSpc>
                <a:spcPct val="160000"/>
              </a:lnSpc>
              <a:spcBef>
                <a:spcPts val="0"/>
              </a:spcBef>
              <a:buNone/>
            </a:pPr>
            <a:r>
              <a:rPr lang="fa-IR" sz="2200" b="1" i="0" dirty="0">
                <a:solidFill>
                  <a:srgbClr val="AB0D1D"/>
                </a:solidFill>
                <a:effectLst/>
                <a:latin typeface="Alexandria" pitchFamily="2" charset="-78"/>
                <a:cs typeface="Alexandria" pitchFamily="2" charset="-78"/>
              </a:rPr>
              <a:t>الآفاق القانونية للذكاء الاصطناعي </a:t>
            </a:r>
            <a:r>
              <a:rPr lang="ar-EG" sz="2200" b="1" i="0" dirty="0">
                <a:solidFill>
                  <a:srgbClr val="AB0D1D"/>
                </a:solidFill>
                <a:effectLst/>
                <a:latin typeface="Alexandria" pitchFamily="2" charset="-78"/>
                <a:cs typeface="Alexandria" pitchFamily="2" charset="-78"/>
              </a:rPr>
              <a:t>في التشريعات الوطنية</a:t>
            </a:r>
            <a:endParaRPr lang="fa-IR" sz="2200" b="1" i="0" dirty="0">
              <a:solidFill>
                <a:srgbClr val="333333"/>
              </a:solidFill>
              <a:effectLst/>
              <a:latin typeface="Alexandria" pitchFamily="2" charset="-78"/>
              <a:cs typeface="Alexandria" pitchFamily="2" charset="-78"/>
            </a:endParaRPr>
          </a:p>
        </p:txBody>
      </p:sp>
      <p:pic>
        <p:nvPicPr>
          <p:cNvPr id="4" name="صورة 3" descr="صورة تحتوي على داخلي&#10;&#10;تم إنشاء الوصف تلقائياً">
            <a:extLst>
              <a:ext uri="{FF2B5EF4-FFF2-40B4-BE49-F238E27FC236}">
                <a16:creationId xmlns:a16="http://schemas.microsoft.com/office/drawing/2014/main" id="{B4BC24A1-6571-2455-8451-902A47212D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 y="1741714"/>
            <a:ext cx="3333750" cy="4049486"/>
          </a:xfrm>
          <a:prstGeom prst="rect">
            <a:avLst/>
          </a:prstGeom>
        </p:spPr>
      </p:pic>
    </p:spTree>
    <p:extLst>
      <p:ext uri="{BB962C8B-B14F-4D97-AF65-F5344CB8AC3E}">
        <p14:creationId xmlns:p14="http://schemas.microsoft.com/office/powerpoint/2010/main" val="207912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a:t>
            </a:r>
            <a:r>
              <a:rPr lang="fa-IR" b="1" i="0" dirty="0">
                <a:solidFill>
                  <a:srgbClr val="FF0000"/>
                </a:solidFill>
                <a:effectLst/>
                <a:highlight>
                  <a:srgbClr val="FFFFFF"/>
                </a:highlight>
                <a:latin typeface="Alexandria" pitchFamily="2" charset="-78"/>
                <a:cs typeface="Alexandria" pitchFamily="2" charset="-78"/>
              </a:rPr>
              <a:t>لإطار القانوني الذي يحكم الذكاء الاصطناعي في مصر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الوقت الحالي، يتكيف النظام القانوني في مصر مع التعقيدات التي تفرضها تقنيات الذكاء الاصطناعي، فعلى الرغم من أن التشريعات المحددة للذكاء الاصطناعي لا تزال في مراحلها الأولى، الا ان  القوانين الحالية، مثل قانون تنظيم الاتصالات (القانون رقم 10 لسنة 2003)، تحكم جوانب الذكاء الاصطناعي بشكل غير مباشر، ويتناول هذا القانون، الذي يركز في المقام الأول على خدمات الاتصالات، إدارة البيانات الرقمية، وهي عنصر أساسي في عمليات الذكاء الاصطناعي.</a:t>
            </a:r>
          </a:p>
        </p:txBody>
      </p:sp>
    </p:spTree>
    <p:extLst>
      <p:ext uri="{BB962C8B-B14F-4D97-AF65-F5344CB8AC3E}">
        <p14:creationId xmlns:p14="http://schemas.microsoft.com/office/powerpoint/2010/main" val="17469829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وحقوق الملكية الفكرية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ان دمج الذكاء الاصطناعي مع حقوق الملكية الفكرية  يمثل تحديات قانونية فريدة من نوعها، حيث ان  أحد الاهتمامات الرئيسية  من هذ التدامج هو تحديد الملكية والسيطرة على المحتوى والاختراعات التي يولدها الذكاء الاصطناعي، ولكن قوانين الملكية الفكرية المصرية، مثل قانون حماية الملكية الفكرية (القانون رقم 82 لسنة 2002)، لا تتناول حاليًا بشكل صريح الأعمال التي ينتجها الذكاء الاصطناعي، مما يثير هذا الغموض بعض التساؤلات حول حقوق الملكية الفكرية، وأهلية براءة اختراع الإبداعات الخاصة بالذكاء الاصطناعي، وحماية الأسرار التجارية في خوارزميات الذكاء الاصطناعي.</a:t>
            </a:r>
          </a:p>
        </p:txBody>
      </p:sp>
    </p:spTree>
    <p:extLst>
      <p:ext uri="{BB962C8B-B14F-4D97-AF65-F5344CB8AC3E}">
        <p14:creationId xmlns:p14="http://schemas.microsoft.com/office/powerpoint/2010/main" val="4109570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حماية البيانات والخصوصية في عصر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تأتي حماية البيانات والخصوصية في مقدمة الاعتبارات القانونية المحيطة بالذكاء الاصطناعي في مصر،، ويتناول قانون حماية البيانات المصري (القانون رقم 151 لسنة 2020)، الجوانب المهمة لخصوصية البيانات التي تؤثر بشكل مباشر على أنظمة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يفرض هذا القانون مبادئ توجيهية صارمة لجمع البيانات وتخزينها ومعالجتها، وكلها جزء لا يتجزأ من عمليات الذكاء الاصطناعي في مختلف القطاعات، ويجب على الشركات التي تستخدم الذكاء الاصطناعي في مصر التأكد من امتثال أنظمة الذكاء الاصطناعي الخاصة بها لهذه اللوائح، لا سيما فيما يتعلق بتأمين موافقة المستخدم وحماية البيانات الشخصية.</a:t>
            </a:r>
          </a:p>
        </p:txBody>
      </p:sp>
    </p:spTree>
    <p:extLst>
      <p:ext uri="{BB962C8B-B14F-4D97-AF65-F5344CB8AC3E}">
        <p14:creationId xmlns:p14="http://schemas.microsoft.com/office/powerpoint/2010/main" val="12671366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في قوانين العمل والعمل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يشكل دمج تكنولوجيا الذكاء الاصطناعي في سوق العمل المصري فرصًا وتحديات في الوقت نفسه، فمن ناحية، يمكن لقدرات الذكاء الاصطناعي على الأتمتة أن تعزز الكفاءة، ولكن من ناحية أخرى، تثير قلقًا بشان إزاحة الوظائف، حيث ان قانون العمل المصري  (القانون رقم 12 لسنة 2003) لا يتناول بشكل محدد آثار الذكاء الاصطناعي على التوظيف، وينبغي على الشركات أن تأخذ في الاعتبار العواقب الأخلاقية والقانونية لاستبدال أو استكمال العمل البشري بالذكاء الاصطناعي.</a:t>
            </a:r>
          </a:p>
        </p:txBody>
      </p:sp>
    </p:spTree>
    <p:extLst>
      <p:ext uri="{BB962C8B-B14F-4D97-AF65-F5344CB8AC3E}">
        <p14:creationId xmlns:p14="http://schemas.microsoft.com/office/powerpoint/2010/main" val="4196896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الاعتبارات الأخلاقية والذكاء الاصطناعي في الممارسات التجارية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تعتبر الاعتبارات الأخلاقية ذات أهمية قصوى في نشر تقنيات الذكاء الاصطناعي في الشركات المصرية ،  اذ انه على الرغم من كفاءة أنظمة الذكاء الاصطناعي، الا انه يمكن أن تعمل في بعض الأحيان بمثابة “الصناديق السوداء” مع عمليات صنع القرار التي لا تتسم بالشفافية، مما يثير مخاوف أخلاقية، وخاصة في حالات خصوصية المستهلك، وأمن البيانات، وتحقيق العدالة في عملية صنع القرار، ومن ثم يتحتم وضع مبادئ توجيهية أخلاقية للشركات في مصر لاستخدام الذكاء الاصطناعي بما يتماشى مع أفضل الممارسات العالمية.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تلعب حوكمة الشركات دورًا حاسمًا في إدارة هذه التحديات الأخلاقية، ويجب على الشركات وضع أطر أخلاقية لاستخدام الذكاء الاصطناعي، وضمان تصميم أنظمة الذكاء الاصطناعي ونشرها بشكل مُحكم ومسؤول، مع احترام حقوق الإنسان وكذلك الثقافة والمعايير الأخلاقية.</a:t>
            </a:r>
          </a:p>
        </p:txBody>
      </p:sp>
    </p:spTree>
    <p:extLst>
      <p:ext uri="{BB962C8B-B14F-4D97-AF65-F5344CB8AC3E}">
        <p14:creationId xmlns:p14="http://schemas.microsoft.com/office/powerpoint/2010/main" val="1821980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1800" b="1" i="0" dirty="0">
                <a:solidFill>
                  <a:srgbClr val="FF0000"/>
                </a:solidFill>
                <a:effectLst/>
                <a:highlight>
                  <a:srgbClr val="FFFFFF"/>
                </a:highlight>
                <a:latin typeface="Alexandria" pitchFamily="2" charset="-78"/>
                <a:cs typeface="Alexandria" pitchFamily="2" charset="-78"/>
              </a:rPr>
              <a:t>تحليل مقارن مع الأطر القانونية العالمية للذكاء الاصطناعي</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اتخذت الحكومة المصرية خطوات واسعة في البحث في مجال الذكاء الاصطناعي وتأثيراته على المجتمع والاقتصاد المصري، وفي عام 2019، أنشأت الحكومة المصرية المجلس الوطني للذكاء الاصطناعي، المكلف بتطوير الاستراتيجية الوطنية للذكاء الاصطناعي في مصر.</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وتكشف مقارنة النهج الذي تتبعه مصر في تنظيم الذكاء الاصطناعي مع الأطر العالمية عن أوجه التشابه والاختلاف، حيث تواجه البلدان في جميع أنحاء العالم تحديات مماثلة في تنظيم الذكاء الاصطناعي، ويمكن لمصر أن تتعلم من  تجارب هذه البلدان.</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فعلى سبيل المثال، يوفر قانون الذكاء الاصطناعي التابع للاتحاد الأوروبي إطارا شاملا يتناول الجوانب المختلفة لنشر الذكاء الاصطناعي، بما في ذلك تقييم المخاطر، والشفافية، وإدارة البيانات، ويمكن للإطار القانوني للذكاء الاصطناعي في مصر الاستفادة من مثل هذه الأساليب الشاملة، ومعرفة تكييف أفضل الممارسات العالمية مع السياق المحلي، ومن المرجح أن تنفذ مصر تشريعات معينة تتعلق بالذكاء الاصطناعي.</a:t>
            </a:r>
          </a:p>
        </p:txBody>
      </p:sp>
    </p:spTree>
    <p:extLst>
      <p:ext uri="{BB962C8B-B14F-4D97-AF65-F5344CB8AC3E}">
        <p14:creationId xmlns:p14="http://schemas.microsoft.com/office/powerpoint/2010/main" val="3206521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FE01-B704-4A39-BE57-0F6FFBF37C90}">
  <ds:schemaRefs>
    <ds:schemaRef ds:uri="http://schemas.microsoft.com/sharepoint/v3/contenttype/forms"/>
  </ds:schemaRefs>
</ds:datastoreItem>
</file>

<file path=customXml/itemProps2.xml><?xml version="1.0" encoding="utf-8"?>
<ds:datastoreItem xmlns:ds="http://schemas.openxmlformats.org/officeDocument/2006/customXml" ds:itemID="{75B08761-9FDD-42DC-B701-99E085F385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12014</TotalTime>
  <Words>2558</Words>
  <Application>Microsoft Office PowerPoint</Application>
  <PresentationFormat>Widescreen</PresentationFormat>
  <Paragraphs>106</Paragraphs>
  <Slides>43</Slides>
  <Notes>0</Notes>
  <HiddenSlides>0</HiddenSlides>
  <MMClips>3</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Roboto</vt:lpstr>
      <vt:lpstr>Alexandria</vt:lpstr>
      <vt:lpstr>Alexandria Black</vt:lpstr>
      <vt:lpstr>Office Theme</vt:lpstr>
      <vt:lpstr>1_Office Theme</vt:lpstr>
      <vt:lpstr>الذكاء الاصطناعي والمسئولية المدنية المحاضرة السابعة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350</cp:revision>
  <dcterms:created xsi:type="dcterms:W3CDTF">2024-06-13T13:34:31Z</dcterms:created>
  <dcterms:modified xsi:type="dcterms:W3CDTF">2024-07-26T20:44:44Z</dcterms:modified>
</cp:coreProperties>
</file>