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xml" ContentType="application/vnd.openxmlformats-officedocument.presentationml.tags+xml"/>
  <Override PartName="/ppt/notesSlides/notesSlide16.xml" ContentType="application/vnd.openxmlformats-officedocument.presentationml.notesSlide+xml"/>
  <Override PartName="/ppt/tags/tag2.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xml" ContentType="application/vnd.openxmlformats-officedocument.presentationml.tags+xml"/>
  <Override PartName="/ppt/notesSlides/notesSlide19.xml" ContentType="application/vnd.openxmlformats-officedocument.presentationml.notesSlide+xml"/>
  <Override PartName="/ppt/tags/tag4.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handoutMasterIdLst>
    <p:handoutMasterId r:id="rId46"/>
  </p:handoutMasterIdLst>
  <p:sldIdLst>
    <p:sldId id="326" r:id="rId2"/>
    <p:sldId id="331" r:id="rId3"/>
    <p:sldId id="328" r:id="rId4"/>
    <p:sldId id="329" r:id="rId5"/>
    <p:sldId id="267" r:id="rId6"/>
    <p:sldId id="269" r:id="rId7"/>
    <p:sldId id="270" r:id="rId8"/>
    <p:sldId id="271" r:id="rId9"/>
    <p:sldId id="272" r:id="rId10"/>
    <p:sldId id="273" r:id="rId11"/>
    <p:sldId id="274" r:id="rId12"/>
    <p:sldId id="275" r:id="rId13"/>
    <p:sldId id="277" r:id="rId14"/>
    <p:sldId id="278" r:id="rId15"/>
    <p:sldId id="279" r:id="rId16"/>
    <p:sldId id="280" r:id="rId17"/>
    <p:sldId id="281" r:id="rId18"/>
    <p:sldId id="282" r:id="rId19"/>
    <p:sldId id="283" r:id="rId20"/>
    <p:sldId id="284" r:id="rId21"/>
    <p:sldId id="285" r:id="rId22"/>
    <p:sldId id="286" r:id="rId23"/>
    <p:sldId id="287" r:id="rId24"/>
    <p:sldId id="288" r:id="rId25"/>
    <p:sldId id="289" r:id="rId26"/>
    <p:sldId id="292" r:id="rId27"/>
    <p:sldId id="293" r:id="rId28"/>
    <p:sldId id="295" r:id="rId29"/>
    <p:sldId id="296" r:id="rId30"/>
    <p:sldId id="332" r:id="rId31"/>
    <p:sldId id="298" r:id="rId32"/>
    <p:sldId id="300" r:id="rId33"/>
    <p:sldId id="318" r:id="rId34"/>
    <p:sldId id="301" r:id="rId35"/>
    <p:sldId id="319" r:id="rId36"/>
    <p:sldId id="320" r:id="rId37"/>
    <p:sldId id="321" r:id="rId38"/>
    <p:sldId id="322" r:id="rId39"/>
    <p:sldId id="323" r:id="rId40"/>
    <p:sldId id="325" r:id="rId41"/>
    <p:sldId id="299" r:id="rId42"/>
    <p:sldId id="310" r:id="rId43"/>
    <p:sldId id="291" r:id="rId44"/>
  </p:sldIdLst>
  <p:sldSz cx="12192000" cy="6858000"/>
  <p:notesSz cx="6797675" cy="9925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834" autoAdjust="0"/>
  </p:normalViewPr>
  <p:slideViewPr>
    <p:cSldViewPr snapToGrid="0">
      <p:cViewPr varScale="1">
        <p:scale>
          <a:sx n="74" d="100"/>
          <a:sy n="74" d="100"/>
        </p:scale>
        <p:origin x="936" y="62"/>
      </p:cViewPr>
      <p:guideLst/>
    </p:cSldViewPr>
  </p:slideViewPr>
  <p:notesTextViewPr>
    <p:cViewPr>
      <p:scale>
        <a:sx n="1" d="1"/>
        <a:sy n="1" d="1"/>
      </p:scale>
      <p:origin x="0" y="0"/>
    </p:cViewPr>
  </p:notesTextViewPr>
  <p:sorterViewPr>
    <p:cViewPr varScale="1">
      <p:scale>
        <a:sx n="100" d="100"/>
        <a:sy n="100" d="100"/>
      </p:scale>
      <p:origin x="0" y="-64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7976"/>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7976"/>
          </a:xfrm>
          <a:prstGeom prst="rect">
            <a:avLst/>
          </a:prstGeom>
        </p:spPr>
        <p:txBody>
          <a:bodyPr vert="horz" lIns="93177" tIns="46589" rIns="93177" bIns="46589" rtlCol="0"/>
          <a:lstStyle>
            <a:lvl1pPr algn="r">
              <a:defRPr sz="1200"/>
            </a:lvl1pPr>
          </a:lstStyle>
          <a:p>
            <a:fld id="{F29FBAC2-5198-413A-AE3D-973ADF48E665}" type="datetimeFigureOut">
              <a:rPr lang="en-US" smtClean="0"/>
              <a:t>3/28/2023</a:t>
            </a:fld>
            <a:endParaRPr lang="en-US"/>
          </a:p>
        </p:txBody>
      </p:sp>
      <p:sp>
        <p:nvSpPr>
          <p:cNvPr id="4" name="Footer Placeholder 3"/>
          <p:cNvSpPr>
            <a:spLocks noGrp="1"/>
          </p:cNvSpPr>
          <p:nvPr>
            <p:ph type="ftr" sz="quarter" idx="2"/>
          </p:nvPr>
        </p:nvSpPr>
        <p:spPr>
          <a:xfrm>
            <a:off x="0" y="9427076"/>
            <a:ext cx="2945659" cy="497975"/>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7076"/>
            <a:ext cx="2945659" cy="497975"/>
          </a:xfrm>
          <a:prstGeom prst="rect">
            <a:avLst/>
          </a:prstGeom>
        </p:spPr>
        <p:txBody>
          <a:bodyPr vert="horz" lIns="93177" tIns="46589" rIns="93177" bIns="46589" rtlCol="0" anchor="b"/>
          <a:lstStyle>
            <a:lvl1pPr algn="r">
              <a:defRPr sz="1200"/>
            </a:lvl1pPr>
          </a:lstStyle>
          <a:p>
            <a:fld id="{DEE5AE3C-432A-4705-B47A-4019FF0F40AB}" type="slidenum">
              <a:rPr lang="en-US" smtClean="0"/>
              <a:t>‹#›</a:t>
            </a:fld>
            <a:endParaRPr lang="en-US"/>
          </a:p>
        </p:txBody>
      </p:sp>
    </p:spTree>
    <p:extLst>
      <p:ext uri="{BB962C8B-B14F-4D97-AF65-F5344CB8AC3E}">
        <p14:creationId xmlns:p14="http://schemas.microsoft.com/office/powerpoint/2010/main" val="22900937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7976"/>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850443" y="0"/>
            <a:ext cx="2945659" cy="497976"/>
          </a:xfrm>
          <a:prstGeom prst="rect">
            <a:avLst/>
          </a:prstGeom>
        </p:spPr>
        <p:txBody>
          <a:bodyPr vert="horz" lIns="93177" tIns="46589" rIns="93177" bIns="46589" rtlCol="0"/>
          <a:lstStyle>
            <a:lvl1pPr algn="r">
              <a:defRPr sz="1200"/>
            </a:lvl1pPr>
          </a:lstStyle>
          <a:p>
            <a:fld id="{726A1A60-0A76-4C01-BEAB-13794FA5F740}" type="datetimeFigureOut">
              <a:rPr lang="en-US" smtClean="0"/>
              <a:t>3/28/2023</a:t>
            </a:fld>
            <a:endParaRPr lang="en-US"/>
          </a:p>
        </p:txBody>
      </p:sp>
      <p:sp>
        <p:nvSpPr>
          <p:cNvPr id="4" name="Slide Image Placeholder 3"/>
          <p:cNvSpPr>
            <a:spLocks noGrp="1" noRot="1" noChangeAspect="1"/>
          </p:cNvSpPr>
          <p:nvPr>
            <p:ph type="sldImg" idx="2"/>
          </p:nvPr>
        </p:nvSpPr>
        <p:spPr>
          <a:xfrm>
            <a:off x="422275" y="1239838"/>
            <a:ext cx="5953125" cy="3349625"/>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679768" y="4776430"/>
            <a:ext cx="5438140" cy="3907989"/>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7076"/>
            <a:ext cx="2945659" cy="497975"/>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7076"/>
            <a:ext cx="2945659" cy="497975"/>
          </a:xfrm>
          <a:prstGeom prst="rect">
            <a:avLst/>
          </a:prstGeom>
        </p:spPr>
        <p:txBody>
          <a:bodyPr vert="horz" lIns="93177" tIns="46589" rIns="93177" bIns="46589" rtlCol="0" anchor="b"/>
          <a:lstStyle>
            <a:lvl1pPr algn="r">
              <a:defRPr sz="1200"/>
            </a:lvl1pPr>
          </a:lstStyle>
          <a:p>
            <a:fld id="{73C824F4-2838-4EFD-863C-0C8CD5DCC1AE}" type="slidenum">
              <a:rPr lang="en-US" smtClean="0"/>
              <a:t>‹#›</a:t>
            </a:fld>
            <a:endParaRPr lang="en-US"/>
          </a:p>
        </p:txBody>
      </p:sp>
    </p:spTree>
    <p:extLst>
      <p:ext uri="{BB962C8B-B14F-4D97-AF65-F5344CB8AC3E}">
        <p14:creationId xmlns:p14="http://schemas.microsoft.com/office/powerpoint/2010/main" val="36664156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1</a:t>
            </a:fld>
            <a:endParaRPr lang="en-US"/>
          </a:p>
        </p:txBody>
      </p:sp>
    </p:spTree>
    <p:extLst>
      <p:ext uri="{BB962C8B-B14F-4D97-AF65-F5344CB8AC3E}">
        <p14:creationId xmlns:p14="http://schemas.microsoft.com/office/powerpoint/2010/main" val="5335718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3</a:t>
            </a:fld>
            <a:endParaRPr lang="en-US"/>
          </a:p>
        </p:txBody>
      </p:sp>
    </p:spTree>
    <p:extLst>
      <p:ext uri="{BB962C8B-B14F-4D97-AF65-F5344CB8AC3E}">
        <p14:creationId xmlns:p14="http://schemas.microsoft.com/office/powerpoint/2010/main" val="35386672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4</a:t>
            </a:fld>
            <a:endParaRPr lang="en-US"/>
          </a:p>
        </p:txBody>
      </p:sp>
    </p:spTree>
    <p:extLst>
      <p:ext uri="{BB962C8B-B14F-4D97-AF65-F5344CB8AC3E}">
        <p14:creationId xmlns:p14="http://schemas.microsoft.com/office/powerpoint/2010/main" val="11810275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6</a:t>
            </a:fld>
            <a:endParaRPr lang="en-US">
              <a:solidFill>
                <a:prstClr val="black"/>
              </a:solidFill>
              <a:latin typeface="Calibri"/>
            </a:endParaRPr>
          </a:p>
        </p:txBody>
      </p:sp>
    </p:spTree>
    <p:extLst>
      <p:ext uri="{BB962C8B-B14F-4D97-AF65-F5344CB8AC3E}">
        <p14:creationId xmlns:p14="http://schemas.microsoft.com/office/powerpoint/2010/main" val="674043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7</a:t>
            </a:fld>
            <a:endParaRPr lang="en-US">
              <a:solidFill>
                <a:prstClr val="black"/>
              </a:solidFill>
              <a:latin typeface="Calibri"/>
            </a:endParaRPr>
          </a:p>
        </p:txBody>
      </p:sp>
    </p:spTree>
    <p:extLst>
      <p:ext uri="{BB962C8B-B14F-4D97-AF65-F5344CB8AC3E}">
        <p14:creationId xmlns:p14="http://schemas.microsoft.com/office/powerpoint/2010/main" val="8599137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11</a:t>
            </a:fld>
            <a:endParaRPr lang="en-US">
              <a:solidFill>
                <a:prstClr val="black"/>
              </a:solidFill>
              <a:latin typeface="Calibri"/>
            </a:endParaRPr>
          </a:p>
        </p:txBody>
      </p:sp>
    </p:spTree>
    <p:extLst>
      <p:ext uri="{BB962C8B-B14F-4D97-AF65-F5344CB8AC3E}">
        <p14:creationId xmlns:p14="http://schemas.microsoft.com/office/powerpoint/2010/main" val="1265360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12</a:t>
            </a:fld>
            <a:endParaRPr lang="en-US">
              <a:solidFill>
                <a:prstClr val="black"/>
              </a:solidFill>
              <a:latin typeface="Calibri"/>
            </a:endParaRPr>
          </a:p>
        </p:txBody>
      </p:sp>
    </p:spTree>
    <p:extLst>
      <p:ext uri="{BB962C8B-B14F-4D97-AF65-F5344CB8AC3E}">
        <p14:creationId xmlns:p14="http://schemas.microsoft.com/office/powerpoint/2010/main" val="2976984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13</a:t>
            </a:fld>
            <a:endParaRPr lang="en-US">
              <a:solidFill>
                <a:prstClr val="black"/>
              </a:solidFill>
              <a:latin typeface="Calibri"/>
            </a:endParaRPr>
          </a:p>
        </p:txBody>
      </p:sp>
    </p:spTree>
    <p:extLst>
      <p:ext uri="{BB962C8B-B14F-4D97-AF65-F5344CB8AC3E}">
        <p14:creationId xmlns:p14="http://schemas.microsoft.com/office/powerpoint/2010/main" val="15075987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14</a:t>
            </a:fld>
            <a:endParaRPr lang="en-US">
              <a:solidFill>
                <a:prstClr val="black"/>
              </a:solidFill>
              <a:latin typeface="Calibri"/>
            </a:endParaRPr>
          </a:p>
        </p:txBody>
      </p:sp>
    </p:spTree>
    <p:extLst>
      <p:ext uri="{BB962C8B-B14F-4D97-AF65-F5344CB8AC3E}">
        <p14:creationId xmlns:p14="http://schemas.microsoft.com/office/powerpoint/2010/main" val="23192253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15</a:t>
            </a:fld>
            <a:endParaRPr lang="en-US">
              <a:solidFill>
                <a:prstClr val="black"/>
              </a:solidFill>
              <a:latin typeface="Calibri"/>
            </a:endParaRPr>
          </a:p>
        </p:txBody>
      </p:sp>
    </p:spTree>
    <p:extLst>
      <p:ext uri="{BB962C8B-B14F-4D97-AF65-F5344CB8AC3E}">
        <p14:creationId xmlns:p14="http://schemas.microsoft.com/office/powerpoint/2010/main" val="399105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16</a:t>
            </a:fld>
            <a:endParaRPr lang="en-US">
              <a:solidFill>
                <a:prstClr val="black"/>
              </a:solidFill>
              <a:latin typeface="Calibri"/>
            </a:endParaRPr>
          </a:p>
        </p:txBody>
      </p:sp>
    </p:spTree>
    <p:extLst>
      <p:ext uri="{BB962C8B-B14F-4D97-AF65-F5344CB8AC3E}">
        <p14:creationId xmlns:p14="http://schemas.microsoft.com/office/powerpoint/2010/main" val="4399387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18</a:t>
            </a:fld>
            <a:endParaRPr lang="en-US">
              <a:solidFill>
                <a:prstClr val="black"/>
              </a:solidFill>
              <a:latin typeface="Calibri"/>
            </a:endParaRPr>
          </a:p>
        </p:txBody>
      </p:sp>
    </p:spTree>
    <p:extLst>
      <p:ext uri="{BB962C8B-B14F-4D97-AF65-F5344CB8AC3E}">
        <p14:creationId xmlns:p14="http://schemas.microsoft.com/office/powerpoint/2010/main" val="2986640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21</a:t>
            </a:fld>
            <a:endParaRPr lang="en-US">
              <a:solidFill>
                <a:prstClr val="black"/>
              </a:solidFill>
              <a:latin typeface="Calibri"/>
            </a:endParaRPr>
          </a:p>
        </p:txBody>
      </p:sp>
    </p:spTree>
    <p:extLst>
      <p:ext uri="{BB962C8B-B14F-4D97-AF65-F5344CB8AC3E}">
        <p14:creationId xmlns:p14="http://schemas.microsoft.com/office/powerpoint/2010/main" val="3699453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C824F4-2838-4EFD-863C-0C8CD5DCC1AE}" type="slidenum">
              <a:rPr lang="en-US" smtClean="0"/>
              <a:t>22</a:t>
            </a:fld>
            <a:endParaRPr lang="en-US"/>
          </a:p>
        </p:txBody>
      </p:sp>
    </p:spTree>
    <p:extLst>
      <p:ext uri="{BB962C8B-B14F-4D97-AF65-F5344CB8AC3E}">
        <p14:creationId xmlns:p14="http://schemas.microsoft.com/office/powerpoint/2010/main" val="12853467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a:solidFill>
                  <a:prstClr val="black"/>
                </a:solidFill>
                <a:latin typeface="Calibri"/>
              </a:rPr>
              <a:pPr/>
              <a:t>24</a:t>
            </a:fld>
            <a:endParaRPr lang="en-US">
              <a:solidFill>
                <a:prstClr val="black"/>
              </a:solidFill>
              <a:latin typeface="Calibri"/>
            </a:endParaRPr>
          </a:p>
        </p:txBody>
      </p:sp>
    </p:spTree>
    <p:extLst>
      <p:ext uri="{BB962C8B-B14F-4D97-AF65-F5344CB8AC3E}">
        <p14:creationId xmlns:p14="http://schemas.microsoft.com/office/powerpoint/2010/main" val="41421589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defRPr>
            </a:lvl1pPr>
            <a:lvl2pPr marL="757066" indent="-291179">
              <a:defRPr>
                <a:solidFill>
                  <a:schemeClr val="tx1"/>
                </a:solidFill>
                <a:latin typeface="Arial" panose="020B0604020202020204" pitchFamily="34" charset="0"/>
              </a:defRPr>
            </a:lvl2pPr>
            <a:lvl3pPr marL="1164717" indent="-232943">
              <a:defRPr>
                <a:solidFill>
                  <a:schemeClr val="tx1"/>
                </a:solidFill>
                <a:latin typeface="Arial" panose="020B0604020202020204" pitchFamily="34" charset="0"/>
              </a:defRPr>
            </a:lvl3pPr>
            <a:lvl4pPr marL="1630604" indent="-232943">
              <a:defRPr>
                <a:solidFill>
                  <a:schemeClr val="tx1"/>
                </a:solidFill>
                <a:latin typeface="Arial" panose="020B0604020202020204" pitchFamily="34" charset="0"/>
              </a:defRPr>
            </a:lvl4pPr>
            <a:lvl5pPr marL="2096491" indent="-232943">
              <a:defRPr>
                <a:solidFill>
                  <a:schemeClr val="tx1"/>
                </a:solidFill>
                <a:latin typeface="Arial" panose="020B0604020202020204" pitchFamily="34" charset="0"/>
              </a:defRPr>
            </a:lvl5pPr>
            <a:lvl6pPr marL="2562377" indent="-232943" eaLnBrk="0" fontAlgn="base" hangingPunct="0">
              <a:spcBef>
                <a:spcPct val="0"/>
              </a:spcBef>
              <a:spcAft>
                <a:spcPct val="0"/>
              </a:spcAft>
              <a:defRPr>
                <a:solidFill>
                  <a:schemeClr val="tx1"/>
                </a:solidFill>
                <a:latin typeface="Arial" panose="020B0604020202020204" pitchFamily="34" charset="0"/>
              </a:defRPr>
            </a:lvl6pPr>
            <a:lvl7pPr marL="3028264" indent="-232943" eaLnBrk="0" fontAlgn="base" hangingPunct="0">
              <a:spcBef>
                <a:spcPct val="0"/>
              </a:spcBef>
              <a:spcAft>
                <a:spcPct val="0"/>
              </a:spcAft>
              <a:defRPr>
                <a:solidFill>
                  <a:schemeClr val="tx1"/>
                </a:solidFill>
                <a:latin typeface="Arial" panose="020B0604020202020204" pitchFamily="34" charset="0"/>
              </a:defRPr>
            </a:lvl7pPr>
            <a:lvl8pPr marL="3494151" indent="-232943" eaLnBrk="0" fontAlgn="base" hangingPunct="0">
              <a:spcBef>
                <a:spcPct val="0"/>
              </a:spcBef>
              <a:spcAft>
                <a:spcPct val="0"/>
              </a:spcAft>
              <a:defRPr>
                <a:solidFill>
                  <a:schemeClr val="tx1"/>
                </a:solidFill>
                <a:latin typeface="Arial" panose="020B0604020202020204" pitchFamily="34" charset="0"/>
              </a:defRPr>
            </a:lvl8pPr>
            <a:lvl9pPr marL="3960038" indent="-232943" eaLnBrk="0" fontAlgn="base" hangingPunct="0">
              <a:spcBef>
                <a:spcPct val="0"/>
              </a:spcBef>
              <a:spcAft>
                <a:spcPct val="0"/>
              </a:spcAft>
              <a:defRPr>
                <a:solidFill>
                  <a:schemeClr val="tx1"/>
                </a:solidFill>
                <a:latin typeface="Arial" panose="020B0604020202020204" pitchFamily="34" charset="0"/>
              </a:defRPr>
            </a:lvl9pPr>
          </a:lstStyle>
          <a:p>
            <a:fld id="{FAF31310-8775-4A22-8BE1-25E0357D353D}" type="slidenum">
              <a:rPr lang="en-US" altLang="en-US"/>
              <a:pPr/>
              <a:t>27</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dirty="0" smtClean="0"/>
          </a:p>
        </p:txBody>
      </p:sp>
    </p:spTree>
    <p:extLst>
      <p:ext uri="{BB962C8B-B14F-4D97-AF65-F5344CB8AC3E}">
        <p14:creationId xmlns:p14="http://schemas.microsoft.com/office/powerpoint/2010/main" val="1589735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C824F4-2838-4EFD-863C-0C8CD5DCC1AE}" type="slidenum">
              <a:rPr lang="en-US" smtClean="0"/>
              <a:t>29</a:t>
            </a:fld>
            <a:endParaRPr lang="en-US"/>
          </a:p>
        </p:txBody>
      </p:sp>
    </p:spTree>
    <p:extLst>
      <p:ext uri="{BB962C8B-B14F-4D97-AF65-F5344CB8AC3E}">
        <p14:creationId xmlns:p14="http://schemas.microsoft.com/office/powerpoint/2010/main" val="37592243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30</a:t>
            </a:fld>
            <a:endParaRPr lang="en-US">
              <a:solidFill>
                <a:prstClr val="black"/>
              </a:solidFill>
              <a:latin typeface="Calibri"/>
            </a:endParaRPr>
          </a:p>
        </p:txBody>
      </p:sp>
    </p:spTree>
    <p:extLst>
      <p:ext uri="{BB962C8B-B14F-4D97-AF65-F5344CB8AC3E}">
        <p14:creationId xmlns:p14="http://schemas.microsoft.com/office/powerpoint/2010/main" val="681834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33</a:t>
            </a:fld>
            <a:endParaRPr lang="en-US">
              <a:solidFill>
                <a:prstClr val="black"/>
              </a:solidFill>
              <a:latin typeface="Calibri"/>
            </a:endParaRPr>
          </a:p>
        </p:txBody>
      </p:sp>
    </p:spTree>
    <p:extLst>
      <p:ext uri="{BB962C8B-B14F-4D97-AF65-F5344CB8AC3E}">
        <p14:creationId xmlns:p14="http://schemas.microsoft.com/office/powerpoint/2010/main" val="32764686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37</a:t>
            </a:fld>
            <a:endParaRPr lang="en-US">
              <a:solidFill>
                <a:prstClr val="black"/>
              </a:solidFill>
              <a:latin typeface="Calibri"/>
            </a:endParaRPr>
          </a:p>
        </p:txBody>
      </p:sp>
    </p:spTree>
    <p:extLst>
      <p:ext uri="{BB962C8B-B14F-4D97-AF65-F5344CB8AC3E}">
        <p14:creationId xmlns:p14="http://schemas.microsoft.com/office/powerpoint/2010/main" val="34630133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38</a:t>
            </a:fld>
            <a:endParaRPr lang="en-US">
              <a:solidFill>
                <a:prstClr val="black"/>
              </a:solidFill>
              <a:latin typeface="Calibri"/>
            </a:endParaRPr>
          </a:p>
        </p:txBody>
      </p:sp>
    </p:spTree>
    <p:extLst>
      <p:ext uri="{BB962C8B-B14F-4D97-AF65-F5344CB8AC3E}">
        <p14:creationId xmlns:p14="http://schemas.microsoft.com/office/powerpoint/2010/main" val="20798244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39</a:t>
            </a:fld>
            <a:endParaRPr lang="en-US">
              <a:solidFill>
                <a:prstClr val="black"/>
              </a:solidFill>
              <a:latin typeface="Calibri"/>
            </a:endParaRPr>
          </a:p>
        </p:txBody>
      </p:sp>
    </p:spTree>
    <p:extLst>
      <p:ext uri="{BB962C8B-B14F-4D97-AF65-F5344CB8AC3E}">
        <p14:creationId xmlns:p14="http://schemas.microsoft.com/office/powerpoint/2010/main" val="32166285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40</a:t>
            </a:fld>
            <a:endParaRPr lang="en-US">
              <a:solidFill>
                <a:prstClr val="black"/>
              </a:solidFill>
              <a:latin typeface="Calibri"/>
            </a:endParaRPr>
          </a:p>
        </p:txBody>
      </p:sp>
    </p:spTree>
    <p:extLst>
      <p:ext uri="{BB962C8B-B14F-4D97-AF65-F5344CB8AC3E}">
        <p14:creationId xmlns:p14="http://schemas.microsoft.com/office/powerpoint/2010/main" val="3214144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DA6114E-C50C-470F-B4A0-6DD2A9CAF5DE}" type="datetime1">
              <a:rPr lang="en-US" smtClean="0"/>
              <a:t>3/28/2023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898211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8AD392-451B-491A-9E23-C9873C828DFE}" type="datetime1">
              <a:rPr lang="en-US" smtClean="0"/>
              <a:t>3/28/2023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2322495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F3C30A-D336-4A19-AA6D-8D36FBC1AD45}" type="datetime1">
              <a:rPr lang="en-US" smtClean="0"/>
              <a:t>3/28/2023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348624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020928F-40F3-490B-AF53-5747AB83A9CA}" type="datetime1">
              <a:rPr lang="en-US" smtClean="0"/>
              <a:t>3/28/2023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320047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06673E5-F753-406D-9E52-559FD4F089C5}" type="datetime1">
              <a:rPr lang="en-US" smtClean="0"/>
              <a:t>3/28/2023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3583122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54E39EC-FC49-4A16-A081-AA6A906D1FB4}" type="datetime1">
              <a:rPr lang="en-US" smtClean="0"/>
              <a:t>3/28/2023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952915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25F939-418D-485C-9983-D2518CE9822A}" type="datetime1">
              <a:rPr lang="en-US" smtClean="0"/>
              <a:t>3/28/2023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3346720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DFA9BA-FAB5-4C72-9884-3F4CF55000F5}" type="datetime1">
              <a:rPr lang="en-US" smtClean="0"/>
              <a:t>3/28/2023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888831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356AE7-8EF2-425C-B72C-01B78C629685}" type="datetime1">
              <a:rPr lang="en-US" smtClean="0"/>
              <a:t>3/28/2023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1863538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D40015-B6AC-4425-BCC6-171DD6D77DBA}" type="datetime1">
              <a:rPr lang="en-US" smtClean="0"/>
              <a:t>3/28/2023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3432214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979861-399A-4190-8210-DAC12D08E4C0}" type="datetime1">
              <a:rPr lang="en-US" smtClean="0"/>
              <a:t>3/28/2023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E96B9C-1F14-4632-BD71-5AE55622474D}" type="slidenum">
              <a:rPr lang="en-US" smtClean="0"/>
              <a:t>‹#›</a:t>
            </a:fld>
            <a:endParaRPr lang="en-US"/>
          </a:p>
        </p:txBody>
      </p:sp>
    </p:spTree>
    <p:extLst>
      <p:ext uri="{BB962C8B-B14F-4D97-AF65-F5344CB8AC3E}">
        <p14:creationId xmlns:p14="http://schemas.microsoft.com/office/powerpoint/2010/main" val="39064484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96BD6C26-2987-48D6-BFE2-BC8EC644CAC4}" type="datetime1">
              <a:rPr lang="en-US" altLang="en-US" smtClean="0"/>
              <a:t>3/28/2023</a:t>
            </a:fld>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Tree>
    <p:extLst>
      <p:ext uri="{BB962C8B-B14F-4D97-AF65-F5344CB8AC3E}">
        <p14:creationId xmlns:p14="http://schemas.microsoft.com/office/powerpoint/2010/main" val="2052731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1874164" y="1825625"/>
            <a:ext cx="9479635" cy="4057292"/>
          </a:xfrm>
        </p:spPr>
        <p:txBody>
          <a:bodyPr/>
          <a:lstStyle/>
          <a:p>
            <a:pPr lvl="0"/>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p:cNvPicPr>
            <a:picLocks noChangeAspect="1"/>
          </p:cNvPicPr>
          <p:nvPr userDrawn="1"/>
        </p:nvPicPr>
        <p:blipFill>
          <a:blip r:embed="rId3"/>
          <a:stretch>
            <a:fillRect/>
          </a:stretch>
        </p:blipFill>
        <p:spPr>
          <a:xfrm>
            <a:off x="1874165" y="5963405"/>
            <a:ext cx="9479635" cy="196096"/>
          </a:xfrm>
          <a:prstGeom prst="rect">
            <a:avLst/>
          </a:prstGeom>
        </p:spPr>
      </p:pic>
      <p:pic>
        <p:nvPicPr>
          <p:cNvPr id="10" name="Picture 9"/>
          <p:cNvPicPr>
            <a:picLocks noChangeAspect="1"/>
          </p:cNvPicPr>
          <p:nvPr userDrawn="1"/>
        </p:nvPicPr>
        <p:blipFill>
          <a:blip r:embed="rId4"/>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userDrawn="1"/>
        </p:nvPicPr>
        <p:blipFill>
          <a:blip r:embed="rId5"/>
          <a:stretch>
            <a:fillRect/>
          </a:stretch>
        </p:blipFill>
        <p:spPr>
          <a:xfrm>
            <a:off x="-108036" y="0"/>
            <a:ext cx="9533101" cy="1610200"/>
          </a:xfrm>
          <a:prstGeom prst="rect">
            <a:avLst/>
          </a:prstGeom>
        </p:spPr>
      </p:pic>
      <p:sp>
        <p:nvSpPr>
          <p:cNvPr id="13" name="TextBox 12"/>
          <p:cNvSpPr txBox="1"/>
          <p:nvPr userDrawn="1"/>
        </p:nvSpPr>
        <p:spPr>
          <a:xfrm>
            <a:off x="170224"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a:t>
            </a:r>
          </a:p>
          <a:p>
            <a:pPr algn="ctr"/>
            <a:r>
              <a:rPr lang="en-US" sz="2800" dirty="0" smtClean="0">
                <a:solidFill>
                  <a:schemeClr val="bg1"/>
                </a:solidFill>
                <a:latin typeface="Tajawal Medium" panose="00000600000000000000" pitchFamily="2" charset="-78"/>
                <a:cs typeface="Tajawal Medium" panose="00000600000000000000" pitchFamily="2" charset="-78"/>
              </a:rPr>
              <a:t>9</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4572919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5_Blank">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838200" y="1825625"/>
            <a:ext cx="10515600" cy="4351338"/>
          </a:xfrm>
        </p:spPr>
        <p:txBody>
          <a:bodyPr/>
          <a:lstStyle/>
          <a:p>
            <a:pPr lvl="0"/>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p:cNvPicPr>
            <a:picLocks noChangeAspect="1"/>
          </p:cNvPicPr>
          <p:nvPr userDrawn="1"/>
        </p:nvPicPr>
        <p:blipFill>
          <a:blip r:embed="rId3"/>
          <a:stretch>
            <a:fillRect/>
          </a:stretch>
        </p:blipFill>
        <p:spPr>
          <a:xfrm>
            <a:off x="1874165" y="5954663"/>
            <a:ext cx="9902229" cy="204838"/>
          </a:xfrm>
          <a:prstGeom prst="rect">
            <a:avLst/>
          </a:prstGeom>
        </p:spPr>
      </p:pic>
      <p:pic>
        <p:nvPicPr>
          <p:cNvPr id="10" name="Picture 9"/>
          <p:cNvPicPr>
            <a:picLocks noChangeAspect="1"/>
          </p:cNvPicPr>
          <p:nvPr userDrawn="1"/>
        </p:nvPicPr>
        <p:blipFill>
          <a:blip r:embed="rId4"/>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userDrawn="1"/>
        </p:nvPicPr>
        <p:blipFill>
          <a:blip r:embed="rId5"/>
          <a:stretch>
            <a:fillRect/>
          </a:stretch>
        </p:blipFill>
        <p:spPr>
          <a:xfrm>
            <a:off x="-108036" y="0"/>
            <a:ext cx="9533101" cy="1610200"/>
          </a:xfrm>
          <a:prstGeom prst="rect">
            <a:avLst/>
          </a:prstGeom>
        </p:spPr>
      </p:pic>
      <p:sp>
        <p:nvSpPr>
          <p:cNvPr id="13" name="TextBox 12"/>
          <p:cNvSpPr txBox="1"/>
          <p:nvPr userDrawn="1"/>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0597583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Blank">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838200" y="1825625"/>
            <a:ext cx="10515600" cy="4351338"/>
          </a:xfrm>
        </p:spPr>
        <p:txBody>
          <a:bodyPr/>
          <a:lstStyle/>
          <a:p>
            <a:pPr lvl="0"/>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p:cNvPicPr>
            <a:picLocks noChangeAspect="1"/>
          </p:cNvPicPr>
          <p:nvPr userDrawn="1"/>
        </p:nvPicPr>
        <p:blipFill>
          <a:blip r:embed="rId3"/>
          <a:stretch>
            <a:fillRect/>
          </a:stretch>
        </p:blipFill>
        <p:spPr>
          <a:xfrm>
            <a:off x="1874165" y="5963405"/>
            <a:ext cx="9479635" cy="196096"/>
          </a:xfrm>
          <a:prstGeom prst="rect">
            <a:avLst/>
          </a:prstGeom>
        </p:spPr>
      </p:pic>
      <p:pic>
        <p:nvPicPr>
          <p:cNvPr id="10" name="Picture 9"/>
          <p:cNvPicPr>
            <a:picLocks noChangeAspect="1"/>
          </p:cNvPicPr>
          <p:nvPr userDrawn="1"/>
        </p:nvPicPr>
        <p:blipFill>
          <a:blip r:embed="rId4"/>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userDrawn="1"/>
        </p:nvPicPr>
        <p:blipFill>
          <a:blip r:embed="rId5"/>
          <a:stretch>
            <a:fillRect/>
          </a:stretch>
        </p:blipFill>
        <p:spPr>
          <a:xfrm>
            <a:off x="-108036" y="0"/>
            <a:ext cx="9533101" cy="1610200"/>
          </a:xfrm>
          <a:prstGeom prst="rect">
            <a:avLst/>
          </a:prstGeom>
        </p:spPr>
      </p:pic>
      <p:sp>
        <p:nvSpPr>
          <p:cNvPr id="13" name="TextBox 12"/>
          <p:cNvSpPr txBox="1"/>
          <p:nvPr userDrawn="1"/>
        </p:nvSpPr>
        <p:spPr>
          <a:xfrm>
            <a:off x="170224"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430247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BF4DF6-B4CD-481A-BDEA-16AE982344E7}" type="datetime1">
              <a:rPr lang="en-US" smtClean="0"/>
              <a:t>3/28/2023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E96B9C-1F14-4632-BD71-5AE55622474D}" type="slidenum">
              <a:rPr lang="en-US" smtClean="0"/>
              <a:t>‹#›</a:t>
            </a:fld>
            <a:endParaRPr lang="en-US"/>
          </a:p>
        </p:txBody>
      </p:sp>
    </p:spTree>
    <p:extLst>
      <p:ext uri="{BB962C8B-B14F-4D97-AF65-F5344CB8AC3E}">
        <p14:creationId xmlns:p14="http://schemas.microsoft.com/office/powerpoint/2010/main" val="13032923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image" Target="../media/image5.emf"/><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tif"/><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3.tif"/><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6.tif"/><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9.tif"/><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3.xml"/><Relationship Id="rId1" Type="http://schemas.openxmlformats.org/officeDocument/2006/relationships/tags" Target="../tags/tag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tags" Target="../tags/tag2.xml"/><Relationship Id="rId4" Type="http://schemas.openxmlformats.org/officeDocument/2006/relationships/image" Target="../media/image20.wmf"/></Relationships>
</file>

<file path=ppt/slides/_rels/slide30.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3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4.xml"/></Relationships>
</file>

<file path=ppt/slides/_rels/slide35.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092102" y="261049"/>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2827402" y="770162"/>
            <a:ext cx="6146947" cy="954107"/>
          </a:xfrm>
          <a:prstGeom prst="rect">
            <a:avLst/>
          </a:prstGeom>
          <a:noFill/>
        </p:spPr>
        <p:txBody>
          <a:bodyPr wrap="square" rtlCol="0">
            <a:spAutoFit/>
          </a:bodyPr>
          <a:lstStyle/>
          <a:p>
            <a:r>
              <a:rPr lang="en-US" sz="2800" b="1" dirty="0">
                <a:solidFill>
                  <a:schemeClr val="bg1"/>
                </a:solidFill>
              </a:rPr>
              <a:t>Secure Operating systems  </a:t>
            </a:r>
            <a:endParaRPr lang="en-US" sz="2800" dirty="0">
              <a:solidFill>
                <a:schemeClr val="bg1"/>
              </a:solidFill>
            </a:endParaRPr>
          </a:p>
          <a:p>
            <a:r>
              <a:rPr lang="en-US" sz="2800" dirty="0">
                <a:solidFill>
                  <a:schemeClr val="bg1"/>
                </a:solidFill>
                <a:latin typeface="Tajawal Medium" panose="00000600000000000000" pitchFamily="2" charset="-78"/>
                <a:cs typeface="Tajawal Medium" panose="00000600000000000000" pitchFamily="2" charset="-78"/>
              </a:rPr>
              <a:t>by Dr. Hesham </a:t>
            </a:r>
            <a:r>
              <a:rPr lang="en-US" sz="2800" dirty="0" err="1" smtClean="0">
                <a:solidFill>
                  <a:schemeClr val="bg1"/>
                </a:solidFill>
                <a:latin typeface="Tajawal Medium" panose="00000600000000000000" pitchFamily="2" charset="-78"/>
                <a:cs typeface="Tajawal Medium" panose="00000600000000000000" pitchFamily="2" charset="-78"/>
              </a:rPr>
              <a:t>Abou</a:t>
            </a:r>
            <a:r>
              <a:rPr lang="en-US" sz="2800" dirty="0" smtClean="0">
                <a:solidFill>
                  <a:schemeClr val="bg1"/>
                </a:solidFill>
                <a:latin typeface="Tajawal Medium" panose="00000600000000000000" pitchFamily="2" charset="-78"/>
                <a:cs typeface="Tajawal Medium" panose="00000600000000000000" pitchFamily="2" charset="-78"/>
              </a:rPr>
              <a:t> </a:t>
            </a:r>
            <a:r>
              <a:rPr lang="en-US" sz="2800" dirty="0" err="1" smtClean="0">
                <a:solidFill>
                  <a:schemeClr val="bg1"/>
                </a:solidFill>
                <a:latin typeface="Tajawal Medium" panose="00000600000000000000" pitchFamily="2" charset="-78"/>
                <a:cs typeface="Tajawal Medium" panose="00000600000000000000" pitchFamily="2" charset="-78"/>
              </a:rPr>
              <a:t>Elfetouh</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4213509" y="5202019"/>
            <a:ext cx="4220509" cy="988315"/>
          </a:xfrm>
          <a:prstGeom prst="rect">
            <a:avLst/>
          </a:prstGeom>
        </p:spPr>
      </p:pic>
      <p:sp>
        <p:nvSpPr>
          <p:cNvPr id="4" name="TextBox 3"/>
          <p:cNvSpPr txBox="1"/>
          <p:nvPr/>
        </p:nvSpPr>
        <p:spPr>
          <a:xfrm>
            <a:off x="4910906" y="5403789"/>
            <a:ext cx="3278336" cy="584775"/>
          </a:xfrm>
          <a:prstGeom prst="rect">
            <a:avLst/>
          </a:prstGeom>
          <a:noFill/>
        </p:spPr>
        <p:txBody>
          <a:bodyPr wrap="squar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9</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p:cNvSpPr>
            <a:spLocks noGrp="1"/>
          </p:cNvSpPr>
          <p:nvPr>
            <p:ph type="sldNum" sz="quarter" idx="12"/>
          </p:nvPr>
        </p:nvSpPr>
        <p:spPr/>
        <p:txBody>
          <a:bodyPr/>
          <a:lstStyle/>
          <a:p>
            <a:fld id="{82BF43A1-5F87-494B-B23A-6EF100BF4E2D}" type="slidenum">
              <a:rPr lang="en-US" smtClean="0"/>
              <a:t>1</a:t>
            </a:fld>
            <a:endParaRPr lang="en-US"/>
          </a:p>
        </p:txBody>
      </p:sp>
    </p:spTree>
    <p:extLst>
      <p:ext uri="{BB962C8B-B14F-4D97-AF65-F5344CB8AC3E}">
        <p14:creationId xmlns:p14="http://schemas.microsoft.com/office/powerpoint/2010/main" val="605339207"/>
      </p:ext>
    </p:extLst>
  </p:cSld>
  <p:clrMapOvr>
    <a:masterClrMapping/>
  </p:clrMapOvr>
  <mc:AlternateContent xmlns:mc="http://schemas.openxmlformats.org/markup-compatibility/2006" xmlns:p14="http://schemas.microsoft.com/office/powerpoint/2010/main">
    <mc:Choice Requires="p14">
      <p:transition spd="slow" p14:dur="2000" advTm="13280"/>
    </mc:Choice>
    <mc:Fallback xmlns="">
      <p:transition spd="slow" advTm="1328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9" name="TextBox 8"/>
          <p:cNvSpPr txBox="1"/>
          <p:nvPr/>
        </p:nvSpPr>
        <p:spPr>
          <a:xfrm>
            <a:off x="2002159" y="1297871"/>
            <a:ext cx="7568766" cy="5909310"/>
          </a:xfrm>
          <a:prstGeom prst="rect">
            <a:avLst/>
          </a:prstGeom>
          <a:noFill/>
        </p:spPr>
        <p:txBody>
          <a:bodyPr wrap="square" rtlCol="0">
            <a:spAutoFit/>
          </a:bodyPr>
          <a:lstStyle/>
          <a:p>
            <a:r>
              <a:rPr lang="en-US" sz="3200" b="1" dirty="0" smtClean="0"/>
              <a:t>In Previous</a:t>
            </a:r>
            <a:r>
              <a:rPr lang="ar-EG" sz="3200" b="1" dirty="0" smtClean="0"/>
              <a:t> </a:t>
            </a:r>
            <a:r>
              <a:rPr lang="en-US" sz="3200" b="1" dirty="0" smtClean="0"/>
              <a:t>Lectures you learned:</a:t>
            </a:r>
            <a:endParaRPr lang="en-US" sz="3200" b="1" dirty="0"/>
          </a:p>
          <a:p>
            <a:pPr marL="285750" indent="-285750">
              <a:lnSpc>
                <a:spcPct val="100000"/>
              </a:lnSpc>
              <a:buFont typeface="Arial" panose="020B0604020202020204" pitchFamily="34" charset="0"/>
              <a:buChar char="•"/>
            </a:pPr>
            <a:r>
              <a:rPr lang="en-US" sz="1600" b="1" dirty="0" smtClean="0"/>
              <a:t>Who are the attackers</a:t>
            </a:r>
          </a:p>
          <a:p>
            <a:pPr marL="285750" indent="-285750">
              <a:lnSpc>
                <a:spcPct val="100000"/>
              </a:lnSpc>
              <a:buFont typeface="Arial" panose="020B0604020202020204" pitchFamily="34" charset="0"/>
              <a:buChar char="•"/>
            </a:pPr>
            <a:r>
              <a:rPr lang="en-US" sz="1600" b="1" dirty="0" smtClean="0"/>
              <a:t>What are the vulnerabilities</a:t>
            </a:r>
          </a:p>
          <a:p>
            <a:pPr marL="285750" indent="-285750">
              <a:lnSpc>
                <a:spcPct val="100000"/>
              </a:lnSpc>
              <a:buFont typeface="Arial" panose="020B0604020202020204" pitchFamily="34" charset="0"/>
              <a:buChar char="•"/>
            </a:pPr>
            <a:r>
              <a:rPr lang="en-US" sz="1600" b="1" dirty="0" smtClean="0"/>
              <a:t>Security features in Operating System</a:t>
            </a:r>
          </a:p>
          <a:p>
            <a:pPr marL="285750" indent="-285750">
              <a:lnSpc>
                <a:spcPct val="100000"/>
              </a:lnSpc>
              <a:buFont typeface="Arial" panose="020B0604020202020204" pitchFamily="34" charset="0"/>
              <a:buChar char="•"/>
            </a:pPr>
            <a:r>
              <a:rPr lang="en-US" sz="1600" b="1" dirty="0" smtClean="0"/>
              <a:t>Operating Systems Hardening</a:t>
            </a:r>
          </a:p>
          <a:p>
            <a:pPr marL="285750" indent="-285750">
              <a:lnSpc>
                <a:spcPct val="100000"/>
              </a:lnSpc>
              <a:buFont typeface="Arial" panose="020B0604020202020204" pitchFamily="34" charset="0"/>
              <a:buChar char="•"/>
            </a:pPr>
            <a:r>
              <a:rPr lang="en-US" sz="1600" b="1" dirty="0" smtClean="0"/>
              <a:t>The confidentiality, integrity, and availability (C-I-A) triad</a:t>
            </a:r>
          </a:p>
          <a:p>
            <a:pPr marL="342900" indent="-342900" algn="just">
              <a:buFont typeface="Arial" panose="020B0604020202020204" pitchFamily="34" charset="0"/>
              <a:buChar char="•"/>
            </a:pPr>
            <a:r>
              <a:rPr lang="en-US" altLang="zh-CN" sz="1600" b="1" dirty="0"/>
              <a:t>How the Methods of Defense work </a:t>
            </a:r>
          </a:p>
          <a:p>
            <a:pPr marL="342900" indent="-342900" algn="just">
              <a:buFont typeface="Arial" panose="020B0604020202020204" pitchFamily="34" charset="0"/>
              <a:buChar char="•"/>
            </a:pPr>
            <a:r>
              <a:rPr lang="en-US" sz="1600" b="1" dirty="0"/>
              <a:t>What is the </a:t>
            </a:r>
            <a:r>
              <a:rPr lang="en-US" altLang="zh-CN" sz="1600" b="1" dirty="0"/>
              <a:t>Software Controls</a:t>
            </a:r>
          </a:p>
          <a:p>
            <a:pPr marL="342900" indent="-342900" algn="just">
              <a:buFont typeface="Arial" panose="020B0604020202020204" pitchFamily="34" charset="0"/>
              <a:buChar char="•"/>
            </a:pPr>
            <a:r>
              <a:rPr lang="en-US" sz="1600" b="1" dirty="0"/>
              <a:t>What is the Protection Types</a:t>
            </a:r>
            <a:endParaRPr lang="en-US" altLang="zh-CN" sz="1600" b="1" dirty="0"/>
          </a:p>
          <a:p>
            <a:pPr marL="342900" indent="-342900">
              <a:buFont typeface="Arial" panose="020B0604020202020204" pitchFamily="34" charset="0"/>
              <a:buChar char="•"/>
            </a:pPr>
            <a:r>
              <a:rPr lang="en-US" sz="1600" b="1" dirty="0"/>
              <a:t>Operating system Security attack types</a:t>
            </a:r>
          </a:p>
          <a:p>
            <a:pPr marL="342900" indent="-342900">
              <a:buFont typeface="Arial" panose="020B0604020202020204" pitchFamily="34" charset="0"/>
              <a:buChar char="•"/>
            </a:pPr>
            <a:r>
              <a:rPr lang="en-US" sz="1600" b="1" dirty="0"/>
              <a:t>Principles of Secure OS Design</a:t>
            </a:r>
          </a:p>
          <a:p>
            <a:pPr marL="342900" indent="-342900">
              <a:buFont typeface="Arial" panose="020B0604020202020204" pitchFamily="34" charset="0"/>
              <a:buChar char="•"/>
            </a:pPr>
            <a:r>
              <a:rPr lang="en-US" sz="1600" b="1" dirty="0"/>
              <a:t>Protecting an OS from Malicious Software</a:t>
            </a:r>
          </a:p>
          <a:p>
            <a:pPr marL="342900" indent="-342900">
              <a:buFont typeface="Arial" panose="020B0604020202020204" pitchFamily="34" charset="0"/>
              <a:buChar char="•"/>
            </a:pPr>
            <a:r>
              <a:rPr lang="en-US" sz="1600" b="1" dirty="0"/>
              <a:t>Memory and Address Protection</a:t>
            </a:r>
          </a:p>
          <a:p>
            <a:pPr marL="342900" indent="-342900" algn="just">
              <a:buFont typeface="Arial" panose="020B0604020202020204" pitchFamily="34" charset="0"/>
              <a:buChar char="•"/>
            </a:pPr>
            <a:r>
              <a:rPr lang="en-US" sz="1600" b="1" dirty="0" smtClean="0"/>
              <a:t>The </a:t>
            </a:r>
            <a:r>
              <a:rPr lang="en-US" sz="1600" b="1" dirty="0"/>
              <a:t>memory corruption defenses</a:t>
            </a:r>
          </a:p>
          <a:p>
            <a:pPr marL="285750" indent="-285750">
              <a:buFont typeface="Arial" panose="020B0604020202020204" pitchFamily="34" charset="0"/>
              <a:buChar char="•"/>
            </a:pPr>
            <a:r>
              <a:rPr lang="pl-PL" altLang="en-US" sz="1600" b="1" dirty="0"/>
              <a:t>What is </a:t>
            </a:r>
            <a:r>
              <a:rPr lang="en-US" altLang="en-US" sz="1600" b="1" dirty="0"/>
              <a:t>“</a:t>
            </a:r>
            <a:r>
              <a:rPr lang="pl-PL" altLang="en-US" sz="1600" b="1" dirty="0"/>
              <a:t>Program security</a:t>
            </a:r>
            <a:r>
              <a:rPr lang="en-US" altLang="en-US" sz="1600" b="1" dirty="0"/>
              <a:t>”</a:t>
            </a:r>
          </a:p>
          <a:p>
            <a:pPr marL="285750" indent="-285750">
              <a:buFont typeface="Arial" panose="020B0604020202020204" pitchFamily="34" charset="0"/>
              <a:buChar char="•"/>
            </a:pPr>
            <a:r>
              <a:rPr lang="en-US" altLang="en-US" sz="1600" b="1" dirty="0" smtClean="0"/>
              <a:t>Operating system</a:t>
            </a:r>
            <a:r>
              <a:rPr lang="pl-PL" altLang="en-US" sz="1600" b="1" dirty="0" smtClean="0"/>
              <a:t> </a:t>
            </a:r>
            <a:r>
              <a:rPr lang="pl-PL" altLang="en-US" sz="1600" b="1" dirty="0"/>
              <a:t>Controls for Security</a:t>
            </a:r>
            <a:endParaRPr lang="en-US" altLang="en-US" sz="1600" b="1" dirty="0"/>
          </a:p>
          <a:p>
            <a:pPr marL="285750" indent="-285750">
              <a:buFont typeface="Arial" panose="020B0604020202020204" pitchFamily="34" charset="0"/>
              <a:buChar char="•"/>
            </a:pPr>
            <a:r>
              <a:rPr lang="en-US" altLang="en-US" sz="1600" b="1" dirty="0"/>
              <a:t>User </a:t>
            </a:r>
            <a:r>
              <a:rPr lang="en-US" altLang="en-US" sz="1600" b="1" dirty="0" smtClean="0"/>
              <a:t>authentication</a:t>
            </a:r>
          </a:p>
          <a:p>
            <a:pPr marL="282575" indent="-282575">
              <a:buFont typeface="Arial" panose="020B0604020202020204" pitchFamily="34" charset="0"/>
              <a:buChar char="•"/>
            </a:pPr>
            <a:r>
              <a:rPr lang="en-US" altLang="en-US" sz="1600" b="1" dirty="0"/>
              <a:t>Biometrics</a:t>
            </a:r>
          </a:p>
          <a:p>
            <a:pPr marL="282575" indent="-282575">
              <a:buFont typeface="Arial" panose="020B0604020202020204" pitchFamily="34" charset="0"/>
              <a:buChar char="•"/>
            </a:pPr>
            <a:r>
              <a:rPr lang="en-US" sz="1600" b="1" dirty="0"/>
              <a:t>Databases Security </a:t>
            </a:r>
          </a:p>
          <a:p>
            <a:pPr marL="285750" indent="-285750">
              <a:buFont typeface="Arial" panose="020B0604020202020204" pitchFamily="34" charset="0"/>
              <a:buChar char="•"/>
            </a:pPr>
            <a:endParaRPr lang="en-US" altLang="en-US" sz="1600" dirty="0"/>
          </a:p>
          <a:p>
            <a:pPr marL="285750" lvl="0" indent="-285750">
              <a:buFont typeface="Arial" panose="020B0604020202020204" pitchFamily="34" charset="0"/>
              <a:buChar char="•"/>
            </a:pPr>
            <a:endParaRPr lang="en-US" sz="2400" b="1" dirty="0"/>
          </a:p>
          <a:p>
            <a:pPr marL="285750" lvl="0" indent="-285750">
              <a:buFont typeface="Arial" panose="020B0604020202020204" pitchFamily="34" charset="0"/>
              <a:buChar char="•"/>
            </a:pPr>
            <a:endParaRPr lang="en-US" dirty="0"/>
          </a:p>
        </p:txBody>
      </p:sp>
      <p:sp>
        <p:nvSpPr>
          <p:cNvPr id="10" name="TextBox 9"/>
          <p:cNvSpPr txBox="1"/>
          <p:nvPr/>
        </p:nvSpPr>
        <p:spPr>
          <a:xfrm>
            <a:off x="2535382" y="620434"/>
            <a:ext cx="2556164" cy="584775"/>
          </a:xfrm>
          <a:prstGeom prst="rect">
            <a:avLst/>
          </a:prstGeom>
          <a:noFill/>
        </p:spPr>
        <p:txBody>
          <a:bodyPr wrap="square" rtlCol="0">
            <a:spAutoFit/>
          </a:bodyPr>
          <a:lstStyle/>
          <a:p>
            <a:pPr lvl="0"/>
            <a:r>
              <a:rPr lang="en-US" sz="3200" b="1" dirty="0" smtClean="0">
                <a:solidFill>
                  <a:srgbClr val="FF0000"/>
                </a:solidFill>
              </a:rPr>
              <a:t>Introduction</a:t>
            </a:r>
            <a:endParaRPr lang="en-US" sz="3200" b="1" dirty="0">
              <a:solidFill>
                <a:srgbClr val="FF0000"/>
              </a:solidFill>
            </a:endParaRPr>
          </a:p>
        </p:txBody>
      </p:sp>
    </p:spTree>
    <p:extLst>
      <p:ext uri="{BB962C8B-B14F-4D97-AF65-F5344CB8AC3E}">
        <p14:creationId xmlns:p14="http://schemas.microsoft.com/office/powerpoint/2010/main" val="2622744869"/>
      </p:ext>
    </p:extLst>
  </p:cSld>
  <p:clrMapOvr>
    <a:masterClrMapping/>
  </p:clrMapOvr>
  <mc:AlternateContent xmlns:mc="http://schemas.openxmlformats.org/markup-compatibility/2006" xmlns:p14="http://schemas.microsoft.com/office/powerpoint/2010/main">
    <mc:Choice Requires="p14">
      <p:transition spd="slow" p14:dur="2000" advTm="140923"/>
    </mc:Choice>
    <mc:Fallback xmlns="">
      <p:transition spd="slow" advTm="14092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6332" y="532982"/>
            <a:ext cx="4053530" cy="1077218"/>
          </a:xfrm>
          <a:prstGeom prst="rect">
            <a:avLst/>
          </a:prstGeom>
          <a:noFill/>
        </p:spPr>
        <p:txBody>
          <a:bodyPr wrap="square" rtlCol="0">
            <a:spAutoFit/>
          </a:bodyPr>
          <a:lstStyle/>
          <a:p>
            <a:r>
              <a:rPr lang="en-US" sz="3200" b="1" dirty="0">
                <a:solidFill>
                  <a:schemeClr val="bg1"/>
                </a:solidFill>
              </a:rPr>
              <a:t>Lecture</a:t>
            </a:r>
            <a:r>
              <a:rPr lang="en-US" sz="3200" b="1" dirty="0">
                <a:solidFill>
                  <a:schemeClr val="bg1"/>
                </a:solidFill>
                <a:latin typeface="Tajawal Medium" panose="00000600000000000000" pitchFamily="2" charset="-78"/>
                <a:cs typeface="Tajawal Medium" panose="00000600000000000000" pitchFamily="2" charset="-78"/>
              </a:rPr>
              <a:t> </a:t>
            </a:r>
            <a:r>
              <a:rPr lang="en-US" sz="3200" b="1" dirty="0" smtClean="0">
                <a:solidFill>
                  <a:schemeClr val="bg1"/>
                </a:solidFill>
                <a:latin typeface="Tajawal Medium" panose="00000600000000000000" pitchFamily="2" charset="-78"/>
                <a:cs typeface="Tajawal Medium" panose="00000600000000000000" pitchFamily="2" charset="-78"/>
              </a:rPr>
              <a:t>9 </a:t>
            </a:r>
            <a:r>
              <a:rPr lang="en-US" sz="3200" b="1" dirty="0" smtClean="0">
                <a:solidFill>
                  <a:schemeClr val="bg1"/>
                </a:solidFill>
              </a:rPr>
              <a:t> TOPICS</a:t>
            </a:r>
            <a:endParaRPr lang="en-US" sz="3200" b="1" dirty="0" smtClean="0">
              <a:solidFill>
                <a:schemeClr val="bg1"/>
              </a:solidFill>
              <a:latin typeface="Tajawal Medium" panose="00000600000000000000" pitchFamily="2" charset="-78"/>
              <a:cs typeface="Tajawal Medium" panose="00000600000000000000" pitchFamily="2" charset="-78"/>
            </a:endParaRPr>
          </a:p>
          <a:p>
            <a:endParaRPr lang="en-US" sz="3200" b="1" dirty="0">
              <a:solidFill>
                <a:schemeClr val="bg1"/>
              </a:solidFill>
            </a:endParaRPr>
          </a:p>
        </p:txBody>
      </p:sp>
      <p:sp>
        <p:nvSpPr>
          <p:cNvPr id="8" name="TextBox 7"/>
          <p:cNvSpPr txBox="1"/>
          <p:nvPr/>
        </p:nvSpPr>
        <p:spPr>
          <a:xfrm>
            <a:off x="1" y="166256"/>
            <a:ext cx="2171700" cy="954107"/>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Lecture</a:t>
            </a:r>
          </a:p>
          <a:p>
            <a:pPr algn="ctr"/>
            <a:r>
              <a:rPr lang="en-US" sz="2800" b="1" dirty="0" smtClean="0">
                <a:solidFill>
                  <a:srgbClr val="FF9518"/>
                </a:solidFill>
                <a:latin typeface="Tajawal Medium" panose="00000600000000000000" pitchFamily="2" charset="-78"/>
                <a:cs typeface="Tajawal Medium" panose="00000600000000000000" pitchFamily="2" charset="-78"/>
              </a:rPr>
              <a:t>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50723" y="1661772"/>
            <a:ext cx="8499762" cy="3847207"/>
          </a:xfrm>
          <a:prstGeom prst="rect">
            <a:avLst/>
          </a:prstGeom>
          <a:noFill/>
        </p:spPr>
        <p:txBody>
          <a:bodyPr wrap="square" rtlCol="0">
            <a:spAutoFit/>
          </a:bodyPr>
          <a:lstStyle/>
          <a:p>
            <a:r>
              <a:rPr lang="en-US" sz="2800" b="1" dirty="0" smtClean="0"/>
              <a:t>This chapter covers the following topics and concepts:</a:t>
            </a:r>
          </a:p>
          <a:p>
            <a:pPr marL="457200" indent="-457200">
              <a:buFont typeface="Arial" panose="020B0604020202020204" pitchFamily="34" charset="0"/>
              <a:buChar char="•"/>
            </a:pPr>
            <a:r>
              <a:rPr lang="en-US" sz="3600" b="1" dirty="0"/>
              <a:t>The Web Security </a:t>
            </a:r>
            <a:endParaRPr lang="en-US" sz="3600" b="1" dirty="0" smtClean="0"/>
          </a:p>
          <a:p>
            <a:pPr marL="457200" indent="-457200">
              <a:buFont typeface="Arial" panose="020B0604020202020204" pitchFamily="34" charset="0"/>
              <a:buChar char="•"/>
            </a:pPr>
            <a:r>
              <a:rPr lang="en-US" sz="2400" dirty="0"/>
              <a:t>Browser Attack </a:t>
            </a:r>
            <a:r>
              <a:rPr lang="en-US" sz="2400" dirty="0" smtClean="0"/>
              <a:t>Types</a:t>
            </a:r>
          </a:p>
          <a:p>
            <a:pPr marL="457200" indent="-457200">
              <a:buFont typeface="Arial" panose="020B0604020202020204" pitchFamily="34" charset="0"/>
              <a:buChar char="•"/>
            </a:pPr>
            <a:r>
              <a:rPr lang="en-US" sz="2400" dirty="0"/>
              <a:t>Email </a:t>
            </a:r>
            <a:r>
              <a:rPr lang="en-US" sz="2400" dirty="0" smtClean="0"/>
              <a:t>Spam</a:t>
            </a:r>
          </a:p>
          <a:p>
            <a:pPr marL="457200" indent="-457200">
              <a:buFont typeface="Arial" panose="020B0604020202020204" pitchFamily="34" charset="0"/>
              <a:buChar char="•"/>
            </a:pPr>
            <a:r>
              <a:rPr lang="en-US" altLang="en-US" sz="3600" b="1" dirty="0" smtClean="0"/>
              <a:t>Denial </a:t>
            </a:r>
            <a:r>
              <a:rPr lang="en-US" altLang="en-US" sz="3600" b="1" dirty="0"/>
              <a:t>of Service Attacks </a:t>
            </a:r>
            <a:endParaRPr lang="en-US" altLang="en-US" sz="3600" b="1" dirty="0" smtClean="0"/>
          </a:p>
          <a:p>
            <a:pPr marL="457200" indent="-457200">
              <a:buFont typeface="Arial" panose="020B0604020202020204" pitchFamily="34" charset="0"/>
              <a:buChar char="•"/>
            </a:pPr>
            <a:r>
              <a:rPr lang="en-US" altLang="en-US" sz="2400" dirty="0"/>
              <a:t>Classes of </a:t>
            </a:r>
            <a:r>
              <a:rPr lang="en-US" altLang="en-US" sz="2400" dirty="0" smtClean="0"/>
              <a:t>Attacks</a:t>
            </a:r>
          </a:p>
          <a:p>
            <a:pPr marL="457200" indent="-457200">
              <a:buFont typeface="Arial" panose="020B0604020202020204" pitchFamily="34" charset="0"/>
              <a:buChar char="•"/>
            </a:pPr>
            <a:r>
              <a:rPr lang="en-US" altLang="en-US" sz="2400" dirty="0"/>
              <a:t>Detection </a:t>
            </a:r>
            <a:r>
              <a:rPr lang="en-US" altLang="en-US" sz="2400" dirty="0" smtClean="0"/>
              <a:t>Methods</a:t>
            </a:r>
          </a:p>
          <a:p>
            <a:pPr marL="457200" indent="-457200">
              <a:buFont typeface="Arial" panose="020B0604020202020204" pitchFamily="34" charset="0"/>
              <a:buChar char="•"/>
            </a:pPr>
            <a:endParaRPr lang="en-US" altLang="en-US" sz="2400" dirty="0" smtClean="0"/>
          </a:p>
          <a:p>
            <a:pPr marL="457200" indent="-457200">
              <a:buFont typeface="Arial" panose="020B0604020202020204" pitchFamily="34" charset="0"/>
              <a:buChar char="•"/>
            </a:pPr>
            <a:endParaRPr lang="en-US" sz="2400" dirty="0"/>
          </a:p>
        </p:txBody>
      </p:sp>
    </p:spTree>
    <p:extLst>
      <p:ext uri="{BB962C8B-B14F-4D97-AF65-F5344CB8AC3E}">
        <p14:creationId xmlns:p14="http://schemas.microsoft.com/office/powerpoint/2010/main" val="363869400"/>
      </p:ext>
    </p:extLst>
  </p:cSld>
  <p:clrMapOvr>
    <a:masterClrMapping/>
  </p:clrMapOvr>
  <mc:AlternateContent xmlns:mc="http://schemas.openxmlformats.org/markup-compatibility/2006" xmlns:p14="http://schemas.microsoft.com/office/powerpoint/2010/main">
    <mc:Choice Requires="p14">
      <p:transition spd="slow" p14:dur="2000" advTm="72578"/>
    </mc:Choice>
    <mc:Fallback xmlns="">
      <p:transition spd="slow" advTm="7257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541172" y="625296"/>
            <a:ext cx="5935143" cy="584775"/>
          </a:xfrm>
          <a:prstGeom prst="rect">
            <a:avLst/>
          </a:prstGeom>
          <a:noFill/>
        </p:spPr>
        <p:txBody>
          <a:bodyPr wrap="square" rtlCol="0">
            <a:spAutoFit/>
          </a:bodyPr>
          <a:lstStyle/>
          <a:p>
            <a:r>
              <a:rPr lang="en-US" sz="3200" b="1" dirty="0" smtClean="0">
                <a:solidFill>
                  <a:schemeClr val="bg1"/>
                </a:solidFill>
              </a:rPr>
              <a:t>  09            Lecture</a:t>
            </a:r>
            <a:r>
              <a:rPr lang="en-US" sz="3200" b="1" dirty="0" smtClean="0">
                <a:solidFill>
                  <a:schemeClr val="bg1"/>
                </a:solidFill>
                <a:latin typeface="Tajawal Medium" panose="00000600000000000000" pitchFamily="2" charset="-78"/>
                <a:cs typeface="Tajawal Medium" panose="00000600000000000000" pitchFamily="2" charset="-78"/>
              </a:rPr>
              <a:t> </a:t>
            </a:r>
            <a:r>
              <a:rPr lang="en-US" sz="3200" b="1" dirty="0" smtClean="0">
                <a:solidFill>
                  <a:schemeClr val="bg1"/>
                </a:solidFill>
              </a:rPr>
              <a:t>9  GOALS</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98279" y="1427941"/>
            <a:ext cx="9666288" cy="4339650"/>
          </a:xfrm>
          <a:prstGeom prst="rect">
            <a:avLst/>
          </a:prstGeom>
          <a:noFill/>
        </p:spPr>
        <p:txBody>
          <a:bodyPr wrap="square" rtlCol="0">
            <a:spAutoFit/>
          </a:bodyPr>
          <a:lstStyle/>
          <a:p>
            <a:pPr algn="just">
              <a:lnSpc>
                <a:spcPct val="150000"/>
              </a:lnSpc>
            </a:pPr>
            <a:r>
              <a:rPr lang="en-US" sz="2400" b="1" dirty="0"/>
              <a:t>When you complete this chapter, you will be able to</a:t>
            </a:r>
            <a:r>
              <a:rPr lang="en-US" sz="2400" b="1" dirty="0" smtClean="0"/>
              <a:t>:</a:t>
            </a:r>
          </a:p>
          <a:p>
            <a:pPr marL="342900" indent="-342900">
              <a:lnSpc>
                <a:spcPct val="200000"/>
              </a:lnSpc>
              <a:buFont typeface="Arial" panose="020B0604020202020204" pitchFamily="34" charset="0"/>
              <a:buChar char="•"/>
            </a:pPr>
            <a:r>
              <a:rPr lang="en-US" sz="2400" dirty="0" smtClean="0"/>
              <a:t>Describe the Web </a:t>
            </a:r>
            <a:r>
              <a:rPr lang="en-US" sz="2400" dirty="0"/>
              <a:t>Security Objectives</a:t>
            </a:r>
          </a:p>
          <a:p>
            <a:pPr marL="342900" indent="-342900">
              <a:lnSpc>
                <a:spcPct val="200000"/>
              </a:lnSpc>
              <a:buFont typeface="Arial" panose="020B0604020202020204" pitchFamily="34" charset="0"/>
              <a:buChar char="•"/>
            </a:pPr>
            <a:r>
              <a:rPr lang="en-US" altLang="zh-CN" sz="2400" dirty="0" smtClean="0"/>
              <a:t>Explain the </a:t>
            </a:r>
            <a:r>
              <a:rPr lang="en-US" sz="2400" dirty="0"/>
              <a:t>Browser Attack Types</a:t>
            </a:r>
          </a:p>
          <a:p>
            <a:pPr marL="342900" indent="-342900" algn="just">
              <a:lnSpc>
                <a:spcPct val="200000"/>
              </a:lnSpc>
              <a:buFont typeface="Arial" panose="020B0604020202020204" pitchFamily="34" charset="0"/>
              <a:buChar char="•"/>
            </a:pPr>
            <a:r>
              <a:rPr lang="en-US" sz="2400" dirty="0"/>
              <a:t>Describe </a:t>
            </a:r>
            <a:r>
              <a:rPr lang="en-US" sz="2400" dirty="0" smtClean="0"/>
              <a:t>the </a:t>
            </a:r>
            <a:r>
              <a:rPr lang="en-US" sz="2400" dirty="0"/>
              <a:t>Email Spam</a:t>
            </a:r>
            <a:endParaRPr lang="en-US" altLang="en-US" sz="2400" dirty="0"/>
          </a:p>
          <a:p>
            <a:pPr marL="342900" indent="-342900" algn="just">
              <a:lnSpc>
                <a:spcPct val="200000"/>
              </a:lnSpc>
              <a:buFont typeface="Arial" panose="020B0604020202020204" pitchFamily="34" charset="0"/>
              <a:buChar char="•"/>
            </a:pPr>
            <a:r>
              <a:rPr lang="en-US" altLang="zh-CN" sz="2400" dirty="0" smtClean="0"/>
              <a:t>Explain the </a:t>
            </a:r>
            <a:r>
              <a:rPr lang="en-US" altLang="en-US" sz="2400" dirty="0"/>
              <a:t>General Classes of Denial of Service Attacks </a:t>
            </a:r>
          </a:p>
          <a:p>
            <a:pPr marL="342900" indent="-342900" algn="just">
              <a:lnSpc>
                <a:spcPct val="200000"/>
              </a:lnSpc>
              <a:buFont typeface="Arial" panose="020B0604020202020204" pitchFamily="34" charset="0"/>
              <a:buChar char="•"/>
            </a:pPr>
            <a:r>
              <a:rPr lang="en-US" altLang="en-US" sz="2400" dirty="0" smtClean="0"/>
              <a:t>Define the  Detection of </a:t>
            </a:r>
            <a:r>
              <a:rPr lang="en-US" altLang="en-US" sz="2400" dirty="0"/>
              <a:t>Denial of Service Attacks </a:t>
            </a:r>
            <a:r>
              <a:rPr lang="en-US" altLang="en-US" sz="2400" dirty="0" smtClean="0"/>
              <a:t>Methods </a:t>
            </a:r>
            <a:endParaRPr lang="en-US" altLang="zh-CN" sz="2400" dirty="0"/>
          </a:p>
        </p:txBody>
      </p:sp>
    </p:spTree>
    <p:extLst>
      <p:ext uri="{BB962C8B-B14F-4D97-AF65-F5344CB8AC3E}">
        <p14:creationId xmlns:p14="http://schemas.microsoft.com/office/powerpoint/2010/main" val="3898313913"/>
      </p:ext>
    </p:extLst>
  </p:cSld>
  <p:clrMapOvr>
    <a:masterClrMapping/>
  </p:clrMapOvr>
  <mc:AlternateContent xmlns:mc="http://schemas.openxmlformats.org/markup-compatibility/2006" xmlns:p14="http://schemas.microsoft.com/office/powerpoint/2010/main">
    <mc:Choice Requires="p14">
      <p:transition spd="slow" p14:dur="2000" advTm="49498"/>
    </mc:Choice>
    <mc:Fallback xmlns="">
      <p:transition spd="slow" advTm="4949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355" y="173213"/>
            <a:ext cx="6522156" cy="1325563"/>
          </a:xfrm>
        </p:spPr>
        <p:txBody>
          <a:bodyPr/>
          <a:lstStyle/>
          <a:p>
            <a:r>
              <a:rPr lang="en-US" b="1" dirty="0">
                <a:solidFill>
                  <a:schemeClr val="bg1"/>
                </a:solidFill>
              </a:rPr>
              <a:t>The Web </a:t>
            </a:r>
            <a:r>
              <a:rPr lang="en-US" b="1" dirty="0" smtClean="0">
                <a:solidFill>
                  <a:schemeClr val="bg1"/>
                </a:solidFill>
              </a:rPr>
              <a:t>Security </a:t>
            </a:r>
            <a:r>
              <a:rPr lang="en-US" b="1" dirty="0">
                <a:solidFill>
                  <a:schemeClr val="bg1"/>
                </a:solidFill>
              </a:rPr>
              <a:t>Objectives</a:t>
            </a:r>
          </a:p>
        </p:txBody>
      </p:sp>
      <p:sp>
        <p:nvSpPr>
          <p:cNvPr id="3" name="Content Placeholder 2"/>
          <p:cNvSpPr>
            <a:spLocks noGrp="1"/>
          </p:cNvSpPr>
          <p:nvPr>
            <p:ph idx="1"/>
          </p:nvPr>
        </p:nvSpPr>
        <p:spPr/>
        <p:txBody>
          <a:bodyPr/>
          <a:lstStyle/>
          <a:p>
            <a:r>
              <a:rPr lang="en-US" dirty="0" smtClean="0"/>
              <a:t>Attacks against browsers</a:t>
            </a:r>
          </a:p>
          <a:p>
            <a:r>
              <a:rPr lang="en-US" dirty="0" smtClean="0"/>
              <a:t>Fake and malicious websites</a:t>
            </a:r>
          </a:p>
          <a:p>
            <a:r>
              <a:rPr lang="en-US" dirty="0" smtClean="0"/>
              <a:t>Attacks targeting sensitive data</a:t>
            </a:r>
          </a:p>
          <a:p>
            <a:r>
              <a:rPr lang="en-US" dirty="0" smtClean="0"/>
              <a:t>Injection attacks</a:t>
            </a:r>
          </a:p>
          <a:p>
            <a:r>
              <a:rPr lang="en-US" dirty="0" smtClean="0"/>
              <a:t>Spam</a:t>
            </a:r>
          </a:p>
          <a:p>
            <a:r>
              <a:rPr lang="en-US" dirty="0" smtClean="0"/>
              <a:t>Phishing attacks</a:t>
            </a:r>
            <a:endParaRPr lang="en-US" dirty="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5</a:t>
            </a:fld>
            <a:endParaRPr lang="en-US">
              <a:latin typeface="Arial"/>
            </a:endParaRPr>
          </a:p>
        </p:txBody>
      </p:sp>
    </p:spTree>
    <p:extLst>
      <p:ext uri="{BB962C8B-B14F-4D97-AF65-F5344CB8AC3E}">
        <p14:creationId xmlns:p14="http://schemas.microsoft.com/office/powerpoint/2010/main" val="3133592806"/>
      </p:ext>
    </p:extLst>
  </p:cSld>
  <p:clrMapOvr>
    <a:masterClrMapping/>
  </p:clrMapOvr>
  <mc:AlternateContent xmlns:mc="http://schemas.openxmlformats.org/markup-compatibility/2006" xmlns:p14="http://schemas.microsoft.com/office/powerpoint/2010/main">
    <mc:Choice Requires="p14">
      <p:transition spd="slow" p14:dur="2000" advTm="55219"/>
    </mc:Choice>
    <mc:Fallback xmlns="">
      <p:transition spd="slow" advTm="5521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0244" y="173214"/>
            <a:ext cx="7470422" cy="1325563"/>
          </a:xfrm>
        </p:spPr>
        <p:txBody>
          <a:bodyPr/>
          <a:lstStyle/>
          <a:p>
            <a:r>
              <a:rPr lang="en-US" dirty="0" smtClean="0">
                <a:solidFill>
                  <a:schemeClr val="bg1"/>
                </a:solidFill>
              </a:rPr>
              <a:t>Browser Attack Types</a:t>
            </a:r>
            <a:endParaRPr lang="en-US" dirty="0">
              <a:solidFill>
                <a:schemeClr val="bg1"/>
              </a:solidFill>
            </a:endParaRPr>
          </a:p>
        </p:txBody>
      </p:sp>
      <p:sp>
        <p:nvSpPr>
          <p:cNvPr id="3" name="Content Placeholder 2"/>
          <p:cNvSpPr>
            <a:spLocks noGrp="1"/>
          </p:cNvSpPr>
          <p:nvPr>
            <p:ph idx="1"/>
          </p:nvPr>
        </p:nvSpPr>
        <p:spPr/>
        <p:txBody>
          <a:bodyPr>
            <a:normAutofit/>
          </a:bodyPr>
          <a:lstStyle/>
          <a:p>
            <a:r>
              <a:rPr lang="en-US" sz="3600" dirty="0"/>
              <a:t>Man-in-the-browser</a:t>
            </a:r>
          </a:p>
          <a:p>
            <a:r>
              <a:rPr lang="en-US" sz="3600" dirty="0"/>
              <a:t>Keystroke logger</a:t>
            </a:r>
          </a:p>
          <a:p>
            <a:r>
              <a:rPr lang="en-US" sz="3600" dirty="0"/>
              <a:t>Page-in-the-middle</a:t>
            </a:r>
          </a:p>
          <a:p>
            <a:r>
              <a:rPr lang="en-US" sz="3600" dirty="0"/>
              <a:t>Program download substitution</a:t>
            </a:r>
          </a:p>
          <a:p>
            <a:r>
              <a:rPr lang="en-US" sz="3600" dirty="0"/>
              <a:t>User-in-the-middle</a:t>
            </a:r>
          </a:p>
          <a:p>
            <a:endParaRPr lang="en-US" sz="3600" dirty="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6</a:t>
            </a:fld>
            <a:endParaRPr lang="en-US">
              <a:latin typeface="Arial"/>
            </a:endParaRPr>
          </a:p>
        </p:txBody>
      </p:sp>
    </p:spTree>
    <p:extLst>
      <p:ext uri="{BB962C8B-B14F-4D97-AF65-F5344CB8AC3E}">
        <p14:creationId xmlns:p14="http://schemas.microsoft.com/office/powerpoint/2010/main" val="1239921184"/>
      </p:ext>
    </p:extLst>
  </p:cSld>
  <p:clrMapOvr>
    <a:masterClrMapping/>
  </p:clrMapOvr>
  <mc:AlternateContent xmlns:mc="http://schemas.openxmlformats.org/markup-compatibility/2006" xmlns:p14="http://schemas.microsoft.com/office/powerpoint/2010/main">
    <mc:Choice Requires="p14">
      <p:transition spd="slow" p14:dur="2000" advTm="84731"/>
    </mc:Choice>
    <mc:Fallback xmlns="">
      <p:transition spd="slow" advTm="8473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28058"/>
            <a:ext cx="5675489" cy="1325563"/>
          </a:xfrm>
        </p:spPr>
        <p:txBody>
          <a:bodyPr/>
          <a:lstStyle/>
          <a:p>
            <a:r>
              <a:rPr lang="en-US" dirty="0" smtClean="0">
                <a:solidFill>
                  <a:schemeClr val="bg1"/>
                </a:solidFill>
              </a:rPr>
              <a:t>Man-in-the-Browser</a:t>
            </a:r>
            <a:endParaRPr lang="en-US" dirty="0">
              <a:solidFill>
                <a:schemeClr val="bg1"/>
              </a:solidFill>
            </a:endParaRPr>
          </a:p>
        </p:txBody>
      </p:sp>
      <p:pic>
        <p:nvPicPr>
          <p:cNvPr id="5" name="Content Placeholder 4" descr="fig04-02.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4410890" y="2387021"/>
            <a:ext cx="4406857" cy="2934857"/>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7</a:t>
            </a:fld>
            <a:endParaRPr lang="en-US">
              <a:latin typeface="Arial"/>
            </a:endParaRPr>
          </a:p>
        </p:txBody>
      </p:sp>
      <p:sp>
        <p:nvSpPr>
          <p:cNvPr id="6" name="TextBox 5"/>
          <p:cNvSpPr txBox="1"/>
          <p:nvPr/>
        </p:nvSpPr>
        <p:spPr>
          <a:xfrm>
            <a:off x="656216" y="1613647"/>
            <a:ext cx="2743200" cy="4062651"/>
          </a:xfrm>
          <a:prstGeom prst="rect">
            <a:avLst/>
          </a:prstGeom>
          <a:noFill/>
        </p:spPr>
        <p:txBody>
          <a:bodyPr wrap="square" rtlCol="0">
            <a:spAutoFit/>
          </a:bodyPr>
          <a:lstStyle/>
          <a:p>
            <a:pPr algn="just"/>
            <a:r>
              <a:rPr lang="en-US" sz="2000" b="1" dirty="0" err="1" smtClean="0"/>
              <a:t>SilentBanker</a:t>
            </a:r>
            <a:r>
              <a:rPr lang="en-US" sz="2000" b="1" dirty="0" smtClean="0"/>
              <a:t> was a Trojan that generally installed</a:t>
            </a:r>
            <a:r>
              <a:rPr lang="en-US" sz="2000" b="1" baseline="0" dirty="0" smtClean="0"/>
              <a:t> as a browser plug-in. When it detected the user going to a banking URL, it would intercept keystrokes and even modify them so that money transfers would go to attackers’ accounts.</a:t>
            </a:r>
            <a:endParaRPr lang="en-US" sz="2000" b="1" dirty="0" smtClean="0"/>
          </a:p>
          <a:p>
            <a:endParaRPr lang="en-US" dirty="0"/>
          </a:p>
        </p:txBody>
      </p:sp>
    </p:spTree>
    <p:extLst>
      <p:ext uri="{BB962C8B-B14F-4D97-AF65-F5344CB8AC3E}">
        <p14:creationId xmlns:p14="http://schemas.microsoft.com/office/powerpoint/2010/main" val="2482981830"/>
      </p:ext>
    </p:extLst>
  </p:cSld>
  <p:clrMapOvr>
    <a:masterClrMapping/>
  </p:clrMapOvr>
  <mc:AlternateContent xmlns:mc="http://schemas.openxmlformats.org/markup-compatibility/2006" xmlns:p14="http://schemas.microsoft.com/office/powerpoint/2010/main">
    <mc:Choice Requires="p14">
      <p:transition spd="slow" p14:dur="2000" advTm="108112"/>
    </mc:Choice>
    <mc:Fallback xmlns="">
      <p:transition spd="slow" advTm="108112"/>
    </mc:Fallback>
  </mc:AlternateContent>
  <p:timing>
    <p:tnLst>
      <p:par>
        <p:cTn id="1" dur="indefinite" restart="never" nodeType="tmRoot"/>
      </p:par>
    </p:tnLst>
  </p:timing>
  <p:extLst mod="1">
    <p:ext uri="{3A86A75C-4F4B-4683-9AE1-C65F6400EC91}">
      <p14:laserTraceLst xmlns:p14="http://schemas.microsoft.com/office/powerpoint/2010/main">
        <p14:tracePtLst>
          <p14:tracePt t="55864" x="495300" y="5302250"/>
          <p14:tracePt t="55926" x="501650" y="5302250"/>
          <p14:tracePt t="55933" x="508000" y="5295900"/>
          <p14:tracePt t="55945" x="533400" y="5283200"/>
          <p14:tracePt t="55961" x="577850" y="5270500"/>
          <p14:tracePt t="55978" x="628650" y="5238750"/>
          <p14:tracePt t="55994" x="692150" y="5238750"/>
          <p14:tracePt t="56011" x="812800" y="5226050"/>
          <p14:tracePt t="56028" x="908050" y="5207000"/>
          <p14:tracePt t="56044" x="1009650" y="5200650"/>
          <p14:tracePt t="56061" x="1098550" y="5200650"/>
          <p14:tracePt t="56077" x="1225550" y="5194300"/>
          <p14:tracePt t="56094" x="1416050" y="5194300"/>
          <p14:tracePt t="56111" x="1638300" y="5194300"/>
          <p14:tracePt t="56128" x="1835150" y="5194300"/>
          <p14:tracePt t="56144" x="2006600" y="5194300"/>
          <p14:tracePt t="56161" x="2190750" y="5194300"/>
          <p14:tracePt t="56177" x="2406650" y="5194300"/>
          <p14:tracePt t="56183" x="2533650" y="5194300"/>
          <p14:tracePt t="56194" x="2660650" y="5194300"/>
          <p14:tracePt t="56211" x="3022600" y="5143500"/>
          <p14:tracePt t="56228" x="3282950" y="5099050"/>
          <p14:tracePt t="56244" x="3492500" y="5060950"/>
          <p14:tracePt t="56261" x="3663950" y="5022850"/>
          <p14:tracePt t="56277" x="3816350" y="4978400"/>
          <p14:tracePt t="56294" x="3917950" y="4946650"/>
          <p14:tracePt t="56311" x="3994150" y="4927600"/>
          <p14:tracePt t="56327" x="4051300" y="4908550"/>
          <p14:tracePt t="56344" x="4089400" y="4902200"/>
          <p14:tracePt t="56361" x="4121150" y="4883150"/>
          <p14:tracePt t="56377" x="4159250" y="4864100"/>
          <p14:tracePt t="56394" x="4210050" y="4813300"/>
          <p14:tracePt t="56411" x="4298950" y="4756150"/>
          <p14:tracePt t="56428" x="4381500" y="4699000"/>
          <p14:tracePt t="56444" x="4451350" y="4654550"/>
          <p14:tracePt t="56461" x="4514850" y="4603750"/>
          <p14:tracePt t="56477" x="4578350" y="4540250"/>
          <p14:tracePt t="56494" x="4635500" y="4483100"/>
          <p14:tracePt t="56511" x="4730750" y="4375150"/>
          <p14:tracePt t="56528" x="4813300" y="4298950"/>
          <p14:tracePt t="56544" x="4902200" y="4203700"/>
          <p14:tracePt t="56561" x="4946650" y="4146550"/>
          <p14:tracePt t="56578" x="4959350" y="4095750"/>
          <p14:tracePt t="56594" x="4965700" y="4064000"/>
          <p14:tracePt t="56611" x="4972050" y="4019550"/>
          <p14:tracePt t="56627" x="4972050" y="3981450"/>
          <p14:tracePt t="56643" x="4972050" y="3949700"/>
          <p14:tracePt t="56660" x="4972050" y="3911600"/>
          <p14:tracePt t="56676" x="4972050" y="3879850"/>
          <p14:tracePt t="56694" x="4972050" y="3854450"/>
          <p14:tracePt t="56699" x="4972050" y="3841750"/>
          <p14:tracePt t="56711" x="4965700" y="3816350"/>
          <p14:tracePt t="56728" x="4965700" y="3797300"/>
          <p14:tracePt t="56744" x="4965700" y="3771900"/>
          <p14:tracePt t="56761" x="4965700" y="3740150"/>
          <p14:tracePt t="56777" x="4953000" y="3714750"/>
          <p14:tracePt t="56794" x="4940300" y="3670300"/>
          <p14:tracePt t="56811" x="4933950" y="3638550"/>
          <p14:tracePt t="56828" x="4933950" y="3613150"/>
          <p14:tracePt t="56844" x="4927600" y="3594100"/>
          <p14:tracePt t="56861" x="4927600" y="3575050"/>
          <p14:tracePt t="56877" x="4914900" y="3568700"/>
          <p14:tracePt t="56894" x="4908550" y="3556000"/>
          <p14:tracePt t="56911" x="4908550" y="3549650"/>
          <p14:tracePt t="56982" x="4908550" y="3543300"/>
          <p14:tracePt t="56990" x="4908550" y="3536950"/>
          <p14:tracePt t="57022" x="4902200" y="3530600"/>
          <p14:tracePt t="57034" x="4895850" y="3530600"/>
          <p14:tracePt t="57126" x="4895850" y="3524250"/>
          <p14:tracePt t="57138" x="4895850" y="3517900"/>
          <p14:tracePt t="57146" x="4889500" y="3517900"/>
          <p14:tracePt t="57160" x="4883150" y="3505200"/>
          <p14:tracePt t="57177" x="4876800" y="3492500"/>
          <p14:tracePt t="57194" x="4870450" y="3473450"/>
          <p14:tracePt t="57211" x="4864100" y="3448050"/>
          <p14:tracePt t="57227" x="4857750" y="3422650"/>
          <p14:tracePt t="57244" x="4838700" y="3403600"/>
          <p14:tracePt t="57260" x="4819650" y="3378200"/>
          <p14:tracePt t="57277" x="4806950" y="3365500"/>
          <p14:tracePt t="57294" x="4800600" y="3365500"/>
          <p14:tracePt t="57327" x="4794250" y="3365500"/>
          <p14:tracePt t="57350" x="4787900" y="3365500"/>
          <p14:tracePt t="57360" x="4781550" y="3365500"/>
          <p14:tracePt t="57377" x="4756150" y="3365500"/>
          <p14:tracePt t="57394" x="4724400" y="3365500"/>
          <p14:tracePt t="57410" x="4705350" y="3365500"/>
          <p14:tracePt t="57427" x="4673600" y="3378200"/>
          <p14:tracePt t="57444" x="4635500" y="3397250"/>
          <p14:tracePt t="57460" x="4603750" y="3403600"/>
          <p14:tracePt t="57477" x="4578350" y="3422650"/>
          <p14:tracePt t="57494" x="4559300" y="3441700"/>
          <p14:tracePt t="57511" x="4559300" y="3473450"/>
          <p14:tracePt t="57527" x="4559300" y="3505200"/>
          <p14:tracePt t="57544" x="4559300" y="3530600"/>
          <p14:tracePt t="57560" x="4559300" y="3549650"/>
          <p14:tracePt t="57577" x="4559300" y="3594100"/>
          <p14:tracePt t="57594" x="4572000" y="3613150"/>
          <p14:tracePt t="57611" x="4616450" y="3644900"/>
          <p14:tracePt t="57627" x="4673600" y="3663950"/>
          <p14:tracePt t="57644" x="4724400" y="3676650"/>
          <p14:tracePt t="57660" x="4762500" y="3689350"/>
          <p14:tracePt t="57677" x="4800600" y="3695700"/>
          <p14:tracePt t="57693" x="4819650" y="3702050"/>
          <p14:tracePt t="57710" x="4838700" y="3702050"/>
          <p14:tracePt t="57727" x="4851400" y="3702050"/>
          <p14:tracePt t="57744" x="4857750" y="3702050"/>
          <p14:tracePt t="57760" x="4864100" y="3695700"/>
          <p14:tracePt t="57777" x="4864100" y="3689350"/>
          <p14:tracePt t="57794" x="4864100" y="3683000"/>
          <p14:tracePt t="57827" x="4864100" y="3676650"/>
          <p14:tracePt t="58302" x="4864100" y="3683000"/>
          <p14:tracePt t="58306" x="4864100" y="3689350"/>
          <p14:tracePt t="58311" x="4864100" y="3702050"/>
          <p14:tracePt t="58327" x="4864100" y="3714750"/>
          <p14:tracePt t="58344" x="4876800" y="3727450"/>
          <p14:tracePt t="58360" x="4883150" y="3733800"/>
          <p14:tracePt t="58377" x="4889500" y="3733800"/>
          <p14:tracePt t="58393" x="4895850" y="3733800"/>
          <p14:tracePt t="58410" x="4908550" y="3733800"/>
          <p14:tracePt t="58427" x="4927600" y="3733800"/>
          <p14:tracePt t="58444" x="4946650" y="3733800"/>
          <p14:tracePt t="58460" x="4959350" y="3733800"/>
          <p14:tracePt t="58477" x="4972050" y="3733800"/>
          <p14:tracePt t="58493" x="4978400" y="3733800"/>
          <p14:tracePt t="58510" x="4978400" y="3727450"/>
          <p14:tracePt t="58527" x="4991100" y="3721100"/>
          <p14:tracePt t="58544" x="5003800" y="3708400"/>
          <p14:tracePt t="58560" x="5010150" y="3695700"/>
          <p14:tracePt t="58577" x="5022850" y="3689350"/>
          <p14:tracePt t="58593" x="5029200" y="3683000"/>
          <p14:tracePt t="58610" x="5035550" y="3676650"/>
          <p14:tracePt t="58627" x="5041900" y="3676650"/>
          <p14:tracePt t="58894" x="5035550" y="3676650"/>
          <p14:tracePt t="58910" x="5029200" y="3676650"/>
          <p14:tracePt t="58922" x="5022850" y="3676650"/>
          <p14:tracePt t="58926" x="5016500" y="3676650"/>
          <p14:tracePt t="59030" x="5010150" y="3676650"/>
          <p14:tracePt t="59038" x="5003800" y="3676650"/>
          <p14:tracePt t="59044" x="4997450" y="3676650"/>
          <p14:tracePt t="59082" x="4991100" y="3676650"/>
          <p14:tracePt t="59087" x="4984750" y="3683000"/>
          <p14:tracePt t="59094" x="4984750" y="3689350"/>
          <p14:tracePt t="59110" x="4978400" y="3689350"/>
          <p14:tracePt t="59126" x="4965700" y="3689350"/>
          <p14:tracePt t="59143" x="4965700" y="3695700"/>
          <p14:tracePt t="59210" x="4959350" y="3702050"/>
          <p14:tracePt t="59215" x="4953000" y="3702050"/>
          <p14:tracePt t="59434" x="4953000" y="3708400"/>
          <p14:tracePt t="59526" x="4953000" y="3714750"/>
          <p14:tracePt t="59534" x="4953000" y="3721100"/>
          <p14:tracePt t="59546" x="4953000" y="3727450"/>
          <p14:tracePt t="59560" x="4953000" y="3740150"/>
          <p14:tracePt t="59576" x="4953000" y="3752850"/>
          <p14:tracePt t="59593" x="4953000" y="3771900"/>
          <p14:tracePt t="59610" x="4953000" y="3810000"/>
          <p14:tracePt t="59626" x="4953000" y="3886200"/>
          <p14:tracePt t="59643" x="4953000" y="4013200"/>
          <p14:tracePt t="59660" x="4946650" y="4089400"/>
          <p14:tracePt t="59676" x="4946650" y="4171950"/>
          <p14:tracePt t="59693" x="4965700" y="4248150"/>
          <p14:tracePt t="59710" x="4984750" y="4311650"/>
          <p14:tracePt t="59726" x="5010150" y="4381500"/>
          <p14:tracePt t="59732" x="5016500" y="4419600"/>
          <p14:tracePt t="59743" x="5035550" y="4464050"/>
          <p14:tracePt t="59760" x="5048250" y="4527550"/>
          <p14:tracePt t="59776" x="5060950" y="4578350"/>
          <p14:tracePt t="59793" x="5067300" y="4610100"/>
          <p14:tracePt t="59810" x="5073650" y="4635500"/>
          <p14:tracePt t="59827" x="5080000" y="4654550"/>
          <p14:tracePt t="59843" x="5080000" y="4686300"/>
          <p14:tracePt t="59860" x="5092700" y="4737100"/>
          <p14:tracePt t="59876" x="5118100" y="4800600"/>
          <p14:tracePt t="59893" x="5130800" y="4857750"/>
          <p14:tracePt t="59909" x="5156200" y="4902200"/>
          <p14:tracePt t="59926" x="5162550" y="4927600"/>
          <p14:tracePt t="59943" x="5175250" y="4940300"/>
          <p14:tracePt t="59959" x="5181600" y="4965700"/>
          <p14:tracePt t="59976" x="5187950" y="4997450"/>
          <p14:tracePt t="59993" x="5200650" y="5022850"/>
          <p14:tracePt t="60009" x="5213350" y="5048250"/>
          <p14:tracePt t="60026" x="5219700" y="5054600"/>
          <p14:tracePt t="60043" x="5232400" y="5060950"/>
          <p14:tracePt t="60059" x="5238750" y="5067300"/>
          <p14:tracePt t="60076" x="5270500" y="5067300"/>
          <p14:tracePt t="60093" x="5289550" y="5067300"/>
          <p14:tracePt t="60109" x="5314950" y="5067300"/>
          <p14:tracePt t="60126" x="5340350" y="5067300"/>
          <p14:tracePt t="60143" x="5397500" y="5073650"/>
          <p14:tracePt t="60160" x="5429250" y="5080000"/>
          <p14:tracePt t="60176" x="5467350" y="5086350"/>
          <p14:tracePt t="60193" x="5480050" y="5086350"/>
          <p14:tracePt t="60231" x="5492750" y="5086350"/>
          <p14:tracePt t="60243" x="5511800" y="5086350"/>
          <p14:tracePt t="60260" x="5537200" y="5086350"/>
          <p14:tracePt t="60276" x="5562600" y="5086350"/>
          <p14:tracePt t="60293" x="5581650" y="5086350"/>
          <p14:tracePt t="60309" x="5600700" y="5080000"/>
          <p14:tracePt t="60343" x="5613400" y="5080000"/>
          <p14:tracePt t="60359" x="5619750" y="5080000"/>
          <p14:tracePt t="60376" x="5626100" y="5092700"/>
          <p14:tracePt t="60393" x="5632450" y="5105400"/>
          <p14:tracePt t="60409" x="5657850" y="5124450"/>
          <p14:tracePt t="60426" x="5683250" y="5137150"/>
          <p14:tracePt t="60443" x="5708650" y="5143500"/>
          <p14:tracePt t="60460" x="5734050" y="5149850"/>
          <p14:tracePt t="60476" x="5753100" y="5156200"/>
          <p14:tracePt t="60493" x="5772150" y="5162550"/>
          <p14:tracePt t="60509" x="5803900" y="5162550"/>
          <p14:tracePt t="60526" x="5829300" y="5168900"/>
          <p14:tracePt t="60543" x="5892800" y="5168900"/>
          <p14:tracePt t="60560" x="5956300" y="5168900"/>
          <p14:tracePt t="60576" x="5994400" y="5162550"/>
          <p14:tracePt t="60593" x="6013450" y="5156200"/>
          <p14:tracePt t="60609" x="6026150" y="5143500"/>
          <p14:tracePt t="60626" x="6032500" y="5143500"/>
          <p14:tracePt t="60694" x="6032500" y="5137150"/>
          <p14:tracePt t="60730" x="6032500" y="5130800"/>
          <p14:tracePt t="60737" x="6038850" y="5130800"/>
          <p14:tracePt t="60743" x="6045200" y="5130800"/>
          <p14:tracePt t="60830" x="6051550" y="5130800"/>
          <p14:tracePt t="60870" x="6057900" y="5130800"/>
          <p14:tracePt t="61366" x="6057900" y="5137150"/>
          <p14:tracePt t="61371" x="6051550" y="5137150"/>
          <p14:tracePt t="61381" x="6051550" y="5143500"/>
          <p14:tracePt t="61398" x="6045200" y="5149850"/>
          <p14:tracePt t="61409" x="6045200" y="5156200"/>
          <p14:tracePt t="61642" x="6038850" y="5156200"/>
          <p14:tracePt t="61706" x="6032500" y="5156200"/>
          <p14:tracePt t="61714" x="6026150" y="5156200"/>
          <p14:tracePt t="61726" x="6019800" y="5156200"/>
          <p14:tracePt t="61762" x="6013450" y="5156200"/>
          <p14:tracePt t="61782" x="6007100" y="5156200"/>
          <p14:tracePt t="61882" x="6000750" y="5156200"/>
          <p14:tracePt t="62256" x="5994400" y="5156200"/>
          <p14:tracePt t="62268" x="5988050" y="5156200"/>
          <p14:tracePt t="62277" x="5981700" y="5156200"/>
          <p14:tracePt t="62292" x="5969000" y="5156200"/>
          <p14:tracePt t="62309" x="5943600" y="5156200"/>
          <p14:tracePt t="62326" x="5918200" y="5156200"/>
          <p14:tracePt t="62342" x="5905500" y="5156200"/>
          <p14:tracePt t="62359" x="5886450" y="5156200"/>
          <p14:tracePt t="62375" x="5854700" y="5156200"/>
          <p14:tracePt t="62392" x="5816600" y="5156200"/>
          <p14:tracePt t="62409" x="5734050" y="5156200"/>
          <p14:tracePt t="62426" x="5670550" y="5111750"/>
          <p14:tracePt t="62442" x="5600700" y="5073650"/>
          <p14:tracePt t="62459" x="5562600" y="5041900"/>
          <p14:tracePt t="62475" x="5530850" y="5010150"/>
          <p14:tracePt t="62492" x="5505450" y="4972050"/>
          <p14:tracePt t="62509" x="5461000" y="4921250"/>
          <p14:tracePt t="62526" x="5429250" y="4870450"/>
          <p14:tracePt t="62542" x="5384800" y="4819650"/>
          <p14:tracePt t="62559" x="5340350" y="4756150"/>
          <p14:tracePt t="62575" x="5283200" y="4673600"/>
          <p14:tracePt t="62592" x="5232400" y="4591050"/>
          <p14:tracePt t="62609" x="5168900" y="4489450"/>
          <p14:tracePt t="62626" x="5137150" y="4425950"/>
          <p14:tracePt t="62642" x="5105400" y="4356100"/>
          <p14:tracePt t="62658" x="5080000" y="4292600"/>
          <p14:tracePt t="62675" x="5048250" y="4241800"/>
          <p14:tracePt t="62692" x="5029200" y="4197350"/>
          <p14:tracePt t="62709" x="5003800" y="4146550"/>
          <p14:tracePt t="62726" x="4978400" y="4095750"/>
          <p14:tracePt t="62742" x="4946650" y="4051300"/>
          <p14:tracePt t="62759" x="4908550" y="4006850"/>
          <p14:tracePt t="62775" x="4889500" y="3968750"/>
          <p14:tracePt t="62782" x="4883150" y="3956050"/>
          <p14:tracePt t="62792" x="4870450" y="3943350"/>
          <p14:tracePt t="62809" x="4845050" y="3892550"/>
          <p14:tracePt t="62826" x="4832350" y="3860800"/>
          <p14:tracePt t="62842" x="4813300" y="3822700"/>
          <p14:tracePt t="62858" x="4794250" y="3797300"/>
          <p14:tracePt t="62875" x="4781550" y="3778250"/>
          <p14:tracePt t="62892" x="4775200" y="3765550"/>
          <p14:tracePt t="62929" x="4775200" y="3752850"/>
          <p14:tracePt t="63040" x="4768850" y="3746500"/>
          <p14:tracePt t="63067" x="4762500" y="3746500"/>
          <p14:tracePt t="63079" x="4762500" y="3740150"/>
          <p14:tracePt t="63084" x="4762500" y="3733800"/>
          <p14:tracePt t="63095" x="4762500" y="3727450"/>
          <p14:tracePt t="63108" x="4762500" y="3721100"/>
          <p14:tracePt t="63124" x="4756150" y="3714750"/>
          <p14:tracePt t="63141" x="4756150" y="3708400"/>
          <p14:tracePt t="68600" x="4756150" y="3702050"/>
          <p14:tracePt t="68631" x="4762500" y="3702050"/>
          <p14:tracePt t="68636" x="4768850" y="3702050"/>
          <p14:tracePt t="68644" x="4775200" y="3702050"/>
          <p14:tracePt t="68657" x="4787900" y="3702050"/>
          <p14:tracePt t="68674" x="4800600" y="3702050"/>
          <p14:tracePt t="68707" x="4800600" y="3708400"/>
          <p14:tracePt t="68752" x="4806950" y="3708400"/>
          <p14:tracePt t="68760" x="4813300" y="3708400"/>
          <p14:tracePt t="68773" x="4819650" y="3708400"/>
          <p14:tracePt t="68807" x="4826000" y="3708400"/>
          <p14:tracePt t="68820" x="4832350" y="3708400"/>
          <p14:tracePt t="68840" x="4838700" y="3708400"/>
          <p14:tracePt t="69077" x="4845050" y="3714750"/>
          <p14:tracePt t="69346" x="4845050" y="3721100"/>
          <p14:tracePt t="69366" x="4845050" y="3727450"/>
          <p14:tracePt t="69386" x="4851400" y="3733800"/>
          <p14:tracePt t="69410" x="4851400" y="3740150"/>
          <p14:tracePt t="69533" x="4851400" y="3746500"/>
          <p14:tracePt t="69553" x="4851400" y="3752850"/>
          <p14:tracePt t="69593" x="4857750" y="3752850"/>
          <p14:tracePt t="69601" x="4864100" y="3759200"/>
          <p14:tracePt t="69629" x="4870450" y="3759200"/>
          <p14:tracePt t="69638" x="4876800" y="3759200"/>
          <p14:tracePt t="69646" x="4883150" y="3759200"/>
          <p14:tracePt t="69656" x="4889500" y="3759200"/>
          <p14:tracePt t="69673" x="4895850" y="3759200"/>
          <p14:tracePt t="69698" x="4902200" y="3759200"/>
          <p14:tracePt t="69706" x="4908550" y="3759200"/>
          <p14:tracePt t="69723" x="4940300" y="3759200"/>
          <p14:tracePt t="69739" x="4959350" y="3759200"/>
          <p14:tracePt t="69757" x="4984750" y="3759200"/>
          <p14:tracePt t="69773" x="4997450" y="3759200"/>
          <p14:tracePt t="69790" x="5010150" y="3759200"/>
          <p14:tracePt t="69806" x="5022850" y="3759200"/>
          <p14:tracePt t="69823" x="5048250" y="3759200"/>
          <p14:tracePt t="69840" x="5073650" y="3759200"/>
          <p14:tracePt t="69856" x="5105400" y="3759200"/>
          <p14:tracePt t="69873" x="5137150" y="3759200"/>
          <p14:tracePt t="69889" x="5156200" y="3759200"/>
          <p14:tracePt t="69895" x="5168900" y="3759200"/>
          <p14:tracePt t="69906" x="5175250" y="3759200"/>
          <p14:tracePt t="69923" x="5187950" y="3759200"/>
          <p14:tracePt t="69939" x="5194300" y="3759200"/>
          <p14:tracePt t="69956" x="5213350" y="3759200"/>
          <p14:tracePt t="69973" x="5232400" y="3759200"/>
          <p14:tracePt t="69989" x="5257800" y="3759200"/>
          <p14:tracePt t="70006" x="5270500" y="3759200"/>
          <p14:tracePt t="70023" x="5283200" y="3759200"/>
          <p14:tracePt t="70039" x="5289550" y="3759200"/>
          <p14:tracePt t="70056" x="5295900" y="3765550"/>
          <p14:tracePt t="70073" x="5302250" y="3771900"/>
          <p14:tracePt t="70089" x="5314950" y="3771900"/>
          <p14:tracePt t="70106" x="5321300" y="3771900"/>
          <p14:tracePt t="70123" x="5334000" y="3784600"/>
          <p14:tracePt t="70140" x="5346700" y="3790950"/>
          <p14:tracePt t="70156" x="5353050" y="3803650"/>
          <p14:tracePt t="70173" x="5359400" y="3810000"/>
          <p14:tracePt t="70189" x="5372100" y="3829050"/>
          <p14:tracePt t="70206" x="5378450" y="3841750"/>
          <p14:tracePt t="70223" x="5391150" y="3854450"/>
          <p14:tracePt t="70239" x="5403850" y="3867150"/>
          <p14:tracePt t="70256" x="5410200" y="3873500"/>
          <p14:tracePt t="70273" x="5410200" y="3879850"/>
          <p14:tracePt t="70289" x="5416550" y="3886200"/>
          <p14:tracePt t="70306" x="5422900" y="3892550"/>
          <p14:tracePt t="70323" x="5422900" y="3905250"/>
          <p14:tracePt t="70343" x="5422900" y="3911600"/>
          <p14:tracePt t="70356" x="5435600" y="3917950"/>
          <p14:tracePt t="70373" x="5441950" y="3930650"/>
          <p14:tracePt t="70389" x="5441950" y="3937000"/>
          <p14:tracePt t="70406" x="5448300" y="3949700"/>
          <p14:tracePt t="70411" x="5454650" y="3956050"/>
          <p14:tracePt t="70423" x="5461000" y="3962400"/>
          <p14:tracePt t="70439" x="5467350" y="3975100"/>
          <p14:tracePt t="70456" x="5473700" y="3987800"/>
          <p14:tracePt t="70473" x="5473700" y="3994150"/>
          <p14:tracePt t="70489" x="5480050" y="4006850"/>
          <p14:tracePt t="70506" x="5486400" y="4013200"/>
          <p14:tracePt t="70522" x="5486400" y="4025900"/>
          <p14:tracePt t="70543" x="5492750" y="4032250"/>
          <p14:tracePt t="70556" x="5492750" y="4038600"/>
          <p14:tracePt t="70572" x="5492750" y="4044950"/>
          <p14:tracePt t="70589" x="5499100" y="4044950"/>
          <p14:tracePt t="70686" x="5499100" y="4051300"/>
          <p14:tracePt t="70694" x="5499100" y="4057650"/>
          <p14:tracePt t="70710" x="5499100" y="4064000"/>
          <p14:tracePt t="70726" x="5499100" y="4070350"/>
          <p14:tracePt t="70743" x="5499100" y="4076700"/>
          <p14:tracePt t="70758" x="5505450" y="4089400"/>
          <p14:tracePt t="70789" x="5511800" y="4102100"/>
          <p14:tracePt t="70806" x="5518150" y="4108450"/>
          <p14:tracePt t="70823" x="5518150" y="4121150"/>
          <p14:tracePt t="70856" x="5518150" y="4127500"/>
          <p14:tracePt t="70873" x="5524500" y="4140200"/>
          <p14:tracePt t="70889" x="5530850" y="4152900"/>
          <p14:tracePt t="70906" x="5537200" y="4159250"/>
          <p14:tracePt t="70911" x="5537200" y="4165600"/>
          <p14:tracePt t="70923" x="5549900" y="4184650"/>
          <p14:tracePt t="70940" x="5556250" y="4197350"/>
          <p14:tracePt t="70956" x="5562600" y="4210050"/>
          <p14:tracePt t="70972" x="5568950" y="4222750"/>
          <p14:tracePt t="70989" x="5581650" y="4235450"/>
          <p14:tracePt t="71006" x="5581650" y="4248150"/>
          <p14:tracePt t="71023" x="5588000" y="4254500"/>
          <p14:tracePt t="71039" x="5600700" y="4267200"/>
          <p14:tracePt t="71056" x="5607050" y="4273550"/>
          <p14:tracePt t="71072" x="5613400" y="4286250"/>
          <p14:tracePt t="71089" x="5613400" y="4292600"/>
          <p14:tracePt t="71106" x="5619750" y="4292600"/>
          <p14:tracePt t="71122" x="5626100" y="4298950"/>
          <p14:tracePt t="71142" x="5632450" y="4298950"/>
          <p14:tracePt t="71156" x="5645150" y="4298950"/>
          <p14:tracePt t="71172" x="5651500" y="4298950"/>
          <p14:tracePt t="71189" x="5664200" y="4311650"/>
          <p14:tracePt t="71206" x="5676900" y="4318000"/>
          <p14:tracePt t="71222" x="5689600" y="4318000"/>
          <p14:tracePt t="71239" x="5695950" y="4324350"/>
          <p14:tracePt t="71256" x="5702300" y="4324350"/>
          <p14:tracePt t="71272" x="5715000" y="4324350"/>
          <p14:tracePt t="71289" x="5734050" y="4324350"/>
          <p14:tracePt t="71306" x="5746750" y="4324350"/>
          <p14:tracePt t="71322" x="5753100" y="4324350"/>
          <p14:tracePt t="71339" x="5765800" y="4324350"/>
          <p14:tracePt t="71356" x="5772150" y="4324350"/>
          <p14:tracePt t="71373" x="5784850" y="4324350"/>
          <p14:tracePt t="71389" x="5797550" y="4324350"/>
          <p14:tracePt t="71406" x="5822950" y="4324350"/>
          <p14:tracePt t="71422" x="5842000" y="4337050"/>
          <p14:tracePt t="71427" x="5848350" y="4337050"/>
          <p14:tracePt t="71439" x="5861050" y="4337050"/>
          <p14:tracePt t="71456" x="5873750" y="4337050"/>
          <p14:tracePt t="71472" x="5886450" y="4337050"/>
          <p14:tracePt t="71489" x="5892800" y="4343400"/>
          <p14:tracePt t="71506" x="5911850" y="4343400"/>
          <p14:tracePt t="71522" x="5918200" y="4343400"/>
          <p14:tracePt t="71539" x="5937250" y="4343400"/>
          <p14:tracePt t="71556" x="5943600" y="4343400"/>
          <p14:tracePt t="71582" x="5949950" y="4343400"/>
          <p14:tracePt t="71589" x="5956300" y="4343400"/>
          <p14:tracePt t="71606" x="5969000" y="4343400"/>
          <p14:tracePt t="71622" x="5975350" y="4343400"/>
          <p14:tracePt t="71639" x="5981700" y="4343400"/>
          <p14:tracePt t="71672" x="5988050" y="4343400"/>
          <p14:tracePt t="71690" x="5994400" y="4343400"/>
          <p14:tracePt t="71706" x="6000750" y="4343400"/>
          <p14:tracePt t="71770" x="6007100" y="4343400"/>
          <p14:tracePt t="71814" x="6013450" y="4343400"/>
          <p14:tracePt t="71854" x="6019800" y="4343400"/>
          <p14:tracePt t="71870" x="6026150" y="4343400"/>
          <p14:tracePt t="71878" x="6032500" y="4343400"/>
          <p14:tracePt t="71889" x="6038850" y="4343400"/>
          <p14:tracePt t="71906" x="6045200" y="4343400"/>
          <p14:tracePt t="71922" x="6051550" y="4343400"/>
          <p14:tracePt t="71974" x="6057900" y="4343400"/>
          <p14:tracePt t="71982" x="6064250" y="4343400"/>
          <p14:tracePt t="71991" x="6070600" y="4343400"/>
          <p14:tracePt t="72005" x="6083300" y="4343400"/>
          <p14:tracePt t="72022" x="6096000" y="4343400"/>
          <p14:tracePt t="72039" x="6121400" y="4343400"/>
          <p14:tracePt t="72056" x="6146800" y="4343400"/>
          <p14:tracePt t="72072" x="6165850" y="4343400"/>
          <p14:tracePt t="72089" x="6178550" y="4343400"/>
          <p14:tracePt t="72122" x="6191250" y="4337050"/>
          <p14:tracePt t="72222" x="6191250" y="4330700"/>
          <p14:tracePt t="72246" x="6197600" y="4324350"/>
          <p14:tracePt t="72252" x="6203950" y="4318000"/>
          <p14:tracePt t="72272" x="6210300" y="4311650"/>
          <p14:tracePt t="72289" x="6210300" y="4298950"/>
          <p14:tracePt t="72306" x="6216650" y="4292600"/>
          <p14:tracePt t="72339" x="6216650" y="4286250"/>
          <p14:tracePt t="72356" x="6216650" y="4273550"/>
          <p14:tracePt t="72372" x="6216650" y="4267200"/>
          <p14:tracePt t="72405" x="6216650" y="4254500"/>
          <p14:tracePt t="72422" x="6216650" y="4248150"/>
          <p14:tracePt t="72439" x="6223000" y="4241800"/>
          <p14:tracePt t="72456" x="6223000" y="4235450"/>
          <p14:tracePt t="72472" x="6223000" y="4229100"/>
          <p14:tracePt t="72489" x="6223000" y="4222750"/>
          <p14:tracePt t="72506" x="6229350" y="4216400"/>
          <p14:tracePt t="72522" x="6235700" y="4210050"/>
          <p14:tracePt t="72539" x="6235700" y="4203700"/>
          <p14:tracePt t="72555" x="6242050" y="4197350"/>
          <p14:tracePt t="72572" x="6242050" y="4184650"/>
          <p14:tracePt t="72589" x="6242050" y="4171950"/>
          <p14:tracePt t="72605" x="6254750" y="4159250"/>
          <p14:tracePt t="72639" x="6261100" y="4146550"/>
          <p14:tracePt t="72656" x="6261100" y="4127500"/>
          <p14:tracePt t="72672" x="6273800" y="4114800"/>
          <p14:tracePt t="72689" x="6273800" y="4108450"/>
          <p14:tracePt t="72705" x="6273800" y="4089400"/>
          <p14:tracePt t="72722" x="6280150" y="4076700"/>
          <p14:tracePt t="72739" x="6286500" y="4051300"/>
          <p14:tracePt t="72755" x="6286500" y="4038600"/>
          <p14:tracePt t="72772" x="6286500" y="4025900"/>
          <p14:tracePt t="72789" x="6299200" y="4019550"/>
          <p14:tracePt t="72804" x="6305550" y="4013200"/>
          <p14:tracePt t="72821" x="6305550" y="4006850"/>
          <p14:tracePt t="72837" x="6305550" y="4000500"/>
          <p14:tracePt t="72872" x="6305550" y="3994150"/>
          <p14:tracePt t="72888" x="6305550" y="3981450"/>
          <p14:tracePt t="72905" x="6305550" y="3968750"/>
          <p14:tracePt t="72922" x="6305550" y="3956050"/>
          <p14:tracePt t="72939" x="6305550" y="3937000"/>
          <p14:tracePt t="72944" x="6305550" y="3924300"/>
          <p14:tracePt t="72956" x="6305550" y="3905250"/>
          <p14:tracePt t="72972" x="6305550" y="3892550"/>
          <p14:tracePt t="72988" x="6305550" y="3873500"/>
          <p14:tracePt t="73005" x="6305550" y="3860800"/>
          <p14:tracePt t="73022" x="6305550" y="3841750"/>
          <p14:tracePt t="73038" x="6299200" y="3835400"/>
          <p14:tracePt t="73130" x="6299200" y="3829050"/>
          <p14:tracePt t="73142" x="6299200" y="3822700"/>
          <p14:tracePt t="73158" x="6299200" y="3816350"/>
          <p14:tracePt t="73170" x="6299200" y="3810000"/>
          <p14:tracePt t="73198" x="6299200" y="3803650"/>
          <p14:tracePt t="73206" x="6299200" y="3797300"/>
          <p14:tracePt t="73222" x="6292850" y="3797300"/>
          <p14:tracePt t="73228" x="6292850" y="3784600"/>
          <p14:tracePt t="73259" x="6292850" y="3778250"/>
          <p14:tracePt t="73782" x="6292850" y="3771900"/>
          <p14:tracePt t="73825" x="6292850" y="3765550"/>
          <p14:tracePt t="74078" x="6292850" y="3759200"/>
          <p14:tracePt t="74083" x="6292850" y="3752850"/>
          <p14:tracePt t="74114" x="6292850" y="3746500"/>
          <p14:tracePt t="74142" x="6292850" y="3740150"/>
          <p14:tracePt t="74147" x="6292850" y="3733800"/>
          <p14:tracePt t="74173" x="6292850" y="3727450"/>
          <p14:tracePt t="74198" x="6292850" y="3721100"/>
          <p14:tracePt t="74206" x="6286500" y="3721100"/>
          <p14:tracePt t="74211" x="6286500" y="3714750"/>
          <p14:tracePt t="74242" x="6280150" y="3714750"/>
          <p14:tracePt t="74314" x="6280150" y="3708400"/>
          <p14:tracePt t="74878" x="6280150" y="3702050"/>
          <p14:tracePt t="74893" x="6280150" y="3695700"/>
          <p14:tracePt t="74901" x="6280150" y="3689350"/>
          <p14:tracePt t="74921" x="6286500" y="3689350"/>
          <p14:tracePt t="74928" x="6292850" y="3689350"/>
          <p14:tracePt t="74937" x="6299200" y="3683000"/>
          <p14:tracePt t="74953" x="6318250" y="3683000"/>
          <p14:tracePt t="74970" x="6337300" y="3676650"/>
          <p14:tracePt t="74987" x="6362700" y="3670300"/>
          <p14:tracePt t="74993" x="6369050" y="3670300"/>
          <p14:tracePt t="75004" x="6381750" y="3670300"/>
          <p14:tracePt t="75021" x="6400800" y="3670300"/>
          <p14:tracePt t="75038" x="6419850" y="3670300"/>
          <p14:tracePt t="75054" x="6445250" y="3670300"/>
          <p14:tracePt t="75071" x="6470650" y="3670300"/>
          <p14:tracePt t="75088" x="6496050" y="3670300"/>
          <p14:tracePt t="75104" x="6521450" y="3670300"/>
          <p14:tracePt t="75121" x="6540500" y="3670300"/>
          <p14:tracePt t="75138" x="6553200" y="3676650"/>
          <p14:tracePt t="75154" x="6578600" y="3683000"/>
          <p14:tracePt t="75171" x="6584950" y="3689350"/>
          <p14:tracePt t="75187" x="6597650" y="3689350"/>
          <p14:tracePt t="75204" x="6616700" y="3695700"/>
          <p14:tracePt t="75221" x="6635750" y="3702050"/>
          <p14:tracePt t="75238" x="6648450" y="3708400"/>
          <p14:tracePt t="75254" x="6667500" y="3708400"/>
          <p14:tracePt t="75271" x="6705600" y="3708400"/>
          <p14:tracePt t="75288" x="6724650" y="3714750"/>
          <p14:tracePt t="75304" x="6750050" y="3714750"/>
          <p14:tracePt t="75321" x="6775450" y="3714750"/>
          <p14:tracePt t="75338" x="6826250" y="3714750"/>
          <p14:tracePt t="75355" x="6858000" y="3714750"/>
          <p14:tracePt t="75371" x="6896100" y="3714750"/>
          <p14:tracePt t="75388" x="6908800" y="3714750"/>
          <p14:tracePt t="75404" x="6927850" y="3714750"/>
          <p14:tracePt t="75421" x="6940550" y="3714750"/>
          <p14:tracePt t="75438" x="6946900" y="3714750"/>
          <p14:tracePt t="75454" x="6953250" y="3714750"/>
          <p14:tracePt t="75471" x="6959600" y="3714750"/>
          <p14:tracePt t="75488" x="6965950" y="3714750"/>
          <p14:tracePt t="75504" x="6978650" y="3714750"/>
          <p14:tracePt t="75510" x="6991350" y="3714750"/>
          <p14:tracePt t="75521" x="7010400" y="3714750"/>
          <p14:tracePt t="75537" x="7035800" y="3721100"/>
          <p14:tracePt t="75554" x="7061200" y="3727450"/>
          <p14:tracePt t="75571" x="7092950" y="3727450"/>
          <p14:tracePt t="75588" x="7112000" y="3727450"/>
          <p14:tracePt t="76039" x="7118350" y="3727450"/>
          <p14:tracePt t="76051" x="7124700" y="3727450"/>
          <p14:tracePt t="76063" x="7131050" y="3727450"/>
          <p14:tracePt t="76071" x="7137400" y="3727450"/>
          <p14:tracePt t="76086" x="7143750" y="3727450"/>
          <p14:tracePt t="76103" x="7150100" y="3727450"/>
          <p14:tracePt t="76119" x="7156450" y="3727450"/>
          <p14:tracePt t="76252" x="7162800" y="3727450"/>
          <p14:tracePt t="76264" x="7169150" y="3727450"/>
          <p14:tracePt t="76273" x="7175500" y="3727450"/>
          <p14:tracePt t="76287" x="7181850" y="3727450"/>
          <p14:tracePt t="76304" x="7200900" y="3727450"/>
          <p14:tracePt t="76321" x="7232650" y="3727450"/>
          <p14:tracePt t="76338" x="7251700" y="3727450"/>
          <p14:tracePt t="76354" x="7277100" y="3727450"/>
          <p14:tracePt t="76387" x="7296150" y="3721100"/>
          <p14:tracePt t="76403" x="7308850" y="3708400"/>
          <p14:tracePt t="76420" x="7321550" y="3702050"/>
          <p14:tracePt t="76436" x="7327900" y="3689350"/>
          <p14:tracePt t="76453" x="7334250" y="3689350"/>
          <p14:tracePt t="76548" x="7340600" y="3683000"/>
          <p14:tracePt t="76553" x="7346950" y="3683000"/>
          <p14:tracePt t="76571" x="7366000" y="3670300"/>
          <p14:tracePt t="76587" x="7372350" y="3657600"/>
          <p14:tracePt t="76604" x="7385050" y="3651250"/>
          <p14:tracePt t="76621" x="7391400" y="3644900"/>
          <p14:tracePt t="76638" x="7397750" y="3638550"/>
          <p14:tracePt t="76670" x="7397750" y="3625850"/>
          <p14:tracePt t="76687" x="7397750" y="3613150"/>
          <p14:tracePt t="76704" x="7397750" y="3606800"/>
          <p14:tracePt t="76721" x="7410450" y="3600450"/>
          <p14:tracePt t="76738" x="7410450" y="3594100"/>
          <p14:tracePt t="76754" x="7410450" y="3581400"/>
          <p14:tracePt t="76771" x="7416800" y="3575050"/>
          <p14:tracePt t="76787" x="7416800" y="3568700"/>
          <p14:tracePt t="76820" x="7416800" y="3556000"/>
          <p14:tracePt t="76837" x="7423150" y="3549650"/>
          <p14:tracePt t="76908" x="7423150" y="3543300"/>
          <p14:tracePt t="76916" x="7423150" y="3536950"/>
          <p14:tracePt t="77676" x="7416800" y="3536950"/>
          <p14:tracePt t="77696" x="7410450" y="3536950"/>
          <p14:tracePt t="77708" x="7404100" y="3530600"/>
          <p14:tracePt t="77728" x="7404100" y="3524250"/>
          <p14:tracePt t="77736" x="7397750" y="3517900"/>
          <p14:tracePt t="77743" x="7391400" y="3517900"/>
          <p14:tracePt t="77754" x="7385050" y="3505200"/>
          <p14:tracePt t="77770" x="7378700" y="3498850"/>
          <p14:tracePt t="77787" x="7366000" y="3486150"/>
          <p14:tracePt t="77820" x="7359650" y="3486150"/>
          <p14:tracePt t="77837" x="7359650" y="3479800"/>
          <p14:tracePt t="77980" x="7353300" y="3473450"/>
          <p14:tracePt t="78244" x="7346950" y="3467100"/>
          <p14:tracePt t="78264" x="7346950" y="3460750"/>
          <p14:tracePt t="78272" x="7346950" y="3454400"/>
          <p14:tracePt t="78300" x="7353300" y="3454400"/>
          <p14:tracePt t="78305" x="7359650" y="3448050"/>
          <p14:tracePt t="78320" x="7366000" y="3441700"/>
          <p14:tracePt t="78337" x="7366000" y="3435350"/>
          <p14:tracePt t="78353" x="7385050" y="3429000"/>
          <p14:tracePt t="78370" x="7397750" y="3416300"/>
          <p14:tracePt t="78387" x="7404100" y="3409950"/>
          <p14:tracePt t="78403" x="7410450" y="3403600"/>
          <p14:tracePt t="78420" x="7416800" y="3403600"/>
          <p14:tracePt t="78656" x="7416800" y="3397250"/>
          <p14:tracePt t="78662" x="7429500" y="3390900"/>
          <p14:tracePt t="78686" x="7442200" y="3378200"/>
          <p14:tracePt t="78703" x="7448550" y="3359150"/>
          <p14:tracePt t="78720" x="7467600" y="3346450"/>
          <p14:tracePt t="78737" x="7480300" y="3314700"/>
          <p14:tracePt t="78754" x="7493000" y="3289300"/>
          <p14:tracePt t="78770" x="7512050" y="3270250"/>
          <p14:tracePt t="78787" x="7531100" y="3251200"/>
          <p14:tracePt t="78803" x="7543800" y="3225800"/>
          <p14:tracePt t="78820" x="7556500" y="3219450"/>
          <p14:tracePt t="78836" x="7569200" y="3206750"/>
          <p14:tracePt t="78854" x="7581900" y="3187700"/>
          <p14:tracePt t="78870" x="7600950" y="3175000"/>
          <p14:tracePt t="78886" x="7607300" y="3162300"/>
          <p14:tracePt t="78904" x="7620000" y="3162300"/>
          <p14:tracePt t="78920" x="7626350" y="3162300"/>
          <p14:tracePt t="78964" x="7632700" y="3162300"/>
          <p14:tracePt t="78976" x="7639050" y="3162300"/>
          <p14:tracePt t="78987" x="7639050" y="3155950"/>
          <p14:tracePt t="79003" x="7651750" y="3155950"/>
          <p14:tracePt t="79020" x="7658100" y="3155950"/>
          <p14:tracePt t="79037" x="7670800" y="3155950"/>
          <p14:tracePt t="79073" x="7677150" y="3155950"/>
          <p14:tracePt t="79093" x="7683500" y="3149600"/>
          <p14:tracePt t="79103" x="7689850" y="3143250"/>
          <p14:tracePt t="79136" x="7702550" y="3143250"/>
          <p14:tracePt t="79153" x="7734300" y="3130550"/>
          <p14:tracePt t="79170" x="7759700" y="3124200"/>
          <p14:tracePt t="79186" x="7791450" y="3124200"/>
          <p14:tracePt t="79203" x="7829550" y="3117850"/>
          <p14:tracePt t="79219" x="7867650" y="3111500"/>
          <p14:tracePt t="79237" x="7899400" y="3111500"/>
          <p14:tracePt t="79253" x="7918450" y="3111500"/>
          <p14:tracePt t="79270" x="7931150" y="3111500"/>
          <p14:tracePt t="79286" x="7943850" y="3111500"/>
          <p14:tracePt t="79303" x="7969250" y="3111500"/>
          <p14:tracePt t="79320" x="7988300" y="3111500"/>
          <p14:tracePt t="79336" x="8007350" y="3111500"/>
          <p14:tracePt t="79353" x="8045450" y="3111500"/>
          <p14:tracePt t="79369" x="8064500" y="3111500"/>
          <p14:tracePt t="79386" x="8083550" y="3111500"/>
          <p14:tracePt t="79403" x="8089900" y="3111500"/>
          <p14:tracePt t="79419" x="8102600" y="3111500"/>
          <p14:tracePt t="79453" x="8121650" y="3111500"/>
          <p14:tracePt t="79470" x="8134350" y="3111500"/>
          <p14:tracePt t="79486" x="8153400" y="3111500"/>
          <p14:tracePt t="79503" x="8178800" y="3111500"/>
          <p14:tracePt t="79519" x="8197850" y="3111500"/>
          <p14:tracePt t="79536" x="8216900" y="3117850"/>
          <p14:tracePt t="79573" x="8229600" y="3117850"/>
          <p14:tracePt t="79586" x="8242300" y="3117850"/>
          <p14:tracePt t="79603" x="8267700" y="3130550"/>
          <p14:tracePt t="79620" x="8299450" y="3136900"/>
          <p14:tracePt t="79624" x="8312150" y="3143250"/>
          <p14:tracePt t="79636" x="8343900" y="3149600"/>
          <p14:tracePt t="79653" x="8388350" y="3155950"/>
          <p14:tracePt t="79670" x="8407400" y="3162300"/>
          <p14:tracePt t="79686" x="8420100" y="3175000"/>
          <p14:tracePt t="79703" x="8439150" y="3175000"/>
          <p14:tracePt t="79720" x="8451850" y="3187700"/>
          <p14:tracePt t="79736" x="8470900" y="3200400"/>
          <p14:tracePt t="79753" x="8483600" y="3213100"/>
          <p14:tracePt t="79770" x="8502650" y="3219450"/>
          <p14:tracePt t="79786" x="8515350" y="3238500"/>
          <p14:tracePt t="79803" x="8534400" y="3251200"/>
          <p14:tracePt t="79819" x="8547100" y="3270250"/>
          <p14:tracePt t="79836" x="8566150" y="3282950"/>
          <p14:tracePt t="79853" x="8578850" y="3308350"/>
          <p14:tracePt t="79870" x="8585200" y="3327400"/>
          <p14:tracePt t="79886" x="8597900" y="3346450"/>
          <p14:tracePt t="79903" x="8610600" y="3359150"/>
          <p14:tracePt t="79919" x="8616950" y="3378200"/>
          <p14:tracePt t="79936" x="8623300" y="3397250"/>
          <p14:tracePt t="79953" x="8636000" y="3416300"/>
          <p14:tracePt t="79969" x="8642350" y="3435350"/>
          <p14:tracePt t="79986" x="8648700" y="3448050"/>
          <p14:tracePt t="80003" x="8661400" y="3460750"/>
          <p14:tracePt t="80019" x="8661400" y="3467100"/>
          <p14:tracePt t="80036" x="8661400" y="3486150"/>
          <p14:tracePt t="80053" x="8667750" y="3505200"/>
          <p14:tracePt t="80070" x="8674100" y="3524250"/>
          <p14:tracePt t="80089" x="8674100" y="3543300"/>
          <p14:tracePt t="80103" x="8674100" y="3562350"/>
          <p14:tracePt t="80120" x="8674100" y="3594100"/>
          <p14:tracePt t="80125" x="8674100" y="3606800"/>
          <p14:tracePt t="80136" x="8674100" y="3613150"/>
          <p14:tracePt t="80153" x="8674100" y="3644900"/>
          <p14:tracePt t="80170" x="8674100" y="3670300"/>
          <p14:tracePt t="80186" x="8674100" y="3702050"/>
          <p14:tracePt t="80203" x="8667750" y="3733800"/>
          <p14:tracePt t="80219" x="8655050" y="3778250"/>
          <p14:tracePt t="80236" x="8642350" y="3810000"/>
          <p14:tracePt t="80253" x="8629650" y="3848100"/>
          <p14:tracePt t="80269" x="8629650" y="3860800"/>
          <p14:tracePt t="80286" x="8629650" y="3867150"/>
          <p14:tracePt t="80302" x="8616950" y="3879850"/>
          <p14:tracePt t="80318" x="8616950" y="3892550"/>
          <p14:tracePt t="80334" x="8597900" y="3911600"/>
          <p14:tracePt t="80351" x="8585200" y="3924300"/>
          <p14:tracePt t="80368" x="8572500" y="3943350"/>
          <p14:tracePt t="80386" x="8559800" y="3962400"/>
          <p14:tracePt t="80403" x="8547100" y="3975100"/>
          <p14:tracePt t="80419" x="8540750" y="3975100"/>
          <p14:tracePt t="80436" x="8534400" y="3987800"/>
          <p14:tracePt t="80453" x="8515350" y="4000500"/>
          <p14:tracePt t="80470" x="8489950" y="4025900"/>
          <p14:tracePt t="80486" x="8464550" y="4038600"/>
          <p14:tracePt t="80503" x="8439150" y="4057650"/>
          <p14:tracePt t="80519" x="8413750" y="4070350"/>
          <p14:tracePt t="80536" x="8375650" y="4083050"/>
          <p14:tracePt t="80553" x="8343900" y="4089400"/>
          <p14:tracePt t="80570" x="8331200" y="4095750"/>
          <p14:tracePt t="80586" x="8312150" y="4102100"/>
          <p14:tracePt t="80602" x="8293100" y="4102100"/>
          <p14:tracePt t="80619" x="8267700" y="4102100"/>
          <p14:tracePt t="80636" x="8248650" y="4102100"/>
          <p14:tracePt t="80642" x="8242300" y="4108450"/>
          <p14:tracePt t="80653" x="8223250" y="4108450"/>
          <p14:tracePt t="80670" x="8204200" y="4108450"/>
          <p14:tracePt t="80686" x="8185150" y="4108450"/>
          <p14:tracePt t="80702" x="8166100" y="4108450"/>
          <p14:tracePt t="80719" x="8153400" y="4108450"/>
          <p14:tracePt t="80736" x="8140700" y="4108450"/>
          <p14:tracePt t="80753" x="8115300" y="4095750"/>
          <p14:tracePt t="80770" x="8096250" y="4089400"/>
          <p14:tracePt t="80786" x="8077200" y="4076700"/>
          <p14:tracePt t="80802" x="8064500" y="4057650"/>
          <p14:tracePt t="80819" x="8045450" y="4044950"/>
          <p14:tracePt t="80836" x="8026400" y="4038600"/>
          <p14:tracePt t="80853" x="8013700" y="4025900"/>
          <p14:tracePt t="80870" x="8001000" y="4019550"/>
          <p14:tracePt t="80886" x="7988300" y="4013200"/>
          <p14:tracePt t="80903" x="7981950" y="4000500"/>
          <p14:tracePt t="80919" x="7981950" y="3975100"/>
          <p14:tracePt t="80936" x="7962900" y="3962400"/>
          <p14:tracePt t="80953" x="7962900" y="3943350"/>
          <p14:tracePt t="80969" x="7956550" y="3911600"/>
          <p14:tracePt t="80986" x="7956550" y="3898900"/>
          <p14:tracePt t="81002" x="7956550" y="3879850"/>
          <p14:tracePt t="81019" x="7956550" y="3867150"/>
          <p14:tracePt t="81054" x="7956550" y="3854450"/>
          <p14:tracePt t="81069" x="7956550" y="3848100"/>
          <p14:tracePt t="81086" x="7956550" y="3841750"/>
          <p14:tracePt t="81119" x="7962900" y="3841750"/>
          <p14:tracePt t="81136" x="7969250" y="3841750"/>
          <p14:tracePt t="81154" x="7981950" y="3835400"/>
          <p14:tracePt t="81169" x="7988300" y="3835400"/>
          <p14:tracePt t="81186" x="8007350" y="3835400"/>
          <p14:tracePt t="81202" x="8026400" y="3835400"/>
          <p14:tracePt t="81219" x="8045450" y="3835400"/>
          <p14:tracePt t="81236" x="8070850" y="3835400"/>
          <p14:tracePt t="81252" x="8102600" y="3835400"/>
          <p14:tracePt t="81255" x="8108950" y="3835400"/>
          <p14:tracePt t="81269" x="8128000" y="3835400"/>
          <p14:tracePt t="81286" x="8147050" y="3841750"/>
          <p14:tracePt t="81302" x="8166100" y="3848100"/>
          <p14:tracePt t="81319" x="8185150" y="3860800"/>
          <p14:tracePt t="81336" x="8210550" y="3879850"/>
          <p14:tracePt t="81352" x="8223250" y="3886200"/>
          <p14:tracePt t="81369" x="8242300" y="3892550"/>
          <p14:tracePt t="81386" x="8248650" y="3898900"/>
          <p14:tracePt t="81415" x="8255000" y="3905250"/>
          <p14:tracePt t="81444" x="8261350" y="3911600"/>
          <p14:tracePt t="81460" x="8267700" y="3911600"/>
          <p14:tracePt t="81472" x="8274050" y="3917950"/>
          <p14:tracePt t="81480" x="8274050" y="3924300"/>
          <p14:tracePt t="81485" x="8280400" y="3924300"/>
          <p14:tracePt t="81503" x="8286750" y="3930650"/>
          <p14:tracePt t="81519" x="8299450" y="3943350"/>
          <p14:tracePt t="81536" x="8305800" y="3943350"/>
          <p14:tracePt t="81553" x="8312150" y="3949700"/>
          <p14:tracePt t="81555" x="8318500" y="3956050"/>
          <p14:tracePt t="81620" x="8324850" y="3956050"/>
          <p14:tracePt t="81700" x="8331200" y="3962400"/>
          <p14:tracePt t="81744" x="8331200" y="3968750"/>
          <p14:tracePt t="81756" x="8331200" y="3975100"/>
          <p14:tracePt t="81764" x="8331200" y="3981450"/>
          <p14:tracePt t="81769" x="8331200" y="3987800"/>
          <p14:tracePt t="81785" x="8337550" y="4000500"/>
          <p14:tracePt t="81802" x="8337550" y="4006850"/>
          <p14:tracePt t="81819" x="8343900" y="4013200"/>
          <p14:tracePt t="81864" x="8343900" y="4019550"/>
          <p14:tracePt t="81876" x="8350250" y="4025900"/>
          <p14:tracePt t="81908" x="8350250" y="4032250"/>
          <p14:tracePt t="81948" x="8350250" y="4038600"/>
          <p14:tracePt t="81952" x="8350250" y="4044950"/>
          <p14:tracePt t="81969" x="8350250" y="4057650"/>
          <p14:tracePt t="81986" x="8350250" y="4076700"/>
          <p14:tracePt t="82002" x="8350250" y="4095750"/>
          <p14:tracePt t="82019" x="8350250" y="4114800"/>
          <p14:tracePt t="82035" x="8350250" y="4121150"/>
          <p14:tracePt t="82052" x="8350250" y="4127500"/>
          <p14:tracePt t="82069" x="8350250" y="4133850"/>
          <p14:tracePt t="82086" x="8350250" y="4140200"/>
          <p14:tracePt t="82102" x="8350250" y="4146550"/>
          <p14:tracePt t="82124" x="8350250" y="4152900"/>
          <p14:tracePt t="82135" x="8350250" y="4159250"/>
          <p14:tracePt t="82263" x="8350250" y="4165600"/>
          <p14:tracePt t="82268" x="8343900" y="4165600"/>
          <p14:tracePt t="82275" x="8343900" y="4171950"/>
          <p14:tracePt t="82289" x="8337550" y="4171950"/>
          <p14:tracePt t="82302" x="8331200" y="4171950"/>
          <p14:tracePt t="82319" x="8324850" y="4171950"/>
          <p14:tracePt t="82335" x="8312150" y="4178300"/>
          <p14:tracePt t="82352" x="8305800" y="4178300"/>
          <p14:tracePt t="82369" x="8280400" y="4184650"/>
          <p14:tracePt t="82386" x="8261350" y="4184650"/>
          <p14:tracePt t="82402" x="8248650" y="4184650"/>
          <p14:tracePt t="82419" x="8223250" y="4184650"/>
          <p14:tracePt t="82435" x="8204200" y="4191000"/>
          <p14:tracePt t="82452" x="8185150" y="4191000"/>
          <p14:tracePt t="82469" x="8166100" y="4191000"/>
          <p14:tracePt t="82484" x="8159750" y="4191000"/>
          <p14:tracePt t="82501" x="8153400" y="4191000"/>
          <p14:tracePt t="82518" x="8134350" y="4191000"/>
          <p14:tracePt t="82534" x="8108950" y="4191000"/>
          <p14:tracePt t="82552" x="8070850" y="4191000"/>
          <p14:tracePt t="82569" x="8013700" y="4191000"/>
          <p14:tracePt t="82586" x="7956550" y="4191000"/>
          <p14:tracePt t="82602" x="7912100" y="4184650"/>
          <p14:tracePt t="82619" x="7886700" y="4178300"/>
          <p14:tracePt t="82635" x="7867650" y="4178300"/>
          <p14:tracePt t="82652" x="7842250" y="4165600"/>
          <p14:tracePt t="82669" x="7842250" y="4159250"/>
          <p14:tracePt t="82686" x="7829550" y="4159250"/>
          <p14:tracePt t="82748" x="7823200" y="4159250"/>
          <p14:tracePt t="82764" x="7823200" y="4152900"/>
          <p14:tracePt t="82769" x="7816850" y="4152900"/>
          <p14:tracePt t="82789" x="7810500" y="4146550"/>
          <p14:tracePt t="82836" x="7804150" y="4140200"/>
          <p14:tracePt t="82848" x="7804150" y="4133850"/>
          <p14:tracePt t="82854" x="7797800" y="4127500"/>
          <p14:tracePt t="82869" x="7797800" y="4114800"/>
          <p14:tracePt t="82885" x="7797800" y="4108450"/>
          <p14:tracePt t="82902" x="7797800" y="4095750"/>
          <p14:tracePt t="82998" x="7797800" y="4089400"/>
          <p14:tracePt t="83401" x="7797800" y="4083050"/>
          <p14:tracePt t="83557" x="7797800" y="4076700"/>
          <p14:tracePt t="83576" x="7797800" y="4070350"/>
          <p14:tracePt t="83621" x="7797800" y="4064000"/>
          <p14:tracePt t="83642" x="7797800" y="4057650"/>
          <p14:tracePt t="83654" x="7797800" y="4051300"/>
          <p14:tracePt t="83678" x="7797800" y="4044950"/>
          <p14:tracePt t="83686" x="7797800" y="4038600"/>
          <p14:tracePt t="83694" x="7797800" y="4032250"/>
          <p14:tracePt t="83706" x="7797800" y="4025900"/>
          <p14:tracePt t="83719" x="7797800" y="4019550"/>
          <p14:tracePt t="83736" x="7797800" y="4000500"/>
          <p14:tracePt t="83752" x="7797800" y="3987800"/>
          <p14:tracePt t="83768" x="7797800" y="3975100"/>
          <p14:tracePt t="83785" x="7804150" y="3962400"/>
          <p14:tracePt t="83802" x="7804150" y="3943350"/>
          <p14:tracePt t="83818" x="7804150" y="3937000"/>
          <p14:tracePt t="83836" x="7810500" y="3924300"/>
          <p14:tracePt t="83852" x="7810500" y="3917950"/>
          <p14:tracePt t="83868" x="7810500" y="3911600"/>
          <p14:tracePt t="83885" x="7816850" y="3898900"/>
          <p14:tracePt t="83901" x="7816850" y="3886200"/>
          <p14:tracePt t="83918" x="7816850" y="3873500"/>
          <p14:tracePt t="83935" x="7816850" y="3860800"/>
          <p14:tracePt t="83952" x="7823200" y="3848100"/>
          <p14:tracePt t="83968" x="7823200" y="3829050"/>
          <p14:tracePt t="83985" x="7823200" y="3816350"/>
          <p14:tracePt t="84001" x="7823200" y="3797300"/>
          <p14:tracePt t="84018" x="7823200" y="3784600"/>
          <p14:tracePt t="84036" x="7823200" y="3765550"/>
          <p14:tracePt t="84052" x="7823200" y="3752850"/>
          <p14:tracePt t="84069" x="7823200" y="3740150"/>
          <p14:tracePt t="84085" x="7823200" y="3733800"/>
          <p14:tracePt t="84266" x="7823200" y="3727450"/>
          <p14:tracePt t="84274" x="7823200" y="3721100"/>
          <p14:tracePt t="84297" x="7823200" y="3714750"/>
          <p14:tracePt t="84306" x="7823200" y="3708400"/>
          <p14:tracePt t="84322" x="7823200" y="3702050"/>
          <p14:tracePt t="84335" x="7823200" y="3689350"/>
          <p14:tracePt t="84352" x="7823200" y="3676650"/>
          <p14:tracePt t="84609" x="7829550" y="3676650"/>
          <p14:tracePt t="84621" x="7835900" y="3676650"/>
          <p14:tracePt t="84633" x="7842250" y="3676650"/>
          <p14:tracePt t="84644" x="7848600" y="3676650"/>
          <p14:tracePt t="84665" x="7854950" y="3676650"/>
          <p14:tracePt t="84671" x="7861300" y="3670300"/>
          <p14:tracePt t="84684" x="7867650" y="3663950"/>
          <p14:tracePt t="84700" x="7874000" y="3663950"/>
          <p14:tracePt t="84718" x="7886700" y="3663950"/>
          <p14:tracePt t="84734" x="7893050" y="3657600"/>
          <p14:tracePt t="84751" x="7899400" y="3657600"/>
          <p14:tracePt t="84768" x="7912100" y="3657600"/>
          <p14:tracePt t="84785" x="7931150" y="3657600"/>
          <p14:tracePt t="84801" x="7943850" y="3657600"/>
          <p14:tracePt t="84818" x="7956550" y="3657600"/>
          <p14:tracePt t="84990" x="7962900" y="3657600"/>
          <p14:tracePt t="84998" x="7969250" y="3657600"/>
          <p14:tracePt t="85003" x="7975600" y="3657600"/>
          <p14:tracePt t="85018" x="7981950" y="3657600"/>
          <p14:tracePt t="85035" x="8001000" y="3657600"/>
          <p14:tracePt t="85052" x="8020050" y="3657600"/>
          <p14:tracePt t="85068" x="8039100" y="3657600"/>
          <p14:tracePt t="85085" x="8051800" y="3657600"/>
          <p14:tracePt t="85101" x="8070850" y="3657600"/>
          <p14:tracePt t="85118" x="8083550" y="3657600"/>
          <p14:tracePt t="85136" x="8102600" y="3657600"/>
          <p14:tracePt t="85152" x="8115300" y="3657600"/>
          <p14:tracePt t="85168" x="8128000" y="3657600"/>
          <p14:tracePt t="85184" x="8140700" y="3657600"/>
          <p14:tracePt t="85201" x="8147050" y="3657600"/>
          <p14:tracePt t="85218" x="8159750" y="3657600"/>
          <p14:tracePt t="85234" x="8172450" y="3657600"/>
          <p14:tracePt t="85251" x="8178800" y="3644900"/>
          <p14:tracePt t="85268" x="8191500" y="3638550"/>
          <p14:tracePt t="85285" x="8210550" y="3638550"/>
          <p14:tracePt t="85301" x="8223250" y="3625850"/>
          <p14:tracePt t="85318" x="8229600" y="3619500"/>
          <p14:tracePt t="85335" x="8242300" y="3613150"/>
          <p14:tracePt t="85351" x="8255000" y="3606800"/>
          <p14:tracePt t="85368" x="8267700" y="3600450"/>
          <p14:tracePt t="85385" x="8274050" y="3594100"/>
          <p14:tracePt t="85401" x="8286750" y="3594100"/>
          <p14:tracePt t="85418" x="8299450" y="3594100"/>
          <p14:tracePt t="85434" x="8318500" y="3581400"/>
          <p14:tracePt t="85451" x="8343900" y="3581400"/>
          <p14:tracePt t="85468" x="8375650" y="3581400"/>
          <p14:tracePt t="85484" x="8420100" y="3581400"/>
          <p14:tracePt t="85501" x="8470900" y="3575050"/>
          <p14:tracePt t="85517" x="8515350" y="3568700"/>
          <p14:tracePt t="85533" x="8553450" y="3556000"/>
          <p14:tracePt t="85550" x="8572500" y="3556000"/>
          <p14:tracePt t="85567" x="8591550" y="3549650"/>
          <p14:tracePt t="85584" x="8597900" y="3549650"/>
          <p14:tracePt t="85630" x="8604250" y="3549650"/>
          <p14:tracePt t="85636" x="8616950" y="3549650"/>
          <p14:tracePt t="85652" x="8629650" y="3543300"/>
          <p14:tracePt t="85668" x="8655050" y="3543300"/>
          <p14:tracePt t="85684" x="8705850" y="3543300"/>
          <p14:tracePt t="85688" x="8718550" y="3543300"/>
          <p14:tracePt t="85701" x="8763000" y="3543300"/>
          <p14:tracePt t="85717" x="8826500" y="3543300"/>
          <p14:tracePt t="85735" x="8928100" y="3543300"/>
          <p14:tracePt t="85751" x="9004300" y="3543300"/>
          <p14:tracePt t="85767" x="9080500" y="3543300"/>
          <p14:tracePt t="85783" x="9137650" y="3536950"/>
          <p14:tracePt t="85800" x="9175750" y="3524250"/>
          <p14:tracePt t="85817" x="9207500" y="3524250"/>
          <p14:tracePt t="85834" x="9239250" y="3524250"/>
          <p14:tracePt t="85851" x="9264650" y="3524250"/>
          <p14:tracePt t="85868" x="9296400" y="3517900"/>
          <p14:tracePt t="85884" x="9334500" y="3511550"/>
          <p14:tracePt t="85901" x="9385300" y="3505200"/>
          <p14:tracePt t="85917" x="9429750" y="3505200"/>
          <p14:tracePt t="85934" x="9467850" y="3505200"/>
          <p14:tracePt t="85951" x="9493250" y="3505200"/>
          <p14:tracePt t="85967" x="9499600" y="3505200"/>
          <p14:tracePt t="85984" x="9505950" y="3505200"/>
          <p14:tracePt t="86598" x="9505950" y="3511550"/>
          <p14:tracePt t="86602" x="9505950" y="3524250"/>
          <p14:tracePt t="86617" x="9480550" y="3568700"/>
          <p14:tracePt t="86634" x="9417050" y="3619500"/>
          <p14:tracePt t="86651" x="9271000" y="3676650"/>
          <p14:tracePt t="86668" x="9131300" y="3746500"/>
          <p14:tracePt t="86684" x="9055100" y="3778250"/>
          <p14:tracePt t="86700" x="8991600" y="3816350"/>
          <p14:tracePt t="86706" x="8966200" y="3829050"/>
          <p14:tracePt t="86717" x="8890000" y="3854450"/>
          <p14:tracePt t="86734" x="8788400" y="3898900"/>
          <p14:tracePt t="86751" x="8667750" y="3949700"/>
          <p14:tracePt t="86768" x="8572500" y="3975100"/>
          <p14:tracePt t="86784" x="8464550" y="4006850"/>
          <p14:tracePt t="86801" x="8337550" y="4032250"/>
          <p14:tracePt t="86817" x="8191500" y="4070350"/>
          <p14:tracePt t="86833" x="8039100" y="4102100"/>
          <p14:tracePt t="86850" x="7823200" y="4184650"/>
          <p14:tracePt t="86867" x="7512050" y="4267200"/>
          <p14:tracePt t="86883" x="7004050" y="4400550"/>
          <p14:tracePt t="86900" x="6616700" y="4502150"/>
          <p14:tracePt t="86917" x="6292850" y="4591050"/>
          <p14:tracePt t="86934" x="6007100" y="4660900"/>
          <p14:tracePt t="86951" x="5746750" y="4724400"/>
          <p14:tracePt t="86968" x="5422900" y="4826000"/>
          <p14:tracePt t="86984" x="5200650" y="4895850"/>
          <p14:tracePt t="87000" x="4978400" y="4978400"/>
          <p14:tracePt t="87017" x="4749800" y="5054600"/>
          <p14:tracePt t="87034" x="4597400" y="5124450"/>
          <p14:tracePt t="87050" x="4451350" y="5181600"/>
          <p14:tracePt t="87053" x="4419600" y="5187950"/>
          <p14:tracePt t="87067" x="4337050" y="5213350"/>
          <p14:tracePt t="87084" x="4235450" y="5238750"/>
          <p14:tracePt t="87100" x="4114800" y="5270500"/>
          <p14:tracePt t="87117" x="4006850" y="5289550"/>
          <p14:tracePt t="87134" x="3917950" y="5302250"/>
          <p14:tracePt t="87150" x="3841750" y="5308600"/>
          <p14:tracePt t="87167" x="3740150" y="5308600"/>
          <p14:tracePt t="87184" x="3651250" y="5308600"/>
          <p14:tracePt t="87200" x="3575050" y="5308600"/>
          <p14:tracePt t="87217" x="3511550" y="5308600"/>
          <p14:tracePt t="87224" x="3479800" y="5308600"/>
          <p14:tracePt t="87234" x="3454400" y="5302250"/>
          <p14:tracePt t="87250" x="3390900" y="5283200"/>
          <p14:tracePt t="87267" x="3308350" y="5264150"/>
          <p14:tracePt t="87284" x="3244850" y="5257800"/>
          <p14:tracePt t="87300" x="3181350" y="5251450"/>
          <p14:tracePt t="87317" x="3124200" y="5238750"/>
          <p14:tracePt t="87334" x="3073400" y="5238750"/>
          <p14:tracePt t="87350" x="3016250" y="5232400"/>
          <p14:tracePt t="87367" x="2940050" y="5232400"/>
          <p14:tracePt t="87384" x="2876550" y="5232400"/>
          <p14:tracePt t="87400" x="2832100" y="5232400"/>
          <p14:tracePt t="87417" x="2794000" y="5232400"/>
          <p14:tracePt t="87434" x="2749550" y="5232400"/>
          <p14:tracePt t="87450" x="2692400" y="5226050"/>
          <p14:tracePt t="87467" x="2628900" y="5207000"/>
          <p14:tracePt t="87484" x="2597150" y="5200650"/>
          <p14:tracePt t="87500" x="2578100" y="5194300"/>
          <p14:tracePt t="87517" x="2571750" y="5194300"/>
          <p14:tracePt t="87534" x="2565400" y="5194300"/>
          <p14:tracePt t="87558" x="2565400" y="5187950"/>
          <p14:tracePt t="87570" x="2565400" y="5181600"/>
          <p14:tracePt t="87584" x="2565400" y="5162550"/>
          <p14:tracePt t="87600" x="2571750" y="5143500"/>
          <p14:tracePt t="87617" x="2590800" y="5130800"/>
          <p14:tracePt t="87633" x="2635250" y="5105400"/>
          <p14:tracePt t="87650" x="2705100" y="5067300"/>
          <p14:tracePt t="87667" x="2819400" y="5035550"/>
          <p14:tracePt t="87683" x="2876550" y="5022850"/>
          <p14:tracePt t="87700" x="2889250" y="5022850"/>
          <p14:tracePt t="87794" x="2882900" y="5022850"/>
          <p14:tracePt t="87802" x="2863850" y="5022850"/>
          <p14:tracePt t="87807" x="2838450" y="5022850"/>
          <p14:tracePt t="87817" x="2813050" y="5022850"/>
          <p14:tracePt t="87833" x="2755900" y="5022850"/>
          <p14:tracePt t="87850" x="2705100" y="5022850"/>
          <p14:tracePt t="87867" x="2660650" y="5022850"/>
          <p14:tracePt t="87883" x="2641600" y="5022850"/>
          <p14:tracePt t="87900" x="2628900" y="5022850"/>
          <p14:tracePt t="88014" x="2635250" y="5022850"/>
          <p14:tracePt t="88022" x="2647950" y="5022850"/>
          <p14:tracePt t="88033" x="2686050" y="5022850"/>
          <p14:tracePt t="88050" x="2755900" y="5022850"/>
          <p14:tracePt t="88067" x="2838450" y="5022850"/>
          <p14:tracePt t="88083" x="2857500" y="5022850"/>
          <p14:tracePt t="88100" x="2863850" y="5022850"/>
          <p14:tracePt t="88133" x="2857500" y="5035550"/>
          <p14:tracePt t="88150" x="2806700" y="5041900"/>
          <p14:tracePt t="88167" x="2698750" y="5054600"/>
          <p14:tracePt t="88184" x="2641600" y="5054600"/>
          <p14:tracePt t="88200" x="2622550" y="5054600"/>
          <p14:tracePt t="88274" x="2616200" y="5054600"/>
          <p14:tracePt t="88286" x="2616200" y="5060950"/>
          <p14:tracePt t="88294" x="2628900" y="5060950"/>
          <p14:tracePt t="88300" x="2647950" y="5060950"/>
          <p14:tracePt t="88317" x="2711450" y="5060950"/>
          <p14:tracePt t="88333" x="2813050" y="5060950"/>
          <p14:tracePt t="88350" x="2895600" y="5060950"/>
          <p14:tracePt t="88367" x="2940050" y="5060950"/>
          <p14:tracePt t="88426" x="2933700" y="5060950"/>
          <p14:tracePt t="88431" x="2908300" y="5060950"/>
          <p14:tracePt t="88450" x="2832100" y="5073650"/>
          <p14:tracePt t="88467" x="2711450" y="5086350"/>
          <p14:tracePt t="88484" x="2609850" y="5092700"/>
          <p14:tracePt t="88500" x="2501900" y="5092700"/>
          <p14:tracePt t="88517" x="2457450" y="5092700"/>
          <p14:tracePt t="88533" x="2451100" y="5092700"/>
          <p14:tracePt t="88582" x="2457450" y="5092700"/>
          <p14:tracePt t="88588" x="2489200" y="5092700"/>
          <p14:tracePt t="88600" x="2546350" y="5092700"/>
          <p14:tracePt t="88617" x="2616200" y="5092700"/>
          <p14:tracePt t="88633" x="2673350" y="5092700"/>
          <p14:tracePt t="88650" x="2679700" y="5092700"/>
          <p14:tracePt t="88683" x="2667000" y="5105400"/>
          <p14:tracePt t="88700" x="2552700" y="5137150"/>
          <p14:tracePt t="88716" x="2419350" y="5162550"/>
          <p14:tracePt t="88733" x="2292350" y="5168900"/>
          <p14:tracePt t="88738" x="2260600" y="5175250"/>
          <p14:tracePt t="88750" x="2197100" y="5181600"/>
          <p14:tracePt t="88767" x="2159000" y="5194300"/>
          <p14:tracePt t="88783" x="2152650" y="5200650"/>
          <p14:tracePt t="88878" x="2146300" y="5200650"/>
          <p14:tracePt t="88883" x="2127250" y="5207000"/>
          <p14:tracePt t="88900" x="2070100" y="5219700"/>
          <p14:tracePt t="88916" x="1981200" y="5232400"/>
          <p14:tracePt t="88933" x="1892300" y="5245100"/>
          <p14:tracePt t="88950" x="1784350" y="5264150"/>
          <p14:tracePt t="88967" x="1676400" y="5283200"/>
          <p14:tracePt t="88969" x="1657350" y="5283200"/>
          <p14:tracePt t="88984" x="1549400" y="5289550"/>
          <p14:tracePt t="89000" x="1447800" y="5295900"/>
          <p14:tracePt t="89016" x="1365250" y="5295900"/>
          <p14:tracePt t="89032" x="1282700" y="5295900"/>
          <p14:tracePt t="89049" x="1206500" y="5314950"/>
          <p14:tracePt t="89066" x="1136650" y="5327650"/>
          <p14:tracePt t="89083" x="1060450" y="5346700"/>
          <p14:tracePt t="89100" x="990600" y="5353050"/>
          <p14:tracePt t="89116" x="927100" y="5365750"/>
          <p14:tracePt t="89133" x="895350" y="5365750"/>
          <p14:tracePt t="89150" x="850900" y="5372100"/>
          <p14:tracePt t="89166" x="812800" y="5378450"/>
          <p14:tracePt t="89183" x="787400" y="5378450"/>
          <p14:tracePt t="89249" x="781050" y="5378450"/>
          <p14:tracePt t="89450" x="787400" y="5378450"/>
          <p14:tracePt t="89455" x="793750" y="5378450"/>
          <p14:tracePt t="89466" x="793750" y="5384800"/>
          <p14:tracePt t="89483" x="812800" y="5384800"/>
          <p14:tracePt t="89500" x="831850" y="5384800"/>
          <p14:tracePt t="89516" x="857250" y="5391150"/>
          <p14:tracePt t="89533" x="895350" y="5391150"/>
          <p14:tracePt t="89549" x="927100" y="5391150"/>
          <p14:tracePt t="89566" x="958850" y="5391150"/>
          <p14:tracePt t="89583" x="990600" y="5391150"/>
          <p14:tracePt t="89599" x="1016000" y="5391150"/>
          <p14:tracePt t="89616" x="1035050" y="5391150"/>
          <p14:tracePt t="89633" x="1054100" y="5391150"/>
          <p14:tracePt t="89649" x="1060450" y="5391150"/>
          <p14:tracePt t="89666" x="1066800" y="5391150"/>
          <p14:tracePt t="89718" x="1073150" y="5391150"/>
          <p14:tracePt t="89723" x="1079500" y="5391150"/>
          <p14:tracePt t="89738" x="1085850" y="5391150"/>
          <p14:tracePt t="89749" x="1098550" y="5391150"/>
          <p14:tracePt t="89766" x="1104900" y="5391150"/>
          <p14:tracePt t="89783" x="1117600" y="5391150"/>
          <p14:tracePt t="89800" x="1130300" y="5391150"/>
          <p14:tracePt t="89816" x="1143000" y="5391150"/>
          <p14:tracePt t="89833" x="1168400" y="5391150"/>
          <p14:tracePt t="89849" x="1193800" y="5391150"/>
          <p14:tracePt t="89866" x="1225550" y="5391150"/>
          <p14:tracePt t="89883" x="1270000" y="5391150"/>
          <p14:tracePt t="89900" x="1327150" y="5391150"/>
          <p14:tracePt t="89916" x="1377950" y="5391150"/>
          <p14:tracePt t="89933" x="1435100" y="5391150"/>
          <p14:tracePt t="89949" x="1479550" y="5391150"/>
          <p14:tracePt t="89966" x="1517650" y="5391150"/>
          <p14:tracePt t="89983" x="1536700" y="5384800"/>
          <p14:tracePt t="90000" x="1543050" y="5384800"/>
          <p14:tracePt t="90016" x="1549400" y="5384800"/>
          <p14:tracePt t="90033" x="1568450" y="5378450"/>
          <p14:tracePt t="90050" x="1581150" y="5372100"/>
          <p14:tracePt t="90066" x="1606550" y="5365750"/>
          <p14:tracePt t="90083" x="1638300" y="5353050"/>
          <p14:tracePt t="90099" x="1651000" y="5346700"/>
          <p14:tracePt t="90116" x="1663700" y="5346700"/>
          <p14:tracePt t="90133" x="1670050" y="5346700"/>
          <p14:tracePt t="90232" x="1670050" y="5340350"/>
          <p14:tracePt t="90244" x="1676400" y="5340350"/>
          <p14:tracePt t="90276" x="1676400" y="5334000"/>
          <p14:tracePt t="90292" x="1682750" y="5334000"/>
          <p14:tracePt t="90312" x="1682750" y="5327650"/>
          <p14:tracePt t="90324" x="1689100" y="5327650"/>
          <p14:tracePt t="90432" x="1695450" y="5327650"/>
          <p14:tracePt t="90437" x="1701800" y="5327650"/>
          <p14:tracePt t="90449" x="1733550" y="5327650"/>
          <p14:tracePt t="90466" x="1809750" y="5327650"/>
          <p14:tracePt t="90483" x="1930400" y="5327650"/>
          <p14:tracePt t="90499" x="2057400" y="5327650"/>
          <p14:tracePt t="90516" x="2152650" y="5327650"/>
          <p14:tracePt t="90533" x="2216150" y="5327650"/>
          <p14:tracePt t="90535" x="2228850" y="5327650"/>
          <p14:tracePt t="90550" x="2247900" y="5327650"/>
          <p14:tracePt t="90566" x="2286000" y="5327650"/>
          <p14:tracePt t="90583" x="2336800" y="5327650"/>
          <p14:tracePt t="90599" x="2419350" y="5327650"/>
          <p14:tracePt t="90616" x="2597150" y="5302250"/>
          <p14:tracePt t="90633" x="2851150" y="5251450"/>
          <p14:tracePt t="90650" x="3111500" y="5194300"/>
          <p14:tracePt t="90666" x="3371850" y="5099050"/>
          <p14:tracePt t="90682" x="3587750" y="5003800"/>
          <p14:tracePt t="90699" x="3727450" y="4927600"/>
          <p14:tracePt t="90716" x="3784600" y="4876800"/>
          <p14:tracePt t="90733" x="3803650" y="4832350"/>
          <p14:tracePt t="90750" x="3810000" y="4813300"/>
          <p14:tracePt t="90766" x="3810000" y="4794250"/>
          <p14:tracePt t="90782" x="3810000" y="4781550"/>
          <p14:tracePt t="90848" x="3803650" y="4775200"/>
          <p14:tracePt t="90856" x="3803650" y="4768850"/>
          <p14:tracePt t="90866" x="3771900" y="4762500"/>
          <p14:tracePt t="90882" x="3714750" y="4749800"/>
          <p14:tracePt t="90899" x="3638550" y="4724400"/>
          <p14:tracePt t="90916" x="3536950" y="4699000"/>
          <p14:tracePt t="90932" x="3467100" y="4673600"/>
          <p14:tracePt t="90949" x="3422650" y="4648200"/>
          <p14:tracePt t="90966" x="3390900" y="4641850"/>
          <p14:tracePt t="90982" x="3371850" y="4629150"/>
          <p14:tracePt t="90999" x="3352800" y="4616450"/>
          <p14:tracePt t="91032" x="3352800" y="4597400"/>
          <p14:tracePt t="91049" x="3352800" y="4572000"/>
          <p14:tracePt t="91066" x="3352800" y="4546600"/>
          <p14:tracePt t="91083" x="3352800" y="4508500"/>
          <p14:tracePt t="91099" x="3352800" y="4464050"/>
          <p14:tracePt t="91116" x="3352800" y="4419600"/>
          <p14:tracePt t="91133" x="3352800" y="4362450"/>
          <p14:tracePt t="91149" x="3384550" y="4311650"/>
          <p14:tracePt t="91166" x="3422650" y="4248150"/>
          <p14:tracePt t="91182" x="3479800" y="4191000"/>
          <p14:tracePt t="91198" x="3524250" y="4121150"/>
          <p14:tracePt t="91215" x="3562350" y="4057650"/>
          <p14:tracePt t="91231" x="3594100" y="4019550"/>
          <p14:tracePt t="91248" x="3613150" y="3975100"/>
          <p14:tracePt t="91265" x="3625850" y="3937000"/>
          <p14:tracePt t="91282" x="3625850" y="3911600"/>
          <p14:tracePt t="91299" x="3638550" y="3873500"/>
          <p14:tracePt t="91315" x="3644900" y="3860800"/>
          <p14:tracePt t="91332" x="3644900" y="3841750"/>
          <p14:tracePt t="91349" x="3644900" y="3829050"/>
          <p14:tracePt t="91366" x="3644900" y="3816350"/>
          <p14:tracePt t="91382" x="3644900" y="3810000"/>
          <p14:tracePt t="91399" x="3644900" y="3797300"/>
          <p14:tracePt t="91415" x="3651250" y="3771900"/>
          <p14:tracePt t="91432" x="3657600" y="3746500"/>
          <p14:tracePt t="91449" x="3683000" y="3708400"/>
          <p14:tracePt t="91466" x="3695700" y="3689350"/>
          <p14:tracePt t="91482" x="3702050" y="3663950"/>
          <p14:tracePt t="91499" x="3714750" y="3651250"/>
          <p14:tracePt t="91516" x="3714750" y="3638550"/>
          <p14:tracePt t="91549" x="3714750" y="3619500"/>
          <p14:tracePt t="91566" x="3714750" y="3606800"/>
          <p14:tracePt t="91583" x="3721100" y="3606800"/>
          <p14:tracePt t="91599" x="3721100" y="3600450"/>
          <p14:tracePt t="91616" x="3727450" y="3600450"/>
          <p14:tracePt t="91676" x="3727450" y="3594100"/>
          <p14:tracePt t="91696" x="3727450" y="3587750"/>
          <p14:tracePt t="91701" x="3727450" y="3575050"/>
          <p14:tracePt t="91736" x="3721100" y="3575050"/>
          <p14:tracePt t="91749" x="3721100" y="3568700"/>
          <p14:tracePt t="91772" x="3714750" y="3562350"/>
          <p14:tracePt t="92258" x="3714750" y="3556000"/>
          <p14:tracePt t="92267" x="3714750" y="3549650"/>
          <p14:tracePt t="92275" x="3714750" y="3543300"/>
          <p14:tracePt t="92284" x="3714750" y="3530600"/>
          <p14:tracePt t="92299" x="3714750" y="3511550"/>
          <p14:tracePt t="92315" x="3714750" y="3486150"/>
          <p14:tracePt t="92332" x="3714750" y="3454400"/>
          <p14:tracePt t="92350" x="3714750" y="3409950"/>
          <p14:tracePt t="92366" x="3708400" y="3378200"/>
          <p14:tracePt t="92383" x="3708400" y="3346450"/>
          <p14:tracePt t="92399" x="3702050" y="3327400"/>
          <p14:tracePt t="92415" x="3702050" y="3295650"/>
          <p14:tracePt t="92432" x="3695700" y="3257550"/>
          <p14:tracePt t="92449" x="3689350" y="3219450"/>
          <p14:tracePt t="92466" x="3683000" y="3175000"/>
          <p14:tracePt t="92482" x="3683000" y="3143250"/>
          <p14:tracePt t="92499" x="3670300" y="3105150"/>
          <p14:tracePt t="92515" x="3657600" y="3073400"/>
          <p14:tracePt t="92532" x="3651250" y="3060700"/>
          <p14:tracePt t="92549" x="3644900" y="3054350"/>
          <p14:tracePt t="92565" x="3644900" y="3048000"/>
          <p14:tracePt t="92628" x="3644900" y="3041650"/>
          <p14:tracePt t="92656" x="3644900" y="3035300"/>
          <p14:tracePt t="92664" x="3644900" y="3028950"/>
          <p14:tracePt t="92676" x="3644900" y="3022600"/>
          <p14:tracePt t="92682" x="3644900" y="3009900"/>
          <p14:tracePt t="92698" x="3644900" y="2984500"/>
          <p14:tracePt t="92715" x="3644900" y="2959100"/>
          <p14:tracePt t="92732" x="3644900" y="2933700"/>
          <p14:tracePt t="92749" x="3644900" y="2895600"/>
          <p14:tracePt t="92765" x="3644900" y="2876550"/>
          <p14:tracePt t="92782" x="3644900" y="2851150"/>
          <p14:tracePt t="92798" x="3644900" y="2832100"/>
          <p14:tracePt t="92804" x="3644900" y="2819400"/>
          <p14:tracePt t="92815" x="3644900" y="2794000"/>
          <p14:tracePt t="92832" x="3644900" y="2755900"/>
          <p14:tracePt t="92848" x="3644900" y="2692400"/>
          <p14:tracePt t="92865" x="3644900" y="2641600"/>
          <p14:tracePt t="92882" x="3644900" y="2603500"/>
          <p14:tracePt t="92898" x="3644900" y="2571750"/>
          <p14:tracePt t="92915" x="3644900" y="2552700"/>
          <p14:tracePt t="92932" x="3644900" y="2540000"/>
          <p14:tracePt t="93303" x="3644900" y="2533650"/>
          <p14:tracePt t="93322" x="3644900" y="2527300"/>
          <p14:tracePt t="93339" x="3644900" y="2520950"/>
          <p14:tracePt t="93388" x="3644900" y="2514600"/>
          <p14:tracePt t="93428" x="3644900" y="2508250"/>
          <p14:tracePt t="93440" x="3651250" y="2508250"/>
          <p14:tracePt t="93464" x="3651250" y="2501900"/>
          <p14:tracePt t="93476" x="3657600" y="2501900"/>
          <p14:tracePt t="93600" x="3657600" y="2495550"/>
          <p14:tracePt t="93612" x="3657600" y="2489200"/>
          <p14:tracePt t="93620" x="3663950" y="2489200"/>
          <p14:tracePt t="93764" x="3657600" y="2489200"/>
          <p14:tracePt t="93769" x="3644900" y="2489200"/>
          <p14:tracePt t="93782" x="3625850" y="2489200"/>
          <p14:tracePt t="93798" x="3600450" y="2489200"/>
          <p14:tracePt t="93815" x="3556000" y="2489200"/>
          <p14:tracePt t="93821" x="3536950" y="2489200"/>
          <p14:tracePt t="93831" x="3505200" y="2489200"/>
          <p14:tracePt t="93848" x="3409950" y="2482850"/>
          <p14:tracePt t="93865" x="3289300" y="2476500"/>
          <p14:tracePt t="93882" x="3206750" y="2476500"/>
          <p14:tracePt t="93898" x="3136900" y="2476500"/>
          <p14:tracePt t="93915" x="3067050" y="2476500"/>
          <p14:tracePt t="93931" x="2978150" y="2476500"/>
          <p14:tracePt t="93948" x="2882900" y="2476500"/>
          <p14:tracePt t="93966" x="2749550" y="2476500"/>
          <p14:tracePt t="93982" x="2641600" y="2476500"/>
          <p14:tracePt t="93998" x="2552700" y="2476500"/>
          <p14:tracePt t="94015" x="2489200" y="2476500"/>
          <p14:tracePt t="94031" x="2457450" y="2470150"/>
          <p14:tracePt t="94048" x="2444750" y="2470150"/>
          <p14:tracePt t="94065" x="2425700" y="2457450"/>
          <p14:tracePt t="94082" x="2406650" y="2451100"/>
          <p14:tracePt t="94098" x="2393950" y="2438400"/>
          <p14:tracePt t="94115" x="2381250" y="2438400"/>
          <p14:tracePt t="94131" x="2355850" y="2432050"/>
          <p14:tracePt t="94149" x="2343150" y="2425700"/>
          <p14:tracePt t="94165" x="2330450" y="2413000"/>
          <p14:tracePt t="94182" x="2324100" y="2406650"/>
          <p14:tracePt t="94198" x="2311400" y="2400300"/>
          <p14:tracePt t="94435" x="2311400" y="2393950"/>
          <p14:tracePt t="94459" x="2311400" y="2387600"/>
          <p14:tracePt t="94471" x="2305050" y="2381250"/>
          <p14:tracePt t="94484" x="2305050" y="2374900"/>
          <p14:tracePt t="94488" x="2298700" y="2374900"/>
          <p14:tracePt t="94497" x="2292350" y="2368550"/>
          <p14:tracePt t="94514" x="2279650" y="2355850"/>
          <p14:tracePt t="94530" x="2273300" y="2349500"/>
          <p14:tracePt t="94547" x="2266950" y="2343150"/>
          <p14:tracePt t="94564" x="2260600" y="2330450"/>
          <p14:tracePt t="94581" x="2247900" y="2330450"/>
          <p14:tracePt t="94756" x="2241550" y="2330450"/>
          <p14:tracePt t="94764" x="2235200" y="2330450"/>
          <p14:tracePt t="94772" x="2228850" y="2330450"/>
          <p14:tracePt t="94781" x="2222500" y="2324100"/>
          <p14:tracePt t="94798" x="2209800" y="2317750"/>
          <p14:tracePt t="94814" x="2203450" y="2317750"/>
          <p14:tracePt t="95148" x="2197100" y="2317750"/>
          <p14:tracePt t="95153" x="2197100" y="2311400"/>
          <p14:tracePt t="95164" x="2184400" y="2305050"/>
          <p14:tracePt t="95228" x="2178050" y="2298700"/>
          <p14:tracePt t="95236" x="2171700" y="2298700"/>
          <p14:tracePt t="95247" x="2165350" y="2298700"/>
          <p14:tracePt t="95265" x="2139950" y="2298700"/>
          <p14:tracePt t="95281" x="2133600" y="2298700"/>
          <p14:tracePt t="95298" x="2120900" y="2298700"/>
          <p14:tracePt t="95386" x="2114550" y="2298700"/>
          <p14:tracePt t="95393" x="2101850" y="2298700"/>
          <p14:tracePt t="95398" x="2089150" y="2292350"/>
          <p14:tracePt t="95414" x="2057400" y="2279650"/>
          <p14:tracePt t="95431" x="2032000" y="2266950"/>
          <p14:tracePt t="95448" x="2000250" y="2266950"/>
          <p14:tracePt t="95464" x="1962150" y="2260600"/>
          <p14:tracePt t="95481" x="1898650" y="2260600"/>
          <p14:tracePt t="95498" x="1841500" y="2260600"/>
          <p14:tracePt t="95514" x="1746250" y="2260600"/>
          <p14:tracePt t="95531" x="1657350" y="2260600"/>
          <p14:tracePt t="95548" x="1581150" y="2260600"/>
          <p14:tracePt t="95564" x="1504950" y="2260600"/>
          <p14:tracePt t="95581" x="1416050" y="2260600"/>
          <p14:tracePt t="95598" x="1352550" y="2260600"/>
          <p14:tracePt t="95614" x="1327150" y="2260600"/>
          <p14:tracePt t="95631" x="1314450" y="2260600"/>
          <p14:tracePt t="95648" x="1308100" y="2266950"/>
          <p14:tracePt t="95720" x="1301750" y="2266950"/>
          <p14:tracePt t="95726" x="1295400" y="2266950"/>
          <p14:tracePt t="95733" x="1282700" y="2266950"/>
          <p14:tracePt t="95748" x="1276350" y="2266950"/>
          <p14:tracePt t="95764" x="1263650" y="2266950"/>
          <p14:tracePt t="96228" x="1270000" y="2266950"/>
          <p14:tracePt t="96236" x="1276350" y="2266950"/>
          <p14:tracePt t="96248" x="1289050" y="2266950"/>
          <p14:tracePt t="96264" x="1314450" y="2266950"/>
          <p14:tracePt t="96281" x="1352550" y="2266950"/>
          <p14:tracePt t="96298" x="1377950" y="2266950"/>
          <p14:tracePt t="96314" x="1403350" y="2266950"/>
          <p14:tracePt t="96331" x="1422400" y="2266950"/>
          <p14:tracePt t="96347" x="1454150" y="2266950"/>
          <p14:tracePt t="96364" x="1485900" y="2266950"/>
          <p14:tracePt t="96370" x="1504950" y="2266950"/>
          <p14:tracePt t="96381" x="1530350" y="2266950"/>
          <p14:tracePt t="96398" x="1562100" y="2266950"/>
          <p14:tracePt t="96414" x="1593850" y="2266950"/>
          <p14:tracePt t="96431" x="1625600" y="2266950"/>
          <p14:tracePt t="96448" x="1676400" y="2266950"/>
          <p14:tracePt t="96465" x="1720850" y="2266950"/>
          <p14:tracePt t="96482" x="1739900" y="2266950"/>
          <p14:tracePt t="96498" x="1746250" y="2260600"/>
          <p14:tracePt t="97102" x="1752600" y="2260600"/>
          <p14:tracePt t="97110" x="1758950" y="2260600"/>
          <p14:tracePt t="97254" x="1765300" y="2260600"/>
          <p14:tracePt t="97290" x="1771650" y="2260600"/>
          <p14:tracePt t="105412" x="1771650" y="2254250"/>
          <p14:tracePt t="105432" x="1771650" y="2247900"/>
          <p14:tracePt t="105437" x="1771650" y="2241550"/>
          <p14:tracePt t="105444" x="1771650" y="2235200"/>
          <p14:tracePt t="105461" x="1771650" y="2222500"/>
          <p14:tracePt t="105477" x="1771650" y="2216150"/>
          <p14:tracePt t="105494" x="1771650" y="2203450"/>
          <p14:tracePt t="105511" x="1771650" y="2197100"/>
          <p14:tracePt t="105528" x="1771650" y="2190750"/>
          <p14:tracePt t="105555" x="1771650" y="2184400"/>
          <p14:tracePt t="105565" x="1771650" y="2178050"/>
          <p14:tracePt t="105620" x="1771650" y="2171700"/>
          <p14:tracePt t="105660" x="1771650" y="2165350"/>
          <p14:tracePt t="105665" x="1771650" y="2159000"/>
          <p14:tracePt t="105677" x="1778000" y="2159000"/>
          <p14:tracePt t="105694" x="1778000" y="2152650"/>
          <p14:tracePt t="105713" x="1778000" y="2146300"/>
          <p14:tracePt t="105728" x="1784350" y="2139950"/>
          <p14:tracePt t="105744" x="1790700" y="2127250"/>
          <p14:tracePt t="105761" x="1790700" y="2114550"/>
          <p14:tracePt t="105778" x="1790700" y="2101850"/>
          <p14:tracePt t="105794" x="1790700" y="2095500"/>
          <p14:tracePt t="105811" x="1797050" y="2082800"/>
          <p14:tracePt t="105827" x="1797050" y="2076450"/>
          <p14:tracePt t="105844" x="1797050" y="2063750"/>
          <p14:tracePt t="105861" x="1797050" y="2051050"/>
          <p14:tracePt t="105878" x="1797050" y="2038350"/>
          <p14:tracePt t="105894" x="1797050" y="2025650"/>
          <p14:tracePt t="105911" x="1797050" y="2012950"/>
          <p14:tracePt t="105927" x="1797050" y="1993900"/>
          <p14:tracePt t="105944" x="1797050" y="1968500"/>
          <p14:tracePt t="105961" x="1797050" y="1949450"/>
          <p14:tracePt t="105978" x="1797050" y="1930400"/>
          <p14:tracePt t="105994" x="1797050" y="1911350"/>
          <p14:tracePt t="106011" x="1797050" y="1892300"/>
          <p14:tracePt t="106027" x="1797050" y="1866900"/>
          <p14:tracePt t="106044" x="1797050" y="1835150"/>
          <p14:tracePt t="106061" x="1797050" y="1790700"/>
          <p14:tracePt t="106078" x="1797050" y="1746250"/>
          <p14:tracePt t="106083" x="1797050" y="1733550"/>
          <p14:tracePt t="106094" x="1797050" y="1695450"/>
          <p14:tracePt t="106111" x="1797050" y="1631950"/>
          <p14:tracePt t="106127" x="1797050" y="1587500"/>
          <p14:tracePt t="106144" x="1797050" y="1536700"/>
          <p14:tracePt t="106161" x="1797050" y="1473200"/>
          <p14:tracePt t="106178" x="1797050" y="1428750"/>
          <p14:tracePt t="106194" x="1803400" y="1384300"/>
          <p14:tracePt t="106211" x="1809750" y="1333500"/>
          <p14:tracePt t="106226" x="1816100" y="1282700"/>
          <p14:tracePt t="106244" x="1835150" y="1187450"/>
          <p14:tracePt t="106261" x="1841500" y="1073150"/>
          <p14:tracePt t="106278" x="1873250" y="965200"/>
          <p14:tracePt t="106294" x="1905000" y="850900"/>
          <p14:tracePt t="106310" x="1905000" y="755650"/>
          <p14:tracePt t="106327" x="1911350" y="666750"/>
          <p14:tracePt t="106344" x="1911350" y="584200"/>
          <p14:tracePt t="106361" x="1898650" y="495300"/>
          <p14:tracePt t="106378" x="1879600" y="431800"/>
          <p14:tracePt t="106394" x="1860550" y="381000"/>
          <p14:tracePt t="106410" x="1847850" y="349250"/>
          <p14:tracePt t="106427" x="1841500" y="330200"/>
          <p14:tracePt t="106444" x="1841500" y="317500"/>
          <p14:tracePt t="106508" x="1835150" y="317500"/>
          <p14:tracePt t="106520" x="1828800" y="317500"/>
          <p14:tracePt t="106536" x="1822450" y="317500"/>
          <p14:tracePt t="106544" x="1809750" y="311150"/>
          <p14:tracePt t="106561" x="1752600" y="279400"/>
          <p14:tracePt t="106578" x="1714500" y="254000"/>
          <p14:tracePt t="106582" x="1708150" y="247650"/>
          <p14:tracePt t="106594" x="1689100" y="228600"/>
          <p14:tracePt t="106610" x="1676400" y="203200"/>
          <p14:tracePt t="106627" x="1651000" y="177800"/>
          <p14:tracePt t="106644" x="1625600" y="165100"/>
          <p14:tracePt t="106661" x="1600200" y="158750"/>
          <p14:tracePt t="106677" x="1593850" y="158750"/>
          <p14:tracePt t="106694" x="1568450" y="158750"/>
          <p14:tracePt t="106710" x="1517650" y="158750"/>
          <p14:tracePt t="106727" x="1454150" y="158750"/>
          <p14:tracePt t="106744" x="1371600" y="158750"/>
          <p14:tracePt t="106761" x="1282700" y="171450"/>
          <p14:tracePt t="108060" x="1193800" y="635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356" y="263345"/>
            <a:ext cx="5314244" cy="1325563"/>
          </a:xfrm>
        </p:spPr>
        <p:txBody>
          <a:bodyPr/>
          <a:lstStyle/>
          <a:p>
            <a:r>
              <a:rPr lang="en-US" dirty="0" smtClean="0">
                <a:solidFill>
                  <a:schemeClr val="bg1"/>
                </a:solidFill>
              </a:rPr>
              <a:t>Keystroke Logger</a:t>
            </a:r>
            <a:endParaRPr lang="en-US" dirty="0">
              <a:solidFill>
                <a:schemeClr val="bg1"/>
              </a:solidFill>
            </a:endParaRPr>
          </a:p>
        </p:txBody>
      </p:sp>
      <p:sp>
        <p:nvSpPr>
          <p:cNvPr id="3" name="Content Placeholder 2"/>
          <p:cNvSpPr>
            <a:spLocks noGrp="1"/>
          </p:cNvSpPr>
          <p:nvPr>
            <p:ph idx="1"/>
          </p:nvPr>
        </p:nvSpPr>
        <p:spPr/>
        <p:txBody>
          <a:bodyPr>
            <a:normAutofit/>
          </a:bodyPr>
          <a:lstStyle/>
          <a:p>
            <a:r>
              <a:rPr lang="en-US" sz="3200" dirty="0"/>
              <a:t>Hardware or software that records all keystrokes</a:t>
            </a:r>
          </a:p>
          <a:p>
            <a:r>
              <a:rPr lang="en-US" sz="3200" dirty="0"/>
              <a:t>May be a small dongle plugged into a USB port or can masquerade as a keyboard</a:t>
            </a:r>
          </a:p>
          <a:p>
            <a:r>
              <a:rPr lang="en-US" sz="3200" dirty="0"/>
              <a:t>May also be installed as malware</a:t>
            </a:r>
          </a:p>
          <a:p>
            <a:r>
              <a:rPr lang="en-US" sz="3200" dirty="0"/>
              <a:t>Not limited to browsers</a:t>
            </a:r>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8</a:t>
            </a:fld>
            <a:endParaRPr lang="en-US">
              <a:latin typeface="Arial"/>
            </a:endParaRPr>
          </a:p>
        </p:txBody>
      </p:sp>
    </p:spTree>
    <p:extLst>
      <p:ext uri="{BB962C8B-B14F-4D97-AF65-F5344CB8AC3E}">
        <p14:creationId xmlns:p14="http://schemas.microsoft.com/office/powerpoint/2010/main" val="3284834842"/>
      </p:ext>
    </p:extLst>
  </p:cSld>
  <p:clrMapOvr>
    <a:masterClrMapping/>
  </p:clrMapOvr>
  <mc:AlternateContent xmlns:mc="http://schemas.openxmlformats.org/markup-compatibility/2006" xmlns:p14="http://schemas.microsoft.com/office/powerpoint/2010/main">
    <mc:Choice Requires="p14">
      <p:transition spd="slow" p14:dur="2000" advTm="91919"/>
    </mc:Choice>
    <mc:Fallback xmlns="">
      <p:transition spd="slow" advTm="91919"/>
    </mc:Fallback>
  </mc:AlternateContent>
  <p:timing>
    <p:tnLst>
      <p:par>
        <p:cTn id="1" dur="indefinite" restart="never" nodeType="tmRoot"/>
      </p:par>
    </p:tnLst>
  </p:timing>
  <p:extLst mod="1">
    <p:ext uri="{3A86A75C-4F4B-4683-9AE1-C65F6400EC91}">
      <p14:laserTraceLst xmlns:p14="http://schemas.microsoft.com/office/powerpoint/2010/main">
        <p14:tracePtLst>
          <p14:tracePt t="47230" x="393700" y="5264150"/>
          <p14:tracePt t="47464" x="387350" y="5264150"/>
          <p14:tracePt t="47472" x="387350" y="5257800"/>
          <p14:tracePt t="47483" x="393700" y="5251450"/>
          <p14:tracePt t="47500" x="412750" y="5245100"/>
          <p14:tracePt t="47517" x="438150" y="5232400"/>
          <p14:tracePt t="47534" x="482600" y="5226050"/>
          <p14:tracePt t="47550" x="539750" y="5219700"/>
          <p14:tracePt t="47567" x="609600" y="5207000"/>
          <p14:tracePt t="47583" x="692150" y="5200650"/>
          <p14:tracePt t="47600" x="774700" y="5175250"/>
          <p14:tracePt t="47617" x="863600" y="5149850"/>
          <p14:tracePt t="47621" x="939800" y="5124450"/>
          <p14:tracePt t="47633" x="1022350" y="5086350"/>
          <p14:tracePt t="47650" x="1168400" y="5029200"/>
          <p14:tracePt t="47667" x="1339850" y="4978400"/>
          <p14:tracePt t="47683" x="1479550" y="4927600"/>
          <p14:tracePt t="47700" x="1638300" y="4864100"/>
          <p14:tracePt t="47716" x="1809750" y="4787900"/>
          <p14:tracePt t="47734" x="2063750" y="4673600"/>
          <p14:tracePt t="47750" x="2254250" y="4572000"/>
          <p14:tracePt t="47766" x="2413000" y="4476750"/>
          <p14:tracePt t="47783" x="2571750" y="4368800"/>
          <p14:tracePt t="47800" x="2724150" y="4260850"/>
          <p14:tracePt t="47816" x="2876550" y="4146550"/>
          <p14:tracePt t="47834" x="3067050" y="4038600"/>
          <p14:tracePt t="47850" x="3238500" y="3943350"/>
          <p14:tracePt t="47866" x="3397250" y="3854450"/>
          <p14:tracePt t="47883" x="3543300" y="3784600"/>
          <p14:tracePt t="47900" x="3676650" y="3727450"/>
          <p14:tracePt t="47916" x="3778250" y="3670300"/>
          <p14:tracePt t="47933" x="3905250" y="3619500"/>
          <p14:tracePt t="47950" x="4013200" y="3568700"/>
          <p14:tracePt t="47966" x="4102100" y="3530600"/>
          <p14:tracePt t="47983" x="4184650" y="3492500"/>
          <p14:tracePt t="48000" x="4260850" y="3441700"/>
          <p14:tracePt t="48016" x="4318000" y="3409950"/>
          <p14:tracePt t="48034" x="4387850" y="3359150"/>
          <p14:tracePt t="48050" x="4432300" y="3333750"/>
          <p14:tracePt t="48066" x="4483100" y="3308350"/>
          <p14:tracePt t="48083" x="4546600" y="3270250"/>
          <p14:tracePt t="48100" x="4622800" y="3219450"/>
          <p14:tracePt t="48116" x="4711700" y="3143250"/>
          <p14:tracePt t="48133" x="4813300" y="3073400"/>
          <p14:tracePt t="48150" x="4883150" y="3009900"/>
          <p14:tracePt t="48166" x="4959350" y="2959100"/>
          <p14:tracePt t="48183" x="4997450" y="2927350"/>
          <p14:tracePt t="48200" x="5016500" y="2901950"/>
          <p14:tracePt t="48216" x="5029200" y="2889250"/>
          <p14:tracePt t="48233" x="5035550" y="2876550"/>
          <p14:tracePt t="48235" x="5035550" y="2870200"/>
          <p14:tracePt t="48250" x="5048250" y="2857500"/>
          <p14:tracePt t="48266" x="5048250" y="2844800"/>
          <p14:tracePt t="48282" x="5048250" y="2832100"/>
          <p14:tracePt t="48298" x="5054600" y="2832100"/>
          <p14:tracePt t="48338" x="5054600" y="2825750"/>
          <p14:tracePt t="48351" x="5054600" y="2819400"/>
          <p14:tracePt t="48365" x="5054600" y="2813050"/>
          <p14:tracePt t="48383" x="5022850" y="2813050"/>
          <p14:tracePt t="48399" x="4972050" y="2800350"/>
          <p14:tracePt t="48417" x="4921250" y="2794000"/>
          <p14:tracePt t="48433" x="4787900" y="2774950"/>
          <p14:tracePt t="48450" x="4692650" y="2762250"/>
          <p14:tracePt t="48466" x="4629150" y="2755900"/>
          <p14:tracePt t="48483" x="4584700" y="2755900"/>
          <p14:tracePt t="48499" x="4559300" y="2755900"/>
          <p14:tracePt t="48516" x="4527550" y="2755900"/>
          <p14:tracePt t="48533" x="4502150" y="2755900"/>
          <p14:tracePt t="48550" x="4457700" y="2755900"/>
          <p14:tracePt t="48566" x="4406900" y="2768600"/>
          <p14:tracePt t="48583" x="4362450" y="2768600"/>
          <p14:tracePt t="48600" x="4330700" y="2774950"/>
          <p14:tracePt t="48616" x="4324350" y="2774950"/>
          <p14:tracePt t="48700" x="4318000" y="2774950"/>
          <p14:tracePt t="48713" x="4318000" y="2781300"/>
          <p14:tracePt t="48736" x="4324350" y="2781300"/>
          <p14:tracePt t="48741" x="4343400" y="2781300"/>
          <p14:tracePt t="48750" x="4368800" y="2781300"/>
          <p14:tracePt t="48766" x="4432300" y="2781300"/>
          <p14:tracePt t="48783" x="4495800" y="2781300"/>
          <p14:tracePt t="48799" x="4572000" y="2781300"/>
          <p14:tracePt t="48816" x="4648200" y="2781300"/>
          <p14:tracePt t="48833" x="4667250" y="2781300"/>
          <p14:tracePt t="48849" x="4673600" y="2781300"/>
          <p14:tracePt t="48866" x="4679950" y="2781300"/>
          <p14:tracePt t="48883" x="4686300" y="2781300"/>
          <p14:tracePt t="48899" x="4705350" y="2781300"/>
          <p14:tracePt t="48916" x="4724400" y="2781300"/>
          <p14:tracePt t="48933" x="4756150" y="2781300"/>
          <p14:tracePt t="48950" x="4806950" y="2781300"/>
          <p14:tracePt t="48966" x="4832350" y="2781300"/>
          <p14:tracePt t="48983" x="4851400" y="2781300"/>
          <p14:tracePt t="48999" x="4876800" y="2781300"/>
          <p14:tracePt t="49016" x="4921250" y="2781300"/>
          <p14:tracePt t="49033" x="4991100" y="2781300"/>
          <p14:tracePt t="49050" x="5048250" y="2781300"/>
          <p14:tracePt t="49066" x="5092700" y="2781300"/>
          <p14:tracePt t="49083" x="5149850" y="2781300"/>
          <p14:tracePt t="49099" x="5187950" y="2781300"/>
          <p14:tracePt t="49116" x="5226050" y="2781300"/>
          <p14:tracePt t="49133" x="5251450" y="2781300"/>
          <p14:tracePt t="49149" x="5264150" y="2781300"/>
          <p14:tracePt t="49166" x="5270500" y="2781300"/>
          <p14:tracePt t="49183" x="5276850" y="2781300"/>
          <p14:tracePt t="49868" x="5283200" y="2781300"/>
          <p14:tracePt t="49874" x="5302250" y="2781300"/>
          <p14:tracePt t="49882" x="5321300" y="2781300"/>
          <p14:tracePt t="49899" x="5359400" y="2781300"/>
          <p14:tracePt t="49916" x="5403850" y="2781300"/>
          <p14:tracePt t="49932" x="5441950" y="2787650"/>
          <p14:tracePt t="49950" x="5461000" y="2787650"/>
          <p14:tracePt t="49966" x="5486400" y="2787650"/>
          <p14:tracePt t="49982" x="5499100" y="2787650"/>
          <p14:tracePt t="49999" x="5518150" y="2787650"/>
          <p14:tracePt t="50016" x="5537200" y="2787650"/>
          <p14:tracePt t="50032" x="5549900" y="2787650"/>
          <p14:tracePt t="50049" x="5556250" y="2787650"/>
          <p14:tracePt t="50066" x="5562600" y="2787650"/>
          <p14:tracePt t="50180" x="5575300" y="2787650"/>
          <p14:tracePt t="50184" x="5581650" y="2787650"/>
          <p14:tracePt t="50200" x="5594350" y="2787650"/>
          <p14:tracePt t="50216" x="5632450" y="2794000"/>
          <p14:tracePt t="50232" x="5683250" y="2813050"/>
          <p14:tracePt t="50249" x="5727700" y="2819400"/>
          <p14:tracePt t="50265" x="5803900" y="2832100"/>
          <p14:tracePt t="50282" x="5905500" y="2844800"/>
          <p14:tracePt t="50300" x="6070600" y="2851150"/>
          <p14:tracePt t="50316" x="6223000" y="2857500"/>
          <p14:tracePt t="50332" x="6356350" y="2863850"/>
          <p14:tracePt t="50349" x="6477000" y="2863850"/>
          <p14:tracePt t="50366" x="6559550" y="2863850"/>
          <p14:tracePt t="50382" x="6610350" y="2863850"/>
          <p14:tracePt t="50399" x="6635750" y="2863850"/>
          <p14:tracePt t="50416" x="6642100" y="2863850"/>
          <p14:tracePt t="50461" x="6648450" y="2863850"/>
          <p14:tracePt t="50466" x="6661150" y="2863850"/>
          <p14:tracePt t="50482" x="6692900" y="2863850"/>
          <p14:tracePt t="50500" x="6781800" y="2870200"/>
          <p14:tracePt t="50516" x="6902450" y="2870200"/>
          <p14:tracePt t="50532" x="7035800" y="2870200"/>
          <p14:tracePt t="50549" x="7188200" y="2870200"/>
          <p14:tracePt t="50565" x="7359650" y="2870200"/>
          <p14:tracePt t="50582" x="7512050" y="2870200"/>
          <p14:tracePt t="50600" x="7677150" y="2870200"/>
          <p14:tracePt t="50616" x="7785100" y="2870200"/>
          <p14:tracePt t="50632" x="7854950" y="2870200"/>
          <p14:tracePt t="50649" x="7899400" y="2870200"/>
          <p14:tracePt t="50665" x="7918450" y="2870200"/>
          <p14:tracePt t="50682" x="7924800" y="2870200"/>
          <p14:tracePt t="50699" x="7931150" y="2870200"/>
          <p14:tracePt t="52378" x="7931150" y="2876550"/>
          <p14:tracePt t="52410" x="7924800" y="2876550"/>
          <p14:tracePt t="52474" x="7918450" y="2876550"/>
          <p14:tracePt t="52486" x="7912100" y="2882900"/>
          <p14:tracePt t="52492" x="7905750" y="2882900"/>
          <p14:tracePt t="52502" x="7899400" y="2889250"/>
          <p14:tracePt t="52515" x="7893050" y="2895600"/>
          <p14:tracePt t="52532" x="7880350" y="2901950"/>
          <p14:tracePt t="52548" x="7874000" y="2914650"/>
          <p14:tracePt t="52565" x="7867650" y="2921000"/>
          <p14:tracePt t="52581" x="7861300" y="2933700"/>
          <p14:tracePt t="52598" x="7854950" y="2946400"/>
          <p14:tracePt t="52615" x="7842250" y="2959100"/>
          <p14:tracePt t="52631" x="7842250" y="2971800"/>
          <p14:tracePt t="52647" x="7842250" y="2978150"/>
          <p14:tracePt t="52689" x="7835900" y="2978150"/>
          <p14:tracePt t="52698" x="7835900" y="2984500"/>
          <p14:tracePt t="52716" x="7823200" y="2997200"/>
          <p14:tracePt t="52732" x="7810500" y="3003550"/>
          <p14:tracePt t="52748" x="7797800" y="3022600"/>
          <p14:tracePt t="52765" x="7778750" y="3041650"/>
          <p14:tracePt t="52782" x="7766050" y="3054350"/>
          <p14:tracePt t="52798" x="7759700" y="3073400"/>
          <p14:tracePt t="52815" x="7747000" y="3079750"/>
          <p14:tracePt t="52832" x="7727950" y="3098800"/>
          <p14:tracePt t="52848" x="7702550" y="3117850"/>
          <p14:tracePt t="52865" x="7664450" y="3143250"/>
          <p14:tracePt t="52881" x="7632700" y="3168650"/>
          <p14:tracePt t="52898" x="7607300" y="3175000"/>
          <p14:tracePt t="52915" x="7581900" y="3194050"/>
          <p14:tracePt t="52932" x="7562850" y="3200400"/>
          <p14:tracePt t="52948" x="7550150" y="3206750"/>
          <p14:tracePt t="52965" x="7524750" y="3219450"/>
          <p14:tracePt t="52981" x="7505700" y="3225800"/>
          <p14:tracePt t="52998" x="7480300" y="3232150"/>
          <p14:tracePt t="53015" x="7461250" y="3244850"/>
          <p14:tracePt t="53032" x="7416800" y="3263900"/>
          <p14:tracePt t="53048" x="7385050" y="3270250"/>
          <p14:tracePt t="53065" x="7346950" y="3289300"/>
          <p14:tracePt t="53081" x="7315200" y="3308350"/>
          <p14:tracePt t="53098" x="7264400" y="3321050"/>
          <p14:tracePt t="53115" x="7226300" y="3333750"/>
          <p14:tracePt t="53132" x="7181850" y="3346450"/>
          <p14:tracePt t="53148" x="7137400" y="3365500"/>
          <p14:tracePt t="53165" x="7073900" y="3384550"/>
          <p14:tracePt t="53181" x="7004050" y="3390900"/>
          <p14:tracePt t="53198" x="6927850" y="3397250"/>
          <p14:tracePt t="53215" x="6864350" y="3403600"/>
          <p14:tracePt t="53232" x="6807200" y="3409950"/>
          <p14:tracePt t="53248" x="6756400" y="3422650"/>
          <p14:tracePt t="53265" x="6699250" y="3429000"/>
          <p14:tracePt t="53281" x="6642100" y="3429000"/>
          <p14:tracePt t="53298" x="6604000" y="3435350"/>
          <p14:tracePt t="53315" x="6559550" y="3441700"/>
          <p14:tracePt t="53331" x="6527800" y="3454400"/>
          <p14:tracePt t="53348" x="6489700" y="3454400"/>
          <p14:tracePt t="53365" x="6445250" y="3460750"/>
          <p14:tracePt t="53381" x="6400800" y="3467100"/>
          <p14:tracePt t="53398" x="6350000" y="3473450"/>
          <p14:tracePt t="53415" x="6299200" y="3473450"/>
          <p14:tracePt t="53432" x="6223000" y="3473450"/>
          <p14:tracePt t="53448" x="6153150" y="3473450"/>
          <p14:tracePt t="53465" x="6108700" y="3473450"/>
          <p14:tracePt t="53481" x="6057900" y="3473450"/>
          <p14:tracePt t="53498" x="6013450" y="3473450"/>
          <p14:tracePt t="53515" x="5956300" y="3479800"/>
          <p14:tracePt t="53532" x="5899150" y="3479800"/>
          <p14:tracePt t="53548" x="5861050" y="3479800"/>
          <p14:tracePt t="53565" x="5829300" y="3479800"/>
          <p14:tracePt t="53581" x="5816600" y="3479800"/>
          <p14:tracePt t="53598" x="5803900" y="3479800"/>
          <p14:tracePt t="53615" x="5791200" y="3479800"/>
          <p14:tracePt t="53631" x="5784850" y="3479800"/>
          <p14:tracePt t="53648" x="5772150" y="3479800"/>
          <p14:tracePt t="53664" x="5746750" y="3479800"/>
          <p14:tracePt t="53681" x="5715000" y="3479800"/>
          <p14:tracePt t="53698" x="5664200" y="3479800"/>
          <p14:tracePt t="53714" x="5613400" y="3479800"/>
          <p14:tracePt t="53730" x="5549900" y="3479800"/>
          <p14:tracePt t="53747" x="5454650" y="3479800"/>
          <p14:tracePt t="53752" x="5429250" y="3479800"/>
          <p14:tracePt t="53764" x="5372100" y="3479800"/>
          <p14:tracePt t="53781" x="5295900" y="3479800"/>
          <p14:tracePt t="53798" x="5226050" y="3473450"/>
          <p14:tracePt t="53814" x="5156200" y="3467100"/>
          <p14:tracePt t="53832" x="5105400" y="3460750"/>
          <p14:tracePt t="53848" x="5073650" y="3448050"/>
          <p14:tracePt t="53865" x="5048250" y="3448050"/>
          <p14:tracePt t="53881" x="5022850" y="3448050"/>
          <p14:tracePt t="53898" x="4991100" y="3448050"/>
          <p14:tracePt t="53914" x="4953000" y="3448050"/>
          <p14:tracePt t="53932" x="4902200" y="3448050"/>
          <p14:tracePt t="53948" x="4857750" y="3448050"/>
          <p14:tracePt t="53964" x="4819650" y="3448050"/>
          <p14:tracePt t="53981" x="4775200" y="3448050"/>
          <p14:tracePt t="53998" x="4749800" y="3448050"/>
          <p14:tracePt t="54014" x="4705350" y="3448050"/>
          <p14:tracePt t="54032" x="4667250" y="3448050"/>
          <p14:tracePt t="54048" x="4641850" y="3441700"/>
          <p14:tracePt t="54064" x="4610100" y="3429000"/>
          <p14:tracePt t="54081" x="4584700" y="3422650"/>
          <p14:tracePt t="54098" x="4559300" y="3416300"/>
          <p14:tracePt t="54114" x="4533900" y="3409950"/>
          <p14:tracePt t="54131" x="4514850" y="3403600"/>
          <p14:tracePt t="54148" x="4489450" y="3397250"/>
          <p14:tracePt t="54164" x="4470400" y="3397250"/>
          <p14:tracePt t="54181" x="4451350" y="3390900"/>
          <p14:tracePt t="54198" x="4419600" y="3384550"/>
          <p14:tracePt t="54214" x="4406900" y="3384550"/>
          <p14:tracePt t="54231" x="4381500" y="3378200"/>
          <p14:tracePt t="54248" x="4368800" y="3371850"/>
          <p14:tracePt t="54281" x="4349750" y="3371850"/>
          <p14:tracePt t="54315" x="4343400" y="3371850"/>
          <p14:tracePt t="54331" x="4337050" y="3371850"/>
          <p14:tracePt t="54348" x="4318000" y="3371850"/>
          <p14:tracePt t="54364" x="4298950" y="3371850"/>
          <p14:tracePt t="54381" x="4286250" y="3371850"/>
          <p14:tracePt t="54398" x="4273550" y="3371850"/>
          <p14:tracePt t="54415" x="4254500" y="3371850"/>
          <p14:tracePt t="54431" x="4222750" y="3371850"/>
          <p14:tracePt t="54448" x="4197350" y="3371850"/>
          <p14:tracePt t="54465" x="4165600" y="3371850"/>
          <p14:tracePt t="54481" x="4114800" y="3371850"/>
          <p14:tracePt t="54497" x="4076700" y="3371850"/>
          <p14:tracePt t="54514" x="4032250" y="3371850"/>
          <p14:tracePt t="54531" x="3994150" y="3371850"/>
          <p14:tracePt t="54548" x="3975100" y="3371850"/>
          <p14:tracePt t="54564" x="3962400" y="3371850"/>
          <p14:tracePt t="54581" x="3943350" y="3371850"/>
          <p14:tracePt t="54597" x="3930650" y="3371850"/>
          <p14:tracePt t="54614" x="3917950" y="3371850"/>
          <p14:tracePt t="54631" x="3911600" y="3371850"/>
          <p14:tracePt t="54647" x="3905250" y="3371850"/>
          <p14:tracePt t="54664" x="3898900" y="3371850"/>
          <p14:tracePt t="54697" x="3879850" y="3371850"/>
          <p14:tracePt t="54714" x="3854450" y="3371850"/>
          <p14:tracePt t="54731" x="3816350" y="3371850"/>
          <p14:tracePt t="54748" x="3784600" y="3371850"/>
          <p14:tracePt t="54764" x="3765550" y="3371850"/>
          <p14:tracePt t="54781" x="3759200" y="3371850"/>
          <p14:tracePt t="54786" x="3752850" y="3371850"/>
          <p14:tracePt t="54798" x="3746500" y="3371850"/>
          <p14:tracePt t="54814" x="3733800" y="3371850"/>
          <p14:tracePt t="54831" x="3721100" y="3371850"/>
          <p14:tracePt t="54848" x="3708400" y="3371850"/>
          <p14:tracePt t="54881" x="3695700" y="3371850"/>
          <p14:tracePt t="54897" x="3689350" y="3371850"/>
          <p14:tracePt t="54914" x="3676650" y="3371850"/>
          <p14:tracePt t="55034" x="3670300" y="3371850"/>
          <p14:tracePt t="55050" x="3663950" y="3371850"/>
          <p14:tracePt t="55366" x="3657600" y="3371850"/>
          <p14:tracePt t="55386" x="3651250" y="3371850"/>
          <p14:tracePt t="55403" x="3644900" y="3371850"/>
          <p14:tracePt t="55434" x="3638550" y="3378200"/>
          <p14:tracePt t="55470" x="3632200" y="3378200"/>
          <p14:tracePt t="55476" x="3625850" y="3390900"/>
          <p14:tracePt t="55480" x="3613150" y="3397250"/>
          <p14:tracePt t="55497" x="3606800" y="3403600"/>
          <p14:tracePt t="55934" x="3600450" y="3403600"/>
          <p14:tracePt t="65018" x="3594100" y="3403600"/>
          <p14:tracePt t="65026" x="3594100" y="3409950"/>
          <p14:tracePt t="65034" x="3587750" y="3409950"/>
          <p14:tracePt t="65044" x="3587750" y="3416300"/>
          <p14:tracePt t="65146" x="3587750" y="3409950"/>
          <p14:tracePt t="65162" x="3587750" y="3403600"/>
          <p14:tracePt t="65178" x="3581400" y="3403600"/>
          <p14:tracePt t="65205" x="3575050" y="3403600"/>
          <p14:tracePt t="65222" x="3568700" y="3403600"/>
          <p14:tracePt t="65228" x="3556000" y="3403600"/>
          <p14:tracePt t="65244" x="3517900" y="3403600"/>
          <p14:tracePt t="65261" x="3479800" y="3397250"/>
          <p14:tracePt t="65277" x="3429000" y="3378200"/>
          <p14:tracePt t="65294" x="3378200" y="3365500"/>
          <p14:tracePt t="65311" x="3327400" y="3340100"/>
          <p14:tracePt t="65327" x="3276600" y="3327400"/>
          <p14:tracePt t="65344" x="3270250" y="3321050"/>
          <p14:tracePt t="65423" x="3270250" y="3314700"/>
          <p14:tracePt t="65446" x="3276600" y="3314700"/>
          <p14:tracePt t="65451" x="3295650" y="3321050"/>
          <p14:tracePt t="65460" x="3314700" y="3321050"/>
          <p14:tracePt t="65477" x="3371850" y="3327400"/>
          <p14:tracePt t="65482" x="3397250" y="3327400"/>
          <p14:tracePt t="65494" x="3486150" y="3327400"/>
          <p14:tracePt t="65511" x="3594100" y="3327400"/>
          <p14:tracePt t="65528" x="3759200" y="3327400"/>
          <p14:tracePt t="65543" x="3879850" y="3327400"/>
          <p14:tracePt t="65560" x="3987800" y="3327400"/>
          <p14:tracePt t="65576" x="4064000" y="3327400"/>
          <p14:tracePt t="65594" x="4102100" y="3327400"/>
          <p14:tracePt t="65610" x="4121150" y="3327400"/>
          <p14:tracePt t="65627" x="4127500" y="3327400"/>
          <p14:tracePt t="65710" x="4127500" y="3333750"/>
          <p14:tracePt t="65726" x="4127500" y="3340100"/>
          <p14:tracePt t="65738" x="4121150" y="3340100"/>
          <p14:tracePt t="65750" x="4121150" y="3346450"/>
          <p14:tracePt t="65766" x="4114800" y="3346450"/>
          <p14:tracePt t="65777" x="4102100" y="3352800"/>
          <p14:tracePt t="65794" x="4076700" y="3371850"/>
          <p14:tracePt t="65810" x="4038600" y="3378200"/>
          <p14:tracePt t="65827" x="3975100" y="3397250"/>
          <p14:tracePt t="65844" x="3924300" y="3397250"/>
          <p14:tracePt t="65860" x="3898900" y="3403600"/>
          <p14:tracePt t="65877" x="3886200" y="3403600"/>
          <p14:tracePt t="65894" x="3867150" y="3403600"/>
          <p14:tracePt t="65910" x="3848100" y="3403600"/>
          <p14:tracePt t="65928" x="3816350" y="3403600"/>
          <p14:tracePt t="65944" x="3790950" y="3403600"/>
          <p14:tracePt t="65960" x="3759200" y="3397250"/>
          <p14:tracePt t="65977" x="3740150" y="3397250"/>
          <p14:tracePt t="65993" x="3721100" y="3397250"/>
          <p14:tracePt t="66010" x="3714750" y="3397250"/>
          <p14:tracePt t="66027" x="3708400" y="3397250"/>
          <p14:tracePt t="66062" x="3702050" y="3397250"/>
          <p14:tracePt t="66078" x="3695700" y="3397250"/>
          <p14:tracePt t="66091" x="3695700" y="3403600"/>
          <p14:tracePt t="66606" x="3689350" y="3403600"/>
          <p14:tracePt t="66610" x="3683000" y="3403600"/>
          <p14:tracePt t="66626" x="3663950" y="3403600"/>
          <p14:tracePt t="66643" x="3651250" y="3403600"/>
          <p14:tracePt t="66660" x="3638550" y="3403600"/>
          <p14:tracePt t="66676" x="3625850" y="3403600"/>
          <p14:tracePt t="66693" x="3619500" y="3397250"/>
          <p14:tracePt t="66710" x="3600450" y="3397250"/>
          <p14:tracePt t="66727" x="3575050" y="3397250"/>
          <p14:tracePt t="66744" x="3536950" y="3397250"/>
          <p14:tracePt t="66760" x="3505200" y="3397250"/>
          <p14:tracePt t="66777" x="3492500" y="3397250"/>
          <p14:tracePt t="66793" x="3479800" y="3403600"/>
          <p14:tracePt t="66810" x="3454400" y="3422650"/>
          <p14:tracePt t="66828" x="3409950" y="3479800"/>
          <p14:tracePt t="66844" x="3384550" y="3536950"/>
          <p14:tracePt t="66860" x="3371850" y="3581400"/>
          <p14:tracePt t="66877" x="3371850" y="3632200"/>
          <p14:tracePt t="66893" x="3371850" y="3657600"/>
          <p14:tracePt t="66910" x="3371850" y="3663950"/>
          <p14:tracePt t="67014" x="3371850" y="3670300"/>
          <p14:tracePt t="67022" x="3371850" y="3676650"/>
          <p14:tracePt t="67027" x="3371850" y="3683000"/>
          <p14:tracePt t="67047" x="3371850" y="3689350"/>
          <p14:tracePt t="67060" x="3378200" y="3714750"/>
          <p14:tracePt t="67077" x="3384550" y="3733800"/>
          <p14:tracePt t="67093" x="3397250" y="3752850"/>
          <p14:tracePt t="67110" x="3397250" y="3759200"/>
          <p14:tracePt t="67127" x="3403600" y="3771900"/>
          <p14:tracePt t="67144" x="3416300" y="3784600"/>
          <p14:tracePt t="67160" x="3441700" y="3816350"/>
          <p14:tracePt t="67177" x="3467100" y="3854450"/>
          <p14:tracePt t="67193" x="3524250" y="3879850"/>
          <p14:tracePt t="67210" x="3594100" y="3905250"/>
          <p14:tracePt t="67226" x="3676650" y="3917950"/>
          <p14:tracePt t="67244" x="3765550" y="3924300"/>
          <p14:tracePt t="67260" x="3797300" y="3924300"/>
          <p14:tracePt t="67277" x="3822700" y="3924300"/>
          <p14:tracePt t="67293" x="3835400" y="3924300"/>
          <p14:tracePt t="67310" x="3848100" y="3924300"/>
          <p14:tracePt t="67326" x="3867150" y="3911600"/>
          <p14:tracePt t="67344" x="3886200" y="3898900"/>
          <p14:tracePt t="67360" x="3911600" y="3886200"/>
          <p14:tracePt t="67377" x="3924300" y="3873500"/>
          <p14:tracePt t="67393" x="3943350" y="3854450"/>
          <p14:tracePt t="67410" x="3956050" y="3854450"/>
          <p14:tracePt t="67426" x="3956050" y="3848100"/>
          <p14:tracePt t="67443" x="3962400" y="3848100"/>
          <p14:tracePt t="67460" x="3968750" y="3841750"/>
          <p14:tracePt t="67477" x="3975100" y="3841750"/>
          <p14:tracePt t="67493" x="3987800" y="3841750"/>
          <p14:tracePt t="67510" x="4019550" y="3841750"/>
          <p14:tracePt t="67515" x="4032250" y="3841750"/>
          <p14:tracePt t="67526" x="4051300" y="3841750"/>
          <p14:tracePt t="67544" x="4102100" y="3841750"/>
          <p14:tracePt t="67560" x="4152900" y="3841750"/>
          <p14:tracePt t="67576" x="4210050" y="3841750"/>
          <p14:tracePt t="67593" x="4279900" y="3841750"/>
          <p14:tracePt t="67610" x="4330700" y="3841750"/>
          <p14:tracePt t="67626" x="4356100" y="3841750"/>
          <p14:tracePt t="67644" x="4387850" y="3841750"/>
          <p14:tracePt t="67660" x="4413250" y="3841750"/>
          <p14:tracePt t="67676" x="4438650" y="3841750"/>
          <p14:tracePt t="67692" x="4457700" y="3841750"/>
          <p14:tracePt t="67709" x="4476750" y="3841750"/>
          <p14:tracePt t="67726" x="4502150" y="3841750"/>
          <p14:tracePt t="67742" x="4527550" y="3841750"/>
          <p14:tracePt t="67759" x="4572000" y="3841750"/>
          <p14:tracePt t="67775" x="4629150" y="3841750"/>
          <p14:tracePt t="67793" x="4673600" y="3848100"/>
          <p14:tracePt t="67810" x="4705350" y="3848100"/>
          <p14:tracePt t="67826" x="4743450" y="3848100"/>
          <p14:tracePt t="67844" x="4775200" y="3848100"/>
          <p14:tracePt t="67860" x="4800600" y="3848100"/>
          <p14:tracePt t="67876" x="4826000" y="3848100"/>
          <p14:tracePt t="67893" x="4838700" y="3848100"/>
          <p14:tracePt t="67926" x="4845050" y="3848100"/>
          <p14:tracePt t="67958" x="4851400" y="3848100"/>
          <p14:tracePt t="67964" x="4864100" y="3848100"/>
          <p14:tracePt t="67976" x="4876800" y="3848100"/>
          <p14:tracePt t="67993" x="4908550" y="3848100"/>
          <p14:tracePt t="68010" x="4933950" y="3848100"/>
          <p14:tracePt t="68026" x="4959350" y="3848100"/>
          <p14:tracePt t="68032" x="4972050" y="3848100"/>
          <p14:tracePt t="68044" x="5003800" y="3854450"/>
          <p14:tracePt t="68060" x="5060950" y="3867150"/>
          <p14:tracePt t="68076" x="5156200" y="3879850"/>
          <p14:tracePt t="68093" x="5283200" y="3898900"/>
          <p14:tracePt t="68109" x="5372100" y="3905250"/>
          <p14:tracePt t="68126" x="5441950" y="3911600"/>
          <p14:tracePt t="68143" x="5530850" y="3911600"/>
          <p14:tracePt t="68160" x="5581650" y="3911600"/>
          <p14:tracePt t="68177" x="5613400" y="3911600"/>
          <p14:tracePt t="68193" x="5632450" y="3911600"/>
          <p14:tracePt t="68209" x="5664200" y="3911600"/>
          <p14:tracePt t="68226" x="5683250" y="3911600"/>
          <p14:tracePt t="68243" x="5727700" y="3917950"/>
          <p14:tracePt t="68260" x="5772150" y="3930650"/>
          <p14:tracePt t="68276" x="5822950" y="3937000"/>
          <p14:tracePt t="68293" x="5867400" y="3943350"/>
          <p14:tracePt t="68310" x="5911850" y="3949700"/>
          <p14:tracePt t="68326" x="5949950" y="3956050"/>
          <p14:tracePt t="68344" x="6019800" y="3962400"/>
          <p14:tracePt t="68360" x="6070600" y="3968750"/>
          <p14:tracePt t="68376" x="6121400" y="3968750"/>
          <p14:tracePt t="68393" x="6146800" y="3968750"/>
          <p14:tracePt t="68410" x="6172200" y="3968750"/>
          <p14:tracePt t="68426" x="6197600" y="3968750"/>
          <p14:tracePt t="68443" x="6223000" y="3968750"/>
          <p14:tracePt t="68460" x="6242050" y="3968750"/>
          <p14:tracePt t="68476" x="6254750" y="3968750"/>
          <p14:tracePt t="68493" x="6280150" y="3968750"/>
          <p14:tracePt t="68509" x="6305550" y="3968750"/>
          <p14:tracePt t="68526" x="6330950" y="3962400"/>
          <p14:tracePt t="68532" x="6343650" y="3962400"/>
          <p14:tracePt t="68543" x="6356350" y="3962400"/>
          <p14:tracePt t="68560" x="6381750" y="3956050"/>
          <p14:tracePt t="68576" x="6407150" y="3949700"/>
          <p14:tracePt t="68593" x="6432550" y="3937000"/>
          <p14:tracePt t="68609" x="6451600" y="3937000"/>
          <p14:tracePt t="68626" x="6477000" y="3924300"/>
          <p14:tracePt t="68643" x="6508750" y="3924300"/>
          <p14:tracePt t="68660" x="6572250" y="3911600"/>
          <p14:tracePt t="68676" x="6642100" y="3898900"/>
          <p14:tracePt t="68693" x="6731000" y="3886200"/>
          <p14:tracePt t="68709" x="6781800" y="3873500"/>
          <p14:tracePt t="68726" x="6813550" y="3873500"/>
          <p14:tracePt t="68743" x="6826250" y="3873500"/>
          <p14:tracePt t="68760" x="6832600" y="3873500"/>
          <p14:tracePt t="68801" x="6838950" y="3873500"/>
          <p14:tracePt t="68808" x="6851650" y="3873500"/>
          <p14:tracePt t="68825" x="6864350" y="3873500"/>
          <p14:tracePt t="68843" x="6889750" y="3873500"/>
          <p14:tracePt t="68860" x="6915150" y="3873500"/>
          <p14:tracePt t="68876" x="6953250" y="3873500"/>
          <p14:tracePt t="68893" x="6978650" y="3873500"/>
          <p14:tracePt t="68909" x="6997700" y="3873500"/>
          <p14:tracePt t="68926" x="7035800" y="3860800"/>
          <p14:tracePt t="68943" x="7054850" y="3854450"/>
          <p14:tracePt t="68945" x="7061200" y="3854450"/>
          <p14:tracePt t="68959" x="7073900" y="3854450"/>
          <p14:tracePt t="68976" x="7080250" y="3854450"/>
          <p14:tracePt t="68993" x="7086600" y="3854450"/>
          <p14:tracePt t="69062" x="7092950" y="3854450"/>
          <p14:tracePt t="69068" x="7105650" y="3854450"/>
          <p14:tracePt t="69093" x="7118350" y="3854450"/>
          <p14:tracePt t="69109" x="7137400" y="3860800"/>
          <p14:tracePt t="69662" x="7143750" y="3860800"/>
          <p14:tracePt t="69909" x="7143750" y="3867150"/>
          <p14:tracePt t="69913" x="7137400" y="3873500"/>
          <p14:tracePt t="69926" x="7124700" y="3873500"/>
          <p14:tracePt t="69943" x="7118350" y="3873500"/>
          <p14:tracePt t="69960" x="7105650" y="3873500"/>
          <p14:tracePt t="69976" x="7086600" y="3873500"/>
          <p14:tracePt t="69993" x="7067550" y="3879850"/>
          <p14:tracePt t="70008" x="7048500" y="3886200"/>
          <p14:tracePt t="70025" x="7035800" y="3886200"/>
          <p14:tracePt t="70041" x="7023100" y="3886200"/>
          <p14:tracePt t="70058" x="7023100" y="3892550"/>
          <p14:tracePt t="70074" x="7016750" y="3892550"/>
          <p14:tracePt t="70091" x="6997700" y="3892550"/>
          <p14:tracePt t="70107" x="6953250" y="3905250"/>
          <p14:tracePt t="70125" x="6845300" y="3911600"/>
          <p14:tracePt t="70142" x="6673850" y="3911600"/>
          <p14:tracePt t="70160" x="6375400" y="3854450"/>
          <p14:tracePt t="70176" x="6140450" y="3790950"/>
          <p14:tracePt t="70192" x="5949950" y="3727450"/>
          <p14:tracePt t="70209" x="5772150" y="3644900"/>
          <p14:tracePt t="70226" x="5607050" y="3549650"/>
          <p14:tracePt t="70242" x="5454650" y="3454400"/>
          <p14:tracePt t="70259" x="5302250" y="3314700"/>
          <p14:tracePt t="70276" x="5194300" y="3200400"/>
          <p14:tracePt t="70292" x="5092700" y="3060700"/>
          <p14:tracePt t="70309" x="5016500" y="2933700"/>
          <p14:tracePt t="70325" x="4978400" y="2832100"/>
          <p14:tracePt t="70342" x="4933950" y="2705100"/>
          <p14:tracePt t="70359" x="4876800" y="2546350"/>
          <p14:tracePt t="70376" x="4800600" y="2406650"/>
          <p14:tracePt t="70393" x="4737100" y="2311400"/>
          <p14:tracePt t="70410" x="4692650" y="2247900"/>
          <p14:tracePt t="70425" x="4667250" y="2216150"/>
          <p14:tracePt t="70442" x="4660900" y="2203450"/>
          <p14:tracePt t="70459" x="4654550" y="2203450"/>
          <p14:tracePt t="70475" x="4648200" y="2203450"/>
          <p14:tracePt t="70492" x="4635500" y="2203450"/>
          <p14:tracePt t="70509" x="4629150" y="2203450"/>
          <p14:tracePt t="70525" x="4616450" y="2203450"/>
          <p14:tracePt t="70574" x="4616450" y="2197100"/>
          <p14:tracePt t="70582" x="4616450" y="2190750"/>
          <p14:tracePt t="70592" x="4654550" y="2152650"/>
          <p14:tracePt t="70609" x="4756150" y="2101850"/>
          <p14:tracePt t="70625" x="4876800" y="2057400"/>
          <p14:tracePt t="70642" x="4965700" y="2038350"/>
          <p14:tracePt t="70659" x="5029200" y="2032000"/>
          <p14:tracePt t="70675" x="5048250" y="2032000"/>
          <p14:tracePt t="70692" x="5054600" y="2032000"/>
          <p14:tracePt t="70709" x="5060950" y="2032000"/>
          <p14:tracePt t="70725" x="5048250" y="2076450"/>
          <p14:tracePt t="70742" x="4959350" y="2120900"/>
          <p14:tracePt t="70759" x="4895850" y="2133600"/>
          <p14:tracePt t="70776" x="4857750" y="2159000"/>
          <p14:tracePt t="70830" x="4870450" y="2159000"/>
          <p14:tracePt t="70836" x="4927600" y="2165350"/>
          <p14:tracePt t="70842" x="4959350" y="2165350"/>
          <p14:tracePt t="70859" x="5067300" y="2178050"/>
          <p14:tracePt t="70876" x="5111750" y="2190750"/>
          <p14:tracePt t="70929" x="5105400" y="2190750"/>
          <p14:tracePt t="70934" x="5099050" y="2197100"/>
          <p14:tracePt t="70942" x="5080000" y="2197100"/>
          <p14:tracePt t="70959" x="5048250" y="2203450"/>
          <p14:tracePt t="71006" x="5060950" y="2203450"/>
          <p14:tracePt t="71012" x="5086350" y="2203450"/>
          <p14:tracePt t="71025" x="5130800" y="2203450"/>
          <p14:tracePt t="71042" x="5175250" y="2203450"/>
          <p14:tracePt t="71059" x="5207000" y="2209800"/>
          <p14:tracePt t="71064" x="5219700" y="2222500"/>
          <p14:tracePt t="71076" x="5251450" y="2254250"/>
          <p14:tracePt t="71092" x="5283200" y="2317750"/>
          <p14:tracePt t="71109" x="5327650" y="2387600"/>
          <p14:tracePt t="71126" x="5410200" y="2520950"/>
          <p14:tracePt t="71142" x="5518150" y="2660650"/>
          <p14:tracePt t="71159" x="5600700" y="2781300"/>
          <p14:tracePt t="71175" x="5676900" y="2882900"/>
          <p14:tracePt t="71192" x="5746750" y="2978150"/>
          <p14:tracePt t="71209" x="5803900" y="3079750"/>
          <p14:tracePt t="71226" x="5861050" y="3175000"/>
          <p14:tracePt t="71242" x="5892800" y="3251200"/>
          <p14:tracePt t="71258" x="5924550" y="3333750"/>
          <p14:tracePt t="71275" x="5962650" y="3416300"/>
          <p14:tracePt t="71292" x="5994400" y="3498850"/>
          <p14:tracePt t="71308" x="6026150" y="3581400"/>
          <p14:tracePt t="71326" x="6121400" y="3683000"/>
          <p14:tracePt t="71345" x="6273800" y="3771900"/>
          <p14:tracePt t="71358" x="6407150" y="3854450"/>
          <p14:tracePt t="71375" x="6502400" y="3898900"/>
          <p14:tracePt t="71392" x="6546850" y="3924300"/>
          <p14:tracePt t="71408" x="6572250" y="3930650"/>
          <p14:tracePt t="71426" x="6591300" y="3943350"/>
          <p14:tracePt t="71620" x="6597650" y="3949700"/>
          <p14:tracePt t="71636" x="6604000" y="3949700"/>
          <p14:tracePt t="71672" x="6610350" y="3949700"/>
          <p14:tracePt t="71728" x="6610350" y="3943350"/>
          <p14:tracePt t="71740" x="6610350" y="3937000"/>
          <p14:tracePt t="71752" x="6610350" y="3930650"/>
          <p14:tracePt t="71768" x="6610350" y="3924300"/>
          <p14:tracePt t="71777" x="6610350" y="3917950"/>
          <p14:tracePt t="71792" x="6610350" y="3905250"/>
          <p14:tracePt t="71808" x="6604000" y="3898900"/>
          <p14:tracePt t="71825" x="6597650" y="3886200"/>
          <p14:tracePt t="72148" x="6604000" y="3886200"/>
          <p14:tracePt t="72154" x="6642100" y="3892550"/>
          <p14:tracePt t="72158" x="6667500" y="3898900"/>
          <p14:tracePt t="72175" x="6864350" y="3924300"/>
          <p14:tracePt t="72191" x="7023100" y="3943350"/>
          <p14:tracePt t="72208" x="7124700" y="3943350"/>
          <p14:tracePt t="72225" x="7175500" y="3943350"/>
          <p14:tracePt t="72308" x="7169150" y="3943350"/>
          <p14:tracePt t="72314" x="7156450" y="3943350"/>
          <p14:tracePt t="72325" x="7143750" y="3943350"/>
          <p14:tracePt t="72342" x="7124700" y="3943350"/>
          <p14:tracePt t="72358" x="7118350" y="3943350"/>
          <p14:tracePt t="73104" x="7118350" y="3949700"/>
          <p14:tracePt t="73111" x="7112000" y="3962400"/>
          <p14:tracePt t="73124" x="7105650" y="3987800"/>
          <p14:tracePt t="73140" x="7086600" y="4032250"/>
          <p14:tracePt t="73158" x="7054850" y="4089400"/>
          <p14:tracePt t="73175" x="7010400" y="4146550"/>
          <p14:tracePt t="73191" x="6946900" y="4203700"/>
          <p14:tracePt t="73208" x="6845300" y="4273550"/>
          <p14:tracePt t="73225" x="6731000" y="4337050"/>
          <p14:tracePt t="73241" x="6540500" y="4406900"/>
          <p14:tracePt t="73258" x="6381750" y="4464050"/>
          <p14:tracePt t="73275" x="6159500" y="4527550"/>
          <p14:tracePt t="73291" x="5962650" y="4578350"/>
          <p14:tracePt t="73308" x="5784850" y="4629150"/>
          <p14:tracePt t="73325" x="5632450" y="4673600"/>
          <p14:tracePt t="73342" x="5429250" y="4705350"/>
          <p14:tracePt t="73358" x="5270500" y="4718050"/>
          <p14:tracePt t="73375" x="5111750" y="4724400"/>
          <p14:tracePt t="73391" x="5010150" y="4724400"/>
          <p14:tracePt t="73408" x="4908550" y="4724400"/>
          <p14:tracePt t="73424" x="4826000" y="4724400"/>
          <p14:tracePt t="73442" x="4711700" y="4724400"/>
          <p14:tracePt t="73458" x="4610100" y="4724400"/>
          <p14:tracePt t="73474" x="4521200" y="4724400"/>
          <p14:tracePt t="73491" x="4425950" y="4724400"/>
          <p14:tracePt t="73508" x="4330700" y="4724400"/>
          <p14:tracePt t="73524" x="4248150" y="4724400"/>
          <p14:tracePt t="73542" x="4133850" y="4724400"/>
          <p14:tracePt t="73558" x="4051300" y="4724400"/>
          <p14:tracePt t="73575" x="3975100" y="4724400"/>
          <p14:tracePt t="73591" x="3924300" y="4724400"/>
          <p14:tracePt t="73608" x="3892550" y="4724400"/>
          <p14:tracePt t="73624" x="3886200" y="4724400"/>
          <p14:tracePt t="73629" x="3873500" y="4724400"/>
          <p14:tracePt t="73728" x="3867150" y="4724400"/>
          <p14:tracePt t="73736" x="3860800" y="4724400"/>
          <p14:tracePt t="73741" x="3854450" y="4724400"/>
          <p14:tracePt t="73758" x="3829050" y="4724400"/>
          <p14:tracePt t="73774" x="3797300" y="4724400"/>
          <p14:tracePt t="73791" x="3746500" y="4718050"/>
          <p14:tracePt t="73808" x="3676650" y="4711700"/>
          <p14:tracePt t="73824" x="3613150" y="4711700"/>
          <p14:tracePt t="73842" x="3575050" y="4711700"/>
          <p14:tracePt t="73858" x="3562350" y="4711700"/>
          <p14:tracePt t="73896" x="3556000" y="4711700"/>
          <p14:tracePt t="73908" x="3549650" y="4711700"/>
          <p14:tracePt t="73924" x="3530600" y="4705350"/>
          <p14:tracePt t="73941" x="3511550" y="4705350"/>
          <p14:tracePt t="73958" x="3498850" y="4699000"/>
          <p14:tracePt t="73974" x="3473450" y="4699000"/>
          <p14:tracePt t="73991" x="3429000" y="4699000"/>
          <p14:tracePt t="74007" x="3321050" y="4692650"/>
          <p14:tracePt t="74024" x="3225800" y="4679950"/>
          <p14:tracePt t="74042" x="3143250" y="4667250"/>
          <p14:tracePt t="74058" x="3105150" y="4654550"/>
          <p14:tracePt t="74074" x="3086100" y="4654550"/>
          <p14:tracePt t="74091" x="3073400" y="4654550"/>
          <p14:tracePt t="74232" x="3073400" y="4648200"/>
          <p14:tracePt t="74238" x="3086100" y="4635500"/>
          <p14:tracePt t="74241" x="3098800" y="4635500"/>
          <p14:tracePt t="74258" x="3155950" y="4629150"/>
          <p14:tracePt t="74275" x="3225800" y="4616450"/>
          <p14:tracePt t="74291" x="3314700" y="4603750"/>
          <p14:tracePt t="74307" x="3403600" y="4597400"/>
          <p14:tracePt t="74324" x="3511550" y="4597400"/>
          <p14:tracePt t="74342" x="3676650" y="4597400"/>
          <p14:tracePt t="74358" x="3835400" y="4597400"/>
          <p14:tracePt t="74374" x="4000500" y="4597400"/>
          <p14:tracePt t="74391" x="4152900" y="4597400"/>
          <p14:tracePt t="74407" x="4279900" y="4597400"/>
          <p14:tracePt t="74424" x="4381500" y="4597400"/>
          <p14:tracePt t="74441" x="4483100" y="4597400"/>
          <p14:tracePt t="74458" x="4533900" y="4584700"/>
          <p14:tracePt t="74474" x="4552950" y="4584700"/>
          <p14:tracePt t="74491" x="4565650" y="4584700"/>
          <p14:tracePt t="74536" x="4565650" y="4578350"/>
          <p14:tracePt t="74549" x="4572000" y="4578350"/>
          <p14:tracePt t="74558" x="4584700" y="4572000"/>
          <p14:tracePt t="74574" x="4616450" y="4559300"/>
          <p14:tracePt t="74591" x="4686300" y="4546600"/>
          <p14:tracePt t="74607" x="4762500" y="4540250"/>
          <p14:tracePt t="74624" x="4838700" y="4533900"/>
          <p14:tracePt t="74641" x="4914900" y="4533900"/>
          <p14:tracePt t="74643" x="4933950" y="4533900"/>
          <p14:tracePt t="74658" x="5016500" y="4533900"/>
          <p14:tracePt t="74674" x="5080000" y="4533900"/>
          <p14:tracePt t="74691" x="5130800" y="4533900"/>
          <p14:tracePt t="74707" x="5162550" y="4533900"/>
          <p14:tracePt t="74724" x="5181600" y="4533900"/>
          <p14:tracePt t="74741" x="5194300" y="4533900"/>
          <p14:tracePt t="74757" x="5213350" y="4533900"/>
          <p14:tracePt t="74774" x="5226050" y="4533900"/>
          <p14:tracePt t="74791" x="5257800" y="4533900"/>
          <p14:tracePt t="74807" x="5295900" y="4533900"/>
          <p14:tracePt t="74824" x="5334000" y="4533900"/>
          <p14:tracePt t="74841" x="5359400" y="4533900"/>
          <p14:tracePt t="74858" x="5391150" y="4533900"/>
          <p14:tracePt t="74874" x="5410200" y="4533900"/>
          <p14:tracePt t="74891" x="5429250" y="4533900"/>
          <p14:tracePt t="74907" x="5441950" y="4533900"/>
          <p14:tracePt t="74924" x="5461000" y="4533900"/>
          <p14:tracePt t="74941" x="5486400" y="4533900"/>
          <p14:tracePt t="74958" x="5511800" y="4527550"/>
          <p14:tracePt t="74974" x="5524500" y="4527550"/>
          <p14:tracePt t="75007" x="5537200" y="4527550"/>
          <p14:tracePt t="75024" x="5543550" y="4527550"/>
          <p14:tracePt t="75212" x="5537200" y="4527550"/>
          <p14:tracePt t="75216" x="5530850" y="4527550"/>
          <p14:tracePt t="75224" x="5524500" y="4527550"/>
          <p14:tracePt t="75240" x="5505450" y="4527550"/>
          <p14:tracePt t="75258" x="5461000" y="4527550"/>
          <p14:tracePt t="75274" x="5403850" y="4527550"/>
          <p14:tracePt t="75291" x="5334000" y="4514850"/>
          <p14:tracePt t="75307" x="5207000" y="4495800"/>
          <p14:tracePt t="75324" x="5124450" y="4489450"/>
          <p14:tracePt t="75340" x="5073650" y="4476750"/>
          <p14:tracePt t="75358" x="5048250" y="4476750"/>
          <p14:tracePt t="75374" x="5041900" y="4476750"/>
          <p14:tracePt t="75432" x="5035550" y="4476750"/>
          <p14:tracePt t="75440" x="5029200" y="4476750"/>
          <p14:tracePt t="75452" x="5022850" y="4476750"/>
          <p14:tracePt t="75464" x="5016500" y="4476750"/>
          <p14:tracePt t="75474" x="5010150" y="4476750"/>
          <p14:tracePt t="75512" x="5003800" y="4476750"/>
          <p14:tracePt t="75521" x="4997450" y="4476750"/>
          <p14:tracePt t="75572" x="5003800" y="4476750"/>
          <p14:tracePt t="75580" x="5016500" y="4476750"/>
          <p14:tracePt t="75590" x="5035550" y="4483100"/>
          <p14:tracePt t="75607" x="5073650" y="4489450"/>
          <p14:tracePt t="75624" x="5143500" y="4489450"/>
          <p14:tracePt t="75640" x="5219700" y="4495800"/>
          <p14:tracePt t="75658" x="5302250" y="4495800"/>
          <p14:tracePt t="75674" x="5359400" y="4495800"/>
          <p14:tracePt t="75690" x="5391150" y="4489450"/>
          <p14:tracePt t="75707" x="5416550" y="4483100"/>
          <p14:tracePt t="75724" x="5429250" y="4476750"/>
          <p14:tracePt t="75740" x="5441950" y="4476750"/>
          <p14:tracePt t="75757" x="5454650" y="4476750"/>
          <p14:tracePt t="75774" x="5461000" y="4476750"/>
          <p14:tracePt t="75790" x="5467350" y="4476750"/>
          <p14:tracePt t="75807" x="5486400" y="4476750"/>
          <p14:tracePt t="75824" x="5505450" y="4476750"/>
          <p14:tracePt t="75840" x="5511800" y="4476750"/>
          <p14:tracePt t="75857" x="5537200" y="4476750"/>
          <p14:tracePt t="75874" x="5575300" y="4476750"/>
          <p14:tracePt t="75890" x="5632450" y="4476750"/>
          <p14:tracePt t="75907" x="5676900" y="4476750"/>
          <p14:tracePt t="75924" x="5721350" y="4476750"/>
          <p14:tracePt t="75940" x="5753100" y="4476750"/>
          <p14:tracePt t="75957" x="5778500" y="4483100"/>
          <p14:tracePt t="75974" x="5803900" y="4483100"/>
          <p14:tracePt t="75990" x="5829300" y="4483100"/>
          <p14:tracePt t="76007" x="5880100" y="4495800"/>
          <p14:tracePt t="76023" x="5911850" y="4502150"/>
          <p14:tracePt t="76040" x="5949950" y="4508500"/>
          <p14:tracePt t="76058" x="5969000" y="4508500"/>
          <p14:tracePt t="76074" x="5981700" y="4508500"/>
          <p14:tracePt t="77056" x="5975350" y="4508500"/>
          <p14:tracePt t="77064" x="5969000" y="4508500"/>
          <p14:tracePt t="77177" x="5962650" y="4508500"/>
          <p14:tracePt t="77208" x="5956300" y="4508500"/>
          <p14:tracePt t="77220" x="5956300" y="4514850"/>
          <p14:tracePt t="77232" x="5956300" y="4521200"/>
          <p14:tracePt t="77240" x="5949950" y="4521200"/>
          <p14:tracePt t="77285" x="5943600" y="4521200"/>
          <p14:tracePt t="77439" x="5937250" y="4521200"/>
          <p14:tracePt t="77452" x="5937250" y="4527550"/>
          <p14:tracePt t="78382" x="5943600" y="4527550"/>
          <p14:tracePt t="78387" x="5949950" y="4527550"/>
          <p14:tracePt t="78398" x="5956300" y="4527550"/>
          <p14:tracePt t="78408" x="5962650" y="4527550"/>
          <p14:tracePt t="78423" x="5969000" y="4527550"/>
          <p14:tracePt t="78439" x="5981700" y="4527550"/>
          <p14:tracePt t="78566" x="5975350" y="4527550"/>
          <p14:tracePt t="78571" x="5969000" y="4527550"/>
          <p14:tracePt t="78583" x="5962650" y="4527550"/>
          <p14:tracePt t="78589" x="5956300" y="4527550"/>
          <p14:tracePt t="78606" x="5924550" y="4527550"/>
          <p14:tracePt t="78624" x="5861050" y="4527550"/>
          <p14:tracePt t="78640" x="5810250" y="4527550"/>
          <p14:tracePt t="78656" x="5759450" y="4527550"/>
          <p14:tracePt t="78673" x="5721350" y="4527550"/>
          <p14:tracePt t="78689" x="5670550" y="4527550"/>
          <p14:tracePt t="78706" x="5626100" y="4527550"/>
          <p14:tracePt t="78723" x="5581650" y="4527550"/>
          <p14:tracePt t="78728" x="5562600" y="4527550"/>
          <p14:tracePt t="78740" x="5537200" y="4527550"/>
          <p14:tracePt t="78756" x="5473700" y="4527550"/>
          <p14:tracePt t="78773" x="5403850" y="4546600"/>
          <p14:tracePt t="78789" x="5334000" y="4572000"/>
          <p14:tracePt t="78806" x="5257800" y="4591050"/>
          <p14:tracePt t="78823" x="5181600" y="4616450"/>
          <p14:tracePt t="78824" x="5162550" y="4622800"/>
          <p14:tracePt t="78840" x="5080000" y="4660900"/>
          <p14:tracePt t="78856" x="4997450" y="4686300"/>
          <p14:tracePt t="78873" x="4927600" y="4711700"/>
          <p14:tracePt t="78889" x="4864100" y="4730750"/>
          <p14:tracePt t="78906" x="4794250" y="4756150"/>
          <p14:tracePt t="78923" x="4724400" y="4775200"/>
          <p14:tracePt t="78940" x="4629150" y="4794250"/>
          <p14:tracePt t="78956" x="4552950" y="4806950"/>
          <p14:tracePt t="78973" x="4489450" y="4813300"/>
          <p14:tracePt t="78989" x="4432300" y="4819650"/>
          <p14:tracePt t="79006" x="4394200" y="4826000"/>
          <p14:tracePt t="79023" x="4375150" y="4838700"/>
          <p14:tracePt t="79040" x="4356100" y="4838700"/>
          <p14:tracePt t="79056" x="4343400" y="4838700"/>
          <p14:tracePt t="79073" x="4311650" y="4838700"/>
          <p14:tracePt t="79089" x="4279900" y="4845050"/>
          <p14:tracePt t="79106" x="4248150" y="4845050"/>
          <p14:tracePt t="79123" x="4210050" y="4845050"/>
          <p14:tracePt t="79139" x="4178300" y="4857750"/>
          <p14:tracePt t="79156" x="4152900" y="4857750"/>
          <p14:tracePt t="79173" x="4121150" y="4857750"/>
          <p14:tracePt t="79189" x="4064000" y="4857750"/>
          <p14:tracePt t="79206" x="4006850" y="4864100"/>
          <p14:tracePt t="79223" x="3943350" y="4864100"/>
          <p14:tracePt t="79240" x="3873500" y="4870450"/>
          <p14:tracePt t="79256" x="3835400" y="4870450"/>
          <p14:tracePt t="79272" x="3797300" y="4870450"/>
          <p14:tracePt t="79289" x="3771900" y="4876800"/>
          <p14:tracePt t="79306" x="3746500" y="4876800"/>
          <p14:tracePt t="79322" x="3714750" y="4876800"/>
          <p14:tracePt t="79340" x="3644900" y="4876800"/>
          <p14:tracePt t="79356" x="3536950" y="4876800"/>
          <p14:tracePt t="79372" x="3448050" y="4876800"/>
          <p14:tracePt t="79389" x="3321050" y="4864100"/>
          <p14:tracePt t="79406" x="3175000" y="4845050"/>
          <p14:tracePt t="79423" x="3009900" y="4826000"/>
          <p14:tracePt t="79440" x="2736850" y="4800600"/>
          <p14:tracePt t="79456" x="2520950" y="4781550"/>
          <p14:tracePt t="79472" x="2343150" y="4749800"/>
          <p14:tracePt t="79489" x="2209800" y="4743450"/>
          <p14:tracePt t="79506" x="2082800" y="4705350"/>
          <p14:tracePt t="79523" x="1955800" y="4654550"/>
          <p14:tracePt t="79539" x="1866900" y="4610100"/>
          <p14:tracePt t="79556" x="1752600" y="4552950"/>
          <p14:tracePt t="79572" x="1644650" y="4508500"/>
          <p14:tracePt t="79588" x="1574800" y="4470400"/>
          <p14:tracePt t="79605" x="1511300" y="4413250"/>
          <p14:tracePt t="79622" x="1428750" y="4356100"/>
          <p14:tracePt t="79640" x="1384300" y="4298950"/>
          <p14:tracePt t="79656" x="1320800" y="4254500"/>
          <p14:tracePt t="79672" x="1212850" y="4184650"/>
          <p14:tracePt t="79689" x="1104900" y="4121150"/>
          <p14:tracePt t="79706" x="1009650" y="4057650"/>
          <p14:tracePt t="79722" x="946150" y="4019550"/>
          <p14:tracePt t="79739" x="908050" y="3987800"/>
          <p14:tracePt t="79756" x="895350" y="3981450"/>
          <p14:tracePt t="79772" x="876300" y="3956050"/>
          <p14:tracePt t="79789" x="863600" y="3924300"/>
          <p14:tracePt t="79806" x="844550" y="3898900"/>
          <p14:tracePt t="79822" x="831850" y="3867150"/>
          <p14:tracePt t="79839" x="819150" y="3835400"/>
          <p14:tracePt t="79856" x="819150" y="3797300"/>
          <p14:tracePt t="79872" x="819150" y="3784600"/>
          <p14:tracePt t="79889" x="819150" y="3771900"/>
          <p14:tracePt t="79906" x="819150" y="3759200"/>
          <p14:tracePt t="79982" x="819150" y="3752850"/>
          <p14:tracePt t="80310" x="819150" y="3759200"/>
          <p14:tracePt t="80315" x="819150" y="3778250"/>
          <p14:tracePt t="80322" x="825500" y="3790950"/>
          <p14:tracePt t="80339" x="838200" y="3822700"/>
          <p14:tracePt t="80341" x="844550" y="3835400"/>
          <p14:tracePt t="80356" x="863600" y="3898900"/>
          <p14:tracePt t="80372" x="895350" y="3975100"/>
          <p14:tracePt t="80389" x="946150" y="4089400"/>
          <p14:tracePt t="80405" x="1009650" y="4178300"/>
          <p14:tracePt t="80422" x="1073150" y="4229100"/>
          <p14:tracePt t="80439" x="1149350" y="4286250"/>
          <p14:tracePt t="80455" x="1238250" y="4318000"/>
          <p14:tracePt t="80472" x="1301750" y="4343400"/>
          <p14:tracePt t="80489" x="1365250" y="4356100"/>
          <p14:tracePt t="80505" x="1447800" y="4375150"/>
          <p14:tracePt t="80522" x="1549400" y="4413250"/>
          <p14:tracePt t="80539" x="1657350" y="4438650"/>
          <p14:tracePt t="80556" x="1790700" y="4464050"/>
          <p14:tracePt t="80572" x="1905000" y="4489450"/>
          <p14:tracePt t="80589" x="2012950" y="4502150"/>
          <p14:tracePt t="80606" x="2120900" y="4514850"/>
          <p14:tracePt t="80622" x="2222500" y="4514850"/>
          <p14:tracePt t="80639" x="2317750" y="4527550"/>
          <p14:tracePt t="80654" x="2374900" y="4540250"/>
          <p14:tracePt t="80656" x="2381250" y="4546600"/>
          <p14:tracePt t="80671" x="2406650" y="4546600"/>
          <p14:tracePt t="80688" x="2432050" y="4546600"/>
          <p14:tracePt t="80705" x="2438400" y="4552950"/>
          <p14:tracePt t="80974" x="2444750" y="4552950"/>
          <p14:tracePt t="80980" x="2470150" y="4552950"/>
          <p14:tracePt t="80989" x="2520950" y="4552950"/>
          <p14:tracePt t="81005" x="2616200" y="4546600"/>
          <p14:tracePt t="81022" x="2686050" y="4533900"/>
          <p14:tracePt t="81039" x="2717800" y="4527550"/>
          <p14:tracePt t="81055" x="2730500" y="4527550"/>
          <p14:tracePt t="81230" x="2736850" y="4527550"/>
          <p14:tracePt t="81246" x="2743200" y="4527550"/>
          <p14:tracePt t="81358" x="2749550" y="4527550"/>
          <p14:tracePt t="81366" x="2755900" y="4527550"/>
          <p14:tracePt t="81494" x="2762250" y="4527550"/>
          <p14:tracePt t="81623" x="2774950" y="4527550"/>
          <p14:tracePt t="81628" x="2787650" y="4527550"/>
          <p14:tracePt t="81638" x="2800350" y="4533900"/>
          <p14:tracePt t="81656" x="2832100" y="4533900"/>
          <p14:tracePt t="81672" x="2851150" y="4540250"/>
          <p14:tracePt t="81688" x="2863850" y="4540250"/>
          <p14:tracePt t="81705" x="2876550" y="4540250"/>
          <p14:tracePt t="81774" x="2882900" y="4540250"/>
          <p14:tracePt t="81782" x="2889250" y="4540250"/>
          <p14:tracePt t="81787" x="2895600" y="4540250"/>
          <p14:tracePt t="81805" x="2908300" y="4540250"/>
          <p14:tracePt t="81822" x="2933700" y="4540250"/>
          <p14:tracePt t="81838" x="2984500" y="4540250"/>
          <p14:tracePt t="81856" x="3041650" y="4540250"/>
          <p14:tracePt t="81872" x="3086100" y="4540250"/>
          <p14:tracePt t="81888" x="3130550" y="4540250"/>
          <p14:tracePt t="81905" x="3162300" y="4540250"/>
          <p14:tracePt t="81922" x="3175000" y="4540250"/>
          <p14:tracePt t="81974" x="3181350" y="4540250"/>
          <p14:tracePt t="81998" x="3187700" y="4540250"/>
          <p14:tracePt t="82006" x="3194050" y="4540250"/>
          <p14:tracePt t="82012" x="3213100" y="4540250"/>
          <p14:tracePt t="82021" x="3232150" y="4540250"/>
          <p14:tracePt t="82038" x="3263900" y="4533900"/>
          <p14:tracePt t="82055" x="3295650" y="4527550"/>
          <p14:tracePt t="82072" x="3302000" y="4521200"/>
          <p14:tracePt t="82088" x="3308350" y="4514850"/>
          <p14:tracePt t="82105" x="3314700" y="4514850"/>
          <p14:tracePt t="82166" x="3321050" y="4514850"/>
          <p14:tracePt t="84051" x="3333750" y="4514850"/>
          <p14:tracePt t="84056" x="3359150" y="4514850"/>
          <p14:tracePt t="84072" x="3454400" y="4502150"/>
          <p14:tracePt t="84088" x="3606800" y="4470400"/>
          <p14:tracePt t="84104" x="3740150" y="4406900"/>
          <p14:tracePt t="84121" x="3886200" y="4330700"/>
          <p14:tracePt t="84138" x="4038600" y="4229100"/>
          <p14:tracePt t="84154" x="4210050" y="4102100"/>
          <p14:tracePt t="84171" x="4406900" y="3994150"/>
          <p14:tracePt t="84173" x="4451350" y="3962400"/>
          <p14:tracePt t="84188" x="4686300" y="3822700"/>
          <p14:tracePt t="84204" x="4908550" y="3651250"/>
          <p14:tracePt t="84221" x="5143500" y="3505200"/>
          <p14:tracePt t="84237" x="5353050" y="3359150"/>
          <p14:tracePt t="84254" x="5537200" y="3213100"/>
          <p14:tracePt t="84272" x="5727700" y="3060700"/>
          <p14:tracePt t="84288" x="5899150" y="2952750"/>
          <p14:tracePt t="84304" x="6064250" y="2870200"/>
          <p14:tracePt t="84321" x="6229350" y="2794000"/>
          <p14:tracePt t="84325" x="6273800" y="2781300"/>
          <p14:tracePt t="84337" x="6375400" y="2736850"/>
          <p14:tracePt t="84353" x="6477000" y="2679700"/>
          <p14:tracePt t="84370" x="6546850" y="2641600"/>
          <p14:tracePt t="84386" x="6578600" y="2616200"/>
          <p14:tracePt t="84403" x="6642100" y="2597150"/>
          <p14:tracePt t="84419" x="6705600" y="2571750"/>
          <p14:tracePt t="84436" x="6851650" y="2552700"/>
          <p14:tracePt t="84453" x="7042150" y="2514600"/>
          <p14:tracePt t="84469" x="7251700" y="2457450"/>
          <p14:tracePt t="84486" x="7429500" y="2387600"/>
          <p14:tracePt t="84503" x="7569200" y="2317750"/>
          <p14:tracePt t="84519" x="7677150" y="2260600"/>
          <p14:tracePt t="84537" x="7727950" y="2216150"/>
          <p14:tracePt t="84553" x="7747000" y="2209800"/>
          <p14:tracePt t="84570" x="7753350" y="2197100"/>
          <p14:tracePt t="84586" x="7759700" y="2197100"/>
          <p14:tracePt t="84652" x="7759700" y="2190750"/>
          <p14:tracePt t="84664" x="7753350" y="2190750"/>
          <p14:tracePt t="84676" x="7747000" y="2190750"/>
          <p14:tracePt t="84686" x="7734300" y="2197100"/>
          <p14:tracePt t="84703" x="7696200" y="2197100"/>
          <p14:tracePt t="84719" x="7613650" y="2209800"/>
          <p14:tracePt t="84736" x="7543800" y="2222500"/>
          <p14:tracePt t="84752" x="7499350" y="2228850"/>
          <p14:tracePt t="84769" x="7448550" y="2228850"/>
          <p14:tracePt t="84786" x="7391400" y="2228850"/>
          <p14:tracePt t="84803" x="7359650" y="2241550"/>
          <p14:tracePt t="84819" x="7340600" y="2247900"/>
          <p14:tracePt t="84853" x="7334250" y="2247900"/>
          <p14:tracePt t="84865" x="7327900" y="2247900"/>
          <p14:tracePt t="84869" x="7327900" y="2254250"/>
          <p14:tracePt t="84887" x="7315200" y="2266950"/>
          <p14:tracePt t="84903" x="7315200" y="2273300"/>
          <p14:tracePt t="84920" x="7315200" y="2286000"/>
          <p14:tracePt t="84953" x="7315200" y="2292350"/>
          <p14:tracePt t="84973" x="7321550" y="2292350"/>
          <p14:tracePt t="84986" x="7334250" y="2292350"/>
          <p14:tracePt t="85004" x="7346950" y="2292350"/>
          <p14:tracePt t="85020" x="7353300" y="2292350"/>
          <p14:tracePt t="85082" x="7340600" y="2292350"/>
          <p14:tracePt t="85088" x="7296150" y="2292350"/>
          <p14:tracePt t="85104" x="7200900" y="2292350"/>
          <p14:tracePt t="85121" x="7137400" y="2298700"/>
          <p14:tracePt t="85137" x="7099300" y="2311400"/>
          <p14:tracePt t="85154" x="7086600" y="2311400"/>
          <p14:tracePt t="85212" x="7099300" y="2311400"/>
          <p14:tracePt t="85219" x="7118350" y="2317750"/>
          <p14:tracePt t="85225" x="7137400" y="2317750"/>
          <p14:tracePt t="85238" x="7188200" y="2324100"/>
          <p14:tracePt t="85254" x="7245350" y="2330450"/>
          <p14:tracePt t="85270" x="7270750" y="2336800"/>
          <p14:tracePt t="85384" x="7264400" y="2336800"/>
          <p14:tracePt t="85396" x="7258050" y="2336800"/>
          <p14:tracePt t="85405" x="7251700" y="2336800"/>
          <p14:tracePt t="85420" x="7245350" y="2336800"/>
          <p14:tracePt t="85500" x="7258050" y="2336800"/>
          <p14:tracePt t="85506" x="7289800" y="2336800"/>
          <p14:tracePt t="85520" x="7346950" y="2330450"/>
          <p14:tracePt t="85538" x="7473950" y="2317750"/>
          <p14:tracePt t="85554" x="7575550" y="2305050"/>
          <p14:tracePt t="85570" x="7632700" y="2298700"/>
          <p14:tracePt t="85587" x="7639050" y="2298700"/>
          <p14:tracePt t="85624" x="7639050" y="2292350"/>
          <p14:tracePt t="85638" x="7562850" y="2279650"/>
          <p14:tracePt t="85654" x="7448550" y="2273300"/>
          <p14:tracePt t="85670" x="7327900" y="2273300"/>
          <p14:tracePt t="85687" x="7226300" y="2273300"/>
          <p14:tracePt t="85704" x="7156450" y="2273300"/>
          <p14:tracePt t="85720" x="7150100" y="2273300"/>
          <p14:tracePt t="85772" x="7162800" y="2273300"/>
          <p14:tracePt t="85778" x="7175500" y="2273300"/>
          <p14:tracePt t="85787" x="7200900" y="2273300"/>
          <p14:tracePt t="85804" x="7245350" y="2273300"/>
          <p14:tracePt t="85820" x="7277100" y="2273300"/>
          <p14:tracePt t="85838" x="7315200" y="2273300"/>
          <p14:tracePt t="85854" x="7321550" y="2273300"/>
          <p14:tracePt t="85873" x="7327900" y="2273300"/>
          <p14:tracePt t="85908" x="7321550" y="2273300"/>
          <p14:tracePt t="85916" x="7315200" y="2273300"/>
          <p14:tracePt t="85921" x="7308850" y="2273300"/>
          <p14:tracePt t="85937" x="7289800" y="2279650"/>
          <p14:tracePt t="85954" x="7258050" y="2286000"/>
          <p14:tracePt t="85970" x="7226300" y="2298700"/>
          <p14:tracePt t="85987" x="7207250" y="2305050"/>
          <p14:tracePt t="86004" x="7200900" y="2311400"/>
          <p14:tracePt t="86066" x="7207250" y="2311400"/>
          <p14:tracePt t="86071" x="7219950" y="2311400"/>
          <p14:tracePt t="86086" x="7245350" y="2305050"/>
          <p14:tracePt t="86103" x="7296150" y="2298700"/>
          <p14:tracePt t="86120" x="7366000" y="2286000"/>
          <p14:tracePt t="86138" x="7416800" y="2279650"/>
          <p14:tracePt t="86154" x="7429500" y="2279650"/>
          <p14:tracePt t="86170" x="7435850" y="2279650"/>
          <p14:tracePt t="87472" x="7442200" y="2279650"/>
          <p14:tracePt t="87478" x="7454900" y="2279650"/>
          <p14:tracePt t="87487" x="7467600" y="2279650"/>
          <p14:tracePt t="87503" x="7499350" y="2279650"/>
          <p14:tracePt t="87520" x="7543800" y="2279650"/>
          <p14:tracePt t="87536" x="7581900" y="2279650"/>
          <p14:tracePt t="87554" x="7658100" y="2279650"/>
          <p14:tracePt t="87570" x="7715250" y="2279650"/>
          <p14:tracePt t="87586" x="7766050" y="2279650"/>
          <p14:tracePt t="87603" x="7835900" y="2279650"/>
          <p14:tracePt t="87620" x="7924800" y="2279650"/>
          <p14:tracePt t="87636" x="8007350" y="2279650"/>
          <p14:tracePt t="87654" x="8115300" y="2273300"/>
          <p14:tracePt t="87670" x="8210550" y="2266950"/>
          <p14:tracePt t="87686" x="8331200" y="2266950"/>
          <p14:tracePt t="87703" x="8439150" y="2260600"/>
          <p14:tracePt t="87720" x="8540750" y="2247900"/>
          <p14:tracePt t="87736" x="8610600" y="2241550"/>
          <p14:tracePt t="87754" x="8693150" y="2228850"/>
          <p14:tracePt t="87770" x="8756650" y="2222500"/>
          <p14:tracePt t="87786" x="8832850" y="2222500"/>
          <p14:tracePt t="87803" x="8921750" y="2222500"/>
          <p14:tracePt t="87819" x="9023350" y="2222500"/>
          <p14:tracePt t="87836" x="9156700" y="2222500"/>
          <p14:tracePt t="87853" x="9340850" y="2222500"/>
          <p14:tracePt t="87870" x="9467850" y="2222500"/>
          <p14:tracePt t="87876" x="9499600" y="2222500"/>
          <p14:tracePt t="87886" x="9563100" y="2222500"/>
          <p14:tracePt t="87903" x="9632950" y="2222500"/>
          <p14:tracePt t="87920" x="9664700" y="2222500"/>
          <p14:tracePt t="87936" x="9671050" y="2222500"/>
          <p14:tracePt t="87953" x="9677400" y="2222500"/>
          <p14:tracePt t="88176" x="9677400" y="2228850"/>
          <p14:tracePt t="88183" x="9671050" y="2235200"/>
          <p14:tracePt t="88191" x="9658350" y="2241550"/>
          <p14:tracePt t="88202" x="9632950" y="2241550"/>
          <p14:tracePt t="88218" x="9594850" y="2247900"/>
          <p14:tracePt t="88235" x="9525000" y="2260600"/>
          <p14:tracePt t="88253" x="9480550" y="2273300"/>
          <p14:tracePt t="88270" x="9442450" y="2273300"/>
          <p14:tracePt t="88286" x="9410700" y="2273300"/>
          <p14:tracePt t="88303" x="9378950" y="2279650"/>
          <p14:tracePt t="88319" x="9340850" y="2279650"/>
          <p14:tracePt t="88336" x="9290050" y="2279650"/>
          <p14:tracePt t="88353" x="9232900" y="2279650"/>
          <p14:tracePt t="88370" x="9201150" y="2279650"/>
          <p14:tracePt t="88374" x="9188450" y="2279650"/>
          <p14:tracePt t="88386" x="9156700" y="2279650"/>
          <p14:tracePt t="88403" x="9124950" y="2279650"/>
          <p14:tracePt t="88420" x="9099550" y="2292350"/>
          <p14:tracePt t="88436" x="9080500" y="2292350"/>
          <p14:tracePt t="88453" x="9074150" y="2292350"/>
          <p14:tracePt t="88470" x="9048750" y="2292350"/>
          <p14:tracePt t="88487" x="9036050" y="2292350"/>
          <p14:tracePt t="88503" x="9023350" y="2292350"/>
          <p14:tracePt t="88519" x="9017000" y="2292350"/>
          <p14:tracePt t="88536" x="8997950" y="2292350"/>
          <p14:tracePt t="88553" x="8985250" y="2292350"/>
          <p14:tracePt t="88570" x="8978900" y="2292350"/>
          <p14:tracePt t="88644" x="8972550" y="2292350"/>
          <p14:tracePt t="88656" x="8966200" y="2292350"/>
          <p14:tracePt t="88662" x="8953500" y="2292350"/>
          <p14:tracePt t="88670" x="8934450" y="2292350"/>
          <p14:tracePt t="88686" x="8896350" y="2292350"/>
          <p14:tracePt t="88703" x="8858250" y="2292350"/>
          <p14:tracePt t="88719" x="8820150" y="2292350"/>
          <p14:tracePt t="88736" x="8801100" y="2292350"/>
          <p14:tracePt t="88753" x="8775700" y="2292350"/>
          <p14:tracePt t="88770" x="8756650" y="2292350"/>
          <p14:tracePt t="88786" x="8737600" y="2292350"/>
          <p14:tracePt t="88803" x="8724900" y="2292350"/>
          <p14:tracePt t="88819" x="8705850" y="2292350"/>
          <p14:tracePt t="88836" x="8680450" y="2292350"/>
          <p14:tracePt t="88853" x="8655050" y="2292350"/>
          <p14:tracePt t="88870" x="8616950" y="2292350"/>
          <p14:tracePt t="88886" x="8578850" y="2292350"/>
          <p14:tracePt t="88903" x="8521700" y="2292350"/>
          <p14:tracePt t="88919" x="8464550" y="2292350"/>
          <p14:tracePt t="88936" x="8369300" y="2292350"/>
          <p14:tracePt t="88953" x="8267700" y="2292350"/>
          <p14:tracePt t="88970" x="8153400" y="2292350"/>
          <p14:tracePt t="88986" x="8077200" y="2292350"/>
          <p14:tracePt t="89003" x="8039100" y="2292350"/>
          <p14:tracePt t="89019" x="8013700" y="2292350"/>
          <p14:tracePt t="89036" x="8001000" y="2292350"/>
          <p14:tracePt t="89104" x="7994650" y="2292350"/>
          <p14:tracePt t="89109" x="7988300" y="2292350"/>
          <p14:tracePt t="89121" x="7981950" y="2292350"/>
          <p14:tracePt t="89136" x="7950200" y="2292350"/>
          <p14:tracePt t="89152" x="7886700" y="2305050"/>
          <p14:tracePt t="89170" x="7778750" y="2324100"/>
          <p14:tracePt t="89186" x="7689850" y="2330450"/>
          <p14:tracePt t="89203" x="7620000" y="2336800"/>
          <p14:tracePt t="89219" x="7569200" y="2336800"/>
          <p14:tracePt t="89236" x="7543800" y="2336800"/>
          <p14:tracePt t="89252" x="7524750" y="2336800"/>
          <p14:tracePt t="89270" x="7505700" y="2336800"/>
          <p14:tracePt t="89286" x="7493000" y="2336800"/>
          <p14:tracePt t="89301" x="7473950" y="2336800"/>
          <p14:tracePt t="89318" x="7442200" y="2336800"/>
          <p14:tracePt t="89335" x="7423150" y="2343150"/>
          <p14:tracePt t="89352" x="7404100" y="2343150"/>
          <p14:tracePt t="89369" x="7404100" y="2349500"/>
          <p14:tracePt t="89453" x="7397750" y="2349500"/>
          <p14:tracePt t="89460" x="7391400" y="2349500"/>
          <p14:tracePt t="89469" x="7391400" y="2355850"/>
          <p14:tracePt t="89532" x="7385050" y="2355850"/>
          <p14:tracePt t="89540" x="7378700" y="2362200"/>
          <p14:tracePt t="89552" x="7372350" y="2368550"/>
          <p14:tracePt t="89570" x="7315200" y="2374900"/>
          <p14:tracePt t="89586" x="7251700" y="2393950"/>
          <p14:tracePt t="89602" x="7169150" y="2406650"/>
          <p14:tracePt t="89619" x="7067550" y="2419350"/>
          <p14:tracePt t="89636" x="6946900" y="2438400"/>
          <p14:tracePt t="89652" x="6851650" y="2463800"/>
          <p14:tracePt t="89670" x="6724650" y="2501900"/>
          <p14:tracePt t="89686" x="6635750" y="2527300"/>
          <p14:tracePt t="89702" x="6515100" y="2552700"/>
          <p14:tracePt t="89719" x="6350000" y="2584450"/>
          <p14:tracePt t="89735" x="6191250" y="2603500"/>
          <p14:tracePt t="89752" x="6019800" y="2622550"/>
          <p14:tracePt t="89770" x="5829300" y="2635250"/>
          <p14:tracePt t="89786" x="5689600" y="2635250"/>
          <p14:tracePt t="89802" x="5537200" y="2635250"/>
          <p14:tracePt t="89819" x="5353050" y="2622550"/>
          <p14:tracePt t="89836" x="5187950" y="2597150"/>
          <p14:tracePt t="89852" x="5041900" y="2552700"/>
          <p14:tracePt t="89869" x="4870450" y="2495550"/>
          <p14:tracePt t="89886" x="4718050" y="2444750"/>
          <p14:tracePt t="89892" x="4667250" y="2419350"/>
          <p14:tracePt t="89902" x="4540250" y="2368550"/>
          <p14:tracePt t="89919" x="4375150" y="2311400"/>
          <p14:tracePt t="89935" x="4241800" y="2241550"/>
          <p14:tracePt t="89952" x="4146550" y="2190750"/>
          <p14:tracePt t="89969" x="4013200" y="2114550"/>
          <p14:tracePt t="89986" x="3867150" y="2032000"/>
          <p14:tracePt t="90002" x="3714750" y="1943100"/>
          <p14:tracePt t="90019" x="3625850" y="1873250"/>
          <p14:tracePt t="90036" x="3568700" y="1803400"/>
          <p14:tracePt t="90052" x="3517900" y="1727200"/>
          <p14:tracePt t="90069" x="3479800" y="1663700"/>
          <p14:tracePt t="90071" x="3467100" y="1638300"/>
          <p14:tracePt t="90086" x="3409950" y="1562100"/>
          <p14:tracePt t="90102" x="3352800" y="1492250"/>
          <p14:tracePt t="90119" x="3282950" y="1422400"/>
          <p14:tracePt t="90135" x="3200400" y="1358900"/>
          <p14:tracePt t="90152" x="3124200" y="1295400"/>
          <p14:tracePt t="90170" x="3003550" y="1200150"/>
          <p14:tracePt t="90186" x="2901950" y="1111250"/>
          <p14:tracePt t="90202" x="2800350" y="1016000"/>
          <p14:tracePt t="90219" x="2673350" y="933450"/>
          <p14:tracePt t="90236" x="2559050" y="850900"/>
          <p14:tracePt t="90252" x="2451100" y="793750"/>
          <p14:tracePt t="90269" x="2349500" y="749300"/>
          <p14:tracePt t="90286" x="2273300" y="730250"/>
          <p14:tracePt t="90302" x="2241550" y="723900"/>
          <p14:tracePt t="90319" x="2222500" y="717550"/>
          <p14:tracePt t="90335" x="2203450" y="704850"/>
          <p14:tracePt t="90351" x="2184400" y="692150"/>
          <p14:tracePt t="90368" x="2159000" y="660400"/>
          <p14:tracePt t="90384" x="2120900" y="628650"/>
          <p14:tracePt t="90402" x="2044700" y="571500"/>
          <p14:tracePt t="90419" x="1981200" y="514350"/>
          <p14:tracePt t="90435" x="1854200" y="463550"/>
          <p14:tracePt t="90452" x="1784350" y="425450"/>
          <p14:tracePt t="90468" x="1739900" y="387350"/>
          <p14:tracePt t="90486" x="1695450" y="355600"/>
          <p14:tracePt t="90502" x="1663700" y="323850"/>
          <p14:tracePt t="90519" x="1638300" y="298450"/>
          <p14:tracePt t="90535" x="1625600" y="285750"/>
          <p14:tracePt t="90552" x="1612900" y="266700"/>
          <p14:tracePt t="90569" x="1600200" y="254000"/>
          <p14:tracePt t="90586" x="1581150" y="228600"/>
          <p14:tracePt t="90602" x="1555750" y="209550"/>
          <p14:tracePt t="90619" x="1504950" y="177800"/>
          <p14:tracePt t="90636" x="1460500" y="158750"/>
          <p14:tracePt t="90652" x="1416050" y="139700"/>
          <p14:tracePt t="90669" x="1390650" y="120650"/>
          <p14:tracePt t="90671" x="1377950" y="120650"/>
          <p14:tracePt t="90686" x="1358900" y="101600"/>
          <p14:tracePt t="90702" x="1346200" y="88900"/>
          <p14:tracePt t="90719" x="1333500" y="76200"/>
          <p14:tracePt t="90735" x="1320800" y="63500"/>
          <p14:tracePt t="90752" x="1314450" y="63500"/>
          <p14:tracePt t="90769" x="1314450" y="57150"/>
          <p14:tracePt t="90824" x="1308100" y="50800"/>
          <p14:tracePt t="91569" x="1238250" y="50800"/>
          <p14:tracePt t="91641" x="1231900" y="50800"/>
          <p14:tracePt t="91648" x="1231900" y="57150"/>
          <p14:tracePt t="91653" x="1238250" y="63500"/>
          <p14:tracePt t="91668" x="1257300" y="76200"/>
          <p14:tracePt t="91686" x="1314450" y="114300"/>
          <p14:tracePt t="91702" x="1365250" y="158750"/>
          <p14:tracePt t="91719" x="1441450" y="215900"/>
          <p14:tracePt t="91735" x="1543050" y="279400"/>
          <p14:tracePt t="91751" x="1631950" y="361950"/>
          <p14:tracePt t="91768" x="1708150" y="444500"/>
          <p14:tracePt t="91785" x="1841500" y="565150"/>
          <p14:tracePt t="91802" x="1968500" y="685800"/>
          <p14:tracePt t="91818" x="2082800" y="819150"/>
          <p14:tracePt t="91835" x="2222500" y="971550"/>
          <p14:tracePt t="91851" x="2343150" y="1149350"/>
          <p14:tracePt t="91868" x="2457450" y="1320800"/>
          <p14:tracePt t="91886" x="2540000" y="1511300"/>
          <p14:tracePt t="91902" x="2590800" y="1657350"/>
          <p14:tracePt t="91918" x="2628900" y="18034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9933" y="263345"/>
            <a:ext cx="6251223" cy="1325563"/>
          </a:xfrm>
        </p:spPr>
        <p:txBody>
          <a:bodyPr/>
          <a:lstStyle/>
          <a:p>
            <a:r>
              <a:rPr lang="en-US" dirty="0" smtClean="0">
                <a:solidFill>
                  <a:schemeClr val="bg1"/>
                </a:solidFill>
              </a:rPr>
              <a:t>Page-in-the-Middle</a:t>
            </a:r>
            <a:endParaRPr lang="en-US" dirty="0">
              <a:solidFill>
                <a:schemeClr val="bg1"/>
              </a:solidFill>
            </a:endParaRPr>
          </a:p>
        </p:txBody>
      </p:sp>
      <p:sp>
        <p:nvSpPr>
          <p:cNvPr id="3" name="Content Placeholder 2"/>
          <p:cNvSpPr>
            <a:spLocks noGrp="1"/>
          </p:cNvSpPr>
          <p:nvPr>
            <p:ph idx="1"/>
          </p:nvPr>
        </p:nvSpPr>
        <p:spPr/>
        <p:txBody>
          <a:bodyPr>
            <a:normAutofit/>
          </a:bodyPr>
          <a:lstStyle/>
          <a:p>
            <a:pPr>
              <a:lnSpc>
                <a:spcPct val="150000"/>
              </a:lnSpc>
            </a:pPr>
            <a:r>
              <a:rPr lang="en-US" sz="3200" dirty="0"/>
              <a:t>User is directed to a different page than believed or intended</a:t>
            </a:r>
          </a:p>
          <a:p>
            <a:pPr>
              <a:lnSpc>
                <a:spcPct val="150000"/>
              </a:lnSpc>
            </a:pPr>
            <a:r>
              <a:rPr lang="en-US" sz="3200" dirty="0"/>
              <a:t>Similar effect to a man-in-the-browser, where attacker can intercept and modify user input</a:t>
            </a:r>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9</a:t>
            </a:fld>
            <a:endParaRPr lang="en-US">
              <a:latin typeface="Arial"/>
            </a:endParaRPr>
          </a:p>
        </p:txBody>
      </p:sp>
    </p:spTree>
    <p:extLst>
      <p:ext uri="{BB962C8B-B14F-4D97-AF65-F5344CB8AC3E}">
        <p14:creationId xmlns:p14="http://schemas.microsoft.com/office/powerpoint/2010/main" val="2335869654"/>
      </p:ext>
    </p:extLst>
  </p:cSld>
  <p:clrMapOvr>
    <a:masterClrMapping/>
  </p:clrMapOvr>
  <mc:AlternateContent xmlns:mc="http://schemas.openxmlformats.org/markup-compatibility/2006" xmlns:p14="http://schemas.microsoft.com/office/powerpoint/2010/main">
    <mc:Choice Requires="p14">
      <p:transition spd="slow" p14:dur="2000" advTm="61744"/>
    </mc:Choice>
    <mc:Fallback xmlns="">
      <p:transition spd="slow" advTm="6174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9000" y="263345"/>
            <a:ext cx="7447844" cy="1325563"/>
          </a:xfrm>
        </p:spPr>
        <p:txBody>
          <a:bodyPr/>
          <a:lstStyle/>
          <a:p>
            <a:r>
              <a:rPr lang="en-US" dirty="0" smtClean="0">
                <a:solidFill>
                  <a:schemeClr val="bg1"/>
                </a:solidFill>
              </a:rPr>
              <a:t>Program Download Substitution</a:t>
            </a:r>
            <a:endParaRPr lang="en-US" dirty="0">
              <a:solidFill>
                <a:schemeClr val="bg1"/>
              </a:solidFill>
            </a:endParaRPr>
          </a:p>
        </p:txBody>
      </p:sp>
      <p:sp>
        <p:nvSpPr>
          <p:cNvPr id="3" name="Content Placeholder 2"/>
          <p:cNvSpPr>
            <a:spLocks noGrp="1"/>
          </p:cNvSpPr>
          <p:nvPr>
            <p:ph idx="1"/>
          </p:nvPr>
        </p:nvSpPr>
        <p:spPr/>
        <p:txBody>
          <a:bodyPr>
            <a:normAutofit/>
          </a:bodyPr>
          <a:lstStyle/>
          <a:p>
            <a:pPr>
              <a:lnSpc>
                <a:spcPct val="150000"/>
              </a:lnSpc>
            </a:pPr>
            <a:r>
              <a:rPr lang="en-US" dirty="0"/>
              <a:t>Attacker creates a page with seemingly innocuous and desirable programs for download</a:t>
            </a:r>
          </a:p>
          <a:p>
            <a:pPr>
              <a:lnSpc>
                <a:spcPct val="150000"/>
              </a:lnSpc>
            </a:pPr>
            <a:r>
              <a:rPr lang="en-US" dirty="0"/>
              <a:t>Instead of, or in addition to, the intended functionality, the user installs malware</a:t>
            </a:r>
          </a:p>
          <a:p>
            <a:pPr>
              <a:lnSpc>
                <a:spcPct val="150000"/>
              </a:lnSpc>
            </a:pPr>
            <a:r>
              <a:rPr lang="en-US" dirty="0"/>
              <a:t>This is a very common technique for spyware</a:t>
            </a:r>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10</a:t>
            </a:fld>
            <a:endParaRPr lang="en-US">
              <a:latin typeface="Arial"/>
            </a:endParaRPr>
          </a:p>
        </p:txBody>
      </p:sp>
    </p:spTree>
    <p:extLst>
      <p:ext uri="{BB962C8B-B14F-4D97-AF65-F5344CB8AC3E}">
        <p14:creationId xmlns:p14="http://schemas.microsoft.com/office/powerpoint/2010/main" val="1598737624"/>
      </p:ext>
    </p:extLst>
  </p:cSld>
  <p:clrMapOvr>
    <a:masterClrMapping/>
  </p:clrMapOvr>
  <mc:AlternateContent xmlns:mc="http://schemas.openxmlformats.org/markup-compatibility/2006" xmlns:p14="http://schemas.microsoft.com/office/powerpoint/2010/main">
    <mc:Choice Requires="p14">
      <p:transition spd="slow" p14:dur="2000" advTm="81752"/>
    </mc:Choice>
    <mc:Fallback xmlns="">
      <p:transition spd="slow" advTm="8175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7666" y="201038"/>
            <a:ext cx="5314245" cy="1325563"/>
          </a:xfrm>
        </p:spPr>
        <p:txBody>
          <a:bodyPr/>
          <a:lstStyle/>
          <a:p>
            <a:r>
              <a:rPr lang="en-US" dirty="0" smtClean="0">
                <a:solidFill>
                  <a:schemeClr val="bg1"/>
                </a:solidFill>
              </a:rPr>
              <a:t>User-in-the-Middle</a:t>
            </a:r>
            <a:endParaRPr lang="en-US" dirty="0">
              <a:solidFill>
                <a:schemeClr val="bg1"/>
              </a:solidFill>
            </a:endParaRPr>
          </a:p>
        </p:txBody>
      </p:sp>
      <p:pic>
        <p:nvPicPr>
          <p:cNvPr id="7" name="Content Placeholder 6" descr="fig04-04.tif"/>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753952" y="1825625"/>
            <a:ext cx="2134599" cy="3514019"/>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11</a:t>
            </a:fld>
            <a:endParaRPr lang="en-US">
              <a:latin typeface="Arial"/>
            </a:endParaRPr>
          </a:p>
        </p:txBody>
      </p:sp>
      <p:sp>
        <p:nvSpPr>
          <p:cNvPr id="8" name="Content Placeholder 7"/>
          <p:cNvSpPr>
            <a:spLocks noGrp="1"/>
          </p:cNvSpPr>
          <p:nvPr>
            <p:ph sz="half" idx="4294967295"/>
          </p:nvPr>
        </p:nvSpPr>
        <p:spPr>
          <a:xfrm>
            <a:off x="5813778" y="1406965"/>
            <a:ext cx="5181600" cy="4351338"/>
          </a:xfrm>
        </p:spPr>
        <p:txBody>
          <a:bodyPr>
            <a:normAutofit lnSpcReduction="10000"/>
          </a:bodyPr>
          <a:lstStyle/>
          <a:p>
            <a:r>
              <a:rPr lang="en-US" dirty="0" smtClean="0"/>
              <a:t>Using click-bait to trick users into solving CAPTCHAs on spammers’ behalf</a:t>
            </a:r>
          </a:p>
          <a:p>
            <a:r>
              <a:rPr lang="en-US" dirty="0" smtClean="0"/>
              <a:t>CAPTCHAs</a:t>
            </a:r>
            <a:r>
              <a:rPr lang="en-US" baseline="0" dirty="0" smtClean="0"/>
              <a:t> are used by websites to defeat automation, such as by preventing spammers from scripting the creation of massive numbers of email accounts. By using dummy websites to entice users into solving CAPTCHAs, attackers can effectively defeat the CAPTCHAs at scale.</a:t>
            </a:r>
            <a:endParaRPr lang="en-US" dirty="0" smtClean="0"/>
          </a:p>
          <a:p>
            <a:endParaRPr lang="en-US" dirty="0"/>
          </a:p>
        </p:txBody>
      </p:sp>
    </p:spTree>
    <p:extLst>
      <p:ext uri="{BB962C8B-B14F-4D97-AF65-F5344CB8AC3E}">
        <p14:creationId xmlns:p14="http://schemas.microsoft.com/office/powerpoint/2010/main" val="1167886741"/>
      </p:ext>
    </p:extLst>
  </p:cSld>
  <p:clrMapOvr>
    <a:masterClrMapping/>
  </p:clrMapOvr>
  <mc:AlternateContent xmlns:mc="http://schemas.openxmlformats.org/markup-compatibility/2006" xmlns:p14="http://schemas.microsoft.com/office/powerpoint/2010/main">
    <mc:Choice Requires="p14">
      <p:transition spd="slow" p14:dur="2000" advTm="91772"/>
    </mc:Choice>
    <mc:Fallback xmlns="">
      <p:transition spd="slow" advTm="9177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238023" y="139347"/>
            <a:ext cx="6601177" cy="1325563"/>
          </a:xfrm>
        </p:spPr>
        <p:txBody>
          <a:bodyPr/>
          <a:lstStyle/>
          <a:p>
            <a:r>
              <a:rPr lang="en-US" dirty="0" smtClean="0">
                <a:solidFill>
                  <a:schemeClr val="bg1"/>
                </a:solidFill>
              </a:rPr>
              <a:t>Successful Authentication</a:t>
            </a:r>
            <a:endParaRPr lang="en-US" dirty="0">
              <a:solidFill>
                <a:schemeClr val="bg1"/>
              </a:solidFill>
            </a:endParaRPr>
          </a:p>
        </p:txBody>
      </p:sp>
      <p:sp>
        <p:nvSpPr>
          <p:cNvPr id="7" name="Content Placeholder 6"/>
          <p:cNvSpPr>
            <a:spLocks noGrp="1"/>
          </p:cNvSpPr>
          <p:nvPr>
            <p:ph idx="1"/>
          </p:nvPr>
        </p:nvSpPr>
        <p:spPr/>
        <p:txBody>
          <a:bodyPr>
            <a:normAutofit/>
          </a:bodyPr>
          <a:lstStyle/>
          <a:p>
            <a:pPr>
              <a:lnSpc>
                <a:spcPct val="200000"/>
              </a:lnSpc>
            </a:pPr>
            <a:r>
              <a:rPr lang="en-US" dirty="0"/>
              <a:t>The attacks listed above are largely failures of authentication</a:t>
            </a:r>
          </a:p>
          <a:p>
            <a:pPr>
              <a:lnSpc>
                <a:spcPct val="200000"/>
              </a:lnSpc>
            </a:pPr>
            <a:r>
              <a:rPr lang="en-US" dirty="0"/>
              <a:t>Can be mitigated with</a:t>
            </a:r>
          </a:p>
          <a:p>
            <a:pPr lvl="1">
              <a:lnSpc>
                <a:spcPct val="150000"/>
              </a:lnSpc>
            </a:pPr>
            <a:r>
              <a:rPr lang="en-US" dirty="0"/>
              <a:t>Shared secret</a:t>
            </a:r>
          </a:p>
          <a:p>
            <a:pPr lvl="1">
              <a:lnSpc>
                <a:spcPct val="150000"/>
              </a:lnSpc>
            </a:pPr>
            <a:r>
              <a:rPr lang="en-US" dirty="0"/>
              <a:t>One-time password</a:t>
            </a:r>
          </a:p>
          <a:p>
            <a:pPr lvl="1">
              <a:lnSpc>
                <a:spcPct val="150000"/>
              </a:lnSpc>
            </a:pPr>
            <a:r>
              <a:rPr lang="en-US" dirty="0"/>
              <a:t>Out-of-band communication</a:t>
            </a:r>
          </a:p>
        </p:txBody>
      </p:sp>
      <p:sp>
        <p:nvSpPr>
          <p:cNvPr id="5" name="Slide Number Placeholder 4"/>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12</a:t>
            </a:fld>
            <a:endParaRPr lang="en-US">
              <a:latin typeface="Arial"/>
            </a:endParaRPr>
          </a:p>
        </p:txBody>
      </p:sp>
    </p:spTree>
    <p:extLst>
      <p:ext uri="{BB962C8B-B14F-4D97-AF65-F5344CB8AC3E}">
        <p14:creationId xmlns:p14="http://schemas.microsoft.com/office/powerpoint/2010/main" val="1131038557"/>
      </p:ext>
    </p:extLst>
  </p:cSld>
  <p:clrMapOvr>
    <a:masterClrMapping/>
  </p:clrMapOvr>
  <mc:AlternateContent xmlns:mc="http://schemas.openxmlformats.org/markup-compatibility/2006" xmlns:p14="http://schemas.microsoft.com/office/powerpoint/2010/main">
    <mc:Choice Requires="p14">
      <p:transition spd="slow" p14:dur="2000" advTm="59273"/>
    </mc:Choice>
    <mc:Fallback xmlns="">
      <p:transition spd="slow" advTm="5927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5089" y="240947"/>
            <a:ext cx="3722511" cy="1325563"/>
          </a:xfrm>
        </p:spPr>
        <p:txBody>
          <a:bodyPr/>
          <a:lstStyle/>
          <a:p>
            <a:r>
              <a:rPr lang="en-US" dirty="0" smtClean="0">
                <a:solidFill>
                  <a:schemeClr val="bg1"/>
                </a:solidFill>
              </a:rPr>
              <a:t>Fake Code</a:t>
            </a:r>
            <a:endParaRPr lang="en-US" dirty="0">
              <a:solidFill>
                <a:schemeClr val="bg1"/>
              </a:solidFill>
            </a:endParaRPr>
          </a:p>
        </p:txBody>
      </p:sp>
      <p:pic>
        <p:nvPicPr>
          <p:cNvPr id="5" name="Content Placeholder 4" descr="fig04-08.tif"/>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873956" y="1828800"/>
            <a:ext cx="7213600" cy="3804356"/>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13</a:t>
            </a:fld>
            <a:endParaRPr lang="en-US">
              <a:latin typeface="Arial"/>
            </a:endParaRPr>
          </a:p>
        </p:txBody>
      </p:sp>
    </p:spTree>
    <p:extLst>
      <p:ext uri="{BB962C8B-B14F-4D97-AF65-F5344CB8AC3E}">
        <p14:creationId xmlns:p14="http://schemas.microsoft.com/office/powerpoint/2010/main" val="404113796"/>
      </p:ext>
    </p:extLst>
  </p:cSld>
  <p:clrMapOvr>
    <a:masterClrMapping/>
  </p:clrMapOvr>
  <mc:AlternateContent xmlns:mc="http://schemas.openxmlformats.org/markup-compatibility/2006" xmlns:p14="http://schemas.microsoft.com/office/powerpoint/2010/main">
    <mc:Choice Requires="p14">
      <p:transition spd="slow" p14:dur="2000" advTm="56635"/>
    </mc:Choice>
    <mc:Fallback xmlns="">
      <p:transition spd="slow" advTm="5663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5849" y="223538"/>
            <a:ext cx="3794329" cy="1325563"/>
          </a:xfrm>
        </p:spPr>
        <p:txBody>
          <a:bodyPr/>
          <a:lstStyle/>
          <a:p>
            <a:r>
              <a:rPr lang="en-US" dirty="0" smtClean="0">
                <a:solidFill>
                  <a:schemeClr val="bg1"/>
                </a:solidFill>
              </a:rPr>
              <a:t>Tracking Bug</a:t>
            </a:r>
            <a:endParaRPr lang="en-US" dirty="0">
              <a:solidFill>
                <a:schemeClr val="bg1"/>
              </a:solidFill>
            </a:endParaRPr>
          </a:p>
        </p:txBody>
      </p:sp>
      <p:pic>
        <p:nvPicPr>
          <p:cNvPr id="5" name="Content Placeholder 4" descr="fig04-12.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5200730" y="1624038"/>
            <a:ext cx="4496425" cy="3907518"/>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14</a:t>
            </a:fld>
            <a:endParaRPr lang="en-US">
              <a:latin typeface="Arial"/>
            </a:endParaRPr>
          </a:p>
        </p:txBody>
      </p:sp>
      <p:sp>
        <p:nvSpPr>
          <p:cNvPr id="6" name="TextBox 5"/>
          <p:cNvSpPr txBox="1"/>
          <p:nvPr/>
        </p:nvSpPr>
        <p:spPr>
          <a:xfrm>
            <a:off x="473336" y="1549101"/>
            <a:ext cx="3905026" cy="3477875"/>
          </a:xfrm>
          <a:prstGeom prst="rect">
            <a:avLst/>
          </a:prstGeom>
          <a:noFill/>
        </p:spPr>
        <p:txBody>
          <a:bodyPr wrap="square" rtlCol="0">
            <a:spAutoFit/>
          </a:bodyPr>
          <a:lstStyle/>
          <a:p>
            <a:pPr algn="just"/>
            <a:r>
              <a:rPr lang="en-US" sz="2000" dirty="0" smtClean="0"/>
              <a:t>A tiny image served up from one</a:t>
            </a:r>
            <a:r>
              <a:rPr lang="en-US" sz="2000" baseline="0" dirty="0" smtClean="0"/>
              <a:t> </a:t>
            </a:r>
            <a:r>
              <a:rPr lang="en-US" sz="2000" dirty="0" smtClean="0"/>
              <a:t>provider</a:t>
            </a:r>
            <a:r>
              <a:rPr lang="en-US" sz="2000" baseline="0" dirty="0" smtClean="0"/>
              <a:t> (“</a:t>
            </a:r>
            <a:r>
              <a:rPr lang="en-US" sz="2000" baseline="0" dirty="0" err="1" smtClean="0"/>
              <a:t>ClicksRUs</a:t>
            </a:r>
            <a:r>
              <a:rPr lang="en-US" sz="2000" baseline="0" dirty="0" smtClean="0"/>
              <a:t>”) that allows user behavior to be tracked across many sites for advertising purposes. You probably notice this when they see web ads that offer up items very similar to ones they’ve recently been shopping for on other sites. Web bugs can also be used to track users’ reading of advertising emails.</a:t>
            </a:r>
            <a:endParaRPr lang="en-US" sz="2000" dirty="0"/>
          </a:p>
        </p:txBody>
      </p:sp>
    </p:spTree>
    <p:extLst>
      <p:ext uri="{BB962C8B-B14F-4D97-AF65-F5344CB8AC3E}">
        <p14:creationId xmlns:p14="http://schemas.microsoft.com/office/powerpoint/2010/main" val="1504618353"/>
      </p:ext>
    </p:extLst>
  </p:cSld>
  <p:clrMapOvr>
    <a:masterClrMapping/>
  </p:clrMapOvr>
  <mc:AlternateContent xmlns:mc="http://schemas.openxmlformats.org/markup-compatibility/2006" xmlns:p14="http://schemas.microsoft.com/office/powerpoint/2010/main">
    <mc:Choice Requires="p14">
      <p:transition spd="slow" p14:dur="2000" advTm="116825"/>
    </mc:Choice>
    <mc:Fallback xmlns="">
      <p:transition spd="slow" advTm="11682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9934" y="139348"/>
            <a:ext cx="4106333" cy="1325563"/>
          </a:xfrm>
        </p:spPr>
        <p:txBody>
          <a:bodyPr/>
          <a:lstStyle/>
          <a:p>
            <a:r>
              <a:rPr lang="en-US" dirty="0" smtClean="0">
                <a:solidFill>
                  <a:schemeClr val="bg1"/>
                </a:solidFill>
              </a:rPr>
              <a:t>Clickjacking</a:t>
            </a:r>
            <a:endParaRPr lang="en-US" dirty="0">
              <a:solidFill>
                <a:schemeClr val="bg1"/>
              </a:solidFill>
            </a:endParaRPr>
          </a:p>
        </p:txBody>
      </p:sp>
      <p:pic>
        <p:nvPicPr>
          <p:cNvPr id="5" name="Content Placeholder 4" descr="fig04-13.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5847645" y="1840088"/>
            <a:ext cx="3338002" cy="3522133"/>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15</a:t>
            </a:fld>
            <a:endParaRPr lang="en-US">
              <a:latin typeface="Arial"/>
            </a:endParaRPr>
          </a:p>
        </p:txBody>
      </p:sp>
      <p:sp>
        <p:nvSpPr>
          <p:cNvPr id="6" name="TextBox 5"/>
          <p:cNvSpPr txBox="1"/>
          <p:nvPr/>
        </p:nvSpPr>
        <p:spPr>
          <a:xfrm>
            <a:off x="925551" y="1594624"/>
            <a:ext cx="3456878" cy="3970318"/>
          </a:xfrm>
          <a:prstGeom prst="rect">
            <a:avLst/>
          </a:prstGeom>
          <a:noFill/>
        </p:spPr>
        <p:txBody>
          <a:bodyPr wrap="square" rtlCol="0">
            <a:spAutoFit/>
          </a:bodyPr>
          <a:lstStyle/>
          <a:p>
            <a:pPr algn="just"/>
            <a:r>
              <a:rPr lang="en-US" dirty="0" smtClean="0"/>
              <a:t>Clickjacking</a:t>
            </a:r>
            <a:r>
              <a:rPr lang="en-US" baseline="0" dirty="0" smtClean="0"/>
              <a:t> is a way of tricking users into providing desired input. The attacker makes the input dialog transparent and places an image with an enticement below the transparent dialog. The user ends up answering a question he didn’t even know he was being asked, unknowingly authorizing his computer to execute the attacker’s will. “Framing”—moving and layering HTML iframes—is an important component of this attack.</a:t>
            </a:r>
            <a:endParaRPr lang="en-US" dirty="0"/>
          </a:p>
        </p:txBody>
      </p:sp>
    </p:spTree>
    <p:extLst>
      <p:ext uri="{BB962C8B-B14F-4D97-AF65-F5344CB8AC3E}">
        <p14:creationId xmlns:p14="http://schemas.microsoft.com/office/powerpoint/2010/main" val="3729738971"/>
      </p:ext>
    </p:extLst>
  </p:cSld>
  <p:clrMapOvr>
    <a:masterClrMapping/>
  </p:clrMapOvr>
  <mc:AlternateContent xmlns:mc="http://schemas.openxmlformats.org/markup-compatibility/2006" xmlns:p14="http://schemas.microsoft.com/office/powerpoint/2010/main">
    <mc:Choice Requires="p14">
      <p:transition spd="slow" p14:dur="2000" advTm="123785"/>
    </mc:Choice>
    <mc:Fallback xmlns="">
      <p:transition spd="slow" advTm="123785"/>
    </mc:Fallback>
  </mc:AlternateContent>
  <p:timing>
    <p:tnLst>
      <p:par>
        <p:cTn id="1" dur="indefinite" restart="never" nodeType="tmRoot"/>
      </p:par>
    </p:tnLst>
  </p:timing>
  <p:extLst mod="1">
    <p:ext uri="{3A86A75C-4F4B-4683-9AE1-C65F6400EC91}">
      <p14:laserTraceLst xmlns:p14="http://schemas.microsoft.com/office/powerpoint/2010/main">
        <p14:tracePtLst>
          <p14:tracePt t="9147" x="438150" y="5257800"/>
          <p14:tracePt t="10095" x="438150" y="5264150"/>
          <p14:tracePt t="10099" x="438150" y="5283200"/>
          <p14:tracePt t="10104" x="444500" y="5302250"/>
          <p14:tracePt t="10121" x="520700" y="5403850"/>
          <p14:tracePt t="10137" x="628650" y="5499100"/>
          <p14:tracePt t="10154" x="768350" y="5600700"/>
          <p14:tracePt t="10171" x="863600" y="5664200"/>
          <p14:tracePt t="10187" x="952500" y="5683250"/>
          <p14:tracePt t="10204" x="1041400" y="5708650"/>
          <p14:tracePt t="10220" x="1155700" y="5740400"/>
          <p14:tracePt t="10237" x="1270000" y="5772150"/>
          <p14:tracePt t="10254" x="1441450" y="5803900"/>
          <p14:tracePt t="10271" x="1587500" y="5822950"/>
          <p14:tracePt t="10287" x="1682750" y="5835650"/>
          <p14:tracePt t="10304" x="1758950" y="5835650"/>
          <p14:tracePt t="10321" x="1816100" y="5842000"/>
          <p14:tracePt t="10337" x="1866900" y="5842000"/>
          <p14:tracePt t="10354" x="1949450" y="5848350"/>
          <p14:tracePt t="10371" x="2025650" y="5854700"/>
          <p14:tracePt t="10387" x="2120900" y="5854700"/>
          <p14:tracePt t="10404" x="2247900" y="5854700"/>
          <p14:tracePt t="10421" x="2413000" y="5854700"/>
          <p14:tracePt t="10437" x="2584450" y="5854700"/>
          <p14:tracePt t="10454" x="2851150" y="5854700"/>
          <p14:tracePt t="10470" x="3041650" y="5854700"/>
          <p14:tracePt t="10488" x="3175000" y="5854700"/>
          <p14:tracePt t="10504" x="3276600" y="5854700"/>
          <p14:tracePt t="10521" x="3346450" y="5854700"/>
          <p14:tracePt t="10537" x="3403600" y="5835650"/>
          <p14:tracePt t="10554" x="3448050" y="5816600"/>
          <p14:tracePt t="10570" x="3492500" y="5791200"/>
          <p14:tracePt t="10587" x="3505200" y="5778500"/>
          <p14:tracePt t="10604" x="3517900" y="5765800"/>
          <p14:tracePt t="10620" x="3543300" y="5759450"/>
          <p14:tracePt t="10639" x="3568700" y="5746750"/>
          <p14:tracePt t="10654" x="3606800" y="5740400"/>
          <p14:tracePt t="10671" x="3644900" y="5727700"/>
          <p14:tracePt t="10687" x="3708400" y="5721350"/>
          <p14:tracePt t="10704" x="3771900" y="5708650"/>
          <p14:tracePt t="10720" x="3822700" y="5695950"/>
          <p14:tracePt t="10737" x="3873500" y="5695950"/>
          <p14:tracePt t="10754" x="3924300" y="5695950"/>
          <p14:tracePt t="10757" x="3943350" y="5695950"/>
          <p14:tracePt t="10770" x="3987800" y="5695950"/>
          <p14:tracePt t="10787" x="4064000" y="5683250"/>
          <p14:tracePt t="10804" x="4114800" y="5664200"/>
          <p14:tracePt t="10820" x="4159250" y="5626100"/>
          <p14:tracePt t="10837" x="4203700" y="5619750"/>
          <p14:tracePt t="10854" x="4248150" y="5613400"/>
          <p14:tracePt t="10870" x="4305300" y="5600700"/>
          <p14:tracePt t="10887" x="4375150" y="5588000"/>
          <p14:tracePt t="10904" x="4451350" y="5562600"/>
          <p14:tracePt t="10921" x="4514850" y="5543550"/>
          <p14:tracePt t="10937" x="4540250" y="5530850"/>
          <p14:tracePt t="10954" x="4552950" y="5524500"/>
          <p14:tracePt t="10970" x="4565650" y="5511800"/>
          <p14:tracePt t="10987" x="4578350" y="5511800"/>
          <p14:tracePt t="11085" x="4584700" y="5511800"/>
          <p14:tracePt t="11117" x="4591050" y="5511800"/>
          <p14:tracePt t="11162" x="4597400" y="5511800"/>
          <p14:tracePt t="11178" x="4603750" y="5511800"/>
          <p14:tracePt t="11201" x="4610100" y="5511800"/>
          <p14:tracePt t="11209" x="4616450" y="5505450"/>
          <p14:tracePt t="11257" x="4622800" y="5499100"/>
          <p14:tracePt t="11261" x="4629150" y="5499100"/>
          <p14:tracePt t="11270" x="4641850" y="5499100"/>
          <p14:tracePt t="11289" x="4673600" y="5492750"/>
          <p14:tracePt t="11305" x="4711700" y="5492750"/>
          <p14:tracePt t="11321" x="4730750" y="5486400"/>
          <p14:tracePt t="11338" x="4775200" y="5486400"/>
          <p14:tracePt t="11355" x="4800600" y="5480050"/>
          <p14:tracePt t="11372" x="4819650" y="5480050"/>
          <p14:tracePt t="11388" x="4832350" y="5473700"/>
          <p14:tracePt t="11405" x="4845050" y="5467350"/>
          <p14:tracePt t="11421" x="4851400" y="5467350"/>
          <p14:tracePt t="11438" x="4864100" y="5467350"/>
          <p14:tracePt t="11455" x="4876800" y="5467350"/>
          <p14:tracePt t="11472" x="4883150" y="5461000"/>
          <p14:tracePt t="11489" x="4902200" y="5448300"/>
          <p14:tracePt t="11505" x="4914900" y="5448300"/>
          <p14:tracePt t="11521" x="4933950" y="5448300"/>
          <p14:tracePt t="11537" x="4953000" y="5448300"/>
          <p14:tracePt t="11554" x="4965700" y="5448300"/>
          <p14:tracePt t="11571" x="4997450" y="5448300"/>
          <p14:tracePt t="11587" x="5029200" y="5448300"/>
          <p14:tracePt t="11603" x="5080000" y="5448300"/>
          <p14:tracePt t="11620" x="5149850" y="5448300"/>
          <p14:tracePt t="11637" x="5194300" y="5448300"/>
          <p14:tracePt t="11655" x="5238750" y="5454650"/>
          <p14:tracePt t="11671" x="5270500" y="5461000"/>
          <p14:tracePt t="11687" x="5302250" y="5467350"/>
          <p14:tracePt t="11704" x="5314950" y="5467350"/>
          <p14:tracePt t="11720" x="5321300" y="5467350"/>
          <p14:tracePt t="11737" x="5327650" y="5467350"/>
          <p14:tracePt t="11753" x="5340350" y="5467350"/>
          <p14:tracePt t="11770" x="5346700" y="5467350"/>
          <p14:tracePt t="11787" x="5359400" y="5467350"/>
          <p14:tracePt t="11803" x="5384800" y="5467350"/>
          <p14:tracePt t="11820" x="5416550" y="5467350"/>
          <p14:tracePt t="11837" x="5441950" y="5467350"/>
          <p14:tracePt t="11855" x="5473700" y="5467350"/>
          <p14:tracePt t="11871" x="5518150" y="5461000"/>
          <p14:tracePt t="11889" x="5556250" y="5454650"/>
          <p14:tracePt t="11905" x="5568950" y="5448300"/>
          <p14:tracePt t="11921" x="5575300" y="5441950"/>
          <p14:tracePt t="12013" x="5575300" y="5435600"/>
          <p14:tracePt t="12021" x="5581650" y="5435600"/>
          <p14:tracePt t="12029" x="5588000" y="5435600"/>
          <p14:tracePt t="12041" x="5594350" y="5435600"/>
          <p14:tracePt t="12057" x="5600700" y="5435600"/>
          <p14:tracePt t="12070" x="5607050" y="5422900"/>
          <p14:tracePt t="12086" x="5626100" y="5410200"/>
          <p14:tracePt t="12103" x="5645150" y="5391150"/>
          <p14:tracePt t="12120" x="5676900" y="5372100"/>
          <p14:tracePt t="12138" x="5683250" y="5353050"/>
          <p14:tracePt t="12155" x="5689600" y="5340350"/>
          <p14:tracePt t="12171" x="5695950" y="5334000"/>
          <p14:tracePt t="12188" x="5695950" y="5321300"/>
          <p14:tracePt t="12221" x="5695950" y="5314950"/>
          <p14:tracePt t="12242" x="5695950" y="5308600"/>
          <p14:tracePt t="12270" x="5695950" y="5302250"/>
          <p14:tracePt t="12278" x="5695950" y="5295900"/>
          <p14:tracePt t="12287" x="5689600" y="5295900"/>
          <p14:tracePt t="12303" x="5683250" y="5283200"/>
          <p14:tracePt t="12320" x="5676900" y="5264150"/>
          <p14:tracePt t="12337" x="5664200" y="5251450"/>
          <p14:tracePt t="12353" x="5657850" y="5232400"/>
          <p14:tracePt t="12370" x="5651500" y="5207000"/>
          <p14:tracePt t="12387" x="5638800" y="5175250"/>
          <p14:tracePt t="12405" x="5632450" y="5130800"/>
          <p14:tracePt t="12421" x="5632450" y="5105400"/>
          <p14:tracePt t="12438" x="5632450" y="5080000"/>
          <p14:tracePt t="12454" x="5632450" y="5054600"/>
          <p14:tracePt t="12471" x="5632450" y="5041900"/>
          <p14:tracePt t="12487" x="5632450" y="5022850"/>
          <p14:tracePt t="12505" x="5632450" y="4991100"/>
          <p14:tracePt t="12521" x="5632450" y="4972050"/>
          <p14:tracePt t="12537" x="5632450" y="4953000"/>
          <p14:tracePt t="12553" x="5638800" y="4933950"/>
          <p14:tracePt t="12570" x="5638800" y="4914900"/>
          <p14:tracePt t="12587" x="5638800" y="4889500"/>
          <p14:tracePt t="12603" x="5638800" y="4870450"/>
          <p14:tracePt t="12620" x="5657850" y="4826000"/>
          <p14:tracePt t="12638" x="5676900" y="4794250"/>
          <p14:tracePt t="12654" x="5689600" y="4762500"/>
          <p14:tracePt t="12671" x="5689600" y="4737100"/>
          <p14:tracePt t="12688" x="5708650" y="4679950"/>
          <p14:tracePt t="12705" x="5727700" y="4629150"/>
          <p14:tracePt t="12721" x="5740400" y="4578350"/>
          <p14:tracePt t="12737" x="5753100" y="4540250"/>
          <p14:tracePt t="12754" x="5765800" y="4495800"/>
          <p14:tracePt t="12771" x="5778500" y="4451350"/>
          <p14:tracePt t="12776" x="5784850" y="4445000"/>
          <p14:tracePt t="12787" x="5797550" y="4406900"/>
          <p14:tracePt t="12805" x="5822950" y="4362450"/>
          <p14:tracePt t="12821" x="5822950" y="4324350"/>
          <p14:tracePt t="12837" x="5835650" y="4292600"/>
          <p14:tracePt t="12854" x="5848350" y="4267200"/>
          <p14:tracePt t="12871" x="5861050" y="4241800"/>
          <p14:tracePt t="12888" x="5867400" y="4216400"/>
          <p14:tracePt t="12905" x="5899150" y="4165600"/>
          <p14:tracePt t="12921" x="5930900" y="4108450"/>
          <p14:tracePt t="12938" x="5969000" y="4038600"/>
          <p14:tracePt t="12954" x="5994400" y="3975100"/>
          <p14:tracePt t="12971" x="6013450" y="3924300"/>
          <p14:tracePt t="12988" x="6032500" y="3886200"/>
          <p14:tracePt t="13005" x="6057900" y="3848100"/>
          <p14:tracePt t="13021" x="6076950" y="3810000"/>
          <p14:tracePt t="13038" x="6102350" y="3778250"/>
          <p14:tracePt t="13054" x="6115050" y="3765550"/>
          <p14:tracePt t="13071" x="6140450" y="3740150"/>
          <p14:tracePt t="13088" x="6153150" y="3727450"/>
          <p14:tracePt t="13105" x="6184900" y="3708400"/>
          <p14:tracePt t="13121" x="6210300" y="3689350"/>
          <p14:tracePt t="13138" x="6254750" y="3683000"/>
          <p14:tracePt t="13153" x="6311900" y="3670300"/>
          <p14:tracePt t="13170" x="6356350" y="3651250"/>
          <p14:tracePt t="13187" x="6407150" y="3644900"/>
          <p14:tracePt t="13203" x="6489700" y="3644900"/>
          <p14:tracePt t="13220" x="6597650" y="3644900"/>
          <p14:tracePt t="13237" x="6673850" y="3644900"/>
          <p14:tracePt t="13253" x="6769100" y="3644900"/>
          <p14:tracePt t="13270" x="6858000" y="3657600"/>
          <p14:tracePt t="13287" x="6959600" y="3670300"/>
          <p14:tracePt t="13291" x="6991350" y="3683000"/>
          <p14:tracePt t="13305" x="7086600" y="3702050"/>
          <p14:tracePt t="13321" x="7169150" y="3727450"/>
          <p14:tracePt t="13338" x="7239000" y="3746500"/>
          <p14:tracePt t="13354" x="7315200" y="3784600"/>
          <p14:tracePt t="13371" x="7397750" y="3810000"/>
          <p14:tracePt t="13388" x="7480300" y="3848100"/>
          <p14:tracePt t="13405" x="7594600" y="3905250"/>
          <p14:tracePt t="13421" x="7683500" y="3949700"/>
          <p14:tracePt t="13437" x="7740650" y="3981450"/>
          <p14:tracePt t="13454" x="7772400" y="4006850"/>
          <p14:tracePt t="13471" x="7791450" y="4038600"/>
          <p14:tracePt t="13488" x="7810500" y="4064000"/>
          <p14:tracePt t="13505" x="7835900" y="4121150"/>
          <p14:tracePt t="13521" x="7848600" y="4146550"/>
          <p14:tracePt t="13538" x="7861300" y="4191000"/>
          <p14:tracePt t="13554" x="7867650" y="4222750"/>
          <p14:tracePt t="13571" x="7886700" y="4273550"/>
          <p14:tracePt t="13588" x="7899400" y="4318000"/>
          <p14:tracePt t="13605" x="7918450" y="4381500"/>
          <p14:tracePt t="13621" x="7937500" y="4432300"/>
          <p14:tracePt t="13638" x="7937500" y="4464050"/>
          <p14:tracePt t="13654" x="7937500" y="4489450"/>
          <p14:tracePt t="13671" x="7937500" y="4521200"/>
          <p14:tracePt t="13688" x="7937500" y="4552950"/>
          <p14:tracePt t="13704" x="7937500" y="4603750"/>
          <p14:tracePt t="13721" x="7937500" y="4654550"/>
          <p14:tracePt t="13738" x="7937500" y="4705350"/>
          <p14:tracePt t="13754" x="7918450" y="4787900"/>
          <p14:tracePt t="13771" x="7886700" y="4845050"/>
          <p14:tracePt t="13787" x="7867650" y="4895850"/>
          <p14:tracePt t="13793" x="7854950" y="4914900"/>
          <p14:tracePt t="13805" x="7835900" y="4953000"/>
          <p14:tracePt t="13821" x="7810500" y="4997450"/>
          <p14:tracePt t="13838" x="7785100" y="5048250"/>
          <p14:tracePt t="13854" x="7753350" y="5092700"/>
          <p14:tracePt t="13871" x="7727950" y="5130800"/>
          <p14:tracePt t="13888" x="7689850" y="5175250"/>
          <p14:tracePt t="13905" x="7651750" y="5219700"/>
          <p14:tracePt t="13921" x="7613650" y="5251450"/>
          <p14:tracePt t="13937" x="7569200" y="5276850"/>
          <p14:tracePt t="13953" x="7537450" y="5302250"/>
          <p14:tracePt t="13970" x="7499350" y="5327650"/>
          <p14:tracePt t="13986" x="7473950" y="5353050"/>
          <p14:tracePt t="14003" x="7442200" y="5378450"/>
          <p14:tracePt t="14021" x="7410450" y="5403850"/>
          <p14:tracePt t="14037" x="7372350" y="5416550"/>
          <p14:tracePt t="14053" x="7346950" y="5435600"/>
          <p14:tracePt t="14070" x="7321550" y="5454650"/>
          <p14:tracePt t="14087" x="7289800" y="5461000"/>
          <p14:tracePt t="14105" x="7239000" y="5480050"/>
          <p14:tracePt t="14121" x="7200900" y="5486400"/>
          <p14:tracePt t="14137" x="7150100" y="5492750"/>
          <p14:tracePt t="14154" x="7099300" y="5492750"/>
          <p14:tracePt t="14171" x="7029450" y="5505450"/>
          <p14:tracePt t="14187" x="6946900" y="5518150"/>
          <p14:tracePt t="14205" x="6838950" y="5518150"/>
          <p14:tracePt t="14221" x="6775450" y="5518150"/>
          <p14:tracePt t="14237" x="6705600" y="5518150"/>
          <p14:tracePt t="14254" x="6654800" y="5505450"/>
          <p14:tracePt t="14271" x="6623050" y="5492750"/>
          <p14:tracePt t="14287" x="6584950" y="5480050"/>
          <p14:tracePt t="14305" x="6540500" y="5448300"/>
          <p14:tracePt t="14321" x="6496050" y="5429250"/>
          <p14:tracePt t="14337" x="6457950" y="5403850"/>
          <p14:tracePt t="14354" x="6426200" y="5378450"/>
          <p14:tracePt t="14372" x="6407150" y="5353050"/>
          <p14:tracePt t="14389" x="6375400" y="5314950"/>
          <p14:tracePt t="14404" x="6350000" y="5270500"/>
          <p14:tracePt t="14421" x="6318250" y="5238750"/>
          <p14:tracePt t="14437" x="6299200" y="5213350"/>
          <p14:tracePt t="14454" x="6273800" y="5181600"/>
          <p14:tracePt t="14470" x="6254750" y="5149850"/>
          <p14:tracePt t="14486" x="6223000" y="5111750"/>
          <p14:tracePt t="14503" x="6197600" y="5073650"/>
          <p14:tracePt t="14520" x="6178550" y="5041900"/>
          <p14:tracePt t="14537" x="6153150" y="4984750"/>
          <p14:tracePt t="14554" x="6134100" y="4946650"/>
          <p14:tracePt t="14571" x="6115050" y="4921250"/>
          <p14:tracePt t="14587" x="6089650" y="4876800"/>
          <p14:tracePt t="14605" x="6064250" y="4832350"/>
          <p14:tracePt t="14621" x="6038850" y="4794250"/>
          <p14:tracePt t="14637" x="6007100" y="4749800"/>
          <p14:tracePt t="14654" x="5988050" y="4705350"/>
          <p14:tracePt t="14671" x="5975350" y="4660900"/>
          <p14:tracePt t="14687" x="5956300" y="4622800"/>
          <p14:tracePt t="14704" x="5937250" y="4578350"/>
          <p14:tracePt t="14721" x="5911850" y="4514850"/>
          <p14:tracePt t="14737" x="5886450" y="4483100"/>
          <p14:tracePt t="14754" x="5873750" y="4457700"/>
          <p14:tracePt t="14770" x="5861050" y="4438650"/>
          <p14:tracePt t="14787" x="5848350" y="4413250"/>
          <p14:tracePt t="14804" x="5848350" y="4394200"/>
          <p14:tracePt t="14809" x="5842000" y="4394200"/>
          <p14:tracePt t="14821" x="5842000" y="4375150"/>
          <p14:tracePt t="14837" x="5835650" y="4349750"/>
          <p14:tracePt t="14854" x="5829300" y="4324350"/>
          <p14:tracePt t="14871" x="5829300" y="4292600"/>
          <p14:tracePt t="14887" x="5822950" y="4267200"/>
          <p14:tracePt t="14904" x="5816600" y="4222750"/>
          <p14:tracePt t="14906" x="5816600" y="4203700"/>
          <p14:tracePt t="14921" x="5816600" y="4165600"/>
          <p14:tracePt t="14937" x="5810250" y="4114800"/>
          <p14:tracePt t="14954" x="5797550" y="4070350"/>
          <p14:tracePt t="14970" x="5797550" y="4019550"/>
          <p14:tracePt t="14987" x="5797550" y="3981450"/>
          <p14:tracePt t="15004" x="5797550" y="3949700"/>
          <p14:tracePt t="15021" x="5797550" y="3924300"/>
          <p14:tracePt t="15037" x="5797550" y="3905250"/>
          <p14:tracePt t="15054" x="5810250" y="3886200"/>
          <p14:tracePt t="15070" x="5835650" y="3867150"/>
          <p14:tracePt t="15087" x="5848350" y="3854450"/>
          <p14:tracePt t="15104" x="5892800" y="3835400"/>
          <p14:tracePt t="15121" x="5956300" y="3816350"/>
          <p14:tracePt t="15137" x="6032500" y="3803650"/>
          <p14:tracePt t="15154" x="6140450" y="3790950"/>
          <p14:tracePt t="15170" x="6254750" y="3790950"/>
          <p14:tracePt t="15187" x="6362700" y="3790950"/>
          <p14:tracePt t="15204" x="6451600" y="3797300"/>
          <p14:tracePt t="15221" x="6540500" y="3810000"/>
          <p14:tracePt t="15237" x="6597650" y="3822700"/>
          <p14:tracePt t="15254" x="6680200" y="3829050"/>
          <p14:tracePt t="15270" x="6762750" y="3848100"/>
          <p14:tracePt t="15286" x="6838950" y="3854450"/>
          <p14:tracePt t="15302" x="6915150" y="3867150"/>
          <p14:tracePt t="15319" x="7004050" y="3873500"/>
          <p14:tracePt t="15323" x="7023100" y="3873500"/>
          <p14:tracePt t="15336" x="7073900" y="3886200"/>
          <p14:tracePt t="15352" x="7156450" y="3898900"/>
          <p14:tracePt t="15369" x="7207250" y="3917950"/>
          <p14:tracePt t="15386" x="7239000" y="3930650"/>
          <p14:tracePt t="15403" x="7264400" y="3937000"/>
          <p14:tracePt t="15420" x="7283450" y="3949700"/>
          <p14:tracePt t="15437" x="7296150" y="3962400"/>
          <p14:tracePt t="15453" x="7315200" y="3975100"/>
          <p14:tracePt t="15470" x="7340600" y="3987800"/>
          <p14:tracePt t="15487" x="7366000" y="4006850"/>
          <p14:tracePt t="15504" x="7378700" y="4019550"/>
          <p14:tracePt t="15521" x="7410450" y="4038600"/>
          <p14:tracePt t="15537" x="7423150" y="4057650"/>
          <p14:tracePt t="15554" x="7435850" y="4083050"/>
          <p14:tracePt t="15570" x="7454900" y="4108450"/>
          <p14:tracePt t="15587" x="7473950" y="4140200"/>
          <p14:tracePt t="15591" x="7480300" y="4146550"/>
          <p14:tracePt t="15604" x="7493000" y="4178300"/>
          <p14:tracePt t="15621" x="7505700" y="4210050"/>
          <p14:tracePt t="15637" x="7512050" y="4235450"/>
          <p14:tracePt t="15654" x="7524750" y="4260850"/>
          <p14:tracePt t="15670" x="7524750" y="4292600"/>
          <p14:tracePt t="15687" x="7531100" y="4305300"/>
          <p14:tracePt t="15704" x="7531100" y="4330700"/>
          <p14:tracePt t="15721" x="7531100" y="4349750"/>
          <p14:tracePt t="15737" x="7531100" y="4368800"/>
          <p14:tracePt t="15754" x="7531100" y="4381500"/>
          <p14:tracePt t="15770" x="7531100" y="4406900"/>
          <p14:tracePt t="15787" x="7531100" y="4419600"/>
          <p14:tracePt t="15803" x="7518400" y="4438650"/>
          <p14:tracePt t="15820" x="7499350" y="4457700"/>
          <p14:tracePt t="15825" x="7493000" y="4464050"/>
          <p14:tracePt t="15837" x="7486650" y="4470400"/>
          <p14:tracePt t="15854" x="7461250" y="4489450"/>
          <p14:tracePt t="15870" x="7442200" y="4502150"/>
          <p14:tracePt t="15887" x="7410450" y="4514850"/>
          <p14:tracePt t="15903" x="7397750" y="4521200"/>
          <p14:tracePt t="15921" x="7372350" y="4521200"/>
          <p14:tracePt t="15937" x="7346950" y="4521200"/>
          <p14:tracePt t="15953" x="7321550" y="4527550"/>
          <p14:tracePt t="15970" x="7308850" y="4540250"/>
          <p14:tracePt t="15987" x="7296150" y="4552950"/>
          <p14:tracePt t="16003" x="7277100" y="4572000"/>
          <p14:tracePt t="16021" x="7277100" y="4597400"/>
          <p14:tracePt t="16037" x="7264400" y="4622800"/>
          <p14:tracePt t="16053" x="7258050" y="4654550"/>
          <p14:tracePt t="16070" x="7258050" y="4711700"/>
          <p14:tracePt t="16087" x="7258050" y="4768850"/>
          <p14:tracePt t="16103" x="7258050" y="4826000"/>
          <p14:tracePt t="16121" x="7251700" y="4889500"/>
          <p14:tracePt t="16137" x="7239000" y="4927600"/>
          <p14:tracePt t="16153" x="7232650" y="4959350"/>
          <p14:tracePt t="16170" x="7226300" y="4991100"/>
          <p14:tracePt t="16187" x="7219950" y="5022850"/>
          <p14:tracePt t="16203" x="7200900" y="5060950"/>
          <p14:tracePt t="16221" x="7175500" y="5111750"/>
          <p14:tracePt t="16237" x="7156450" y="5143500"/>
          <p14:tracePt t="16253" x="7131050" y="5175250"/>
          <p14:tracePt t="16270" x="7112000" y="5194300"/>
          <p14:tracePt t="16287" x="7086600" y="5219700"/>
          <p14:tracePt t="16303" x="7054850" y="5251450"/>
          <p14:tracePt t="16320" x="7016750" y="5276850"/>
          <p14:tracePt t="16322" x="6997700" y="5283200"/>
          <p14:tracePt t="16337" x="6959600" y="5314950"/>
          <p14:tracePt t="16353" x="6915150" y="5327650"/>
          <p14:tracePt t="16369" x="6864350" y="5334000"/>
          <p14:tracePt t="16385" x="6800850" y="5340350"/>
          <p14:tracePt t="16402" x="6724650" y="5346700"/>
          <p14:tracePt t="16419" x="6654800" y="5346700"/>
          <p14:tracePt t="16435" x="6597650" y="5346700"/>
          <p14:tracePt t="16453" x="6572250" y="5346700"/>
          <p14:tracePt t="16470" x="6559550" y="5346700"/>
          <p14:tracePt t="16486" x="6553200" y="5340350"/>
          <p14:tracePt t="16503" x="6553200" y="5334000"/>
          <p14:tracePt t="16520" x="6553200" y="5321300"/>
          <p14:tracePt t="16537" x="6553200" y="5308600"/>
          <p14:tracePt t="16553" x="6553200" y="5289550"/>
          <p14:tracePt t="16570" x="6553200" y="5283200"/>
          <p14:tracePt t="16586" x="6553200" y="5264150"/>
          <p14:tracePt t="16603" x="6565900" y="5257800"/>
          <p14:tracePt t="16620" x="6578600" y="5257800"/>
          <p14:tracePt t="16637" x="6591300" y="5257800"/>
          <p14:tracePt t="16653" x="6597650" y="5257800"/>
          <p14:tracePt t="16731" x="6591300" y="5257800"/>
          <p14:tracePt t="16737" x="6584950" y="5257800"/>
          <p14:tracePt t="16753" x="6572250" y="5257800"/>
          <p14:tracePt t="17024" x="6578600" y="5257800"/>
          <p14:tracePt t="17043" x="6584950" y="5257800"/>
          <p14:tracePt t="17052" x="6591300" y="5257800"/>
          <p14:tracePt t="17075" x="6597650" y="5257800"/>
          <p14:tracePt t="17324" x="6597650" y="5251450"/>
          <p14:tracePt t="17331" x="6591300" y="5245100"/>
          <p14:tracePt t="17337" x="6584950" y="5245100"/>
          <p14:tracePt t="17353" x="6553200" y="5226050"/>
          <p14:tracePt t="17370" x="6508750" y="5200650"/>
          <p14:tracePt t="17386" x="6464300" y="5175250"/>
          <p14:tracePt t="17403" x="6407150" y="5143500"/>
          <p14:tracePt t="17419" x="6369050" y="5118100"/>
          <p14:tracePt t="17437" x="6330950" y="5099050"/>
          <p14:tracePt t="17453" x="6318250" y="5086350"/>
          <p14:tracePt t="17470" x="6311900" y="5073650"/>
          <p14:tracePt t="17486" x="6292850" y="5060950"/>
          <p14:tracePt t="17503" x="6280150" y="5048250"/>
          <p14:tracePt t="17520" x="6267450" y="5029200"/>
          <p14:tracePt t="17537" x="6254750" y="4991100"/>
          <p14:tracePt t="17553" x="6229350" y="4946650"/>
          <p14:tracePt t="17570" x="6210300" y="4883150"/>
          <p14:tracePt t="17586" x="6178550" y="4819650"/>
          <p14:tracePt t="17603" x="6165850" y="4768850"/>
          <p14:tracePt t="17620" x="6146800" y="4718050"/>
          <p14:tracePt t="17637" x="6134100" y="4673600"/>
          <p14:tracePt t="17653" x="6127750" y="4635500"/>
          <p14:tracePt t="17670" x="6115050" y="4603750"/>
          <p14:tracePt t="17687" x="6115050" y="4572000"/>
          <p14:tracePt t="17703" x="6108700" y="4546600"/>
          <p14:tracePt t="17720" x="6102350" y="4527550"/>
          <p14:tracePt t="17736" x="6102350" y="4521200"/>
          <p14:tracePt t="17753" x="6102350" y="4514850"/>
          <p14:tracePt t="17817" x="6102350" y="4508500"/>
          <p14:tracePt t="17822" x="6102350" y="4502150"/>
          <p14:tracePt t="17839" x="6102350" y="4489450"/>
          <p14:tracePt t="17853" x="6102350" y="4476750"/>
          <p14:tracePt t="17869" x="6115050" y="4476750"/>
          <p14:tracePt t="17887" x="6146800" y="4476750"/>
          <p14:tracePt t="17903" x="6159500" y="4470400"/>
          <p14:tracePt t="17919" x="6165850" y="4470400"/>
          <p14:tracePt t="17936" x="6172200" y="4464050"/>
          <p14:tracePt t="17953" x="6178550" y="4457700"/>
          <p14:tracePt t="18093" x="6184900" y="4457700"/>
          <p14:tracePt t="18125" x="6184900" y="4451350"/>
          <p14:tracePt t="18137" x="6191250" y="4451350"/>
          <p14:tracePt t="18226" x="6197600" y="4451350"/>
          <p14:tracePt t="18241" x="6203950" y="4451350"/>
          <p14:tracePt t="18249" x="6210300" y="4451350"/>
          <p14:tracePt t="18274" x="6216650" y="4451350"/>
          <p14:tracePt t="18290" x="6223000" y="4451350"/>
          <p14:tracePt t="18301" x="6223000" y="4445000"/>
          <p14:tracePt t="18314" x="6229350" y="4445000"/>
          <p14:tracePt t="18337" x="6229350" y="4438650"/>
          <p14:tracePt t="18343" x="6235700" y="4438650"/>
          <p14:tracePt t="18353" x="6242050" y="4438650"/>
          <p14:tracePt t="18517" x="6248400" y="4438650"/>
          <p14:tracePt t="18521" x="6248400" y="4432300"/>
          <p14:tracePt t="18536" x="6261100" y="4432300"/>
          <p14:tracePt t="18629" x="6261100" y="4425950"/>
          <p14:tracePt t="18650" x="6261100" y="4419600"/>
          <p14:tracePt t="18706" x="6261100" y="4413250"/>
          <p14:tracePt t="18793" x="6254750" y="4406900"/>
          <p14:tracePt t="19146" x="6248400" y="4406900"/>
          <p14:tracePt t="19262" x="6248400" y="4400550"/>
          <p14:tracePt t="19269" x="6254750" y="4400550"/>
          <p14:tracePt t="19274" x="6261100" y="4400550"/>
          <p14:tracePt t="19289" x="6261100" y="4394200"/>
          <p14:tracePt t="19303" x="6273800" y="4387850"/>
          <p14:tracePt t="19319" x="6286500" y="4387850"/>
          <p14:tracePt t="19336" x="6292850" y="4381500"/>
          <p14:tracePt t="19352" x="6305550" y="4375150"/>
          <p14:tracePt t="19386" x="6318250" y="4362450"/>
          <p14:tracePt t="19403" x="6324600" y="4362450"/>
          <p14:tracePt t="19446" x="6330950" y="4362450"/>
          <p14:tracePt t="19458" x="6337300" y="4362450"/>
          <p14:tracePt t="19481" x="6343650" y="4362450"/>
          <p14:tracePt t="19521" x="6350000" y="4362450"/>
          <p14:tracePt t="19562" x="6356350" y="4362450"/>
          <p14:tracePt t="19569" x="6362700" y="4362450"/>
          <p14:tracePt t="19575" x="6369050" y="4362450"/>
          <p14:tracePt t="19586" x="6388100" y="4362450"/>
          <p14:tracePt t="19603" x="6413500" y="4356100"/>
          <p14:tracePt t="19619" x="6438900" y="4356100"/>
          <p14:tracePt t="19635" x="6457950" y="4356100"/>
          <p14:tracePt t="19651" x="6483350" y="4349750"/>
          <p14:tracePt t="19668" x="6502400" y="4343400"/>
          <p14:tracePt t="19685" x="6521450" y="4337050"/>
          <p14:tracePt t="19703" x="6534150" y="4337050"/>
          <p14:tracePt t="19719" x="6553200" y="4337050"/>
          <p14:tracePt t="19736" x="6565900" y="4337050"/>
          <p14:tracePt t="19752" x="6584950" y="4337050"/>
          <p14:tracePt t="19769" x="6604000" y="4337050"/>
          <p14:tracePt t="19786" x="6629400" y="4337050"/>
          <p14:tracePt t="19803" x="6654800" y="4337050"/>
          <p14:tracePt t="19819" x="6686550" y="4337050"/>
          <p14:tracePt t="19836" x="6699250" y="4337050"/>
          <p14:tracePt t="19852" x="6731000" y="4337050"/>
          <p14:tracePt t="19869" x="6743700" y="4337050"/>
          <p14:tracePt t="19875" x="6750050" y="4337050"/>
          <p14:tracePt t="19886" x="6762750" y="4337050"/>
          <p14:tracePt t="19903" x="6781800" y="4337050"/>
          <p14:tracePt t="19923" x="6788150" y="4330700"/>
          <p14:tracePt t="19935" x="6800850" y="4330700"/>
          <p14:tracePt t="19952" x="6813550" y="4330700"/>
          <p14:tracePt t="19969" x="6832600" y="4330700"/>
          <p14:tracePt t="19985" x="6851650" y="4330700"/>
          <p14:tracePt t="20003" x="6877050" y="4330700"/>
          <p14:tracePt t="20019" x="6889750" y="4330700"/>
          <p14:tracePt t="20036" x="6896100" y="4330700"/>
          <p14:tracePt t="20073" x="6902450" y="4330700"/>
          <p14:tracePt t="20086" x="6902450" y="4324350"/>
          <p14:tracePt t="20102" x="6908800" y="4324350"/>
          <p14:tracePt t="20123" x="6915150" y="4324350"/>
          <p14:tracePt t="20136" x="6921500" y="4324350"/>
          <p14:tracePt t="20152" x="6940550" y="4324350"/>
          <p14:tracePt t="20169" x="6953250" y="4324350"/>
          <p14:tracePt t="20185" x="6972300" y="4324350"/>
          <p14:tracePt t="20203" x="6991350" y="4324350"/>
          <p14:tracePt t="20219" x="7004050" y="4324350"/>
          <p14:tracePt t="20236" x="7016750" y="4324350"/>
          <p14:tracePt t="20269" x="7029450" y="4324350"/>
          <p14:tracePt t="20286" x="7035800" y="4324350"/>
          <p14:tracePt t="20303" x="7054850" y="4324350"/>
          <p14:tracePt t="20319" x="7067550" y="4324350"/>
          <p14:tracePt t="20336" x="7080250" y="4324350"/>
          <p14:tracePt t="20352" x="7099300" y="4330700"/>
          <p14:tracePt t="20369" x="7118350" y="4337050"/>
          <p14:tracePt t="20385" x="7137400" y="4343400"/>
          <p14:tracePt t="20391" x="7143750" y="4349750"/>
          <p14:tracePt t="20402" x="7162800" y="4356100"/>
          <p14:tracePt t="20419" x="7213600" y="4375150"/>
          <p14:tracePt t="20436" x="7264400" y="4381500"/>
          <p14:tracePt t="20452" x="7302500" y="4394200"/>
          <p14:tracePt t="20468" x="7334250" y="4400550"/>
          <p14:tracePt t="20485" x="7353300" y="4400550"/>
          <p14:tracePt t="20502" x="7372350" y="4400550"/>
          <p14:tracePt t="20519" x="7391400" y="4400550"/>
          <p14:tracePt t="20535" x="7404100" y="4400550"/>
          <p14:tracePt t="20609" x="7410450" y="4400550"/>
          <p14:tracePt t="20617" x="7416800" y="4400550"/>
          <p14:tracePt t="20638" x="7423150" y="4400550"/>
          <p14:tracePt t="20736" x="7429500" y="4400550"/>
          <p14:tracePt t="22841" x="7429500" y="4406900"/>
          <p14:tracePt t="22849" x="7423150" y="4406900"/>
          <p14:tracePt t="22860" x="7423150" y="4413250"/>
          <p14:tracePt t="22881" x="7416800" y="4413250"/>
          <p14:tracePt t="22900" x="7410450" y="4413250"/>
          <p14:tracePt t="22913" x="7404100" y="4413250"/>
          <p14:tracePt t="22921" x="7397750" y="4413250"/>
          <p14:tracePt t="22937" x="7391400" y="4413250"/>
          <p14:tracePt t="22957" x="7385050" y="4413250"/>
          <p14:tracePt t="22974" x="7378700" y="4413250"/>
          <p14:tracePt t="23005" x="7372350" y="4413250"/>
          <p14:tracePt t="23022" x="7366000" y="4413250"/>
          <p14:tracePt t="23033" x="7359650" y="4413250"/>
          <p14:tracePt t="23041" x="7353300" y="4413250"/>
          <p14:tracePt t="23051" x="7346950" y="4413250"/>
          <p14:tracePt t="23068" x="7327900" y="4413250"/>
          <p14:tracePt t="23084" x="7315200" y="4413250"/>
          <p14:tracePt t="23101" x="7302500" y="4413250"/>
          <p14:tracePt t="23118" x="7289800" y="4406900"/>
          <p14:tracePt t="23134" x="7270750" y="4400550"/>
          <p14:tracePt t="23154" x="7270750" y="4394200"/>
          <p14:tracePt t="23182" x="7264400" y="4387850"/>
          <p14:tracePt t="23209" x="7258050" y="4381500"/>
          <p14:tracePt t="23226" x="7251700" y="4381500"/>
          <p14:tracePt t="23249" x="7245350" y="4375150"/>
          <p14:tracePt t="23269" x="7239000" y="4375150"/>
          <p14:tracePt t="23290" x="7239000" y="4368800"/>
          <p14:tracePt t="23302" x="7232650" y="4368800"/>
          <p14:tracePt t="23317" x="7226300" y="4368800"/>
          <p14:tracePt t="23329" x="7219950" y="4368800"/>
          <p14:tracePt t="23345" x="7213600" y="4368800"/>
          <p14:tracePt t="23351" x="7207250" y="4368800"/>
          <p14:tracePt t="23368" x="7169150" y="4356100"/>
          <p14:tracePt t="23384" x="7143750" y="4343400"/>
          <p14:tracePt t="23401" x="7112000" y="4343400"/>
          <p14:tracePt t="23418" x="7086600" y="4343400"/>
          <p14:tracePt t="23435" x="7061200" y="4337050"/>
          <p14:tracePt t="23451" x="7035800" y="4337050"/>
          <p14:tracePt t="23468" x="7016750" y="4337050"/>
          <p14:tracePt t="23484" x="7004050" y="4337050"/>
          <p14:tracePt t="23501" x="6991350" y="4337050"/>
          <p14:tracePt t="23581" x="6997700" y="4337050"/>
          <p14:tracePt t="23587" x="7023100" y="4337050"/>
          <p14:tracePt t="23601" x="7061200" y="4349750"/>
          <p14:tracePt t="23617" x="7131050" y="4368800"/>
          <p14:tracePt t="23635" x="7239000" y="4400550"/>
          <p14:tracePt t="23651" x="7321550" y="4419600"/>
          <p14:tracePt t="23667" x="7340600" y="4432300"/>
          <p14:tracePt t="23684" x="7353300" y="4432300"/>
          <p14:tracePt t="23785" x="7353300" y="4438650"/>
          <p14:tracePt t="23805" x="7353300" y="4445000"/>
          <p14:tracePt t="23813" x="7353300" y="4451350"/>
          <p14:tracePt t="23822" x="7353300" y="4457700"/>
          <p14:tracePt t="23838" x="7353300" y="4464050"/>
          <p14:tracePt t="23851" x="7353300" y="4470400"/>
          <p14:tracePt t="23867" x="7353300" y="4483100"/>
          <p14:tracePt t="23884" x="7353300" y="4502150"/>
          <p14:tracePt t="23901" x="7353300" y="4514850"/>
          <p14:tracePt t="23917" x="7346950" y="4533900"/>
          <p14:tracePt t="23935" x="7327900" y="4540250"/>
          <p14:tracePt t="23951" x="7315200" y="4546600"/>
          <p14:tracePt t="23968" x="7296150" y="4559300"/>
          <p14:tracePt t="23984" x="7283450" y="4559300"/>
          <p14:tracePt t="24001" x="7264400" y="4565650"/>
          <p14:tracePt t="24017" x="7258050" y="4565650"/>
          <p14:tracePt t="24035" x="7239000" y="4572000"/>
          <p14:tracePt t="24051" x="7219950" y="4578350"/>
          <p14:tracePt t="24067" x="7200900" y="4584700"/>
          <p14:tracePt t="24084" x="7181850" y="4591050"/>
          <p14:tracePt t="24101" x="7143750" y="4603750"/>
          <p14:tracePt t="24117" x="7118350" y="4610100"/>
          <p14:tracePt t="24134" x="7092950" y="4622800"/>
          <p14:tracePt t="24151" x="7080250" y="4629150"/>
          <p14:tracePt t="24167" x="7067550" y="4635500"/>
          <p14:tracePt t="24184" x="7048500" y="4641850"/>
          <p14:tracePt t="24201" x="7016750" y="4660900"/>
          <p14:tracePt t="24217" x="6972300" y="4686300"/>
          <p14:tracePt t="24234" x="6927850" y="4724400"/>
          <p14:tracePt t="24251" x="6889750" y="4781550"/>
          <p14:tracePt t="24267" x="6870700" y="4819650"/>
          <p14:tracePt t="24284" x="6851650" y="4864100"/>
          <p14:tracePt t="24301" x="6845300" y="4883150"/>
          <p14:tracePt t="24317" x="6838950" y="4902200"/>
          <p14:tracePt t="24334" x="6838950" y="4921250"/>
          <p14:tracePt t="24351" x="6819900" y="4972050"/>
          <p14:tracePt t="24367" x="6807200" y="5035550"/>
          <p14:tracePt t="24384" x="6807200" y="5099050"/>
          <p14:tracePt t="24401" x="6807200" y="5162550"/>
          <p14:tracePt t="24417" x="6807200" y="5187950"/>
          <p14:tracePt t="24435" x="6807200" y="5213350"/>
          <p14:tracePt t="24451" x="6800850" y="5232400"/>
          <p14:tracePt t="24467" x="6794500" y="5238750"/>
          <p14:tracePt t="24493" x="6794500" y="5245100"/>
          <p14:tracePt t="24585" x="6794500" y="5251450"/>
          <p14:tracePt t="24593" x="6794500" y="5257800"/>
          <p14:tracePt t="24600" x="6781800" y="5264150"/>
          <p14:tracePt t="24617" x="6769100" y="5276850"/>
          <p14:tracePt t="24634" x="6756400" y="5289550"/>
          <p14:tracePt t="24651" x="6743700" y="5302250"/>
          <p14:tracePt t="24667" x="6743700" y="5308600"/>
          <p14:tracePt t="24684" x="6731000" y="5308600"/>
          <p14:tracePt t="24701" x="6711950" y="5308600"/>
          <p14:tracePt t="24717" x="6673850" y="5308600"/>
          <p14:tracePt t="24734" x="6648450" y="5308600"/>
          <p14:tracePt t="24750" x="6635750" y="5308600"/>
          <p14:tracePt t="24767" x="6623050" y="5302250"/>
          <p14:tracePt t="24784" x="6616700" y="5295900"/>
          <p14:tracePt t="24800" x="6604000" y="5283200"/>
          <p14:tracePt t="24817" x="6604000" y="5270500"/>
          <p14:tracePt t="24834" x="6604000" y="5251450"/>
          <p14:tracePt t="24850" x="6604000" y="5232400"/>
          <p14:tracePt t="24867" x="6610350" y="5207000"/>
          <p14:tracePt t="24884" x="6642100" y="5200650"/>
          <p14:tracePt t="24901" x="6680200" y="5194300"/>
          <p14:tracePt t="24917" x="6705600" y="5187950"/>
          <p14:tracePt t="24934" x="6711950" y="5187950"/>
          <p14:tracePt t="24950" x="6718300" y="5187950"/>
          <p14:tracePt t="24967" x="6724650" y="5187950"/>
          <p14:tracePt t="25459" x="6731000" y="5187950"/>
          <p14:tracePt t="25465" x="6743700" y="5187950"/>
          <p14:tracePt t="25469" x="6750050" y="5187950"/>
          <p14:tracePt t="25485" x="6781800" y="5187950"/>
          <p14:tracePt t="25500" x="6807200" y="5187950"/>
          <p14:tracePt t="25517" x="6838950" y="5187950"/>
          <p14:tracePt t="25534" x="6864350" y="5187950"/>
          <p14:tracePt t="25551" x="6921500" y="5200650"/>
          <p14:tracePt t="25567" x="6972300" y="5213350"/>
          <p14:tracePt t="25583" x="6997700" y="5226050"/>
          <p14:tracePt t="25600" x="7010400" y="5226050"/>
          <p14:tracePt t="25679" x="6991350" y="5226050"/>
          <p14:tracePt t="25685" x="6959600" y="5213350"/>
          <p14:tracePt t="25701" x="6851650" y="5168900"/>
          <p14:tracePt t="25717" x="6781800" y="5137150"/>
          <p14:tracePt t="25733" x="6711950" y="5118100"/>
          <p14:tracePt t="25750" x="6667500" y="5105400"/>
          <p14:tracePt t="25767" x="6654800" y="5105400"/>
          <p14:tracePt t="25800" x="6642100" y="5105400"/>
          <p14:tracePt t="25817" x="6654800" y="5092700"/>
          <p14:tracePt t="25833" x="6743700" y="5092700"/>
          <p14:tracePt t="25850" x="6813550" y="5092700"/>
          <p14:tracePt t="25867" x="6826250" y="5092700"/>
          <p14:tracePt t="25940" x="6819900" y="5092700"/>
          <p14:tracePt t="25947" x="6813550" y="5092700"/>
          <p14:tracePt t="26091" x="6807200" y="5092700"/>
          <p14:tracePt t="26103" x="6800850" y="5092700"/>
          <p14:tracePt t="26115" x="6794500" y="5092700"/>
          <p14:tracePt t="26120" x="6788150" y="5092700"/>
          <p14:tracePt t="26133" x="6781800" y="5092700"/>
          <p14:tracePt t="27359" x="6775450" y="5092700"/>
          <p14:tracePt t="27395" x="6775450" y="5086350"/>
          <p14:tracePt t="27408" x="6775450" y="5080000"/>
          <p14:tracePt t="27419" x="6781800" y="5073650"/>
          <p14:tracePt t="27433" x="6788150" y="5060950"/>
          <p14:tracePt t="27450" x="6794500" y="5048250"/>
          <p14:tracePt t="27466" x="6794500" y="5041900"/>
          <p14:tracePt t="27483" x="6794500" y="5035550"/>
          <p14:tracePt t="27500" x="6807200" y="5016500"/>
          <p14:tracePt t="27517" x="6813550" y="4997450"/>
          <p14:tracePt t="27533" x="6826250" y="4978400"/>
          <p14:tracePt t="27537" x="6826250" y="4972050"/>
          <p14:tracePt t="27550" x="6832600" y="4965700"/>
          <p14:tracePt t="27566" x="6838950" y="4953000"/>
          <p14:tracePt t="27583" x="6838950" y="4940300"/>
          <p14:tracePt t="27600" x="6838950" y="4933950"/>
          <p14:tracePt t="27617" x="6845300" y="4921250"/>
          <p14:tracePt t="27633" x="6851650" y="4908550"/>
          <p14:tracePt t="27649" x="6851650" y="4889500"/>
          <p14:tracePt t="27666" x="6858000" y="4876800"/>
          <p14:tracePt t="27683" x="6858000" y="4857750"/>
          <p14:tracePt t="27700" x="6858000" y="4845050"/>
          <p14:tracePt t="27717" x="6858000" y="4826000"/>
          <p14:tracePt t="27733" x="6864350" y="4819650"/>
          <p14:tracePt t="27749" x="6864350" y="4813300"/>
          <p14:tracePt t="27766" x="6864350" y="4800600"/>
          <p14:tracePt t="27783" x="6870700" y="4794250"/>
          <p14:tracePt t="27800" x="6877050" y="4787900"/>
          <p14:tracePt t="27817" x="6889750" y="4781550"/>
          <p14:tracePt t="27833" x="6896100" y="4768850"/>
          <p14:tracePt t="27849" x="6902450" y="4762500"/>
          <p14:tracePt t="27866" x="6915150" y="4749800"/>
          <p14:tracePt t="27883" x="6921500" y="4737100"/>
          <p14:tracePt t="27899" x="6934200" y="4724400"/>
          <p14:tracePt t="27916" x="6940550" y="4711700"/>
          <p14:tracePt t="27933" x="6946900" y="4699000"/>
          <p14:tracePt t="27949" x="6953250" y="4686300"/>
          <p14:tracePt t="27966" x="6959600" y="4673600"/>
          <p14:tracePt t="27983" x="6965950" y="4667250"/>
          <p14:tracePt t="27999" x="6965950" y="4654550"/>
          <p14:tracePt t="28016" x="6972300" y="4641850"/>
          <p14:tracePt t="28033" x="6978650" y="4622800"/>
          <p14:tracePt t="28049" x="6985000" y="4610100"/>
          <p14:tracePt t="28066" x="6991350" y="4591050"/>
          <p14:tracePt t="28083" x="6991350" y="4578350"/>
          <p14:tracePt t="28099" x="6997700" y="4559300"/>
          <p14:tracePt t="28117" x="7004050" y="4533900"/>
          <p14:tracePt t="28133" x="7016750" y="4508500"/>
          <p14:tracePt t="28149" x="7016750" y="4483100"/>
          <p14:tracePt t="28166" x="7029450" y="4445000"/>
          <p14:tracePt t="28183" x="7035800" y="4419600"/>
          <p14:tracePt t="28199" x="7042150" y="4387850"/>
          <p14:tracePt t="28217" x="7048500" y="4343400"/>
          <p14:tracePt t="28233" x="7061200" y="4311650"/>
          <p14:tracePt t="28249" x="7073900" y="4279900"/>
          <p14:tracePt t="28265" x="7086600" y="4241800"/>
          <p14:tracePt t="28282" x="7105650" y="4203700"/>
          <p14:tracePt t="28299" x="7118350" y="4159250"/>
          <p14:tracePt t="28317" x="7137400" y="4102100"/>
          <p14:tracePt t="28334" x="7162800" y="4057650"/>
          <p14:tracePt t="28349" x="7175500" y="4006850"/>
          <p14:tracePt t="28366" x="7200900" y="3943350"/>
          <p14:tracePt t="28383" x="7219950" y="3873500"/>
          <p14:tracePt t="28399" x="7239000" y="3803650"/>
          <p14:tracePt t="28417" x="7264400" y="3721100"/>
          <p14:tracePt t="28433" x="7283450" y="3670300"/>
          <p14:tracePt t="28449" x="7289800" y="3619500"/>
          <p14:tracePt t="28466" x="7315200" y="3575050"/>
          <p14:tracePt t="28482" x="7321550" y="3543300"/>
          <p14:tracePt t="28499" x="7321550" y="3524250"/>
          <p14:tracePt t="28516" x="7321550" y="3517900"/>
          <p14:tracePt t="28691" x="7321550" y="3511550"/>
          <p14:tracePt t="28707" x="7327900" y="3511550"/>
          <p14:tracePt t="28713" x="7327900" y="3498850"/>
          <p14:tracePt t="28717" x="7334250" y="3498850"/>
          <p14:tracePt t="28733" x="7334250" y="3479800"/>
          <p14:tracePt t="28749" x="7340600" y="3460750"/>
          <p14:tracePt t="28766" x="7340600" y="3435350"/>
          <p14:tracePt t="28782" x="7346950" y="3422650"/>
          <p14:tracePt t="28799" x="7353300" y="3409950"/>
          <p14:tracePt t="28816" x="7353300" y="3403600"/>
          <p14:tracePt t="28833" x="7359650" y="3397250"/>
          <p14:tracePt t="28963" x="7359650" y="3390900"/>
          <p14:tracePt t="28971" x="7359650" y="3384550"/>
          <p14:tracePt t="28999" x="7359650" y="3378200"/>
          <p14:tracePt t="29032" x="7359650" y="3371850"/>
          <p14:tracePt t="29047" x="7353300" y="3365500"/>
          <p14:tracePt t="29059" x="7346950" y="3365500"/>
          <p14:tracePt t="29071" x="7340600" y="3352800"/>
          <p14:tracePt t="29082" x="7321550" y="3346450"/>
          <p14:tracePt t="29099" x="7302500" y="3321050"/>
          <p14:tracePt t="29116" x="7289800" y="3302000"/>
          <p14:tracePt t="29133" x="7270750" y="3276600"/>
          <p14:tracePt t="29149" x="7251700" y="3263900"/>
          <p14:tracePt t="29166" x="7232650" y="3238500"/>
          <p14:tracePt t="29182" x="7213600" y="3225800"/>
          <p14:tracePt t="29199" x="7200900" y="3213100"/>
          <p14:tracePt t="29216" x="7194550" y="3213100"/>
          <p14:tracePt t="29233" x="7188200" y="3194050"/>
          <p14:tracePt t="29249" x="7181850" y="3187700"/>
          <p14:tracePt t="29266" x="7175500" y="3181350"/>
          <p14:tracePt t="29282" x="7162800" y="3162300"/>
          <p14:tracePt t="29299" x="7156450" y="3143250"/>
          <p14:tracePt t="29315" x="7150100" y="3117850"/>
          <p14:tracePt t="29317" x="7143750" y="3105150"/>
          <p14:tracePt t="29333" x="7143750" y="3079750"/>
          <p14:tracePt t="29349" x="7143750" y="3048000"/>
          <p14:tracePt t="29366" x="7143750" y="3022600"/>
          <p14:tracePt t="29381" x="7143750" y="2990850"/>
          <p14:tracePt t="29398" x="7137400" y="2965450"/>
          <p14:tracePt t="29415" x="7131050" y="2940050"/>
          <p14:tracePt t="29432" x="7131050" y="2921000"/>
          <p14:tracePt t="29449" x="7131050" y="2908300"/>
          <p14:tracePt t="29466" x="7131050" y="2895600"/>
          <p14:tracePt t="29482" x="7131050" y="2889250"/>
          <p14:tracePt t="29499" x="7137400" y="2870200"/>
          <p14:tracePt t="29516" x="7150100" y="2857500"/>
          <p14:tracePt t="29533" x="7175500" y="2832100"/>
          <p14:tracePt t="29549" x="7194550" y="2819400"/>
          <p14:tracePt t="29566" x="7200900" y="2806700"/>
          <p14:tracePt t="29571" x="7207250" y="2806700"/>
          <p14:tracePt t="29582" x="7219950" y="2806700"/>
          <p14:tracePt t="29599" x="7226300" y="2806700"/>
          <p14:tracePt t="29615" x="7245350" y="2806700"/>
          <p14:tracePt t="29632" x="7264400" y="2800350"/>
          <p14:tracePt t="29649" x="7283450" y="2800350"/>
          <p14:tracePt t="29665" x="7302500" y="2800350"/>
          <p14:tracePt t="29682" x="7327900" y="2800350"/>
          <p14:tracePt t="29699" x="7353300" y="2800350"/>
          <p14:tracePt t="29715" x="7391400" y="2800350"/>
          <p14:tracePt t="29733" x="7448550" y="2806700"/>
          <p14:tracePt t="29749" x="7505700" y="2825750"/>
          <p14:tracePt t="29766" x="7556500" y="2844800"/>
          <p14:tracePt t="29782" x="7588250" y="2857500"/>
          <p14:tracePt t="29799" x="7613650" y="2857500"/>
          <p14:tracePt t="29815" x="7639050" y="2870200"/>
          <p14:tracePt t="29833" x="7664450" y="2889250"/>
          <p14:tracePt t="29849" x="7683500" y="2901950"/>
          <p14:tracePt t="29865" x="7708900" y="2921000"/>
          <p14:tracePt t="29882" x="7747000" y="2940050"/>
          <p14:tracePt t="29899" x="7772400" y="2952750"/>
          <p14:tracePt t="29915" x="7804150" y="2971800"/>
          <p14:tracePt t="29933" x="7842250" y="2990850"/>
          <p14:tracePt t="29949" x="7854950" y="3003550"/>
          <p14:tracePt t="29965" x="7880350" y="3022600"/>
          <p14:tracePt t="29982" x="7893050" y="3028950"/>
          <p14:tracePt t="29999" x="7899400" y="3035300"/>
          <p14:tracePt t="30016" x="7905750" y="3041650"/>
          <p14:tracePt t="30048" x="7905750" y="3048000"/>
          <p14:tracePt t="30055" x="7905750" y="3054350"/>
          <p14:tracePt t="30065" x="7905750" y="3067050"/>
          <p14:tracePt t="30082" x="7905750" y="3086100"/>
          <p14:tracePt t="30099" x="7912100" y="3111500"/>
          <p14:tracePt t="30115" x="7912100" y="3136900"/>
          <p14:tracePt t="30132" x="7912100" y="3155950"/>
          <p14:tracePt t="30134" x="7912100" y="3162300"/>
          <p14:tracePt t="30149" x="7912100" y="3175000"/>
          <p14:tracePt t="30165" x="7912100" y="3181350"/>
          <p14:tracePt t="30182" x="7912100" y="3200400"/>
          <p14:tracePt t="30199" x="7905750" y="3213100"/>
          <p14:tracePt t="30216" x="7893050" y="3232150"/>
          <p14:tracePt t="30233" x="7886700" y="3257550"/>
          <p14:tracePt t="30249" x="7880350" y="3276600"/>
          <p14:tracePt t="30265" x="7874000" y="3295650"/>
          <p14:tracePt t="30282" x="7861300" y="3314700"/>
          <p14:tracePt t="30298" x="7854950" y="3321050"/>
          <p14:tracePt t="30315" x="7848600" y="3333750"/>
          <p14:tracePt t="30333" x="7835900" y="3346450"/>
          <p14:tracePt t="30349" x="7829550" y="3359150"/>
          <p14:tracePt t="30382" x="7816850" y="3371850"/>
          <p14:tracePt t="30399" x="7810500" y="3378200"/>
          <p14:tracePt t="30415" x="7804150" y="3384550"/>
          <p14:tracePt t="30432" x="7797800" y="3390900"/>
          <p14:tracePt t="30434" x="7791450" y="3390900"/>
          <p14:tracePt t="30449" x="7772400" y="3390900"/>
          <p14:tracePt t="30465" x="7766050" y="3403600"/>
          <p14:tracePt t="30481" x="7747000" y="3403600"/>
          <p14:tracePt t="30498" x="7715250" y="3403600"/>
          <p14:tracePt t="30515" x="7702550" y="3403600"/>
          <p14:tracePt t="30532" x="7670800" y="3403600"/>
          <p14:tracePt t="30549" x="7639050" y="3397250"/>
          <p14:tracePt t="30566" x="7607300" y="3384550"/>
          <p14:tracePt t="30582" x="7588250" y="3378200"/>
          <p14:tracePt t="30587" x="7575550" y="3378200"/>
          <p14:tracePt t="30598" x="7550150" y="3371850"/>
          <p14:tracePt t="30615" x="7524750" y="3365500"/>
          <p14:tracePt t="30632" x="7505700" y="3359150"/>
          <p14:tracePt t="30649" x="7480300" y="3352800"/>
          <p14:tracePt t="30665" x="7454900" y="3340100"/>
          <p14:tracePt t="30682" x="7416800" y="3321050"/>
          <p14:tracePt t="30698" x="7366000" y="3302000"/>
          <p14:tracePt t="30715" x="7321550" y="3276600"/>
          <p14:tracePt t="30732" x="7289800" y="3257550"/>
          <p14:tracePt t="30749" x="7251700" y="3244850"/>
          <p14:tracePt t="30765" x="7232650" y="3232150"/>
          <p14:tracePt t="30782" x="7219950" y="3225800"/>
          <p14:tracePt t="30798" x="7207250" y="3219450"/>
          <p14:tracePt t="30815" x="7200900" y="3206750"/>
          <p14:tracePt t="30832" x="7194550" y="3206750"/>
          <p14:tracePt t="30848" x="7188200" y="3200400"/>
          <p14:tracePt t="30887" x="7181850" y="3200400"/>
          <p14:tracePt t="30895" x="7181850" y="3194050"/>
          <p14:tracePt t="30901" x="7169150" y="3187700"/>
          <p14:tracePt t="30915" x="7162800" y="3168650"/>
          <p14:tracePt t="30932" x="7150100" y="3155950"/>
          <p14:tracePt t="30949" x="7118350" y="3124200"/>
          <p14:tracePt t="30965" x="7112000" y="3117850"/>
          <p14:tracePt t="30982" x="7112000" y="3111500"/>
          <p14:tracePt t="31015" x="7105650" y="3098800"/>
          <p14:tracePt t="31032" x="7105650" y="3092450"/>
          <p14:tracePt t="31049" x="7105650" y="3067050"/>
          <p14:tracePt t="31065" x="7105650" y="3041650"/>
          <p14:tracePt t="31082" x="7105650" y="3022600"/>
          <p14:tracePt t="31098" x="7124700" y="2997200"/>
          <p14:tracePt t="31105" x="7143750" y="2978150"/>
          <p14:tracePt t="31115" x="7150100" y="2965450"/>
          <p14:tracePt t="31132" x="7169150" y="2946400"/>
          <p14:tracePt t="31149" x="7194550" y="2927350"/>
          <p14:tracePt t="31165" x="7213600" y="2921000"/>
          <p14:tracePt t="31182" x="7232650" y="2908300"/>
          <p14:tracePt t="31198" x="7251700" y="2901950"/>
          <p14:tracePt t="31215" x="7258050" y="2901950"/>
          <p14:tracePt t="31232" x="7264400" y="2901950"/>
          <p14:tracePt t="31249" x="7283450" y="2901950"/>
          <p14:tracePt t="31281" x="7296150" y="2901950"/>
          <p14:tracePt t="31298" x="7308850" y="2901950"/>
          <p14:tracePt t="31315" x="7321550" y="2901950"/>
          <p14:tracePt t="31332" x="7346950" y="2901950"/>
          <p14:tracePt t="31349" x="7378700" y="2901950"/>
          <p14:tracePt t="31365" x="7397750" y="2901950"/>
          <p14:tracePt t="31382" x="7410450" y="2901950"/>
          <p14:tracePt t="31398" x="7416800" y="2901950"/>
          <p14:tracePt t="31415" x="7423150" y="2901950"/>
          <p14:tracePt t="31431" x="7429500" y="2901950"/>
          <p14:tracePt t="31449" x="7448550" y="2901950"/>
          <p14:tracePt t="31465" x="7473950" y="2901950"/>
          <p14:tracePt t="31481" x="7505700" y="2901950"/>
          <p14:tracePt t="31499" x="7543800" y="2921000"/>
          <p14:tracePt t="31515" x="7594600" y="2946400"/>
          <p14:tracePt t="31531" x="7639050" y="2971800"/>
          <p14:tracePt t="31547" x="7689850" y="2990850"/>
          <p14:tracePt t="31564" x="7721600" y="3009900"/>
          <p14:tracePt t="31581" x="7772400" y="3028950"/>
          <p14:tracePt t="31597" x="7791450" y="3041650"/>
          <p14:tracePt t="31602" x="7797800" y="3048000"/>
          <p14:tracePt t="31614" x="7810500" y="3054350"/>
          <p14:tracePt t="31631" x="7823200" y="3067050"/>
          <p14:tracePt t="31647" x="7835900" y="3086100"/>
          <p14:tracePt t="31665" x="7854950" y="3105150"/>
          <p14:tracePt t="31681" x="7854950" y="3117850"/>
          <p14:tracePt t="31697" x="7874000" y="3143250"/>
          <p14:tracePt t="31715" x="7874000" y="3155950"/>
          <p14:tracePt t="31731" x="7874000" y="3187700"/>
          <p14:tracePt t="31748" x="7880350" y="3213100"/>
          <p14:tracePt t="31765" x="7880350" y="3238500"/>
          <p14:tracePt t="31781" x="7880350" y="3257550"/>
          <p14:tracePt t="31799" x="7880350" y="3289300"/>
          <p14:tracePt t="31815" x="7880350" y="3308350"/>
          <p14:tracePt t="31832" x="7880350" y="3321050"/>
          <p14:tracePt t="31848" x="7874000" y="3340100"/>
          <p14:tracePt t="31865" x="7861300" y="3352800"/>
          <p14:tracePt t="31881" x="7842250" y="3371850"/>
          <p14:tracePt t="31899" x="7829550" y="3403600"/>
          <p14:tracePt t="31915" x="7810500" y="3416300"/>
          <p14:tracePt t="31931" x="7797800" y="3429000"/>
          <p14:tracePt t="31948" x="7778750" y="3435350"/>
          <p14:tracePt t="31981" x="7766050" y="3448050"/>
          <p14:tracePt t="31999" x="7747000" y="3454400"/>
          <p14:tracePt t="32015" x="7734300" y="3460750"/>
          <p14:tracePt t="32031" x="7702550" y="3467100"/>
          <p14:tracePt t="32048" x="7683500" y="3479800"/>
          <p14:tracePt t="32065" x="7664450" y="3479800"/>
          <p14:tracePt t="32082" x="7639050" y="3479800"/>
          <p14:tracePt t="32098" x="7607300" y="3486150"/>
          <p14:tracePt t="32115" x="7588250" y="3486150"/>
          <p14:tracePt t="32121" x="7575550" y="3486150"/>
          <p14:tracePt t="32131" x="7562850" y="3486150"/>
          <p14:tracePt t="32148" x="7512050" y="3486150"/>
          <p14:tracePt t="32165" x="7442200" y="3486150"/>
          <p14:tracePt t="32181" x="7372350" y="3479800"/>
          <p14:tracePt t="32198" x="7327900" y="3467100"/>
          <p14:tracePt t="32215" x="7283450" y="3448050"/>
          <p14:tracePt t="32231" x="7251700" y="3435350"/>
          <p14:tracePt t="32248" x="7226300" y="3422650"/>
          <p14:tracePt t="32265" x="7213600" y="3416300"/>
          <p14:tracePt t="32281" x="7194550" y="3403600"/>
          <p14:tracePt t="32299" x="7181850" y="3384550"/>
          <p14:tracePt t="32315" x="7169150" y="3365500"/>
          <p14:tracePt t="32331" x="7156450" y="3346450"/>
          <p14:tracePt t="32348" x="7143750" y="3321050"/>
          <p14:tracePt t="32365" x="7131050" y="3302000"/>
          <p14:tracePt t="32381" x="7112000" y="3270250"/>
          <p14:tracePt t="32398" x="7112000" y="3251200"/>
          <p14:tracePt t="32415" x="7105650" y="3219450"/>
          <p14:tracePt t="32431" x="7105650" y="3194050"/>
          <p14:tracePt t="32448" x="7105650" y="3162300"/>
          <p14:tracePt t="32465" x="7105650" y="3130550"/>
          <p14:tracePt t="32481" x="7105650" y="3098800"/>
          <p14:tracePt t="32498" x="7105650" y="3073400"/>
          <p14:tracePt t="32515" x="7124700" y="3048000"/>
          <p14:tracePt t="32531" x="7137400" y="3022600"/>
          <p14:tracePt t="32548" x="7156450" y="2990850"/>
          <p14:tracePt t="32565" x="7181850" y="2959100"/>
          <p14:tracePt t="32581" x="7194550" y="2940050"/>
          <p14:tracePt t="32598" x="7213600" y="2914650"/>
          <p14:tracePt t="32600" x="7213600" y="2908300"/>
          <p14:tracePt t="32614" x="7219950" y="2901950"/>
          <p14:tracePt t="32631" x="7232650" y="2895600"/>
          <p14:tracePt t="32647" x="7245350" y="2889250"/>
          <p14:tracePt t="32664" x="7258050" y="2876550"/>
          <p14:tracePt t="32681" x="7277100" y="2876550"/>
          <p14:tracePt t="32698" x="7289800" y="2863850"/>
          <p14:tracePt t="32715" x="7308850" y="2851150"/>
          <p14:tracePt t="32731" x="7321550" y="2844800"/>
          <p14:tracePt t="32748" x="7334250" y="2844800"/>
          <p14:tracePt t="32764" x="7346950" y="2838450"/>
          <p14:tracePt t="32781" x="7359650" y="2838450"/>
          <p14:tracePt t="32798" x="7366000" y="2838450"/>
          <p14:tracePt t="32815" x="7391400" y="2838450"/>
          <p14:tracePt t="32831" x="7410450" y="2838450"/>
          <p14:tracePt t="32848" x="7429500" y="2838450"/>
          <p14:tracePt t="32864" x="7448550" y="2838450"/>
          <p14:tracePt t="32881" x="7467600" y="2838450"/>
          <p14:tracePt t="32898" x="7499350" y="2844800"/>
          <p14:tracePt t="32915" x="7537450" y="2857500"/>
          <p14:tracePt t="32931" x="7569200" y="2863850"/>
          <p14:tracePt t="32948" x="7581900" y="2870200"/>
          <p14:tracePt t="32964" x="7600950" y="2882900"/>
          <p14:tracePt t="32981" x="7613650" y="2889250"/>
          <p14:tracePt t="32998" x="7632700" y="2895600"/>
          <p14:tracePt t="33015" x="7651750" y="2908300"/>
          <p14:tracePt t="33031" x="7664450" y="2914650"/>
          <p14:tracePt t="33048" x="7683500" y="2914650"/>
          <p14:tracePt t="33064" x="7696200" y="2927350"/>
          <p14:tracePt t="33081" x="7696200" y="2933700"/>
          <p14:tracePt t="33098" x="7708900" y="2952750"/>
          <p14:tracePt t="33115" x="7727950" y="2971800"/>
          <p14:tracePt t="33131" x="7740650" y="2984500"/>
          <p14:tracePt t="33137" x="7740650" y="2990850"/>
          <p14:tracePt t="33148" x="7753350" y="3003550"/>
          <p14:tracePt t="33164" x="7759700" y="3022600"/>
          <p14:tracePt t="33181" x="7766050" y="3035300"/>
          <p14:tracePt t="33198" x="7772400" y="3048000"/>
          <p14:tracePt t="33214" x="7778750" y="3054350"/>
          <p14:tracePt t="33231" x="7778750" y="3067050"/>
          <p14:tracePt t="33248" x="7778750" y="3086100"/>
          <p14:tracePt t="33264" x="7778750" y="3111500"/>
          <p14:tracePt t="33281" x="7778750" y="3143250"/>
          <p14:tracePt t="33298" x="7778750" y="3175000"/>
          <p14:tracePt t="33314" x="7778750" y="3200400"/>
          <p14:tracePt t="33331" x="7778750" y="3225800"/>
          <p14:tracePt t="33348" x="7778750" y="3238500"/>
          <p14:tracePt t="33364" x="7778750" y="3257550"/>
          <p14:tracePt t="33381" x="7778750" y="3270250"/>
          <p14:tracePt t="33398" x="7778750" y="3276600"/>
          <p14:tracePt t="33415" x="7778750" y="3295650"/>
          <p14:tracePt t="33448" x="7772400" y="3302000"/>
          <p14:tracePt t="33464" x="7766050" y="3302000"/>
          <p14:tracePt t="33481" x="7759700" y="3314700"/>
          <p14:tracePt t="33499" x="7740650" y="3333750"/>
          <p14:tracePt t="33514" x="7727950" y="3340100"/>
          <p14:tracePt t="33531" x="7715250" y="3352800"/>
          <p14:tracePt t="33548" x="7702550" y="3359150"/>
          <p14:tracePt t="33564" x="7689850" y="3365500"/>
          <p14:tracePt t="33581" x="7683500" y="3371850"/>
          <p14:tracePt t="33597" x="7670800" y="3371850"/>
          <p14:tracePt t="33615" x="7664450" y="3371850"/>
          <p14:tracePt t="33631" x="7651750" y="3378200"/>
          <p14:tracePt t="33647" x="7639050" y="3384550"/>
          <p14:tracePt t="33664" x="7626350" y="3390900"/>
          <p14:tracePt t="33681" x="7620000" y="3390900"/>
          <p14:tracePt t="33697" x="7600950" y="3390900"/>
          <p14:tracePt t="33715" x="7575550" y="3403600"/>
          <p14:tracePt t="33731" x="7562850" y="3409950"/>
          <p14:tracePt t="33747" x="7537450" y="3416300"/>
          <p14:tracePt t="33764" x="7512050" y="3422650"/>
          <p14:tracePt t="33781" x="7493000" y="3422650"/>
          <p14:tracePt t="33797" x="7480300" y="3422650"/>
          <p14:tracePt t="33815" x="7461250" y="3435350"/>
          <p14:tracePt t="33831" x="7448550" y="3435350"/>
          <p14:tracePt t="33847" x="7442200" y="3435350"/>
          <p14:tracePt t="33881" x="7435850" y="3435350"/>
          <p14:tracePt t="33898" x="7429500" y="3435350"/>
          <p14:tracePt t="33914" x="7423150" y="3435350"/>
          <p14:tracePt t="33931" x="7416800" y="3435350"/>
          <p14:tracePt t="33957" x="7410450" y="3435350"/>
          <p14:tracePt t="33965" x="7404100" y="3435350"/>
          <p14:tracePt t="33981" x="7397750" y="3435350"/>
          <p14:tracePt t="33998" x="7391400" y="3435350"/>
          <p14:tracePt t="34015" x="7372350" y="3435350"/>
          <p14:tracePt t="34031" x="7366000" y="3435350"/>
          <p14:tracePt t="34047" x="7353300" y="3435350"/>
          <p14:tracePt t="34064" x="7340600" y="3435350"/>
          <p14:tracePt t="34081" x="7334250" y="3435350"/>
          <p14:tracePt t="34097" x="7327900" y="3435350"/>
          <p14:tracePt t="34114" x="7321550" y="3435350"/>
          <p14:tracePt t="34131" x="7302500" y="3435350"/>
          <p14:tracePt t="34153" x="7296150" y="3435350"/>
          <p14:tracePt t="34164" x="7289800" y="3435350"/>
          <p14:tracePt t="34181" x="7277100" y="3435350"/>
          <p14:tracePt t="34225" x="7270750" y="3435350"/>
          <p14:tracePt t="34241" x="7264400" y="3435350"/>
          <p14:tracePt t="34254" x="7258050" y="3435350"/>
          <p14:tracePt t="34282" x="7251700" y="3435350"/>
          <p14:tracePt t="34289" x="7245350" y="3435350"/>
          <p14:tracePt t="34337" x="7239000" y="3435350"/>
          <p14:tracePt t="34374" x="7232650" y="3435350"/>
          <p14:tracePt t="34381" x="7226300" y="3435350"/>
          <p14:tracePt t="34393" x="7219950" y="3435350"/>
          <p14:tracePt t="34405" x="7213600" y="3435350"/>
          <p14:tracePt t="34422" x="7207250" y="3435350"/>
          <p14:tracePt t="34431" x="7194550" y="3429000"/>
          <p14:tracePt t="34447" x="7188200" y="3429000"/>
          <p14:tracePt t="34473" x="7181850" y="3422650"/>
          <p14:tracePt t="34494" x="7181850" y="3416300"/>
          <p14:tracePt t="34505" x="7175500" y="3409950"/>
          <p14:tracePt t="34518" x="7175500" y="3403600"/>
          <p14:tracePt t="34531" x="7162800" y="3397250"/>
          <p14:tracePt t="34547" x="7150100" y="3378200"/>
          <p14:tracePt t="34564" x="7143750" y="3365500"/>
          <p14:tracePt t="34581" x="7137400" y="3352800"/>
          <p14:tracePt t="34597" x="7131050" y="3346450"/>
          <p14:tracePt t="34615" x="7131050" y="3327400"/>
          <p14:tracePt t="34631" x="7124700" y="3314700"/>
          <p14:tracePt t="34647" x="7118350" y="3295650"/>
          <p14:tracePt t="34664" x="7118350" y="3282950"/>
          <p14:tracePt t="34680" x="7112000" y="3270250"/>
          <p14:tracePt t="34697" x="7112000" y="3257550"/>
          <p14:tracePt t="34714" x="7105650" y="3251200"/>
          <p14:tracePt t="34747" x="7099300" y="3238500"/>
          <p14:tracePt t="34764" x="7099300" y="3232150"/>
          <p14:tracePt t="34780" x="7092950" y="3225800"/>
          <p14:tracePt t="34797" x="7080250" y="3206750"/>
          <p14:tracePt t="34830" x="7073900" y="3194050"/>
          <p14:tracePt t="34882" x="7067550" y="3187700"/>
          <p14:tracePt t="35425" x="7067550" y="3181350"/>
          <p14:tracePt t="35434" x="7067550" y="3175000"/>
          <p14:tracePt t="35447" x="7067550" y="3168650"/>
          <p14:tracePt t="35464" x="7067550" y="3155950"/>
          <p14:tracePt t="35480" x="7067550" y="3143250"/>
          <p14:tracePt t="35514" x="7067550" y="3130550"/>
          <p14:tracePt t="35530" x="7067550" y="3117850"/>
          <p14:tracePt t="35547" x="7067550" y="3098800"/>
          <p14:tracePt t="35564" x="7067550" y="3079750"/>
          <p14:tracePt t="35580" x="7067550" y="3054350"/>
          <p14:tracePt t="35597" x="7067550" y="3028950"/>
          <p14:tracePt t="35614" x="7067550" y="3016250"/>
          <p14:tracePt t="35631" x="7067550" y="2997200"/>
          <p14:tracePt t="35647" x="7067550" y="2984500"/>
          <p14:tracePt t="35664" x="7067550" y="2978150"/>
          <p14:tracePt t="35681" x="7067550" y="2965450"/>
          <p14:tracePt t="35686" x="7067550" y="2959100"/>
          <p14:tracePt t="35697" x="7067550" y="2952750"/>
          <p14:tracePt t="35714" x="7067550" y="2933700"/>
          <p14:tracePt t="35730" x="7067550" y="2921000"/>
          <p14:tracePt t="35747" x="7067550" y="2908300"/>
          <p14:tracePt t="35763" x="7067550" y="2901950"/>
          <p14:tracePt t="35780" x="7073900" y="2889250"/>
          <p14:tracePt t="35821" x="7080250" y="2889250"/>
          <p14:tracePt t="35830" x="7080250" y="2882900"/>
          <p14:tracePt t="35847" x="7086600" y="2882900"/>
          <p14:tracePt t="35863" x="7086600" y="2876550"/>
          <p14:tracePt t="35880" x="7099300" y="2870200"/>
          <p14:tracePt t="35896" x="7112000" y="2863850"/>
          <p14:tracePt t="35913" x="7131050" y="2863850"/>
          <p14:tracePt t="35929" x="7156450" y="2857500"/>
          <p14:tracePt t="35947" x="7181850" y="2851150"/>
          <p14:tracePt t="35963" x="7207250" y="2851150"/>
          <p14:tracePt t="35980" x="7239000" y="2851150"/>
          <p14:tracePt t="35997" x="7296150" y="2851150"/>
          <p14:tracePt t="36013" x="7359650" y="2851150"/>
          <p14:tracePt t="36031" x="7442200" y="2857500"/>
          <p14:tracePt t="36047" x="7512050" y="2876550"/>
          <p14:tracePt t="36063" x="7588250" y="2895600"/>
          <p14:tracePt t="36080" x="7645400" y="2908300"/>
          <p14:tracePt t="36097" x="7702550" y="2914650"/>
          <p14:tracePt t="36113" x="7734300" y="2927350"/>
          <p14:tracePt t="36130" x="7753350" y="2927350"/>
          <p14:tracePt t="36147" x="7766050" y="2933700"/>
          <p14:tracePt t="36180" x="7772400" y="2940050"/>
          <p14:tracePt t="36197" x="7785100" y="2940050"/>
          <p14:tracePt t="36214" x="7797800" y="2952750"/>
          <p14:tracePt t="36230" x="7810500" y="2959100"/>
          <p14:tracePt t="36248" x="7829550" y="2971800"/>
          <p14:tracePt t="36264" x="7835900" y="2978150"/>
          <p14:tracePt t="36281" x="7848600" y="2984500"/>
          <p14:tracePt t="36297" x="7861300" y="2997200"/>
          <p14:tracePt t="36314" x="7874000" y="3009900"/>
          <p14:tracePt t="36330" x="7893050" y="3028950"/>
          <p14:tracePt t="36333" x="7893050" y="3035300"/>
          <p14:tracePt t="36347" x="7905750" y="3054350"/>
          <p14:tracePt t="36363" x="7918450" y="3092450"/>
          <p14:tracePt t="36380" x="7931150" y="3124200"/>
          <p14:tracePt t="36397" x="7937500" y="3175000"/>
          <p14:tracePt t="36413" x="7950200" y="3232150"/>
          <p14:tracePt t="36430" x="7969250" y="3289300"/>
          <p14:tracePt t="36447" x="7981950" y="3384550"/>
          <p14:tracePt t="36463" x="7988300" y="3441700"/>
          <p14:tracePt t="36480" x="7994650" y="3505200"/>
          <p14:tracePt t="36496" x="7994650" y="3581400"/>
          <p14:tracePt t="36513" x="7956550" y="3683000"/>
          <p14:tracePt t="36530" x="7880350" y="3822700"/>
          <p14:tracePt t="36547" x="7759700" y="4000500"/>
          <p14:tracePt t="36563" x="7658100" y="4152900"/>
          <p14:tracePt t="36580" x="7556500" y="4273550"/>
          <p14:tracePt t="36596" x="7454900" y="4406900"/>
          <p14:tracePt t="36613" x="7366000" y="4495800"/>
          <p14:tracePt t="36630" x="7289800" y="4559300"/>
          <p14:tracePt t="36647" x="7213600" y="4616450"/>
          <p14:tracePt t="36663" x="7181850" y="4641850"/>
          <p14:tracePt t="36680" x="7156450" y="4660900"/>
          <p14:tracePt t="36696" x="7131050" y="4692650"/>
          <p14:tracePt t="36703" x="7124700" y="4705350"/>
          <p14:tracePt t="36713" x="7105650" y="4718050"/>
          <p14:tracePt t="36730" x="7067550" y="4762500"/>
          <p14:tracePt t="36747" x="6978650" y="4857750"/>
          <p14:tracePt t="36763" x="6877050" y="4965700"/>
          <p14:tracePt t="36780" x="6788150" y="5060950"/>
          <p14:tracePt t="36796" x="6705600" y="5137150"/>
          <p14:tracePt t="36813" x="6654800" y="5181600"/>
          <p14:tracePt t="36830" x="6616700" y="5219700"/>
          <p14:tracePt t="36847" x="6578600" y="5257800"/>
          <p14:tracePt t="36863" x="6565900" y="5276850"/>
          <p14:tracePt t="36944" x="6559550" y="5276850"/>
          <p14:tracePt t="36948" x="6559550" y="5283200"/>
          <p14:tracePt t="36962" x="6553200" y="5302250"/>
          <p14:tracePt t="36978" x="6553200" y="5314950"/>
          <p14:tracePt t="36995" x="6546850" y="5321300"/>
          <p14:tracePt t="37012" x="6534150" y="5340350"/>
          <p14:tracePt t="37046" x="6534150" y="5346700"/>
          <p14:tracePt t="37601" x="6534150" y="5353050"/>
          <p14:tracePt t="37761" x="6534150" y="5346700"/>
          <p14:tracePt t="37929" x="6534150" y="5340350"/>
          <p14:tracePt t="37937" x="6534150" y="5334000"/>
          <p14:tracePt t="37997" x="6534150" y="5327650"/>
          <p14:tracePt t="38177" x="6540500" y="5327650"/>
          <p14:tracePt t="38193" x="6546850" y="5327650"/>
          <p14:tracePt t="38205" x="6546850" y="5321300"/>
          <p14:tracePt t="38214" x="6553200" y="5314950"/>
          <p14:tracePt t="38229" x="6565900" y="5302250"/>
          <p14:tracePt t="38235" x="6572250" y="5276850"/>
          <p14:tracePt t="38247" x="6591300" y="5245100"/>
          <p14:tracePt t="38263" x="6623050" y="5194300"/>
          <p14:tracePt t="38279" x="6642100" y="5143500"/>
          <p14:tracePt t="38296" x="6654800" y="5099050"/>
          <p14:tracePt t="38313" x="6673850" y="5035550"/>
          <p14:tracePt t="38329" x="6686550" y="4959350"/>
          <p14:tracePt t="38347" x="6718300" y="4864100"/>
          <p14:tracePt t="38363" x="6743700" y="4775200"/>
          <p14:tracePt t="38379" x="6769100" y="4692650"/>
          <p14:tracePt t="38396" x="6800850" y="4591050"/>
          <p14:tracePt t="38412" x="6832600" y="4495800"/>
          <p14:tracePt t="38429" x="6858000" y="4406900"/>
          <p14:tracePt t="38446" x="6858000" y="4337050"/>
          <p14:tracePt t="38463" x="6877050" y="4222750"/>
          <p14:tracePt t="38479" x="6889750" y="4133850"/>
          <p14:tracePt t="38496" x="6921500" y="4044950"/>
          <p14:tracePt t="38512" x="6953250" y="3962400"/>
          <p14:tracePt t="38529" x="6978650" y="3898900"/>
          <p14:tracePt t="38547" x="7010400" y="3829050"/>
          <p14:tracePt t="38563" x="7035800" y="3784600"/>
          <p14:tracePt t="38579" x="7061200" y="3733800"/>
          <p14:tracePt t="38596" x="7080250" y="3676650"/>
          <p14:tracePt t="38612" x="7099300" y="3625850"/>
          <p14:tracePt t="38629" x="7112000" y="3581400"/>
          <p14:tracePt t="38646" x="7124700" y="3556000"/>
          <p14:tracePt t="38663" x="7137400" y="3524250"/>
          <p14:tracePt t="38679" x="7143750" y="3505200"/>
          <p14:tracePt t="38696" x="7156450" y="3492500"/>
          <p14:tracePt t="38713" x="7162800" y="3473450"/>
          <p14:tracePt t="38729" x="7162800" y="3460750"/>
          <p14:tracePt t="38735" x="7169150" y="3454400"/>
          <p14:tracePt t="38848" x="7169150" y="3448050"/>
          <p14:tracePt t="38863" x="7169150" y="3441700"/>
          <p14:tracePt t="38868" x="7175500" y="3435350"/>
          <p14:tracePt t="38887" x="7181850" y="3429000"/>
          <p14:tracePt t="38896" x="7188200" y="3422650"/>
          <p14:tracePt t="38912" x="7194550" y="3422650"/>
          <p14:tracePt t="38929" x="7194550" y="3416300"/>
          <p14:tracePt t="39255" x="7200900" y="3416300"/>
          <p14:tracePt t="39643" x="7207250" y="3416300"/>
          <p14:tracePt t="39655" x="7213600" y="3416300"/>
          <p14:tracePt t="39662" x="7226300" y="3416300"/>
          <p14:tracePt t="39679" x="7258050" y="3403600"/>
          <p14:tracePt t="39695" x="7283450" y="3384550"/>
          <p14:tracePt t="39712" x="7302500" y="3378200"/>
          <p14:tracePt t="39729" x="7315200" y="3371850"/>
          <p14:tracePt t="39746" x="7321550" y="3371850"/>
          <p14:tracePt t="39762" x="7321550" y="3365500"/>
          <p14:tracePt t="39779" x="7327900" y="3359150"/>
          <p14:tracePt t="39795" x="7334250" y="3359150"/>
          <p14:tracePt t="39813" x="7353300" y="3333750"/>
          <p14:tracePt t="39829" x="7366000" y="3321050"/>
          <p14:tracePt t="39845" x="7385050" y="3314700"/>
          <p14:tracePt t="39862" x="7397750" y="3302000"/>
          <p14:tracePt t="39879" x="7416800" y="3295650"/>
          <p14:tracePt t="39895" x="7435850" y="3282950"/>
          <p14:tracePt t="39913" x="7467600" y="3251200"/>
          <p14:tracePt t="39929" x="7493000" y="3225800"/>
          <p14:tracePt t="39945" x="7512050" y="3206750"/>
          <p14:tracePt t="39962" x="7531100" y="3181350"/>
          <p14:tracePt t="39979" x="7537450" y="3168650"/>
          <p14:tracePt t="39995" x="7543800" y="3168650"/>
          <p14:tracePt t="40079" x="7543800" y="3162300"/>
          <p14:tracePt t="40091" x="7550150" y="3162300"/>
          <p14:tracePt t="40332" x="7550150" y="3155950"/>
          <p14:tracePt t="40337" x="7569200" y="3155950"/>
          <p14:tracePt t="40345" x="7575550" y="3155950"/>
          <p14:tracePt t="40362" x="7594600" y="3155950"/>
          <p14:tracePt t="40378" x="7620000" y="3143250"/>
          <p14:tracePt t="40395" x="7639050" y="3124200"/>
          <p14:tracePt t="40412" x="7670800" y="3092450"/>
          <p14:tracePt t="40429" x="7727950" y="3041650"/>
          <p14:tracePt t="40445" x="7753350" y="3016250"/>
          <p14:tracePt t="40462" x="7759700" y="3003550"/>
          <p14:tracePt t="40479" x="7766050" y="2984500"/>
          <p14:tracePt t="40495" x="7766050" y="2971800"/>
          <p14:tracePt t="40512" x="7766050" y="2959100"/>
          <p14:tracePt t="40529" x="7772400" y="2940050"/>
          <p14:tracePt t="40545" x="7778750" y="2927350"/>
          <p14:tracePt t="40562" x="7778750" y="2908300"/>
          <p14:tracePt t="40578" x="7778750" y="2895600"/>
          <p14:tracePt t="40595" x="7778750" y="2876550"/>
          <p14:tracePt t="40612" x="7778750" y="2863850"/>
          <p14:tracePt t="40628" x="7778750" y="2851150"/>
          <p14:tracePt t="40645" x="7778750" y="2844800"/>
          <p14:tracePt t="40662" x="7778750" y="2838450"/>
          <p14:tracePt t="40678" x="7772400" y="2832100"/>
          <p14:tracePt t="40695" x="7766050" y="2832100"/>
          <p14:tracePt t="40712" x="7753350" y="2825750"/>
          <p14:tracePt t="40729" x="7721600" y="2813050"/>
          <p14:tracePt t="40745" x="7708900" y="2813050"/>
          <p14:tracePt t="40762" x="7689850" y="2813050"/>
          <p14:tracePt t="40778" x="7670800" y="2813050"/>
          <p14:tracePt t="40785" x="7651750" y="2813050"/>
          <p14:tracePt t="40795" x="7639050" y="2813050"/>
          <p14:tracePt t="40812" x="7613650" y="2813050"/>
          <p14:tracePt t="40814" x="7600950" y="2813050"/>
          <p14:tracePt t="40829" x="7575550" y="2813050"/>
          <p14:tracePt t="40845" x="7556500" y="2813050"/>
          <p14:tracePt t="40862" x="7531100" y="2813050"/>
          <p14:tracePt t="40878" x="7505700" y="2813050"/>
          <p14:tracePt t="40895" x="7493000" y="2813050"/>
          <p14:tracePt t="40912" x="7473950" y="2813050"/>
          <p14:tracePt t="40929" x="7454900" y="2819400"/>
          <p14:tracePt t="40945" x="7435850" y="2832100"/>
          <p14:tracePt t="40962" x="7416800" y="2838450"/>
          <p14:tracePt t="40978" x="7404100" y="2844800"/>
          <p14:tracePt t="40995" x="7391400" y="2857500"/>
          <p14:tracePt t="41012" x="7385050" y="2857500"/>
          <p14:tracePt t="41028" x="7378700" y="2857500"/>
          <p14:tracePt t="41045" x="7366000" y="2857500"/>
          <p14:tracePt t="41062" x="7366000" y="2863850"/>
          <p14:tracePt t="41103" x="7359650" y="2863850"/>
          <p14:tracePt t="41115" x="7353300" y="2863850"/>
          <p14:tracePt t="41129" x="7340600" y="2863850"/>
          <p14:tracePt t="41145" x="7327900" y="2863850"/>
          <p14:tracePt t="41162" x="7321550" y="2863850"/>
          <p14:tracePt t="41195" x="7315200" y="2863850"/>
          <p14:tracePt t="41219" x="7308850" y="2863850"/>
          <p14:tracePt t="41227" x="7302500" y="2863850"/>
          <p14:tracePt t="41254" x="7296150" y="2863850"/>
          <p14:tracePt t="41263" x="7289800" y="2863850"/>
          <p14:tracePt t="41277" x="7277100" y="2863850"/>
          <p14:tracePt t="41294" x="7270750" y="2863850"/>
          <p14:tracePt t="41310" x="7245350" y="2863850"/>
          <p14:tracePt t="41328" x="7226300" y="2863850"/>
          <p14:tracePt t="41345" x="7194550" y="2863850"/>
          <p14:tracePt t="41361" x="7169150" y="2851150"/>
          <p14:tracePt t="41378" x="7156450" y="2844800"/>
          <p14:tracePt t="41395" x="7137400" y="2832100"/>
          <p14:tracePt t="41411" x="7118350" y="2832100"/>
          <p14:tracePt t="41429" x="7105650" y="2825750"/>
          <p14:tracePt t="41445" x="7092950" y="2813050"/>
          <p14:tracePt t="41461" x="7080250" y="2806700"/>
          <p14:tracePt t="41478" x="7067550" y="2806700"/>
          <p14:tracePt t="41495" x="7054850" y="2800350"/>
          <p14:tracePt t="41511" x="7048500" y="2800350"/>
          <p14:tracePt t="41571" x="7042150" y="2800350"/>
          <p14:tracePt t="41576" x="7042150" y="2794000"/>
          <p14:tracePt t="41581" x="7023100" y="2781300"/>
          <p14:tracePt t="41595" x="7004050" y="2781300"/>
          <p14:tracePt t="41611" x="6985000" y="2762250"/>
          <p14:tracePt t="41628" x="6946900" y="2749550"/>
          <p14:tracePt t="41645" x="6915150" y="2743200"/>
          <p14:tracePt t="41661" x="6896100" y="2724150"/>
          <p14:tracePt t="41678" x="6877050" y="2711450"/>
          <p14:tracePt t="41695" x="6864350" y="2698750"/>
          <p14:tracePt t="41711" x="6858000" y="2692400"/>
          <p14:tracePt t="41728" x="6851650" y="2686050"/>
          <p14:tracePt t="41745" x="6838950" y="2673350"/>
          <p14:tracePt t="41761" x="6832600" y="2667000"/>
          <p14:tracePt t="41778" x="6826250" y="2660650"/>
          <p14:tracePt t="41794" x="6826250" y="2647950"/>
          <p14:tracePt t="41801" x="6813550" y="2641600"/>
          <p14:tracePt t="41811" x="6813550" y="2635250"/>
          <p14:tracePt t="41828" x="6807200" y="2628900"/>
          <p14:tracePt t="41829" x="6807200" y="2622550"/>
          <p14:tracePt t="41845" x="6807200" y="2616200"/>
          <p14:tracePt t="41861" x="6794500" y="2597150"/>
          <p14:tracePt t="41878" x="6788150" y="2578100"/>
          <p14:tracePt t="41894" x="6781800" y="2552700"/>
          <p14:tracePt t="41911" x="6775450" y="2527300"/>
          <p14:tracePt t="41929" x="6762750" y="2489200"/>
          <p14:tracePt t="41945" x="6750050" y="2463800"/>
          <p14:tracePt t="41961" x="6737350" y="2432050"/>
          <p14:tracePt t="41978" x="6718300" y="2406650"/>
          <p14:tracePt t="41994" x="6711950" y="2387600"/>
          <p14:tracePt t="42011" x="6705600" y="2374900"/>
          <p14:tracePt t="42029" x="6692900" y="2349500"/>
          <p14:tracePt t="42045" x="6692900" y="2343150"/>
          <p14:tracePt t="42061" x="6692900" y="2330450"/>
          <p14:tracePt t="42078" x="6692900" y="2311400"/>
          <p14:tracePt t="42095" x="6692900" y="2298700"/>
          <p14:tracePt t="42111" x="6692900" y="2286000"/>
          <p14:tracePt t="42129" x="6692900" y="2266950"/>
          <p14:tracePt t="42145" x="6692900" y="2254250"/>
          <p14:tracePt t="42161" x="6692900" y="2241550"/>
          <p14:tracePt t="42178" x="6692900" y="2228850"/>
          <p14:tracePt t="42195" x="6692900" y="2216150"/>
          <p14:tracePt t="42211" x="6692900" y="2197100"/>
          <p14:tracePt t="42228" x="6692900" y="2184400"/>
          <p14:tracePt t="42245" x="6692900" y="2165350"/>
          <p14:tracePt t="42261" x="6692900" y="2152650"/>
          <p14:tracePt t="42278" x="6692900" y="2139950"/>
          <p14:tracePt t="42295" x="6692900" y="2127250"/>
          <p14:tracePt t="42311" x="6692900" y="2114550"/>
          <p14:tracePt t="42350" x="6692900" y="2108200"/>
          <p14:tracePt t="42771" x="6692900" y="2101850"/>
          <p14:tracePt t="42783" x="6692900" y="2095500"/>
          <p14:tracePt t="42789" x="6699250" y="2089150"/>
          <p14:tracePt t="42794" x="6705600" y="2076450"/>
          <p14:tracePt t="42811" x="6731000" y="2057400"/>
          <p14:tracePt t="42817" x="6743700" y="2044700"/>
          <p14:tracePt t="42828" x="6762750" y="2038350"/>
          <p14:tracePt t="42845" x="6794500" y="2019300"/>
          <p14:tracePt t="42861" x="6819900" y="2006600"/>
          <p14:tracePt t="42878" x="6858000" y="2000250"/>
          <p14:tracePt t="42895" x="6902450" y="1987550"/>
          <p14:tracePt t="42911" x="6965950" y="1968500"/>
          <p14:tracePt t="42928" x="7048500" y="1955800"/>
          <p14:tracePt t="42945" x="7207250" y="1949450"/>
          <p14:tracePt t="42961" x="7346950" y="1949450"/>
          <p14:tracePt t="42978" x="7486650" y="1949450"/>
          <p14:tracePt t="42994" x="7600950" y="1949450"/>
          <p14:tracePt t="43011" x="7689850" y="1949450"/>
          <p14:tracePt t="43027" x="7778750" y="1943100"/>
          <p14:tracePt t="43044" x="7848600" y="1943100"/>
          <p14:tracePt t="43060" x="7924800" y="1943100"/>
          <p14:tracePt t="43077" x="8007350" y="1943100"/>
          <p14:tracePt t="43094" x="8089900" y="1943100"/>
          <p14:tracePt t="43111" x="8178800" y="1943100"/>
          <p14:tracePt t="43128" x="8274050" y="1943100"/>
          <p14:tracePt t="43145" x="8388350" y="1943100"/>
          <p14:tracePt t="43161" x="8458200" y="1943100"/>
          <p14:tracePt t="43178" x="8528050" y="1936750"/>
          <p14:tracePt t="43194" x="8585200" y="1936750"/>
          <p14:tracePt t="43211" x="8636000" y="1936750"/>
          <p14:tracePt t="43228" x="8693150" y="1936750"/>
          <p14:tracePt t="43245" x="8743950" y="1936750"/>
          <p14:tracePt t="43261" x="8794750" y="1936750"/>
          <p14:tracePt t="43278" x="8826500" y="1936750"/>
          <p14:tracePt t="43294" x="8864600" y="1936750"/>
          <p14:tracePt t="43311" x="8896350" y="1936750"/>
          <p14:tracePt t="43328" x="8940800" y="1936750"/>
          <p14:tracePt t="43333" x="8959850" y="1936750"/>
          <p14:tracePt t="43345" x="8997950" y="1936750"/>
          <p14:tracePt t="43361" x="9017000" y="1936750"/>
          <p14:tracePt t="43377" x="9036050" y="1936750"/>
          <p14:tracePt t="43394" x="9048750" y="1943100"/>
          <p14:tracePt t="43410" x="9067800" y="1949450"/>
          <p14:tracePt t="43428" x="9086850" y="1962150"/>
          <p14:tracePt t="43445" x="9124950" y="1993900"/>
          <p14:tracePt t="43461" x="9156700" y="2006600"/>
          <p14:tracePt t="43478" x="9175750" y="2025650"/>
          <p14:tracePt t="43494" x="9182100" y="2038350"/>
          <p14:tracePt t="43511" x="9194800" y="2057400"/>
          <p14:tracePt t="43527" x="9201150" y="2076450"/>
          <p14:tracePt t="43545" x="9213850" y="2095500"/>
          <p14:tracePt t="43561" x="9220200" y="2114550"/>
          <p14:tracePt t="43578" x="9226550" y="2133600"/>
          <p14:tracePt t="43594" x="9226550" y="2139950"/>
          <p14:tracePt t="43611" x="9226550" y="2152650"/>
          <p14:tracePt t="43645" x="9226550" y="2165350"/>
          <p14:tracePt t="43661" x="9226550" y="2178050"/>
          <p14:tracePt t="43677" x="9226550" y="2197100"/>
          <p14:tracePt t="43694" x="9226550" y="2216150"/>
          <p14:tracePt t="43711" x="9226550" y="2235200"/>
          <p14:tracePt t="43727" x="9226550" y="2247900"/>
          <p14:tracePt t="43745" x="9226550" y="2279650"/>
          <p14:tracePt t="43761" x="9226550" y="2305050"/>
          <p14:tracePt t="43777" x="9226550" y="2343150"/>
          <p14:tracePt t="43794" x="9226550" y="2374900"/>
          <p14:tracePt t="43811" x="9220200" y="2425700"/>
          <p14:tracePt t="43828" x="9207500" y="2457450"/>
          <p14:tracePt t="43833" x="9201150" y="2482850"/>
          <p14:tracePt t="43844" x="9201150" y="2495550"/>
          <p14:tracePt t="43861" x="9188450" y="2514600"/>
          <p14:tracePt t="43877" x="9182100" y="2540000"/>
          <p14:tracePt t="43894" x="9156700" y="2571750"/>
          <p14:tracePt t="43911" x="9131300" y="2609850"/>
          <p14:tracePt t="43927" x="9099550" y="2641600"/>
          <p14:tracePt t="43945" x="9074150" y="2667000"/>
          <p14:tracePt t="43961" x="9061450" y="2679700"/>
          <p14:tracePt t="43977" x="9048750" y="2686050"/>
          <p14:tracePt t="43994" x="9042400" y="2692400"/>
          <p14:tracePt t="44011" x="9029700" y="2692400"/>
          <p14:tracePt t="44027" x="9017000" y="2698750"/>
          <p14:tracePt t="44044" x="8985250" y="2705100"/>
          <p14:tracePt t="44047" x="8978900" y="2705100"/>
          <p14:tracePt t="44061" x="8947150" y="2717800"/>
          <p14:tracePt t="44077" x="8915400" y="2717800"/>
          <p14:tracePt t="44094" x="8877300" y="2717800"/>
          <p14:tracePt t="44111" x="8826500" y="2717800"/>
          <p14:tracePt t="44127" x="8775700" y="2717800"/>
          <p14:tracePt t="44144" x="8731250" y="2717800"/>
          <p14:tracePt t="44161" x="8693150" y="2717800"/>
          <p14:tracePt t="44177" x="8667750" y="2717800"/>
          <p14:tracePt t="44194" x="8642350" y="2717800"/>
          <p14:tracePt t="44211" x="8616950" y="2717800"/>
          <p14:tracePt t="44227" x="8597900" y="2717800"/>
          <p14:tracePt t="44244" x="8578850" y="2717800"/>
          <p14:tracePt t="44261" x="8553450" y="2711450"/>
          <p14:tracePt t="44277" x="8521700" y="2711450"/>
          <p14:tracePt t="44294" x="8489950" y="2711450"/>
          <p14:tracePt t="44311" x="8432800" y="2705100"/>
          <p14:tracePt t="44327" x="8375650" y="2698750"/>
          <p14:tracePt t="44344" x="8312150" y="2686050"/>
          <p14:tracePt t="44349" x="8274050" y="2686050"/>
          <p14:tracePt t="44361" x="8210550" y="2686050"/>
          <p14:tracePt t="44377" x="8147050" y="2686050"/>
          <p14:tracePt t="44394" x="8077200" y="2686050"/>
          <p14:tracePt t="44411" x="8026400" y="2686050"/>
          <p14:tracePt t="44427" x="7994650" y="2686050"/>
          <p14:tracePt t="44444" x="7962900" y="2686050"/>
          <p14:tracePt t="44446" x="7950200" y="2686050"/>
          <p14:tracePt t="44461" x="7912100" y="2686050"/>
          <p14:tracePt t="44477" x="7874000" y="2686050"/>
          <p14:tracePt t="44493" x="7848600" y="2692400"/>
          <p14:tracePt t="44509" x="7816850" y="2698750"/>
          <p14:tracePt t="44527" x="7797800" y="2705100"/>
          <p14:tracePt t="44544" x="7778750" y="2711450"/>
          <p14:tracePt t="44561" x="7747000" y="2717800"/>
          <p14:tracePt t="44577" x="7721600" y="2724150"/>
          <p14:tracePt t="44594" x="7696200" y="2730500"/>
          <p14:tracePt t="44610" x="7664450" y="2730500"/>
          <p14:tracePt t="44627" x="7632700" y="2743200"/>
          <p14:tracePt t="44644" x="7613650" y="2749550"/>
          <p14:tracePt t="44661" x="7594600" y="2755900"/>
          <p14:tracePt t="44680" x="7588250" y="2755900"/>
          <p14:tracePt t="44694" x="7581900" y="2755900"/>
          <p14:tracePt t="44711" x="7575550" y="2755900"/>
          <p14:tracePt t="44727" x="7562850" y="2755900"/>
          <p14:tracePt t="44744" x="7550150" y="2762250"/>
          <p14:tracePt t="44761" x="7531100" y="2768600"/>
          <p14:tracePt t="44777" x="7531100" y="2774950"/>
          <p14:tracePt t="44810" x="7524750" y="2774950"/>
          <p14:tracePt t="44835" x="7518400" y="2774950"/>
          <p14:tracePt t="44847" x="7512050" y="2774950"/>
          <p14:tracePt t="44861" x="7499350" y="2774950"/>
          <p14:tracePt t="44897" x="7486650" y="2774950"/>
          <p14:tracePt t="44910" x="7473950" y="2774950"/>
          <p14:tracePt t="44927" x="7448550" y="2774950"/>
          <p14:tracePt t="44944" x="7410450" y="2774950"/>
          <p14:tracePt t="44961" x="7353300" y="2774950"/>
          <p14:tracePt t="44977" x="7321550" y="2774950"/>
          <p14:tracePt t="44994" x="7296150" y="2774950"/>
          <p14:tracePt t="45010" x="7270750" y="2774950"/>
          <p14:tracePt t="45027" x="7245350" y="2774950"/>
          <p14:tracePt t="45044" x="7219950" y="2774950"/>
          <p14:tracePt t="45061" x="7181850" y="2774950"/>
          <p14:tracePt t="45077" x="7150100" y="2774950"/>
          <p14:tracePt t="45094" x="7124700" y="2774950"/>
          <p14:tracePt t="45110" x="7105650" y="2774950"/>
          <p14:tracePt t="45127" x="7086600" y="2774950"/>
          <p14:tracePt t="45144" x="7073900" y="2774950"/>
          <p14:tracePt t="45161" x="7048500" y="2768600"/>
          <p14:tracePt t="45177" x="7016750" y="2755900"/>
          <p14:tracePt t="45197" x="6953250" y="2730500"/>
          <p14:tracePt t="45214" x="6902450" y="2717800"/>
          <p14:tracePt t="45228" x="6883400" y="2705100"/>
          <p14:tracePt t="45248" x="6864350" y="2679700"/>
          <p14:tracePt t="45253" x="6845300" y="2673350"/>
          <p14:tracePt t="45261" x="6838950" y="2667000"/>
          <p14:tracePt t="45278" x="6819900" y="2654300"/>
          <p14:tracePt t="45294" x="6794500" y="2635250"/>
          <p14:tracePt t="45310" x="6762750" y="2616200"/>
          <p14:tracePt t="45327" x="6737350" y="2590800"/>
          <p14:tracePt t="45344" x="6718300" y="2578100"/>
          <p14:tracePt t="45349" x="6711950" y="2571750"/>
          <p14:tracePt t="45361" x="6699250" y="2559050"/>
          <p14:tracePt t="45377" x="6686550" y="2533650"/>
          <p14:tracePt t="45394" x="6654800" y="2495550"/>
          <p14:tracePt t="45410" x="6642100" y="2463800"/>
          <p14:tracePt t="45427" x="6629400" y="2432050"/>
          <p14:tracePt t="45443" x="6616700" y="2406650"/>
          <p14:tracePt t="45461" x="6604000" y="2374900"/>
          <p14:tracePt t="45477" x="6597650" y="2349500"/>
          <p14:tracePt t="45493" x="6591300" y="2324100"/>
          <p14:tracePt t="45510" x="6584950" y="2286000"/>
          <p14:tracePt t="45527" x="6578600" y="2254250"/>
          <p14:tracePt t="45543" x="6578600" y="2228850"/>
          <p14:tracePt t="45561" x="6578600" y="2203450"/>
          <p14:tracePt t="45576" x="6578600" y="2190750"/>
          <p14:tracePt t="45593" x="6578600" y="2159000"/>
          <p14:tracePt t="45609" x="6578600" y="2133600"/>
          <p14:tracePt t="45626" x="6584950" y="2101850"/>
          <p14:tracePt t="45643" x="6597650" y="2070100"/>
          <p14:tracePt t="45659" x="6616700" y="2025650"/>
          <p14:tracePt t="45677" x="6648450" y="1981200"/>
          <p14:tracePt t="45693" x="6667500" y="1962150"/>
          <p14:tracePt t="45710" x="6680200" y="1943100"/>
          <p14:tracePt t="45727" x="6686550" y="1930400"/>
          <p14:tracePt t="45743" x="6705600" y="1917700"/>
          <p14:tracePt t="45761" x="6731000" y="1905000"/>
          <p14:tracePt t="45777" x="6756400" y="1892300"/>
          <p14:tracePt t="45793" x="6781800" y="1885950"/>
          <p14:tracePt t="45811" x="6826250" y="1879600"/>
          <p14:tracePt t="45827" x="6864350" y="1873250"/>
          <p14:tracePt t="45843" x="6889750" y="1866900"/>
          <p14:tracePt t="45860" x="6921500" y="1854200"/>
          <p14:tracePt t="45877" x="6940550" y="1854200"/>
          <p14:tracePt t="45893" x="6972300" y="1854200"/>
          <p14:tracePt t="45910" x="7016750" y="1847850"/>
          <p14:tracePt t="45912" x="7029450" y="1847850"/>
          <p14:tracePt t="45927" x="7080250" y="1847850"/>
          <p14:tracePt t="45943" x="7156450" y="1847850"/>
          <p14:tracePt t="45960" x="7245350" y="1847850"/>
          <p14:tracePt t="45977" x="7315200" y="1847850"/>
          <p14:tracePt t="45993" x="7385050" y="1860550"/>
          <p14:tracePt t="46010" x="7429500" y="1866900"/>
          <p14:tracePt t="46013" x="7442200" y="1866900"/>
          <p14:tracePt t="46027" x="7473950" y="1873250"/>
          <p14:tracePt t="46043" x="7512050" y="1873250"/>
          <p14:tracePt t="46060" x="7537450" y="1879600"/>
          <p14:tracePt t="46077" x="7581900" y="1885950"/>
          <p14:tracePt t="46093" x="7626350" y="1892300"/>
          <p14:tracePt t="46110" x="7683500" y="1892300"/>
          <p14:tracePt t="46127" x="7778750" y="1892300"/>
          <p14:tracePt t="46143" x="7854950" y="1892300"/>
          <p14:tracePt t="46160" x="7918450" y="1892300"/>
          <p14:tracePt t="46176" x="7988300" y="1898650"/>
          <p14:tracePt t="46193" x="8070850" y="1911350"/>
          <p14:tracePt t="46211" x="8204200" y="1930400"/>
          <p14:tracePt t="46227" x="8318500" y="1943100"/>
          <p14:tracePt t="46243" x="8426450" y="1962150"/>
          <p14:tracePt t="46260" x="8515350" y="1981200"/>
          <p14:tracePt t="46277" x="8585200" y="1993900"/>
          <p14:tracePt t="46293" x="8636000" y="2006600"/>
          <p14:tracePt t="46310" x="8674100" y="2012950"/>
          <p14:tracePt t="46312" x="8680450" y="2012950"/>
          <p14:tracePt t="46327" x="8699500" y="2012950"/>
          <p14:tracePt t="46343" x="8712200" y="2012950"/>
          <p14:tracePt t="46360" x="8718550" y="2012950"/>
          <p14:tracePt t="46376" x="8731250" y="2012950"/>
          <p14:tracePt t="46383" x="8743950" y="2019300"/>
          <p14:tracePt t="46393" x="8743950" y="2025650"/>
          <p14:tracePt t="46410" x="8763000" y="2025650"/>
          <p14:tracePt t="46412" x="8769350" y="2025650"/>
          <p14:tracePt t="46427" x="8788400" y="2032000"/>
          <p14:tracePt t="46443" x="8813800" y="2044700"/>
          <p14:tracePt t="46460" x="8839200" y="2051050"/>
          <p14:tracePt t="46476" x="8858250" y="2051050"/>
          <p14:tracePt t="46493" x="8877300" y="2057400"/>
          <p14:tracePt t="46510" x="8896350" y="2070100"/>
          <p14:tracePt t="46527" x="8909050" y="2076450"/>
          <p14:tracePt t="46543" x="8921750" y="2082800"/>
          <p14:tracePt t="46560" x="8928100" y="2089150"/>
          <p14:tracePt t="46577" x="8928100" y="2095500"/>
          <p14:tracePt t="46593" x="8940800" y="2095500"/>
          <p14:tracePt t="46610" x="8947150" y="2108200"/>
          <p14:tracePt t="46627" x="8959850" y="2114550"/>
          <p14:tracePt t="46643" x="8966200" y="2127250"/>
          <p14:tracePt t="46677" x="8972550" y="2139950"/>
          <p14:tracePt t="46709" x="8972550" y="2152650"/>
          <p14:tracePt t="46725" x="8978900" y="2171700"/>
          <p14:tracePt t="46743" x="8991600" y="2184400"/>
          <p14:tracePt t="46760" x="8991600" y="2203450"/>
          <p14:tracePt t="46776" x="8991600" y="2222500"/>
          <p14:tracePt t="46793" x="8991600" y="2247900"/>
          <p14:tracePt t="46810" x="8991600" y="2279650"/>
          <p14:tracePt t="46827" x="8991600" y="2330450"/>
          <p14:tracePt t="46843" x="8991600" y="2368550"/>
          <p14:tracePt t="46860" x="8991600" y="2393950"/>
          <p14:tracePt t="46876" x="8997950" y="2419350"/>
          <p14:tracePt t="46883" x="8997950" y="2432050"/>
          <p14:tracePt t="46893" x="9004300" y="2438400"/>
          <p14:tracePt t="46910" x="9004300" y="2451100"/>
          <p14:tracePt t="46926" x="9004300" y="2470150"/>
          <p14:tracePt t="46943" x="9004300" y="2482850"/>
          <p14:tracePt t="46960" x="8991600" y="2514600"/>
          <p14:tracePt t="46976" x="8972550" y="2546350"/>
          <p14:tracePt t="46993" x="8953500" y="2571750"/>
          <p14:tracePt t="47010" x="8928100" y="2597150"/>
          <p14:tracePt t="47027" x="8909050" y="2622550"/>
          <p14:tracePt t="47043" x="8883650" y="2641600"/>
          <p14:tracePt t="47060" x="8864600" y="2654300"/>
          <p14:tracePt t="47076" x="8839200" y="2679700"/>
          <p14:tracePt t="47093" x="8826500" y="2705100"/>
          <p14:tracePt t="47110" x="8807450" y="2711450"/>
          <p14:tracePt t="47127" x="8775700" y="2730500"/>
          <p14:tracePt t="47143" x="8750300" y="2736850"/>
          <p14:tracePt t="47160" x="8737600" y="2749550"/>
          <p14:tracePt t="47176" x="8699500" y="2762250"/>
          <p14:tracePt t="47193" x="8674100" y="2768600"/>
          <p14:tracePt t="47210" x="8642350" y="2781300"/>
          <p14:tracePt t="47227" x="8591550" y="2787650"/>
          <p14:tracePt t="47243" x="8566150" y="2794000"/>
          <p14:tracePt t="47260" x="8540750" y="2794000"/>
          <p14:tracePt t="47276" x="8515350" y="2794000"/>
          <p14:tracePt t="47293" x="8496300" y="2794000"/>
          <p14:tracePt t="47310" x="8483600" y="2794000"/>
          <p14:tracePt t="47327" x="8464550" y="2794000"/>
          <p14:tracePt t="47343" x="8451850" y="2794000"/>
          <p14:tracePt t="47360" x="8439150" y="2794000"/>
          <p14:tracePt t="47393" x="8426450" y="2794000"/>
          <p14:tracePt t="47410" x="8420100" y="2794000"/>
          <p14:tracePt t="47427" x="8413750" y="2794000"/>
          <p14:tracePt t="47443" x="8401050" y="2794000"/>
          <p14:tracePt t="47460" x="8394700" y="2794000"/>
          <p14:tracePt t="47476" x="8388350" y="2794000"/>
          <p14:tracePt t="47493" x="8382000" y="2794000"/>
          <p14:tracePt t="47510" x="8375650" y="2794000"/>
          <p14:tracePt t="47527" x="8356600" y="2794000"/>
          <p14:tracePt t="47543" x="8350250" y="2794000"/>
          <p14:tracePt t="47560" x="8343900" y="2794000"/>
          <p14:tracePt t="48033" x="8337550" y="2794000"/>
          <p14:tracePt t="48046" x="8331200" y="2794000"/>
          <p14:tracePt t="48053" x="8324850" y="2794000"/>
          <p14:tracePt t="48062" x="8318500" y="2794000"/>
          <p14:tracePt t="48076" x="8305800" y="2794000"/>
          <p14:tracePt t="48093" x="8280400" y="2794000"/>
          <p14:tracePt t="48109" x="8248650" y="2794000"/>
          <p14:tracePt t="48126" x="8216900" y="2781300"/>
          <p14:tracePt t="48143" x="8166100" y="2774950"/>
          <p14:tracePt t="48159" x="8108950" y="2768600"/>
          <p14:tracePt t="48176" x="8026400" y="2768600"/>
          <p14:tracePt t="48193" x="7943850" y="2762250"/>
          <p14:tracePt t="48209" x="7848600" y="2749550"/>
          <p14:tracePt t="48226" x="7772400" y="2749550"/>
          <p14:tracePt t="48228" x="7753350" y="2749550"/>
          <p14:tracePt t="48243" x="7689850" y="2749550"/>
          <p14:tracePt t="48259" x="7639050" y="2749550"/>
          <p14:tracePt t="48276" x="7594600" y="2749550"/>
          <p14:tracePt t="48293" x="7569200" y="2749550"/>
          <p14:tracePt t="48309" x="7531100" y="2749550"/>
          <p14:tracePt t="48326" x="7505700" y="2749550"/>
          <p14:tracePt t="48343" x="7454900" y="2749550"/>
          <p14:tracePt t="48359" x="7397750" y="2743200"/>
          <p14:tracePt t="48376" x="7359650" y="2743200"/>
          <p14:tracePt t="48393" x="7315200" y="2743200"/>
          <p14:tracePt t="48409" x="7270750" y="2743200"/>
          <p14:tracePt t="48426" x="7226300" y="2743200"/>
          <p14:tracePt t="48443" x="7175500" y="2743200"/>
          <p14:tracePt t="48459" x="7143750" y="2743200"/>
          <p14:tracePt t="48476" x="7118350" y="2743200"/>
          <p14:tracePt t="48493" x="7092950" y="2743200"/>
          <p14:tracePt t="48510" x="7073900" y="2736850"/>
          <p14:tracePt t="48526" x="7061200" y="2730500"/>
          <p14:tracePt t="48528" x="7054850" y="2730500"/>
          <p14:tracePt t="48542" x="7048500" y="2730500"/>
          <p14:tracePt t="48559" x="7042150" y="2730500"/>
          <p14:tracePt t="48576" x="7035800" y="2730500"/>
          <p14:tracePt t="48592" x="7023100" y="2724150"/>
          <p14:tracePt t="48609" x="7016750" y="2724150"/>
          <p14:tracePt t="48626" x="7004050" y="2724150"/>
          <p14:tracePt t="48643" x="6991350" y="2724150"/>
          <p14:tracePt t="48659" x="6978650" y="2724150"/>
          <p14:tracePt t="48676" x="6972300" y="2724150"/>
          <p14:tracePt t="48692" x="6965950" y="2724150"/>
          <p14:tracePt t="48709" x="6959600" y="2724150"/>
          <p14:tracePt t="48726" x="6953250" y="2724150"/>
          <p14:tracePt t="48769" x="6946900" y="2724150"/>
          <p14:tracePt t="48793" x="6940550" y="2724150"/>
          <p14:tracePt t="48805" x="6934200" y="2724150"/>
          <p14:tracePt t="48824" x="6927850" y="2724150"/>
          <p14:tracePt t="48852" x="6921500" y="2724150"/>
          <p14:tracePt t="48861" x="6915150" y="2724150"/>
          <p14:tracePt t="48922" x="6908800" y="2724150"/>
          <p14:tracePt t="48973" x="6902450" y="2724150"/>
          <p14:tracePt t="50761" x="6896100" y="2717800"/>
          <p14:tracePt t="50769" x="6889750" y="2717800"/>
          <p14:tracePt t="50775" x="6883400" y="2711450"/>
          <p14:tracePt t="50792" x="6851650" y="2698750"/>
          <p14:tracePt t="50808" x="6826250" y="2679700"/>
          <p14:tracePt t="50825" x="6800850" y="2660650"/>
          <p14:tracePt t="50842" x="6788150" y="2647950"/>
          <p14:tracePt t="50858" x="6769100" y="2641600"/>
          <p14:tracePt t="51143" x="6775450" y="2641600"/>
          <p14:tracePt t="51151" x="6781800" y="2641600"/>
          <p14:tracePt t="51160" x="6788150" y="2647950"/>
          <p14:tracePt t="51174" x="6794500" y="2654300"/>
          <p14:tracePt t="51191" x="6832600" y="2673350"/>
          <p14:tracePt t="51207" x="6851650" y="2679700"/>
          <p14:tracePt t="51225" x="6877050" y="2692400"/>
          <p14:tracePt t="51241" x="6889750" y="2692400"/>
          <p14:tracePt t="51258" x="6902450" y="2698750"/>
          <p14:tracePt t="51275" x="6921500" y="2705100"/>
          <p14:tracePt t="51291" x="6927850" y="2705100"/>
          <p14:tracePt t="51749" x="6921500" y="2705100"/>
          <p14:tracePt t="51757" x="6915150" y="2705100"/>
          <p14:tracePt t="51765" x="6908800" y="2705100"/>
          <p14:tracePt t="52478" x="6902450" y="2705100"/>
          <p14:tracePt t="53300" x="6908800" y="2705100"/>
          <p14:tracePt t="53304" x="6915150" y="2705100"/>
          <p14:tracePt t="53311" x="6927850" y="2698750"/>
          <p14:tracePt t="53325" x="6953250" y="2698750"/>
          <p14:tracePt t="53341" x="6978650" y="2692400"/>
          <p14:tracePt t="53357" x="6997700" y="2692400"/>
          <p14:tracePt t="53374" x="7023100" y="2692400"/>
          <p14:tracePt t="53391" x="7035800" y="2692400"/>
          <p14:tracePt t="53410" x="7048500" y="2692400"/>
          <p14:tracePt t="53447" x="7054850" y="2692400"/>
          <p14:tracePt t="53604" x="7048500" y="2692400"/>
          <p14:tracePt t="53631" x="7042150" y="2692400"/>
          <p14:tracePt t="53639" x="7035800" y="2692400"/>
          <p14:tracePt t="53651" x="7029450" y="2692400"/>
          <p14:tracePt t="53657" x="7016750" y="2692400"/>
          <p14:tracePt t="53674" x="7004050" y="2698750"/>
          <p14:tracePt t="53691" x="6985000" y="2698750"/>
          <p14:tracePt t="53707" x="6972300" y="2705100"/>
          <p14:tracePt t="53724" x="6953250" y="2705100"/>
          <p14:tracePt t="53741" x="6946900" y="2705100"/>
          <p14:tracePt t="53757" x="6940550" y="2705100"/>
          <p14:tracePt t="55251" x="6934200" y="2705100"/>
          <p14:tracePt t="57847" x="6927850" y="2705100"/>
          <p14:tracePt t="57987" x="6921500" y="2705100"/>
          <p14:tracePt t="58004" x="6915150" y="2705100"/>
          <p14:tracePt t="58016" x="6915150" y="2711450"/>
          <p14:tracePt t="58031" x="6908800" y="2711450"/>
          <p14:tracePt t="58039" x="6908800" y="2717800"/>
          <p14:tracePt t="58179" x="6902450" y="2717800"/>
          <p14:tracePt t="58187" x="6896100" y="2717800"/>
          <p14:tracePt t="58195" x="6889750" y="2717800"/>
          <p14:tracePt t="58208" x="6883400" y="2724150"/>
          <p14:tracePt t="58223" x="6877050" y="2724150"/>
          <p14:tracePt t="58239" x="6870700" y="2724150"/>
          <p14:tracePt t="58256" x="6858000" y="2730500"/>
          <p14:tracePt t="58273" x="6845300" y="2730500"/>
          <p14:tracePt t="58289" x="6832600" y="2736850"/>
          <p14:tracePt t="58306" x="6813550" y="2743200"/>
          <p14:tracePt t="58323" x="6794500" y="2743200"/>
          <p14:tracePt t="58339" x="6781800" y="2743200"/>
          <p14:tracePt t="58356" x="6769100" y="2749550"/>
          <p14:tracePt t="58372" x="6762750" y="2749550"/>
          <p14:tracePt t="58475" x="6756400" y="2749550"/>
          <p14:tracePt t="58487" x="6750050" y="2749550"/>
          <p14:tracePt t="58495" x="6750050" y="2755900"/>
          <p14:tracePt t="58506" x="6750050" y="2768600"/>
          <p14:tracePt t="58522" x="6737350" y="2781300"/>
          <p14:tracePt t="58538" x="6699250" y="2832100"/>
          <p14:tracePt t="58555" x="6680200" y="2882900"/>
          <p14:tracePt t="58572" x="6654800" y="2946400"/>
          <p14:tracePt t="58576" x="6648450" y="2971800"/>
          <p14:tracePt t="58589" x="6629400" y="3016250"/>
          <p14:tracePt t="58606" x="6610350" y="3048000"/>
          <p14:tracePt t="58622" x="6610350" y="3079750"/>
          <p14:tracePt t="58639" x="6597650" y="3098800"/>
          <p14:tracePt t="58755" x="6597650" y="3105150"/>
          <p14:tracePt t="58761" x="6597650" y="3117850"/>
          <p14:tracePt t="58773" x="6597650" y="3136900"/>
          <p14:tracePt t="58789" x="6597650" y="3168650"/>
          <p14:tracePt t="58806" x="6597650" y="3206750"/>
          <p14:tracePt t="58822" x="6597650" y="3270250"/>
          <p14:tracePt t="58839" x="6597650" y="3346450"/>
          <p14:tracePt t="58856" x="6591300" y="3435350"/>
          <p14:tracePt t="58873" x="6578600" y="3511550"/>
          <p14:tracePt t="58889" x="6559550" y="3581400"/>
          <p14:tracePt t="58906" x="6534150" y="3663950"/>
          <p14:tracePt t="58922" x="6527800" y="3752850"/>
          <p14:tracePt t="58939" x="6527800" y="3835400"/>
          <p14:tracePt t="58956" x="6521450" y="3917950"/>
          <p14:tracePt t="58973" x="6521450" y="3994150"/>
          <p14:tracePt t="58989" x="6521450" y="4044950"/>
          <p14:tracePt t="59006" x="6521450" y="4064000"/>
          <p14:tracePt t="59022" x="6521450" y="4089400"/>
          <p14:tracePt t="59039" x="6502400" y="4108450"/>
          <p14:tracePt t="59056" x="6496050" y="4146550"/>
          <p14:tracePt t="59073" x="6477000" y="4203700"/>
          <p14:tracePt t="59089" x="6451600" y="4260850"/>
          <p14:tracePt t="59095" x="6445250" y="4273550"/>
          <p14:tracePt t="59106" x="6426200" y="4305300"/>
          <p14:tracePt t="59122" x="6413500" y="4349750"/>
          <p14:tracePt t="59139" x="6388100" y="4387850"/>
          <p14:tracePt t="59156" x="6369050" y="4419600"/>
          <p14:tracePt t="59173" x="6343650" y="4464050"/>
          <p14:tracePt t="59189" x="6318250" y="4502150"/>
          <p14:tracePt t="59206" x="6299200" y="4559300"/>
          <p14:tracePt t="59222" x="6267450" y="4622800"/>
          <p14:tracePt t="59239" x="6248400" y="4686300"/>
          <p14:tracePt t="59256" x="6235700" y="4730750"/>
          <p14:tracePt t="59272" x="6223000" y="4762500"/>
          <p14:tracePt t="59289" x="6223000" y="4787900"/>
          <p14:tracePt t="59306" x="6223000" y="4813300"/>
          <p14:tracePt t="59322" x="6229350" y="4883150"/>
          <p14:tracePt t="59339" x="6280150" y="4965700"/>
          <p14:tracePt t="59356" x="6356350" y="5073650"/>
          <p14:tracePt t="59373" x="6477000" y="5175250"/>
          <p14:tracePt t="59389" x="6597650" y="5257800"/>
          <p14:tracePt t="59406" x="6750050" y="5334000"/>
          <p14:tracePt t="59422" x="6858000" y="5378450"/>
          <p14:tracePt t="59439" x="6965950" y="5403850"/>
          <p14:tracePt t="59455" x="7023100" y="5410200"/>
          <p14:tracePt t="59473" x="7092950" y="5384800"/>
          <p14:tracePt t="59489" x="7137400" y="5359400"/>
          <p14:tracePt t="59506" x="7188200" y="5314950"/>
          <p14:tracePt t="59522" x="7232650" y="5251450"/>
          <p14:tracePt t="59539" x="7302500" y="5175250"/>
          <p14:tracePt t="59556" x="7391400" y="5080000"/>
          <p14:tracePt t="59573" x="7461250" y="4997450"/>
          <p14:tracePt t="59589" x="7512050" y="4946650"/>
          <p14:tracePt t="59605" x="7550150" y="4902200"/>
          <p14:tracePt t="59610" x="7556500" y="4889500"/>
          <p14:tracePt t="59621" x="7581900" y="4857750"/>
          <p14:tracePt t="59638" x="7620000" y="4819650"/>
          <p14:tracePt t="59655" x="7645400" y="4775200"/>
          <p14:tracePt t="59672" x="7664450" y="4737100"/>
          <p14:tracePt t="59689" x="7683500" y="4686300"/>
          <p14:tracePt t="59705" x="7689850" y="4641850"/>
          <p14:tracePt t="59722" x="7696200" y="4597400"/>
          <p14:tracePt t="59739" x="7702550" y="4546600"/>
          <p14:tracePt t="59755" x="7708900" y="4502150"/>
          <p14:tracePt t="59772" x="7715250" y="4425950"/>
          <p14:tracePt t="59789" x="7721600" y="4375150"/>
          <p14:tracePt t="59805" x="7721600" y="4330700"/>
          <p14:tracePt t="59822" x="7721600" y="4292600"/>
          <p14:tracePt t="59839" x="7715250" y="4248150"/>
          <p14:tracePt t="59855" x="7689850" y="4191000"/>
          <p14:tracePt t="59873" x="7670800" y="4152900"/>
          <p14:tracePt t="59889" x="7651750" y="4121150"/>
          <p14:tracePt t="59905" x="7620000" y="4076700"/>
          <p14:tracePt t="59922" x="7581900" y="4025900"/>
          <p14:tracePt t="59939" x="7524750" y="3987800"/>
          <p14:tracePt t="59955" x="7473950" y="3943350"/>
          <p14:tracePt t="59972" x="7397750" y="3905250"/>
          <p14:tracePt t="59988" x="7302500" y="3854450"/>
          <p14:tracePt t="60005" x="7188200" y="3803650"/>
          <p14:tracePt t="60022" x="7048500" y="3752850"/>
          <p14:tracePt t="60039" x="6889750" y="3708400"/>
          <p14:tracePt t="60055" x="6807200" y="3689350"/>
          <p14:tracePt t="60072" x="6743700" y="3670300"/>
          <p14:tracePt t="60089" x="6692900" y="3670300"/>
          <p14:tracePt t="60105" x="6648450" y="3670300"/>
          <p14:tracePt t="60112" x="6629400" y="3670300"/>
          <p14:tracePt t="60123" x="6591300" y="3670300"/>
          <p14:tracePt t="60139" x="6515100" y="3670300"/>
          <p14:tracePt t="60155" x="6438900" y="3670300"/>
          <p14:tracePt t="60172" x="6350000" y="3676650"/>
          <p14:tracePt t="60189" x="6248400" y="3695700"/>
          <p14:tracePt t="60205" x="6140450" y="3714750"/>
          <p14:tracePt t="60222" x="6057900" y="3727450"/>
          <p14:tracePt t="60239" x="5975350" y="3759200"/>
          <p14:tracePt t="60255" x="5905500" y="3784600"/>
          <p14:tracePt t="60272" x="5854700" y="3816350"/>
          <p14:tracePt t="60288" x="5816600" y="3848100"/>
          <p14:tracePt t="60305" x="5772150" y="3892550"/>
          <p14:tracePt t="60322" x="5727700" y="3937000"/>
          <p14:tracePt t="60324" x="5721350" y="3949700"/>
          <p14:tracePt t="60339" x="5683250" y="4006850"/>
          <p14:tracePt t="60355" x="5657850" y="4076700"/>
          <p14:tracePt t="60372" x="5613400" y="4184650"/>
          <p14:tracePt t="60388" x="5594350" y="4286250"/>
          <p14:tracePt t="60405" x="5581650" y="4387850"/>
          <p14:tracePt t="60422" x="5581650" y="4495800"/>
          <p14:tracePt t="60439" x="5581650" y="4610100"/>
          <p14:tracePt t="60455" x="5594350" y="4699000"/>
          <p14:tracePt t="60472" x="5619750" y="4762500"/>
          <p14:tracePt t="60488" x="5638800" y="4851400"/>
          <p14:tracePt t="60505" x="5670550" y="4940300"/>
          <p14:tracePt t="60522" x="5708650" y="5029200"/>
          <p14:tracePt t="60539" x="5765800" y="5162550"/>
          <p14:tracePt t="60555" x="5848350" y="5289550"/>
          <p14:tracePt t="60572" x="5918200" y="5378450"/>
          <p14:tracePt t="60588" x="6000750" y="5441950"/>
          <p14:tracePt t="60605" x="6070600" y="5492750"/>
          <p14:tracePt t="60610" x="6089650" y="5499100"/>
          <p14:tracePt t="60622" x="6127750" y="5524500"/>
          <p14:tracePt t="60639" x="6210300" y="5568950"/>
          <p14:tracePt t="60655" x="6286500" y="5594350"/>
          <p14:tracePt t="60671" x="6375400" y="5619750"/>
          <p14:tracePt t="60687" x="6489700" y="5632450"/>
          <p14:tracePt t="60704" x="6610350" y="5632450"/>
          <p14:tracePt t="60721" x="6743700" y="5632450"/>
          <p14:tracePt t="60739" x="6896100" y="5632450"/>
          <p14:tracePt t="60755" x="7004050" y="5651500"/>
          <p14:tracePt t="60772" x="7112000" y="5670550"/>
          <p14:tracePt t="60788" x="7194550" y="5689600"/>
          <p14:tracePt t="60805" x="7258050" y="5708650"/>
          <p14:tracePt t="60822" x="7296150" y="5715000"/>
          <p14:tracePt t="60839" x="7302500" y="5715000"/>
          <p14:tracePt t="60950" x="7308850" y="5715000"/>
          <p14:tracePt t="60954" x="7315200" y="5715000"/>
          <p14:tracePt t="60972" x="7321550" y="5715000"/>
          <p14:tracePt t="60990" x="7327900" y="5715000"/>
          <p14:tracePt t="61018" x="7334250" y="5715000"/>
          <p14:tracePt t="61025" x="7340600" y="5715000"/>
          <p14:tracePt t="61039" x="7346950" y="5708650"/>
          <p14:tracePt t="61055" x="7353300" y="5676900"/>
          <p14:tracePt t="61072" x="7366000" y="5645150"/>
          <p14:tracePt t="61088" x="7378700" y="5607050"/>
          <p14:tracePt t="61105" x="7391400" y="5562600"/>
          <p14:tracePt t="61122" x="7416800" y="5505450"/>
          <p14:tracePt t="61128" x="7429500" y="5473700"/>
          <p14:tracePt t="61139" x="7454900" y="5416550"/>
          <p14:tracePt t="61155" x="7480300" y="5346700"/>
          <p14:tracePt t="61172" x="7499350" y="5302250"/>
          <p14:tracePt t="61188" x="7505700" y="5264150"/>
          <p14:tracePt t="61205" x="7505700" y="5238750"/>
          <p14:tracePt t="61222" x="7512050" y="5200650"/>
          <p14:tracePt t="61239" x="7518400" y="5175250"/>
          <p14:tracePt t="61255" x="7524750" y="5149850"/>
          <p14:tracePt t="61272" x="7524750" y="5124450"/>
          <p14:tracePt t="61288" x="7524750" y="5099050"/>
          <p14:tracePt t="61305" x="7531100" y="5073650"/>
          <p14:tracePt t="61321" x="7537450" y="5060950"/>
          <p14:tracePt t="61338" x="7537450" y="5041900"/>
          <p14:tracePt t="61977" x="7537450" y="5035550"/>
          <p14:tracePt t="61986" x="7537450" y="5029200"/>
          <p14:tracePt t="61991" x="7543800" y="5029200"/>
          <p14:tracePt t="62005" x="7550150" y="5022850"/>
          <p14:tracePt t="62021" x="7556500" y="5016500"/>
          <p14:tracePt t="62038" x="7556500" y="5010150"/>
          <p14:tracePt t="62071" x="7556500" y="5003800"/>
          <p14:tracePt t="62097" x="7556500" y="4997450"/>
          <p14:tracePt t="62110" x="7562850" y="4997450"/>
          <p14:tracePt t="62122" x="7569200" y="4991100"/>
          <p14:tracePt t="62138" x="7569200" y="4978400"/>
          <p14:tracePt t="62155" x="7575550" y="4965700"/>
          <p14:tracePt t="62171" x="7581900" y="4946650"/>
          <p14:tracePt t="62188" x="7594600" y="4921250"/>
          <p14:tracePt t="62205" x="7607300" y="4889500"/>
          <p14:tracePt t="62221" x="7620000" y="4851400"/>
          <p14:tracePt t="62238" x="7639050" y="4819650"/>
          <p14:tracePt t="62255" x="7664450" y="4775200"/>
          <p14:tracePt t="62271" x="7677150" y="4743450"/>
          <p14:tracePt t="62288" x="7689850" y="4718050"/>
          <p14:tracePt t="62305" x="7702550" y="4686300"/>
          <p14:tracePt t="62321" x="7734300" y="4635500"/>
          <p14:tracePt t="62338" x="7778750" y="4572000"/>
          <p14:tracePt t="62355" x="7823200" y="4502150"/>
          <p14:tracePt t="62371" x="7867650" y="4425950"/>
          <p14:tracePt t="62388" x="7912100" y="4337050"/>
          <p14:tracePt t="62405" x="7950200" y="4292600"/>
          <p14:tracePt t="62421" x="7969250" y="4254500"/>
          <p14:tracePt t="62438" x="7994650" y="4216400"/>
          <p14:tracePt t="62455" x="8051800" y="4159250"/>
          <p14:tracePt t="62471" x="8115300" y="4095750"/>
          <p14:tracePt t="62488" x="8166100" y="4044950"/>
          <p14:tracePt t="62504" x="8223250" y="3994150"/>
          <p14:tracePt t="62521" x="8274050" y="3943350"/>
          <p14:tracePt t="62538" x="8331200" y="3905250"/>
          <p14:tracePt t="62555" x="8382000" y="3854450"/>
          <p14:tracePt t="62571" x="8432800" y="3816350"/>
          <p14:tracePt t="62588" x="8502650" y="3765550"/>
          <p14:tracePt t="62604" x="8572500" y="3721100"/>
          <p14:tracePt t="62621" x="8623300" y="3676650"/>
          <p14:tracePt t="62638" x="8661400" y="3638550"/>
          <p14:tracePt t="62643" x="8680450" y="3619500"/>
          <p14:tracePt t="62655" x="8705850" y="3600450"/>
          <p14:tracePt t="62671" x="8724900" y="3575050"/>
          <p14:tracePt t="62688" x="8743950" y="3556000"/>
          <p14:tracePt t="62704" x="8763000" y="3536950"/>
          <p14:tracePt t="62721" x="8775700" y="3524250"/>
          <p14:tracePt t="62738" x="8775700" y="3517900"/>
          <p14:tracePt t="62755" x="8788400" y="3505200"/>
          <p14:tracePt t="62771" x="8794750" y="3492500"/>
          <p14:tracePt t="62788" x="8801100" y="3486150"/>
          <p14:tracePt t="62804" x="8807450" y="3479800"/>
          <p14:tracePt t="62821" x="8807450" y="3473450"/>
          <p14:tracePt t="62860" x="8813800" y="3473450"/>
          <p14:tracePt t="63911" x="8807450" y="3473450"/>
          <p14:tracePt t="63916" x="8801100" y="3473450"/>
          <p14:tracePt t="63920" x="8794750" y="3473450"/>
          <p14:tracePt t="63936" x="8782050" y="3473450"/>
          <p14:tracePt t="63953" x="8769350" y="3479800"/>
          <p14:tracePt t="63969" x="8750300" y="3479800"/>
          <p14:tracePt t="63987" x="8718550" y="3486150"/>
          <p14:tracePt t="64004" x="8699500" y="3498850"/>
          <p14:tracePt t="64020" x="8686800" y="3498850"/>
          <p14:tracePt t="64037" x="8667750" y="3498850"/>
          <p14:tracePt t="64054" x="8655050" y="3505200"/>
          <p14:tracePt t="64070" x="8642350" y="3505200"/>
          <p14:tracePt t="64087" x="8629650" y="3511550"/>
          <p14:tracePt t="64103" x="8610600" y="3511550"/>
          <p14:tracePt t="64120" x="8591550" y="3511550"/>
          <p14:tracePt t="64137" x="8572500" y="3511550"/>
          <p14:tracePt t="64155" x="8540750" y="3511550"/>
          <p14:tracePt t="64171" x="8528050" y="3511550"/>
          <p14:tracePt t="64188" x="8502650" y="3511550"/>
          <p14:tracePt t="64204" x="8464550" y="3511550"/>
          <p14:tracePt t="64220" x="8407400" y="3492500"/>
          <p14:tracePt t="64237" x="8343900" y="3479800"/>
          <p14:tracePt t="64254" x="8280400" y="3473450"/>
          <p14:tracePt t="64271" x="8210550" y="3467100"/>
          <p14:tracePt t="64287" x="8172450" y="3460750"/>
          <p14:tracePt t="64304" x="8153400" y="3460750"/>
          <p14:tracePt t="64320" x="8147050" y="3454400"/>
          <p14:tracePt t="64337" x="8140700" y="3454400"/>
          <p14:tracePt t="64457" x="8140700" y="3448050"/>
          <p14:tracePt t="64625" x="8147050" y="3441700"/>
          <p14:tracePt t="64633" x="8153400" y="3441700"/>
          <p14:tracePt t="64639" x="8159750" y="3441700"/>
          <p14:tracePt t="64654" x="8178800" y="3441700"/>
          <p14:tracePt t="64658" x="8185150" y="3441700"/>
          <p14:tracePt t="64671" x="8216900" y="3441700"/>
          <p14:tracePt t="64687" x="8261350" y="3435350"/>
          <p14:tracePt t="64704" x="8337550" y="3435350"/>
          <p14:tracePt t="64720" x="8394700" y="3435350"/>
          <p14:tracePt t="64737" x="8451850" y="3435350"/>
          <p14:tracePt t="64754" x="8483600" y="3435350"/>
          <p14:tracePt t="64771" x="8515350" y="3429000"/>
          <p14:tracePt t="64787" x="8534400" y="3409950"/>
          <p14:tracePt t="64804" x="8547100" y="3409950"/>
          <p14:tracePt t="64820" x="8559800" y="3403600"/>
          <p14:tracePt t="64837" x="8578850" y="3390900"/>
          <p14:tracePt t="64854" x="8604250" y="3371850"/>
          <p14:tracePt t="64871" x="8642350" y="3340100"/>
          <p14:tracePt t="64887" x="8667750" y="3314700"/>
          <p14:tracePt t="64904" x="8699500" y="3270250"/>
          <p14:tracePt t="64920" x="8718550" y="3219450"/>
          <p14:tracePt t="64937" x="8737600" y="3168650"/>
          <p14:tracePt t="64954" x="8750300" y="3124200"/>
          <p14:tracePt t="64971" x="8769350" y="3073400"/>
          <p14:tracePt t="64987" x="8782050" y="3022600"/>
          <p14:tracePt t="65003" x="8788400" y="2971800"/>
          <p14:tracePt t="65019" x="8788400" y="2914650"/>
          <p14:tracePt t="65036" x="8788400" y="2863850"/>
          <p14:tracePt t="65052" x="8788400" y="2806700"/>
          <p14:tracePt t="65069" x="8788400" y="2755900"/>
          <p14:tracePt t="65087" x="8788400" y="2679700"/>
          <p14:tracePt t="65104" x="8788400" y="2609850"/>
          <p14:tracePt t="65120" x="8788400" y="2546350"/>
          <p14:tracePt t="65137" x="8788400" y="2495550"/>
          <p14:tracePt t="65154" x="8788400" y="2451100"/>
          <p14:tracePt t="65171" x="8788400" y="2387600"/>
          <p14:tracePt t="65187" x="8788400" y="2336800"/>
          <p14:tracePt t="65204" x="8788400" y="2286000"/>
          <p14:tracePt t="65220" x="8788400" y="2235200"/>
          <p14:tracePt t="65237" x="8775700" y="2184400"/>
          <p14:tracePt t="65253" x="8763000" y="2146300"/>
          <p14:tracePt t="65271" x="8763000" y="2120900"/>
          <p14:tracePt t="65287" x="8756650" y="2089150"/>
          <p14:tracePt t="65303" x="8756650" y="2063750"/>
          <p14:tracePt t="65320" x="8750300" y="2038350"/>
          <p14:tracePt t="65337" x="8743950" y="2019300"/>
          <p14:tracePt t="65354" x="8743950" y="2006600"/>
          <p14:tracePt t="65371" x="8743950" y="1987550"/>
          <p14:tracePt t="65387" x="8743950" y="1974850"/>
          <p14:tracePt t="65404" x="8743950" y="1955800"/>
          <p14:tracePt t="65420" x="8743950" y="1936750"/>
          <p14:tracePt t="65437" x="8743950" y="1924050"/>
          <p14:tracePt t="65473" x="8743950" y="1917700"/>
          <p14:tracePt t="65487" x="8743950" y="1911350"/>
          <p14:tracePt t="65503" x="8743950" y="1905000"/>
          <p14:tracePt t="65533" x="8743950" y="1898650"/>
          <p14:tracePt t="65553" x="8743950" y="1892300"/>
          <p14:tracePt t="65561" x="8737600" y="1892300"/>
          <p14:tracePt t="65571" x="8731250" y="1879600"/>
          <p14:tracePt t="65587" x="8712200" y="1873250"/>
          <p14:tracePt t="65603" x="8661400" y="1873250"/>
          <p14:tracePt t="65620" x="8578850" y="1854200"/>
          <p14:tracePt t="65637" x="8458200" y="1841500"/>
          <p14:tracePt t="65653" x="8318500" y="1816100"/>
          <p14:tracePt t="65671" x="8172450" y="1803400"/>
          <p14:tracePt t="65687" x="8070850" y="1784350"/>
          <p14:tracePt t="65703" x="7994650" y="1784350"/>
          <p14:tracePt t="65722" x="7931150" y="1784350"/>
          <p14:tracePt t="65737" x="7899400" y="1784350"/>
          <p14:tracePt t="65739" x="7886700" y="1784350"/>
          <p14:tracePt t="65753" x="7854950" y="1784350"/>
          <p14:tracePt t="65770" x="7816850" y="1784350"/>
          <p14:tracePt t="65773" x="7804150" y="1784350"/>
          <p14:tracePt t="65787" x="7747000" y="1784350"/>
          <p14:tracePt t="65803" x="7664450" y="1790700"/>
          <p14:tracePt t="65820" x="7556500" y="1797050"/>
          <p14:tracePt t="65837" x="7480300" y="1803400"/>
          <p14:tracePt t="65853" x="7416800" y="1803400"/>
          <p14:tracePt t="65870" x="7346950" y="1809750"/>
          <p14:tracePt t="65872" x="7334250" y="1809750"/>
          <p14:tracePt t="65887" x="7308850" y="1816100"/>
          <p14:tracePt t="65903" x="7270750" y="1816100"/>
          <p14:tracePt t="65920" x="7251700" y="1822450"/>
          <p14:tracePt t="65936" x="7219950" y="1835150"/>
          <p14:tracePt t="65953" x="7175500" y="1860550"/>
          <p14:tracePt t="65970" x="7137400" y="1879600"/>
          <p14:tracePt t="65987" x="7061200" y="1924050"/>
          <p14:tracePt t="66003" x="6991350" y="1968500"/>
          <p14:tracePt t="66020" x="6927850" y="2006600"/>
          <p14:tracePt t="66037" x="6858000" y="2044700"/>
          <p14:tracePt t="66054" x="6826250" y="2070100"/>
          <p14:tracePt t="66069" x="6781800" y="2101850"/>
          <p14:tracePt t="66086" x="6750050" y="2127250"/>
          <p14:tracePt t="66103" x="6699250" y="2171700"/>
          <p14:tracePt t="66120" x="6667500" y="2203450"/>
          <p14:tracePt t="66137" x="6635750" y="2228850"/>
          <p14:tracePt t="66153" x="6616700" y="2254250"/>
          <p14:tracePt t="66170" x="6597650" y="2279650"/>
          <p14:tracePt t="66187" x="6572250" y="2298700"/>
          <p14:tracePt t="66203" x="6565900" y="2311400"/>
          <p14:tracePt t="66209" x="6559550" y="2311400"/>
          <p14:tracePt t="66220" x="6553200" y="2324100"/>
          <p14:tracePt t="66237" x="6534150" y="2343150"/>
          <p14:tracePt t="66253" x="6515100" y="2362200"/>
          <p14:tracePt t="66270" x="6502400" y="2393950"/>
          <p14:tracePt t="66287" x="6483350" y="2419350"/>
          <p14:tracePt t="66304" x="6464300" y="2444750"/>
          <p14:tracePt t="66320" x="6457950" y="2463800"/>
          <p14:tracePt t="66338" x="6445250" y="2482850"/>
          <p14:tracePt t="66353" x="6445250" y="2495550"/>
          <p14:tracePt t="66370" x="6445250" y="2514600"/>
          <p14:tracePt t="66387" x="6445250" y="2546350"/>
          <p14:tracePt t="66403" x="6445250" y="2571750"/>
          <p14:tracePt t="66420" x="6445250" y="2597150"/>
          <p14:tracePt t="66437" x="6445250" y="2641600"/>
          <p14:tracePt t="66453" x="6451600" y="2686050"/>
          <p14:tracePt t="66470" x="6457950" y="2705100"/>
          <p14:tracePt t="66487" x="6477000" y="2743200"/>
          <p14:tracePt t="66503" x="6489700" y="2774950"/>
          <p14:tracePt t="66520" x="6502400" y="2800350"/>
          <p14:tracePt t="66536" x="6508750" y="2819400"/>
          <p14:tracePt t="66553" x="6521450" y="2825750"/>
          <p14:tracePt t="66570" x="6534150" y="2838450"/>
          <p14:tracePt t="66587" x="6540500" y="2851150"/>
          <p14:tracePt t="66603" x="6546850" y="2857500"/>
          <p14:tracePt t="66620" x="6553200" y="2863850"/>
          <p14:tracePt t="66636" x="6565900" y="2882900"/>
          <p14:tracePt t="66653" x="6572250" y="2889250"/>
          <p14:tracePt t="66670" x="6572250" y="2901950"/>
          <p14:tracePt t="66687" x="6584950" y="2927350"/>
          <p14:tracePt t="66703" x="6591300" y="2946400"/>
          <p14:tracePt t="66720" x="6604000" y="2965450"/>
          <p14:tracePt t="66725" x="6604000" y="2971800"/>
          <p14:tracePt t="66736" x="6610350" y="2984500"/>
          <p14:tracePt t="66753" x="6616700" y="3003550"/>
          <p14:tracePt t="66770" x="6616700" y="3016250"/>
          <p14:tracePt t="66772" x="6623050" y="3022600"/>
          <p14:tracePt t="66787" x="6635750" y="3035300"/>
          <p14:tracePt t="66803" x="6635750" y="3048000"/>
          <p14:tracePt t="66836" x="6635750" y="3054350"/>
          <p14:tracePt t="66853" x="6635750" y="3073400"/>
          <p14:tracePt t="66870" x="6642100" y="3086100"/>
          <p14:tracePt t="66887" x="6642100" y="3117850"/>
          <p14:tracePt t="66903" x="6648450" y="3143250"/>
          <p14:tracePt t="66920" x="6654800" y="3162300"/>
          <p14:tracePt t="66937" x="6667500" y="3175000"/>
          <p14:tracePt t="66963" x="6667500" y="3181350"/>
          <p14:tracePt t="66972" x="6667500" y="3187700"/>
          <p14:tracePt t="66987" x="6667500" y="3194050"/>
          <p14:tracePt t="67003" x="6680200" y="3206750"/>
          <p14:tracePt t="67036" x="6680200" y="3213100"/>
          <p14:tracePt t="67056" x="6686550" y="3219450"/>
          <p14:tracePt t="67087" x="6686550" y="3225800"/>
          <p14:tracePt t="67093" x="6692900" y="3225800"/>
          <p14:tracePt t="67103" x="6692900" y="3232150"/>
          <p14:tracePt t="67120" x="6699250" y="3238500"/>
          <p14:tracePt t="67137" x="6711950" y="3244850"/>
          <p14:tracePt t="67153" x="6724650" y="3257550"/>
          <p14:tracePt t="67271" x="6731000" y="3257550"/>
          <p14:tracePt t="67375" x="6737350" y="3257550"/>
          <p14:tracePt t="67384" x="6743700" y="3257550"/>
          <p14:tracePt t="67399" x="6750050" y="3257550"/>
          <p14:tracePt t="67428" x="6756400" y="3257550"/>
          <p14:tracePt t="67515" x="6762750" y="3257550"/>
          <p14:tracePt t="67596" x="6762750" y="3251200"/>
          <p14:tracePt t="67607" x="6769100" y="3251200"/>
          <p14:tracePt t="67623" x="6769100" y="3244850"/>
          <p14:tracePt t="67632" x="6775450" y="3244850"/>
          <p14:tracePt t="67651" x="6781800" y="3244850"/>
          <p14:tracePt t="67660" x="6788150" y="3244850"/>
          <p14:tracePt t="67676" x="6794500" y="3244850"/>
          <p14:tracePt t="67686" x="6794500" y="3238500"/>
          <p14:tracePt t="67703" x="6800850" y="3238500"/>
          <p14:tracePt t="68771" x="6800850" y="3232150"/>
          <p14:tracePt t="68783" x="6807200" y="3232150"/>
          <p14:tracePt t="69935" x="6807200" y="3225800"/>
          <p14:tracePt t="69943" x="6807200" y="3219450"/>
          <p14:tracePt t="69995" x="6807200" y="3213100"/>
          <p14:tracePt t="70035" x="6807200" y="3206750"/>
          <p14:tracePt t="70132" x="6807200" y="3200400"/>
          <p14:tracePt t="70151" x="6807200" y="3194050"/>
          <p14:tracePt t="70163" x="6807200" y="3187700"/>
          <p14:tracePt t="70179" x="6807200" y="3181350"/>
          <p14:tracePt t="70216" x="6807200" y="3175000"/>
          <p14:tracePt t="70227" x="6807200" y="3168650"/>
          <p14:tracePt t="70251" x="6800850" y="3168650"/>
          <p14:tracePt t="70283" x="6794500" y="3162300"/>
          <p14:tracePt t="70483" x="6794500" y="3155950"/>
          <p14:tracePt t="70492" x="6794500" y="3149600"/>
          <p14:tracePt t="70507" x="6794500" y="3143250"/>
          <p14:tracePt t="70552" x="6794500" y="3136900"/>
          <p14:tracePt t="70672" x="6794500" y="3130550"/>
          <p14:tracePt t="70680" x="6794500" y="3124200"/>
          <p14:tracePt t="70776" x="6794500" y="3117850"/>
          <p14:tracePt t="71672" x="6794500" y="3111500"/>
          <p14:tracePt t="71677" x="6794500" y="3105150"/>
          <p14:tracePt t="71720" x="6794500" y="3098800"/>
          <p14:tracePt t="72499" x="6794500" y="3092450"/>
          <p14:tracePt t="72571" x="6788150" y="3092450"/>
          <p14:tracePt t="72583" x="6788150" y="3098800"/>
          <p14:tracePt t="74672" x="6781800" y="3098800"/>
          <p14:tracePt t="74685" x="6775450" y="3098800"/>
          <p14:tracePt t="77713" x="6769100" y="3098800"/>
          <p14:tracePt t="77725" x="6762750" y="3092450"/>
          <p14:tracePt t="77742" x="6756400" y="3092450"/>
          <p14:tracePt t="77750" x="6750050" y="3092450"/>
          <p14:tracePt t="77766" x="6731000" y="3092450"/>
          <p14:tracePt t="77783" x="6705600" y="3092450"/>
          <p14:tracePt t="77799" x="6680200" y="3092450"/>
          <p14:tracePt t="77816" x="6661150" y="3086100"/>
          <p14:tracePt t="77832" x="6610350" y="3079750"/>
          <p14:tracePt t="77850" x="6565900" y="3067050"/>
          <p14:tracePt t="77866" x="6515100" y="3041650"/>
          <p14:tracePt t="77868" x="6489700" y="3035300"/>
          <p14:tracePt t="77883" x="6419850" y="3009900"/>
          <p14:tracePt t="77899" x="6318250" y="2978150"/>
          <p14:tracePt t="77915" x="6191250" y="2940050"/>
          <p14:tracePt t="77932" x="6038850" y="2901950"/>
          <p14:tracePt t="77948" x="5880100" y="2857500"/>
          <p14:tracePt t="77965" x="5753100" y="2832100"/>
          <p14:tracePt t="77983" x="5638800" y="2806700"/>
          <p14:tracePt t="77999" x="5549900" y="2787650"/>
          <p14:tracePt t="78016" x="5435600" y="2774950"/>
          <p14:tracePt t="78032" x="5308600" y="2755900"/>
          <p14:tracePt t="78049" x="5118100" y="2717800"/>
          <p14:tracePt t="78066" x="4883150" y="2660650"/>
          <p14:tracePt t="78083" x="4546600" y="2584450"/>
          <p14:tracePt t="78099" x="4260850" y="2501900"/>
          <p14:tracePt t="78116" x="3956050" y="2406650"/>
          <p14:tracePt t="78133" x="3663950" y="2324100"/>
          <p14:tracePt t="78149" x="3397250" y="2247900"/>
          <p14:tracePt t="78166" x="3175000" y="2184400"/>
          <p14:tracePt t="78183" x="2990850" y="2133600"/>
          <p14:tracePt t="78199" x="2876550" y="2120900"/>
          <p14:tracePt t="78216" x="2794000" y="2108200"/>
          <p14:tracePt t="78232" x="2736850" y="2108200"/>
          <p14:tracePt t="78249" x="2692400" y="2108200"/>
          <p14:tracePt t="78266" x="2647950" y="2108200"/>
          <p14:tracePt t="78283" x="2584450" y="2108200"/>
          <p14:tracePt t="78299" x="2501900" y="2108200"/>
          <p14:tracePt t="78316" x="2419350" y="2095500"/>
          <p14:tracePt t="78332" x="2311400" y="2082800"/>
          <p14:tracePt t="78349" x="2203450" y="2063750"/>
          <p14:tracePt t="78366" x="2114550" y="2044700"/>
          <p14:tracePt t="78383" x="2006600" y="2032000"/>
          <p14:tracePt t="78399" x="1917700" y="2012950"/>
          <p14:tracePt t="78404" x="1892300" y="2012950"/>
          <p14:tracePt t="78416" x="1828800" y="2000250"/>
          <p14:tracePt t="78432" x="1739900" y="1981200"/>
          <p14:tracePt t="78449" x="1657350" y="1974850"/>
          <p14:tracePt t="78466" x="1600200" y="1968500"/>
          <p14:tracePt t="78483" x="1549400" y="1955800"/>
          <p14:tracePt t="78499" x="1530350" y="1955800"/>
          <p14:tracePt t="78516" x="1524000" y="1955800"/>
          <p14:tracePt t="78532" x="1517650" y="1949450"/>
          <p14:tracePt t="78566" x="1498600" y="1949450"/>
          <p14:tracePt t="78583" x="1454150" y="1949450"/>
          <p14:tracePt t="78599" x="1409700" y="1949450"/>
          <p14:tracePt t="78616" x="1371600" y="1955800"/>
          <p14:tracePt t="78632" x="1339850" y="1962150"/>
          <p14:tracePt t="78649" x="1314450" y="1968500"/>
          <p14:tracePt t="78666" x="1301750" y="1968500"/>
          <p14:tracePt t="78683" x="1282700" y="1974850"/>
          <p14:tracePt t="78699" x="1282700" y="1981200"/>
          <p14:tracePt t="78716" x="1270000" y="1987550"/>
          <p14:tracePt t="78732" x="1263650" y="1987550"/>
          <p14:tracePt t="78749" x="1244600" y="1987550"/>
          <p14:tracePt t="78766" x="1200150" y="2000250"/>
          <p14:tracePt t="78783" x="1155700" y="2012950"/>
          <p14:tracePt t="78799" x="1143000" y="2012950"/>
          <p14:tracePt t="78816" x="1130300" y="2012950"/>
          <p14:tracePt t="78832" x="1123950" y="2019300"/>
          <p14:tracePt t="79097" x="1130300" y="2019300"/>
          <p14:tracePt t="79105" x="1136650" y="2019300"/>
          <p14:tracePt t="79116" x="1162050" y="2019300"/>
          <p14:tracePt t="79132" x="1181100" y="2019300"/>
          <p14:tracePt t="79149" x="1212850" y="2019300"/>
          <p14:tracePt t="79166" x="1238250" y="2019300"/>
          <p14:tracePt t="79183" x="1270000" y="2019300"/>
          <p14:tracePt t="79199" x="1289050" y="2019300"/>
          <p14:tracePt t="79215" x="1308100" y="2019300"/>
          <p14:tracePt t="79232" x="1320800" y="2019300"/>
          <p14:tracePt t="79249" x="1327150" y="2019300"/>
          <p14:tracePt t="79265" x="1339850" y="2019300"/>
          <p14:tracePt t="79283" x="1352550" y="2019300"/>
          <p14:tracePt t="79299" x="1365250" y="2019300"/>
          <p14:tracePt t="79316" x="1377950" y="2019300"/>
          <p14:tracePt t="79332" x="1397000" y="2019300"/>
          <p14:tracePt t="79349" x="1409700" y="2019300"/>
          <p14:tracePt t="79366" x="1422400" y="2019300"/>
          <p14:tracePt t="79382" x="1441450" y="2019300"/>
          <p14:tracePt t="79399" x="1460500" y="2019300"/>
          <p14:tracePt t="79415" x="1485900" y="2019300"/>
          <p14:tracePt t="79421" x="1492250" y="2019300"/>
          <p14:tracePt t="79432" x="1517650" y="2019300"/>
          <p14:tracePt t="79449" x="1549400" y="2019300"/>
          <p14:tracePt t="79466" x="1587500" y="2019300"/>
          <p14:tracePt t="79482" x="1606550" y="2019300"/>
          <p14:tracePt t="79499" x="1625600" y="2019300"/>
          <p14:tracePt t="79515" x="1638300" y="2019300"/>
          <p14:tracePt t="79533" x="1651000" y="2019300"/>
          <p14:tracePt t="79549" x="1663700" y="2012950"/>
          <p14:tracePt t="79565" x="1682750" y="2012950"/>
          <p14:tracePt t="79582" x="1695450" y="2012950"/>
          <p14:tracePt t="79599" x="1708150" y="2012950"/>
          <p14:tracePt t="79615" x="1714500" y="2012950"/>
          <p14:tracePt t="79631" x="1727200" y="2012950"/>
          <p14:tracePt t="79648" x="1733550" y="2012950"/>
          <p14:tracePt t="79664" x="1739900" y="2012950"/>
          <p14:tracePt t="79681" x="1758950" y="2012950"/>
          <p14:tracePt t="79697" x="1790700" y="2012950"/>
          <p14:tracePt t="79714" x="1816100" y="2012950"/>
          <p14:tracePt t="79730" x="1841500" y="2012950"/>
          <p14:tracePt t="79747" x="1866900" y="2012950"/>
          <p14:tracePt t="79764" x="1885950" y="2012950"/>
          <p14:tracePt t="79781" x="1917700" y="2012950"/>
          <p14:tracePt t="79798" x="1955800" y="2012950"/>
          <p14:tracePt t="79815" x="2006600" y="2012950"/>
          <p14:tracePt t="79831" x="2051050" y="2012950"/>
          <p14:tracePt t="79847" x="2076450" y="2012950"/>
          <p14:tracePt t="79864" x="2101850" y="2012950"/>
          <p14:tracePt t="79880" x="2114550" y="2012950"/>
          <p14:tracePt t="79897" x="2133600" y="2012950"/>
          <p14:tracePt t="79914" x="2152650" y="2012950"/>
          <p14:tracePt t="79931" x="2171700" y="2012950"/>
          <p14:tracePt t="79947" x="2203450" y="2012950"/>
          <p14:tracePt t="79964" x="2247900" y="2012950"/>
          <p14:tracePt t="79980" x="2286000" y="2012950"/>
          <p14:tracePt t="79997" x="2336800" y="2019300"/>
          <p14:tracePt t="80014" x="2387600" y="2019300"/>
          <p14:tracePt t="80031" x="2463800" y="2019300"/>
          <p14:tracePt t="80047" x="2540000" y="2019300"/>
          <p14:tracePt t="80064" x="2616200" y="2019300"/>
          <p14:tracePt t="80081" x="2673350" y="2019300"/>
          <p14:tracePt t="80097" x="2711450" y="2019300"/>
          <p14:tracePt t="80115" x="2743200" y="2019300"/>
          <p14:tracePt t="80131" x="2762250" y="2019300"/>
          <p14:tracePt t="80148" x="2774950" y="2019300"/>
          <p14:tracePt t="80165" x="2787650" y="2019300"/>
          <p14:tracePt t="80201" x="2794000" y="2019300"/>
          <p14:tracePt t="80215" x="2806700" y="2019300"/>
          <p14:tracePt t="80232" x="2819400" y="2019300"/>
          <p14:tracePt t="80248" x="2838450" y="2019300"/>
          <p14:tracePt t="80265" x="2857500" y="2019300"/>
          <p14:tracePt t="80282" x="2876550" y="2019300"/>
          <p14:tracePt t="80299" x="2901950" y="2019300"/>
          <p14:tracePt t="80315" x="2921000" y="2019300"/>
          <p14:tracePt t="80332" x="2933700" y="2019300"/>
          <p14:tracePt t="80348" x="2952750" y="2019300"/>
          <p14:tracePt t="80365" x="2959100" y="2019300"/>
          <p14:tracePt t="80382" x="2965450" y="2019300"/>
          <p14:tracePt t="80399" x="2984500" y="2019300"/>
          <p14:tracePt t="80415" x="2997200" y="2019300"/>
          <p14:tracePt t="80437" x="3003550" y="2019300"/>
          <p14:tracePt t="80448" x="3009900" y="2019300"/>
          <p14:tracePt t="80464" x="3016250" y="2019300"/>
          <p14:tracePt t="80481" x="3035300" y="2019300"/>
          <p14:tracePt t="80497" x="3041650" y="2019300"/>
          <p14:tracePt t="80514" x="3060700" y="2019300"/>
          <p14:tracePt t="80530" x="3073400" y="2019300"/>
          <p14:tracePt t="80547" x="3079750" y="2019300"/>
          <p14:tracePt t="80580" x="3086100" y="2019300"/>
          <p14:tracePt t="80597" x="3092450" y="2019300"/>
          <p14:tracePt t="80614" x="3105150" y="2019300"/>
          <p14:tracePt t="80631" x="3124200" y="2019300"/>
          <p14:tracePt t="80647" x="3136900" y="2019300"/>
          <p14:tracePt t="80664" x="3162300" y="2019300"/>
          <p14:tracePt t="80681" x="3181350" y="2019300"/>
          <p14:tracePt t="80698" x="3194050" y="2019300"/>
          <p14:tracePt t="80715" x="3200400" y="2019300"/>
          <p14:tracePt t="80731" x="3219450" y="2019300"/>
          <p14:tracePt t="80748" x="3232150" y="2019300"/>
          <p14:tracePt t="80765" x="3251200" y="2019300"/>
          <p14:tracePt t="80781" x="3263900" y="2019300"/>
          <p14:tracePt t="80799" x="3289300" y="2012950"/>
          <p14:tracePt t="80815" x="3308350" y="2012950"/>
          <p14:tracePt t="80831" x="3327400" y="2006600"/>
          <p14:tracePt t="80848" x="3346450" y="2006600"/>
          <p14:tracePt t="80865" x="3371850" y="2006600"/>
          <p14:tracePt t="80881" x="3403600" y="2000250"/>
          <p14:tracePt t="80899" x="3435350" y="2000250"/>
          <p14:tracePt t="80915" x="3460750" y="2000250"/>
          <p14:tracePt t="80931" x="3479800" y="2000250"/>
          <p14:tracePt t="80936" x="3486150" y="2000250"/>
          <p14:tracePt t="80948" x="3498850" y="2000250"/>
          <p14:tracePt t="80965" x="3517900" y="2000250"/>
          <p14:tracePt t="80981" x="3524250" y="2000250"/>
          <p14:tracePt t="80998" x="3536950" y="2000250"/>
          <p14:tracePt t="81015" x="3556000" y="2000250"/>
          <p14:tracePt t="81031" x="3575050" y="2006600"/>
          <p14:tracePt t="81048" x="3600450" y="2006600"/>
          <p14:tracePt t="81065" x="3638550" y="2012950"/>
          <p14:tracePt t="81081" x="3657600" y="2012950"/>
          <p14:tracePt t="81097" x="3689350" y="2012950"/>
          <p14:tracePt t="81114" x="3708400" y="2019300"/>
          <p14:tracePt t="81131" x="3721100" y="2025650"/>
          <p14:tracePt t="81147" x="3727450" y="2025650"/>
          <p14:tracePt t="81215" x="3733800" y="2025650"/>
          <p14:tracePt t="81231" x="3740150" y="2025650"/>
          <p14:tracePt t="81240" x="3746500" y="2025650"/>
          <p14:tracePt t="81248" x="3752850" y="2025650"/>
          <p14:tracePt t="81265" x="3765550" y="2025650"/>
          <p14:tracePt t="81281" x="3771900" y="2025650"/>
          <p14:tracePt t="81298" x="3784600" y="2032000"/>
          <p14:tracePt t="81315" x="3790950" y="2032000"/>
          <p14:tracePt t="81332" x="3803650" y="2032000"/>
          <p14:tracePt t="81348" x="3816350" y="2032000"/>
          <p14:tracePt t="81365" x="3835400" y="2032000"/>
          <p14:tracePt t="81381" x="3860800" y="2038350"/>
          <p14:tracePt t="81398" x="3886200" y="2038350"/>
          <p14:tracePt t="81415" x="3905250" y="2038350"/>
          <p14:tracePt t="81431" x="3930650" y="2038350"/>
          <p14:tracePt t="81449" x="3937000" y="2038350"/>
          <p14:tracePt t="81454" x="3943350" y="2038350"/>
          <p14:tracePt t="81465" x="3949700" y="2038350"/>
          <p14:tracePt t="81481" x="3956050" y="2038350"/>
          <p14:tracePt t="81531" x="3962400" y="2038350"/>
          <p14:tracePt t="81537" x="3968750" y="2038350"/>
          <p14:tracePt t="81549" x="3981450" y="2044700"/>
          <p14:tracePt t="81565" x="4006850" y="2044700"/>
          <p14:tracePt t="81582" x="4038600" y="2044700"/>
          <p14:tracePt t="81598" x="4051300" y="2051050"/>
          <p14:tracePt t="81615" x="4064000" y="2051050"/>
          <p14:tracePt t="81631" x="4070350" y="2051050"/>
          <p14:tracePt t="81660" x="4076700" y="2057400"/>
          <p14:tracePt t="81695" x="4083050" y="2057400"/>
          <p14:tracePt t="81720" x="4089400" y="2057400"/>
          <p14:tracePt t="81788" x="4095750" y="2057400"/>
          <p14:tracePt t="81863" x="4089400" y="2057400"/>
          <p14:tracePt t="81871" x="4076700" y="2057400"/>
          <p14:tracePt t="81881" x="4044950" y="2057400"/>
          <p14:tracePt t="81898" x="3981450" y="2063750"/>
          <p14:tracePt t="81914" x="3892550" y="2076450"/>
          <p14:tracePt t="81931" x="3797300" y="2082800"/>
          <p14:tracePt t="81948" x="3695700" y="2089150"/>
          <p14:tracePt t="81965" x="3562350" y="2089150"/>
          <p14:tracePt t="81981" x="3460750" y="2089150"/>
          <p14:tracePt t="81998" x="3327400" y="2095500"/>
          <p14:tracePt t="82015" x="3219450" y="2101850"/>
          <p14:tracePt t="82031" x="3111500" y="2108200"/>
          <p14:tracePt t="82048" x="3016250" y="2108200"/>
          <p14:tracePt t="82065" x="2914650" y="2108200"/>
          <p14:tracePt t="82081" x="2832100" y="2108200"/>
          <p14:tracePt t="82098" x="2755900" y="2108200"/>
          <p14:tracePt t="82114" x="2679700" y="2108200"/>
          <p14:tracePt t="82131" x="2603500" y="2108200"/>
          <p14:tracePt t="82147" x="2527300" y="2108200"/>
          <p14:tracePt t="82164" x="2451100" y="2108200"/>
          <p14:tracePt t="82181" x="2362200" y="2108200"/>
          <p14:tracePt t="82197" x="2273300" y="2108200"/>
          <p14:tracePt t="82215" x="2203450" y="2108200"/>
          <p14:tracePt t="82231" x="2146300" y="2108200"/>
          <p14:tracePt t="82248" x="2095500" y="2108200"/>
          <p14:tracePt t="82265" x="2051050" y="2120900"/>
          <p14:tracePt t="82281" x="2006600" y="2127250"/>
          <p14:tracePt t="82298" x="1974850" y="2133600"/>
          <p14:tracePt t="82314" x="1936750" y="2139950"/>
          <p14:tracePt t="82331" x="1917700" y="2146300"/>
          <p14:tracePt t="82348" x="1898650" y="2146300"/>
          <p14:tracePt t="82365" x="1879600" y="2152650"/>
          <p14:tracePt t="82381" x="1860550" y="2152650"/>
          <p14:tracePt t="82398" x="1835150" y="2159000"/>
          <p14:tracePt t="82415" x="1803400" y="2165350"/>
          <p14:tracePt t="82431" x="1765300" y="2171700"/>
          <p14:tracePt t="82448" x="1746250" y="2178050"/>
          <p14:tracePt t="82465" x="1714500" y="2184400"/>
          <p14:tracePt t="82481" x="1701800" y="2184400"/>
          <p14:tracePt t="82498" x="1676400" y="2190750"/>
          <p14:tracePt t="82514" x="1651000" y="2190750"/>
          <p14:tracePt t="82531" x="1619250" y="2190750"/>
          <p14:tracePt t="82548" x="1600200" y="2190750"/>
          <p14:tracePt t="82564" x="1593850" y="2197100"/>
          <p14:tracePt t="82581" x="1587500" y="2197100"/>
          <p14:tracePt t="82607" x="1581150" y="2197100"/>
          <p14:tracePt t="82614" x="1568450" y="2197100"/>
          <p14:tracePt t="82631" x="1543050" y="2197100"/>
          <p14:tracePt t="82648" x="1517650" y="2197100"/>
          <p14:tracePt t="82665" x="1479550" y="2197100"/>
          <p14:tracePt t="82681" x="1460500" y="2197100"/>
          <p14:tracePt t="82698" x="1447800" y="2197100"/>
          <p14:tracePt t="82865" x="1441450" y="2197100"/>
          <p14:tracePt t="82878" x="1441450" y="2203450"/>
          <p14:tracePt t="82926" x="1441450" y="2209800"/>
          <p14:tracePt t="82938" x="1447800" y="2209800"/>
          <p14:tracePt t="82947" x="1460500" y="2209800"/>
          <p14:tracePt t="82963" x="1485900" y="2209800"/>
          <p14:tracePt t="82980" x="1530350" y="2216150"/>
          <p14:tracePt t="82985" x="1536700" y="2216150"/>
          <p14:tracePt t="82998" x="1555750" y="2216150"/>
          <p14:tracePt t="83014" x="1593850" y="2216150"/>
          <p14:tracePt t="83031" x="1619250" y="2216150"/>
          <p14:tracePt t="83047" x="1651000" y="2222500"/>
          <p14:tracePt t="83063" x="1670050" y="2228850"/>
          <p14:tracePt t="83080" x="1689100" y="2228850"/>
          <p14:tracePt t="83097" x="1708150" y="2228850"/>
          <p14:tracePt t="83114" x="1727200" y="2235200"/>
          <p14:tracePt t="83131" x="1746250" y="2235200"/>
          <p14:tracePt t="83147" x="1758950" y="2241550"/>
          <p14:tracePt t="83165" x="1778000" y="2241550"/>
          <p14:tracePt t="83181" x="1790700" y="2241550"/>
          <p14:tracePt t="83198" x="1797050" y="2241550"/>
          <p14:tracePt t="83214" x="1809750" y="2241550"/>
          <p14:tracePt t="83231" x="1822450" y="2241550"/>
          <p14:tracePt t="83247" x="1828800" y="2241550"/>
          <p14:tracePt t="83264" x="1841500" y="2241550"/>
          <p14:tracePt t="83299" x="1847850" y="2241550"/>
          <p14:tracePt t="83313" x="1860550" y="2254250"/>
          <p14:tracePt t="83329" x="1866900" y="2254250"/>
          <p14:tracePt t="83346" x="1885950" y="2254250"/>
          <p14:tracePt t="83363" x="1905000" y="2260600"/>
          <p14:tracePt t="83379" x="1924050" y="2260600"/>
          <p14:tracePt t="83396" x="1962150" y="2260600"/>
          <p14:tracePt t="83413" x="1981200" y="2260600"/>
          <p14:tracePt t="83429" x="2006600" y="2266950"/>
          <p14:tracePt t="83446" x="2025650" y="2266950"/>
          <p14:tracePt t="83463" x="2044700" y="2266950"/>
          <p14:tracePt t="83479" x="2057400" y="2266950"/>
          <p14:tracePt t="83497" x="2076450" y="2273300"/>
          <p14:tracePt t="83514" x="2095500" y="2273300"/>
          <p14:tracePt t="83530" x="2114550" y="2279650"/>
          <p14:tracePt t="83547" x="2139950" y="2286000"/>
          <p14:tracePt t="83564" x="2146300" y="2286000"/>
          <p14:tracePt t="83581" x="2171700" y="2286000"/>
          <p14:tracePt t="83597" x="2190750" y="2286000"/>
          <p14:tracePt t="83615" x="2203450" y="2286000"/>
          <p14:tracePt t="83631" x="2216150" y="2286000"/>
          <p14:tracePt t="83648" x="2228850" y="2286000"/>
          <p14:tracePt t="83664" x="2235200" y="2286000"/>
          <p14:tracePt t="83681" x="2254250" y="2286000"/>
          <p14:tracePt t="83697" x="2273300" y="2286000"/>
          <p14:tracePt t="83714" x="2298700" y="2286000"/>
          <p14:tracePt t="83731" x="2317750" y="2286000"/>
          <p14:tracePt t="83747" x="2343150" y="2286000"/>
          <p14:tracePt t="83765" x="2368550" y="2286000"/>
          <p14:tracePt t="83781" x="2381250" y="2286000"/>
          <p14:tracePt t="83797" x="2387600" y="2286000"/>
          <p14:tracePt t="83814" x="2400300" y="2286000"/>
          <p14:tracePt t="83831" x="2413000" y="2286000"/>
          <p14:tracePt t="83847" x="2432050" y="2279650"/>
          <p14:tracePt t="83864" x="2457450" y="2279650"/>
          <p14:tracePt t="83881" x="2482850" y="2273300"/>
          <p14:tracePt t="83897" x="2501900" y="2266950"/>
          <p14:tracePt t="83914" x="2527300" y="2266950"/>
          <p14:tracePt t="83931" x="2546350" y="2266950"/>
          <p14:tracePt t="83947" x="2571750" y="2260600"/>
          <p14:tracePt t="83964" x="2597150" y="2254250"/>
          <p14:tracePt t="83981" x="2622550" y="2247900"/>
          <p14:tracePt t="83997" x="2635250" y="2247900"/>
          <p14:tracePt t="84014" x="2654300" y="2241550"/>
          <p14:tracePt t="84047" x="2660650" y="2241550"/>
          <p14:tracePt t="84064" x="2667000" y="2241550"/>
          <p14:tracePt t="84081" x="2692400" y="2241550"/>
          <p14:tracePt t="84097" x="2717800" y="2241550"/>
          <p14:tracePt t="84114" x="2736850" y="2241550"/>
          <p14:tracePt t="84130" x="2768600" y="2235200"/>
          <p14:tracePt t="84147" x="2787650" y="2222500"/>
          <p14:tracePt t="84164" x="2806700" y="2222500"/>
          <p14:tracePt t="84181" x="2819400" y="2209800"/>
          <p14:tracePt t="84197" x="2832100" y="2209800"/>
          <p14:tracePt t="84214" x="2857500" y="2203450"/>
          <p14:tracePt t="84230" x="2870200" y="2203450"/>
          <p14:tracePt t="84247" x="2882900" y="2203450"/>
          <p14:tracePt t="84264" x="2895600" y="2203450"/>
          <p14:tracePt t="84280" x="2901950" y="2203450"/>
          <p14:tracePt t="84327" x="2908300" y="2203450"/>
          <p14:tracePt t="84332" x="2914650" y="2203450"/>
          <p14:tracePt t="84347" x="2933700" y="2203450"/>
          <p14:tracePt t="84364" x="2946400" y="2203450"/>
          <p14:tracePt t="84381" x="2978150" y="2203450"/>
          <p14:tracePt t="84397" x="2997200" y="2203450"/>
          <p14:tracePt t="84413" x="3009900" y="2203450"/>
          <p14:tracePt t="84429" x="3028950" y="2203450"/>
          <p14:tracePt t="84446" x="3035300" y="2203450"/>
          <p14:tracePt t="84463" x="3041650" y="2203450"/>
          <p14:tracePt t="84480" x="3060700" y="2203450"/>
          <p14:tracePt t="84497" x="3073400" y="2203450"/>
          <p14:tracePt t="84501" x="3079750" y="2203450"/>
          <p14:tracePt t="84514" x="3092450" y="2209800"/>
          <p14:tracePt t="84530" x="3117850" y="2216150"/>
          <p14:tracePt t="84547" x="3143250" y="2216150"/>
          <p14:tracePt t="84564" x="3181350" y="2222500"/>
          <p14:tracePt t="84581" x="3225800" y="2228850"/>
          <p14:tracePt t="84597" x="3263900" y="2235200"/>
          <p14:tracePt t="84614" x="3289300" y="2241550"/>
          <p14:tracePt t="84630" x="3314700" y="2241550"/>
          <p14:tracePt t="84647" x="3333750" y="2241550"/>
          <p14:tracePt t="84664" x="3340100" y="2241550"/>
          <p14:tracePt t="84681" x="3352800" y="2241550"/>
          <p14:tracePt t="84697" x="3365500" y="2241550"/>
          <p14:tracePt t="84714" x="3384550" y="2241550"/>
          <p14:tracePt t="84730" x="3403600" y="2241550"/>
          <p14:tracePt t="84747" x="3429000" y="2241550"/>
          <p14:tracePt t="84764" x="3460750" y="2241550"/>
          <p14:tracePt t="84781" x="3498850" y="2241550"/>
          <p14:tracePt t="84797" x="3524250" y="2241550"/>
          <p14:tracePt t="84814" x="3543300" y="2241550"/>
          <p14:tracePt t="84831" x="3568700" y="2241550"/>
          <p14:tracePt t="84847" x="3600450" y="2241550"/>
          <p14:tracePt t="84864" x="3644900" y="2241550"/>
          <p14:tracePt t="84881" x="3695700" y="2241550"/>
          <p14:tracePt t="84898" x="3733800" y="2241550"/>
          <p14:tracePt t="84914" x="3765550" y="2241550"/>
          <p14:tracePt t="84930" x="3784600" y="2241550"/>
          <p14:tracePt t="84947" x="3797300" y="2241550"/>
          <p14:tracePt t="84964" x="3803650" y="2241550"/>
          <p14:tracePt t="84981" x="3816350" y="2241550"/>
          <p14:tracePt t="84997" x="3829050" y="2241550"/>
          <p14:tracePt t="85014" x="3835400" y="2241550"/>
          <p14:tracePt t="85019" x="3841750" y="2241550"/>
          <p14:tracePt t="85030" x="3848100" y="2241550"/>
          <p14:tracePt t="85055" x="3854450" y="2241550"/>
          <p14:tracePt t="85100" x="3860800" y="2241550"/>
          <p14:tracePt t="85132" x="3867150" y="2241550"/>
          <p14:tracePt t="85139" x="3873500" y="2241550"/>
          <p14:tracePt t="85148" x="3879850" y="2241550"/>
          <p14:tracePt t="85163" x="3886200" y="2241550"/>
          <p14:tracePt t="85180" x="3892550" y="2241550"/>
          <p14:tracePt t="85592" x="3898900" y="2241550"/>
          <p14:tracePt t="90876" x="3905250" y="2241550"/>
          <p14:tracePt t="90880" x="3911600" y="2241550"/>
          <p14:tracePt t="90894" x="3924300" y="2241550"/>
          <p14:tracePt t="90912" x="3949700" y="2241550"/>
          <p14:tracePt t="90928" x="3968750" y="2235200"/>
          <p14:tracePt t="90945" x="3975100" y="2235200"/>
          <p14:tracePt t="90962" x="3981450" y="2235200"/>
          <p14:tracePt t="90979" x="4000500" y="2235200"/>
          <p14:tracePt t="90995" x="4019550" y="2235200"/>
          <p14:tracePt t="91011" x="4057650" y="2235200"/>
          <p14:tracePt t="91028" x="4089400" y="2235200"/>
          <p14:tracePt t="91045" x="4121150" y="2235200"/>
          <p14:tracePt t="91061" x="4146550" y="2235200"/>
          <p14:tracePt t="91079" x="4165600" y="2235200"/>
          <p14:tracePt t="91095" x="4171950" y="2235200"/>
          <p14:tracePt t="91112" x="4184650" y="2235200"/>
          <p14:tracePt t="91128" x="4197350" y="2235200"/>
          <p14:tracePt t="91145" x="4222750" y="2235200"/>
          <p14:tracePt t="91150" x="4229100" y="2235200"/>
          <p14:tracePt t="91161" x="4254500" y="2241550"/>
          <p14:tracePt t="91178" x="4292600" y="2247900"/>
          <p14:tracePt t="91180" x="4298950" y="2254250"/>
          <p14:tracePt t="91196" x="4337050" y="2260600"/>
          <p14:tracePt t="91212" x="4368800" y="2273300"/>
          <p14:tracePt t="91228" x="4413250" y="2286000"/>
          <p14:tracePt t="91245" x="4476750" y="2305050"/>
          <p14:tracePt t="91261" x="4584700" y="2336800"/>
          <p14:tracePt t="91279" x="4730750" y="2381250"/>
          <p14:tracePt t="91295" x="4813300" y="2438400"/>
          <p14:tracePt t="91311" x="4902200" y="2470150"/>
          <p14:tracePt t="91328" x="4984750" y="2508250"/>
          <p14:tracePt t="91345" x="5035550" y="2533650"/>
          <p14:tracePt t="91361" x="5073650" y="2559050"/>
          <p14:tracePt t="91379" x="5118100" y="2603500"/>
          <p14:tracePt t="91395" x="5156200" y="2654300"/>
          <p14:tracePt t="91411" x="5194300" y="2711450"/>
          <p14:tracePt t="91428" x="5226050" y="2781300"/>
          <p14:tracePt t="91445" x="5264150" y="2882900"/>
          <p14:tracePt t="91461" x="5295900" y="2933700"/>
          <p14:tracePt t="91479" x="5321300" y="3003550"/>
          <p14:tracePt t="91495" x="5353050" y="3092450"/>
          <p14:tracePt t="91511" x="5378450" y="3175000"/>
          <p14:tracePt t="91528" x="5403850" y="3314700"/>
          <p14:tracePt t="91545" x="5461000" y="3460750"/>
          <p14:tracePt t="91561" x="5530850" y="3613150"/>
          <p14:tracePt t="91578" x="5588000" y="3759200"/>
          <p14:tracePt t="91595" x="5638800" y="3886200"/>
          <p14:tracePt t="91611" x="5664200" y="4000500"/>
          <p14:tracePt t="91628" x="5702300" y="4140200"/>
          <p14:tracePt t="91645" x="5753100" y="4324350"/>
          <p14:tracePt t="91661" x="5822950" y="4508500"/>
          <p14:tracePt t="91666" x="5842000" y="4546600"/>
          <p14:tracePt t="91679" x="5905500" y="4699000"/>
          <p14:tracePt t="91695" x="5956300" y="4813300"/>
          <p14:tracePt t="91711" x="5994400" y="4883150"/>
          <p14:tracePt t="91728" x="6019800" y="4940300"/>
          <p14:tracePt t="91745" x="6032500" y="4978400"/>
          <p14:tracePt t="91761" x="6057900" y="5041900"/>
          <p14:tracePt t="91778" x="6115050" y="5118100"/>
          <p14:tracePt t="91795" x="6191250" y="5187950"/>
          <p14:tracePt t="91811" x="6248400" y="5219700"/>
          <p14:tracePt t="91828" x="6299200" y="5232400"/>
          <p14:tracePt t="91845" x="6324600" y="5238750"/>
          <p14:tracePt t="91861" x="6343650" y="5238750"/>
          <p14:tracePt t="91878" x="6356350" y="5238750"/>
          <p14:tracePt t="91957" x="6362700" y="5238750"/>
          <p14:tracePt t="91962" x="6362700" y="5232400"/>
          <p14:tracePt t="91977" x="6369050" y="5226050"/>
          <p14:tracePt t="91994" x="6369050" y="5219700"/>
          <p14:tracePt t="92097" x="6369050" y="5213350"/>
          <p14:tracePt t="92121" x="6362700" y="5213350"/>
          <p14:tracePt t="92129" x="6362700" y="5207000"/>
          <p14:tracePt t="92134" x="6356350" y="5200650"/>
          <p14:tracePt t="92145" x="6343650" y="5187950"/>
          <p14:tracePt t="92161" x="6337300" y="5181600"/>
          <p14:tracePt t="92167" x="6337300" y="5168900"/>
          <p14:tracePt t="92178" x="6330950" y="5156200"/>
          <p14:tracePt t="92195" x="6311900" y="5124450"/>
          <p14:tracePt t="92211" x="6311900" y="5105400"/>
          <p14:tracePt t="92227" x="6292850" y="5073650"/>
          <p14:tracePt t="92244" x="6286500" y="5054600"/>
          <p14:tracePt t="92260" x="6273800" y="5048250"/>
          <p14:tracePt t="92277" x="6273800" y="5041900"/>
          <p14:tracePt t="92530" x="6273800" y="5035550"/>
          <p14:tracePt t="92537" x="6273800" y="5029200"/>
          <p14:tracePt t="92544" x="6273800" y="5022850"/>
          <p14:tracePt t="92561" x="6273800" y="5010150"/>
          <p14:tracePt t="92578" x="6273800" y="4991100"/>
          <p14:tracePt t="92595" x="6273800" y="4965700"/>
          <p14:tracePt t="92611" x="6273800" y="4946650"/>
          <p14:tracePt t="92628" x="6273800" y="4927600"/>
          <p14:tracePt t="92644" x="6273800" y="4914900"/>
          <p14:tracePt t="92661" x="6273800" y="4902200"/>
          <p14:tracePt t="92678" x="6273800" y="4895850"/>
          <p14:tracePt t="92695" x="6273800" y="4883150"/>
          <p14:tracePt t="92711" x="6280150" y="4876800"/>
          <p14:tracePt t="92728" x="6286500" y="4876800"/>
          <p14:tracePt t="92744" x="6292850" y="4876800"/>
          <p14:tracePt t="92761" x="6292850" y="4870450"/>
          <p14:tracePt t="92778" x="6299200" y="4870450"/>
          <p14:tracePt t="92865" x="6299200" y="4864100"/>
          <p14:tracePt t="92882" x="6305550" y="4864100"/>
          <p14:tracePt t="92889" x="6311900" y="4864100"/>
          <p14:tracePt t="92895" x="6330950" y="4851400"/>
          <p14:tracePt t="92911" x="6362700" y="4826000"/>
          <p14:tracePt t="92928" x="6400800" y="4800600"/>
          <p14:tracePt t="92944" x="6426200" y="4775200"/>
          <p14:tracePt t="92961" x="6445250" y="4756150"/>
          <p14:tracePt t="92977" x="6445250" y="4749800"/>
          <p14:tracePt t="92994" x="6451600" y="4749800"/>
          <p14:tracePt t="93169" x="6451600" y="4756150"/>
          <p14:tracePt t="93174" x="6451600" y="4762500"/>
          <p14:tracePt t="93181" x="6451600" y="4781550"/>
          <p14:tracePt t="93195" x="6451600" y="4813300"/>
          <p14:tracePt t="93211" x="6451600" y="4851400"/>
          <p14:tracePt t="93228" x="6451600" y="4889500"/>
          <p14:tracePt t="93244" x="6451600" y="4908550"/>
          <p14:tracePt t="93261" x="6451600" y="4927600"/>
          <p14:tracePt t="93277" x="6451600" y="4933950"/>
          <p14:tracePt t="93294" x="6451600" y="4946650"/>
          <p14:tracePt t="93482" x="6457950" y="4946650"/>
          <p14:tracePt t="93489" x="6457950" y="4953000"/>
          <p14:tracePt t="93505" x="6457950" y="4959350"/>
          <p14:tracePt t="93514" x="6457950" y="4965700"/>
          <p14:tracePt t="93527" x="6457950" y="4972050"/>
          <p14:tracePt t="93605" x="6464300" y="4972050"/>
          <p14:tracePt t="93789" x="6470650" y="4972050"/>
          <p14:tracePt t="93795" x="6470650" y="4959350"/>
          <p14:tracePt t="93811" x="6464300" y="4933950"/>
          <p14:tracePt t="93827" x="6445250" y="4908550"/>
          <p14:tracePt t="93844" x="6432550" y="4895850"/>
          <p14:tracePt t="93860" x="6419850" y="4876800"/>
          <p14:tracePt t="93877" x="6407150" y="4864100"/>
          <p14:tracePt t="93894" x="6400800" y="4845050"/>
          <p14:tracePt t="93911" x="6381750" y="4787900"/>
          <p14:tracePt t="93927" x="6362700" y="4730750"/>
          <p14:tracePt t="93944" x="6337300" y="4686300"/>
          <p14:tracePt t="93960" x="6324600" y="4654550"/>
          <p14:tracePt t="93977" x="6318250" y="4635500"/>
          <p14:tracePt t="93994" x="6318250" y="4622800"/>
          <p14:tracePt t="94011" x="6318250" y="4597400"/>
          <p14:tracePt t="94027" x="6330950" y="4565650"/>
          <p14:tracePt t="94044" x="6369050" y="4533900"/>
          <p14:tracePt t="94060" x="6457950" y="4502150"/>
          <p14:tracePt t="94077" x="6572250" y="4464050"/>
          <p14:tracePt t="94094" x="6680200" y="4438650"/>
          <p14:tracePt t="94111" x="6788150" y="4419600"/>
          <p14:tracePt t="94127" x="6845300" y="4419600"/>
          <p14:tracePt t="94144" x="6870700" y="4419600"/>
          <p14:tracePt t="94160" x="6896100" y="4419600"/>
          <p14:tracePt t="94177" x="6915150" y="4419600"/>
          <p14:tracePt t="94194" x="6921500" y="4419600"/>
          <p14:tracePt t="94211" x="6940550" y="4419600"/>
          <p14:tracePt t="94227" x="6953250" y="4419600"/>
          <p14:tracePt t="94244" x="6965950" y="4419600"/>
          <p14:tracePt t="94261" x="6991350" y="4419600"/>
          <p14:tracePt t="94277" x="7035800" y="4394200"/>
          <p14:tracePt t="94294" x="7086600" y="4387850"/>
          <p14:tracePt t="94311" x="7156450" y="4368800"/>
          <p14:tracePt t="94327" x="7226300" y="4349750"/>
          <p14:tracePt t="94344" x="7302500" y="4330700"/>
          <p14:tracePt t="94360" x="7346950" y="4318000"/>
          <p14:tracePt t="94377" x="7359650" y="4311650"/>
          <p14:tracePt t="94394" x="7366000" y="4305300"/>
          <p14:tracePt t="94411" x="7372350" y="4305300"/>
          <p14:tracePt t="94427" x="7378700" y="4305300"/>
          <p14:tracePt t="94454" x="7378700" y="4298950"/>
          <p14:tracePt t="94463" x="7378700" y="4286250"/>
          <p14:tracePt t="94477" x="7366000" y="4286250"/>
          <p14:tracePt t="94494" x="7353300" y="4273550"/>
          <p14:tracePt t="94510" x="7340600" y="4273550"/>
          <p14:tracePt t="94527" x="7315200" y="4267200"/>
          <p14:tracePt t="94544" x="7296150" y="4260850"/>
          <p14:tracePt t="94560" x="7283450" y="4260850"/>
          <p14:tracePt t="94577" x="7270750" y="4260850"/>
          <p14:tracePt t="94594" x="7245350" y="4260850"/>
          <p14:tracePt t="94611" x="7207250" y="4260850"/>
          <p14:tracePt t="94627" x="7143750" y="4267200"/>
          <p14:tracePt t="94644" x="7054850" y="4279900"/>
          <p14:tracePt t="94660" x="6959600" y="4279900"/>
          <p14:tracePt t="94677" x="6883400" y="4279900"/>
          <p14:tracePt t="94694" x="6832600" y="4273550"/>
          <p14:tracePt t="94699" x="6819900" y="4273550"/>
          <p14:tracePt t="94711" x="6807200" y="4273550"/>
          <p14:tracePt t="94727" x="6800850" y="4273550"/>
          <p14:tracePt t="94857" x="6794500" y="4273550"/>
          <p14:tracePt t="94865" x="6788150" y="4273550"/>
          <p14:tracePt t="94877" x="6781800" y="4273550"/>
          <p14:tracePt t="94894" x="6769100" y="4273550"/>
          <p14:tracePt t="94973" x="6775450" y="4273550"/>
          <p14:tracePt t="94979" x="6794500" y="4273550"/>
          <p14:tracePt t="94994" x="6838950" y="4279900"/>
          <p14:tracePt t="95011" x="6908800" y="4279900"/>
          <p14:tracePt t="95027" x="6965950" y="4279900"/>
          <p14:tracePt t="95044" x="7004050" y="4279900"/>
          <p14:tracePt t="95060" x="7042150" y="4279900"/>
          <p14:tracePt t="95077" x="7067550" y="4279900"/>
          <p14:tracePt t="95094" x="7073900" y="4279900"/>
          <p14:tracePt t="95112" x="7080250" y="4279900"/>
          <p14:tracePt t="95127" x="7086600" y="4279900"/>
          <p14:tracePt t="95143" x="7092950" y="4279900"/>
          <p14:tracePt t="95160" x="7105650" y="4273550"/>
          <p14:tracePt t="95177" x="7131050" y="4273550"/>
          <p14:tracePt t="95193" x="7156450" y="4273550"/>
          <p14:tracePt t="95209" x="7188200" y="4273550"/>
          <p14:tracePt t="95213" x="7200900" y="4273550"/>
          <p14:tracePt t="95226" x="7213600" y="4273550"/>
          <p14:tracePt t="95243" x="7226300" y="4273550"/>
          <p14:tracePt t="95260" x="7232650" y="4273550"/>
          <p14:tracePt t="95571" x="7239000" y="4273550"/>
          <p14:tracePt t="95591" x="7245350" y="4273550"/>
          <p14:tracePt t="95619" x="7251700" y="4273550"/>
          <p14:tracePt t="95643" x="7258050" y="4273550"/>
          <p14:tracePt t="95668" x="7264400" y="4273550"/>
          <p14:tracePt t="95692" x="7270750" y="4273550"/>
          <p14:tracePt t="95719" x="7277100" y="4273550"/>
          <p14:tracePt t="95807" x="7283450" y="4273550"/>
          <p14:tracePt t="96231" x="7289800" y="4273550"/>
          <p14:tracePt t="96236" x="7296150" y="4273550"/>
          <p14:tracePt t="96246" x="7302500" y="4273550"/>
          <p14:tracePt t="96259" x="7315200" y="4273550"/>
          <p14:tracePt t="96275" x="7327900" y="4279900"/>
          <p14:tracePt t="96292" x="7340600" y="4292600"/>
          <p14:tracePt t="96310" x="7346950" y="4298950"/>
          <p14:tracePt t="96326" x="7353300" y="4298950"/>
          <p14:tracePt t="96360" x="7359650" y="4305300"/>
          <p14:tracePt t="96532" x="7353300" y="4305300"/>
          <p14:tracePt t="96537" x="7346950" y="4305300"/>
          <p14:tracePt t="96548" x="7340600" y="4305300"/>
          <p14:tracePt t="96559" x="7334250" y="4305300"/>
          <p14:tracePt t="96576" x="7327900" y="4305300"/>
          <p14:tracePt t="96593" x="7321550" y="4305300"/>
          <p14:tracePt t="96724" x="7315200" y="4305300"/>
          <p14:tracePt t="96729" x="7315200" y="4311650"/>
          <p14:tracePt t="96745" x="7315200" y="4318000"/>
          <p14:tracePt t="97100" x="7315200" y="4324350"/>
          <p14:tracePt t="97111" x="7308850" y="4330700"/>
          <p14:tracePt t="97159" x="7302500" y="4330700"/>
          <p14:tracePt t="97175" x="7302500" y="4337050"/>
          <p14:tracePt t="97184" x="7296150" y="4337050"/>
          <p14:tracePt t="97196" x="7296150" y="4343400"/>
          <p14:tracePt t="97219" x="7289800" y="4343400"/>
          <p14:tracePt t="99036" x="7283450" y="4349750"/>
          <p14:tracePt t="99048" x="7283450" y="4356100"/>
          <p14:tracePt t="99212" x="7277100" y="4362450"/>
          <p14:tracePt t="99223" x="7277100" y="4368800"/>
          <p14:tracePt t="101147" x="7270750" y="4368800"/>
          <p14:tracePt t="101227" x="7270750" y="4375150"/>
          <p14:tracePt t="118537" x="7264400" y="4375150"/>
          <p14:tracePt t="118543" x="7251700" y="4362450"/>
          <p14:tracePt t="118552" x="7239000" y="4356100"/>
          <p14:tracePt t="118569" x="7200900" y="4311650"/>
          <p14:tracePt t="118585" x="7137400" y="4222750"/>
          <p14:tracePt t="118603" x="7016750" y="4095750"/>
          <p14:tracePt t="118619" x="6870700" y="3987800"/>
          <p14:tracePt t="118636" x="6711950" y="3873500"/>
          <p14:tracePt t="118652" x="6559550" y="3771900"/>
          <p14:tracePt t="118669" x="6413500" y="3695700"/>
          <p14:tracePt t="118686" x="6273800" y="3638550"/>
          <p14:tracePt t="118691" x="6210300" y="3606800"/>
          <p14:tracePt t="118703" x="6134100" y="3575050"/>
          <p14:tracePt t="118719" x="6038850" y="3536950"/>
          <p14:tracePt t="118736" x="5969000" y="3517900"/>
          <p14:tracePt t="118752" x="5911850" y="3492500"/>
          <p14:tracePt t="118769" x="5854700" y="3473450"/>
          <p14:tracePt t="118785" x="5803900" y="3467100"/>
          <p14:tracePt t="118801" x="5746750" y="3448050"/>
          <p14:tracePt t="118817" x="5708650" y="3448050"/>
          <p14:tracePt t="118835" x="5657850" y="3435350"/>
          <p14:tracePt t="118851" x="5607050" y="3422650"/>
          <p14:tracePt t="118869" x="5562600" y="3422650"/>
          <p14:tracePt t="118885" x="5511800" y="3403600"/>
          <p14:tracePt t="118902" x="5454650" y="3390900"/>
          <p14:tracePt t="118904" x="5441950" y="3384550"/>
          <p14:tracePt t="118919" x="5372100" y="3365500"/>
          <p14:tracePt t="118935" x="5283200" y="3359150"/>
          <p14:tracePt t="118952" x="5213350" y="3346450"/>
          <p14:tracePt t="118969" x="5162550" y="3327400"/>
          <p14:tracePt t="118985" x="5137150" y="3314700"/>
          <p14:tracePt t="119002" x="5130800" y="3308350"/>
          <p14:tracePt t="119019" x="5124450" y="3302000"/>
          <p14:tracePt t="119035" x="5124450" y="3289300"/>
          <p14:tracePt t="119069" x="5124450" y="3276600"/>
          <p14:tracePt t="119086" x="5124450" y="3263900"/>
          <p14:tracePt t="119102" x="5124450" y="3257550"/>
          <p14:tracePt t="119119" x="5124450" y="3251200"/>
          <p14:tracePt t="119151" x="5124450" y="3244850"/>
          <p14:tracePt t="119542" x="5118100" y="3244850"/>
          <p14:tracePt t="119557" x="5111750" y="3244850"/>
          <p14:tracePt t="119563" x="5105400" y="3238500"/>
          <p14:tracePt t="119571" x="5099050" y="3225800"/>
          <p14:tracePt t="119585" x="5092700" y="3213100"/>
          <p14:tracePt t="119602" x="5073650" y="3187700"/>
          <p14:tracePt t="119619" x="5041900" y="3155950"/>
          <p14:tracePt t="119635" x="5016500" y="3117850"/>
          <p14:tracePt t="119652" x="5003800" y="3073400"/>
          <p14:tracePt t="119668" x="4978400" y="3028950"/>
          <p14:tracePt t="119685" x="4965700" y="3003550"/>
          <p14:tracePt t="119691" x="4959350" y="2984500"/>
          <p14:tracePt t="119702" x="4953000" y="2965450"/>
          <p14:tracePt t="119719" x="4940300" y="2940050"/>
          <p14:tracePt t="119735" x="4921250" y="2921000"/>
          <p14:tracePt t="119752" x="4921250" y="2908300"/>
          <p14:tracePt t="119768" x="4914900" y="2895600"/>
          <p14:tracePt t="119785" x="4902200" y="2882900"/>
          <p14:tracePt t="119802" x="4902200" y="2876550"/>
          <p14:tracePt t="119818" x="4895850" y="2870200"/>
          <p14:tracePt t="119835" x="4895850" y="2863850"/>
          <p14:tracePt t="119852" x="4895850" y="2857500"/>
          <p14:tracePt t="120138" x="4895850" y="2851150"/>
          <p14:tracePt t="120143" x="4889500" y="2832100"/>
          <p14:tracePt t="120152" x="4883150" y="2813050"/>
          <p14:tracePt t="120168" x="4851400" y="2762250"/>
          <p14:tracePt t="120185" x="4813300" y="2692400"/>
          <p14:tracePt t="120202" x="4762500" y="2616200"/>
          <p14:tracePt t="120208" x="4730750" y="2584450"/>
          <p14:tracePt t="120219" x="4679950" y="2520950"/>
          <p14:tracePt t="120235" x="4622800" y="2451100"/>
          <p14:tracePt t="120252" x="4572000" y="2400300"/>
          <p14:tracePt t="120268" x="4483100" y="2336800"/>
          <p14:tracePt t="120285" x="4394200" y="2279650"/>
          <p14:tracePt t="120302" x="4292600" y="2203450"/>
          <p14:tracePt t="120319" x="4159250" y="2089150"/>
          <p14:tracePt t="120335" x="4051300" y="2006600"/>
          <p14:tracePt t="120352" x="3911600" y="1911350"/>
          <p14:tracePt t="120368" x="3784600" y="1822450"/>
          <p14:tracePt t="120385" x="3613150" y="1701800"/>
          <p14:tracePt t="120402" x="3448050" y="1593850"/>
          <p14:tracePt t="120419" x="3282950" y="1498600"/>
          <p14:tracePt t="120435" x="3155950" y="1428750"/>
          <p14:tracePt t="120452" x="3048000" y="1358900"/>
          <p14:tracePt t="120468" x="2914650" y="1295400"/>
          <p14:tracePt t="120485" x="2774950" y="1238250"/>
          <p14:tracePt t="120502" x="2622550" y="1193800"/>
          <p14:tracePt t="120519" x="2444750" y="1143000"/>
          <p14:tracePt t="120535" x="2336800" y="1104900"/>
          <p14:tracePt t="120552" x="2241550" y="1060450"/>
          <p14:tracePt t="120568" x="2127250" y="1016000"/>
          <p14:tracePt t="120585" x="2000250" y="952500"/>
          <p14:tracePt t="120602" x="1898650" y="889000"/>
          <p14:tracePt t="120619" x="1803400" y="831850"/>
          <p14:tracePt t="120635" x="1765300" y="793750"/>
          <p14:tracePt t="120652" x="1733550" y="742950"/>
          <p14:tracePt t="120668" x="1714500" y="692150"/>
          <p14:tracePt t="120685" x="1701800" y="641350"/>
          <p14:tracePt t="120701" x="1689100" y="615950"/>
          <p14:tracePt t="120719" x="1676400" y="584200"/>
          <p14:tracePt t="120736" x="1657350" y="546100"/>
          <p14:tracePt t="120752" x="1644650" y="514350"/>
          <p14:tracePt t="120769" x="1625600" y="495300"/>
          <p14:tracePt t="120785" x="1612900" y="476250"/>
          <p14:tracePt t="120802" x="1612900" y="463550"/>
          <p14:tracePt t="120819" x="1600200" y="444500"/>
          <p14:tracePt t="120835" x="1587500" y="419100"/>
          <p14:tracePt t="120851" x="1562100" y="381000"/>
          <p14:tracePt t="120868" x="1530350" y="349250"/>
          <p14:tracePt t="120885" x="1511300" y="330200"/>
          <p14:tracePt t="120901" x="1504950" y="317500"/>
          <p14:tracePt t="120919" x="1504950" y="298450"/>
          <p14:tracePt t="120936" x="1504950" y="279400"/>
          <p14:tracePt t="120951" x="1504950" y="254000"/>
          <p14:tracePt t="120967" x="1504950" y="234950"/>
          <p14:tracePt t="120984" x="1504950" y="222250"/>
          <p14:tracePt t="121000" x="1504950" y="209550"/>
          <p14:tracePt t="121017" x="1504950" y="203200"/>
          <p14:tracePt t="121137" x="1504950" y="196850"/>
          <p14:tracePt t="121142" x="1504950" y="190500"/>
          <p14:tracePt t="121151" x="1504950" y="184150"/>
          <p14:tracePt t="121168" x="1498600" y="177800"/>
          <p14:tracePt t="121185" x="1492250" y="165100"/>
          <p14:tracePt t="121201" x="1473200" y="152400"/>
          <p14:tracePt t="121218" x="1460500" y="139700"/>
          <p14:tracePt t="121223" x="1460500" y="133350"/>
          <p14:tracePt t="121235" x="1441450" y="127000"/>
          <p14:tracePt t="121251" x="1441450" y="120650"/>
          <p14:tracePt t="121268" x="1435100" y="120650"/>
          <p14:tracePt t="121362" x="1428750" y="114300"/>
          <p14:tracePt t="121397" x="1422400" y="114300"/>
          <p14:tracePt t="121403" x="1409700" y="114300"/>
          <p14:tracePt t="121418" x="1403350" y="114300"/>
          <p14:tracePt t="121435" x="1390650" y="107950"/>
          <p14:tracePt t="121451" x="1377950" y="107950"/>
          <p14:tracePt t="121629" x="1371600" y="107950"/>
          <p14:tracePt t="121635" x="1358900" y="107950"/>
          <p14:tracePt t="121651" x="1346200" y="95250"/>
          <p14:tracePt t="121668" x="1333500" y="88900"/>
          <p14:tracePt t="121701" x="1327150" y="88900"/>
          <p14:tracePt t="121718" x="1314450" y="88900"/>
          <p14:tracePt t="121735" x="1308100" y="88900"/>
          <p14:tracePt t="123384" x="1206500" y="76200"/>
          <p14:tracePt t="123599" x="1206500" y="82550"/>
          <p14:tracePt t="123607" x="1212850" y="88900"/>
          <p14:tracePt t="123617" x="1219200" y="101600"/>
          <p14:tracePt t="123634" x="1231900" y="120650"/>
          <p14:tracePt t="123651" x="1250950" y="133350"/>
          <p14:tracePt t="123667" x="1270000" y="171450"/>
          <p14:tracePt t="123684" x="1270000" y="196850"/>
          <p14:tracePt t="123701" x="1289050" y="254000"/>
          <p14:tracePt t="123717" x="1308100" y="298450"/>
          <p14:tracePt t="123734" x="1327150" y="342900"/>
          <p14:tracePt t="123750" x="1346200" y="393700"/>
          <p14:tracePt t="123767" x="1358900" y="438150"/>
          <p14:tracePt t="123784" x="1371600" y="4699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8645" y="263345"/>
            <a:ext cx="5280377" cy="1325563"/>
          </a:xfrm>
        </p:spPr>
        <p:txBody>
          <a:bodyPr/>
          <a:lstStyle/>
          <a:p>
            <a:r>
              <a:rPr lang="en-US" dirty="0" smtClean="0">
                <a:solidFill>
                  <a:schemeClr val="bg1"/>
                </a:solidFill>
              </a:rPr>
              <a:t>Drive-By Download</a:t>
            </a:r>
            <a:endParaRPr lang="en-US" dirty="0">
              <a:solidFill>
                <a:schemeClr val="bg1"/>
              </a:solidFill>
            </a:endParaRPr>
          </a:p>
        </p:txBody>
      </p:sp>
      <p:sp>
        <p:nvSpPr>
          <p:cNvPr id="3" name="Content Placeholder 2"/>
          <p:cNvSpPr>
            <a:spLocks noGrp="1"/>
          </p:cNvSpPr>
          <p:nvPr>
            <p:ph idx="1"/>
          </p:nvPr>
        </p:nvSpPr>
        <p:spPr/>
        <p:txBody>
          <a:bodyPr/>
          <a:lstStyle/>
          <a:p>
            <a:r>
              <a:rPr lang="en-US" dirty="0" smtClean="0"/>
              <a:t>Code is downloaded, installed, and executed on a computer without the user’s knowledge</a:t>
            </a:r>
          </a:p>
          <a:p>
            <a:r>
              <a:rPr lang="en-US" dirty="0" smtClean="0"/>
              <a:t>May be the result of clickjacking, fake code, program download substitution, etc.</a:t>
            </a:r>
            <a:endParaRPr lang="en-US" dirty="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16</a:t>
            </a:fld>
            <a:endParaRPr lang="en-US">
              <a:latin typeface="Arial"/>
            </a:endParaRPr>
          </a:p>
        </p:txBody>
      </p:sp>
      <p:pic>
        <p:nvPicPr>
          <p:cNvPr id="5" name="Picture 4" descr="fig04-14.t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6496" y="4189433"/>
            <a:ext cx="8507506" cy="1279033"/>
          </a:xfrm>
          <a:prstGeom prst="rect">
            <a:avLst/>
          </a:prstGeom>
        </p:spPr>
      </p:pic>
    </p:spTree>
    <p:extLst>
      <p:ext uri="{BB962C8B-B14F-4D97-AF65-F5344CB8AC3E}">
        <p14:creationId xmlns:p14="http://schemas.microsoft.com/office/powerpoint/2010/main" val="134268180"/>
      </p:ext>
    </p:extLst>
  </p:cSld>
  <p:clrMapOvr>
    <a:masterClrMapping/>
  </p:clrMapOvr>
  <mc:AlternateContent xmlns:mc="http://schemas.openxmlformats.org/markup-compatibility/2006" xmlns:p14="http://schemas.microsoft.com/office/powerpoint/2010/main">
    <mc:Choice Requires="p14">
      <p:transition spd="slow" p14:dur="2000" advTm="75952"/>
    </mc:Choice>
    <mc:Fallback xmlns="">
      <p:transition spd="slow" advTm="7595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623" y="161925"/>
            <a:ext cx="6206066" cy="1325563"/>
          </a:xfrm>
        </p:spPr>
        <p:txBody>
          <a:bodyPr/>
          <a:lstStyle/>
          <a:p>
            <a:r>
              <a:rPr lang="en-US" dirty="0" smtClean="0">
                <a:solidFill>
                  <a:schemeClr val="bg1"/>
                </a:solidFill>
              </a:rPr>
              <a:t>Cross-Site Scripting (XSS)</a:t>
            </a:r>
            <a:endParaRPr lang="en-US" dirty="0">
              <a:solidFill>
                <a:schemeClr val="bg1"/>
              </a:solidFill>
            </a:endParaRPr>
          </a:p>
        </p:txBody>
      </p:sp>
      <p:sp>
        <p:nvSpPr>
          <p:cNvPr id="3" name="Content Placeholder 2"/>
          <p:cNvSpPr>
            <a:spLocks noGrp="1"/>
          </p:cNvSpPr>
          <p:nvPr>
            <p:ph idx="1"/>
          </p:nvPr>
        </p:nvSpPr>
        <p:spPr/>
        <p:txBody>
          <a:bodyPr/>
          <a:lstStyle/>
          <a:p>
            <a:pPr>
              <a:lnSpc>
                <a:spcPct val="150000"/>
              </a:lnSpc>
            </a:pPr>
            <a:r>
              <a:rPr lang="en-US" dirty="0" smtClean="0"/>
              <a:t>Tricking a client or server into executing scripted code by including the code in data inputs</a:t>
            </a:r>
          </a:p>
          <a:p>
            <a:pPr>
              <a:lnSpc>
                <a:spcPct val="150000"/>
              </a:lnSpc>
            </a:pPr>
            <a:r>
              <a:rPr lang="en-US" dirty="0"/>
              <a:t>S</a:t>
            </a:r>
            <a:r>
              <a:rPr lang="en-US" dirty="0" smtClean="0"/>
              <a:t>cripts and HTML tags are encoded as plaintext just like user inputs, so they can take over web pages similar to the way buffer overflow attacks can take over programs</a:t>
            </a:r>
            <a:endParaRPr lang="en-US" dirty="0"/>
          </a:p>
          <a:p>
            <a:endParaRPr lang="en-US" dirty="0" smtClean="0"/>
          </a:p>
          <a:p>
            <a:endParaRPr lang="en-US" dirty="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17</a:t>
            </a:fld>
            <a:endParaRPr lang="en-US">
              <a:latin typeface="Arial"/>
            </a:endParaRPr>
          </a:p>
        </p:txBody>
      </p:sp>
    </p:spTree>
    <p:extLst>
      <p:ext uri="{BB962C8B-B14F-4D97-AF65-F5344CB8AC3E}">
        <p14:creationId xmlns:p14="http://schemas.microsoft.com/office/powerpoint/2010/main" val="1909598172"/>
      </p:ext>
    </p:extLst>
  </p:cSld>
  <p:clrMapOvr>
    <a:masterClrMapping/>
  </p:clrMapOvr>
  <mc:AlternateContent xmlns:mc="http://schemas.openxmlformats.org/markup-compatibility/2006" xmlns:p14="http://schemas.microsoft.com/office/powerpoint/2010/main">
    <mc:Choice Requires="p14">
      <p:transition spd="slow" p14:dur="2000" advTm="98362"/>
    </mc:Choice>
    <mc:Fallback xmlns="">
      <p:transition spd="slow" advTm="9836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4778" y="116770"/>
            <a:ext cx="10515600" cy="1325563"/>
          </a:xfrm>
        </p:spPr>
        <p:txBody>
          <a:bodyPr/>
          <a:lstStyle/>
          <a:p>
            <a:r>
              <a:rPr lang="en-US" dirty="0" smtClean="0">
                <a:solidFill>
                  <a:schemeClr val="bg1"/>
                </a:solidFill>
              </a:rPr>
              <a:t>SQL Injection</a:t>
            </a:r>
            <a:endParaRPr lang="en-US" dirty="0">
              <a:solidFill>
                <a:schemeClr val="bg1"/>
              </a:solidFill>
            </a:endParaRPr>
          </a:p>
        </p:txBody>
      </p:sp>
      <p:sp>
        <p:nvSpPr>
          <p:cNvPr id="3" name="Content Placeholder 2"/>
          <p:cNvSpPr>
            <a:spLocks noGrp="1"/>
          </p:cNvSpPr>
          <p:nvPr>
            <p:ph idx="1"/>
          </p:nvPr>
        </p:nvSpPr>
        <p:spPr/>
        <p:txBody>
          <a:bodyPr>
            <a:normAutofit fontScale="92500" lnSpcReduction="10000"/>
          </a:bodyPr>
          <a:lstStyle/>
          <a:p>
            <a:r>
              <a:rPr lang="en-US" dirty="0" smtClean="0"/>
              <a:t>Injecting SQL code into an exchange between an application and its database server</a:t>
            </a:r>
          </a:p>
          <a:p>
            <a:r>
              <a:rPr lang="en-US" dirty="0" smtClean="0"/>
              <a:t>Example:</a:t>
            </a:r>
          </a:p>
          <a:p>
            <a:pPr lvl="1"/>
            <a:r>
              <a:rPr lang="en-US" dirty="0" smtClean="0"/>
              <a:t>Loading an SQL query into a variable, taking the value of </a:t>
            </a:r>
            <a:r>
              <a:rPr lang="en-US" dirty="0" err="1" smtClean="0"/>
              <a:t>acctNum</a:t>
            </a:r>
            <a:r>
              <a:rPr lang="en-US" dirty="0" smtClean="0"/>
              <a:t> from an arbitrary user input field:</a:t>
            </a:r>
          </a:p>
          <a:p>
            <a:pPr lvl="1"/>
            <a:r>
              <a:rPr lang="en-US" sz="1600" dirty="0">
                <a:latin typeface="Courier New"/>
                <a:cs typeface="Courier New"/>
              </a:rPr>
              <a:t>QUERY = "SELECT * FROM trans WHERE acct = '" + </a:t>
            </a:r>
            <a:r>
              <a:rPr lang="en-US" sz="1600" dirty="0" err="1">
                <a:latin typeface="Courier New"/>
                <a:cs typeface="Courier New"/>
              </a:rPr>
              <a:t>acctNum</a:t>
            </a:r>
            <a:r>
              <a:rPr lang="en-US" sz="1600" dirty="0">
                <a:latin typeface="Courier New"/>
                <a:cs typeface="Courier New"/>
              </a:rPr>
              <a:t> + " '; "</a:t>
            </a:r>
          </a:p>
          <a:p>
            <a:pPr lvl="1"/>
            <a:r>
              <a:rPr lang="en-US" dirty="0" smtClean="0">
                <a:cs typeface="Courier New"/>
              </a:rPr>
              <a:t>The same query with malicious user input:</a:t>
            </a:r>
          </a:p>
          <a:p>
            <a:pPr lvl="1"/>
            <a:r>
              <a:rPr lang="en-US" sz="1600" dirty="0">
                <a:latin typeface="Courier New"/>
                <a:cs typeface="Courier New"/>
              </a:rPr>
              <a:t>QUERY = "SELECT * FROM trans WHERE acct = '2468' OR '1'='1'; </a:t>
            </a:r>
            <a:r>
              <a:rPr lang="en-US" sz="1600" dirty="0" smtClean="0">
                <a:latin typeface="Courier New"/>
                <a:cs typeface="Courier New"/>
              </a:rPr>
              <a:t>“</a:t>
            </a:r>
          </a:p>
          <a:p>
            <a:pPr lvl="1"/>
            <a:endParaRPr lang="en-US" sz="1600" dirty="0">
              <a:latin typeface="Courier New"/>
              <a:cs typeface="Courier New"/>
            </a:endParaRPr>
          </a:p>
          <a:p>
            <a:pPr lvl="1"/>
            <a:endParaRPr lang="en-US" sz="1600" dirty="0">
              <a:latin typeface="Courier New"/>
              <a:cs typeface="Courier New"/>
            </a:endParaRPr>
          </a:p>
          <a:p>
            <a:pPr marL="0" indent="0">
              <a:buNone/>
            </a:pPr>
            <a:r>
              <a:rPr lang="en-US" dirty="0" smtClean="0"/>
              <a:t>The result of this example attack is that the application returns the entire account</a:t>
            </a:r>
            <a:r>
              <a:rPr lang="en-US" baseline="0" dirty="0" smtClean="0"/>
              <a:t>s table from the database.</a:t>
            </a:r>
            <a:endParaRPr lang="en-US" dirty="0" smtClean="0"/>
          </a:p>
          <a:p>
            <a:pPr marL="0" indent="0">
              <a:buNone/>
            </a:pPr>
            <a:endParaRPr lang="en-US" dirty="0">
              <a:cs typeface="Courier New"/>
            </a:endParaRPr>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18</a:t>
            </a:fld>
            <a:endParaRPr lang="en-US">
              <a:latin typeface="Arial"/>
            </a:endParaRPr>
          </a:p>
        </p:txBody>
      </p:sp>
    </p:spTree>
    <p:extLst>
      <p:ext uri="{BB962C8B-B14F-4D97-AF65-F5344CB8AC3E}">
        <p14:creationId xmlns:p14="http://schemas.microsoft.com/office/powerpoint/2010/main" val="1166304904"/>
      </p:ext>
    </p:extLst>
  </p:cSld>
  <p:clrMapOvr>
    <a:masterClrMapping/>
  </p:clrMapOvr>
  <mc:AlternateContent xmlns:mc="http://schemas.openxmlformats.org/markup-compatibility/2006" xmlns:p14="http://schemas.microsoft.com/office/powerpoint/2010/main">
    <mc:Choice Requires="p14">
      <p:transition spd="slow" p14:dur="2000" advTm="152819"/>
    </mc:Choice>
    <mc:Fallback xmlns="">
      <p:transition spd="slow" advTm="15281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956" y="48017"/>
            <a:ext cx="5551311" cy="1325563"/>
          </a:xfrm>
        </p:spPr>
        <p:txBody>
          <a:bodyPr/>
          <a:lstStyle/>
          <a:p>
            <a:r>
              <a:rPr lang="en-US" dirty="0" smtClean="0">
                <a:solidFill>
                  <a:schemeClr val="bg1"/>
                </a:solidFill>
              </a:rPr>
              <a:t>Dot-Dot-Slash</a:t>
            </a:r>
            <a:endParaRPr lang="en-US" dirty="0">
              <a:solidFill>
                <a:schemeClr val="bg1"/>
              </a:solidFill>
            </a:endParaRPr>
          </a:p>
        </p:txBody>
      </p:sp>
      <p:sp>
        <p:nvSpPr>
          <p:cNvPr id="3" name="Content Placeholder 2"/>
          <p:cNvSpPr>
            <a:spLocks noGrp="1"/>
          </p:cNvSpPr>
          <p:nvPr>
            <p:ph idx="1"/>
          </p:nvPr>
        </p:nvSpPr>
        <p:spPr/>
        <p:txBody>
          <a:bodyPr/>
          <a:lstStyle/>
          <a:p>
            <a:pPr>
              <a:lnSpc>
                <a:spcPct val="100000"/>
              </a:lnSpc>
            </a:pPr>
            <a:r>
              <a:rPr lang="en-US" dirty="0" smtClean="0"/>
              <a:t>Also known as “directory traversal,” this is when attackers use the term “../” to access files that are on the target web server but not meant to be accessed from outside</a:t>
            </a:r>
          </a:p>
          <a:p>
            <a:pPr>
              <a:lnSpc>
                <a:spcPct val="100000"/>
              </a:lnSpc>
            </a:pPr>
            <a:r>
              <a:rPr lang="en-US" dirty="0" smtClean="0"/>
              <a:t>Most commonly entered into the URL bar but may also be combined with other attacks, such as XSS (</a:t>
            </a:r>
            <a:r>
              <a:rPr lang="en-US" dirty="0"/>
              <a:t>Cross-Site </a:t>
            </a:r>
            <a:r>
              <a:rPr lang="en-US" dirty="0" smtClean="0"/>
              <a:t>Scripting) </a:t>
            </a:r>
            <a:r>
              <a:rPr lang="en-US" dirty="0" smtClean="0">
                <a:solidFill>
                  <a:schemeClr val="bg1"/>
                </a:solidFill>
              </a:rPr>
              <a:t>)</a:t>
            </a:r>
            <a:endParaRPr lang="en-US" dirty="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19</a:t>
            </a:fld>
            <a:endParaRPr lang="en-US">
              <a:latin typeface="Arial"/>
            </a:endParaRPr>
          </a:p>
        </p:txBody>
      </p:sp>
      <p:pic>
        <p:nvPicPr>
          <p:cNvPr id="5" name="Picture 4" descr="Screen Shot 2015-09-06 at 4.26.47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0188" y="4339059"/>
            <a:ext cx="8326718" cy="547351"/>
          </a:xfrm>
          <a:prstGeom prst="rect">
            <a:avLst/>
          </a:prstGeom>
        </p:spPr>
      </p:pic>
    </p:spTree>
    <p:extLst>
      <p:ext uri="{BB962C8B-B14F-4D97-AF65-F5344CB8AC3E}">
        <p14:creationId xmlns:p14="http://schemas.microsoft.com/office/powerpoint/2010/main" val="2709864977"/>
      </p:ext>
    </p:extLst>
  </p:cSld>
  <p:clrMapOvr>
    <a:masterClrMapping/>
  </p:clrMapOvr>
  <mc:AlternateContent xmlns:mc="http://schemas.openxmlformats.org/markup-compatibility/2006" xmlns:p14="http://schemas.microsoft.com/office/powerpoint/2010/main">
    <mc:Choice Requires="p14">
      <p:transition spd="slow" p14:dur="2000" advTm="83800"/>
    </mc:Choice>
    <mc:Fallback xmlns="">
      <p:transition spd="slow" advTm="838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067" y="263345"/>
            <a:ext cx="6138333" cy="1325563"/>
          </a:xfrm>
        </p:spPr>
        <p:txBody>
          <a:bodyPr/>
          <a:lstStyle/>
          <a:p>
            <a:r>
              <a:rPr lang="en-US" dirty="0" smtClean="0">
                <a:solidFill>
                  <a:schemeClr val="bg1"/>
                </a:solidFill>
              </a:rPr>
              <a:t>Server-Side Include (SSI)</a:t>
            </a:r>
            <a:endParaRPr lang="en-US" dirty="0">
              <a:solidFill>
                <a:schemeClr val="bg1"/>
              </a:solidFill>
            </a:endParaRPr>
          </a:p>
        </p:txBody>
      </p:sp>
      <p:sp>
        <p:nvSpPr>
          <p:cNvPr id="3" name="Content Placeholder 2"/>
          <p:cNvSpPr>
            <a:spLocks noGrp="1"/>
          </p:cNvSpPr>
          <p:nvPr>
            <p:ph idx="1"/>
          </p:nvPr>
        </p:nvSpPr>
        <p:spPr/>
        <p:txBody>
          <a:bodyPr/>
          <a:lstStyle/>
          <a:p>
            <a:r>
              <a:rPr lang="en-US" dirty="0" smtClean="0"/>
              <a:t>SSI is an interpreted server-side scripting language that can be used for basic web server directives, such as including files and executing commands</a:t>
            </a:r>
          </a:p>
          <a:p>
            <a:r>
              <a:rPr lang="en-US" dirty="0" smtClean="0"/>
              <a:t>As is the case with XSS, some websites are vulnerable to allowing users to execute SSI directives through text input</a:t>
            </a:r>
            <a:endParaRPr lang="en-US" dirty="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20</a:t>
            </a:fld>
            <a:endParaRPr lang="en-US">
              <a:latin typeface="Arial"/>
            </a:endParaRPr>
          </a:p>
        </p:txBody>
      </p:sp>
      <p:pic>
        <p:nvPicPr>
          <p:cNvPr id="5" name="Picture 4" descr="Screen Shot 2015-09-06 at 4.27.11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1677" y="4363568"/>
            <a:ext cx="4686300" cy="431800"/>
          </a:xfrm>
          <a:prstGeom prst="rect">
            <a:avLst/>
          </a:prstGeom>
        </p:spPr>
      </p:pic>
    </p:spTree>
    <p:extLst>
      <p:ext uri="{BB962C8B-B14F-4D97-AF65-F5344CB8AC3E}">
        <p14:creationId xmlns:p14="http://schemas.microsoft.com/office/powerpoint/2010/main" val="3158605536"/>
      </p:ext>
    </p:extLst>
  </p:cSld>
  <p:clrMapOvr>
    <a:masterClrMapping/>
  </p:clrMapOvr>
  <mc:AlternateContent xmlns:mc="http://schemas.openxmlformats.org/markup-compatibility/2006" xmlns:p14="http://schemas.microsoft.com/office/powerpoint/2010/main">
    <mc:Choice Requires="p14">
      <p:transition spd="slow" p14:dur="2000" advTm="119516"/>
    </mc:Choice>
    <mc:Fallback xmlns="">
      <p:transition spd="slow" advTm="11951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5444" y="139348"/>
            <a:ext cx="7097889" cy="1325563"/>
          </a:xfrm>
        </p:spPr>
        <p:txBody>
          <a:bodyPr/>
          <a:lstStyle/>
          <a:p>
            <a:r>
              <a:rPr lang="en-US" dirty="0" smtClean="0">
                <a:solidFill>
                  <a:schemeClr val="bg1"/>
                </a:solidFill>
              </a:rPr>
              <a:t>Countermeasures to Injections</a:t>
            </a:r>
            <a:endParaRPr lang="en-US" dirty="0">
              <a:solidFill>
                <a:schemeClr val="bg1"/>
              </a:solidFill>
            </a:endParaRPr>
          </a:p>
        </p:txBody>
      </p:sp>
      <p:sp>
        <p:nvSpPr>
          <p:cNvPr id="3" name="Content Placeholder 2"/>
          <p:cNvSpPr>
            <a:spLocks noGrp="1"/>
          </p:cNvSpPr>
          <p:nvPr>
            <p:ph idx="1"/>
          </p:nvPr>
        </p:nvSpPr>
        <p:spPr/>
        <p:txBody>
          <a:bodyPr/>
          <a:lstStyle/>
          <a:p>
            <a:r>
              <a:rPr lang="en-US" dirty="0" smtClean="0"/>
              <a:t>Filter and sanitize all user input</a:t>
            </a:r>
          </a:p>
          <a:p>
            <a:pPr lvl="1"/>
            <a:r>
              <a:rPr lang="en-US" dirty="0" smtClean="0"/>
              <a:t>Need to account for every potentially valid encoding</a:t>
            </a:r>
          </a:p>
          <a:p>
            <a:r>
              <a:rPr lang="en-US" dirty="0" smtClean="0"/>
              <a:t>Make no assumptions about the range of possible user  inputs—trust nothing, check everything</a:t>
            </a:r>
          </a:p>
          <a:p>
            <a:r>
              <a:rPr lang="en-US" dirty="0" smtClean="0"/>
              <a:t>Use access control mechanisms on backend servers, such as “stored procedures”</a:t>
            </a:r>
          </a:p>
          <a:p>
            <a:r>
              <a:rPr lang="en-US" dirty="0"/>
              <a:t>Stored procedures effectively separate SQL code from SQL data, thus preventing most SQL injection attacks.</a:t>
            </a:r>
          </a:p>
          <a:p>
            <a:endParaRPr lang="en-US" dirty="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21</a:t>
            </a:fld>
            <a:endParaRPr lang="en-US">
              <a:latin typeface="Arial"/>
            </a:endParaRPr>
          </a:p>
        </p:txBody>
      </p:sp>
    </p:spTree>
    <p:extLst>
      <p:ext uri="{BB962C8B-B14F-4D97-AF65-F5344CB8AC3E}">
        <p14:creationId xmlns:p14="http://schemas.microsoft.com/office/powerpoint/2010/main" val="1359054922"/>
      </p:ext>
    </p:extLst>
  </p:cSld>
  <p:clrMapOvr>
    <a:masterClrMapping/>
  </p:clrMapOvr>
  <mc:AlternateContent xmlns:mc="http://schemas.openxmlformats.org/markup-compatibility/2006" xmlns:p14="http://schemas.microsoft.com/office/powerpoint/2010/main">
    <mc:Choice Requires="p14">
      <p:transition spd="slow" p14:dur="2000" advTm="173359"/>
    </mc:Choice>
    <mc:Fallback xmlns="">
      <p:transition spd="slow" advTm="17335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8645" y="263345"/>
            <a:ext cx="4230511" cy="1325563"/>
          </a:xfrm>
        </p:spPr>
        <p:txBody>
          <a:bodyPr/>
          <a:lstStyle/>
          <a:p>
            <a:r>
              <a:rPr lang="en-US" dirty="0" smtClean="0">
                <a:solidFill>
                  <a:schemeClr val="bg1"/>
                </a:solidFill>
              </a:rPr>
              <a:t>Email Spam</a:t>
            </a:r>
            <a:endParaRPr lang="en-US" dirty="0">
              <a:solidFill>
                <a:schemeClr val="bg1"/>
              </a:solidFill>
            </a:endParaRPr>
          </a:p>
        </p:txBody>
      </p:sp>
      <p:sp>
        <p:nvSpPr>
          <p:cNvPr id="3" name="Content Placeholder 2"/>
          <p:cNvSpPr>
            <a:spLocks noGrp="1"/>
          </p:cNvSpPr>
          <p:nvPr>
            <p:ph idx="1"/>
          </p:nvPr>
        </p:nvSpPr>
        <p:spPr/>
        <p:txBody>
          <a:bodyPr>
            <a:normAutofit fontScale="92500" lnSpcReduction="20000"/>
          </a:bodyPr>
          <a:lstStyle/>
          <a:p>
            <a:r>
              <a:rPr lang="en-US" dirty="0" smtClean="0"/>
              <a:t>Experts estimate that 60% to 90% of all email is spam</a:t>
            </a:r>
          </a:p>
          <a:p>
            <a:r>
              <a:rPr lang="en-US" dirty="0" smtClean="0"/>
              <a:t>Types of spam:</a:t>
            </a:r>
          </a:p>
          <a:p>
            <a:pPr lvl="1"/>
            <a:r>
              <a:rPr lang="en-US" dirty="0" smtClean="0"/>
              <a:t>Advertising</a:t>
            </a:r>
          </a:p>
          <a:p>
            <a:pPr lvl="2"/>
            <a:r>
              <a:rPr lang="en-US" dirty="0" smtClean="0"/>
              <a:t>Pharmaceuticals</a:t>
            </a:r>
          </a:p>
          <a:p>
            <a:pPr lvl="2"/>
            <a:r>
              <a:rPr lang="en-US" dirty="0" smtClean="0"/>
              <a:t>Stocks</a:t>
            </a:r>
          </a:p>
          <a:p>
            <a:pPr lvl="1"/>
            <a:r>
              <a:rPr lang="en-US" dirty="0" smtClean="0"/>
              <a:t>Malicious code</a:t>
            </a:r>
          </a:p>
          <a:p>
            <a:pPr lvl="1"/>
            <a:r>
              <a:rPr lang="en-US" dirty="0" smtClean="0"/>
              <a:t>Links for malicious websites</a:t>
            </a:r>
          </a:p>
          <a:p>
            <a:r>
              <a:rPr lang="en-US" dirty="0" smtClean="0"/>
              <a:t>Spam countermeasures</a:t>
            </a:r>
          </a:p>
          <a:p>
            <a:pPr lvl="1"/>
            <a:r>
              <a:rPr lang="en-US" dirty="0" smtClean="0"/>
              <a:t>Laws against spam exist but are generally ineffective</a:t>
            </a:r>
          </a:p>
          <a:p>
            <a:pPr lvl="1"/>
            <a:r>
              <a:rPr lang="en-US" dirty="0" smtClean="0"/>
              <a:t>Email filters have become very effective for most spam</a:t>
            </a:r>
          </a:p>
          <a:p>
            <a:pPr lvl="1"/>
            <a:r>
              <a:rPr lang="en-US" dirty="0" smtClean="0"/>
              <a:t>Internet service providers use volume limitations to make spammers’ jobs more difficult</a:t>
            </a:r>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22</a:t>
            </a:fld>
            <a:endParaRPr lang="en-US">
              <a:latin typeface="Arial"/>
            </a:endParaRPr>
          </a:p>
        </p:txBody>
      </p:sp>
    </p:spTree>
    <p:extLst>
      <p:ext uri="{BB962C8B-B14F-4D97-AF65-F5344CB8AC3E}">
        <p14:creationId xmlns:p14="http://schemas.microsoft.com/office/powerpoint/2010/main" val="807638479"/>
      </p:ext>
    </p:extLst>
  </p:cSld>
  <p:clrMapOvr>
    <a:masterClrMapping/>
  </p:clrMapOvr>
  <mc:AlternateContent xmlns:mc="http://schemas.openxmlformats.org/markup-compatibility/2006" xmlns:p14="http://schemas.microsoft.com/office/powerpoint/2010/main">
    <mc:Choice Requires="p14">
      <p:transition spd="slow" p14:dur="2000" advTm="144042"/>
    </mc:Choice>
    <mc:Fallback xmlns="">
      <p:transition spd="slow" advTm="14404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4777" y="193391"/>
            <a:ext cx="3790245" cy="1325563"/>
          </a:xfrm>
        </p:spPr>
        <p:txBody>
          <a:bodyPr/>
          <a:lstStyle/>
          <a:p>
            <a:r>
              <a:rPr lang="en-US" dirty="0" smtClean="0">
                <a:solidFill>
                  <a:schemeClr val="bg1"/>
                </a:solidFill>
              </a:rPr>
              <a:t>Phishing</a:t>
            </a:r>
            <a:endParaRPr lang="en-US" dirty="0">
              <a:solidFill>
                <a:schemeClr val="bg1"/>
              </a:solidFill>
            </a:endParaRPr>
          </a:p>
        </p:txBody>
      </p:sp>
      <p:sp>
        <p:nvSpPr>
          <p:cNvPr id="3" name="Content Placeholder 2"/>
          <p:cNvSpPr>
            <a:spLocks noGrp="1"/>
          </p:cNvSpPr>
          <p:nvPr>
            <p:ph idx="1"/>
          </p:nvPr>
        </p:nvSpPr>
        <p:spPr>
          <a:xfrm>
            <a:off x="1874164" y="1825625"/>
            <a:ext cx="4718547" cy="4057292"/>
          </a:xfrm>
        </p:spPr>
        <p:txBody>
          <a:bodyPr/>
          <a:lstStyle/>
          <a:p>
            <a:r>
              <a:rPr lang="en-US" dirty="0" smtClean="0"/>
              <a:t>A message that tries to trick a victim into providing private information or taking some other unsafe action</a:t>
            </a:r>
          </a:p>
          <a:p>
            <a:r>
              <a:rPr lang="en-US" dirty="0" smtClean="0"/>
              <a:t>Spear phishing: A targeted attack that is personalized to a particular recipient or set of recipients</a:t>
            </a:r>
            <a:endParaRPr lang="en-US" dirty="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23</a:t>
            </a:fld>
            <a:endParaRPr lang="en-US">
              <a:latin typeface="Arial"/>
            </a:endParaRPr>
          </a:p>
        </p:txBody>
      </p:sp>
      <p:pic>
        <p:nvPicPr>
          <p:cNvPr id="5" name="Picture 4" descr="fig04-16.t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3586" y="1518954"/>
            <a:ext cx="4331049" cy="4257377"/>
          </a:xfrm>
          <a:prstGeom prst="rect">
            <a:avLst/>
          </a:prstGeom>
        </p:spPr>
      </p:pic>
    </p:spTree>
    <p:extLst>
      <p:ext uri="{BB962C8B-B14F-4D97-AF65-F5344CB8AC3E}">
        <p14:creationId xmlns:p14="http://schemas.microsoft.com/office/powerpoint/2010/main" val="2706653772"/>
      </p:ext>
    </p:extLst>
  </p:cSld>
  <p:clrMapOvr>
    <a:masterClrMapping/>
  </p:clrMapOvr>
  <mc:AlternateContent xmlns:mc="http://schemas.openxmlformats.org/markup-compatibility/2006" xmlns:p14="http://schemas.microsoft.com/office/powerpoint/2010/main">
    <mc:Choice Requires="p14">
      <p:transition spd="slow" p14:dur="2000" advTm="151348"/>
    </mc:Choice>
    <mc:Fallback xmlns="">
      <p:transition spd="slow" advTm="15134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356" y="263345"/>
            <a:ext cx="5336822" cy="1325563"/>
          </a:xfrm>
        </p:spPr>
        <p:txBody>
          <a:bodyPr/>
          <a:lstStyle/>
          <a:p>
            <a:r>
              <a:rPr lang="en-US" dirty="0" smtClean="0">
                <a:solidFill>
                  <a:schemeClr val="bg1"/>
                </a:solidFill>
              </a:rPr>
              <a:t>Countermeasures</a:t>
            </a:r>
            <a:endParaRPr lang="en-US" dirty="0">
              <a:solidFill>
                <a:schemeClr val="bg1"/>
              </a:solidFill>
            </a:endParaRPr>
          </a:p>
        </p:txBody>
      </p:sp>
      <p:sp>
        <p:nvSpPr>
          <p:cNvPr id="3" name="Content Placeholder 2"/>
          <p:cNvSpPr>
            <a:spLocks noGrp="1"/>
          </p:cNvSpPr>
          <p:nvPr>
            <p:ph idx="1"/>
          </p:nvPr>
        </p:nvSpPr>
        <p:spPr/>
        <p:txBody>
          <a:bodyPr/>
          <a:lstStyle/>
          <a:p>
            <a:r>
              <a:rPr lang="en-US" dirty="0" smtClean="0"/>
              <a:t>User education</a:t>
            </a:r>
          </a:p>
          <a:p>
            <a:pPr lvl="1">
              <a:lnSpc>
                <a:spcPct val="150000"/>
              </a:lnSpc>
            </a:pPr>
            <a:r>
              <a:rPr lang="en-US" dirty="0" smtClean="0"/>
              <a:t>Limited effectiveness and very subject to co-evolution with attacks</a:t>
            </a:r>
          </a:p>
          <a:p>
            <a:pPr lvl="1">
              <a:lnSpc>
                <a:spcPct val="150000"/>
              </a:lnSpc>
            </a:pPr>
            <a:r>
              <a:rPr lang="en-US" dirty="0" smtClean="0"/>
              <a:t>User education has become more scientific over the years,</a:t>
            </a:r>
            <a:r>
              <a:rPr lang="en-US" baseline="0" dirty="0" smtClean="0"/>
              <a:t> with products like </a:t>
            </a:r>
            <a:r>
              <a:rPr lang="en-US" baseline="0" dirty="0" err="1" smtClean="0"/>
              <a:t>PhishMe</a:t>
            </a:r>
            <a:r>
              <a:rPr lang="en-US" baseline="0" dirty="0" smtClean="0"/>
              <a:t> automating the user training process and focusing on the worst offenders. </a:t>
            </a:r>
          </a:p>
          <a:p>
            <a:pPr lvl="1">
              <a:lnSpc>
                <a:spcPct val="150000"/>
              </a:lnSpc>
            </a:pPr>
            <a:r>
              <a:rPr lang="en-US" baseline="0" dirty="0" smtClean="0"/>
              <a:t>PGP and S/MIME are both solutions for encrypting and signing email.</a:t>
            </a:r>
            <a:endParaRPr lang="en-US" dirty="0" smtClean="0"/>
          </a:p>
          <a:p>
            <a:pPr marL="457200" lvl="1" indent="0">
              <a:buNone/>
            </a:pPr>
            <a:endParaRPr lang="en-US" dirty="0" smtClean="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24</a:t>
            </a:fld>
            <a:endParaRPr lang="en-US">
              <a:latin typeface="Arial"/>
            </a:endParaRPr>
          </a:p>
        </p:txBody>
      </p:sp>
    </p:spTree>
    <p:extLst>
      <p:ext uri="{BB962C8B-B14F-4D97-AF65-F5344CB8AC3E}">
        <p14:creationId xmlns:p14="http://schemas.microsoft.com/office/powerpoint/2010/main" val="1722103160"/>
      </p:ext>
    </p:extLst>
  </p:cSld>
  <p:clrMapOvr>
    <a:masterClrMapping/>
  </p:clrMapOvr>
  <mc:AlternateContent xmlns:mc="http://schemas.openxmlformats.org/markup-compatibility/2006" xmlns:p14="http://schemas.microsoft.com/office/powerpoint/2010/main">
    <mc:Choice Requires="p14">
      <p:transition spd="slow" p14:dur="2000" advTm="119305"/>
    </mc:Choice>
    <mc:Fallback xmlns="">
      <p:transition spd="slow" advTm="11930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066" y="116770"/>
            <a:ext cx="4557890" cy="1325563"/>
          </a:xfrm>
        </p:spPr>
        <p:txBody>
          <a:bodyPr/>
          <a:lstStyle/>
          <a:p>
            <a:r>
              <a:rPr lang="en-US" b="1" dirty="0" smtClean="0">
                <a:solidFill>
                  <a:schemeClr val="bg1"/>
                </a:solidFill>
              </a:rPr>
              <a:t>Summary</a:t>
            </a:r>
            <a:endParaRPr lang="en-US" b="1" dirty="0">
              <a:solidFill>
                <a:schemeClr val="bg1"/>
              </a:solidFill>
            </a:endParaRPr>
          </a:p>
        </p:txBody>
      </p:sp>
      <p:sp>
        <p:nvSpPr>
          <p:cNvPr id="3" name="Content Placeholder 2"/>
          <p:cNvSpPr>
            <a:spLocks noGrp="1"/>
          </p:cNvSpPr>
          <p:nvPr>
            <p:ph idx="1"/>
          </p:nvPr>
        </p:nvSpPr>
        <p:spPr/>
        <p:txBody>
          <a:bodyPr/>
          <a:lstStyle/>
          <a:p>
            <a:r>
              <a:rPr lang="en-US" dirty="0" smtClean="0"/>
              <a:t>As web browsers have become a primary focus of users and taken on greater functionality, they’ve become a focus of many types of attack</a:t>
            </a:r>
          </a:p>
          <a:p>
            <a:r>
              <a:rPr lang="en-US" dirty="0" smtClean="0"/>
              <a:t>Browser and website weaknesses are often the results of some form of poor authentication</a:t>
            </a:r>
          </a:p>
          <a:p>
            <a:r>
              <a:rPr lang="en-US" dirty="0" smtClean="0"/>
              <a:t>Many attackers focus on tricking users with fake websites, misleading applications, and phishing emails</a:t>
            </a:r>
          </a:p>
          <a:p>
            <a:r>
              <a:rPr lang="en-US" dirty="0" smtClean="0"/>
              <a:t>On the server side, injection attacks are a key concern, and countermeasures to prevent them are critical</a:t>
            </a:r>
          </a:p>
          <a:p>
            <a:endParaRPr lang="en-US" dirty="0"/>
          </a:p>
        </p:txBody>
      </p:sp>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25</a:t>
            </a:fld>
            <a:endParaRPr lang="en-US">
              <a:latin typeface="Arial"/>
            </a:endParaRPr>
          </a:p>
        </p:txBody>
      </p:sp>
    </p:spTree>
    <p:extLst>
      <p:ext uri="{BB962C8B-B14F-4D97-AF65-F5344CB8AC3E}">
        <p14:creationId xmlns:p14="http://schemas.microsoft.com/office/powerpoint/2010/main" val="4074625359"/>
      </p:ext>
    </p:extLst>
  </p:cSld>
  <p:clrMapOvr>
    <a:masterClrMapping/>
  </p:clrMapOvr>
  <mc:AlternateContent xmlns:mc="http://schemas.openxmlformats.org/markup-compatibility/2006" xmlns:p14="http://schemas.microsoft.com/office/powerpoint/2010/main">
    <mc:Choice Requires="p14">
      <p:transition spd="slow" p14:dur="2000" advTm="145142"/>
    </mc:Choice>
    <mc:Fallback xmlns="">
      <p:transition spd="slow" advTm="14514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102555" y="161925"/>
            <a:ext cx="7549445" cy="1325563"/>
          </a:xfrm>
        </p:spPr>
        <p:txBody>
          <a:bodyPr/>
          <a:lstStyle/>
          <a:p>
            <a:r>
              <a:rPr lang="en-US" altLang="en-US" b="1" dirty="0">
                <a:solidFill>
                  <a:schemeClr val="bg1"/>
                </a:solidFill>
              </a:rPr>
              <a:t>Denial of Service Attacks Outline</a:t>
            </a:r>
          </a:p>
        </p:txBody>
      </p:sp>
      <p:sp>
        <p:nvSpPr>
          <p:cNvPr id="4099" name="Rectangle 3"/>
          <p:cNvSpPr>
            <a:spLocks noGrp="1" noChangeArrowheads="1"/>
          </p:cNvSpPr>
          <p:nvPr>
            <p:ph idx="1"/>
          </p:nvPr>
        </p:nvSpPr>
        <p:spPr/>
        <p:txBody>
          <a:bodyPr/>
          <a:lstStyle/>
          <a:p>
            <a:pPr eaLnBrk="1" hangingPunct="1">
              <a:lnSpc>
                <a:spcPct val="90000"/>
              </a:lnSpc>
            </a:pPr>
            <a:r>
              <a:rPr lang="en-US" altLang="en-US" dirty="0" smtClean="0"/>
              <a:t>Definition</a:t>
            </a:r>
          </a:p>
          <a:p>
            <a:pPr eaLnBrk="1" hangingPunct="1">
              <a:lnSpc>
                <a:spcPct val="200000"/>
              </a:lnSpc>
            </a:pPr>
            <a:r>
              <a:rPr lang="en-US" altLang="en-US" dirty="0" smtClean="0"/>
              <a:t>Point-to-point network denial of service</a:t>
            </a:r>
          </a:p>
          <a:p>
            <a:pPr eaLnBrk="1" hangingPunct="1">
              <a:lnSpc>
                <a:spcPct val="200000"/>
              </a:lnSpc>
            </a:pPr>
            <a:r>
              <a:rPr lang="en-US" altLang="en-US" dirty="0" smtClean="0"/>
              <a:t>Distributed denial of service attacks</a:t>
            </a:r>
          </a:p>
        </p:txBody>
      </p:sp>
      <p:sp>
        <p:nvSpPr>
          <p:cNvPr id="2" name="Slide Number Placeholder 1"/>
          <p:cNvSpPr>
            <a:spLocks noGrp="1"/>
          </p:cNvSpPr>
          <p:nvPr>
            <p:ph type="sldNum" sz="quarter" idx="4294967295"/>
          </p:nvPr>
        </p:nvSpPr>
        <p:spPr>
          <a:xfrm>
            <a:off x="9448800" y="6356350"/>
            <a:ext cx="2743200" cy="365125"/>
          </a:xfrm>
        </p:spPr>
        <p:txBody>
          <a:bodyPr/>
          <a:lstStyle/>
          <a:p>
            <a:fld id="{34E96B9C-1F14-4632-BD71-5AE55622474D}" type="slidenum">
              <a:rPr lang="en-US" smtClean="0"/>
              <a:t>26</a:t>
            </a:fld>
            <a:endParaRPr lang="en-US"/>
          </a:p>
        </p:txBody>
      </p:sp>
    </p:spTree>
    <p:extLst>
      <p:ext uri="{BB962C8B-B14F-4D97-AF65-F5344CB8AC3E}">
        <p14:creationId xmlns:p14="http://schemas.microsoft.com/office/powerpoint/2010/main" val="3737104767"/>
      </p:ext>
    </p:extLst>
  </p:cSld>
  <p:clrMapOvr>
    <a:masterClrMapping/>
  </p:clrMapOvr>
  <mc:AlternateContent xmlns:mc="http://schemas.openxmlformats.org/markup-compatibility/2006" xmlns:p14="http://schemas.microsoft.com/office/powerpoint/2010/main">
    <mc:Choice Requires="p14">
      <p:transition spd="slow" p14:dur="2000" advTm="52669"/>
    </mc:Choice>
    <mc:Fallback xmlns="">
      <p:transition spd="slow" advTm="5266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215444" y="139347"/>
            <a:ext cx="6499578" cy="1325563"/>
          </a:xfrm>
        </p:spPr>
        <p:txBody>
          <a:bodyPr/>
          <a:lstStyle/>
          <a:p>
            <a:pPr eaLnBrk="1" hangingPunct="1"/>
            <a:r>
              <a:rPr lang="en-US" altLang="en-US" sz="3600" dirty="0">
                <a:solidFill>
                  <a:schemeClr val="bg1"/>
                </a:solidFill>
              </a:rPr>
              <a:t>Denial of Service Attack Definition</a:t>
            </a:r>
          </a:p>
        </p:txBody>
      </p:sp>
      <p:sp>
        <p:nvSpPr>
          <p:cNvPr id="2437123" name="Rectangle 3"/>
          <p:cNvSpPr>
            <a:spLocks noGrp="1" noChangeArrowheads="1"/>
          </p:cNvSpPr>
          <p:nvPr>
            <p:ph idx="1"/>
          </p:nvPr>
        </p:nvSpPr>
        <p:spPr/>
        <p:txBody>
          <a:bodyPr>
            <a:normAutofit/>
          </a:bodyPr>
          <a:lstStyle/>
          <a:p>
            <a:pPr marL="609600" indent="-609600"/>
            <a:r>
              <a:rPr lang="en-US" dirty="0" err="1" smtClean="0"/>
              <a:t>DoS</a:t>
            </a:r>
            <a:r>
              <a:rPr lang="en-US" dirty="0" smtClean="0"/>
              <a:t> attacks are attempts to defeat a system’s availability,</a:t>
            </a:r>
          </a:p>
          <a:p>
            <a:pPr marL="0" indent="0">
              <a:buNone/>
            </a:pPr>
            <a:r>
              <a:rPr lang="en-US" altLang="en-US" dirty="0" smtClean="0"/>
              <a:t>an explicit attempt by attackers to prevent legitimate users of a service from using that service</a:t>
            </a:r>
          </a:p>
          <a:p>
            <a:pPr marL="609600" indent="-609600"/>
            <a:r>
              <a:rPr lang="en-US" altLang="en-US" dirty="0" smtClean="0"/>
              <a:t>Threat model  </a:t>
            </a:r>
            <a:endParaRPr lang="en-US" altLang="en-US" i="1" dirty="0" smtClean="0"/>
          </a:p>
          <a:p>
            <a:pPr marL="990600" lvl="1" indent="-533400"/>
            <a:r>
              <a:rPr lang="en-US" altLang="en-US" dirty="0" smtClean="0"/>
              <a:t>Consumption of network connectivity and/or bandwidth</a:t>
            </a:r>
          </a:p>
          <a:p>
            <a:pPr marL="990600" lvl="1" indent="-533400"/>
            <a:r>
              <a:rPr lang="en-US" altLang="en-US" dirty="0" smtClean="0"/>
              <a:t>Consumption of other resources, e.g. queue, CPU</a:t>
            </a:r>
          </a:p>
          <a:p>
            <a:pPr marL="990600" lvl="1" indent="-533400"/>
            <a:r>
              <a:rPr lang="en-US" altLang="en-US" dirty="0" smtClean="0"/>
              <a:t>Destruction or alteration of configuration information</a:t>
            </a:r>
          </a:p>
          <a:p>
            <a:pPr marL="1371600" lvl="2" indent="-457200"/>
            <a:r>
              <a:rPr lang="en-US" altLang="en-US" dirty="0" smtClean="0"/>
              <a:t>Malformed packets confuse an application, and cause it to freeze</a:t>
            </a:r>
          </a:p>
          <a:p>
            <a:pPr marL="457200" indent="512763"/>
            <a:r>
              <a:rPr lang="en-US" sz="2400" dirty="0"/>
              <a:t>Hardware or software </a:t>
            </a:r>
            <a:r>
              <a:rPr lang="en-US" sz="2400" dirty="0" smtClean="0"/>
              <a:t>failure</a:t>
            </a:r>
          </a:p>
          <a:p>
            <a:pPr marL="457200" indent="0">
              <a:buNone/>
            </a:pPr>
            <a:endParaRPr lang="en-US" sz="2400" dirty="0"/>
          </a:p>
          <a:p>
            <a:pPr marL="990600" lvl="1" indent="-533400"/>
            <a:endParaRPr lang="en-US" altLang="en-US" sz="2000" dirty="0"/>
          </a:p>
        </p:txBody>
      </p:sp>
      <p:sp>
        <p:nvSpPr>
          <p:cNvPr id="2" name="Slide Number Placeholder 1"/>
          <p:cNvSpPr>
            <a:spLocks noGrp="1"/>
          </p:cNvSpPr>
          <p:nvPr>
            <p:ph type="sldNum" sz="quarter" idx="4294967295"/>
          </p:nvPr>
        </p:nvSpPr>
        <p:spPr>
          <a:xfrm>
            <a:off x="9448800" y="6356350"/>
            <a:ext cx="2743200" cy="365125"/>
          </a:xfrm>
        </p:spPr>
        <p:txBody>
          <a:bodyPr/>
          <a:lstStyle/>
          <a:p>
            <a:fld id="{34E96B9C-1F14-4632-BD71-5AE55622474D}" type="slidenum">
              <a:rPr lang="en-US" smtClean="0"/>
              <a:t>27</a:t>
            </a:fld>
            <a:endParaRPr lang="en-US"/>
          </a:p>
        </p:txBody>
      </p:sp>
    </p:spTree>
    <p:custDataLst>
      <p:tags r:id="rId1"/>
    </p:custDataLst>
    <p:extLst>
      <p:ext uri="{BB962C8B-B14F-4D97-AF65-F5344CB8AC3E}">
        <p14:creationId xmlns:p14="http://schemas.microsoft.com/office/powerpoint/2010/main" val="1927798017"/>
      </p:ext>
    </p:extLst>
  </p:cSld>
  <p:clrMapOvr>
    <a:masterClrMapping/>
  </p:clrMapOvr>
  <mc:AlternateContent xmlns:mc="http://schemas.openxmlformats.org/markup-compatibility/2006" xmlns:p14="http://schemas.microsoft.com/office/powerpoint/2010/main">
    <mc:Choice Requires="p14">
      <p:transition spd="slow" p14:dur="2000" advTm="146996"/>
    </mc:Choice>
    <mc:Fallback xmlns="">
      <p:transition spd="slow" advTm="14699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37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371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43712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3712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43712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43712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43712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43712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2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type="title"/>
          </p:nvPr>
        </p:nvSpPr>
        <p:spPr>
          <a:xfrm>
            <a:off x="2159000" y="161925"/>
            <a:ext cx="7289800" cy="1325563"/>
          </a:xfrm>
        </p:spPr>
        <p:txBody>
          <a:bodyPr/>
          <a:lstStyle/>
          <a:p>
            <a:pPr eaLnBrk="1" hangingPunct="1"/>
            <a:r>
              <a:rPr lang="en-US" altLang="en-US" dirty="0" smtClean="0">
                <a:solidFill>
                  <a:schemeClr val="bg1"/>
                </a:solidFill>
              </a:rPr>
              <a:t>Two General Classes of Attacks</a:t>
            </a:r>
            <a:endParaRPr lang="en-US" altLang="en-US" sz="3200" i="1" dirty="0">
              <a:solidFill>
                <a:schemeClr val="bg1"/>
              </a:solidFill>
            </a:endParaRPr>
          </a:p>
        </p:txBody>
      </p:sp>
      <p:sp>
        <p:nvSpPr>
          <p:cNvPr id="8195" name="Rectangle 4"/>
          <p:cNvSpPr>
            <a:spLocks noGrp="1" noChangeArrowheads="1"/>
          </p:cNvSpPr>
          <p:nvPr>
            <p:ph idx="1"/>
          </p:nvPr>
        </p:nvSpPr>
        <p:spPr/>
        <p:txBody>
          <a:bodyPr/>
          <a:lstStyle/>
          <a:p>
            <a:pPr eaLnBrk="1" hangingPunct="1"/>
            <a:r>
              <a:rPr lang="en-US" altLang="en-US" dirty="0" smtClean="0"/>
              <a:t>Flooding Attacks</a:t>
            </a:r>
          </a:p>
          <a:p>
            <a:pPr lvl="1" eaLnBrk="1" hangingPunct="1"/>
            <a:r>
              <a:rPr lang="en-US" altLang="en-US" dirty="0" smtClean="0"/>
              <a:t>Point-to-point attacks: TCP/UDP/ICMP flooding, Smurf attacks</a:t>
            </a:r>
          </a:p>
          <a:p>
            <a:pPr lvl="1" eaLnBrk="1" hangingPunct="1"/>
            <a:r>
              <a:rPr lang="en-US" altLang="en-US" dirty="0" smtClean="0"/>
              <a:t>Distributed attacks: hierarchical structures</a:t>
            </a:r>
          </a:p>
          <a:p>
            <a:pPr eaLnBrk="1" hangingPunct="1"/>
            <a:r>
              <a:rPr lang="en-US" altLang="en-US" dirty="0" smtClean="0"/>
              <a:t>Corruption Attacks</a:t>
            </a:r>
          </a:p>
          <a:p>
            <a:pPr lvl="1" eaLnBrk="1" hangingPunct="1"/>
            <a:r>
              <a:rPr lang="en-US" altLang="en-US" dirty="0" smtClean="0"/>
              <a:t>Application/service specific</a:t>
            </a:r>
          </a:p>
        </p:txBody>
      </p:sp>
      <p:sp>
        <p:nvSpPr>
          <p:cNvPr id="2" name="Slide Number Placeholder 1"/>
          <p:cNvSpPr>
            <a:spLocks noGrp="1"/>
          </p:cNvSpPr>
          <p:nvPr>
            <p:ph type="sldNum" sz="quarter" idx="4294967295"/>
          </p:nvPr>
        </p:nvSpPr>
        <p:spPr>
          <a:xfrm>
            <a:off x="9448800" y="6356350"/>
            <a:ext cx="2743200" cy="365125"/>
          </a:xfrm>
        </p:spPr>
        <p:txBody>
          <a:bodyPr/>
          <a:lstStyle/>
          <a:p>
            <a:fld id="{34E96B9C-1F14-4632-BD71-5AE55622474D}" type="slidenum">
              <a:rPr lang="en-US" smtClean="0"/>
              <a:t>28</a:t>
            </a:fld>
            <a:endParaRPr lang="en-US"/>
          </a:p>
        </p:txBody>
      </p:sp>
    </p:spTree>
    <p:extLst>
      <p:ext uri="{BB962C8B-B14F-4D97-AF65-F5344CB8AC3E}">
        <p14:creationId xmlns:p14="http://schemas.microsoft.com/office/powerpoint/2010/main" val="798836468"/>
      </p:ext>
    </p:extLst>
  </p:cSld>
  <p:clrMapOvr>
    <a:masterClrMapping/>
  </p:clrMapOvr>
  <mc:AlternateContent xmlns:mc="http://schemas.openxmlformats.org/markup-compatibility/2006" xmlns:p14="http://schemas.microsoft.com/office/powerpoint/2010/main">
    <mc:Choice Requires="p14">
      <p:transition spd="slow" p14:dur="2000" advTm="59676"/>
    </mc:Choice>
    <mc:Fallback xmlns="">
      <p:transition spd="slow" advTm="5967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170289" y="151606"/>
            <a:ext cx="6802261" cy="1325563"/>
          </a:xfrm>
        </p:spPr>
        <p:txBody>
          <a:bodyPr/>
          <a:lstStyle/>
          <a:p>
            <a:pPr eaLnBrk="1" hangingPunct="1"/>
            <a:r>
              <a:rPr lang="en-US" altLang="en-US" dirty="0" smtClean="0">
                <a:solidFill>
                  <a:schemeClr val="bg1"/>
                </a:solidFill>
              </a:rPr>
              <a:t>Smurf </a:t>
            </a:r>
            <a:r>
              <a:rPr lang="en-US" altLang="en-US" dirty="0" err="1" smtClean="0">
                <a:solidFill>
                  <a:schemeClr val="bg1"/>
                </a:solidFill>
              </a:rPr>
              <a:t>DoS</a:t>
            </a:r>
            <a:r>
              <a:rPr lang="en-US" altLang="en-US" dirty="0" smtClean="0">
                <a:solidFill>
                  <a:schemeClr val="bg1"/>
                </a:solidFill>
              </a:rPr>
              <a:t> Attack</a:t>
            </a:r>
          </a:p>
        </p:txBody>
      </p:sp>
      <p:sp>
        <p:nvSpPr>
          <p:cNvPr id="2444291" name="Rectangle 3"/>
          <p:cNvSpPr>
            <a:spLocks noGrp="1" noChangeArrowheads="1"/>
          </p:cNvSpPr>
          <p:nvPr>
            <p:ph idx="1"/>
          </p:nvPr>
        </p:nvSpPr>
        <p:spPr>
          <a:xfrm>
            <a:off x="1341967" y="1676400"/>
            <a:ext cx="9965266" cy="4057292"/>
          </a:xfrm>
        </p:spPr>
        <p:txBody>
          <a:bodyPr>
            <a:normAutofit fontScale="92500" lnSpcReduction="10000"/>
          </a:bodyPr>
          <a:lstStyle/>
          <a:p>
            <a:pPr eaLnBrk="1" hangingPunct="1"/>
            <a:endParaRPr lang="en-US" altLang="en-US" dirty="0" smtClean="0"/>
          </a:p>
          <a:p>
            <a:pPr eaLnBrk="1" hangingPunct="1"/>
            <a:endParaRPr lang="en-US" altLang="en-US" dirty="0" smtClean="0"/>
          </a:p>
          <a:p>
            <a:pPr eaLnBrk="1" hangingPunct="1"/>
            <a:endParaRPr lang="en-US" altLang="en-US" dirty="0" smtClean="0"/>
          </a:p>
          <a:p>
            <a:pPr eaLnBrk="1" hangingPunct="1"/>
            <a:endParaRPr lang="en-US" altLang="en-US" dirty="0" smtClean="0"/>
          </a:p>
          <a:p>
            <a:pPr eaLnBrk="1" hangingPunct="1"/>
            <a:endParaRPr lang="en-US" altLang="en-US" dirty="0" smtClean="0"/>
          </a:p>
          <a:p>
            <a:r>
              <a:rPr lang="en-US" altLang="en-US" sz="2400" dirty="0" smtClean="0"/>
              <a:t>Send </a:t>
            </a:r>
            <a:r>
              <a:rPr lang="en-US" altLang="en-US" sz="2400" dirty="0"/>
              <a:t>ping request to </a:t>
            </a:r>
            <a:r>
              <a:rPr lang="en-US" altLang="en-US" sz="2400" dirty="0" err="1"/>
              <a:t>brdcst</a:t>
            </a:r>
            <a:r>
              <a:rPr lang="en-US" altLang="en-US" sz="2400" dirty="0"/>
              <a:t> </a:t>
            </a:r>
            <a:r>
              <a:rPr lang="en-US" altLang="en-US" sz="2400" dirty="0" err="1"/>
              <a:t>addr</a:t>
            </a:r>
            <a:r>
              <a:rPr lang="en-US" altLang="en-US" sz="2400" dirty="0"/>
              <a:t> (ICMP </a:t>
            </a:r>
            <a:r>
              <a:rPr lang="en-US" altLang="en-US" sz="2400" dirty="0" smtClean="0"/>
              <a:t>(</a:t>
            </a:r>
            <a:r>
              <a:rPr lang="en-US" sz="2400" dirty="0" smtClean="0"/>
              <a:t>Internet </a:t>
            </a:r>
            <a:r>
              <a:rPr lang="en-US" sz="2400" dirty="0"/>
              <a:t>Control Message </a:t>
            </a:r>
            <a:r>
              <a:rPr lang="en-US" sz="2400" dirty="0" smtClean="0"/>
              <a:t>Protocol)</a:t>
            </a:r>
            <a:r>
              <a:rPr lang="en-US" altLang="en-US" sz="2400" dirty="0" smtClean="0"/>
              <a:t> Echo </a:t>
            </a:r>
            <a:r>
              <a:rPr lang="en-US" altLang="en-US" sz="2400" dirty="0" err="1"/>
              <a:t>Req</a:t>
            </a:r>
            <a:r>
              <a:rPr lang="en-US" altLang="en-US" sz="2400" dirty="0"/>
              <a:t>) </a:t>
            </a:r>
          </a:p>
          <a:p>
            <a:pPr eaLnBrk="1" hangingPunct="1"/>
            <a:r>
              <a:rPr lang="en-US" altLang="en-US" sz="2400" dirty="0"/>
              <a:t>Lots of responses:</a:t>
            </a:r>
          </a:p>
          <a:p>
            <a:pPr lvl="1" eaLnBrk="1" hangingPunct="1"/>
            <a:r>
              <a:rPr lang="en-US" altLang="en-US" dirty="0" smtClean="0"/>
              <a:t>Every host on target network generates a ping reply (ICMP Echo Reply) to victim</a:t>
            </a:r>
          </a:p>
          <a:p>
            <a:pPr lvl="1" eaLnBrk="1" hangingPunct="1"/>
            <a:r>
              <a:rPr lang="en-US" altLang="en-US" dirty="0" smtClean="0"/>
              <a:t>Ping reply stream can overload victim</a:t>
            </a:r>
          </a:p>
          <a:p>
            <a:pPr lvl="1" eaLnBrk="1" hangingPunct="1"/>
            <a:endParaRPr lang="en-US" altLang="en-US" dirty="0" smtClean="0"/>
          </a:p>
        </p:txBody>
      </p:sp>
      <p:sp>
        <p:nvSpPr>
          <p:cNvPr id="2" name="Slide Number Placeholder 1"/>
          <p:cNvSpPr>
            <a:spLocks noGrp="1"/>
          </p:cNvSpPr>
          <p:nvPr>
            <p:ph type="sldNum" sz="quarter" idx="4294967295"/>
          </p:nvPr>
        </p:nvSpPr>
        <p:spPr>
          <a:xfrm>
            <a:off x="9448800" y="6356350"/>
            <a:ext cx="2743200" cy="365125"/>
          </a:xfrm>
        </p:spPr>
        <p:txBody>
          <a:bodyPr/>
          <a:lstStyle/>
          <a:p>
            <a:fld id="{34E96B9C-1F14-4632-BD71-5AE55622474D}" type="slidenum">
              <a:rPr lang="en-US" smtClean="0"/>
              <a:t>29</a:t>
            </a:fld>
            <a:endParaRPr lang="en-US"/>
          </a:p>
        </p:txBody>
      </p:sp>
      <p:sp>
        <p:nvSpPr>
          <p:cNvPr id="2444292" name="Text Box 4"/>
          <p:cNvSpPr txBox="1">
            <a:spLocks noChangeArrowheads="1"/>
          </p:cNvSpPr>
          <p:nvPr/>
        </p:nvSpPr>
        <p:spPr bwMode="auto">
          <a:xfrm>
            <a:off x="2482144" y="5600342"/>
            <a:ext cx="61785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kumimoji="1" lang="en-US" altLang="en-US" sz="2000" dirty="0">
                <a:latin typeface="Tahoma" panose="020B0604030504040204" pitchFamily="34" charset="0"/>
              </a:rPr>
              <a:t>Prevention: reject external packets to </a:t>
            </a:r>
            <a:r>
              <a:rPr kumimoji="1" lang="en-US" altLang="en-US" sz="2000" dirty="0" err="1">
                <a:latin typeface="Tahoma" panose="020B0604030504040204" pitchFamily="34" charset="0"/>
              </a:rPr>
              <a:t>brdcst</a:t>
            </a:r>
            <a:r>
              <a:rPr kumimoji="1" lang="en-US" altLang="en-US" sz="2000" dirty="0">
                <a:latin typeface="Tahoma" panose="020B0604030504040204" pitchFamily="34" charset="0"/>
              </a:rPr>
              <a:t> address.</a:t>
            </a:r>
          </a:p>
        </p:txBody>
      </p:sp>
      <p:pic>
        <p:nvPicPr>
          <p:cNvPr id="9221"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3016250"/>
            <a:ext cx="76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10200" y="3016250"/>
            <a:ext cx="76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24600" y="3016250"/>
            <a:ext cx="76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4" name="Rectangle 8"/>
          <p:cNvSpPr>
            <a:spLocks noChangeArrowheads="1"/>
          </p:cNvSpPr>
          <p:nvPr/>
        </p:nvSpPr>
        <p:spPr bwMode="auto">
          <a:xfrm>
            <a:off x="5181600" y="2057400"/>
            <a:ext cx="1600200" cy="457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lang="en-US" altLang="en-US" sz="2400">
                <a:solidFill>
                  <a:schemeClr val="bg2"/>
                </a:solidFill>
                <a:latin typeface="Tahoma" panose="020B0604030504040204" pitchFamily="34" charset="0"/>
              </a:rPr>
              <a:t>gateway</a:t>
            </a:r>
          </a:p>
        </p:txBody>
      </p:sp>
      <p:sp>
        <p:nvSpPr>
          <p:cNvPr id="9225" name="Line 9"/>
          <p:cNvSpPr>
            <a:spLocks noChangeShapeType="1"/>
          </p:cNvSpPr>
          <p:nvPr/>
        </p:nvSpPr>
        <p:spPr bwMode="auto">
          <a:xfrm>
            <a:off x="5943600" y="2514600"/>
            <a:ext cx="0" cy="5016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9226" name="Line 10"/>
          <p:cNvSpPr>
            <a:spLocks noChangeShapeType="1"/>
          </p:cNvSpPr>
          <p:nvPr/>
        </p:nvSpPr>
        <p:spPr bwMode="auto">
          <a:xfrm flipV="1">
            <a:off x="5105400" y="2743200"/>
            <a:ext cx="0" cy="2730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9227" name="Line 11"/>
          <p:cNvSpPr>
            <a:spLocks noChangeShapeType="1"/>
          </p:cNvSpPr>
          <p:nvPr/>
        </p:nvSpPr>
        <p:spPr bwMode="auto">
          <a:xfrm>
            <a:off x="5105400" y="2743200"/>
            <a:ext cx="16764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9228" name="Line 12"/>
          <p:cNvSpPr>
            <a:spLocks noChangeShapeType="1"/>
          </p:cNvSpPr>
          <p:nvPr/>
        </p:nvSpPr>
        <p:spPr bwMode="auto">
          <a:xfrm>
            <a:off x="6781800" y="2743200"/>
            <a:ext cx="0" cy="2730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pic>
        <p:nvPicPr>
          <p:cNvPr id="9229" name="Picture 1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7400" y="1676400"/>
            <a:ext cx="76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30" name="Text Box 14"/>
          <p:cNvSpPr txBox="1">
            <a:spLocks noChangeArrowheads="1"/>
          </p:cNvSpPr>
          <p:nvPr/>
        </p:nvSpPr>
        <p:spPr bwMode="auto">
          <a:xfrm>
            <a:off x="2025650" y="2254250"/>
            <a:ext cx="869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lang="en-US" altLang="en-US">
                <a:latin typeface="Tahoma" panose="020B0604030504040204" pitchFamily="34" charset="0"/>
              </a:rPr>
              <a:t>DoS</a:t>
            </a:r>
            <a:br>
              <a:rPr lang="en-US" altLang="en-US">
                <a:latin typeface="Tahoma" panose="020B0604030504040204" pitchFamily="34" charset="0"/>
              </a:rPr>
            </a:br>
            <a:r>
              <a:rPr lang="en-US" altLang="en-US">
                <a:latin typeface="Tahoma" panose="020B0604030504040204" pitchFamily="34" charset="0"/>
              </a:rPr>
              <a:t>Source</a:t>
            </a:r>
          </a:p>
        </p:txBody>
      </p:sp>
      <p:pic>
        <p:nvPicPr>
          <p:cNvPr id="9231" name="Picture 1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91600" y="1600200"/>
            <a:ext cx="76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32" name="Text Box 16"/>
          <p:cNvSpPr txBox="1">
            <a:spLocks noChangeArrowheads="1"/>
          </p:cNvSpPr>
          <p:nvPr/>
        </p:nvSpPr>
        <p:spPr bwMode="auto">
          <a:xfrm>
            <a:off x="8972550" y="2178050"/>
            <a:ext cx="844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lang="en-US" altLang="en-US">
                <a:latin typeface="Tahoma" panose="020B0604030504040204" pitchFamily="34" charset="0"/>
              </a:rPr>
              <a:t>DoS</a:t>
            </a:r>
            <a:br>
              <a:rPr lang="en-US" altLang="en-US">
                <a:latin typeface="Tahoma" panose="020B0604030504040204" pitchFamily="34" charset="0"/>
              </a:rPr>
            </a:br>
            <a:r>
              <a:rPr lang="en-US" altLang="en-US">
                <a:latin typeface="Tahoma" panose="020B0604030504040204" pitchFamily="34" charset="0"/>
              </a:rPr>
              <a:t>Target</a:t>
            </a:r>
          </a:p>
        </p:txBody>
      </p:sp>
      <p:sp>
        <p:nvSpPr>
          <p:cNvPr id="9233" name="Line 17"/>
          <p:cNvSpPr>
            <a:spLocks noChangeShapeType="1"/>
          </p:cNvSpPr>
          <p:nvPr/>
        </p:nvSpPr>
        <p:spPr bwMode="auto">
          <a:xfrm>
            <a:off x="2819400" y="1676400"/>
            <a:ext cx="2590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9234" name="Line 18"/>
          <p:cNvSpPr>
            <a:spLocks noChangeShapeType="1"/>
          </p:cNvSpPr>
          <p:nvPr/>
        </p:nvSpPr>
        <p:spPr bwMode="auto">
          <a:xfrm>
            <a:off x="5410200" y="1676400"/>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9235" name="Line 19"/>
          <p:cNvSpPr>
            <a:spLocks noChangeShapeType="1"/>
          </p:cNvSpPr>
          <p:nvPr/>
        </p:nvSpPr>
        <p:spPr bwMode="auto">
          <a:xfrm flipV="1">
            <a:off x="6477000" y="1676400"/>
            <a:ext cx="0" cy="3810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9236" name="Line 20"/>
          <p:cNvSpPr>
            <a:spLocks noChangeShapeType="1"/>
          </p:cNvSpPr>
          <p:nvPr/>
        </p:nvSpPr>
        <p:spPr bwMode="auto">
          <a:xfrm>
            <a:off x="6477000" y="1676400"/>
            <a:ext cx="27432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2444309" name="Text Box 21"/>
          <p:cNvSpPr txBox="1">
            <a:spLocks noChangeArrowheads="1"/>
          </p:cNvSpPr>
          <p:nvPr/>
        </p:nvSpPr>
        <p:spPr bwMode="auto">
          <a:xfrm>
            <a:off x="2973917" y="1768018"/>
            <a:ext cx="1930400" cy="981075"/>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lang="en-US" altLang="en-US">
                <a:latin typeface="Tahoma" panose="020B0604030504040204" pitchFamily="34" charset="0"/>
              </a:rPr>
              <a:t>1 ICMP Echo Req</a:t>
            </a:r>
            <a:br>
              <a:rPr lang="en-US" altLang="en-US">
                <a:latin typeface="Tahoma" panose="020B0604030504040204" pitchFamily="34" charset="0"/>
              </a:rPr>
            </a:br>
            <a:r>
              <a:rPr lang="en-US" altLang="en-US">
                <a:latin typeface="Tahoma" panose="020B0604030504040204" pitchFamily="34" charset="0"/>
              </a:rPr>
              <a:t>Src:  Dos Target</a:t>
            </a:r>
          </a:p>
          <a:p>
            <a:pPr algn="ctr">
              <a:spcBef>
                <a:spcPct val="20000"/>
              </a:spcBef>
              <a:buClr>
                <a:schemeClr val="accent2"/>
              </a:buClr>
            </a:pPr>
            <a:r>
              <a:rPr lang="en-US" altLang="en-US">
                <a:latin typeface="Tahoma" panose="020B0604030504040204" pitchFamily="34" charset="0"/>
              </a:rPr>
              <a:t>Dest:  brdct addr</a:t>
            </a:r>
          </a:p>
        </p:txBody>
      </p:sp>
      <p:sp>
        <p:nvSpPr>
          <p:cNvPr id="2444310" name="Text Box 22"/>
          <p:cNvSpPr txBox="1">
            <a:spLocks noChangeArrowheads="1"/>
          </p:cNvSpPr>
          <p:nvPr/>
        </p:nvSpPr>
        <p:spPr bwMode="auto">
          <a:xfrm>
            <a:off x="6889101" y="1780272"/>
            <a:ext cx="2102499" cy="646331"/>
          </a:xfrm>
          <a:prstGeom prst="rect">
            <a:avLst/>
          </a:prstGeom>
          <a:noFill/>
          <a:ln w="381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lang="en-US" altLang="en-US" dirty="0">
                <a:latin typeface="Tahoma" panose="020B0604030504040204" pitchFamily="34" charset="0"/>
              </a:rPr>
              <a:t>3 ICMP Echo Reply</a:t>
            </a:r>
            <a:br>
              <a:rPr lang="en-US" altLang="en-US" dirty="0">
                <a:latin typeface="Tahoma" panose="020B0604030504040204" pitchFamily="34" charset="0"/>
              </a:rPr>
            </a:br>
            <a:r>
              <a:rPr lang="en-US" altLang="en-US" dirty="0" err="1">
                <a:latin typeface="Tahoma" panose="020B0604030504040204" pitchFamily="34" charset="0"/>
              </a:rPr>
              <a:t>Dest</a:t>
            </a:r>
            <a:r>
              <a:rPr lang="en-US" altLang="en-US" dirty="0">
                <a:latin typeface="Tahoma" panose="020B0604030504040204" pitchFamily="34" charset="0"/>
              </a:rPr>
              <a:t>:  Dos Target</a:t>
            </a:r>
          </a:p>
        </p:txBody>
      </p:sp>
    </p:spTree>
    <p:custDataLst>
      <p:tags r:id="rId1"/>
    </p:custDataLst>
    <p:extLst>
      <p:ext uri="{BB962C8B-B14F-4D97-AF65-F5344CB8AC3E}">
        <p14:creationId xmlns:p14="http://schemas.microsoft.com/office/powerpoint/2010/main" val="13789853"/>
      </p:ext>
    </p:extLst>
  </p:cSld>
  <p:clrMapOvr>
    <a:masterClrMapping/>
  </p:clrMapOvr>
  <mc:AlternateContent xmlns:mc="http://schemas.openxmlformats.org/markup-compatibility/2006" xmlns:p14="http://schemas.microsoft.com/office/powerpoint/2010/main">
    <mc:Choice Requires="p14">
      <p:transition spd="slow" p14:dur="2000" advTm="246578"/>
    </mc:Choice>
    <mc:Fallback xmlns="">
      <p:transition spd="slow" advTm="24657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4430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443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444291">
                                            <p:txEl>
                                              <p:pRg st="5" end="5"/>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444291">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44291">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444291">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4442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4291" grpId="0" build="p"/>
      <p:bldP spid="2444292" grpId="0"/>
      <p:bldP spid="2444309" grpId="0" animBg="1"/>
      <p:bldP spid="2444310" grpId="0" animBg="1"/>
    </p:bldLst>
  </p:timing>
  <p:extLst mod="1">
    <p:ext uri="{3A86A75C-4F4B-4683-9AE1-C65F6400EC91}">
      <p14:laserTraceLst xmlns:p14="http://schemas.microsoft.com/office/powerpoint/2010/main">
        <p14:tracePtLst>
          <p14:tracePt t="5999" x="317500" y="5264150"/>
          <p14:tracePt t="9339" x="317500" y="5257800"/>
          <p14:tracePt t="9348" x="317500" y="5251450"/>
          <p14:tracePt t="9389" x="317500" y="5245100"/>
          <p14:tracePt t="9397" x="317500" y="5238750"/>
          <p14:tracePt t="9406" x="323850" y="5232400"/>
          <p14:tracePt t="9423" x="330200" y="5226050"/>
          <p14:tracePt t="9440" x="342900" y="5213350"/>
          <p14:tracePt t="9456" x="361950" y="5200650"/>
          <p14:tracePt t="9473" x="387350" y="5181600"/>
          <p14:tracePt t="9490" x="406400" y="5168900"/>
          <p14:tracePt t="9505" x="431800" y="5156200"/>
          <p14:tracePt t="9522" x="463550" y="5149850"/>
          <p14:tracePt t="9540" x="495300" y="5124450"/>
          <p14:tracePt t="9556" x="533400" y="5105400"/>
          <p14:tracePt t="9559" x="539750" y="5099050"/>
          <p14:tracePt t="9573" x="577850" y="5080000"/>
          <p14:tracePt t="9590" x="622300" y="5054600"/>
          <p14:tracePt t="9606" x="660400" y="5035550"/>
          <p14:tracePt t="9623" x="698500" y="5010150"/>
          <p14:tracePt t="9640" x="736600" y="4978400"/>
          <p14:tracePt t="9656" x="787400" y="4946650"/>
          <p14:tracePt t="9673" x="850900" y="4895850"/>
          <p14:tracePt t="9689" x="908050" y="4851400"/>
          <p14:tracePt t="9706" x="971550" y="4806950"/>
          <p14:tracePt t="9723" x="1041400" y="4762500"/>
          <p14:tracePt t="9740" x="1098550" y="4711700"/>
          <p14:tracePt t="9756" x="1174750" y="4660900"/>
          <p14:tracePt t="9773" x="1263650" y="4597400"/>
          <p14:tracePt t="9790" x="1333500" y="4552950"/>
          <p14:tracePt t="9806" x="1403350" y="4502150"/>
          <p14:tracePt t="9823" x="1473200" y="4451350"/>
          <p14:tracePt t="9840" x="1543050" y="4400550"/>
          <p14:tracePt t="9857" x="1631950" y="4318000"/>
          <p14:tracePt t="9873" x="1714500" y="4248150"/>
          <p14:tracePt t="9889" x="1803400" y="4171950"/>
          <p14:tracePt t="9906" x="1911350" y="4095750"/>
          <p14:tracePt t="9923" x="1987550" y="4032250"/>
          <p14:tracePt t="9939" x="2038350" y="3968750"/>
          <p14:tracePt t="9956" x="2089150" y="3898900"/>
          <p14:tracePt t="9973" x="2152650" y="3810000"/>
          <p14:tracePt t="9989" x="2184400" y="3746500"/>
          <p14:tracePt t="10006" x="2209800" y="3689350"/>
          <p14:tracePt t="10023" x="2228850" y="3644900"/>
          <p14:tracePt t="10039" x="2247900" y="3619500"/>
          <p14:tracePt t="10056" x="2254250" y="3594100"/>
          <p14:tracePt t="10073" x="2260600" y="3575050"/>
          <p14:tracePt t="10090" x="2260600" y="3568700"/>
          <p14:tracePt t="10106" x="2273300" y="3562350"/>
          <p14:tracePt t="10123" x="2273300" y="3556000"/>
          <p14:tracePt t="10139" x="2286000" y="3543300"/>
          <p14:tracePt t="10156" x="2298700" y="3524250"/>
          <p14:tracePt t="10158" x="2305050" y="3524250"/>
          <p14:tracePt t="10173" x="2324100" y="3505200"/>
          <p14:tracePt t="10190" x="2336800" y="3479800"/>
          <p14:tracePt t="10195" x="2343150" y="3473450"/>
          <p14:tracePt t="10206" x="2362200" y="3435350"/>
          <p14:tracePt t="10223" x="2387600" y="3378200"/>
          <p14:tracePt t="10239" x="2413000" y="3340100"/>
          <p14:tracePt t="10256" x="2425700" y="3302000"/>
          <p14:tracePt t="10273" x="2432050" y="3276600"/>
          <p14:tracePt t="10289" x="2438400" y="3263900"/>
          <p14:tracePt t="12296" x="2438400" y="3257550"/>
          <p14:tracePt t="12302" x="2432050" y="3238500"/>
          <p14:tracePt t="12307" x="2419350" y="3232150"/>
          <p14:tracePt t="12322" x="2349500" y="3200400"/>
          <p14:tracePt t="12339" x="2279650" y="3187700"/>
          <p14:tracePt t="12355" x="2235200" y="3181350"/>
          <p14:tracePt t="12372" x="2203450" y="3175000"/>
          <p14:tracePt t="12389" x="2178050" y="3162300"/>
          <p14:tracePt t="12405" x="2165350" y="3155950"/>
          <p14:tracePt t="12422" x="2152650" y="3149600"/>
          <p14:tracePt t="12439" x="2139950" y="3143250"/>
          <p14:tracePt t="12455" x="2120900" y="3143250"/>
          <p14:tracePt t="12472" x="2095500" y="3130550"/>
          <p14:tracePt t="12489" x="2057400" y="3124200"/>
          <p14:tracePt t="12506" x="2038350" y="3111500"/>
          <p14:tracePt t="12522" x="2019300" y="3105150"/>
          <p14:tracePt t="12538" x="2006600" y="3092450"/>
          <p14:tracePt t="12555" x="1993900" y="3092450"/>
          <p14:tracePt t="12572" x="1987550" y="3086100"/>
          <p14:tracePt t="12605" x="1974850" y="3073400"/>
          <p14:tracePt t="12622" x="1962150" y="3067050"/>
          <p14:tracePt t="12638" x="1943100" y="3054350"/>
          <p14:tracePt t="12655" x="1936750" y="3041650"/>
          <p14:tracePt t="12672" x="1924050" y="3028950"/>
          <p14:tracePt t="12688" x="1911350" y="3016250"/>
          <p14:tracePt t="12705" x="1905000" y="3009900"/>
          <p14:tracePt t="12722" x="1892300" y="2997200"/>
          <p14:tracePt t="12754" x="1879600" y="2990850"/>
          <p14:tracePt t="12771" x="1879600" y="2978150"/>
          <p14:tracePt t="12788" x="1879600" y="2965450"/>
          <p14:tracePt t="12805" x="1879600" y="2940050"/>
          <p14:tracePt t="12822" x="1879600" y="2908300"/>
          <p14:tracePt t="12838" x="1885950" y="2876550"/>
          <p14:tracePt t="12855" x="1892300" y="2832100"/>
          <p14:tracePt t="12872" x="1911350" y="2806700"/>
          <p14:tracePt t="12889" x="1930400" y="2774950"/>
          <p14:tracePt t="12905" x="1943100" y="2755900"/>
          <p14:tracePt t="12922" x="1962150" y="2736850"/>
          <p14:tracePt t="12938" x="1981200" y="2724150"/>
          <p14:tracePt t="12955" x="2012950" y="2705100"/>
          <p14:tracePt t="12972" x="2044700" y="2686050"/>
          <p14:tracePt t="12988" x="2082800" y="2673350"/>
          <p14:tracePt t="13005" x="2139950" y="2654300"/>
          <p14:tracePt t="13022" x="2190750" y="2641600"/>
          <p14:tracePt t="13039" x="2266950" y="2616200"/>
          <p14:tracePt t="13056" x="2317750" y="2609850"/>
          <p14:tracePt t="13072" x="2374900" y="2597150"/>
          <p14:tracePt t="13088" x="2444750" y="2597150"/>
          <p14:tracePt t="13105" x="2527300" y="2597150"/>
          <p14:tracePt t="13122" x="2578100" y="2597150"/>
          <p14:tracePt t="13139" x="2628900" y="2597150"/>
          <p14:tracePt t="13155" x="2667000" y="2597150"/>
          <p14:tracePt t="13172" x="2698750" y="2597150"/>
          <p14:tracePt t="13188" x="2736850" y="2597150"/>
          <p14:tracePt t="13205" x="2762250" y="2597150"/>
          <p14:tracePt t="13222" x="2794000" y="2597150"/>
          <p14:tracePt t="13239" x="2825750" y="2603500"/>
          <p14:tracePt t="13255" x="2844800" y="2609850"/>
          <p14:tracePt t="13272" x="2876550" y="2616200"/>
          <p14:tracePt t="13288" x="2914650" y="2641600"/>
          <p14:tracePt t="13305" x="2959100" y="2647950"/>
          <p14:tracePt t="13322" x="2984500" y="2660650"/>
          <p14:tracePt t="13338" x="3016250" y="2673350"/>
          <p14:tracePt t="13355" x="3048000" y="2686050"/>
          <p14:tracePt t="13372" x="3060700" y="2705100"/>
          <p14:tracePt t="13388" x="3079750" y="2717800"/>
          <p14:tracePt t="13405" x="3092450" y="2724150"/>
          <p14:tracePt t="13422" x="3111500" y="2749550"/>
          <p14:tracePt t="13439" x="3124200" y="2768600"/>
          <p14:tracePt t="13455" x="3155950" y="2813050"/>
          <p14:tracePt t="13473" x="3181350" y="2851150"/>
          <p14:tracePt t="13488" x="3187700" y="2870200"/>
          <p14:tracePt t="13505" x="3200400" y="2889250"/>
          <p14:tracePt t="13522" x="3206750" y="2901950"/>
          <p14:tracePt t="13538" x="3206750" y="2914650"/>
          <p14:tracePt t="13555" x="3206750" y="2927350"/>
          <p14:tracePt t="13572" x="3206750" y="2940050"/>
          <p14:tracePt t="13588" x="3206750" y="2952750"/>
          <p14:tracePt t="13605" x="3206750" y="2965450"/>
          <p14:tracePt t="13622" x="3206750" y="2978150"/>
          <p14:tracePt t="13638" x="3206750" y="2997200"/>
          <p14:tracePt t="13655" x="3187700" y="3016250"/>
          <p14:tracePt t="13671" x="3175000" y="3028950"/>
          <p14:tracePt t="13688" x="3162300" y="3041650"/>
          <p14:tracePt t="13705" x="3136900" y="3054350"/>
          <p14:tracePt t="13721" x="3086100" y="3067050"/>
          <p14:tracePt t="13738" x="3016250" y="3073400"/>
          <p14:tracePt t="13755" x="2908300" y="3079750"/>
          <p14:tracePt t="13771" x="2838450" y="3079750"/>
          <p14:tracePt t="13788" x="2794000" y="3079750"/>
          <p14:tracePt t="13805" x="2749550" y="3079750"/>
          <p14:tracePt t="13821" x="2711450" y="3079750"/>
          <p14:tracePt t="13838" x="2679700" y="3079750"/>
          <p14:tracePt t="13855" x="2647950" y="3079750"/>
          <p14:tracePt t="13872" x="2622550" y="3079750"/>
          <p14:tracePt t="13888" x="2590800" y="3079750"/>
          <p14:tracePt t="13905" x="2565400" y="3079750"/>
          <p14:tracePt t="13921" x="2546350" y="3079750"/>
          <p14:tracePt t="13938" x="2527300" y="3079750"/>
          <p14:tracePt t="13955" x="2508250" y="3079750"/>
          <p14:tracePt t="13971" x="2501900" y="3079750"/>
          <p14:tracePt t="13988" x="2495550" y="3079750"/>
          <p14:tracePt t="14010" x="2489200" y="3079750"/>
          <p14:tracePt t="14323" x="2495550" y="3079750"/>
          <p14:tracePt t="14329" x="2501900" y="3079750"/>
          <p14:tracePt t="14338" x="2514600" y="3079750"/>
          <p14:tracePt t="14355" x="2546350" y="3079750"/>
          <p14:tracePt t="14372" x="2578100" y="3079750"/>
          <p14:tracePt t="14388" x="2609850" y="3079750"/>
          <p14:tracePt t="14405" x="2641600" y="3067050"/>
          <p14:tracePt t="14421" x="2679700" y="3041650"/>
          <p14:tracePt t="14438" x="2724150" y="3016250"/>
          <p14:tracePt t="14455" x="2781300" y="2952750"/>
          <p14:tracePt t="14472" x="2819400" y="2895600"/>
          <p14:tracePt t="14488" x="2851150" y="2838450"/>
          <p14:tracePt t="14505" x="2876550" y="2787650"/>
          <p14:tracePt t="14521" x="2895600" y="2736850"/>
          <p14:tracePt t="14538" x="2927350" y="2673350"/>
          <p14:tracePt t="14555" x="3003550" y="2578100"/>
          <p14:tracePt t="14572" x="3041650" y="2540000"/>
          <p14:tracePt t="14588" x="3079750" y="2470150"/>
          <p14:tracePt t="14604" x="3117850" y="2387600"/>
          <p14:tracePt t="14622" x="3149600" y="2311400"/>
          <p14:tracePt t="14638" x="3162300" y="2228850"/>
          <p14:tracePt t="14640" x="3162300" y="2209800"/>
          <p14:tracePt t="14655" x="3168650" y="2139950"/>
          <p14:tracePt t="14672" x="3168650" y="2076450"/>
          <p14:tracePt t="14688" x="3168650" y="2012950"/>
          <p14:tracePt t="14704" x="3162300" y="1974850"/>
          <p14:tracePt t="14721" x="3149600" y="1936750"/>
          <p14:tracePt t="14738" x="3130550" y="1892300"/>
          <p14:tracePt t="14755" x="3105150" y="1835150"/>
          <p14:tracePt t="14772" x="3105150" y="1816100"/>
          <p14:tracePt t="14788" x="3105150" y="1778000"/>
          <p14:tracePt t="14794" x="3105150" y="1771650"/>
          <p14:tracePt t="14804" x="3105150" y="1752600"/>
          <p14:tracePt t="14821" x="3098800" y="1727200"/>
          <p14:tracePt t="14838" x="3092450" y="1714500"/>
          <p14:tracePt t="14854" x="3086100" y="1708150"/>
          <p14:tracePt t="14928" x="3079750" y="1708150"/>
          <p14:tracePt t="14932" x="3079750" y="1701800"/>
          <p14:tracePt t="14937" x="3073400" y="1701800"/>
          <p14:tracePt t="15074" x="3073400" y="1695450"/>
          <p14:tracePt t="15091" x="3079750" y="1695450"/>
          <p14:tracePt t="15098" x="3086100" y="1695450"/>
          <p14:tracePt t="15104" x="3098800" y="1695450"/>
          <p14:tracePt t="15121" x="3130550" y="1701800"/>
          <p14:tracePt t="15138" x="3162300" y="1708150"/>
          <p14:tracePt t="15155" x="3219450" y="1708150"/>
          <p14:tracePt t="15171" x="3282950" y="1708150"/>
          <p14:tracePt t="15188" x="3378200" y="1708150"/>
          <p14:tracePt t="15204" x="3467100" y="1708150"/>
          <p14:tracePt t="15221" x="3549650" y="1708150"/>
          <p14:tracePt t="15238" x="3663950" y="1727200"/>
          <p14:tracePt t="15255" x="3759200" y="1727200"/>
          <p14:tracePt t="15271" x="3854450" y="1727200"/>
          <p14:tracePt t="15288" x="3924300" y="1727200"/>
          <p14:tracePt t="15293" x="3943350" y="1727200"/>
          <p14:tracePt t="15304" x="4006850" y="1727200"/>
          <p14:tracePt t="15321" x="4083050" y="1739900"/>
          <p14:tracePt t="15337" x="4133850" y="1752600"/>
          <p14:tracePt t="15354" x="4184650" y="1758950"/>
          <p14:tracePt t="15371" x="4260850" y="1771650"/>
          <p14:tracePt t="15388" x="4324350" y="1778000"/>
          <p14:tracePt t="15404" x="4387850" y="1784350"/>
          <p14:tracePt t="15421" x="4425950" y="1790700"/>
          <p14:tracePt t="15438" x="4476750" y="1803400"/>
          <p14:tracePt t="15454" x="4521200" y="1809750"/>
          <p14:tracePt t="15471" x="4603750" y="1816100"/>
          <p14:tracePt t="15487" x="4673600" y="1828800"/>
          <p14:tracePt t="15505" x="4730750" y="1828800"/>
          <p14:tracePt t="15521" x="4787900" y="1828800"/>
          <p14:tracePt t="15537" x="4826000" y="1828800"/>
          <p14:tracePt t="15554" x="4857750" y="1828800"/>
          <p14:tracePt t="15556" x="4864100" y="1828800"/>
          <p14:tracePt t="15571" x="4870450" y="1828800"/>
          <p14:tracePt t="15587" x="4876800" y="1828800"/>
          <p14:tracePt t="15638" x="4883150" y="1828800"/>
          <p14:tracePt t="15650" x="4889500" y="1828800"/>
          <p14:tracePt t="15659" x="4895850" y="1828800"/>
          <p14:tracePt t="15671" x="4908550" y="1828800"/>
          <p14:tracePt t="15688" x="4927600" y="1828800"/>
          <p14:tracePt t="15704" x="4940300" y="1828800"/>
          <p14:tracePt t="15721" x="4959350" y="1828800"/>
          <p14:tracePt t="15738" x="4972050" y="1828800"/>
          <p14:tracePt t="15754" x="4991100" y="1828800"/>
          <p14:tracePt t="15771" x="5022850" y="1828800"/>
          <p14:tracePt t="15788" x="5041900" y="1828800"/>
          <p14:tracePt t="15794" x="5048250" y="1828800"/>
          <p14:tracePt t="15804" x="5054600" y="1822450"/>
          <p14:tracePt t="15821" x="5073650" y="1822450"/>
          <p14:tracePt t="15837" x="5092700" y="1809750"/>
          <p14:tracePt t="15854" x="5105400" y="1803400"/>
          <p14:tracePt t="15871" x="5130800" y="1797050"/>
          <p14:tracePt t="15887" x="5143500" y="1784350"/>
          <p14:tracePt t="15904" x="5149850" y="1784350"/>
          <p14:tracePt t="15921" x="5156200" y="1784350"/>
          <p14:tracePt t="15937" x="5168900" y="1784350"/>
          <p14:tracePt t="15954" x="5175250" y="1784350"/>
          <p14:tracePt t="15971" x="5187950" y="1784350"/>
          <p14:tracePt t="15988" x="5200650" y="1778000"/>
          <p14:tracePt t="16298" x="5207000" y="1778000"/>
          <p14:tracePt t="16310" x="5213350" y="1778000"/>
          <p14:tracePt t="16321" x="5219700" y="1778000"/>
          <p14:tracePt t="16337" x="5232400" y="1778000"/>
          <p14:tracePt t="16354" x="5238750" y="1784350"/>
          <p14:tracePt t="16371" x="5251450" y="1797050"/>
          <p14:tracePt t="16395" x="5264150" y="1803400"/>
          <p14:tracePt t="16404" x="5264150" y="1809750"/>
          <p14:tracePt t="16421" x="5283200" y="1816100"/>
          <p14:tracePt t="16437" x="5289550" y="1828800"/>
          <p14:tracePt t="16454" x="5295900" y="1835150"/>
          <p14:tracePt t="16471" x="5295900" y="1841500"/>
          <p14:tracePt t="16487" x="5302250" y="1841500"/>
          <p14:tracePt t="16504" x="5302250" y="1847850"/>
          <p14:tracePt t="16521" x="5308600" y="1854200"/>
          <p14:tracePt t="16537" x="5308600" y="1860550"/>
          <p14:tracePt t="16554" x="5314950" y="1873250"/>
          <p14:tracePt t="16571" x="5314950" y="1892300"/>
          <p14:tracePt t="16587" x="5314950" y="1898650"/>
          <p14:tracePt t="16604" x="5314950" y="1917700"/>
          <p14:tracePt t="16620" x="5314950" y="1930400"/>
          <p14:tracePt t="16637" x="5321300" y="1949450"/>
          <p14:tracePt t="16654" x="5321300" y="1962150"/>
          <p14:tracePt t="16671" x="5327650" y="1974850"/>
          <p14:tracePt t="16687" x="5327650" y="1987550"/>
          <p14:tracePt t="16704" x="5327650" y="2000250"/>
          <p14:tracePt t="16721" x="5327650" y="2012950"/>
          <p14:tracePt t="16737" x="5340350" y="2019300"/>
          <p14:tracePt t="16754" x="5340350" y="2032000"/>
          <p14:tracePt t="16771" x="5346700" y="2044700"/>
          <p14:tracePt t="16787" x="5346700" y="2051050"/>
          <p14:tracePt t="16804" x="5346700" y="2063750"/>
          <p14:tracePt t="16820" x="5346700" y="2076450"/>
          <p14:tracePt t="16837" x="5353050" y="2082800"/>
          <p14:tracePt t="16854" x="5359400" y="2095500"/>
          <p14:tracePt t="16856" x="5359400" y="2101850"/>
          <p14:tracePt t="16871" x="5359400" y="2108200"/>
          <p14:tracePt t="16887" x="5365750" y="2127250"/>
          <p14:tracePt t="16904" x="5372100" y="2139950"/>
          <p14:tracePt t="16920" x="5372100" y="2146300"/>
          <p14:tracePt t="16937" x="5378450" y="2159000"/>
          <p14:tracePt t="16954" x="5384800" y="2171700"/>
          <p14:tracePt t="16987" x="5391150" y="2184400"/>
          <p14:tracePt t="17020" x="5391150" y="2190750"/>
          <p14:tracePt t="17037" x="5391150" y="2197100"/>
          <p14:tracePt t="18398" x="5391150" y="2203450"/>
          <p14:tracePt t="18410" x="5391150" y="2209800"/>
          <p14:tracePt t="18420" x="5391150" y="2216150"/>
          <p14:tracePt t="18437" x="5391150" y="2235200"/>
          <p14:tracePt t="18453" x="5384800" y="2260600"/>
          <p14:tracePt t="18470" x="5378450" y="2286000"/>
          <p14:tracePt t="18487" x="5378450" y="2330450"/>
          <p14:tracePt t="18504" x="5378450" y="2368550"/>
          <p14:tracePt t="18520" x="5378450" y="2393950"/>
          <p14:tracePt t="18536" x="5378450" y="2406650"/>
          <p14:tracePt t="18570" x="5378450" y="2419350"/>
          <p14:tracePt t="18587" x="5378450" y="2425700"/>
          <p14:tracePt t="18604" x="5378450" y="2438400"/>
          <p14:tracePt t="18620" x="5365750" y="2457450"/>
          <p14:tracePt t="18636" x="5365750" y="2470150"/>
          <p14:tracePt t="18653" x="5365750" y="2489200"/>
          <p14:tracePt t="18670" x="5365750" y="2514600"/>
          <p14:tracePt t="18687" x="5359400" y="2540000"/>
          <p14:tracePt t="18704" x="5359400" y="2559050"/>
          <p14:tracePt t="18720" x="5353050" y="2578100"/>
          <p14:tracePt t="18736" x="5353050" y="2603500"/>
          <p14:tracePt t="18753" x="5353050" y="2616200"/>
          <p14:tracePt t="18770" x="5353050" y="2641600"/>
          <p14:tracePt t="18787" x="5353050" y="2667000"/>
          <p14:tracePt t="18804" x="5353050" y="2686050"/>
          <p14:tracePt t="18820" x="5353050" y="2698750"/>
          <p14:tracePt t="18825" x="5353050" y="2705100"/>
          <p14:tracePt t="18836" x="5353050" y="2717800"/>
          <p14:tracePt t="18853" x="5353050" y="2730500"/>
          <p14:tracePt t="18870" x="5353050" y="2743200"/>
          <p14:tracePt t="18886" x="5353050" y="2749550"/>
          <p14:tracePt t="18906" x="5353050" y="2755900"/>
          <p14:tracePt t="18922" x="5353050" y="2762250"/>
          <p14:tracePt t="19010" x="5353050" y="2768600"/>
          <p14:tracePt t="19039" x="5353050" y="2774950"/>
          <p14:tracePt t="19143" x="5353050" y="2781300"/>
          <p14:tracePt t="19156" x="5353050" y="2794000"/>
          <p14:tracePt t="19170" x="5353050" y="2800350"/>
          <p14:tracePt t="19186" x="5353050" y="2813050"/>
          <p14:tracePt t="19203" x="5353050" y="2832100"/>
          <p14:tracePt t="19219" x="5353050" y="2838450"/>
          <p14:tracePt t="19235" x="5346700" y="2851150"/>
          <p14:tracePt t="19251" x="5340350" y="2857500"/>
          <p14:tracePt t="19268" x="5340350" y="2863850"/>
          <p14:tracePt t="19285" x="5327650" y="2870200"/>
          <p14:tracePt t="19301" x="5321300" y="2882900"/>
          <p14:tracePt t="19319" x="5314950" y="2889250"/>
          <p14:tracePt t="19336" x="5308600" y="2901950"/>
          <p14:tracePt t="19342" x="5302250" y="2901950"/>
          <p14:tracePt t="19352" x="5295900" y="2914650"/>
          <p14:tracePt t="19369" x="5283200" y="2927350"/>
          <p14:tracePt t="19386" x="5270500" y="2940050"/>
          <p14:tracePt t="19403" x="5251450" y="2959100"/>
          <p14:tracePt t="19419" x="5245100" y="2965450"/>
          <p14:tracePt t="19436" x="5238750" y="2978150"/>
          <p14:tracePt t="19452" x="5226050" y="2997200"/>
          <p14:tracePt t="19469" x="5219700" y="3009900"/>
          <p14:tracePt t="19486" x="5219700" y="3028950"/>
          <p14:tracePt t="19503" x="5207000" y="3048000"/>
          <p14:tracePt t="19519" x="5207000" y="3067050"/>
          <p14:tracePt t="19536" x="5207000" y="3086100"/>
          <p14:tracePt t="19553" x="5207000" y="3105150"/>
          <p14:tracePt t="19570" x="5207000" y="3117850"/>
          <p14:tracePt t="19586" x="5213350" y="3143250"/>
          <p14:tracePt t="19588" x="5213350" y="3155950"/>
          <p14:tracePt t="19603" x="5238750" y="3187700"/>
          <p14:tracePt t="19620" x="5270500" y="3206750"/>
          <p14:tracePt t="19636" x="5302250" y="3238500"/>
          <p14:tracePt t="19653" x="5340350" y="3263900"/>
          <p14:tracePt t="19670" x="5365750" y="3276600"/>
          <p14:tracePt t="19686" x="5384800" y="3289300"/>
          <p14:tracePt t="19688" x="5397500" y="3289300"/>
          <p14:tracePt t="19703" x="5416550" y="3302000"/>
          <p14:tracePt t="19719" x="5416550" y="3308350"/>
          <p14:tracePt t="19736" x="5422900" y="3308350"/>
          <p14:tracePt t="19810" x="5429250" y="3314700"/>
          <p14:tracePt t="19850" x="5435600" y="3321050"/>
          <p14:tracePt t="19859" x="5441950" y="3327400"/>
          <p14:tracePt t="19874" x="5448300" y="3327400"/>
          <p14:tracePt t="19886" x="5454650" y="3333750"/>
          <p14:tracePt t="19903" x="5473700" y="3340100"/>
          <p14:tracePt t="19920" x="5486400" y="3340100"/>
          <p14:tracePt t="19936" x="5505450" y="3340100"/>
          <p14:tracePt t="19953" x="5524500" y="3340100"/>
          <p14:tracePt t="19970" x="5549900" y="3340100"/>
          <p14:tracePt t="19986" x="5575300" y="3340100"/>
          <p14:tracePt t="20003" x="5594350" y="3340100"/>
          <p14:tracePt t="20019" x="5619750" y="3340100"/>
          <p14:tracePt t="20036" x="5651500" y="3333750"/>
          <p14:tracePt t="20053" x="5695950" y="3314700"/>
          <p14:tracePt t="20070" x="5727700" y="3308350"/>
          <p14:tracePt t="20086" x="5772150" y="3289300"/>
          <p14:tracePt t="20103" x="5816600" y="3276600"/>
          <p14:tracePt t="20119" x="5867400" y="3257550"/>
          <p14:tracePt t="20136" x="5918200" y="3238500"/>
          <p14:tracePt t="20138" x="5930900" y="3238500"/>
          <p14:tracePt t="20153" x="5949950" y="3219450"/>
          <p14:tracePt t="20169" x="5962650" y="3219450"/>
          <p14:tracePt t="20208" x="5969000" y="3219450"/>
          <p14:tracePt t="20244" x="5975350" y="3213100"/>
          <p14:tracePt t="20252" x="5981700" y="3213100"/>
          <p14:tracePt t="20258" x="5988050" y="3206750"/>
          <p14:tracePt t="20269" x="5994400" y="3206750"/>
          <p14:tracePt t="20286" x="6007100" y="3194050"/>
          <p14:tracePt t="20302" x="6019800" y="3187700"/>
          <p14:tracePt t="20319" x="6038850" y="3175000"/>
          <p14:tracePt t="20336" x="6051550" y="3155950"/>
          <p14:tracePt t="20353" x="6070600" y="3136900"/>
          <p14:tracePt t="20370" x="6083300" y="3124200"/>
          <p14:tracePt t="20386" x="6089650" y="3124200"/>
          <p14:tracePt t="20403" x="6089650" y="3117850"/>
          <p14:tracePt t="20419" x="6096000" y="3111500"/>
          <p14:tracePt t="20453" x="6102350" y="3111500"/>
          <p14:tracePt t="20485" x="6108700" y="3111500"/>
          <p14:tracePt t="20500" x="6115050" y="3111500"/>
          <p14:tracePt t="20508" x="6121400" y="3111500"/>
          <p14:tracePt t="20544" x="6127750" y="3111500"/>
          <p14:tracePt t="20560" x="6134100" y="3105150"/>
          <p14:tracePt t="20576" x="6140450" y="3105150"/>
          <p14:tracePt t="20584" x="6146800" y="3105150"/>
          <p14:tracePt t="20592" x="6153150" y="3098800"/>
          <p14:tracePt t="20608" x="6159500" y="3098800"/>
          <p14:tracePt t="20619" x="6165850" y="3098800"/>
          <p14:tracePt t="20636" x="6172200" y="3098800"/>
          <p14:tracePt t="20653" x="6178550" y="3092450"/>
          <p14:tracePt t="20708" x="6178550" y="3086100"/>
          <p14:tracePt t="20714" x="6184900" y="3086100"/>
          <p14:tracePt t="20740" x="6191250" y="3086100"/>
          <p14:tracePt t="20749" x="6197600" y="3086100"/>
          <p14:tracePt t="20760" x="6203950" y="3086100"/>
          <p14:tracePt t="20769" x="6210300" y="3079750"/>
          <p14:tracePt t="20786" x="6216650" y="3079750"/>
          <p14:tracePt t="20813" x="6229350" y="3079750"/>
          <p14:tracePt t="21052" x="6229350" y="3073400"/>
          <p14:tracePt t="21059" x="6235700" y="3067050"/>
          <p14:tracePt t="21069" x="6242050" y="3067050"/>
          <p14:tracePt t="21112" x="6242050" y="3060700"/>
          <p14:tracePt t="21121" x="6254750" y="3054350"/>
          <p14:tracePt t="21136" x="6261100" y="3048000"/>
          <p14:tracePt t="21169" x="6267450" y="3041650"/>
          <p14:tracePt t="21185" x="6273800" y="3035300"/>
          <p14:tracePt t="21219" x="6280150" y="3028950"/>
          <p14:tracePt t="21236" x="6292850" y="3016250"/>
          <p14:tracePt t="21252" x="6299200" y="3016250"/>
          <p14:tracePt t="21269" x="6305550" y="3009900"/>
          <p14:tracePt t="21286" x="6324600" y="3003550"/>
          <p14:tracePt t="21302" x="6337300" y="2997200"/>
          <p14:tracePt t="21319" x="6343650" y="2997200"/>
          <p14:tracePt t="21335" x="6343650" y="2990850"/>
          <p14:tracePt t="21352" x="6350000" y="2990850"/>
          <p14:tracePt t="21384" x="6350000" y="2984500"/>
          <p14:tracePt t="21396" x="6356350" y="2984500"/>
          <p14:tracePt t="21428" x="6362700" y="2984500"/>
          <p14:tracePt t="21433" x="6381750" y="2984500"/>
          <p14:tracePt t="21438" x="6388100" y="2978150"/>
          <p14:tracePt t="21452" x="6400800" y="2978150"/>
          <p14:tracePt t="21469" x="6432550" y="2971800"/>
          <p14:tracePt t="21485" x="6451600" y="2971800"/>
          <p14:tracePt t="21502" x="6464300" y="2971800"/>
          <p14:tracePt t="21519" x="6483350" y="2971800"/>
          <p14:tracePt t="21536" x="6489700" y="2971800"/>
          <p14:tracePt t="21552" x="6502400" y="2971800"/>
          <p14:tracePt t="21570" x="6521450" y="2971800"/>
          <p14:tracePt t="21586" x="6534150" y="2971800"/>
          <p14:tracePt t="21602" x="6553200" y="2971800"/>
          <p14:tracePt t="21620" x="6565900" y="2971800"/>
          <p14:tracePt t="21635" x="6572250" y="2971800"/>
          <p14:tracePt t="21800" x="6578600" y="2971800"/>
          <p14:tracePt t="22084" x="6578600" y="2965450"/>
          <p14:tracePt t="22096" x="6584950" y="2965450"/>
          <p14:tracePt t="22143" x="6584950" y="2959100"/>
          <p14:tracePt t="22182" x="6584950" y="2952750"/>
          <p14:tracePt t="22218" x="6591300" y="2952750"/>
          <p14:tracePt t="22464" x="6591300" y="2946400"/>
          <p14:tracePt t="22472" x="6591300" y="2940050"/>
          <p14:tracePt t="22486" x="6597650" y="2940050"/>
          <p14:tracePt t="22508" x="6597650" y="2933700"/>
          <p14:tracePt t="22548" x="6597650" y="2927350"/>
          <p14:tracePt t="22559" x="6597650" y="2921000"/>
          <p14:tracePt t="22580" x="6597650" y="2914650"/>
          <p14:tracePt t="22584" x="6597650" y="2908300"/>
          <p14:tracePt t="22601" x="6597650" y="2895600"/>
          <p14:tracePt t="22619" x="6597650" y="2889250"/>
          <p14:tracePt t="22635" x="6597650" y="2882900"/>
          <p14:tracePt t="22652" x="6597650" y="2876550"/>
          <p14:tracePt t="22688" x="6597650" y="2870200"/>
          <p14:tracePt t="22712" x="6597650" y="2863850"/>
          <p14:tracePt t="22732" x="6597650" y="2857500"/>
          <p14:tracePt t="22738" x="6591300" y="2851150"/>
          <p14:tracePt t="22752" x="6591300" y="2844800"/>
          <p14:tracePt t="22769" x="6584950" y="2825750"/>
          <p14:tracePt t="22785" x="6578600" y="2813050"/>
          <p14:tracePt t="22802" x="6578600" y="2794000"/>
          <p14:tracePt t="22818" x="6572250" y="2774950"/>
          <p14:tracePt t="22835" x="6572250" y="2762250"/>
          <p14:tracePt t="22852" x="6572250" y="2749550"/>
          <p14:tracePt t="22869" x="6572250" y="2736850"/>
          <p14:tracePt t="22885" x="6572250" y="2724150"/>
          <p14:tracePt t="22902" x="6572250" y="2717800"/>
          <p14:tracePt t="22948" x="6572250" y="2711450"/>
          <p14:tracePt t="23125" x="6565900" y="2705100"/>
          <p14:tracePt t="23145" x="6559550" y="2705100"/>
          <p14:tracePt t="23308" x="6559550" y="2698750"/>
          <p14:tracePt t="23317" x="6559550" y="2686050"/>
          <p14:tracePt t="23322" x="6559550" y="2679700"/>
          <p14:tracePt t="23335" x="6559550" y="2667000"/>
          <p14:tracePt t="23352" x="6559550" y="2641600"/>
          <p14:tracePt t="23368" x="6559550" y="2622550"/>
          <p14:tracePt t="23371" x="6559550" y="2609850"/>
          <p14:tracePt t="23385" x="6559550" y="2584450"/>
          <p14:tracePt t="23401" x="6559550" y="2552700"/>
          <p14:tracePt t="23418" x="6559550" y="2520950"/>
          <p14:tracePt t="23435" x="6559550" y="2476500"/>
          <p14:tracePt t="23441" x="6559550" y="2457450"/>
          <p14:tracePt t="23452" x="6559550" y="2438400"/>
          <p14:tracePt t="23468" x="6559550" y="2387600"/>
          <p14:tracePt t="23470" x="6559550" y="2381250"/>
          <p14:tracePt t="23485" x="6559550" y="2330450"/>
          <p14:tracePt t="23503" x="6559550" y="2292350"/>
          <p14:tracePt t="23518" x="6559550" y="2247900"/>
          <p14:tracePt t="23535" x="6559550" y="2222500"/>
          <p14:tracePt t="23551" x="6559550" y="2190750"/>
          <p14:tracePt t="23568" x="6559550" y="2159000"/>
          <p14:tracePt t="23585" x="6559550" y="2127250"/>
          <p14:tracePt t="23602" x="6559550" y="2101850"/>
          <p14:tracePt t="23618" x="6559550" y="2082800"/>
          <p14:tracePt t="23635" x="6559550" y="2070100"/>
          <p14:tracePt t="23652" x="6559550" y="2051050"/>
          <p14:tracePt t="23668" x="6559550" y="2038350"/>
          <p14:tracePt t="23685" x="6540500" y="2000250"/>
          <p14:tracePt t="23702" x="6540500" y="1981200"/>
          <p14:tracePt t="23718" x="6534150" y="1955800"/>
          <p14:tracePt t="23735" x="6534150" y="1930400"/>
          <p14:tracePt t="23751" x="6534150" y="1911350"/>
          <p14:tracePt t="23768" x="6534150" y="1885950"/>
          <p14:tracePt t="23770" x="6534150" y="1879600"/>
          <p14:tracePt t="23785" x="6534150" y="1860550"/>
          <p14:tracePt t="23801" x="6534150" y="1841500"/>
          <p14:tracePt t="23818" x="6534150" y="1828800"/>
          <p14:tracePt t="23835" x="6534150" y="1822450"/>
          <p14:tracePt t="23851" x="6534150" y="1816100"/>
          <p14:tracePt t="23869" x="6534150" y="1809750"/>
          <p14:tracePt t="23889" x="6534150" y="1803400"/>
          <p14:tracePt t="23901" x="6534150" y="1797050"/>
          <p14:tracePt t="23968" x="6527800" y="1790700"/>
          <p14:tracePt t="23980" x="6521450" y="1784350"/>
          <p14:tracePt t="24320" x="6521450" y="1778000"/>
          <p14:tracePt t="24326" x="6534150" y="1771650"/>
          <p14:tracePt t="24351" x="6546850" y="1765300"/>
          <p14:tracePt t="24368" x="6565900" y="1765300"/>
          <p14:tracePt t="24385" x="6604000" y="1752600"/>
          <p14:tracePt t="24402" x="6635750" y="1746250"/>
          <p14:tracePt t="24418" x="6661150" y="1733550"/>
          <p14:tracePt t="24435" x="6686550" y="1733550"/>
          <p14:tracePt t="24451" x="6711950" y="1727200"/>
          <p14:tracePt t="24458" x="6718300" y="1720850"/>
          <p14:tracePt t="24468" x="6731000" y="1720850"/>
          <p14:tracePt t="24485" x="6750050" y="1720850"/>
          <p14:tracePt t="24502" x="6769100" y="1714500"/>
          <p14:tracePt t="24518" x="6794500" y="1708150"/>
          <p14:tracePt t="24534" x="6819900" y="1708150"/>
          <p14:tracePt t="24551" x="6832600" y="1708150"/>
          <p14:tracePt t="24568" x="6858000" y="1701800"/>
          <p14:tracePt t="24585" x="6889750" y="1695450"/>
          <p14:tracePt t="24601" x="6908800" y="1695450"/>
          <p14:tracePt t="24618" x="6927850" y="1689100"/>
          <p14:tracePt t="24634" x="6934200" y="1689100"/>
          <p14:tracePt t="24684" x="6940550" y="1689100"/>
          <p14:tracePt t="24690" x="6946900" y="1689100"/>
          <p14:tracePt t="24701" x="6965950" y="1689100"/>
          <p14:tracePt t="24718" x="6978650" y="1682750"/>
          <p14:tracePt t="24734" x="6997700" y="1676400"/>
          <p14:tracePt t="24750" x="7016750" y="1676400"/>
          <p14:tracePt t="24767" x="7029450" y="1676400"/>
          <p14:tracePt t="24784" x="7054850" y="1676400"/>
          <p14:tracePt t="24801" x="7080250" y="1676400"/>
          <p14:tracePt t="24818" x="7118350" y="1676400"/>
          <p14:tracePt t="24834" x="7150100" y="1676400"/>
          <p14:tracePt t="24851" x="7188200" y="1676400"/>
          <p14:tracePt t="24868" x="7219950" y="1676400"/>
          <p14:tracePt t="24884" x="7245350" y="1676400"/>
          <p14:tracePt t="24888" x="7251700" y="1676400"/>
          <p14:tracePt t="24901" x="7277100" y="1676400"/>
          <p14:tracePt t="24918" x="7296150" y="1676400"/>
          <p14:tracePt t="24934" x="7315200" y="1676400"/>
          <p14:tracePt t="24951" x="7340600" y="1676400"/>
          <p14:tracePt t="24968" x="7366000" y="1676400"/>
          <p14:tracePt t="24974" x="7378700" y="1676400"/>
          <p14:tracePt t="24985" x="7391400" y="1676400"/>
          <p14:tracePt t="25001" x="7435850" y="1676400"/>
          <p14:tracePt t="25018" x="7461250" y="1676400"/>
          <p14:tracePt t="25034" x="7486650" y="1682750"/>
          <p14:tracePt t="25051" x="7512050" y="1689100"/>
          <p14:tracePt t="25068" x="7537450" y="1695450"/>
          <p14:tracePt t="25084" x="7556500" y="1701800"/>
          <p14:tracePt t="25101" x="7594600" y="1708150"/>
          <p14:tracePt t="25118" x="7632700" y="1708150"/>
          <p14:tracePt t="25134" x="7664450" y="1720850"/>
          <p14:tracePt t="25151" x="7702550" y="1727200"/>
          <p14:tracePt t="25167" x="7727950" y="1727200"/>
          <p14:tracePt t="25185" x="7759700" y="1733550"/>
          <p14:tracePt t="25201" x="7791450" y="1739900"/>
          <p14:tracePt t="25218" x="7816850" y="1746250"/>
          <p14:tracePt t="25234" x="7842250" y="1746250"/>
          <p14:tracePt t="25251" x="7874000" y="1746250"/>
          <p14:tracePt t="25268" x="7899400" y="1746250"/>
          <p14:tracePt t="25284" x="7924800" y="1746250"/>
          <p14:tracePt t="25301" x="7956550" y="1746250"/>
          <p14:tracePt t="25317" x="7975600" y="1752600"/>
          <p14:tracePt t="25334" x="8001000" y="1752600"/>
          <p14:tracePt t="25351" x="8032750" y="1752600"/>
          <p14:tracePt t="25368" x="8051800" y="1752600"/>
          <p14:tracePt t="25384" x="8077200" y="1752600"/>
          <p14:tracePt t="25401" x="8102600" y="1752600"/>
          <p14:tracePt t="25417" x="8128000" y="1758950"/>
          <p14:tracePt t="25434" x="8153400" y="1765300"/>
          <p14:tracePt t="25451" x="8178800" y="1771650"/>
          <p14:tracePt t="25467" x="8210550" y="1778000"/>
          <p14:tracePt t="25474" x="8229600" y="1778000"/>
          <p14:tracePt t="25484" x="8248650" y="1778000"/>
          <p14:tracePt t="25501" x="8293100" y="1778000"/>
          <p14:tracePt t="25517" x="8324850" y="1778000"/>
          <p14:tracePt t="25534" x="8350250" y="1778000"/>
          <p14:tracePt t="25551" x="8382000" y="1778000"/>
          <p14:tracePt t="25567" x="8413750" y="1778000"/>
          <p14:tracePt t="25584" x="8445500" y="1778000"/>
          <p14:tracePt t="25586" x="8451850" y="1778000"/>
          <p14:tracePt t="25601" x="8477250" y="1778000"/>
          <p14:tracePt t="25618" x="8502650" y="1778000"/>
          <p14:tracePt t="25634" x="8521700" y="1778000"/>
          <p14:tracePt t="25651" x="8534400" y="1778000"/>
          <p14:tracePt t="25667" x="8559800" y="1784350"/>
          <p14:tracePt t="25684" x="8585200" y="1790700"/>
          <p14:tracePt t="25701" x="8616950" y="1797050"/>
          <p14:tracePt t="25718" x="8642350" y="1797050"/>
          <p14:tracePt t="25734" x="8655050" y="1797050"/>
          <p14:tracePt t="25751" x="8674100" y="1797050"/>
          <p14:tracePt t="25767" x="8686800" y="1803400"/>
          <p14:tracePt t="25784" x="8718550" y="1803400"/>
          <p14:tracePt t="25786" x="8724900" y="1803400"/>
          <p14:tracePt t="25800" x="8737600" y="1803400"/>
          <p14:tracePt t="25817" x="8756650" y="1803400"/>
          <p14:tracePt t="25833" x="8769350" y="1803400"/>
          <p14:tracePt t="25866" x="8775700" y="1803400"/>
          <p14:tracePt t="25883" x="8788400" y="1803400"/>
          <p14:tracePt t="25901" x="8794750" y="1803400"/>
          <p14:tracePt t="25917" x="8801100" y="1803400"/>
          <p14:tracePt t="25934" x="8813800" y="1803400"/>
          <p14:tracePt t="25951" x="8832850" y="1803400"/>
          <p14:tracePt t="25967" x="8839200" y="1803400"/>
          <p14:tracePt t="25974" x="8845550" y="1803400"/>
          <p14:tracePt t="25996" x="8851900" y="1803400"/>
          <p14:tracePt t="26004" x="8858250" y="1803400"/>
          <p14:tracePt t="26028" x="8864600" y="1803400"/>
          <p14:tracePt t="26044" x="8870950" y="1803400"/>
          <p14:tracePt t="26053" x="8877300" y="1803400"/>
          <p14:tracePt t="26067" x="8890000" y="1803400"/>
          <p14:tracePt t="26084" x="8902700" y="1803400"/>
          <p14:tracePt t="26101" x="8928100" y="1803400"/>
          <p14:tracePt t="26118" x="8947150" y="1803400"/>
          <p14:tracePt t="26134" x="8978900" y="1803400"/>
          <p14:tracePt t="26151" x="8997950" y="1803400"/>
          <p14:tracePt t="26167" x="9023350" y="1803400"/>
          <p14:tracePt t="26184" x="9048750" y="1803400"/>
          <p14:tracePt t="26201" x="9067800" y="1803400"/>
          <p14:tracePt t="26218" x="9086850" y="1797050"/>
          <p14:tracePt t="26234" x="9105900" y="1797050"/>
          <p14:tracePt t="26251" x="9112250" y="1790700"/>
          <p14:tracePt t="26267" x="9124950" y="1790700"/>
          <p14:tracePt t="26284" x="9131300" y="1790700"/>
          <p14:tracePt t="26301" x="9150350" y="1790700"/>
          <p14:tracePt t="26318" x="9175750" y="1790700"/>
          <p14:tracePt t="26334" x="9194800" y="1790700"/>
          <p14:tracePt t="26351" x="9220200" y="1790700"/>
          <p14:tracePt t="26367" x="9239250" y="1790700"/>
          <p14:tracePt t="26384" x="9251950" y="1790700"/>
          <p14:tracePt t="26401" x="9271000" y="1790700"/>
          <p14:tracePt t="26417" x="9290050" y="1790700"/>
          <p14:tracePt t="26434" x="9315450" y="1790700"/>
          <p14:tracePt t="26450" x="9347200" y="1790700"/>
          <p14:tracePt t="26467" x="9391650" y="1790700"/>
          <p14:tracePt t="26484" x="9417050" y="1790700"/>
          <p14:tracePt t="26490" x="9442450" y="1790700"/>
          <p14:tracePt t="26501" x="9455150" y="1790700"/>
          <p14:tracePt t="26518" x="9474200" y="1790700"/>
          <p14:tracePt t="26534" x="9480550" y="1790700"/>
          <p14:tracePt t="26550" x="9499600" y="1790700"/>
          <p14:tracePt t="26567" x="9525000" y="1790700"/>
          <p14:tracePt t="26584" x="9556750" y="1790700"/>
          <p14:tracePt t="26601" x="9594850" y="1790700"/>
          <p14:tracePt t="26618" x="9620250" y="1797050"/>
          <p14:tracePt t="26634" x="9632950" y="1797050"/>
          <p14:tracePt t="26650" x="9645650" y="1797050"/>
          <p14:tracePt t="26667" x="9652000" y="1797050"/>
          <p14:tracePt t="26684" x="9658350" y="1797050"/>
          <p14:tracePt t="26701" x="9683750" y="1803400"/>
          <p14:tracePt t="26717" x="9696450" y="1816100"/>
          <p14:tracePt t="26734" x="9715500" y="1822450"/>
          <p14:tracePt t="26750" x="9728200" y="1835150"/>
          <p14:tracePt t="26767" x="9747250" y="1841500"/>
          <p14:tracePt t="26784" x="9759950" y="1847850"/>
          <p14:tracePt t="26801" x="9791700" y="1873250"/>
          <p14:tracePt t="26818" x="9817100" y="1892300"/>
          <p14:tracePt t="26834" x="9829800" y="1911350"/>
          <p14:tracePt t="26850" x="9855200" y="1924050"/>
          <p14:tracePt t="26867" x="9867900" y="1943100"/>
          <p14:tracePt t="26883" x="9880600" y="1962150"/>
          <p14:tracePt t="26899" x="9886950" y="1968500"/>
          <p14:tracePt t="26916" x="9893300" y="1981200"/>
          <p14:tracePt t="26934" x="9906000" y="2000250"/>
          <p14:tracePt t="26950" x="9918700" y="2012950"/>
          <p14:tracePt t="26967" x="9931400" y="2032000"/>
          <p14:tracePt t="26984" x="9944100" y="2051050"/>
          <p14:tracePt t="27000" x="9963150" y="2089150"/>
          <p14:tracePt t="27007" x="9969500" y="2095500"/>
          <p14:tracePt t="27017" x="9975850" y="2114550"/>
          <p14:tracePt t="27033" x="9988550" y="2139950"/>
          <p14:tracePt t="27050" x="9994900" y="2159000"/>
          <p14:tracePt t="27067" x="10001250" y="2178050"/>
          <p14:tracePt t="27084" x="10007600" y="2197100"/>
          <p14:tracePt t="27100" x="10020300" y="2222500"/>
          <p14:tracePt t="27117" x="10020300" y="2247900"/>
          <p14:tracePt t="27133" x="10026650" y="2266950"/>
          <p14:tracePt t="27150" x="10033000" y="2292350"/>
          <p14:tracePt t="27153" x="10033000" y="2298700"/>
          <p14:tracePt t="27168" x="10033000" y="2324100"/>
          <p14:tracePt t="27184" x="10039350" y="2349500"/>
          <p14:tracePt t="27200" x="10039350" y="2374900"/>
          <p14:tracePt t="27217" x="10045700" y="2406650"/>
          <p14:tracePt t="27234" x="10052050" y="2432050"/>
          <p14:tracePt t="27250" x="10052050" y="2457450"/>
          <p14:tracePt t="27267" x="10052050" y="2482850"/>
          <p14:tracePt t="27283" x="10052050" y="2501900"/>
          <p14:tracePt t="27300" x="10064750" y="2520950"/>
          <p14:tracePt t="27317" x="10064750" y="2546350"/>
          <p14:tracePt t="27334" x="10064750" y="2565400"/>
          <p14:tracePt t="27351" x="10064750" y="2597150"/>
          <p14:tracePt t="27367" x="10064750" y="2609850"/>
          <p14:tracePt t="27383" x="10064750" y="2635250"/>
          <p14:tracePt t="27399" x="10064750" y="2654300"/>
          <p14:tracePt t="27416" x="10064750" y="2679700"/>
          <p14:tracePt t="27433" x="10064750" y="2692400"/>
          <p14:tracePt t="27450" x="10064750" y="2705100"/>
          <p14:tracePt t="27468" x="10064750" y="2724150"/>
          <p14:tracePt t="27494" x="10064750" y="2730500"/>
          <p14:tracePt t="27500" x="10064750" y="2736850"/>
          <p14:tracePt t="27517" x="10058400" y="2743200"/>
          <p14:tracePt t="27533" x="10058400" y="2749550"/>
          <p14:tracePt t="27550" x="10052050" y="2762250"/>
          <p14:tracePt t="27567" x="10045700" y="2768600"/>
          <p14:tracePt t="27583" x="10039350" y="2787650"/>
          <p14:tracePt t="27600" x="10033000" y="2787650"/>
          <p14:tracePt t="27617" x="10033000" y="2794000"/>
          <p14:tracePt t="27633" x="10020300" y="2800350"/>
          <p14:tracePt t="27650" x="10020300" y="2806700"/>
          <p14:tracePt t="27703" x="10020300" y="2813050"/>
          <p14:tracePt t="27714" x="10013950" y="2813050"/>
          <p14:tracePt t="27726" x="10013950" y="2819400"/>
          <p14:tracePt t="27751" x="10001250" y="2819400"/>
          <p14:tracePt t="27756" x="10001250" y="2825750"/>
          <p14:tracePt t="27784" x="9994900" y="2832100"/>
          <p14:tracePt t="27803" x="9988550" y="2838450"/>
          <p14:tracePt t="27817" x="9982200" y="2851150"/>
          <p14:tracePt t="27834" x="9975850" y="2857500"/>
          <p14:tracePt t="27850" x="9963150" y="2863850"/>
          <p14:tracePt t="27852" x="9963150" y="2870200"/>
          <p14:tracePt t="27867" x="9944100" y="2882900"/>
          <p14:tracePt t="27883" x="9918700" y="2889250"/>
          <p14:tracePt t="27900" x="9893300" y="2901950"/>
          <p14:tracePt t="27917" x="9867900" y="2921000"/>
          <p14:tracePt t="27933" x="9836150" y="2927350"/>
          <p14:tracePt t="27950" x="9804400" y="2940050"/>
          <p14:tracePt t="27967" x="9766300" y="2946400"/>
          <p14:tracePt t="27983" x="9753600" y="2952750"/>
          <p14:tracePt t="28000" x="9728200" y="2959100"/>
          <p14:tracePt t="28006" x="9721850" y="2959100"/>
          <p14:tracePt t="28017" x="9709150" y="2959100"/>
          <p14:tracePt t="28033" x="9683750" y="2959100"/>
          <p14:tracePt t="28050" x="9664700" y="2959100"/>
          <p14:tracePt t="28067" x="9632950" y="2959100"/>
          <p14:tracePt t="28083" x="9620250" y="2959100"/>
          <p14:tracePt t="28100" x="9594850" y="2959100"/>
          <p14:tracePt t="28117" x="9575800" y="2959100"/>
          <p14:tracePt t="28133" x="9550400" y="2959100"/>
          <p14:tracePt t="28150" x="9531350" y="2959100"/>
          <p14:tracePt t="28167" x="9493250" y="2959100"/>
          <p14:tracePt t="28184" x="9448800" y="2959100"/>
          <p14:tracePt t="28200" x="9391650" y="2959100"/>
          <p14:tracePt t="28217" x="9309100" y="2959100"/>
          <p14:tracePt t="28233" x="9239250" y="2959100"/>
          <p14:tracePt t="28250" x="9188450" y="2959100"/>
          <p14:tracePt t="28267" x="9144000" y="2959100"/>
          <p14:tracePt t="28283" x="9112250" y="2959100"/>
          <p14:tracePt t="28300" x="9086850" y="2959100"/>
          <p14:tracePt t="28317" x="9055100" y="2946400"/>
          <p14:tracePt t="28333" x="9023350" y="2940050"/>
          <p14:tracePt t="28350" x="8997950" y="2933700"/>
          <p14:tracePt t="28367" x="8959850" y="2921000"/>
          <p14:tracePt t="28384" x="8934450" y="2908300"/>
          <p14:tracePt t="28400" x="8915400" y="2895600"/>
          <p14:tracePt t="28417" x="8883650" y="2876550"/>
          <p14:tracePt t="28433" x="8864600" y="2863850"/>
          <p14:tracePt t="28450" x="8839200" y="2838450"/>
          <p14:tracePt t="28467" x="8820150" y="2819400"/>
          <p14:tracePt t="28484" x="8807450" y="2806700"/>
          <p14:tracePt t="28500" x="8794750" y="2787650"/>
          <p14:tracePt t="28517" x="8788400" y="2774950"/>
          <p14:tracePt t="28533" x="8769350" y="2755900"/>
          <p14:tracePt t="28550" x="8763000" y="2736850"/>
          <p14:tracePt t="28567" x="8743950" y="2705100"/>
          <p14:tracePt t="28584" x="8737600" y="2673350"/>
          <p14:tracePt t="28600" x="8724900" y="2647950"/>
          <p14:tracePt t="28616" x="8718550" y="2616200"/>
          <p14:tracePt t="28633" x="8712200" y="2590800"/>
          <p14:tracePt t="28650" x="8705850" y="2571750"/>
          <p14:tracePt t="28667" x="8705850" y="2546350"/>
          <p14:tracePt t="28684" x="8705850" y="2533650"/>
          <p14:tracePt t="28700" x="8705850" y="2514600"/>
          <p14:tracePt t="28717" x="8705850" y="2501900"/>
          <p14:tracePt t="28733" x="8712200" y="2489200"/>
          <p14:tracePt t="28750" x="8718550" y="2476500"/>
          <p14:tracePt t="28766" x="8731250" y="2476500"/>
          <p14:tracePt t="28784" x="8743950" y="2457450"/>
          <p14:tracePt t="28800" x="8763000" y="2444750"/>
          <p14:tracePt t="28816" x="8782050" y="2438400"/>
          <p14:tracePt t="28833" x="8801100" y="2432050"/>
          <p14:tracePt t="28850" x="8832850" y="2432050"/>
          <p14:tracePt t="28867" x="8870950" y="2419350"/>
          <p14:tracePt t="28883" x="8902700" y="2413000"/>
          <p14:tracePt t="28900" x="8934450" y="2413000"/>
          <p14:tracePt t="28916" x="8978900" y="2413000"/>
          <p14:tracePt t="28933" x="9036050" y="2413000"/>
          <p14:tracePt t="28950" x="9105900" y="2413000"/>
          <p14:tracePt t="28967" x="9220200" y="2413000"/>
          <p14:tracePt t="28983" x="9290050" y="2413000"/>
          <p14:tracePt t="29000" x="9366250" y="2419350"/>
          <p14:tracePt t="29016" x="9442450" y="2432050"/>
          <p14:tracePt t="29022" x="9455150" y="2432050"/>
          <p14:tracePt t="29033" x="9499600" y="2438400"/>
          <p14:tracePt t="29050" x="9569450" y="2451100"/>
          <p14:tracePt t="29066" x="9632950" y="2463800"/>
          <p14:tracePt t="29069" x="9652000" y="2470150"/>
          <p14:tracePt t="29083" x="9709150" y="2489200"/>
          <p14:tracePt t="29100" x="9740900" y="2495550"/>
          <p14:tracePt t="29116" x="9785350" y="2508250"/>
          <p14:tracePt t="29133" x="9810750" y="2520950"/>
          <p14:tracePt t="29150" x="9842500" y="2527300"/>
          <p14:tracePt t="29167" x="9861550" y="2533650"/>
          <p14:tracePt t="29183" x="9880600" y="2546350"/>
          <p14:tracePt t="29200" x="9886950" y="2552700"/>
          <p14:tracePt t="29216" x="9899650" y="2552700"/>
          <p14:tracePt t="29233" x="9906000" y="2559050"/>
          <p14:tracePt t="29250" x="9925050" y="2565400"/>
          <p14:tracePt t="29266" x="9931400" y="2571750"/>
          <p14:tracePt t="29283" x="9944100" y="2578100"/>
          <p14:tracePt t="29300" x="9956800" y="2584450"/>
          <p14:tracePt t="29315" x="9975850" y="2590800"/>
          <p14:tracePt t="29333" x="9982200" y="2597150"/>
          <p14:tracePt t="29350" x="9994900" y="2603500"/>
          <p14:tracePt t="29367" x="10007600" y="2609850"/>
          <p14:tracePt t="29383" x="10013950" y="2616200"/>
          <p14:tracePt t="29400" x="10020300" y="2622550"/>
          <p14:tracePt t="29416" x="10020300" y="2628900"/>
          <p14:tracePt t="29433" x="10033000" y="2628900"/>
          <p14:tracePt t="29449" x="10039350" y="2635250"/>
          <p14:tracePt t="29483" x="10039350" y="2641600"/>
          <p14:tracePt t="29506" x="10045700" y="2647950"/>
          <p14:tracePt t="29550" x="10045700" y="2654300"/>
          <p14:tracePt t="29556" x="10045700" y="2660650"/>
          <p14:tracePt t="29574" x="10045700" y="2667000"/>
          <p14:tracePt t="29583" x="10045700" y="2679700"/>
          <p14:tracePt t="29617" x="10045700" y="2692400"/>
          <p14:tracePt t="29633" x="10045700" y="2698750"/>
          <p14:tracePt t="29650" x="10045700" y="2705100"/>
          <p14:tracePt t="29666" x="10045700" y="2711450"/>
          <p14:tracePt t="29683" x="10045700" y="2724150"/>
          <p14:tracePt t="29700" x="10045700" y="2730500"/>
          <p14:tracePt t="29716" x="10045700" y="2736850"/>
          <p14:tracePt t="29733" x="10045700" y="2743200"/>
          <p14:tracePt t="29750" x="10045700" y="2755900"/>
          <p14:tracePt t="29767" x="10033000" y="2762250"/>
          <p14:tracePt t="29783" x="10033000" y="2774950"/>
          <p14:tracePt t="29800" x="10026650" y="2781300"/>
          <p14:tracePt t="29816" x="10026650" y="2787650"/>
          <p14:tracePt t="29833" x="10020300" y="2787650"/>
          <p14:tracePt t="29849" x="10013950" y="2794000"/>
          <p14:tracePt t="29866" x="10013950" y="2800350"/>
          <p14:tracePt t="29900" x="10007600" y="2806700"/>
          <p14:tracePt t="29916" x="9994900" y="2806700"/>
          <p14:tracePt t="29933" x="9988550" y="2813050"/>
          <p14:tracePt t="29950" x="9982200" y="2819400"/>
          <p14:tracePt t="29966" x="9975850" y="2819400"/>
          <p14:tracePt t="29984" x="9969500" y="2825750"/>
          <p14:tracePt t="30000" x="9956800" y="2832100"/>
          <p14:tracePt t="30016" x="9944100" y="2832100"/>
          <p14:tracePt t="30033" x="9937750" y="2832100"/>
          <p14:tracePt t="30039" x="9931400" y="2832100"/>
          <p14:tracePt t="30049" x="9918700" y="2838450"/>
          <p14:tracePt t="30066" x="9906000" y="2844800"/>
          <p14:tracePt t="30083" x="9886950" y="2851150"/>
          <p14:tracePt t="30100" x="9874250" y="2851150"/>
          <p14:tracePt t="30116" x="9855200" y="2851150"/>
          <p14:tracePt t="30132" x="9848850" y="2851150"/>
          <p14:tracePt t="30148" x="9836150" y="2851150"/>
          <p14:tracePt t="30165" x="9823450" y="2851150"/>
          <p14:tracePt t="30181" x="9804400" y="2851150"/>
          <p14:tracePt t="30198" x="9779000" y="2851150"/>
          <p14:tracePt t="30215" x="9747250" y="2851150"/>
          <p14:tracePt t="30232" x="9728200" y="2851150"/>
          <p14:tracePt t="30249" x="9709150" y="2851150"/>
          <p14:tracePt t="30266" x="9690100" y="2851150"/>
          <p14:tracePt t="30283" x="9664700" y="2851150"/>
          <p14:tracePt t="30300" x="9639300" y="2851150"/>
          <p14:tracePt t="30316" x="9607550" y="2851150"/>
          <p14:tracePt t="30333" x="9588500" y="2851150"/>
          <p14:tracePt t="30349" x="9563100" y="2851150"/>
          <p14:tracePt t="30366" x="9537700" y="2851150"/>
          <p14:tracePt t="30383" x="9518650" y="2851150"/>
          <p14:tracePt t="30400" x="9499600" y="2851150"/>
          <p14:tracePt t="30416" x="9480550" y="2851150"/>
          <p14:tracePt t="30433" x="9455150" y="2851150"/>
          <p14:tracePt t="30449" x="9442450" y="2851150"/>
          <p14:tracePt t="30466" x="9417050" y="2851150"/>
          <p14:tracePt t="30483" x="9391650" y="2851150"/>
          <p14:tracePt t="30500" x="9378950" y="2851150"/>
          <p14:tracePt t="30516" x="9359900" y="2851150"/>
          <p14:tracePt t="30533" x="9334500" y="2851150"/>
          <p14:tracePt t="30549" x="9309100" y="2851150"/>
          <p14:tracePt t="30555" x="9296400" y="2851150"/>
          <p14:tracePt t="30566" x="9283700" y="2851150"/>
          <p14:tracePt t="30583" x="9245600" y="2851150"/>
          <p14:tracePt t="30600" x="9220200" y="2851150"/>
          <p14:tracePt t="30616" x="9201150" y="2851150"/>
          <p14:tracePt t="30632" x="9188450" y="2844800"/>
          <p14:tracePt t="30649" x="9175750" y="2844800"/>
          <p14:tracePt t="30666" x="9169400" y="2838450"/>
          <p14:tracePt t="30683" x="9144000" y="2825750"/>
          <p14:tracePt t="30700" x="9137650" y="2819400"/>
          <p14:tracePt t="30716" x="9124950" y="2813050"/>
          <p14:tracePt t="30733" x="9105900" y="2800350"/>
          <p14:tracePt t="30749" x="9093200" y="2794000"/>
          <p14:tracePt t="30766" x="9080500" y="2781300"/>
          <p14:tracePt t="30782" x="9061450" y="2774950"/>
          <p14:tracePt t="31418" x="9055100" y="2774950"/>
          <p14:tracePt t="31427" x="9048750" y="2774950"/>
          <p14:tracePt t="34804" x="9042400" y="2774950"/>
          <p14:tracePt t="34813" x="9029700" y="2774950"/>
          <p14:tracePt t="34820" x="9017000" y="2774950"/>
          <p14:tracePt t="34831" x="9010650" y="2774950"/>
          <p14:tracePt t="37304" x="9004300" y="2774950"/>
          <p14:tracePt t="37312" x="8997950" y="2774950"/>
          <p14:tracePt t="37340" x="8991600" y="2774950"/>
          <p14:tracePt t="37346" x="8985250" y="2768600"/>
          <p14:tracePt t="37363" x="8972550" y="2768600"/>
          <p14:tracePt t="37380" x="8947150" y="2768600"/>
          <p14:tracePt t="37397" x="8915400" y="2768600"/>
          <p14:tracePt t="37414" x="8890000" y="2768600"/>
          <p14:tracePt t="37430" x="8845550" y="2768600"/>
          <p14:tracePt t="37447" x="8782050" y="2768600"/>
          <p14:tracePt t="37463" x="8566150" y="2787650"/>
          <p14:tracePt t="37480" x="8324850" y="2825750"/>
          <p14:tracePt t="37497" x="8045450" y="2863850"/>
          <p14:tracePt t="37514" x="7842250" y="2895600"/>
          <p14:tracePt t="37530" x="7658100" y="2914650"/>
          <p14:tracePt t="37547" x="7493000" y="2940050"/>
          <p14:tracePt t="37563" x="7346950" y="2952750"/>
          <p14:tracePt t="37580" x="7245350" y="2952750"/>
          <p14:tracePt t="37597" x="7105650" y="2952750"/>
          <p14:tracePt t="37614" x="6946900" y="2946400"/>
          <p14:tracePt t="37630" x="6750050" y="2889250"/>
          <p14:tracePt t="37646" x="6540500" y="2838450"/>
          <p14:tracePt t="37663" x="6330950" y="2781300"/>
          <p14:tracePt t="37679" x="6115050" y="2724150"/>
          <p14:tracePt t="37695" x="5899150" y="2692400"/>
          <p14:tracePt t="37712" x="5715000" y="2673350"/>
          <p14:tracePt t="37716" x="5670550" y="2667000"/>
          <p14:tracePt t="37729" x="5505450" y="2647950"/>
          <p14:tracePt t="37747" x="5340350" y="2647950"/>
          <p14:tracePt t="37763" x="5181600" y="2647950"/>
          <p14:tracePt t="37780" x="5003800" y="2647950"/>
          <p14:tracePt t="37797" x="4813300" y="2673350"/>
          <p14:tracePt t="37813" x="4679950" y="2692400"/>
          <p14:tracePt t="37830" x="4540250" y="2692400"/>
          <p14:tracePt t="37847" x="4394200" y="2692400"/>
          <p14:tracePt t="37863" x="4273550" y="2692400"/>
          <p14:tracePt t="37880" x="4171950" y="2686050"/>
          <p14:tracePt t="37897" x="4057650" y="2654300"/>
          <p14:tracePt t="37914" x="3968750" y="2616200"/>
          <p14:tracePt t="37930" x="3873500" y="2578100"/>
          <p14:tracePt t="37947" x="3797300" y="2540000"/>
          <p14:tracePt t="37963" x="3759200" y="2527300"/>
          <p14:tracePt t="37980" x="3746500" y="2514600"/>
          <p14:tracePt t="37997" x="3733800" y="2508250"/>
          <p14:tracePt t="38013" x="3727450" y="2508250"/>
          <p14:tracePt t="38030" x="3708400" y="2501900"/>
          <p14:tracePt t="38047" x="3689350" y="2495550"/>
          <p14:tracePt t="38064" x="3676650" y="2495550"/>
          <p14:tracePt t="38080" x="3657600" y="2489200"/>
          <p14:tracePt t="38097" x="3638550" y="2482850"/>
          <p14:tracePt t="38114" x="3613150" y="2476500"/>
          <p14:tracePt t="38130" x="3587750" y="2457450"/>
          <p14:tracePt t="38147" x="3562350" y="2432050"/>
          <p14:tracePt t="38163" x="3543300" y="2413000"/>
          <p14:tracePt t="38180" x="3530600" y="2400300"/>
          <p14:tracePt t="38197" x="3517900" y="2368550"/>
          <p14:tracePt t="38212" x="3511550" y="2355850"/>
          <p14:tracePt t="38216" x="3511550" y="2349500"/>
          <p14:tracePt t="38229" x="3511550" y="2336800"/>
          <p14:tracePt t="38245" x="3505200" y="2311400"/>
          <p14:tracePt t="38262" x="3505200" y="2298700"/>
          <p14:tracePt t="38280" x="3505200" y="2286000"/>
          <p14:tracePt t="38297" x="3498850" y="2273300"/>
          <p14:tracePt t="38314" x="3492500" y="2266950"/>
          <p14:tracePt t="38330" x="3492500" y="2260600"/>
          <p14:tracePt t="38696" x="3486150" y="2254250"/>
          <p14:tracePt t="38717" x="3479800" y="2247900"/>
          <p14:tracePt t="38726" x="3473450" y="2241550"/>
          <p14:tracePt t="38735" x="3467100" y="2241550"/>
          <p14:tracePt t="38746" x="3460750" y="2235200"/>
          <p14:tracePt t="38762" x="3454400" y="2235200"/>
          <p14:tracePt t="38778" x="3441700" y="2235200"/>
          <p14:tracePt t="38796" x="3435350" y="2235200"/>
          <p14:tracePt t="38813" x="3429000" y="2235200"/>
          <p14:tracePt t="38829" x="3422650" y="2235200"/>
          <p14:tracePt t="38846" x="3416300" y="2235200"/>
          <p14:tracePt t="38863" x="3403600" y="2235200"/>
          <p14:tracePt t="38879" x="3390900" y="2235200"/>
          <p14:tracePt t="38896" x="3378200" y="2235200"/>
          <p14:tracePt t="38913" x="3371850" y="2235200"/>
          <p14:tracePt t="38929" x="3352800" y="2235200"/>
          <p14:tracePt t="38946" x="3352800" y="2228850"/>
          <p14:tracePt t="38980" x="3346450" y="2228850"/>
          <p14:tracePt t="38996" x="3333750" y="2222500"/>
          <p14:tracePt t="39013" x="3327400" y="2216150"/>
          <p14:tracePt t="39055" x="3321050" y="2216150"/>
          <p14:tracePt t="39236" x="3321050" y="2209800"/>
          <p14:tracePt t="39332" x="3321050" y="2203450"/>
          <p14:tracePt t="39388" x="3327400" y="2203450"/>
          <p14:tracePt t="39416" x="3327400" y="2197100"/>
          <p14:tracePt t="39428" x="3327400" y="2190750"/>
          <p14:tracePt t="39436" x="3333750" y="2190750"/>
          <p14:tracePt t="41045" x="3333750" y="2184400"/>
          <p14:tracePt t="41056" x="3340100" y="2184400"/>
          <p14:tracePt t="41062" x="3346450" y="2178050"/>
          <p14:tracePt t="41079" x="3352800" y="2171700"/>
          <p14:tracePt t="41096" x="3365500" y="2171700"/>
          <p14:tracePt t="41112" x="3378200" y="2165350"/>
          <p14:tracePt t="41129" x="3390900" y="2165350"/>
          <p14:tracePt t="41146" x="3397250" y="2165350"/>
          <p14:tracePt t="41163" x="3409950" y="2159000"/>
          <p14:tracePt t="41179" x="3422650" y="2159000"/>
          <p14:tracePt t="41195" x="3429000" y="2152650"/>
          <p14:tracePt t="41212" x="3435350" y="2152650"/>
          <p14:tracePt t="41229" x="3441700" y="2152650"/>
          <p14:tracePt t="41262" x="3441700" y="2146300"/>
          <p14:tracePt t="41287" x="3454400" y="2146300"/>
          <p14:tracePt t="41312" x="3467100" y="2146300"/>
          <p14:tracePt t="41329" x="3479800" y="2146300"/>
          <p14:tracePt t="41345" x="3486150" y="2146300"/>
          <p14:tracePt t="41362" x="3505200" y="2146300"/>
          <p14:tracePt t="41379" x="3517900" y="2139950"/>
          <p14:tracePt t="41399" x="3524250" y="2139950"/>
          <p14:tracePt t="41412" x="3536950" y="2139950"/>
          <p14:tracePt t="41429" x="3543300" y="2139950"/>
          <p14:tracePt t="41445" x="3549650" y="2139950"/>
          <p14:tracePt t="51250" x="3549650" y="2146300"/>
          <p14:tracePt t="51261" x="3549650" y="2152650"/>
          <p14:tracePt t="51277" x="3543300" y="2152650"/>
          <p14:tracePt t="51294" x="3543300" y="2165350"/>
          <p14:tracePt t="51309" x="3530600" y="2178050"/>
          <p14:tracePt t="51325" x="3524250" y="2184400"/>
          <p14:tracePt t="51342" x="3517900" y="2197100"/>
          <p14:tracePt t="51359" x="3511550" y="2209800"/>
          <p14:tracePt t="51375" x="3498850" y="2216150"/>
          <p14:tracePt t="51392" x="3492500" y="2228850"/>
          <p14:tracePt t="51409" x="3479800" y="2241550"/>
          <p14:tracePt t="51426" x="3479800" y="2247900"/>
          <p14:tracePt t="51442" x="3479800" y="2260600"/>
          <p14:tracePt t="51475" x="3479800" y="2266950"/>
          <p14:tracePt t="51493" x="3473450" y="2279650"/>
          <p14:tracePt t="51509" x="3460750" y="2292350"/>
          <p14:tracePt t="51525" x="3460750" y="2298700"/>
          <p14:tracePt t="51542" x="3460750" y="2305050"/>
          <p14:tracePt t="51580" x="3460750" y="2311400"/>
          <p14:tracePt t="51644" x="3454400" y="2311400"/>
          <p14:tracePt t="51656" x="3454400" y="2317750"/>
          <p14:tracePt t="51673" x="3454400" y="2324100"/>
          <p14:tracePt t="51684" x="3448050" y="2324100"/>
          <p14:tracePt t="51697" x="3448050" y="2330450"/>
          <p14:tracePt t="51713" x="3448050" y="2336800"/>
          <p14:tracePt t="51725" x="3441700" y="2336800"/>
          <p14:tracePt t="51756" x="3441700" y="2343150"/>
          <p14:tracePt t="51768" x="3435350" y="2343150"/>
          <p14:tracePt t="51781" x="3435350" y="2349500"/>
          <p14:tracePt t="51813" x="3429000" y="2355850"/>
          <p14:tracePt t="52444" x="3422650" y="2355850"/>
          <p14:tracePt t="52452" x="3416300" y="2355850"/>
          <p14:tracePt t="52461" x="3409950" y="2362200"/>
          <p14:tracePt t="52475" x="3403600" y="2368550"/>
          <p14:tracePt t="52491" x="3397250" y="2368550"/>
          <p14:tracePt t="52606" x="3409950" y="2368550"/>
          <p14:tracePt t="52614" x="3416300" y="2368550"/>
          <p14:tracePt t="52623" x="3422650" y="2368550"/>
          <p14:tracePt t="52640" x="3441700" y="2368550"/>
          <p14:tracePt t="52698" x="3435350" y="2368550"/>
          <p14:tracePt t="52702" x="3429000" y="2368550"/>
          <p14:tracePt t="52707" x="3422650" y="2368550"/>
          <p14:tracePt t="52724" x="3416300" y="2368550"/>
          <p14:tracePt t="52740" x="3409950" y="2374900"/>
          <p14:tracePt t="52797" x="3416300" y="2374900"/>
          <p14:tracePt t="52805" x="3435350" y="2374900"/>
          <p14:tracePt t="52810" x="3454400" y="2374900"/>
          <p14:tracePt t="52825" x="3524250" y="2374900"/>
          <p14:tracePt t="52842" x="3606800" y="2374900"/>
          <p14:tracePt t="52858" x="3676650" y="2374900"/>
          <p14:tracePt t="52875" x="3714750" y="2374900"/>
          <p14:tracePt t="52892" x="3727450" y="2374900"/>
          <p14:tracePt t="52908" x="3733800" y="2374900"/>
          <p14:tracePt t="53000" x="3740150" y="2374900"/>
          <p14:tracePt t="53242" x="3746500" y="2374900"/>
          <p14:tracePt t="53247" x="3752850" y="2374900"/>
          <p14:tracePt t="53257" x="3778250" y="2374900"/>
          <p14:tracePt t="53274" x="3810000" y="2374900"/>
          <p14:tracePt t="53291" x="3835400" y="2374900"/>
          <p14:tracePt t="53307" x="3848100" y="2374900"/>
          <p14:tracePt t="53324" x="3860800" y="2374900"/>
          <p14:tracePt t="53616" x="3854450" y="2374900"/>
          <p14:tracePt t="53629" x="3841750" y="2368550"/>
          <p14:tracePt t="53642" x="3829050" y="2368550"/>
          <p14:tracePt t="53658" x="3810000" y="2368550"/>
          <p14:tracePt t="53675" x="3790950" y="2368550"/>
          <p14:tracePt t="53691" x="3778250" y="2368550"/>
          <p14:tracePt t="53762" x="3771900" y="2368550"/>
          <p14:tracePt t="53770" x="3771900" y="2362200"/>
          <p14:tracePt t="53778" x="3765550" y="2362200"/>
          <p14:tracePt t="53790" x="3759200" y="2362200"/>
          <p14:tracePt t="53806" x="3746500" y="2355850"/>
          <p14:tracePt t="53825" x="3733800" y="2355850"/>
          <p14:tracePt t="53992" x="3740150" y="2355850"/>
          <p14:tracePt t="53998" x="3746500" y="2355850"/>
          <p14:tracePt t="54008" x="3752850" y="2355850"/>
          <p14:tracePt t="54025" x="3765550" y="2355850"/>
          <p14:tracePt t="54042" x="3778250" y="2349500"/>
          <p14:tracePt t="54058" x="3784600" y="2349500"/>
          <p14:tracePt t="54074" x="3797300" y="2349500"/>
          <p14:tracePt t="54091" x="3829050" y="2349500"/>
          <p14:tracePt t="54098" x="3841750" y="2349500"/>
          <p14:tracePt t="54108" x="3848100" y="2349500"/>
          <p14:tracePt t="54125" x="3879850" y="2349500"/>
          <p14:tracePt t="54128" x="3886200" y="2349500"/>
          <p14:tracePt t="54141" x="3911600" y="2349500"/>
          <p14:tracePt t="54158" x="3937000" y="2349500"/>
          <p14:tracePt t="54174" x="3949700" y="2349500"/>
          <p14:tracePt t="54191" x="3962400" y="2349500"/>
          <p14:tracePt t="54207" x="3968750" y="2349500"/>
          <p14:tracePt t="54224" x="3987800" y="2349500"/>
          <p14:tracePt t="54240" x="4019550" y="2349500"/>
          <p14:tracePt t="54257" x="4064000" y="2343150"/>
          <p14:tracePt t="54273" x="4089400" y="2343150"/>
          <p14:tracePt t="54290" x="4127500" y="2336800"/>
          <p14:tracePt t="54308" x="4159250" y="2330450"/>
          <p14:tracePt t="54323" x="4178300" y="2324100"/>
          <p14:tracePt t="54340" x="4197350" y="2324100"/>
          <p14:tracePt t="54356" x="4210050" y="2324100"/>
          <p14:tracePt t="54373" x="4222750" y="2317750"/>
          <p14:tracePt t="54390" x="4235450" y="2317750"/>
          <p14:tracePt t="54406" x="4241800" y="2317750"/>
          <p14:tracePt t="54424" x="4254500" y="2317750"/>
          <p14:tracePt t="54441" x="4279900" y="2305050"/>
          <p14:tracePt t="54457" x="4305300" y="2298700"/>
          <p14:tracePt t="54474" x="4330700" y="2298700"/>
          <p14:tracePt t="54491" x="4362450" y="2298700"/>
          <p14:tracePt t="54508" x="4381500" y="2298700"/>
          <p14:tracePt t="54524" x="4406900" y="2298700"/>
          <p14:tracePt t="54541" x="4413250" y="2298700"/>
          <p14:tracePt t="55346" x="4413250" y="2305050"/>
          <p14:tracePt t="55353" x="4400550" y="2311400"/>
          <p14:tracePt t="55359" x="4381500" y="2317750"/>
          <p14:tracePt t="55374" x="4343400" y="2336800"/>
          <p14:tracePt t="55391" x="4279900" y="2362200"/>
          <p14:tracePt t="55407" x="4203700" y="2393950"/>
          <p14:tracePt t="55424" x="4133850" y="2419350"/>
          <p14:tracePt t="55441" x="4089400" y="2444750"/>
          <p14:tracePt t="55457" x="4006850" y="2470150"/>
          <p14:tracePt t="55474" x="3975100" y="2495550"/>
          <p14:tracePt t="55491" x="3905250" y="2514600"/>
          <p14:tracePt t="55508" x="3867150" y="2533650"/>
          <p14:tracePt t="55524" x="3829050" y="2546350"/>
          <p14:tracePt t="55541" x="3803650" y="2552700"/>
          <p14:tracePt t="55558" x="3778250" y="2559050"/>
          <p14:tracePt t="55574" x="3740150" y="2571750"/>
          <p14:tracePt t="55591" x="3689350" y="2590800"/>
          <p14:tracePt t="55608" x="3644900" y="2616200"/>
          <p14:tracePt t="55624" x="3619500" y="2641600"/>
          <p14:tracePt t="55641" x="3575050" y="2667000"/>
          <p14:tracePt t="55647" x="3556000" y="2679700"/>
          <p14:tracePt t="55657" x="3536950" y="2686050"/>
          <p14:tracePt t="55674" x="3517900" y="2705100"/>
          <p14:tracePt t="55692" x="3505200" y="2717800"/>
          <p14:tracePt t="55708" x="3492500" y="2724150"/>
          <p14:tracePt t="55724" x="3473450" y="2736850"/>
          <p14:tracePt t="55741" x="3448050" y="2749550"/>
          <p14:tracePt t="55757" x="3422650" y="2768600"/>
          <p14:tracePt t="55774" x="3403600" y="2781300"/>
          <p14:tracePt t="55791" x="3390900" y="2787650"/>
          <p14:tracePt t="56635" x="3384550" y="2787650"/>
          <p14:tracePt t="56925" x="3378200" y="2787650"/>
          <p14:tracePt t="56937" x="3371850" y="2787650"/>
          <p14:tracePt t="56948" x="3365500" y="2787650"/>
          <p14:tracePt t="56956" x="3359150" y="2794000"/>
          <p14:tracePt t="56973" x="3359150" y="2800350"/>
          <p14:tracePt t="56989" x="3352800" y="2806700"/>
          <p14:tracePt t="57406" x="3346450" y="2806700"/>
          <p14:tracePt t="57434" x="3340100" y="2806700"/>
          <p14:tracePt t="57822" x="3340100" y="2800350"/>
          <p14:tracePt t="57838" x="3340100" y="2794000"/>
          <p14:tracePt t="57871" x="3340100" y="2787650"/>
          <p14:tracePt t="57879" x="3340100" y="2781300"/>
          <p14:tracePt t="57890" x="3340100" y="2774950"/>
          <p14:tracePt t="57938" x="3340100" y="2768600"/>
          <p14:tracePt t="61098" x="3340100" y="2762250"/>
          <p14:tracePt t="61118" x="3346450" y="2762250"/>
          <p14:tracePt t="61124" x="3352800" y="2762250"/>
          <p14:tracePt t="61139" x="3378200" y="2755900"/>
          <p14:tracePt t="61155" x="3403600" y="2749550"/>
          <p14:tracePt t="61172" x="3441700" y="2743200"/>
          <p14:tracePt t="61189" x="3473450" y="2743200"/>
          <p14:tracePt t="61205" x="3505200" y="2743200"/>
          <p14:tracePt t="61222" x="3530600" y="2730500"/>
          <p14:tracePt t="61239" x="3562350" y="2724150"/>
          <p14:tracePt t="61255" x="3581400" y="2724150"/>
          <p14:tracePt t="61272" x="3600450" y="2724150"/>
          <p14:tracePt t="61288" x="3613150" y="2717800"/>
          <p14:tracePt t="61304" x="3619500" y="2717800"/>
          <p14:tracePt t="61321" x="3625850" y="2717800"/>
          <p14:tracePt t="61338" x="3632200" y="2717800"/>
          <p14:tracePt t="61355" x="3644900" y="2705100"/>
          <p14:tracePt t="61390" x="3651250" y="2705100"/>
          <p14:tracePt t="61398" x="3657600" y="2705100"/>
          <p14:tracePt t="61410" x="3663950" y="2705100"/>
          <p14:tracePt t="61426" x="3670300" y="2705100"/>
          <p14:tracePt t="61439" x="3695700" y="2705100"/>
          <p14:tracePt t="61456" x="3714750" y="2705100"/>
          <p14:tracePt t="61472" x="3746500" y="2705100"/>
          <p14:tracePt t="61489" x="3771900" y="2705100"/>
          <p14:tracePt t="61505" x="3803650" y="2705100"/>
          <p14:tracePt t="61522" x="3841750" y="2705100"/>
          <p14:tracePt t="61539" x="3892550" y="2717800"/>
          <p14:tracePt t="61556" x="3924300" y="2724150"/>
          <p14:tracePt t="61572" x="3943350" y="2730500"/>
          <p14:tracePt t="61589" x="3962400" y="2736850"/>
          <p14:tracePt t="61605" x="3975100" y="2736850"/>
          <p14:tracePt t="61622" x="3994150" y="2736850"/>
          <p14:tracePt t="61639" x="4006850" y="2736850"/>
          <p14:tracePt t="61656" x="4019550" y="2736850"/>
          <p14:tracePt t="61689" x="4032250" y="2736850"/>
          <p14:tracePt t="61705" x="4038600" y="2736850"/>
          <p14:tracePt t="61722" x="4051300" y="2736850"/>
          <p14:tracePt t="61739" x="4083050" y="2736850"/>
          <p14:tracePt t="61756" x="4102100" y="2736850"/>
          <p14:tracePt t="61772" x="4127500" y="2736850"/>
          <p14:tracePt t="61789" x="4159250" y="2736850"/>
          <p14:tracePt t="61805" x="4184650" y="2736850"/>
          <p14:tracePt t="61822" x="4197350" y="2736850"/>
          <p14:tracePt t="61862" x="4203700" y="2736850"/>
          <p14:tracePt t="61878" x="4210050" y="2736850"/>
          <p14:tracePt t="61891" x="4229100" y="2736850"/>
          <p14:tracePt t="61905" x="4248150" y="2736850"/>
          <p14:tracePt t="61922" x="4267200" y="2736850"/>
          <p14:tracePt t="61939" x="4292600" y="2736850"/>
          <p14:tracePt t="61956" x="4311650" y="2736850"/>
          <p14:tracePt t="61972" x="4324350" y="2736850"/>
          <p14:tracePt t="61988" x="4343400" y="2736850"/>
          <p14:tracePt t="62005" x="4356100" y="2736850"/>
          <p14:tracePt t="62022" x="4368800" y="2736850"/>
          <p14:tracePt t="62039" x="4387850" y="2736850"/>
          <p14:tracePt t="62056" x="4400550" y="2736850"/>
          <p14:tracePt t="62072" x="4406900" y="2736850"/>
          <p14:tracePt t="62088" x="4413250" y="2736850"/>
          <p14:tracePt t="62105" x="4419600" y="2736850"/>
          <p14:tracePt t="67116" x="4425950" y="2736850"/>
          <p14:tracePt t="67121" x="4438650" y="2736850"/>
          <p14:tracePt t="67137" x="4457700" y="2736850"/>
          <p14:tracePt t="67154" x="4470400" y="2736850"/>
          <p14:tracePt t="67170" x="4483100" y="2736850"/>
          <p14:tracePt t="67187" x="4489450" y="2736850"/>
          <p14:tracePt t="67203" x="4502150" y="2736850"/>
          <p14:tracePt t="67220" x="4508500" y="2736850"/>
          <p14:tracePt t="67237" x="4521200" y="2736850"/>
          <p14:tracePt t="67253" x="4527550" y="2736850"/>
          <p14:tracePt t="67270" x="4540250" y="2736850"/>
          <p14:tracePt t="67287" x="4546600" y="2736850"/>
          <p14:tracePt t="67333" x="4552950" y="2736850"/>
          <p14:tracePt t="67341" x="4565650" y="2736850"/>
          <p14:tracePt t="67370" x="4603750" y="2743200"/>
          <p14:tracePt t="67387" x="4641850" y="2755900"/>
          <p14:tracePt t="67403" x="4686300" y="2762250"/>
          <p14:tracePt t="67420" x="4743450" y="2768600"/>
          <p14:tracePt t="67437" x="4787900" y="2774950"/>
          <p14:tracePt t="67454" x="4806950" y="2774950"/>
          <p14:tracePt t="67470" x="4813300" y="2774950"/>
          <p14:tracePt t="67487" x="4826000" y="2781300"/>
          <p14:tracePt t="67503" x="4845050" y="2781300"/>
          <p14:tracePt t="67520" x="4870450" y="2787650"/>
          <p14:tracePt t="67537" x="4908550" y="2787650"/>
          <p14:tracePt t="67554" x="4953000" y="2787650"/>
          <p14:tracePt t="67570" x="4984750" y="2787650"/>
          <p14:tracePt t="67587" x="5016500" y="2787650"/>
          <p14:tracePt t="67603" x="5048250" y="2787650"/>
          <p14:tracePt t="67620" x="5073650" y="2787650"/>
          <p14:tracePt t="67637" x="5092700" y="2787650"/>
          <p14:tracePt t="67654" x="5105400" y="2774950"/>
          <p14:tracePt t="67670" x="5118100" y="2768600"/>
          <p14:tracePt t="67687" x="5124450" y="2755900"/>
          <p14:tracePt t="67703" x="5137150" y="2749550"/>
          <p14:tracePt t="67736" x="5143500" y="2736850"/>
          <p14:tracePt t="67752" x="5149850" y="2730500"/>
          <p14:tracePt t="67769" x="5156200" y="2724150"/>
          <p14:tracePt t="67812" x="5162550" y="2724150"/>
          <p14:tracePt t="67824" x="5162550" y="2717800"/>
          <p14:tracePt t="67838" x="5175250" y="2711450"/>
          <p14:tracePt t="67843" x="5181600" y="2711450"/>
          <p14:tracePt t="67854" x="5194300" y="2705100"/>
          <p14:tracePt t="67870" x="5213350" y="2692400"/>
          <p14:tracePt t="67887" x="5226050" y="2686050"/>
          <p14:tracePt t="67903" x="5245100" y="2673350"/>
          <p14:tracePt t="67920" x="5251450" y="2667000"/>
          <p14:tracePt t="67937" x="5257800" y="2660650"/>
          <p14:tracePt t="67953" x="5264150" y="2654300"/>
          <p14:tracePt t="67970" x="5276850" y="2654300"/>
          <p14:tracePt t="67987" x="5283200" y="2641600"/>
          <p14:tracePt t="68003" x="5295900" y="2641600"/>
          <p14:tracePt t="68020" x="5340350" y="2628900"/>
          <p14:tracePt t="68037" x="5410200" y="2622550"/>
          <p14:tracePt t="68053" x="5473700" y="2622550"/>
          <p14:tracePt t="68070" x="5537200" y="2622550"/>
          <p14:tracePt t="68086" x="5594350" y="2622550"/>
          <p14:tracePt t="68103" x="5651500" y="2622550"/>
          <p14:tracePt t="68120" x="5746750" y="2635250"/>
          <p14:tracePt t="68137" x="5911850" y="2654300"/>
          <p14:tracePt t="68154" x="6057900" y="2673350"/>
          <p14:tracePt t="68170" x="6203950" y="2679700"/>
          <p14:tracePt t="68186" x="6343650" y="2679700"/>
          <p14:tracePt t="68203" x="6445250" y="2679700"/>
          <p14:tracePt t="68220" x="6534150" y="2679700"/>
          <p14:tracePt t="68236" x="6623050" y="2686050"/>
          <p14:tracePt t="68239" x="6642100" y="2686050"/>
          <p14:tracePt t="68254" x="6731000" y="2705100"/>
          <p14:tracePt t="68270" x="6800850" y="2717800"/>
          <p14:tracePt t="68286" x="6870700" y="2736850"/>
          <p14:tracePt t="68303" x="6934200" y="2749550"/>
          <p14:tracePt t="68320" x="6985000" y="2768600"/>
          <p14:tracePt t="68337" x="7010400" y="2781300"/>
          <p14:tracePt t="68353" x="7016750" y="2794000"/>
          <p14:tracePt t="68360" x="7023100" y="2800350"/>
          <p14:tracePt t="68370" x="7029450" y="2819400"/>
          <p14:tracePt t="68386" x="7061200" y="2857500"/>
          <p14:tracePt t="68403" x="7086600" y="2901950"/>
          <p14:tracePt t="68420" x="7124700" y="2940050"/>
          <p14:tracePt t="68436" x="7143750" y="2978150"/>
          <p14:tracePt t="68454" x="7162800" y="3003550"/>
          <p14:tracePt t="68470" x="7175500" y="3022600"/>
          <p14:tracePt t="68486" x="7181850" y="3048000"/>
          <p14:tracePt t="68503" x="7181850" y="3073400"/>
          <p14:tracePt t="68520" x="7181850" y="3098800"/>
          <p14:tracePt t="68536" x="7181850" y="3143250"/>
          <p14:tracePt t="68538" x="7181850" y="3149600"/>
          <p14:tracePt t="68553" x="7181850" y="3194050"/>
          <p14:tracePt t="68570" x="7181850" y="3238500"/>
          <p14:tracePt t="68586" x="7181850" y="3302000"/>
          <p14:tracePt t="68603" x="7175500" y="3352800"/>
          <p14:tracePt t="68620" x="7156450" y="3403600"/>
          <p14:tracePt t="68636" x="7150100" y="3448050"/>
          <p14:tracePt t="68639" x="7150100" y="3460750"/>
          <p14:tracePt t="68653" x="7137400" y="3486150"/>
          <p14:tracePt t="68670" x="7131050" y="3517900"/>
          <p14:tracePt t="68687" x="7124700" y="3536950"/>
          <p14:tracePt t="68703" x="7112000" y="3556000"/>
          <p14:tracePt t="68719" x="7092950" y="3568700"/>
          <p14:tracePt t="68736" x="7061200" y="3587750"/>
          <p14:tracePt t="68753" x="7010400" y="3606800"/>
          <p14:tracePt t="68770" x="6959600" y="3619500"/>
          <p14:tracePt t="68786" x="6896100" y="3625850"/>
          <p14:tracePt t="68803" x="6807200" y="3632200"/>
          <p14:tracePt t="68819" x="6737350" y="3632200"/>
          <p14:tracePt t="68836" x="6667500" y="3632200"/>
          <p14:tracePt t="68854" x="6565900" y="3632200"/>
          <p14:tracePt t="68860" x="6540500" y="3632200"/>
          <p14:tracePt t="68870" x="6451600" y="3632200"/>
          <p14:tracePt t="68886" x="6324600" y="3632200"/>
          <p14:tracePt t="68903" x="6159500" y="3632200"/>
          <p14:tracePt t="68920" x="6007100" y="3632200"/>
          <p14:tracePt t="68937" x="5880100" y="3625850"/>
          <p14:tracePt t="68953" x="5740400" y="3625850"/>
          <p14:tracePt t="68970" x="5670550" y="3625850"/>
          <p14:tracePt t="68986" x="5626100" y="3625850"/>
          <p14:tracePt t="69003" x="5594350" y="3625850"/>
          <p14:tracePt t="69020" x="5568950" y="3619500"/>
          <p14:tracePt t="69036" x="5537200" y="3613150"/>
          <p14:tracePt t="69053" x="5518150" y="3606800"/>
          <p14:tracePt t="69070" x="5486400" y="3600450"/>
          <p14:tracePt t="69086" x="5467350" y="3587750"/>
          <p14:tracePt t="69103" x="5448300" y="3581400"/>
          <p14:tracePt t="69119" x="5429250" y="3575050"/>
          <p14:tracePt t="69136" x="5403850" y="3556000"/>
          <p14:tracePt t="69153" x="5378450" y="3556000"/>
          <p14:tracePt t="69170" x="5346700" y="3536950"/>
          <p14:tracePt t="69186" x="5314950" y="3536950"/>
          <p14:tracePt t="69203" x="5289550" y="3530600"/>
          <p14:tracePt t="69220" x="5264150" y="3530600"/>
          <p14:tracePt t="69236" x="5238750" y="3530600"/>
          <p14:tracePt t="69238" x="5232400" y="3524250"/>
          <p14:tracePt t="69253" x="5200650" y="3524250"/>
          <p14:tracePt t="69255" x="5187950" y="3517900"/>
          <p14:tracePt t="69269" x="5175250" y="3511550"/>
          <p14:tracePt t="69286" x="5149850" y="3511550"/>
          <p14:tracePt t="69288" x="5149850" y="3505200"/>
          <p14:tracePt t="69303" x="5130800" y="3505200"/>
          <p14:tracePt t="69320" x="5124450" y="3498850"/>
          <p14:tracePt t="69336" x="5118100" y="3498850"/>
          <p14:tracePt t="69353" x="5111750" y="3492500"/>
          <p14:tracePt t="69369" x="5099050" y="3486150"/>
          <p14:tracePt t="69386" x="5092700" y="3486150"/>
          <p14:tracePt t="69403" x="5073650" y="3479800"/>
          <p14:tracePt t="69420" x="5060950" y="3479800"/>
          <p14:tracePt t="69436" x="5035550" y="3467100"/>
          <p14:tracePt t="69453" x="5022850" y="3467100"/>
          <p14:tracePt t="69469" x="5016500" y="3460750"/>
          <p14:tracePt t="69486" x="5010150" y="3454400"/>
          <p14:tracePt t="69503" x="4997450" y="3448050"/>
          <p14:tracePt t="69520" x="4984750" y="3435350"/>
          <p14:tracePt t="69536" x="4972050" y="3429000"/>
          <p14:tracePt t="69553" x="4972050" y="3422650"/>
          <p14:tracePt t="69569" x="4972050" y="3416300"/>
          <p14:tracePt t="69586" x="4972050" y="3403600"/>
          <p14:tracePt t="69602" x="4972050" y="3397250"/>
          <p14:tracePt t="69619" x="4972050" y="3390900"/>
          <p14:tracePt t="69636" x="4972050" y="3384550"/>
          <p14:tracePt t="69669" x="4972050" y="3378200"/>
          <p14:tracePt t="69687" x="4972050" y="3371850"/>
          <p14:tracePt t="69706" x="4972050" y="3365500"/>
          <p14:tracePt t="69719" x="4972050" y="3359150"/>
          <p14:tracePt t="70159" x="4972050" y="3352800"/>
          <p14:tracePt t="70183" x="4972050" y="3346450"/>
          <p14:tracePt t="70198" x="4972050" y="3340100"/>
          <p14:tracePt t="70215" x="4972050" y="3333750"/>
          <p14:tracePt t="70234" x="4972050" y="3327400"/>
          <p14:tracePt t="70275" x="4972050" y="3321050"/>
          <p14:tracePt t="70342" x="4972050" y="3314700"/>
          <p14:tracePt t="70359" x="4972050" y="3308350"/>
          <p14:tracePt t="70382" x="4972050" y="3302000"/>
          <p14:tracePt t="70395" x="4972050" y="3295650"/>
          <p14:tracePt t="70407" x="4972050" y="3289300"/>
          <p14:tracePt t="70419" x="4972050" y="3276600"/>
          <p14:tracePt t="70436" x="4972050" y="3263900"/>
          <p14:tracePt t="70452" x="4972050" y="3257550"/>
          <p14:tracePt t="70469" x="4972050" y="3244850"/>
          <p14:tracePt t="70486" x="4972050" y="3238500"/>
          <p14:tracePt t="70662" x="4972050" y="3232150"/>
          <p14:tracePt t="70682" x="4972050" y="3225800"/>
          <p14:tracePt t="70706" x="4972050" y="3219450"/>
          <p14:tracePt t="71390" x="4972050" y="3213100"/>
          <p14:tracePt t="71402" x="4972050" y="3206750"/>
          <p14:tracePt t="71408" x="4972050" y="3200400"/>
          <p14:tracePt t="71419" x="4965700" y="3181350"/>
          <p14:tracePt t="71425" x="4959350" y="3181350"/>
          <p14:tracePt t="71436" x="4946650" y="3168650"/>
          <p14:tracePt t="71452" x="4921250" y="3155950"/>
          <p14:tracePt t="71469" x="4908550" y="3149600"/>
          <p14:tracePt t="71485" x="4889500" y="3143250"/>
          <p14:tracePt t="71526" x="4883150" y="3136900"/>
          <p14:tracePt t="71542" x="4876800" y="3136900"/>
          <p14:tracePt t="71555" x="4851400" y="3124200"/>
          <p14:tracePt t="71569" x="4826000" y="3117850"/>
          <p14:tracePt t="71585" x="4775200" y="3111500"/>
          <p14:tracePt t="71602" x="4718050" y="3098800"/>
          <p14:tracePt t="71619" x="4660900" y="3092450"/>
          <p14:tracePt t="71636" x="4635500" y="3092450"/>
          <p14:tracePt t="71652" x="4616450" y="3086100"/>
          <p14:tracePt t="71668" x="4610100" y="3086100"/>
          <p14:tracePt t="71946" x="4603750" y="3079750"/>
          <p14:tracePt t="71955" x="4597400" y="3073400"/>
          <p14:tracePt t="71968" x="4591050" y="3060700"/>
          <p14:tracePt t="71985" x="4578350" y="3048000"/>
          <p14:tracePt t="72002" x="4565650" y="3028950"/>
          <p14:tracePt t="72019" x="4552950" y="3016250"/>
          <p14:tracePt t="72036" x="4546600" y="2997200"/>
          <p14:tracePt t="72051" x="4533900" y="2990850"/>
          <p14:tracePt t="72938" x="4533900" y="2984500"/>
          <p14:tracePt t="72967" x="4546600" y="2984500"/>
          <p14:tracePt t="72985" x="4552950" y="2984500"/>
          <p14:tracePt t="73002" x="4559300" y="2984500"/>
          <p14:tracePt t="73018" x="4572000" y="2984500"/>
          <p14:tracePt t="73035" x="4584700" y="2984500"/>
          <p14:tracePt t="73051" x="4597400" y="2984500"/>
          <p14:tracePt t="73068" x="4603750" y="2984500"/>
          <p14:tracePt t="73102" x="4616450" y="2984500"/>
          <p14:tracePt t="73118" x="4622800" y="2984500"/>
          <p14:tracePt t="73135" x="4629150" y="2984500"/>
          <p14:tracePt t="73151" x="4635500" y="2984500"/>
          <p14:tracePt t="73201" x="4641850" y="2984500"/>
          <p14:tracePt t="73210" x="4641850" y="2978150"/>
          <p14:tracePt t="73222" x="4648200" y="2978150"/>
          <p14:tracePt t="73255" x="4654550" y="2978150"/>
          <p14:tracePt t="73266" x="4660900" y="2978150"/>
          <p14:tracePt t="73271" x="4667250" y="2978150"/>
          <p14:tracePt t="73285" x="4679950" y="2978150"/>
          <p14:tracePt t="73301" x="4692650" y="2971800"/>
          <p14:tracePt t="73318" x="4699000" y="2965450"/>
          <p14:tracePt t="73336" x="4724400" y="2959100"/>
          <p14:tracePt t="73351" x="4737100" y="2959100"/>
          <p14:tracePt t="73368" x="4749800" y="2952750"/>
          <p14:tracePt t="73385" x="4775200" y="2952750"/>
          <p14:tracePt t="73401" x="4800600" y="2952750"/>
          <p14:tracePt t="73418" x="4819650" y="2940050"/>
          <p14:tracePt t="73435" x="4832350" y="2940050"/>
          <p14:tracePt t="73451" x="4845050" y="2933700"/>
          <p14:tracePt t="73468" x="4857750" y="2933700"/>
          <p14:tracePt t="73475" x="4864100" y="2933700"/>
          <p14:tracePt t="73485" x="4876800" y="2933700"/>
          <p14:tracePt t="73501" x="4883150" y="2933700"/>
          <p14:tracePt t="73518" x="4895850" y="2933700"/>
          <p14:tracePt t="73536" x="4914900" y="2933700"/>
          <p14:tracePt t="73552" x="4940300" y="2933700"/>
          <p14:tracePt t="73568" x="4965700" y="2933700"/>
          <p14:tracePt t="73585" x="4991100" y="2927350"/>
          <p14:tracePt t="73601" x="5016500" y="2927350"/>
          <p14:tracePt t="73618" x="5041900" y="2914650"/>
          <p14:tracePt t="73635" x="5073650" y="2914650"/>
          <p14:tracePt t="73652" x="5099050" y="2914650"/>
          <p14:tracePt t="73668" x="5118100" y="2908300"/>
          <p14:tracePt t="73685" x="5137150" y="2908300"/>
          <p14:tracePt t="73701" x="5156200" y="2908300"/>
          <p14:tracePt t="73718" x="5187950" y="2908300"/>
          <p14:tracePt t="73735" x="5219700" y="2908300"/>
          <p14:tracePt t="73752" x="5245100" y="2908300"/>
          <p14:tracePt t="73768" x="5276850" y="2908300"/>
          <p14:tracePt t="73785" x="5302250" y="2908300"/>
          <p14:tracePt t="73801" x="5353050" y="2908300"/>
          <p14:tracePt t="73818" x="5397500" y="2895600"/>
          <p14:tracePt t="73835" x="5461000" y="2889250"/>
          <p14:tracePt t="73852" x="5499100" y="2882900"/>
          <p14:tracePt t="73868" x="5537200" y="2876550"/>
          <p14:tracePt t="73885" x="5562600" y="2876550"/>
          <p14:tracePt t="73901" x="5581650" y="2876550"/>
          <p14:tracePt t="73918" x="5607050" y="2863850"/>
          <p14:tracePt t="73935" x="5626100" y="2863850"/>
          <p14:tracePt t="73952" x="5638800" y="2863850"/>
          <p14:tracePt t="73968" x="5664200" y="2863850"/>
          <p14:tracePt t="73985" x="5702300" y="2863850"/>
          <p14:tracePt t="73991" x="5721350" y="2863850"/>
          <p14:tracePt t="74002" x="5740400" y="2863850"/>
          <p14:tracePt t="74018" x="5784850" y="2863850"/>
          <p14:tracePt t="74035" x="5829300" y="2851150"/>
          <p14:tracePt t="74052" x="5861050" y="2844800"/>
          <p14:tracePt t="74068" x="5880100" y="2832100"/>
          <p14:tracePt t="74084" x="5892800" y="2832100"/>
          <p14:tracePt t="74101" x="5905500" y="2825750"/>
          <p14:tracePt t="74118" x="5918200" y="2819400"/>
          <p14:tracePt t="74135" x="5937250" y="2813050"/>
          <p14:tracePt t="74151" x="5956300" y="2806700"/>
          <p14:tracePt t="74168" x="5975350" y="2806700"/>
          <p14:tracePt t="74184" x="5994400" y="2800350"/>
          <p14:tracePt t="74200" x="6013450" y="2794000"/>
          <p14:tracePt t="74218" x="6019800" y="2794000"/>
          <p14:tracePt t="74235" x="6032500" y="2794000"/>
          <p14:tracePt t="74250" x="6038850" y="2787650"/>
          <p14:tracePt t="74267" x="6045200" y="2787650"/>
          <p14:tracePt t="74283" x="6057900" y="2781300"/>
          <p14:tracePt t="74300" x="6076950" y="2781300"/>
          <p14:tracePt t="74317" x="6089650" y="2774950"/>
          <p14:tracePt t="74352" x="6102350" y="2774950"/>
          <p14:tracePt t="74368" x="6108700" y="2768600"/>
          <p14:tracePt t="74384" x="6115050" y="2768600"/>
          <p14:tracePt t="74401" x="6121400" y="2762250"/>
          <p14:tracePt t="74418" x="6134100" y="2762250"/>
          <p14:tracePt t="74435" x="6146800" y="2762250"/>
          <p14:tracePt t="74437" x="6153150" y="2762250"/>
          <p14:tracePt t="74451" x="6159500" y="2755900"/>
          <p14:tracePt t="74468" x="6165850" y="2749550"/>
          <p14:tracePt t="74484" x="6172200" y="2749550"/>
          <p14:tracePt t="74501" x="6191250" y="2743200"/>
          <p14:tracePt t="74506" x="6197600" y="2743200"/>
          <p14:tracePt t="74518" x="6203950" y="2743200"/>
          <p14:tracePt t="74534" x="6216650" y="2743200"/>
          <p14:tracePt t="74551" x="6229350" y="2743200"/>
          <p14:tracePt t="74568" x="6242050" y="2736850"/>
          <p14:tracePt t="74584" x="6248400" y="2736850"/>
          <p14:tracePt t="74634" x="6254750" y="2736850"/>
          <p14:tracePt t="74678" x="6254750" y="2730500"/>
          <p14:tracePt t="74690" x="6261100" y="2730500"/>
          <p14:tracePt t="74710" x="6267450" y="2730500"/>
          <p14:tracePt t="74719" x="6273800" y="2724150"/>
          <p14:tracePt t="74734" x="6280150" y="2724150"/>
          <p14:tracePt t="74858" x="6286500" y="2724150"/>
          <p14:tracePt t="74866" x="6292850" y="2724150"/>
          <p14:tracePt t="74883" x="6305550" y="2717800"/>
          <p14:tracePt t="74888" x="6311900" y="2717800"/>
          <p14:tracePt t="74918" x="6324600" y="2717800"/>
          <p14:tracePt t="74934" x="6343650" y="2711450"/>
          <p14:tracePt t="74951" x="6356350" y="2698750"/>
          <p14:tracePt t="74967" x="6375400" y="2698750"/>
          <p14:tracePt t="74984" x="6394450" y="2692400"/>
          <p14:tracePt t="75001" x="6419850" y="2686050"/>
          <p14:tracePt t="75008" x="6426200" y="2679700"/>
          <p14:tracePt t="75017" x="6438900" y="2679700"/>
          <p14:tracePt t="75035" x="6457950" y="2673350"/>
          <p14:tracePt t="75051" x="6470650" y="2673350"/>
          <p14:tracePt t="75067" x="6483350" y="2667000"/>
          <p14:tracePt t="75084" x="6496050" y="2654300"/>
          <p14:tracePt t="75101" x="6502400" y="2647950"/>
          <p14:tracePt t="75117" x="6502400" y="2635250"/>
          <p14:tracePt t="75134" x="6515100" y="2628900"/>
          <p14:tracePt t="75151" x="6527800" y="2616200"/>
          <p14:tracePt t="75168" x="6540500" y="2603500"/>
          <p14:tracePt t="75184" x="6553200" y="2597150"/>
          <p14:tracePt t="75201" x="6565900" y="2590800"/>
          <p14:tracePt t="75217" x="6572250" y="2584450"/>
          <p14:tracePt t="75325" x="6578600" y="2584450"/>
          <p14:tracePt t="75398" x="6584950" y="2584450"/>
          <p14:tracePt t="75586" x="6578600" y="2590800"/>
          <p14:tracePt t="75598" x="6572250" y="2597150"/>
          <p14:tracePt t="75611" x="6565900" y="2603500"/>
          <p14:tracePt t="75617" x="6559550" y="2603500"/>
          <p14:tracePt t="75634" x="6546850" y="2609850"/>
          <p14:tracePt t="75651" x="6534150" y="2616200"/>
          <p14:tracePt t="75667" x="6527800" y="2616200"/>
          <p14:tracePt t="75684" x="6521450" y="2622550"/>
          <p14:tracePt t="75701" x="6508750" y="2622550"/>
          <p14:tracePt t="75735" x="6502400" y="2628900"/>
          <p14:tracePt t="76266" x="6502400" y="2635250"/>
          <p14:tracePt t="76281" x="6515100" y="2635250"/>
          <p14:tracePt t="76286" x="6521450" y="2635250"/>
          <p14:tracePt t="76301" x="6559550" y="2635250"/>
          <p14:tracePt t="76317" x="6616700" y="2635250"/>
          <p14:tracePt t="76334" x="6699250" y="2635250"/>
          <p14:tracePt t="76350" x="6851650" y="2635250"/>
          <p14:tracePt t="76367" x="6940550" y="2635250"/>
          <p14:tracePt t="76384" x="7029450" y="2635250"/>
          <p14:tracePt t="76401" x="7156450" y="2635250"/>
          <p14:tracePt t="76417" x="7264400" y="2635250"/>
          <p14:tracePt t="76433" x="7366000" y="2635250"/>
          <p14:tracePt t="76449" x="7448550" y="2622550"/>
          <p14:tracePt t="76466" x="7524750" y="2597150"/>
          <p14:tracePt t="76483" x="7613650" y="2578100"/>
          <p14:tracePt t="76501" x="7670800" y="2552700"/>
          <p14:tracePt t="76517" x="7721600" y="2527300"/>
          <p14:tracePt t="76522" x="7727950" y="2514600"/>
          <p14:tracePt t="76534" x="7747000" y="2508250"/>
          <p14:tracePt t="76550" x="7778750" y="2489200"/>
          <p14:tracePt t="76567" x="7804150" y="2470150"/>
          <p14:tracePt t="76584" x="7823200" y="2444750"/>
          <p14:tracePt t="76601" x="7848600" y="2425700"/>
          <p14:tracePt t="76617" x="7886700" y="2393950"/>
          <p14:tracePt t="76634" x="7912100" y="2381250"/>
          <p14:tracePt t="76650" x="7931150" y="2368550"/>
          <p14:tracePt t="76700" x="7931150" y="2362200"/>
          <p14:tracePt t="76712" x="7937500" y="2362200"/>
          <p14:tracePt t="76948" x="7943850" y="2362200"/>
          <p14:tracePt t="76957" x="7956550" y="2362200"/>
          <p14:tracePt t="76967" x="7962900" y="2362200"/>
          <p14:tracePt t="76984" x="7981950" y="2362200"/>
          <p14:tracePt t="77000" x="8020050" y="2349500"/>
          <p14:tracePt t="77017" x="8083550" y="2324100"/>
          <p14:tracePt t="77034" x="8153400" y="2292350"/>
          <p14:tracePt t="77040" x="8166100" y="2286000"/>
          <p14:tracePt t="77050" x="8210550" y="2266950"/>
          <p14:tracePt t="77067" x="8267700" y="2241550"/>
          <p14:tracePt t="77083" x="8318500" y="2216150"/>
          <p14:tracePt t="77100" x="8343900" y="2209800"/>
          <p14:tracePt t="77117" x="8356600" y="2203450"/>
          <p14:tracePt t="77134" x="8362950" y="2197100"/>
          <p14:tracePt t="77167" x="8369300" y="2190750"/>
          <p14:tracePt t="77184" x="8375650" y="2184400"/>
          <p14:tracePt t="77200" x="8394700" y="2178050"/>
          <p14:tracePt t="77202" x="8401050" y="2171700"/>
          <p14:tracePt t="77217" x="8420100" y="2165350"/>
          <p14:tracePt t="77234" x="8451850" y="2146300"/>
          <p14:tracePt t="77250" x="8489950" y="2127250"/>
          <p14:tracePt t="77267" x="8534400" y="2108200"/>
          <p14:tracePt t="77283" x="8604250" y="2082800"/>
          <p14:tracePt t="77300" x="8674100" y="2057400"/>
          <p14:tracePt t="77317" x="8763000" y="2032000"/>
          <p14:tracePt t="77334" x="8832850" y="2012950"/>
          <p14:tracePt t="77350" x="8877300" y="2000250"/>
          <p14:tracePt t="77367" x="8909050" y="1993900"/>
          <p14:tracePt t="77383" x="8921750" y="1987550"/>
          <p14:tracePt t="77417" x="8934450" y="1987550"/>
          <p14:tracePt t="77464" x="8940800" y="1987550"/>
          <p14:tracePt t="77479" x="8947150" y="1987550"/>
          <p14:tracePt t="77483" x="8953500" y="1987550"/>
          <p14:tracePt t="77499" x="8966200" y="1987550"/>
          <p14:tracePt t="77516" x="8985250" y="1987550"/>
          <p14:tracePt t="77533" x="8991600" y="1987550"/>
          <p14:tracePt t="77550" x="9004300" y="1993900"/>
          <p14:tracePt t="77625" x="9010650" y="2000250"/>
          <p14:tracePt t="77644" x="9010650" y="2006600"/>
          <p14:tracePt t="77650" x="9010650" y="2012950"/>
          <p14:tracePt t="77667" x="9010650" y="2025650"/>
          <p14:tracePt t="77684" x="8997950" y="2032000"/>
          <p14:tracePt t="77700" x="8991600" y="2051050"/>
          <p14:tracePt t="77717" x="8978900" y="2057400"/>
          <p14:tracePt t="77733" x="8978900" y="2063750"/>
          <p14:tracePt t="77753" x="8972550" y="2070100"/>
          <p14:tracePt t="77766" x="8959850" y="2076450"/>
          <p14:tracePt t="77783" x="8953500" y="2082800"/>
          <p14:tracePt t="77800" x="8940800" y="2095500"/>
          <p14:tracePt t="77817" x="8928100" y="2108200"/>
          <p14:tracePt t="77850" x="8928100" y="2114550"/>
          <p14:tracePt t="77896" x="8928100" y="2120900"/>
          <p14:tracePt t="77909" x="8928100" y="2127250"/>
          <p14:tracePt t="77916" x="8928100" y="2133600"/>
          <p14:tracePt t="77933" x="8921750" y="2139950"/>
          <p14:tracePt t="77950" x="8915400" y="2139950"/>
          <p14:tracePt t="77966" x="8909050" y="2139950"/>
          <p14:tracePt t="77983" x="8902700" y="2146300"/>
          <p14:tracePt t="78000" x="8896350" y="2152650"/>
          <p14:tracePt t="78128" x="8902700" y="2152650"/>
          <p14:tracePt t="78134" x="8909050" y="2159000"/>
          <p14:tracePt t="78150" x="8921750" y="2165350"/>
          <p14:tracePt t="78166" x="8947150" y="2178050"/>
          <p14:tracePt t="78183" x="8959850" y="2184400"/>
          <p14:tracePt t="78200" x="8972550" y="2203450"/>
          <p14:tracePt t="78217" x="8985250" y="2203450"/>
          <p14:tracePt t="78233" x="8991600" y="2209800"/>
          <p14:tracePt t="78250" x="8991600" y="2216150"/>
          <p14:tracePt t="78266" x="8991600" y="2228850"/>
          <p14:tracePt t="78283" x="8991600" y="2235200"/>
          <p14:tracePt t="78300" x="8991600" y="2247900"/>
          <p14:tracePt t="78316" x="9004300" y="2266950"/>
          <p14:tracePt t="78333" x="9029700" y="2286000"/>
          <p14:tracePt t="78350" x="9055100" y="2298700"/>
          <p14:tracePt t="78366" x="9074150" y="2311400"/>
          <p14:tracePt t="78383" x="9099550" y="2330450"/>
          <p14:tracePt t="78400" x="9131300" y="2355850"/>
          <p14:tracePt t="78417" x="9169400" y="2393950"/>
          <p14:tracePt t="78434" x="9213850" y="2413000"/>
          <p14:tracePt t="78450" x="9232900" y="2432050"/>
          <p14:tracePt t="78466" x="9239250" y="2444750"/>
          <p14:tracePt t="78483" x="9258300" y="2457450"/>
          <p14:tracePt t="78500" x="9264650" y="2470150"/>
          <p14:tracePt t="78516" x="9277350" y="2476500"/>
          <p14:tracePt t="78533" x="9296400" y="2482850"/>
          <p14:tracePt t="78550" x="9321800" y="2489200"/>
          <p14:tracePt t="78567" x="9353550" y="2489200"/>
          <p14:tracePt t="78583" x="9378950" y="2489200"/>
          <p14:tracePt t="78588" x="9385300" y="2489200"/>
          <p14:tracePt t="78599" x="9417050" y="2489200"/>
          <p14:tracePt t="78615" x="9455150" y="2489200"/>
          <p14:tracePt t="78632" x="9493250" y="2489200"/>
          <p14:tracePt t="78649" x="9518650" y="2489200"/>
          <p14:tracePt t="78666" x="9531350" y="2489200"/>
          <p14:tracePt t="78683" x="9544050" y="2489200"/>
          <p14:tracePt t="78748" x="9550400" y="2489200"/>
          <p14:tracePt t="78754" x="9563100" y="2495550"/>
          <p14:tracePt t="78766" x="9569450" y="2501900"/>
          <p14:tracePt t="78783" x="9588500" y="2514600"/>
          <p14:tracePt t="78800" x="9601200" y="2533650"/>
          <p14:tracePt t="78816" x="9607550" y="2546350"/>
          <p14:tracePt t="78819" x="9613900" y="2546350"/>
          <p14:tracePt t="78833" x="9620250" y="2559050"/>
          <p14:tracePt t="78850" x="9620250" y="2571750"/>
          <p14:tracePt t="78866" x="9626600" y="2590800"/>
          <p14:tracePt t="78883" x="9639300" y="2616200"/>
          <p14:tracePt t="78899" x="9639300" y="2635250"/>
          <p14:tracePt t="78916" x="9652000" y="2660650"/>
          <p14:tracePt t="78933" x="9658350" y="2686050"/>
          <p14:tracePt t="78950" x="9658350" y="2705100"/>
          <p14:tracePt t="78966" x="9658350" y="2724150"/>
          <p14:tracePt t="78983" x="9664700" y="2743200"/>
          <p14:tracePt t="78999" x="9664700" y="2768600"/>
          <p14:tracePt t="79016" x="9664700" y="2787650"/>
          <p14:tracePt t="79033" x="9664700" y="2806700"/>
          <p14:tracePt t="79050" x="9652000" y="2832100"/>
          <p14:tracePt t="79066" x="9632950" y="2857500"/>
          <p14:tracePt t="79083" x="9613900" y="2876550"/>
          <p14:tracePt t="79089" x="9607550" y="2882900"/>
          <p14:tracePt t="79099" x="9594850" y="2895600"/>
          <p14:tracePt t="79116" x="9563100" y="2914650"/>
          <p14:tracePt t="79133" x="9537700" y="2940050"/>
          <p14:tracePt t="79150" x="9518650" y="2959100"/>
          <p14:tracePt t="79166" x="9493250" y="2971800"/>
          <p14:tracePt t="79183" x="9461500" y="2984500"/>
          <p14:tracePt t="79200" x="9429750" y="2990850"/>
          <p14:tracePt t="79217" x="9391650" y="3003550"/>
          <p14:tracePt t="79233" x="9372600" y="3003550"/>
          <p14:tracePt t="79250" x="9359900" y="3003550"/>
          <p14:tracePt t="79266" x="9340850" y="3003550"/>
          <p14:tracePt t="79283" x="9321800" y="3003550"/>
          <p14:tracePt t="79299" x="9309100" y="3003550"/>
          <p14:tracePt t="79316" x="9290050" y="3003550"/>
          <p14:tracePt t="79333" x="9277350" y="3003550"/>
          <p14:tracePt t="79349" x="9271000" y="3003550"/>
          <p14:tracePt t="79521" x="9264650" y="3003550"/>
          <p14:tracePt t="80512" x="9258300" y="3003550"/>
          <p14:tracePt t="80545" x="9251950" y="3003550"/>
          <p14:tracePt t="80565" x="9239250" y="3003550"/>
          <p14:tracePt t="80582" x="9232900" y="3003550"/>
          <p14:tracePt t="80599" x="9226550" y="3003550"/>
          <p14:tracePt t="80615" x="9220200" y="3003550"/>
          <p14:tracePt t="80632" x="9207500" y="3003550"/>
          <p14:tracePt t="80649" x="9188450" y="3003550"/>
          <p14:tracePt t="80666" x="9175750" y="3003550"/>
          <p14:tracePt t="80682" x="9163050" y="3003550"/>
          <p14:tracePt t="80699" x="9144000" y="3003550"/>
          <p14:tracePt t="80715" x="9124950" y="3003550"/>
          <p14:tracePt t="80731" x="9093200" y="2997200"/>
          <p14:tracePt t="80748" x="9061450" y="2984500"/>
          <p14:tracePt t="80765" x="8997950" y="2971800"/>
          <p14:tracePt t="80782" x="8947150" y="2959100"/>
          <p14:tracePt t="80799" x="8902700" y="2940050"/>
          <p14:tracePt t="80816" x="8864600" y="2927350"/>
          <p14:tracePt t="80832" x="8832850" y="2914650"/>
          <p14:tracePt t="80849" x="8801100" y="2901950"/>
          <p14:tracePt t="80866" x="8782050" y="2889250"/>
          <p14:tracePt t="80882" x="8775700" y="2889250"/>
          <p14:tracePt t="80953" x="8763000" y="2889250"/>
          <p14:tracePt t="80958" x="8756650" y="2889250"/>
          <p14:tracePt t="80965" x="8743950" y="2889250"/>
          <p14:tracePt t="80982" x="8699500" y="2889250"/>
          <p14:tracePt t="80999" x="8610600" y="2882900"/>
          <p14:tracePt t="81015" x="8534400" y="2882900"/>
          <p14:tracePt t="81032" x="8458200" y="2876550"/>
          <p14:tracePt t="81049" x="8388350" y="2870200"/>
          <p14:tracePt t="81066" x="8337550" y="2863850"/>
          <p14:tracePt t="81082" x="8318500" y="2857500"/>
          <p14:tracePt t="81099" x="8299450" y="2851150"/>
          <p14:tracePt t="81115" x="8286750" y="2844800"/>
          <p14:tracePt t="81132" x="8267700" y="2838450"/>
          <p14:tracePt t="81149" x="8235950" y="2832100"/>
          <p14:tracePt t="81166" x="8210550" y="2832100"/>
          <p14:tracePt t="81182" x="8191500" y="2825750"/>
          <p14:tracePt t="81199" x="8185150" y="2819400"/>
          <p14:tracePt t="81216" x="8166100" y="2806700"/>
          <p14:tracePt t="81232" x="8153400" y="2800350"/>
          <p14:tracePt t="81234" x="8147050" y="2794000"/>
          <p14:tracePt t="81249" x="8128000" y="2787650"/>
          <p14:tracePt t="81266" x="8115300" y="2781300"/>
          <p14:tracePt t="81282" x="8108950" y="2774950"/>
          <p14:tracePt t="81299" x="8102600" y="2768600"/>
          <p14:tracePt t="81315" x="8089900" y="2755900"/>
          <p14:tracePt t="81332" x="8083550" y="2749550"/>
          <p14:tracePt t="81349" x="8070850" y="2743200"/>
          <p14:tracePt t="81365" x="8058150" y="2730500"/>
          <p14:tracePt t="81382" x="8058150" y="2724150"/>
          <p14:tracePt t="81399" x="8045450" y="2724150"/>
          <p14:tracePt t="81415" x="8045450" y="2711450"/>
          <p14:tracePt t="81449" x="8032750" y="2698750"/>
          <p14:tracePt t="81466" x="8026400" y="2692400"/>
          <p14:tracePt t="81482" x="8026400" y="2679700"/>
          <p14:tracePt t="81499" x="8020050" y="2679700"/>
          <p14:tracePt t="81744" x="8020050" y="2673350"/>
          <p14:tracePt t="85053" x="8013700" y="2667000"/>
          <p14:tracePt t="85061" x="8007350" y="2667000"/>
          <p14:tracePt t="85066" x="8001000" y="2667000"/>
          <p14:tracePt t="85080" x="7975600" y="2667000"/>
          <p14:tracePt t="85097" x="7962900" y="2667000"/>
          <p14:tracePt t="85204" x="7956550" y="2667000"/>
          <p14:tracePt t="85211" x="7943850" y="2667000"/>
          <p14:tracePt t="85217" x="7931150" y="2667000"/>
          <p14:tracePt t="85231" x="7867650" y="2667000"/>
          <p14:tracePt t="85248" x="7626350" y="2667000"/>
          <p14:tracePt t="85264" x="7334250" y="2705100"/>
          <p14:tracePt t="85281" x="7143750" y="2749550"/>
          <p14:tracePt t="85297" x="7054850" y="2800350"/>
          <p14:tracePt t="85314" x="6978650" y="2851150"/>
          <p14:tracePt t="85331" x="6877050" y="2940050"/>
          <p14:tracePt t="85348" x="6775450" y="3016250"/>
          <p14:tracePt t="85364" x="6699250" y="3060700"/>
          <p14:tracePt t="85381" x="6642100" y="3086100"/>
          <p14:tracePt t="85397" x="6610350" y="3092450"/>
          <p14:tracePt t="85414" x="6546850" y="3105150"/>
          <p14:tracePt t="85431" x="6470650" y="3117850"/>
          <p14:tracePt t="85448" x="6426200" y="3124200"/>
          <p14:tracePt t="85464" x="6407150" y="3124200"/>
          <p14:tracePt t="85481" x="6400800" y="3124200"/>
          <p14:tracePt t="85497" x="6394450" y="3124200"/>
          <p14:tracePt t="85599" x="6394450" y="3111500"/>
          <p14:tracePt t="85604" x="6394450" y="3105150"/>
          <p14:tracePt t="85614" x="6394450" y="3098800"/>
          <p14:tracePt t="85631" x="6400800" y="3086100"/>
          <p14:tracePt t="85648" x="6419850" y="3073400"/>
          <p14:tracePt t="85664" x="6432550" y="3073400"/>
          <p14:tracePt t="85680" x="6438900" y="3067050"/>
          <p14:tracePt t="85697" x="6451600" y="3060700"/>
          <p14:tracePt t="85731" x="6464300" y="3054350"/>
          <p14:tracePt t="85747" x="6464300" y="3048000"/>
          <p14:tracePt t="85764" x="6477000" y="3041650"/>
          <p14:tracePt t="85781" x="6496050" y="3035300"/>
          <p14:tracePt t="85797" x="6508750" y="3022600"/>
          <p14:tracePt t="85814" x="6515100" y="3009900"/>
          <p14:tracePt t="85831" x="6527800" y="2997200"/>
          <p14:tracePt t="85847" x="6527800" y="2978150"/>
          <p14:tracePt t="85864" x="6534150" y="2978150"/>
          <p14:tracePt t="86108" x="6534150" y="2971800"/>
          <p14:tracePt t="86118" x="6534150" y="2965450"/>
          <p14:tracePt t="86122" x="6540500" y="2965450"/>
          <p14:tracePt t="86129" x="6546850" y="2952750"/>
          <p14:tracePt t="86146" x="6572250" y="2940050"/>
          <p14:tracePt t="86164" x="6604000" y="2933700"/>
          <p14:tracePt t="86180" x="6616700" y="2921000"/>
          <p14:tracePt t="86197" x="6623050" y="2921000"/>
          <p14:tracePt t="86246" x="6623050" y="2914650"/>
          <p14:tracePt t="86259" x="6629400" y="2914650"/>
          <p14:tracePt t="86268" x="6629400" y="2901950"/>
          <p14:tracePt t="86280" x="6629400" y="2889250"/>
          <p14:tracePt t="86297" x="6629400" y="2870200"/>
          <p14:tracePt t="86314" x="6648450" y="2844800"/>
          <p14:tracePt t="86331" x="6661150" y="2819400"/>
          <p14:tracePt t="86334" x="6661150" y="2813050"/>
          <p14:tracePt t="86347" x="6673850" y="2787650"/>
          <p14:tracePt t="86364" x="6680200" y="2762250"/>
          <p14:tracePt t="86380" x="6692900" y="2736850"/>
          <p14:tracePt t="86397" x="6699250" y="2730500"/>
          <p14:tracePt t="86414" x="6699250" y="2724150"/>
          <p14:tracePt t="86499" x="6711950" y="2724150"/>
          <p14:tracePt t="86607" x="6711950" y="2730500"/>
          <p14:tracePt t="86627" x="6711950" y="2736850"/>
          <p14:tracePt t="86642" x="6711950" y="2743200"/>
          <p14:tracePt t="86651" x="6718300" y="2749550"/>
          <p14:tracePt t="86664" x="6724650" y="2762250"/>
          <p14:tracePt t="86681" x="6731000" y="2774950"/>
          <p14:tracePt t="86697" x="6743700" y="2794000"/>
          <p14:tracePt t="86714" x="6750050" y="2806700"/>
          <p14:tracePt t="86719" x="6756400" y="2813050"/>
          <p14:tracePt t="86730" x="6762750" y="2813050"/>
          <p14:tracePt t="86747" x="6769100" y="2819400"/>
          <p14:tracePt t="86764" x="6781800" y="2819400"/>
          <p14:tracePt t="86780" x="6794500" y="2819400"/>
          <p14:tracePt t="86797" x="6800850" y="2819400"/>
          <p14:tracePt t="86814" x="6807200" y="2819400"/>
          <p14:tracePt t="86907" x="6807200" y="2813050"/>
          <p14:tracePt t="86922" x="6807200" y="2806700"/>
          <p14:tracePt t="86934" x="6807200" y="2800350"/>
          <p14:tracePt t="86951" x="6807200" y="2787650"/>
          <p14:tracePt t="86968" x="6807200" y="2768600"/>
          <p14:tracePt t="86980" x="6807200" y="2755900"/>
          <p14:tracePt t="86997" x="6807200" y="2736850"/>
          <p14:tracePt t="87013" x="6807200" y="2711450"/>
          <p14:tracePt t="87030" x="6807200" y="2686050"/>
          <p14:tracePt t="87047" x="6807200" y="2667000"/>
          <p14:tracePt t="87063" x="6807200" y="2654300"/>
          <p14:tracePt t="87080" x="6807200" y="2641600"/>
          <p14:tracePt t="87097" x="6807200" y="2635250"/>
          <p14:tracePt t="87113" x="6807200" y="2622550"/>
          <p14:tracePt t="87130" x="6807200" y="2597150"/>
          <p14:tracePt t="87146" x="6807200" y="2559050"/>
          <p14:tracePt t="87163" x="6807200" y="2514600"/>
          <p14:tracePt t="87179" x="6807200" y="2463800"/>
          <p14:tracePt t="87196" x="6807200" y="2425700"/>
          <p14:tracePt t="87201" x="6813550" y="2406650"/>
          <p14:tracePt t="87213" x="6826250" y="2374900"/>
          <p14:tracePt t="87230" x="6851650" y="2330450"/>
          <p14:tracePt t="87246" x="6877050" y="2292350"/>
          <p14:tracePt t="87247" x="6883400" y="2286000"/>
          <p14:tracePt t="87262" x="6902450" y="2260600"/>
          <p14:tracePt t="87279" x="6946900" y="2222500"/>
          <p14:tracePt t="87296" x="6985000" y="2203450"/>
          <p14:tracePt t="87312" x="7035800" y="2184400"/>
          <p14:tracePt t="87328" x="7086600" y="2159000"/>
          <p14:tracePt t="87345" x="7143750" y="2139950"/>
          <p14:tracePt t="87364" x="7226300" y="2101850"/>
          <p14:tracePt t="87380" x="7308850" y="2070100"/>
          <p14:tracePt t="87397" x="7378700" y="2038350"/>
          <p14:tracePt t="87413" x="7454900" y="2006600"/>
          <p14:tracePt t="87430" x="7531100" y="1974850"/>
          <p14:tracePt t="87447" x="7632700" y="1949450"/>
          <p14:tracePt t="87464" x="7696200" y="1924050"/>
          <p14:tracePt t="87480" x="7766050" y="1911350"/>
          <p14:tracePt t="87497" x="7835900" y="1892300"/>
          <p14:tracePt t="87513" x="7899400" y="1879600"/>
          <p14:tracePt t="87530" x="7924800" y="1873250"/>
          <p14:tracePt t="87547" x="7969250" y="1873250"/>
          <p14:tracePt t="87564" x="8007350" y="1873250"/>
          <p14:tracePt t="87580" x="8045450" y="1873250"/>
          <p14:tracePt t="87597" x="8070850" y="1866900"/>
          <p14:tracePt t="87614" x="8089900" y="1860550"/>
          <p14:tracePt t="87630" x="8121650" y="1854200"/>
          <p14:tracePt t="87632" x="8128000" y="1847850"/>
          <p14:tracePt t="87647" x="8159750" y="1841500"/>
          <p14:tracePt t="87664" x="8178800" y="1828800"/>
          <p14:tracePt t="87680" x="8210550" y="1828800"/>
          <p14:tracePt t="87697" x="8235950" y="1816100"/>
          <p14:tracePt t="87713" x="8280400" y="1809750"/>
          <p14:tracePt t="87720" x="8293100" y="1809750"/>
          <p14:tracePt t="87730" x="8305800" y="1809750"/>
          <p14:tracePt t="87747" x="8318500" y="1809750"/>
          <p14:tracePt t="87764" x="8324850" y="1797050"/>
          <p14:tracePt t="87780" x="8337550" y="1797050"/>
          <p14:tracePt t="87813" x="8343900" y="1797050"/>
          <p14:tracePt t="87830" x="8350250" y="1797050"/>
          <p14:tracePt t="87846" x="8369300" y="1797050"/>
          <p14:tracePt t="88221" x="8375650" y="1797050"/>
          <p14:tracePt t="88225" x="8382000" y="1797050"/>
          <p14:tracePt t="88248" x="8388350" y="1797050"/>
          <p14:tracePt t="88268" x="8394700" y="1797050"/>
          <p14:tracePt t="88293" x="8401050" y="1797050"/>
          <p14:tracePt t="88300" x="8407400" y="1797050"/>
          <p14:tracePt t="88313" x="8413750" y="1797050"/>
          <p14:tracePt t="88330" x="8420100" y="1797050"/>
          <p14:tracePt t="88346" x="8426450" y="1803400"/>
          <p14:tracePt t="88363" x="8432800" y="1803400"/>
          <p14:tracePt t="88396" x="8445500" y="1803400"/>
          <p14:tracePt t="88413" x="8445500" y="1809750"/>
          <p14:tracePt t="88430" x="8445500" y="1822450"/>
          <p14:tracePt t="88447" x="8458200" y="1835150"/>
          <p14:tracePt t="88463" x="8477250" y="1854200"/>
          <p14:tracePt t="88480" x="8489950" y="1892300"/>
          <p14:tracePt t="88496" x="8509000" y="1943100"/>
          <p14:tracePt t="88513" x="8521700" y="1993900"/>
          <p14:tracePt t="88530" x="8540750" y="2076450"/>
          <p14:tracePt t="88546" x="8566150" y="2184400"/>
          <p14:tracePt t="88563" x="8597900" y="2305050"/>
          <p14:tracePt t="88581" x="8629650" y="2387600"/>
          <p14:tracePt t="88596" x="8636000" y="2438400"/>
          <p14:tracePt t="88613" x="8655050" y="2470150"/>
          <p14:tracePt t="88630" x="8661400" y="2489200"/>
          <p14:tracePt t="88646" x="8661400" y="2495550"/>
          <p14:tracePt t="88663" x="8661400" y="2501900"/>
          <p14:tracePt t="88719" x="8661400" y="2508250"/>
          <p14:tracePt t="88727" x="8661400" y="2514600"/>
          <p14:tracePt t="88750" x="8661400" y="2520950"/>
          <p14:tracePt t="88759" x="8661400" y="2527300"/>
          <p14:tracePt t="88763" x="8661400" y="2540000"/>
          <p14:tracePt t="88779" x="8661400" y="2571750"/>
          <p14:tracePt t="88796" x="8661400" y="2616200"/>
          <p14:tracePt t="88813" x="8661400" y="2660650"/>
          <p14:tracePt t="88830" x="8661400" y="2711450"/>
          <p14:tracePt t="88846" x="8661400" y="2736850"/>
          <p14:tracePt t="88863" x="8661400" y="2774950"/>
          <p14:tracePt t="88880" x="8661400" y="2800350"/>
          <p14:tracePt t="88896" x="8661400" y="2813050"/>
          <p14:tracePt t="88913" x="8661400" y="2819400"/>
          <p14:tracePt t="88929" x="8661400" y="2825750"/>
          <p14:tracePt t="89078" x="8661400" y="2832100"/>
          <p14:tracePt t="89090" x="8661400" y="2838450"/>
          <p14:tracePt t="89210" x="8661400" y="2844800"/>
          <p14:tracePt t="89218" x="8661400" y="2851150"/>
          <p14:tracePt t="89230" x="8667750" y="2857500"/>
          <p14:tracePt t="98216" x="8661400" y="2863850"/>
          <p14:tracePt t="98221" x="8655050" y="2882900"/>
          <p14:tracePt t="98225" x="8642350" y="2908300"/>
          <p14:tracePt t="98242" x="8585200" y="2978150"/>
          <p14:tracePt t="98259" x="8578850" y="3003550"/>
          <p14:tracePt t="98275" x="8585200" y="3016250"/>
          <p14:tracePt t="98292" x="8585200" y="3028950"/>
          <p14:tracePt t="98308" x="8585200" y="3041650"/>
          <p14:tracePt t="98325" x="8585200" y="3092450"/>
          <p14:tracePt t="98343" x="8559800" y="3181350"/>
          <p14:tracePt t="98359" x="8489950" y="3276600"/>
          <p14:tracePt t="98376" x="8394700" y="3390900"/>
          <p14:tracePt t="98393" x="8286750" y="3498850"/>
          <p14:tracePt t="98409" x="8153400" y="3600450"/>
          <p14:tracePt t="98426" x="8013700" y="3695700"/>
          <p14:tracePt t="98432" x="7943850" y="3740150"/>
          <p14:tracePt t="98444" x="7848600" y="3797300"/>
          <p14:tracePt t="98459" x="7734300" y="3860800"/>
          <p14:tracePt t="98476" x="7626350" y="3943350"/>
          <p14:tracePt t="98492" x="7480300" y="4019550"/>
          <p14:tracePt t="98509" x="7321550" y="4095750"/>
          <p14:tracePt t="98526" x="7162800" y="4178300"/>
          <p14:tracePt t="98543" x="7016750" y="4273550"/>
          <p14:tracePt t="98560" x="6934200" y="4349750"/>
          <p14:tracePt t="98576" x="6826250" y="4406900"/>
          <p14:tracePt t="98593" x="6743700" y="4457700"/>
          <p14:tracePt t="98610" x="6648450" y="4495800"/>
          <p14:tracePt t="98626" x="6565900" y="4521200"/>
          <p14:tracePt t="98628" x="6546850" y="4533900"/>
          <p14:tracePt t="98643" x="6477000" y="4546600"/>
          <p14:tracePt t="98660" x="6394450" y="4572000"/>
          <p14:tracePt t="98676" x="6311900" y="4603750"/>
          <p14:tracePt t="98693" x="6248400" y="4629150"/>
          <p14:tracePt t="98710" x="6178550" y="4641850"/>
          <p14:tracePt t="98726" x="6102350" y="4660900"/>
          <p14:tracePt t="98743" x="6000750" y="4679950"/>
          <p14:tracePt t="98760" x="5924550" y="4692650"/>
          <p14:tracePt t="98776" x="5842000" y="4724400"/>
          <p14:tracePt t="98793" x="5715000" y="4743450"/>
          <p14:tracePt t="98810" x="5581650" y="4762500"/>
          <p14:tracePt t="98826" x="5441950" y="4775200"/>
          <p14:tracePt t="98843" x="5245100" y="4794250"/>
          <p14:tracePt t="98860" x="5111750" y="4806950"/>
          <p14:tracePt t="98876" x="4953000" y="4806950"/>
          <p14:tracePt t="98893" x="4775200" y="4806950"/>
          <p14:tracePt t="98910" x="4584700" y="4806950"/>
          <p14:tracePt t="98926" x="4425950" y="4806950"/>
          <p14:tracePt t="98931" x="4375150" y="4806950"/>
          <p14:tracePt t="98943" x="4305300" y="4806950"/>
          <p14:tracePt t="98960" x="4222750" y="4806950"/>
          <p14:tracePt t="98975" x="4140200" y="4806950"/>
          <p14:tracePt t="98992" x="4064000" y="4806950"/>
          <p14:tracePt t="99008" x="3994150" y="4800600"/>
          <p14:tracePt t="99026" x="3911600" y="4781550"/>
          <p14:tracePt t="99043" x="3816350" y="4775200"/>
          <p14:tracePt t="99060" x="3752850" y="4762500"/>
          <p14:tracePt t="99076" x="3683000" y="4749800"/>
          <p14:tracePt t="99093" x="3625850" y="4737100"/>
          <p14:tracePt t="99109" x="3556000" y="4737100"/>
          <p14:tracePt t="99126" x="3473450" y="4724400"/>
          <p14:tracePt t="99144" x="3327400" y="4718050"/>
          <p14:tracePt t="99160" x="3225800" y="4718050"/>
          <p14:tracePt t="99176" x="3136900" y="4711700"/>
          <p14:tracePt t="99193" x="3067050" y="4699000"/>
          <p14:tracePt t="99209" x="3003550" y="4686300"/>
          <p14:tracePt t="99226" x="2952750" y="4673600"/>
          <p14:tracePt t="99244" x="2921000" y="4667250"/>
          <p14:tracePt t="99260" x="2908300" y="4654550"/>
          <p14:tracePt t="99276" x="2895600" y="4648200"/>
          <p14:tracePt t="99293" x="2889250" y="4641850"/>
          <p14:tracePt t="99309" x="2870200" y="4635500"/>
          <p14:tracePt t="99326" x="2851150" y="4616450"/>
          <p14:tracePt t="99343" x="2800350" y="4597400"/>
          <p14:tracePt t="99360" x="2749550" y="4572000"/>
          <p14:tracePt t="99376" x="2711450" y="4559300"/>
          <p14:tracePt t="99393" x="2654300" y="4527550"/>
          <p14:tracePt t="99409" x="2597150" y="4502150"/>
          <p14:tracePt t="99426" x="2546350" y="4476750"/>
          <p14:tracePt t="99432" x="2520950" y="4464050"/>
          <p14:tracePt t="99443" x="2501900" y="4457700"/>
          <p14:tracePt t="99460" x="2482850" y="4445000"/>
          <p14:tracePt t="99476" x="2470150" y="4432300"/>
          <p14:tracePt t="99493" x="2463800" y="4425950"/>
          <p14:tracePt t="99526" x="2444750" y="4413250"/>
          <p14:tracePt t="99543" x="2425700" y="4406900"/>
          <p14:tracePt t="99560" x="2400300" y="4394200"/>
          <p14:tracePt t="99576" x="2381250" y="4387850"/>
          <p14:tracePt t="99592" x="2355850" y="4375150"/>
          <p14:tracePt t="99610" x="2324100" y="4362450"/>
          <p14:tracePt t="99626" x="2286000" y="4349750"/>
          <p14:tracePt t="99643" x="2247900" y="4330700"/>
          <p14:tracePt t="99660" x="2216150" y="4311650"/>
          <p14:tracePt t="99676" x="2184400" y="4305300"/>
          <p14:tracePt t="99693" x="2152650" y="4292600"/>
          <p14:tracePt t="99709" x="2120900" y="4286250"/>
          <p14:tracePt t="99726" x="2108200" y="4279900"/>
          <p14:tracePt t="99742" x="2095500" y="4273550"/>
          <p14:tracePt t="99760" x="2089150" y="4267200"/>
          <p14:tracePt t="100002" x="2095500" y="4267200"/>
          <p14:tracePt t="100007" x="2114550" y="4267200"/>
          <p14:tracePt t="100012" x="2127250" y="4267200"/>
          <p14:tracePt t="100026" x="2171700" y="4267200"/>
          <p14:tracePt t="100043" x="2222500" y="4267200"/>
          <p14:tracePt t="100045" x="2235200" y="4267200"/>
          <p14:tracePt t="100059" x="2266950" y="4267200"/>
          <p14:tracePt t="100076" x="2279650" y="4267200"/>
          <p14:tracePt t="100092" x="2286000" y="4267200"/>
          <p14:tracePt t="100109" x="2292350" y="4267200"/>
          <p14:tracePt t="100178" x="2298700" y="4267200"/>
          <p14:tracePt t="100190" x="2305050" y="4267200"/>
          <p14:tracePt t="100196" x="2311400" y="4267200"/>
          <p14:tracePt t="100209" x="2324100" y="4267200"/>
          <p14:tracePt t="100226" x="2343150" y="4267200"/>
          <p14:tracePt t="100242" x="2355850" y="4267200"/>
          <p14:tracePt t="100259" x="2381250" y="4267200"/>
          <p14:tracePt t="100276" x="2400300" y="4267200"/>
          <p14:tracePt t="100292" x="2425700" y="4267200"/>
          <p14:tracePt t="100309" x="2463800" y="4267200"/>
          <p14:tracePt t="100326" x="2489200" y="4267200"/>
          <p14:tracePt t="100342" x="2527300" y="4267200"/>
          <p14:tracePt t="100360" x="2552700" y="4267200"/>
          <p14:tracePt t="100376" x="2584450" y="4267200"/>
          <p14:tracePt t="100392" x="2622550" y="4267200"/>
          <p14:tracePt t="100409" x="2654300" y="4267200"/>
          <p14:tracePt t="100426" x="2692400" y="4267200"/>
          <p14:tracePt t="100442" x="2717800" y="4267200"/>
          <p14:tracePt t="100449" x="2724150" y="4267200"/>
          <p14:tracePt t="100459" x="2743200" y="4267200"/>
          <p14:tracePt t="100476" x="2755900" y="4267200"/>
          <p14:tracePt t="100492" x="2762250" y="4267200"/>
          <p14:tracePt t="100509" x="2781300" y="4267200"/>
          <p14:tracePt t="100526" x="2806700" y="4267200"/>
          <p14:tracePt t="100543" x="2825750" y="4267200"/>
          <p14:tracePt t="100559" x="2857500" y="4267200"/>
          <p14:tracePt t="100576" x="2882900" y="4267200"/>
          <p14:tracePt t="100592" x="2908300" y="4267200"/>
          <p14:tracePt t="100609" x="2933700" y="4267200"/>
          <p14:tracePt t="100626" x="2965450" y="4267200"/>
          <p14:tracePt t="100642" x="3003550" y="4267200"/>
          <p14:tracePt t="100644" x="3009900" y="4267200"/>
          <p14:tracePt t="100659" x="3041650" y="4267200"/>
          <p14:tracePt t="100676" x="3067050" y="4267200"/>
          <p14:tracePt t="100692" x="3098800" y="4267200"/>
          <p14:tracePt t="100709" x="3124200" y="4267200"/>
          <p14:tracePt t="100726" x="3143250" y="4267200"/>
          <p14:tracePt t="100742" x="3162300" y="4267200"/>
          <p14:tracePt t="100759" x="3187700" y="4267200"/>
          <p14:tracePt t="100776" x="3213100" y="4267200"/>
          <p14:tracePt t="100792" x="3232150" y="4267200"/>
          <p14:tracePt t="100809" x="3257550" y="4267200"/>
          <p14:tracePt t="100826" x="3289300" y="4267200"/>
          <p14:tracePt t="100842" x="3308350" y="4267200"/>
          <p14:tracePt t="100859" x="3340100" y="4267200"/>
          <p14:tracePt t="100876" x="3365500" y="4267200"/>
          <p14:tracePt t="100892" x="3397250" y="4267200"/>
          <p14:tracePt t="100909" x="3416300" y="4267200"/>
          <p14:tracePt t="100925" x="3454400" y="4267200"/>
          <p14:tracePt t="100942" x="3486150" y="4267200"/>
          <p14:tracePt t="100948" x="3498850" y="4267200"/>
          <p14:tracePt t="100959" x="3517900" y="4267200"/>
          <p14:tracePt t="100976" x="3556000" y="4267200"/>
          <p14:tracePt t="100992" x="3575050" y="4267200"/>
          <p14:tracePt t="101009" x="3587750" y="4267200"/>
          <p14:tracePt t="101025" x="3606800" y="4267200"/>
          <p14:tracePt t="101042" x="3625850" y="4267200"/>
          <p14:tracePt t="101059" x="3638550" y="4267200"/>
          <p14:tracePt t="101076" x="3651250" y="4267200"/>
          <p14:tracePt t="101092" x="3670300" y="4267200"/>
          <p14:tracePt t="101109" x="3695700" y="4267200"/>
          <p14:tracePt t="101125" x="3708400" y="4267200"/>
          <p14:tracePt t="101142" x="3721100" y="4267200"/>
          <p14:tracePt t="101159" x="3746500" y="4267200"/>
          <p14:tracePt t="101176" x="3765550" y="4267200"/>
          <p14:tracePt t="101191" x="3778250" y="4267200"/>
          <p14:tracePt t="101208" x="3803650" y="4267200"/>
          <p14:tracePt t="101224" x="3829050" y="4267200"/>
          <p14:tracePt t="101241" x="3854450" y="4267200"/>
          <p14:tracePt t="101258" x="3873500" y="4267200"/>
          <p14:tracePt t="101275" x="3898900" y="4267200"/>
          <p14:tracePt t="101291" x="3917950" y="4267200"/>
          <p14:tracePt t="101308" x="3930650" y="4267200"/>
          <p14:tracePt t="101324" x="3949700" y="4267200"/>
          <p14:tracePt t="101342" x="3968750" y="4267200"/>
          <p14:tracePt t="101359" x="3994150" y="4267200"/>
          <p14:tracePt t="101376" x="4013200" y="4267200"/>
          <p14:tracePt t="101392" x="4025900" y="4267200"/>
          <p14:tracePt t="101408" x="4044950" y="4267200"/>
          <p14:tracePt t="101425" x="4057650" y="4267200"/>
          <p14:tracePt t="101442" x="4076700" y="4267200"/>
          <p14:tracePt t="101448" x="4083050" y="4267200"/>
          <p14:tracePt t="101459" x="4089400" y="4267200"/>
          <p14:tracePt t="101475" x="4108450" y="4267200"/>
          <p14:tracePt t="101492" x="4127500" y="4273550"/>
          <p14:tracePt t="101509" x="4140200" y="4273550"/>
          <p14:tracePt t="101525" x="4152900" y="4273550"/>
          <p14:tracePt t="101542" x="4171950" y="4273550"/>
          <p14:tracePt t="101559" x="4197350" y="4273550"/>
          <p14:tracePt t="101576" x="4210050" y="4273550"/>
          <p14:tracePt t="101592" x="4222750" y="4273550"/>
          <p14:tracePt t="101609" x="4248150" y="4273550"/>
          <p14:tracePt t="101625" x="4260850" y="4273550"/>
          <p14:tracePt t="101642" x="4267200" y="4273550"/>
          <p14:tracePt t="101659" x="4279900" y="4273550"/>
          <p14:tracePt t="101675" x="4286250" y="4273550"/>
          <p14:tracePt t="101708" x="4292600" y="4273550"/>
          <p14:tracePt t="101739" x="4298950" y="4273550"/>
          <p14:tracePt t="101766" x="4305300" y="4273550"/>
          <p14:tracePt t="101787" x="4311650" y="4273550"/>
          <p14:tracePt t="101955" x="4318000" y="4273550"/>
          <p14:tracePt t="101959" x="4330700" y="4273550"/>
          <p14:tracePt t="101975" x="4337050" y="4273550"/>
          <p14:tracePt t="101992" x="4349750" y="4273550"/>
          <p14:tracePt t="102008" x="4368800" y="4273550"/>
          <p14:tracePt t="102025" x="4387850" y="4273550"/>
          <p14:tracePt t="102042" x="4413250" y="4273550"/>
          <p14:tracePt t="102058" x="4425950" y="4273550"/>
          <p14:tracePt t="102075" x="4445000" y="4273550"/>
          <p14:tracePt t="102092" x="4464050" y="4273550"/>
          <p14:tracePt t="102108" x="4483100" y="4273550"/>
          <p14:tracePt t="102125" x="4495800" y="4273550"/>
          <p14:tracePt t="102142" x="4508500" y="4273550"/>
          <p14:tracePt t="102158" x="4527550" y="4273550"/>
          <p14:tracePt t="102161" x="4533900" y="4273550"/>
          <p14:tracePt t="102175" x="4540250" y="4273550"/>
          <p14:tracePt t="102192" x="4552950" y="4273550"/>
          <p14:tracePt t="102208" x="4572000" y="4267200"/>
          <p14:tracePt t="102225" x="4584700" y="4267200"/>
          <p14:tracePt t="102241" x="4597400" y="4267200"/>
          <p14:tracePt t="102257" x="4603750" y="4260850"/>
          <p14:tracePt t="102274" x="4616450" y="4260850"/>
          <p14:tracePt t="102292" x="4622800" y="4260850"/>
          <p14:tracePt t="102308" x="4629150" y="4260850"/>
          <p14:tracePt t="102342" x="4641850" y="4260850"/>
          <p14:tracePt t="102358" x="4648200" y="4260850"/>
          <p14:tracePt t="102375" x="4673600" y="4260850"/>
          <p14:tracePt t="102392" x="4699000" y="4260850"/>
          <p14:tracePt t="102408" x="4730750" y="4260850"/>
          <p14:tracePt t="102425" x="4762500" y="4260850"/>
          <p14:tracePt t="102442" x="4800600" y="4260850"/>
          <p14:tracePt t="102458" x="4826000" y="4260850"/>
          <p14:tracePt t="102476" x="4864100" y="4260850"/>
          <p14:tracePt t="102492" x="4895850" y="4260850"/>
          <p14:tracePt t="102508" x="4914900" y="4260850"/>
          <p14:tracePt t="102525" x="4933950" y="4260850"/>
          <p14:tracePt t="102542" x="4953000" y="4260850"/>
          <p14:tracePt t="102558" x="4965700" y="4260850"/>
          <p14:tracePt t="102575" x="4978400" y="4260850"/>
          <p14:tracePt t="102595" x="4984750" y="4260850"/>
          <p14:tracePt t="102608" x="4991100" y="4260850"/>
          <p14:tracePt t="102625" x="5003800" y="4260850"/>
          <p14:tracePt t="102642" x="5016500" y="4260850"/>
          <p14:tracePt t="102658" x="5041900" y="4260850"/>
          <p14:tracePt t="102675" x="5060950" y="4260850"/>
          <p14:tracePt t="102692" x="5086350" y="4260850"/>
          <p14:tracePt t="102708" x="5111750" y="4260850"/>
          <p14:tracePt t="102725" x="5124450" y="4260850"/>
          <p14:tracePt t="102742" x="5137150" y="4260850"/>
          <p14:tracePt t="102786" x="5143500" y="4260850"/>
          <p14:tracePt t="102835" x="5143500" y="4254500"/>
          <p14:tracePt t="102846" x="5149850" y="4254500"/>
          <p14:tracePt t="103404" x="5156200" y="4254500"/>
          <p14:tracePt t="103437" x="5162550" y="4254500"/>
          <p14:tracePt t="103445" x="5168900" y="4254500"/>
          <p14:tracePt t="103458" x="5175250" y="4254500"/>
          <p14:tracePt t="103474" x="5181600" y="4254500"/>
          <p14:tracePt t="103490" x="5187950" y="4254500"/>
          <p14:tracePt t="103507" x="5200650" y="4254500"/>
          <p14:tracePt t="103524" x="5207000" y="4254500"/>
          <p14:tracePt t="103540" x="5219700" y="4254500"/>
          <p14:tracePt t="104002" x="5226050" y="4254500"/>
          <p14:tracePt t="104010" x="5232400" y="4254500"/>
          <p14:tracePt t="104024" x="5245100" y="4254500"/>
          <p14:tracePt t="104041" x="5270500" y="4254500"/>
          <p14:tracePt t="104058" x="5314950" y="4254500"/>
          <p14:tracePt t="104074" x="5346700" y="4254500"/>
          <p14:tracePt t="104092" x="5384800" y="4254500"/>
          <p14:tracePt t="104108" x="5416550" y="4248150"/>
          <p14:tracePt t="104124" x="5435600" y="4248150"/>
          <p14:tracePt t="104140" x="5448300" y="4248150"/>
          <p14:tracePt t="104157" x="5454650" y="4248150"/>
          <p14:tracePt t="104173" x="5461000" y="4248150"/>
          <p14:tracePt t="104224" x="5461000" y="4241800"/>
          <p14:tracePt t="104236" x="5467350" y="4241800"/>
          <p14:tracePt t="104427" x="5480050" y="4241800"/>
          <p14:tracePt t="104432" x="5486400" y="4241800"/>
          <p14:tracePt t="104440" x="5492750" y="4241800"/>
          <p14:tracePt t="104458" x="5511800" y="4241800"/>
          <p14:tracePt t="104474" x="5524500" y="4241800"/>
          <p14:tracePt t="104491" x="5530850" y="4241800"/>
          <p14:tracePt t="104508" x="5537200" y="4241800"/>
          <p14:tracePt t="104593" x="5543550" y="4241800"/>
          <p14:tracePt t="104600" x="5549900" y="4241800"/>
          <p14:tracePt t="104607" x="5556250" y="4241800"/>
          <p14:tracePt t="104624" x="5568950" y="4241800"/>
          <p14:tracePt t="104641" x="5575300" y="4241800"/>
          <p14:tracePt t="104664" x="5581650" y="4241800"/>
          <p14:tracePt t="105037" x="5594350" y="4241800"/>
          <p14:tracePt t="105057" x="5607050" y="4241800"/>
          <p14:tracePt t="105074" x="5626100" y="4241800"/>
          <p14:tracePt t="105091" x="5638800" y="4241800"/>
          <p14:tracePt t="105107" x="5651500" y="4241800"/>
          <p14:tracePt t="105124" x="5657850" y="4241800"/>
          <p14:tracePt t="105188" x="5664200" y="4241800"/>
          <p14:tracePt t="105212" x="5670550" y="4241800"/>
          <p14:tracePt t="105260" x="5676900" y="4241800"/>
          <p14:tracePt t="105269" x="5689600" y="4241800"/>
          <p14:tracePt t="105300" x="5695950" y="4241800"/>
          <p14:tracePt t="105309" x="5702300" y="4241800"/>
          <p14:tracePt t="105324" x="5715000" y="4241800"/>
          <p14:tracePt t="105341" x="5734050" y="4241800"/>
          <p14:tracePt t="105358" x="5759450" y="4241800"/>
          <p14:tracePt t="105374" x="5778500" y="4241800"/>
          <p14:tracePt t="105391" x="5784850" y="4241800"/>
          <p14:tracePt t="105407" x="5791200" y="4241800"/>
          <p14:tracePt t="105460" x="5797550" y="4241800"/>
          <p14:tracePt t="105496" x="5803900" y="4241800"/>
          <p14:tracePt t="105516" x="5810250" y="4241800"/>
          <p14:tracePt t="105548" x="5816600" y="4241800"/>
          <p14:tracePt t="105555" x="5822950" y="4241800"/>
          <p14:tracePt t="105561" x="5829300" y="4241800"/>
          <p14:tracePt t="105574" x="5848350" y="4241800"/>
          <p14:tracePt t="105591" x="5861050" y="4248150"/>
          <p14:tracePt t="105607" x="5880100" y="4254500"/>
          <p14:tracePt t="105624" x="5899150" y="4254500"/>
          <p14:tracePt t="105641" x="5924550" y="4254500"/>
          <p14:tracePt t="105657" x="5943600" y="4254500"/>
          <p14:tracePt t="105674" x="5975350" y="4260850"/>
          <p14:tracePt t="105691" x="6013450" y="4260850"/>
          <p14:tracePt t="105707" x="6038850" y="4267200"/>
          <p14:tracePt t="105724" x="6064250" y="4267200"/>
          <p14:tracePt t="105741" x="6115050" y="4267200"/>
          <p14:tracePt t="105758" x="6159500" y="4267200"/>
          <p14:tracePt t="105774" x="6191250" y="4267200"/>
          <p14:tracePt t="105790" x="6223000" y="4267200"/>
          <p14:tracePt t="105807" x="6242050" y="4267200"/>
          <p14:tracePt t="105824" x="6267450" y="4267200"/>
          <p14:tracePt t="105841" x="6292850" y="4267200"/>
          <p14:tracePt t="105857" x="6318250" y="4267200"/>
          <p14:tracePt t="105874" x="6350000" y="4267200"/>
          <p14:tracePt t="105891" x="6369050" y="4267200"/>
          <p14:tracePt t="105907" x="6394450" y="4267200"/>
          <p14:tracePt t="105924" x="6413500" y="4267200"/>
          <p14:tracePt t="105941" x="6432550" y="4267200"/>
          <p14:tracePt t="105957" x="6451600" y="4267200"/>
          <p14:tracePt t="105974" x="6464300" y="4267200"/>
          <p14:tracePt t="105991" x="6483350" y="4267200"/>
          <p14:tracePt t="105997" x="6496050" y="4267200"/>
          <p14:tracePt t="106007" x="6515100" y="4267200"/>
          <p14:tracePt t="106024" x="6540500" y="4267200"/>
          <p14:tracePt t="106040" x="6565900" y="4267200"/>
          <p14:tracePt t="106057" x="6591300" y="4267200"/>
          <p14:tracePt t="106074" x="6604000" y="4267200"/>
          <p14:tracePt t="106090" x="6616700" y="4267200"/>
          <p14:tracePt t="106107" x="6635750" y="4273550"/>
          <p14:tracePt t="106124" x="6673850" y="4279900"/>
          <p14:tracePt t="106141" x="6705600" y="4279900"/>
          <p14:tracePt t="106143" x="6718300" y="4279900"/>
          <p14:tracePt t="106157" x="6756400" y="4279900"/>
          <p14:tracePt t="106174" x="6807200" y="4279900"/>
          <p14:tracePt t="106190" x="6845300" y="4279900"/>
          <p14:tracePt t="106207" x="6870700" y="4279900"/>
          <p14:tracePt t="106224" x="6908800" y="4279900"/>
          <p14:tracePt t="106240" x="6934200" y="4279900"/>
          <p14:tracePt t="106257" x="6953250" y="4279900"/>
          <p14:tracePt t="106274" x="6972300" y="4286250"/>
          <p14:tracePt t="106290" x="6991350" y="4286250"/>
          <p14:tracePt t="106307" x="7035800" y="4292600"/>
          <p14:tracePt t="106324" x="7099300" y="4298950"/>
          <p14:tracePt t="106340" x="7162800" y="4311650"/>
          <p14:tracePt t="106357" x="7232650" y="4324350"/>
          <p14:tracePt t="106374" x="7283450" y="4324350"/>
          <p14:tracePt t="106390" x="7315200" y="4330700"/>
          <p14:tracePt t="106407" x="7327900" y="4330700"/>
          <p14:tracePt t="106424" x="7340600" y="4330700"/>
          <p14:tracePt t="106440" x="7359650" y="4330700"/>
          <p14:tracePt t="106457" x="7397750" y="4330700"/>
          <p14:tracePt t="106474" x="7429500" y="4330700"/>
          <p14:tracePt t="106490" x="7454900" y="4330700"/>
          <p14:tracePt t="106507" x="7493000" y="4330700"/>
          <p14:tracePt t="106512" x="7499350" y="4330700"/>
          <p14:tracePt t="106523" x="7531100" y="4330700"/>
          <p14:tracePt t="106540" x="7575550" y="4330700"/>
          <p14:tracePt t="106556" x="7620000" y="4330700"/>
          <p14:tracePt t="106557" x="7632700" y="4330700"/>
          <p14:tracePt t="106573" x="7677150" y="4330700"/>
          <p14:tracePt t="106589" x="7734300" y="4330700"/>
          <p14:tracePt t="106606" x="7778750" y="4330700"/>
          <p14:tracePt t="106623" x="7810500" y="4330700"/>
          <p14:tracePt t="106639" x="7835900" y="4330700"/>
          <p14:tracePt t="106657" x="7867650" y="4330700"/>
          <p14:tracePt t="106674" x="7886700" y="4330700"/>
          <p14:tracePt t="106691" x="7912100" y="4330700"/>
          <p14:tracePt t="106707" x="7931150" y="4330700"/>
          <p14:tracePt t="106723" x="7969250" y="4330700"/>
          <p14:tracePt t="106740" x="8001000" y="4330700"/>
          <p14:tracePt t="106757" x="8045450" y="4330700"/>
          <p14:tracePt t="106774" x="8070850" y="4330700"/>
          <p14:tracePt t="106790" x="8108950" y="4330700"/>
          <p14:tracePt t="106807" x="8166100" y="4330700"/>
          <p14:tracePt t="106823" x="8242300" y="4330700"/>
          <p14:tracePt t="106840" x="8312150" y="4330700"/>
          <p14:tracePt t="106842" x="8331200" y="4330700"/>
          <p14:tracePt t="106857" x="8401050" y="4330700"/>
          <p14:tracePt t="106874" x="8464550" y="4330700"/>
          <p14:tracePt t="106890" x="8528050" y="4330700"/>
          <p14:tracePt t="106907" x="8578850" y="4330700"/>
          <p14:tracePt t="106923" x="8604250" y="4330700"/>
          <p14:tracePt t="106940" x="8610600" y="4330700"/>
          <p14:tracePt t="106957" x="8623300" y="4330700"/>
          <p14:tracePt t="106973" x="8629650" y="4330700"/>
          <p14:tracePt t="106990" x="8642350" y="4330700"/>
          <p14:tracePt t="107007" x="8661400" y="4330700"/>
          <p14:tracePt t="107013" x="8667750" y="4330700"/>
          <p14:tracePt t="107023" x="8680450" y="4330700"/>
          <p14:tracePt t="107040" x="8705850" y="4330700"/>
          <p14:tracePt t="107057" x="8731250" y="4330700"/>
          <p14:tracePt t="107074" x="8756650" y="4330700"/>
          <p14:tracePt t="107090" x="8782050" y="4330700"/>
          <p14:tracePt t="107107" x="8813800" y="4330700"/>
          <p14:tracePt t="107123" x="8845550" y="4330700"/>
          <p14:tracePt t="107140" x="8883650" y="4330700"/>
          <p14:tracePt t="107158" x="8940800" y="4330700"/>
          <p14:tracePt t="107174" x="8978900" y="4330700"/>
          <p14:tracePt t="107190" x="9023350" y="4330700"/>
          <p14:tracePt t="107207" x="9055100" y="4330700"/>
          <p14:tracePt t="107223" x="9093200" y="4330700"/>
          <p14:tracePt t="107240" x="9112250" y="4330700"/>
          <p14:tracePt t="107257" x="9150350" y="4330700"/>
          <p14:tracePt t="107274" x="9182100" y="4337050"/>
          <p14:tracePt t="107290" x="9213850" y="4343400"/>
          <p14:tracePt t="107307" x="9239250" y="4349750"/>
          <p14:tracePt t="107323" x="9264650" y="4349750"/>
          <p14:tracePt t="107340" x="9296400" y="4349750"/>
          <p14:tracePt t="107357" x="9321800" y="4349750"/>
          <p14:tracePt t="107374" x="9334500" y="4349750"/>
          <p14:tracePt t="107390" x="9353550" y="4349750"/>
          <p14:tracePt t="107407" x="9372600" y="4349750"/>
          <p14:tracePt t="107423" x="9404350" y="4349750"/>
          <p14:tracePt t="107440" x="9436100" y="4349750"/>
          <p14:tracePt t="107457" x="9474200" y="4349750"/>
          <p14:tracePt t="107474" x="9499600" y="4349750"/>
          <p14:tracePt t="107490" x="9505950" y="4349750"/>
          <p14:tracePt t="107506" x="9512300" y="4349750"/>
          <p14:tracePt t="107577" x="9518650" y="4349750"/>
          <p14:tracePt t="107588" x="9525000" y="4349750"/>
          <p14:tracePt t="107594" x="9531350" y="4349750"/>
          <p14:tracePt t="107606" x="9544050" y="4349750"/>
          <p14:tracePt t="107623" x="9550400" y="4349750"/>
          <p14:tracePt t="107640" x="9563100" y="4349750"/>
          <p14:tracePt t="107656" x="9569450" y="4349750"/>
          <p14:tracePt t="108220" x="9563100" y="4349750"/>
          <p14:tracePt t="108226" x="9544050" y="4362450"/>
          <p14:tracePt t="108240" x="9493250" y="4387850"/>
          <p14:tracePt t="108256" x="9417050" y="4419600"/>
          <p14:tracePt t="108273" x="9302750" y="4457700"/>
          <p14:tracePt t="108290" x="9182100" y="4483100"/>
          <p14:tracePt t="108306" x="9074150" y="4502150"/>
          <p14:tracePt t="108323" x="8972550" y="4508500"/>
          <p14:tracePt t="108340" x="8851900" y="4508500"/>
          <p14:tracePt t="108356" x="8699500" y="4508500"/>
          <p14:tracePt t="108358" x="8655050" y="4508500"/>
          <p14:tracePt t="108373" x="8445500" y="4508500"/>
          <p14:tracePt t="108390" x="8147050" y="4508500"/>
          <p14:tracePt t="108406" x="7772400" y="4508500"/>
          <p14:tracePt t="108423" x="7410450" y="4508500"/>
          <p14:tracePt t="108440" x="7099300" y="4533900"/>
          <p14:tracePt t="108457" x="6826250" y="4552950"/>
          <p14:tracePt t="108460" x="6762750" y="4552950"/>
          <p14:tracePt t="108473" x="6534150" y="4559300"/>
          <p14:tracePt t="108492" x="6311900" y="4572000"/>
          <p14:tracePt t="108506" x="6115050" y="4572000"/>
          <p14:tracePt t="108523" x="5899150" y="4584700"/>
          <p14:tracePt t="108540" x="5676900" y="4597400"/>
          <p14:tracePt t="108546" x="5556250" y="4603750"/>
          <p14:tracePt t="108556" x="5435600" y="4622800"/>
          <p14:tracePt t="108573" x="5149850" y="4629150"/>
          <p14:tracePt t="108590" x="4933950" y="4629150"/>
          <p14:tracePt t="108606" x="4743450" y="4635500"/>
          <p14:tracePt t="108623" x="4527550" y="4635500"/>
          <p14:tracePt t="108639" x="4324350" y="4635500"/>
          <p14:tracePt t="108656" x="4140200" y="4635500"/>
          <p14:tracePt t="108673" x="3956050" y="4635500"/>
          <p14:tracePt t="108690" x="3803650" y="4635500"/>
          <p14:tracePt t="108706" x="3663950" y="4635500"/>
          <p14:tracePt t="108722" x="3511550" y="4654550"/>
          <p14:tracePt t="108739" x="3346450" y="4654550"/>
          <p14:tracePt t="108755" x="3194050" y="4654550"/>
          <p14:tracePt t="108773" x="2984500" y="4654550"/>
          <p14:tracePt t="108790" x="2806700" y="4654550"/>
          <p14:tracePt t="108806" x="2679700" y="4654550"/>
          <p14:tracePt t="108823" x="2590800" y="4654550"/>
          <p14:tracePt t="108839" x="2520950" y="4654550"/>
          <p14:tracePt t="108856" x="2470150" y="4654550"/>
          <p14:tracePt t="108873" x="2425700" y="4654550"/>
          <p14:tracePt t="108890" x="2400300" y="4654550"/>
          <p14:tracePt t="108906" x="2381250" y="4654550"/>
          <p14:tracePt t="108923" x="2362200" y="4654550"/>
          <p14:tracePt t="108939" x="2343150" y="4654550"/>
          <p14:tracePt t="108956" x="2324100" y="4654550"/>
          <p14:tracePt t="108973" x="2305050" y="4654550"/>
          <p14:tracePt t="108990" x="2286000" y="4654550"/>
          <p14:tracePt t="109006" x="2260600" y="4654550"/>
          <p14:tracePt t="109023" x="2247900" y="4654550"/>
          <p14:tracePt t="109039" x="2228850" y="4654550"/>
          <p14:tracePt t="109046" x="2222500" y="4654550"/>
          <p14:tracePt t="109056" x="2216150" y="4654550"/>
          <p14:tracePt t="110936" x="2216150" y="4660900"/>
          <p14:tracePt t="111489" x="2216150" y="4667250"/>
          <p14:tracePt t="111496" x="2222500" y="4679950"/>
          <p14:tracePt t="111527" x="2228850" y="4679950"/>
          <p14:tracePt t="111543" x="2235200" y="4679950"/>
          <p14:tracePt t="111556" x="2241550" y="4686300"/>
          <p14:tracePt t="111572" x="2254250" y="4692650"/>
          <p14:tracePt t="111667" x="2260600" y="4699000"/>
          <p14:tracePt t="111690" x="2266950" y="4699000"/>
          <p14:tracePt t="111696" x="2273300" y="4699000"/>
          <p14:tracePt t="111707" x="2286000" y="4699000"/>
          <p14:tracePt t="111722" x="2298700" y="4686300"/>
          <p14:tracePt t="111739" x="2311400" y="4679950"/>
          <p14:tracePt t="111755" x="2317750" y="4673600"/>
          <p14:tracePt t="111772" x="2317750" y="4667250"/>
          <p14:tracePt t="111788" x="2324100" y="4660900"/>
          <p14:tracePt t="111805" x="2324100" y="4635500"/>
          <p14:tracePt t="111822" x="2330450" y="4610100"/>
          <p14:tracePt t="111839" x="2330450" y="4591050"/>
          <p14:tracePt t="111855" x="2330450" y="4565650"/>
          <p14:tracePt t="111872" x="2330450" y="4540250"/>
          <p14:tracePt t="111888" x="2330450" y="4527550"/>
          <p14:tracePt t="111905" x="2330450" y="4508500"/>
          <p14:tracePt t="111922" x="2330450" y="4495800"/>
          <p14:tracePt t="111938" x="2330450" y="4476750"/>
          <p14:tracePt t="111955" x="2324100" y="4451350"/>
          <p14:tracePt t="111972" x="2324100" y="4432300"/>
          <p14:tracePt t="111988" x="2317750" y="4419600"/>
          <p14:tracePt t="112005" x="2317750" y="4406900"/>
          <p14:tracePt t="112022" x="2317750" y="4400550"/>
          <p14:tracePt t="112038" x="2317750" y="4394200"/>
          <p14:tracePt t="112119" x="2317750" y="4387850"/>
          <p14:tracePt t="112130" x="2317750" y="4381500"/>
          <p14:tracePt t="112150" x="2317750" y="4375150"/>
          <p14:tracePt t="112158" x="2317750" y="4368800"/>
          <p14:tracePt t="112182" x="2317750" y="4362450"/>
          <p14:tracePt t="112199" x="2317750" y="4356100"/>
          <p14:tracePt t="112214" x="2317750" y="4349750"/>
          <p14:tracePt t="112238" x="2317750" y="4343400"/>
          <p14:tracePt t="112254" x="2317750" y="4337050"/>
          <p14:tracePt t="112270" x="2324100" y="4337050"/>
          <p14:tracePt t="112276" x="2324100" y="4330700"/>
          <p14:tracePt t="112288" x="2330450" y="4324350"/>
          <p14:tracePt t="112305" x="2336800" y="4318000"/>
          <p14:tracePt t="112322" x="2349500" y="4311650"/>
          <p14:tracePt t="112338" x="2355850" y="4311650"/>
          <p14:tracePt t="112355" x="2368550" y="4305300"/>
          <p14:tracePt t="112371" x="2374900" y="4305300"/>
          <p14:tracePt t="112402" x="2381250" y="4305300"/>
          <p14:tracePt t="112419" x="2393950" y="4305300"/>
          <p14:tracePt t="112424" x="2393950" y="4298950"/>
          <p14:tracePt t="112438" x="2400300" y="4298950"/>
          <p14:tracePt t="112455" x="2419350" y="4298950"/>
          <p14:tracePt t="112472" x="2432050" y="4298950"/>
          <p14:tracePt t="112488" x="2451100" y="4292600"/>
          <p14:tracePt t="112505" x="2463800" y="4292600"/>
          <p14:tracePt t="112522" x="2482850" y="4292600"/>
          <p14:tracePt t="112538" x="2501900" y="4292600"/>
          <p14:tracePt t="112555" x="2527300" y="4292600"/>
          <p14:tracePt t="112572" x="2540000" y="4292600"/>
          <p14:tracePt t="112588" x="2552700" y="4292600"/>
          <p14:tracePt t="112594" x="2559050" y="4292600"/>
          <p14:tracePt t="112605" x="2571750" y="4292600"/>
          <p14:tracePt t="112622" x="2590800" y="4292600"/>
          <p14:tracePt t="112638" x="2609850" y="4292600"/>
          <p14:tracePt t="112640" x="2616200" y="4292600"/>
          <p14:tracePt t="112655" x="2635250" y="4292600"/>
          <p14:tracePt t="112672" x="2647950" y="4292600"/>
          <p14:tracePt t="112688" x="2667000" y="4292600"/>
          <p14:tracePt t="112705" x="2673350" y="4292600"/>
          <p14:tracePt t="112722" x="2686050" y="4292600"/>
          <p14:tracePt t="112738" x="2692400" y="4292600"/>
          <p14:tracePt t="112755" x="2705100" y="4292600"/>
          <p14:tracePt t="112772" x="2711450" y="4292600"/>
          <p14:tracePt t="112788" x="2724150" y="4292600"/>
          <p14:tracePt t="112805" x="2743200" y="4292600"/>
          <p14:tracePt t="112821" x="2762250" y="4292600"/>
          <p14:tracePt t="112838" x="2806700" y="4292600"/>
          <p14:tracePt t="112855" x="2876550" y="4292600"/>
          <p14:tracePt t="112872" x="2952750" y="4292600"/>
          <p14:tracePt t="112888" x="3041650" y="4292600"/>
          <p14:tracePt t="112905" x="3105150" y="4292600"/>
          <p14:tracePt t="112921" x="3162300" y="4292600"/>
          <p14:tracePt t="112938" x="3194050" y="4292600"/>
          <p14:tracePt t="112955" x="3219450" y="4292600"/>
          <p14:tracePt t="112971" x="3225800" y="4292600"/>
          <p14:tracePt t="113279" x="3232150" y="4292600"/>
          <p14:tracePt t="113294" x="3238500" y="4292600"/>
          <p14:tracePt t="113322" x="3244850" y="4292600"/>
          <p14:tracePt t="113342" x="3251200" y="4292600"/>
          <p14:tracePt t="113348" x="3257550" y="4292600"/>
          <p14:tracePt t="113355" x="3270250" y="4292600"/>
          <p14:tracePt t="113372" x="3295650" y="4298950"/>
          <p14:tracePt t="113388" x="3333750" y="4311650"/>
          <p14:tracePt t="113405" x="3397250" y="4330700"/>
          <p14:tracePt t="113421" x="3460750" y="4337050"/>
          <p14:tracePt t="113438" x="3543300" y="4349750"/>
          <p14:tracePt t="113455" x="3651250" y="4356100"/>
          <p14:tracePt t="113472" x="3727450" y="4362450"/>
          <p14:tracePt t="113488" x="3797300" y="4368800"/>
          <p14:tracePt t="113505" x="3860800" y="4375150"/>
          <p14:tracePt t="113521" x="3930650" y="4381500"/>
          <p14:tracePt t="113538" x="4000500" y="4394200"/>
          <p14:tracePt t="113556" x="4083050" y="4406900"/>
          <p14:tracePt t="113572" x="4114800" y="4406900"/>
          <p14:tracePt t="113588" x="4127500" y="4406900"/>
          <p14:tracePt t="113605" x="4140200" y="4406900"/>
          <p14:tracePt t="113621" x="4146550" y="4406900"/>
          <p14:tracePt t="113650" x="4152900" y="4406900"/>
          <p14:tracePt t="113659" x="4159250" y="4406900"/>
          <p14:tracePt t="113672" x="4171950" y="4400550"/>
          <p14:tracePt t="113688" x="4197350" y="4394200"/>
          <p14:tracePt t="113705" x="4216400" y="4381500"/>
          <p14:tracePt t="113721" x="4254500" y="4381500"/>
          <p14:tracePt t="113738" x="4286250" y="4375150"/>
          <p14:tracePt t="113755" x="4330700" y="4375150"/>
          <p14:tracePt t="113772" x="4419600" y="4375150"/>
          <p14:tracePt t="113788" x="4514850" y="4375150"/>
          <p14:tracePt t="113804" x="4610100" y="4375150"/>
          <p14:tracePt t="113821" x="4699000" y="4375150"/>
          <p14:tracePt t="113838" x="4762500" y="4375150"/>
          <p14:tracePt t="113854" x="4800600" y="4375150"/>
          <p14:tracePt t="113857" x="4813300" y="4368800"/>
          <p14:tracePt t="113872" x="4819650" y="4362450"/>
          <p14:tracePt t="113888" x="4826000" y="4362450"/>
          <p14:tracePt t="113904" x="4838700" y="4362450"/>
          <p14:tracePt t="113921" x="4876800" y="4356100"/>
          <p14:tracePt t="113938" x="4953000" y="4343400"/>
          <p14:tracePt t="113954" x="5041900" y="4330700"/>
          <p14:tracePt t="113972" x="5168900" y="4311650"/>
          <p14:tracePt t="113988" x="5245100" y="4305300"/>
          <p14:tracePt t="114004" x="5295900" y="4305300"/>
          <p14:tracePt t="114021" x="5334000" y="4305300"/>
          <p14:tracePt t="114038" x="5340350" y="4305300"/>
          <p14:tracePt t="114114" x="5346700" y="4311650"/>
          <p14:tracePt t="114126" x="5346700" y="4318000"/>
          <p14:tracePt t="114138" x="5346700" y="4324350"/>
          <p14:tracePt t="114143" x="5346700" y="4330700"/>
          <p14:tracePt t="114154" x="5353050" y="4337050"/>
          <p14:tracePt t="114171" x="5353050" y="4349750"/>
          <p14:tracePt t="114187" x="5359400" y="4356100"/>
          <p14:tracePt t="114270" x="5365750" y="4362450"/>
          <p14:tracePt t="114302" x="5365750" y="4368800"/>
          <p14:tracePt t="114310" x="5372100" y="4375150"/>
          <p14:tracePt t="114330" x="5378450" y="4375150"/>
          <p14:tracePt t="114338" x="5384800" y="4375150"/>
          <p14:tracePt t="114354" x="5391150" y="4387850"/>
          <p14:tracePt t="114371" x="5410200" y="4394200"/>
          <p14:tracePt t="114388" x="5416550" y="4394200"/>
          <p14:tracePt t="114404" x="5429250" y="4394200"/>
          <p14:tracePt t="114563" x="5441950" y="4394200"/>
          <p14:tracePt t="114575" x="5454650" y="4394200"/>
          <p14:tracePt t="114588" x="5467350" y="4381500"/>
          <p14:tracePt t="114604" x="5492750" y="4362450"/>
          <p14:tracePt t="114621" x="5505450" y="4330700"/>
          <p14:tracePt t="114627" x="5518150" y="4311650"/>
          <p14:tracePt t="114638" x="5524500" y="4298950"/>
          <p14:tracePt t="114654" x="5537200" y="4254500"/>
          <p14:tracePt t="114671" x="5537200" y="4184650"/>
          <p14:tracePt t="114688" x="5537200" y="4076700"/>
          <p14:tracePt t="114704" x="5499100" y="3898900"/>
          <p14:tracePt t="114721" x="5422900" y="3702050"/>
          <p14:tracePt t="114737" x="5346700" y="3536950"/>
          <p14:tracePt t="114754" x="5321300" y="3390900"/>
          <p14:tracePt t="114772" x="5302250" y="3257550"/>
          <p14:tracePt t="114788" x="5302250" y="3175000"/>
          <p14:tracePt t="114804" x="5302250" y="3117850"/>
          <p14:tracePt t="114821" x="5314950" y="3079750"/>
          <p14:tracePt t="114837" x="5340350" y="3035300"/>
          <p14:tracePt t="114854" x="5372100" y="3003550"/>
          <p14:tracePt t="114871" x="5397500" y="2978150"/>
          <p14:tracePt t="114888" x="5416550" y="2940050"/>
          <p14:tracePt t="114904" x="5422900" y="2908300"/>
          <p14:tracePt t="114921" x="5422900" y="2857500"/>
          <p14:tracePt t="114937" x="5422900" y="2800350"/>
          <p14:tracePt t="114954" x="5422900" y="2724150"/>
          <p14:tracePt t="114971" x="5429250" y="2641600"/>
          <p14:tracePt t="114988" x="5429250" y="2603500"/>
          <p14:tracePt t="115004" x="5441950" y="2559050"/>
          <p14:tracePt t="115021" x="5454650" y="2540000"/>
          <p14:tracePt t="115037" x="5467350" y="2527300"/>
          <p14:tracePt t="115054" x="5473700" y="2527300"/>
          <p14:tracePt t="115071" x="5499100" y="2527300"/>
          <p14:tracePt t="115088" x="5530850" y="2527300"/>
          <p14:tracePt t="115104" x="5575300" y="2527300"/>
          <p14:tracePt t="115121" x="5632450" y="2514600"/>
          <p14:tracePt t="115127" x="5664200" y="2508250"/>
          <p14:tracePt t="115137" x="5689600" y="2495550"/>
          <p14:tracePt t="115154" x="5765800" y="2476500"/>
          <p14:tracePt t="115171" x="5842000" y="2463800"/>
          <p14:tracePt t="115188" x="5861050" y="2457450"/>
          <p14:tracePt t="115204" x="5873750" y="2457450"/>
          <p14:tracePt t="115241" x="5880100" y="2457450"/>
          <p14:tracePt t="115277" x="5886450" y="2457450"/>
          <p14:tracePt t="115282" x="5892800" y="2457450"/>
          <p14:tracePt t="115295" x="5905500" y="2457450"/>
          <p14:tracePt t="115321" x="5924550" y="2457450"/>
          <p14:tracePt t="115337" x="5943600" y="2457450"/>
          <p14:tracePt t="115354" x="5981700" y="2457450"/>
          <p14:tracePt t="115371" x="6051550" y="2457450"/>
          <p14:tracePt t="115388" x="6108700" y="2457450"/>
          <p14:tracePt t="115404" x="6146800" y="2457450"/>
          <p14:tracePt t="115420" x="6178550" y="2457450"/>
          <p14:tracePt t="115437" x="6197600" y="2457450"/>
          <p14:tracePt t="115739" x="6216650" y="2463800"/>
          <p14:tracePt t="115744" x="6223000" y="2470150"/>
          <p14:tracePt t="115754" x="6235700" y="2482850"/>
          <p14:tracePt t="115771" x="6273800" y="2508250"/>
          <p14:tracePt t="115788" x="6330950" y="2533650"/>
          <p14:tracePt t="115804" x="6369050" y="2546350"/>
          <p14:tracePt t="115821" x="6381750" y="2552700"/>
          <p14:tracePt t="116190" x="6388100" y="2552700"/>
          <p14:tracePt t="116198" x="6394450" y="2552700"/>
          <p14:tracePt t="116255" x="6400800" y="2552700"/>
          <p14:tracePt t="116266" x="6407150" y="2552700"/>
          <p14:tracePt t="116271" x="6413500" y="2552700"/>
          <p14:tracePt t="116288" x="6438900" y="2565400"/>
          <p14:tracePt t="116304" x="6477000" y="2578100"/>
          <p14:tracePt t="116320" x="6515100" y="2597150"/>
          <p14:tracePt t="116337" x="6565900" y="2609850"/>
          <p14:tracePt t="116354" x="6616700" y="2616200"/>
          <p14:tracePt t="116372" x="6692900" y="2647950"/>
          <p14:tracePt t="116388" x="6794500" y="2660650"/>
          <p14:tracePt t="116404" x="6845300" y="2679700"/>
          <p14:tracePt t="116420" x="6883400" y="2679700"/>
          <p14:tracePt t="116437" x="6908800" y="2679700"/>
          <p14:tracePt t="116454" x="6915150" y="2686050"/>
          <p14:tracePt t="116498" x="6921500" y="2692400"/>
          <p14:tracePt t="116508" x="6921500" y="2698750"/>
          <p14:tracePt t="116520" x="6934200" y="2705100"/>
          <p14:tracePt t="116537" x="6940550" y="2711450"/>
          <p14:tracePt t="116554" x="6953250" y="2724150"/>
          <p14:tracePt t="116570" x="6953250" y="2730500"/>
          <p14:tracePt t="116587" x="6959600" y="2743200"/>
          <p14:tracePt t="116604" x="6965950" y="2749550"/>
          <p14:tracePt t="116620" x="6972300" y="2755900"/>
          <p14:tracePt t="116870" x="6978650" y="2755900"/>
          <p14:tracePt t="116883" x="6985000" y="2755900"/>
          <p14:tracePt t="116914" x="6991350" y="2755900"/>
          <p14:tracePt t="116922" x="6997700" y="2755900"/>
          <p14:tracePt t="117190" x="7004050" y="2755900"/>
          <p14:tracePt t="117202" x="7004050" y="2749550"/>
          <p14:tracePt t="117210" x="7010400" y="2749550"/>
          <p14:tracePt t="117220" x="7016750" y="2743200"/>
          <p14:tracePt t="117237" x="7023100" y="2736850"/>
          <p14:tracePt t="117253" x="7054850" y="2730500"/>
          <p14:tracePt t="117270" x="7092950" y="2698750"/>
          <p14:tracePt t="117287" x="7124700" y="2679700"/>
          <p14:tracePt t="117289" x="7137400" y="2673350"/>
          <p14:tracePt t="117304" x="7162800" y="2660650"/>
          <p14:tracePt t="117320" x="7169150" y="2654300"/>
          <p14:tracePt t="117337" x="7181850" y="2654300"/>
          <p14:tracePt t="117353" x="7181850" y="2647950"/>
          <p14:tracePt t="117374" x="7181850" y="2641600"/>
          <p14:tracePt t="117466" x="7181850" y="2635250"/>
          <p14:tracePt t="117490" x="7181850" y="2628900"/>
          <p14:tracePt t="117497" x="7188200" y="2622550"/>
          <p14:tracePt t="117507" x="7194550" y="2616200"/>
          <p14:tracePt t="117520" x="7200900" y="2609850"/>
          <p14:tracePt t="117537" x="7226300" y="2603500"/>
          <p14:tracePt t="117553" x="7239000" y="2597150"/>
          <p14:tracePt t="117570" x="7245350" y="2597150"/>
          <p14:tracePt t="117586" x="7264400" y="2590800"/>
          <p14:tracePt t="117603" x="7277100" y="2590800"/>
          <p14:tracePt t="117620" x="7289800" y="2590800"/>
          <p14:tracePt t="117636" x="7302500" y="2578100"/>
          <p14:tracePt t="117653" x="7315200" y="2571750"/>
          <p14:tracePt t="117670" x="7321550" y="2565400"/>
          <p14:tracePt t="117687" x="7340600" y="2559050"/>
          <p14:tracePt t="117703" x="7353300" y="2559050"/>
          <p14:tracePt t="117720" x="7353300" y="2552700"/>
          <p14:tracePt t="117736" x="7372350" y="2546350"/>
          <p14:tracePt t="117754" x="7391400" y="2546350"/>
          <p14:tracePt t="117770" x="7410450" y="2540000"/>
          <p14:tracePt t="117787" x="7429500" y="2540000"/>
          <p14:tracePt t="117789" x="7435850" y="2533650"/>
          <p14:tracePt t="117810" x="7442200" y="2533650"/>
          <p14:tracePt t="117820" x="7442200" y="2527300"/>
          <p14:tracePt t="117836" x="7448550" y="2527300"/>
          <p14:tracePt t="117890" x="7454900" y="2527300"/>
          <p14:tracePt t="117931" x="7454900" y="2533650"/>
          <p14:tracePt t="117950" x="7454900" y="2540000"/>
          <p14:tracePt t="117959" x="7454900" y="2546350"/>
          <p14:tracePt t="117970" x="7454900" y="2552700"/>
          <p14:tracePt t="117986" x="7454900" y="2565400"/>
          <p14:tracePt t="118003" x="7448550" y="2578100"/>
          <p14:tracePt t="118020" x="7442200" y="2584450"/>
          <p14:tracePt t="118036" x="7442200" y="2597150"/>
          <p14:tracePt t="118053" x="7435850" y="2603500"/>
          <p14:tracePt t="118070" x="7429500" y="2609850"/>
          <p14:tracePt t="118088" x="7423150" y="2622550"/>
          <p14:tracePt t="118103" x="7410450" y="2641600"/>
          <p14:tracePt t="118120" x="7404100" y="2654300"/>
          <p14:tracePt t="118137" x="7397750" y="2679700"/>
          <p14:tracePt t="118154" x="7391400" y="2698750"/>
          <p14:tracePt t="118170" x="7391400" y="2717800"/>
          <p14:tracePt t="118172" x="7391400" y="2724150"/>
          <p14:tracePt t="118186" x="7385050" y="2736850"/>
          <p14:tracePt t="118203" x="7385050" y="2743200"/>
          <p14:tracePt t="118220" x="7385050" y="2749550"/>
          <p14:tracePt t="118371" x="7385050" y="2755900"/>
          <p14:tracePt t="118390" x="7391400" y="2755900"/>
          <p14:tracePt t="118396" x="7404100" y="2755900"/>
          <p14:tracePt t="118403" x="7404100" y="2749550"/>
          <p14:tracePt t="118420" x="7416800" y="2743200"/>
          <p14:tracePt t="118436" x="7429500" y="2736850"/>
          <p14:tracePt t="118453" x="7442200" y="2717800"/>
          <p14:tracePt t="118470" x="7454900" y="2705100"/>
          <p14:tracePt t="118486" x="7467600" y="2686050"/>
          <p14:tracePt t="118502" x="7480300" y="2660650"/>
          <p14:tracePt t="118519" x="7493000" y="2647950"/>
          <p14:tracePt t="118535" x="7499350" y="2635250"/>
          <p14:tracePt t="118553" x="7499350" y="2609850"/>
          <p14:tracePt t="118569" x="7499350" y="2603500"/>
          <p14:tracePt t="118586" x="7499350" y="2590800"/>
          <p14:tracePt t="118602" x="7499350" y="2584450"/>
          <p14:tracePt t="118620" x="7499350" y="2559050"/>
          <p14:tracePt t="118636" x="7499350" y="2546350"/>
          <p14:tracePt t="118654" x="7518400" y="2508250"/>
          <p14:tracePt t="118670" x="7537450" y="2476500"/>
          <p14:tracePt t="118686" x="7550150" y="2451100"/>
          <p14:tracePt t="118703" x="7569200" y="2425700"/>
          <p14:tracePt t="118720" x="7588250" y="2413000"/>
          <p14:tracePt t="118726" x="7588250" y="2406650"/>
          <p14:tracePt t="118736" x="7600950" y="2400300"/>
          <p14:tracePt t="118753" x="7607300" y="2387600"/>
          <p14:tracePt t="118769" x="7613650" y="2381250"/>
          <p14:tracePt t="118786" x="7620000" y="2368550"/>
          <p14:tracePt t="118804" x="7626350" y="2362200"/>
          <p14:tracePt t="118819" x="7632700" y="2343150"/>
          <p14:tracePt t="118836" x="7639050" y="2336800"/>
          <p14:tracePt t="118854" x="7651750" y="2324100"/>
          <p14:tracePt t="118870" x="7664450" y="2311400"/>
          <p14:tracePt t="118886" x="7677150" y="2298700"/>
          <p14:tracePt t="118903" x="7683500" y="2292350"/>
          <p14:tracePt t="118919" x="7696200" y="2279650"/>
          <p14:tracePt t="119004" x="7702550" y="2279650"/>
          <p14:tracePt t="119017" x="7715250" y="2279650"/>
          <p14:tracePt t="119022" x="7721600" y="2279650"/>
          <p14:tracePt t="119036" x="7734300" y="2286000"/>
          <p14:tracePt t="119053" x="7766050" y="2305050"/>
          <p14:tracePt t="119070" x="7785100" y="2317750"/>
          <p14:tracePt t="119086" x="7791450" y="2324100"/>
          <p14:tracePt t="119103" x="7797800" y="2336800"/>
          <p14:tracePt t="119119" x="7804150" y="2343150"/>
          <p14:tracePt t="119136" x="7810500" y="2355850"/>
          <p14:tracePt t="119153" x="7842250" y="2368550"/>
          <p14:tracePt t="119170" x="7880350" y="2381250"/>
          <p14:tracePt t="119186" x="7918450" y="2387600"/>
          <p14:tracePt t="119203" x="7956550" y="2387600"/>
          <p14:tracePt t="119219" x="7988300" y="2387600"/>
          <p14:tracePt t="119236" x="8007350" y="2387600"/>
          <p14:tracePt t="119243" x="8020050" y="2387600"/>
          <p14:tracePt t="119253" x="8026400" y="2387600"/>
          <p14:tracePt t="119280" x="8032750" y="2387600"/>
          <p14:tracePt t="119292" x="8039100" y="2393950"/>
          <p14:tracePt t="119352" x="8045450" y="2393950"/>
          <p14:tracePt t="119364" x="8051800" y="2393950"/>
          <p14:tracePt t="119380" x="8058150" y="2393950"/>
          <p14:tracePt t="119411" x="8064500" y="2393950"/>
          <p14:tracePt t="119419" x="8070850" y="2393950"/>
          <p14:tracePt t="119428" x="8077200" y="2393950"/>
          <p14:tracePt t="119435" x="8089900" y="2393950"/>
          <p14:tracePt t="119452" x="8115300" y="2400300"/>
          <p14:tracePt t="119470" x="8172450" y="2413000"/>
          <p14:tracePt t="119486" x="8216900" y="2413000"/>
          <p14:tracePt t="119503" x="8248650" y="2419350"/>
          <p14:tracePt t="119519" x="8274050" y="2419350"/>
          <p14:tracePt t="119536" x="8293100" y="2419350"/>
          <p14:tracePt t="119554" x="8312150" y="2419350"/>
          <p14:tracePt t="119570" x="8331200" y="2419350"/>
          <p14:tracePt t="119586" x="8350250" y="2419350"/>
          <p14:tracePt t="119603" x="8369300" y="2419350"/>
          <p14:tracePt t="119619" x="8388350" y="2419350"/>
          <p14:tracePt t="119635" x="8413750" y="2419350"/>
          <p14:tracePt t="119652" x="8445500" y="2419350"/>
          <p14:tracePt t="119668" x="8477250" y="2419350"/>
          <p14:tracePt t="119685" x="8509000" y="2425700"/>
          <p14:tracePt t="119702" x="8528050" y="2438400"/>
          <p14:tracePt t="119719" x="8547100" y="2444750"/>
          <p14:tracePt t="119736" x="8559800" y="2444750"/>
          <p14:tracePt t="119753" x="8566150" y="2451100"/>
          <p14:tracePt t="119769" x="8572500" y="2457450"/>
          <p14:tracePt t="119786" x="8578850" y="2463800"/>
          <p14:tracePt t="119802" x="8591550" y="2476500"/>
          <p14:tracePt t="119819" x="8597900" y="2482850"/>
          <p14:tracePt t="119852" x="8610600" y="2489200"/>
          <p14:tracePt t="119869" x="8616950" y="2489200"/>
          <p14:tracePt t="119886" x="8629650" y="2489200"/>
          <p14:tracePt t="119902" x="8655050" y="2508250"/>
          <p14:tracePt t="119919" x="8674100" y="2520950"/>
          <p14:tracePt t="119936" x="8712200" y="2533650"/>
          <p14:tracePt t="119952" x="8750300" y="2546350"/>
          <p14:tracePt t="119969" x="8782050" y="2552700"/>
          <p14:tracePt t="119986" x="8788400" y="2552700"/>
          <p14:tracePt t="120100" x="8794750" y="2552700"/>
          <p14:tracePt t="120157" x="8801100" y="2552700"/>
          <p14:tracePt t="120176" x="8807450" y="2552700"/>
          <p14:tracePt t="120200" x="8813800" y="2552700"/>
          <p14:tracePt t="120217" x="8820150" y="2552700"/>
          <p14:tracePt t="120230" x="8826500" y="2552700"/>
          <p14:tracePt t="120240" x="8832850" y="2552700"/>
          <p14:tracePt t="120284" x="8839200" y="2559050"/>
          <p14:tracePt t="120316" x="8845550" y="2565400"/>
          <p14:tracePt t="120368" x="8851900" y="2565400"/>
          <p14:tracePt t="120390" x="8858250" y="2578100"/>
          <p14:tracePt t="120405" x="8864600" y="2578100"/>
          <p14:tracePt t="120424" x="8870950" y="2584450"/>
          <p14:tracePt t="120436" x="8877300" y="2590800"/>
          <p14:tracePt t="120452" x="8890000" y="2597150"/>
          <p14:tracePt t="120469" x="8896350" y="2597150"/>
          <p14:tracePt t="120517" x="8902700" y="2603500"/>
          <p14:tracePt t="121060" x="8909050" y="2603500"/>
          <p14:tracePt t="121073" x="8921750" y="2603500"/>
          <p14:tracePt t="121085" x="8928100" y="2609850"/>
          <p14:tracePt t="121113" x="8934450" y="2616200"/>
          <p14:tracePt t="121121" x="8934450" y="2622550"/>
          <p14:tracePt t="121136" x="8940800" y="2628900"/>
          <p14:tracePt t="122084" x="8947150" y="2635250"/>
          <p14:tracePt t="122090" x="8953500" y="2641600"/>
          <p14:tracePt t="122102" x="8959850" y="2641600"/>
          <p14:tracePt t="122118" x="8966200" y="2654300"/>
          <p14:tracePt t="122135" x="8972550" y="2660650"/>
          <p14:tracePt t="122152" x="8985250" y="2673350"/>
          <p14:tracePt t="122168" x="8991600" y="2679700"/>
          <p14:tracePt t="122185" x="8991600" y="2692400"/>
          <p14:tracePt t="122202" x="8997950" y="2698750"/>
          <p14:tracePt t="122218" x="8997950" y="2705100"/>
          <p14:tracePt t="122235" x="9004300" y="2717800"/>
          <p14:tracePt t="122252" x="9004300" y="2724150"/>
          <p14:tracePt t="122268" x="9010650" y="2736850"/>
          <p14:tracePt t="122329" x="9010650" y="2743200"/>
          <p14:tracePt t="122334" x="9010650" y="2749550"/>
          <p14:tracePt t="122352" x="9010650" y="2755900"/>
          <p14:tracePt t="122368" x="9010650" y="2768600"/>
          <p14:tracePt t="122385" x="9017000" y="2774950"/>
          <p14:tracePt t="122418" x="9017000" y="2781300"/>
          <p14:tracePt t="122629" x="9017000" y="2794000"/>
          <p14:tracePt t="122634" x="9017000" y="2800350"/>
          <p14:tracePt t="122651" x="9029700" y="2813050"/>
          <p14:tracePt t="122668" x="9036050" y="2832100"/>
          <p14:tracePt t="122685" x="9048750" y="2844800"/>
          <p14:tracePt t="122702" x="9061450" y="2857500"/>
          <p14:tracePt t="122718" x="9067800" y="2863850"/>
          <p14:tracePt t="122735" x="9080500" y="2876550"/>
          <p14:tracePt t="122751" x="9105900" y="2889250"/>
          <p14:tracePt t="122768" x="9144000" y="2901950"/>
          <p14:tracePt t="122785" x="9194800" y="2908300"/>
          <p14:tracePt t="122802" x="9251950" y="2921000"/>
          <p14:tracePt t="122818" x="9296400" y="2927350"/>
          <p14:tracePt t="122835" x="9334500" y="2927350"/>
          <p14:tracePt t="122851" x="9359900" y="2927350"/>
          <p14:tracePt t="122867" x="9385300" y="2927350"/>
          <p14:tracePt t="122884" x="9398000" y="2927350"/>
          <p14:tracePt t="122901" x="9410700" y="2927350"/>
          <p14:tracePt t="122918" x="9417050" y="2927350"/>
          <p14:tracePt t="122935" x="9442450" y="2927350"/>
          <p14:tracePt t="122951" x="9461500" y="2927350"/>
          <p14:tracePt t="122968" x="9493250" y="2927350"/>
          <p14:tracePt t="122985" x="9550400" y="2927350"/>
          <p14:tracePt t="123002" x="9601200" y="2927350"/>
          <p14:tracePt t="123018" x="9645650" y="2927350"/>
          <p14:tracePt t="123035" x="9677400" y="2921000"/>
          <p14:tracePt t="123051" x="9696450" y="2921000"/>
          <p14:tracePt t="123068" x="9709150" y="2914650"/>
          <p14:tracePt t="123085" x="9721850" y="2908300"/>
          <p14:tracePt t="123102" x="9734550" y="2901950"/>
          <p14:tracePt t="123135" x="9740900" y="2889250"/>
          <p14:tracePt t="123151" x="9753600" y="2882900"/>
          <p14:tracePt t="123168" x="9772650" y="2870200"/>
          <p14:tracePt t="123185" x="9785350" y="2857500"/>
          <p14:tracePt t="123202" x="9804400" y="2844800"/>
          <p14:tracePt t="123218" x="9817100" y="2832100"/>
          <p14:tracePt t="123235" x="9829800" y="2825750"/>
          <p14:tracePt t="123251" x="9842500" y="2813050"/>
          <p14:tracePt t="123268" x="9848850" y="2806700"/>
          <p14:tracePt t="123285" x="9848850" y="2794000"/>
          <p14:tracePt t="123318" x="9848850" y="2787650"/>
          <p14:tracePt t="123448" x="9848850" y="2781300"/>
          <p14:tracePt t="123493" x="9848850" y="2787650"/>
          <p14:tracePt t="123501" x="9848850" y="2794000"/>
          <p14:tracePt t="123506" x="9842500" y="2806700"/>
          <p14:tracePt t="123518" x="9823450" y="2819400"/>
          <p14:tracePt t="123535" x="9785350" y="2844800"/>
          <p14:tracePt t="123551" x="9753600" y="2870200"/>
          <p14:tracePt t="123568" x="9715500" y="2889250"/>
          <p14:tracePt t="123584" x="9677400" y="2914650"/>
          <p14:tracePt t="123601" x="9652000" y="2927350"/>
          <p14:tracePt t="123618" x="9626600" y="2933700"/>
          <p14:tracePt t="123634" x="9607550" y="2933700"/>
          <p14:tracePt t="123651" x="9569450" y="2940050"/>
          <p14:tracePt t="123668" x="9525000" y="2940050"/>
          <p14:tracePt t="123684" x="9455150" y="2940050"/>
          <p14:tracePt t="123687" x="9436100" y="2940050"/>
          <p14:tracePt t="123701" x="9391650" y="2933700"/>
          <p14:tracePt t="123718" x="9353550" y="2933700"/>
          <p14:tracePt t="123734" x="9315450" y="2921000"/>
          <p14:tracePt t="123751" x="9290050" y="2908300"/>
          <p14:tracePt t="123768" x="9277350" y="2908300"/>
          <p14:tracePt t="123801" x="9277350" y="2901950"/>
          <p14:tracePt t="123818" x="9277350" y="2895600"/>
          <p14:tracePt t="123907" x="9283700" y="2895600"/>
          <p14:tracePt t="123914" x="9290050" y="2895600"/>
          <p14:tracePt t="123919" x="9296400" y="2895600"/>
          <p14:tracePt t="123933" x="9321800" y="2895600"/>
          <p14:tracePt t="123950" x="9347200" y="2895600"/>
          <p14:tracePt t="123966" x="9378950" y="2895600"/>
          <p14:tracePt t="123984" x="9410700" y="2901950"/>
          <p14:tracePt t="124001" x="9448800" y="2914650"/>
          <p14:tracePt t="124018" x="9467850" y="2914650"/>
          <p14:tracePt t="124034" x="9493250" y="2914650"/>
          <p14:tracePt t="124051" x="9518650" y="2914650"/>
          <p14:tracePt t="124067" x="9544050" y="2914650"/>
          <p14:tracePt t="124084" x="9563100" y="2914650"/>
          <p14:tracePt t="124101" x="9594850" y="2914650"/>
          <p14:tracePt t="124117" x="9613900" y="2914650"/>
          <p14:tracePt t="124134" x="9626600" y="2914650"/>
          <p14:tracePt t="124151" x="9632950" y="2914650"/>
          <p14:tracePt t="124167" x="9639300" y="2914650"/>
          <p14:tracePt t="124297" x="9639300" y="2908300"/>
          <p14:tracePt t="124305" x="9626600" y="2908300"/>
          <p14:tracePt t="124311" x="9620250" y="2908300"/>
          <p14:tracePt t="124321" x="9607550" y="2914650"/>
          <p14:tracePt t="124335" x="9594850" y="2914650"/>
          <p14:tracePt t="124351" x="9569450" y="2927350"/>
          <p14:tracePt t="124367" x="9550400" y="2933700"/>
          <p14:tracePt t="124383" x="9531350" y="2933700"/>
          <p14:tracePt t="124400" x="9505950" y="2933700"/>
          <p14:tracePt t="124418" x="9474200" y="2933700"/>
          <p14:tracePt t="124434" x="9442450" y="2933700"/>
          <p14:tracePt t="124451" x="9417050" y="2933700"/>
          <p14:tracePt t="124467" x="9410700" y="2933700"/>
          <p14:tracePt t="124484" x="9398000" y="2927350"/>
          <p14:tracePt t="124621" x="9404350" y="2927350"/>
          <p14:tracePt t="124629" x="9417050" y="2921000"/>
          <p14:tracePt t="124634" x="9423400" y="2914650"/>
          <p14:tracePt t="124651" x="9448800" y="2914650"/>
          <p14:tracePt t="124667" x="9455150" y="2908300"/>
          <p14:tracePt t="124684" x="9474200" y="2901950"/>
          <p14:tracePt t="124718" x="9486900" y="2895600"/>
          <p14:tracePt t="124734" x="9499600" y="2889250"/>
          <p14:tracePt t="124751" x="9512300" y="2889250"/>
          <p14:tracePt t="124767" x="9518650" y="2889250"/>
          <p14:tracePt t="124786" x="9525000" y="2882900"/>
          <p14:tracePt t="124801" x="9531350" y="2882900"/>
          <p14:tracePt t="130462" x="9525000" y="2882900"/>
          <p14:tracePt t="130487" x="9525000" y="2876550"/>
          <p14:tracePt t="130806" x="9525000" y="2870200"/>
          <p14:tracePt t="132142" x="9525000" y="2876550"/>
          <p14:tracePt t="132150" x="9525000" y="2882900"/>
          <p14:tracePt t="132167" x="9531350" y="2889250"/>
          <p14:tracePt t="132190" x="9531350" y="2895600"/>
          <p14:tracePt t="132347" x="9537700" y="2901950"/>
          <p14:tracePt t="132355" x="9544050" y="2908300"/>
          <p14:tracePt t="132382" x="9550400" y="2914650"/>
          <p14:tracePt t="138480" x="9544050" y="2921000"/>
          <p14:tracePt t="138487" x="9537700" y="2927350"/>
          <p14:tracePt t="138496" x="9531350" y="2940050"/>
          <p14:tracePt t="138514" x="9505950" y="2959100"/>
          <p14:tracePt t="138530" x="9499600" y="2971800"/>
          <p14:tracePt t="138546" x="9493250" y="2984500"/>
          <p14:tracePt t="138563" x="9486900" y="2990850"/>
          <p14:tracePt t="138580" x="9474200" y="3003550"/>
          <p14:tracePt t="138596" x="9467850" y="3003550"/>
          <p14:tracePt t="138614" x="9442450" y="3016250"/>
          <p14:tracePt t="138621" x="9436100" y="3022600"/>
          <p14:tracePt t="138630" x="9423400" y="3022600"/>
          <p14:tracePt t="138647" x="9378950" y="3041650"/>
          <p14:tracePt t="138663" x="9321800" y="3067050"/>
          <p14:tracePt t="138679" x="9251950" y="3086100"/>
          <p14:tracePt t="138696" x="9150350" y="3111500"/>
          <p14:tracePt t="138714" x="9029700" y="3149600"/>
          <p14:tracePt t="138730" x="8909050" y="3187700"/>
          <p14:tracePt t="138746" x="8769350" y="3232150"/>
          <p14:tracePt t="138763" x="8674100" y="3263900"/>
          <p14:tracePt t="138779" x="8540750" y="3289300"/>
          <p14:tracePt t="138796" x="8401050" y="3314700"/>
          <p14:tracePt t="138813" x="8248650" y="3340100"/>
          <p14:tracePt t="138830" x="8166100" y="3352800"/>
          <p14:tracePt t="138846" x="8108950" y="3371850"/>
          <p14:tracePt t="138863" x="8083550" y="3371850"/>
          <p14:tracePt t="138879" x="8051800" y="3384550"/>
          <p14:tracePt t="138896" x="8026400" y="3390900"/>
          <p14:tracePt t="138913" x="7975600" y="3416300"/>
          <p14:tracePt t="138930" x="7905750" y="3448050"/>
          <p14:tracePt t="138946" x="7810500" y="3467100"/>
          <p14:tracePt t="138963" x="7734300" y="3486150"/>
          <p14:tracePt t="138979" x="7670800" y="3511550"/>
          <p14:tracePt t="138996" x="7594600" y="3530600"/>
          <p14:tracePt t="139013" x="7531100" y="3543300"/>
          <p14:tracePt t="139030" x="7486650" y="3562350"/>
          <p14:tracePt t="139046" x="7461250" y="3568700"/>
          <p14:tracePt t="139063" x="7442200" y="3568700"/>
          <p14:tracePt t="139079" x="7429500" y="3581400"/>
          <p14:tracePt t="139096" x="7416800" y="3581400"/>
          <p14:tracePt t="139113" x="7366000" y="3594100"/>
          <p14:tracePt t="139130" x="7321550" y="3613150"/>
          <p14:tracePt t="139146" x="7226300" y="3625850"/>
          <p14:tracePt t="139163" x="7137400" y="3632200"/>
          <p14:tracePt t="139179" x="7080250" y="3638550"/>
          <p14:tracePt t="139196" x="7048500" y="3644900"/>
          <p14:tracePt t="139212" x="7042150" y="3651250"/>
          <p14:tracePt t="140329" x="7035800" y="3651250"/>
          <p14:tracePt t="140339" x="7035800" y="3663950"/>
          <p14:tracePt t="140345" x="7035800" y="3676650"/>
          <p14:tracePt t="140362" x="7035800" y="3771900"/>
          <p14:tracePt t="140379" x="7010400" y="3930650"/>
          <p14:tracePt t="140396" x="6953250" y="4057650"/>
          <p14:tracePt t="140412" x="6896100" y="4171950"/>
          <p14:tracePt t="140429" x="6858000" y="4248150"/>
          <p14:tracePt t="140445" x="6845300" y="4279900"/>
          <p14:tracePt t="140462" x="6845300" y="4286250"/>
          <p14:tracePt t="140510" x="6845300" y="4279900"/>
          <p14:tracePt t="140516" x="6845300" y="4267200"/>
          <p14:tracePt t="140529" x="6845300" y="4241800"/>
          <p14:tracePt t="140546" x="6845300" y="4222750"/>
          <p14:tracePt t="140562" x="6851650" y="4203700"/>
          <p14:tracePt t="140579" x="6864350" y="4203700"/>
          <p14:tracePt t="142355" x="6845300" y="4203700"/>
          <p14:tracePt t="142360" x="6832600" y="4203700"/>
          <p14:tracePt t="142378" x="6794500" y="4203700"/>
          <p14:tracePt t="142395" x="6769100" y="4203700"/>
          <p14:tracePt t="142439" x="6762750" y="4203700"/>
          <p14:tracePt t="142447" x="6756400" y="4203700"/>
          <p14:tracePt t="142461" x="6743700" y="4203700"/>
          <p14:tracePt t="142478" x="6692900" y="4235450"/>
          <p14:tracePt t="142495" x="6483350" y="4324350"/>
          <p14:tracePt t="142512" x="6318250" y="4400550"/>
          <p14:tracePt t="142528" x="6146800" y="4483100"/>
          <p14:tracePt t="142545" x="5969000" y="4559300"/>
          <p14:tracePt t="142561" x="5778500" y="4622800"/>
          <p14:tracePt t="142578" x="5581650" y="4679950"/>
          <p14:tracePt t="142595" x="5353050" y="4756150"/>
          <p14:tracePt t="142612" x="5181600" y="4800600"/>
          <p14:tracePt t="142628" x="5073650" y="4838700"/>
          <p14:tracePt t="142645" x="5010150" y="4851400"/>
          <p14:tracePt t="142661" x="4972050" y="4864100"/>
          <p14:tracePt t="142678" x="4940300" y="4864100"/>
          <p14:tracePt t="142695" x="4864100" y="4876800"/>
          <p14:tracePt t="142701" x="4845050" y="4883150"/>
          <p14:tracePt t="142712" x="4781550" y="4895850"/>
          <p14:tracePt t="142728" x="4635500" y="4908550"/>
          <p14:tracePt t="142745" x="4521200" y="4921250"/>
          <p14:tracePt t="142761" x="4406900" y="4921250"/>
          <p14:tracePt t="142778" x="4343400" y="4921250"/>
          <p14:tracePt t="142795" x="4286250" y="4921250"/>
          <p14:tracePt t="142812" x="4267200" y="4914900"/>
          <p14:tracePt t="142828" x="4241800" y="4908550"/>
          <p14:tracePt t="142845" x="4235450" y="4895850"/>
          <p14:tracePt t="142861" x="4229100" y="4895850"/>
          <p14:tracePt t="142878" x="4222750" y="4889500"/>
          <p14:tracePt t="142895" x="4210050" y="4883150"/>
          <p14:tracePt t="142912" x="4203700" y="4864100"/>
          <p14:tracePt t="142928" x="4197350" y="4851400"/>
          <p14:tracePt t="142945" x="4191000" y="4845050"/>
          <p14:tracePt t="142961" x="4184650" y="4845050"/>
          <p14:tracePt t="142978" x="4171950" y="4838700"/>
          <p14:tracePt t="142995" x="4152900" y="4832350"/>
          <p14:tracePt t="143012" x="4140200" y="4826000"/>
          <p14:tracePt t="143028" x="4127500" y="4819650"/>
          <p14:tracePt t="143045" x="4102100" y="4813300"/>
          <p14:tracePt t="143061" x="4076700" y="4806950"/>
          <p14:tracePt t="143078" x="4057650" y="4800600"/>
          <p14:tracePt t="143095" x="4038600" y="4800600"/>
          <p14:tracePt t="143111" x="4032250" y="4800600"/>
          <p14:tracePt t="143128" x="4025900" y="4800600"/>
          <p14:tracePt t="143144" x="4019550" y="4800600"/>
          <p14:tracePt t="143190" x="4013200" y="4800600"/>
          <p14:tracePt t="143195" x="4006850" y="4800600"/>
          <p14:tracePt t="143212" x="3981450" y="4800600"/>
          <p14:tracePt t="143228" x="3943350" y="4800600"/>
          <p14:tracePt t="143245" x="3892550" y="4794250"/>
          <p14:tracePt t="143261" x="3835400" y="4781550"/>
          <p14:tracePt t="143278" x="3784600" y="4775200"/>
          <p14:tracePt t="143295" x="3714750" y="4762500"/>
          <p14:tracePt t="143312" x="3619500" y="4749800"/>
          <p14:tracePt t="143328" x="3536950" y="4743450"/>
          <p14:tracePt t="143344" x="3479800" y="4737100"/>
          <p14:tracePt t="143361" x="3435350" y="4730750"/>
          <p14:tracePt t="143378" x="3397250" y="4724400"/>
          <p14:tracePt t="143395" x="3359150" y="4711700"/>
          <p14:tracePt t="143398" x="3346450" y="4711700"/>
          <p14:tracePt t="143412" x="3282950" y="4705350"/>
          <p14:tracePt t="143428" x="3187700" y="4705350"/>
          <p14:tracePt t="143444" x="3067050" y="4705350"/>
          <p14:tracePt t="143461" x="2959100" y="4705350"/>
          <p14:tracePt t="143478" x="2857500" y="4705350"/>
          <p14:tracePt t="143495" x="2743200" y="4711700"/>
          <p14:tracePt t="143512" x="2660650" y="4730750"/>
          <p14:tracePt t="143528" x="2603500" y="4749800"/>
          <p14:tracePt t="143545" x="2546350" y="4768850"/>
          <p14:tracePt t="143561" x="2514600" y="4781550"/>
          <p14:tracePt t="143578" x="2495550" y="4794250"/>
          <p14:tracePt t="143594" x="2482850" y="4800600"/>
          <p14:tracePt t="143611" x="2476500" y="4800600"/>
          <p14:tracePt t="143628" x="2463800" y="4806950"/>
          <p14:tracePt t="143644" x="2457450" y="4813300"/>
          <p14:tracePt t="143661" x="2444750" y="4813300"/>
          <p14:tracePt t="143678" x="2438400" y="4813300"/>
          <p14:tracePt t="143694" x="2413000" y="4819650"/>
          <p14:tracePt t="143711" x="2374900" y="4838700"/>
          <p14:tracePt t="143728" x="2330450" y="4864100"/>
          <p14:tracePt t="143745" x="2311400" y="4876800"/>
          <p14:tracePt t="143761" x="2298700" y="4876800"/>
          <p14:tracePt t="143778" x="2292350" y="4883150"/>
          <p14:tracePt t="143794" x="2292350" y="4889500"/>
          <p14:tracePt t="143819" x="2286000" y="4889500"/>
          <p14:tracePt t="143835" x="2279650" y="4895850"/>
          <p14:tracePt t="143844" x="2279650" y="4908550"/>
          <p14:tracePt t="143918" x="2273300" y="4908550"/>
          <p14:tracePt t="143930" x="2273300" y="4914900"/>
          <p14:tracePt t="144082" x="2273300" y="4921250"/>
          <p14:tracePt t="144088" x="2286000" y="4921250"/>
          <p14:tracePt t="144094" x="2292350" y="4921250"/>
          <p14:tracePt t="144111" x="2324100" y="4921250"/>
          <p14:tracePt t="144128" x="2343150" y="4921250"/>
          <p14:tracePt t="144144" x="2355850" y="4921250"/>
          <p14:tracePt t="144161" x="2368550" y="4921250"/>
          <p14:tracePt t="144178" x="2374900" y="4921250"/>
          <p14:tracePt t="144195" x="2381250" y="4921250"/>
          <p14:tracePt t="144223" x="2387600" y="4921250"/>
          <p14:tracePt t="144235" x="2400300" y="4921250"/>
          <p14:tracePt t="144244" x="2406650" y="4921250"/>
          <p14:tracePt t="144261" x="2432050" y="4921250"/>
          <p14:tracePt t="144277" x="2463800" y="4921250"/>
          <p14:tracePt t="144294" x="2489200" y="4921250"/>
          <p14:tracePt t="144311" x="2520950" y="4921250"/>
          <p14:tracePt t="144327" x="2546350" y="4921250"/>
          <p14:tracePt t="144343" x="2559050" y="4921250"/>
          <p14:tracePt t="144360" x="2565400" y="4921250"/>
          <p14:tracePt t="144376" x="2571750" y="4921250"/>
          <p14:tracePt t="144445" x="2578100" y="4921250"/>
          <p14:tracePt t="144462" x="2584450" y="4921250"/>
          <p14:tracePt t="144475" x="2590800" y="4921250"/>
          <p14:tracePt t="144491" x="2597150" y="4921250"/>
          <p14:tracePt t="144526" x="2603500" y="4921250"/>
          <p14:tracePt t="144534" x="2609850" y="4921250"/>
          <p14:tracePt t="144562" x="2616200" y="4921250"/>
          <p14:tracePt t="144568" x="2628900" y="4921250"/>
          <p14:tracePt t="144577" x="2635250" y="4921250"/>
          <p14:tracePt t="144594" x="2654300" y="4921250"/>
          <p14:tracePt t="144611" x="2686050" y="4914900"/>
          <p14:tracePt t="144628" x="2705100" y="4914900"/>
          <p14:tracePt t="144644" x="2730500" y="4914900"/>
          <p14:tracePt t="144661" x="2749550" y="4914900"/>
          <p14:tracePt t="144677" x="2762250" y="4914900"/>
          <p14:tracePt t="144694" x="2774950" y="4914900"/>
          <p14:tracePt t="144711" x="2781300" y="4914900"/>
          <p14:tracePt t="144864" x="2787650" y="4914900"/>
          <p14:tracePt t="144869" x="2794000" y="4914900"/>
          <p14:tracePt t="144876" x="2806700" y="4914900"/>
          <p14:tracePt t="144892" x="2825750" y="4914900"/>
          <p14:tracePt t="144909" x="2844800" y="4914900"/>
          <p14:tracePt t="144927" x="2857500" y="4914900"/>
          <p14:tracePt t="144944" x="2870200" y="4914900"/>
          <p14:tracePt t="144960" x="2876550" y="4914900"/>
          <p14:tracePt t="145081" x="2882900" y="4914900"/>
          <p14:tracePt t="145089" x="2889250" y="4914900"/>
          <p14:tracePt t="145642" x="2895600" y="4921250"/>
          <p14:tracePt t="145652" x="2895600" y="4933950"/>
          <p14:tracePt t="145660" x="2895600" y="4940300"/>
          <p14:tracePt t="145677" x="2882900" y="4965700"/>
          <p14:tracePt t="145694" x="2876550" y="4991100"/>
          <p14:tracePt t="145710" x="2863850" y="5010150"/>
          <p14:tracePt t="145727" x="2863850" y="5029200"/>
          <p14:tracePt t="145744" x="2863850" y="5041900"/>
          <p14:tracePt t="145760" x="2863850" y="5048250"/>
          <p14:tracePt t="145777" x="2863850" y="5060950"/>
          <p14:tracePt t="145794" x="2857500" y="5080000"/>
          <p14:tracePt t="145810" x="2844800" y="5099050"/>
          <p14:tracePt t="145828" x="2832100" y="5118100"/>
          <p14:tracePt t="145844" x="2819400" y="5130800"/>
          <p14:tracePt t="145860" x="2819400" y="5149850"/>
          <p14:tracePt t="145877" x="2806700" y="5175250"/>
          <p14:tracePt t="145894" x="2794000" y="5219700"/>
          <p14:tracePt t="145910" x="2781300" y="5257800"/>
          <p14:tracePt t="145913" x="2774950" y="5270500"/>
          <p14:tracePt t="145927" x="2762250" y="5302250"/>
          <p14:tracePt t="145944" x="2749550" y="5327650"/>
          <p14:tracePt t="145960" x="2749550" y="5340350"/>
          <p14:tracePt t="146078" x="2755900" y="5346700"/>
          <p14:tracePt t="146089" x="2768600" y="5346700"/>
          <p14:tracePt t="146102" x="2774950" y="5346700"/>
          <p14:tracePt t="146110" x="2787650" y="5346700"/>
          <p14:tracePt t="146127" x="2825750" y="5340350"/>
          <p14:tracePt t="146144" x="2851150" y="5334000"/>
          <p14:tracePt t="146160" x="2876550" y="5327650"/>
          <p14:tracePt t="146177" x="2914650" y="5314950"/>
          <p14:tracePt t="146194" x="2940050" y="5308600"/>
          <p14:tracePt t="146210" x="2978150" y="5302250"/>
          <p14:tracePt t="146212" x="2984500" y="5302250"/>
          <p14:tracePt t="146228" x="3003550" y="5302250"/>
          <p14:tracePt t="146244" x="3016250" y="5302250"/>
          <p14:tracePt t="146250" x="3022600" y="5295900"/>
          <p14:tracePt t="146260" x="3028950" y="5295900"/>
          <p14:tracePt t="146283" x="3035300" y="5295900"/>
          <p14:tracePt t="146302" x="3041650" y="5295900"/>
          <p14:tracePt t="146315" x="3048000" y="5295900"/>
          <p14:tracePt t="146327" x="3073400" y="5295900"/>
          <p14:tracePt t="146344" x="3111500" y="5295900"/>
          <p14:tracePt t="146360" x="3168650" y="5295900"/>
          <p14:tracePt t="146377" x="3238500" y="5295900"/>
          <p14:tracePt t="146394" x="3295650" y="5295900"/>
          <p14:tracePt t="146410" x="3340100" y="5295900"/>
          <p14:tracePt t="146413" x="3346450" y="5295900"/>
          <p14:tracePt t="146427" x="3371850" y="5295900"/>
          <p14:tracePt t="146443" x="3378200" y="5295900"/>
          <p14:tracePt t="146460" x="3390900" y="5295900"/>
          <p14:tracePt t="146477" x="3403600" y="5295900"/>
          <p14:tracePt t="146493" x="3416300" y="5295900"/>
          <p14:tracePt t="146510" x="3441700" y="5289550"/>
          <p14:tracePt t="146526" x="3460750" y="5283200"/>
          <p14:tracePt t="146543" x="3479800" y="5283200"/>
          <p14:tracePt t="146559" x="3498850" y="5283200"/>
          <p14:tracePt t="146576" x="3511550" y="5283200"/>
          <p14:tracePt t="146593" x="3517900" y="5283200"/>
          <p14:tracePt t="146609" x="3530600" y="5283200"/>
          <p14:tracePt t="146626" x="3556000" y="5283200"/>
          <p14:tracePt t="146642" x="3575050" y="5283200"/>
          <p14:tracePt t="146659" x="3606800" y="5283200"/>
          <p14:tracePt t="146677" x="3638550" y="5283200"/>
          <p14:tracePt t="146694" x="3663950" y="5283200"/>
          <p14:tracePt t="146710" x="3689350" y="5283200"/>
          <p14:tracePt t="146727" x="3714750" y="5283200"/>
          <p14:tracePt t="146743" x="3733800" y="5276850"/>
          <p14:tracePt t="146749" x="3740150" y="5276850"/>
          <p14:tracePt t="146760" x="3752850" y="5270500"/>
          <p14:tracePt t="146778" x="3765550" y="5264150"/>
          <p14:tracePt t="146794" x="3784600" y="5264150"/>
          <p14:tracePt t="146810" x="3797300" y="5264150"/>
          <p14:tracePt t="146827" x="3822700" y="5264150"/>
          <p14:tracePt t="146843" x="3848100" y="5264150"/>
          <p14:tracePt t="146860" x="3879850" y="5264150"/>
          <p14:tracePt t="146877" x="3905250" y="5257800"/>
          <p14:tracePt t="146894" x="3924300" y="5251450"/>
          <p14:tracePt t="146910" x="3937000" y="5245100"/>
          <p14:tracePt t="146927" x="3943350" y="5245100"/>
          <p14:tracePt t="146943" x="3968750" y="5245100"/>
          <p14:tracePt t="146960" x="3987800" y="5245100"/>
          <p14:tracePt t="146977" x="4006850" y="5245100"/>
          <p14:tracePt t="146994" x="4032250" y="5245100"/>
          <p14:tracePt t="147010" x="4051300" y="5245100"/>
          <p14:tracePt t="147027" x="4076700" y="5245100"/>
          <p14:tracePt t="147043" x="4095750" y="5245100"/>
          <p14:tracePt t="147060" x="4121150" y="5245100"/>
          <p14:tracePt t="147077" x="4140200" y="5245100"/>
          <p14:tracePt t="147094" x="4159250" y="5245100"/>
          <p14:tracePt t="147110" x="4191000" y="5245100"/>
          <p14:tracePt t="147127" x="4210050" y="5245100"/>
          <p14:tracePt t="147143" x="4241800" y="5245100"/>
          <p14:tracePt t="147160" x="4273550" y="5245100"/>
          <p14:tracePt t="147176" x="4305300" y="5245100"/>
          <p14:tracePt t="147179" x="4318000" y="5245100"/>
          <p14:tracePt t="147194" x="4356100" y="5245100"/>
          <p14:tracePt t="147210" x="4394200" y="5245100"/>
          <p14:tracePt t="147227" x="4438650" y="5245100"/>
          <p14:tracePt t="147243" x="4476750" y="5245100"/>
          <p14:tracePt t="147249" x="4495800" y="5245100"/>
          <p14:tracePt t="147260" x="4514850" y="5245100"/>
          <p14:tracePt t="147277" x="4552950" y="5245100"/>
          <p14:tracePt t="147280" x="4559300" y="5245100"/>
          <p14:tracePt t="147293" x="4597400" y="5245100"/>
          <p14:tracePt t="147310" x="4635500" y="5245100"/>
          <p14:tracePt t="147327" x="4660900" y="5245100"/>
          <p14:tracePt t="147343" x="4692650" y="5245100"/>
          <p14:tracePt t="147360" x="4718050" y="5245100"/>
          <p14:tracePt t="147377" x="4730750" y="5245100"/>
          <p14:tracePt t="147393" x="4756150" y="5245100"/>
          <p14:tracePt t="147410" x="4768850" y="5245100"/>
          <p14:tracePt t="147426" x="4781550" y="5245100"/>
          <p14:tracePt t="147443" x="4787900" y="5245100"/>
          <p14:tracePt t="147477" x="4794250" y="5245100"/>
          <p14:tracePt t="147615" x="4800600" y="5245100"/>
          <p14:tracePt t="147619" x="4806950" y="5238750"/>
          <p14:tracePt t="147626" x="4806950" y="5232400"/>
          <p14:tracePt t="147643" x="4813300" y="5194300"/>
          <p14:tracePt t="147660" x="4813300" y="5124450"/>
          <p14:tracePt t="147676" x="4813300" y="5041900"/>
          <p14:tracePt t="147679" x="4813300" y="5003800"/>
          <p14:tracePt t="147693" x="4800600" y="4857750"/>
          <p14:tracePt t="147710" x="4787900" y="4699000"/>
          <p14:tracePt t="147726" x="4756150" y="4552950"/>
          <p14:tracePt t="147743" x="4749800" y="4432300"/>
          <p14:tracePt t="147760" x="4749800" y="4337050"/>
          <p14:tracePt t="147765" x="4749800" y="4286250"/>
          <p14:tracePt t="147776" x="4749800" y="4248150"/>
          <p14:tracePt t="147793" x="4749800" y="4159250"/>
          <p14:tracePt t="147810" x="4737100" y="4114800"/>
          <p14:tracePt t="147826" x="4730750" y="4083050"/>
          <p14:tracePt t="147843" x="4730750" y="4070350"/>
          <p14:tracePt t="147860" x="4724400" y="4064000"/>
          <p14:tracePt t="147885" x="4724400" y="4057650"/>
          <p14:tracePt t="147932" x="4724400" y="4051300"/>
          <p14:tracePt t="147939" x="4724400" y="4038600"/>
          <p14:tracePt t="147946" x="4730750" y="4019550"/>
          <p14:tracePt t="147960" x="4743450" y="4000500"/>
          <p14:tracePt t="147976" x="4756150" y="3962400"/>
          <p14:tracePt t="147980" x="4762500" y="3949700"/>
          <p14:tracePt t="147994" x="4762500" y="3892550"/>
          <p14:tracePt t="148010" x="4756150" y="3816350"/>
          <p14:tracePt t="148026" x="4737100" y="3746500"/>
          <p14:tracePt t="148043" x="4699000" y="3657600"/>
          <p14:tracePt t="148060" x="4667250" y="3575050"/>
          <p14:tracePt t="148076" x="4660900" y="3492500"/>
          <p14:tracePt t="148078" x="4660900" y="3479800"/>
          <p14:tracePt t="148093" x="4660900" y="3390900"/>
          <p14:tracePt t="148110" x="4686300" y="3302000"/>
          <p14:tracePt t="148126" x="4730750" y="3213100"/>
          <p14:tracePt t="148143" x="4787900" y="3124200"/>
          <p14:tracePt t="148160" x="4851400" y="3022600"/>
          <p14:tracePt t="148176" x="4908550" y="2933700"/>
          <p14:tracePt t="148194" x="4997450" y="2825750"/>
          <p14:tracePt t="148210" x="5073650" y="2736850"/>
          <p14:tracePt t="148226" x="5168900" y="2667000"/>
          <p14:tracePt t="148243" x="5264150" y="2590800"/>
          <p14:tracePt t="148260" x="5410200" y="2514600"/>
          <p14:tracePt t="148276" x="5581650" y="2419350"/>
          <p14:tracePt t="148282" x="5664200" y="2368550"/>
          <p14:tracePt t="148294" x="5810250" y="2279650"/>
          <p14:tracePt t="148310" x="5969000" y="2171700"/>
          <p14:tracePt t="148326" x="6134100" y="2082800"/>
          <p14:tracePt t="148343" x="6299200" y="2006600"/>
          <p14:tracePt t="148360" x="6426200" y="1955800"/>
          <p14:tracePt t="148376" x="6527800" y="1936750"/>
          <p14:tracePt t="148378" x="6540500" y="1936750"/>
          <p14:tracePt t="148393" x="6591300" y="1936750"/>
          <p14:tracePt t="148410" x="6616700" y="1936750"/>
          <p14:tracePt t="148426" x="6654800" y="1936750"/>
          <p14:tracePt t="148443" x="6705600" y="1936750"/>
          <p14:tracePt t="148459" x="6807200" y="1955800"/>
          <p14:tracePt t="148476" x="6934200" y="2000250"/>
          <p14:tracePt t="148493" x="7092950" y="2076450"/>
          <p14:tracePt t="148510" x="7245350" y="2146300"/>
          <p14:tracePt t="148526" x="7385050" y="2209800"/>
          <p14:tracePt t="148543" x="7486650" y="2260600"/>
          <p14:tracePt t="148559" x="7543800" y="2305050"/>
          <p14:tracePt t="148576" x="7569200" y="2336800"/>
          <p14:tracePt t="148593" x="7581900" y="2381250"/>
          <p14:tracePt t="148610" x="7581900" y="2432050"/>
          <p14:tracePt t="148626" x="7581900" y="2482850"/>
          <p14:tracePt t="148642" x="7581900" y="2540000"/>
          <p14:tracePt t="148658" x="7575550" y="2616200"/>
          <p14:tracePt t="148675" x="7562850" y="2698750"/>
          <p14:tracePt t="148692" x="7531100" y="2781300"/>
          <p14:tracePt t="148710" x="7486650" y="2876550"/>
          <p14:tracePt t="148727" x="7435850" y="2978150"/>
          <p14:tracePt t="148743" x="7385050" y="3067050"/>
          <p14:tracePt t="148759" x="7321550" y="3136900"/>
          <p14:tracePt t="148776" x="7302500" y="3194050"/>
          <p14:tracePt t="148793" x="7251700" y="3263900"/>
          <p14:tracePt t="148810" x="7207250" y="3327400"/>
          <p14:tracePt t="148826" x="7162800" y="3390900"/>
          <p14:tracePt t="148843" x="7124700" y="3441700"/>
          <p14:tracePt t="148859" x="7067550" y="3486150"/>
          <p14:tracePt t="148876" x="7010400" y="3530600"/>
          <p14:tracePt t="148893" x="6934200" y="3594100"/>
          <p14:tracePt t="148910" x="6877050" y="3644900"/>
          <p14:tracePt t="148926" x="6832600" y="3683000"/>
          <p14:tracePt t="148943" x="6800850" y="3714750"/>
          <p14:tracePt t="148959" x="6775450" y="3740150"/>
          <p14:tracePt t="148976" x="6743700" y="3759200"/>
          <p14:tracePt t="148993" x="6680200" y="3784600"/>
          <p14:tracePt t="149010" x="6616700" y="3810000"/>
          <p14:tracePt t="149026" x="6508750" y="3841750"/>
          <p14:tracePt t="149043" x="6407150" y="3860800"/>
          <p14:tracePt t="149059" x="6318250" y="3879850"/>
          <p14:tracePt t="149076" x="6210300" y="3898900"/>
          <p14:tracePt t="149092" x="6108700" y="3905250"/>
          <p14:tracePt t="149109" x="5956300" y="3911600"/>
          <p14:tracePt t="149126" x="5842000" y="3911600"/>
          <p14:tracePt t="149142" x="5702300" y="3911600"/>
          <p14:tracePt t="149159" x="5562600" y="3911600"/>
          <p14:tracePt t="149176" x="5410200" y="3911600"/>
          <p14:tracePt t="149193" x="5276850" y="3911600"/>
          <p14:tracePt t="149196" x="5245100" y="3911600"/>
          <p14:tracePt t="149210" x="5118100" y="3898900"/>
          <p14:tracePt t="149226" x="5010150" y="3886200"/>
          <p14:tracePt t="149243" x="4914900" y="3860800"/>
          <p14:tracePt t="149259" x="4838700" y="3835400"/>
          <p14:tracePt t="149276" x="4762500" y="3797300"/>
          <p14:tracePt t="149293" x="4699000" y="3759200"/>
          <p14:tracePt t="149299" x="4679950" y="3740150"/>
          <p14:tracePt t="149310" x="4648200" y="3721100"/>
          <p14:tracePt t="149326" x="4610100" y="3689350"/>
          <p14:tracePt t="149343" x="4591050" y="3670300"/>
          <p14:tracePt t="149359" x="4584700" y="3651250"/>
          <p14:tracePt t="149376" x="4584700" y="3625850"/>
          <p14:tracePt t="149393" x="4584700" y="3587750"/>
          <p14:tracePt t="149410" x="4584700" y="3536950"/>
          <p14:tracePt t="149426" x="4584700" y="3505200"/>
          <p14:tracePt t="149443" x="4584700" y="3467100"/>
          <p14:tracePt t="149459" x="4584700" y="3435350"/>
          <p14:tracePt t="149476" x="4610100" y="3384550"/>
          <p14:tracePt t="149491" x="4641850" y="3340100"/>
          <p14:tracePt t="149508" x="4686300" y="3295650"/>
          <p14:tracePt t="149526" x="4730750" y="3232150"/>
          <p14:tracePt t="149542" x="4749800" y="3194050"/>
          <p14:tracePt t="149559" x="4781550" y="3149600"/>
          <p14:tracePt t="149576" x="4800600" y="3111500"/>
          <p14:tracePt t="149592" x="4826000" y="3086100"/>
          <p14:tracePt t="149609" x="4851400" y="3048000"/>
          <p14:tracePt t="149626" x="4870450" y="3022600"/>
          <p14:tracePt t="149642" x="4889500" y="3003550"/>
          <p14:tracePt t="149659" x="4902200" y="2997200"/>
          <p14:tracePt t="149676" x="4908550" y="2990850"/>
          <p14:tracePt t="149692" x="4921250" y="2978150"/>
          <p14:tracePt t="149694" x="4927600" y="2978150"/>
          <p14:tracePt t="149709" x="4953000" y="2971800"/>
          <p14:tracePt t="149725" x="4972050" y="2959100"/>
          <p14:tracePt t="149741" x="5010150" y="2952750"/>
          <p14:tracePt t="149758" x="5048250" y="2940050"/>
          <p14:tracePt t="149775" x="5099050" y="2927350"/>
          <p14:tracePt t="149792" x="5130800" y="2927350"/>
          <p14:tracePt t="149798" x="5143500" y="2927350"/>
          <p14:tracePt t="149810" x="5162550" y="2927350"/>
          <p14:tracePt t="149825" x="5168900" y="2927350"/>
          <p14:tracePt t="149842" x="5175250" y="2927350"/>
          <p14:tracePt t="149859" x="5181600" y="2927350"/>
          <p14:tracePt t="149875" x="5194300" y="2933700"/>
          <p14:tracePt t="149892" x="5213350" y="2952750"/>
          <p14:tracePt t="149909" x="5257800" y="2997200"/>
          <p14:tracePt t="149926" x="5295900" y="3060700"/>
          <p14:tracePt t="149942" x="5302250" y="3124200"/>
          <p14:tracePt t="149959" x="5302250" y="3187700"/>
          <p14:tracePt t="149975" x="5270500" y="3238500"/>
          <p14:tracePt t="149992" x="5232400" y="3276600"/>
          <p14:tracePt t="150009" x="5207000" y="3302000"/>
          <p14:tracePt t="150042" x="5207000" y="3308350"/>
          <p14:tracePt t="150209" x="5200650" y="3314700"/>
          <p14:tracePt t="150226" x="5194300" y="3327400"/>
          <p14:tracePt t="150242" x="5181600" y="3346450"/>
          <p14:tracePt t="150259" x="5168900" y="3365500"/>
          <p14:tracePt t="150275" x="5149850" y="3384550"/>
          <p14:tracePt t="150292" x="5137150" y="3397250"/>
          <p14:tracePt t="150336" x="5143500" y="3397250"/>
          <p14:tracePt t="150342" x="5162550" y="3397250"/>
          <p14:tracePt t="150359" x="5219700" y="3384550"/>
          <p14:tracePt t="150375" x="5283200" y="3371850"/>
          <p14:tracePt t="150392" x="5346700" y="3371850"/>
          <p14:tracePt t="150409" x="5473700" y="3371850"/>
          <p14:tracePt t="150426" x="5594350" y="3371850"/>
          <p14:tracePt t="150442" x="5695950" y="3390900"/>
          <p14:tracePt t="150459" x="5740400" y="3397250"/>
          <p14:tracePt t="150476" x="5753100" y="3397250"/>
          <p14:tracePt t="150492" x="5765800" y="3384550"/>
          <p14:tracePt t="150510" x="5778500" y="3378200"/>
          <p14:tracePt t="150526" x="5791200" y="3365500"/>
          <p14:tracePt t="150542" x="5791200" y="3359150"/>
          <p14:tracePt t="150559" x="5803900" y="3359150"/>
          <p14:tracePt t="150575" x="5829300" y="3352800"/>
          <p14:tracePt t="150592" x="5918200" y="3346450"/>
          <p14:tracePt t="150609" x="6210300" y="3346450"/>
          <p14:tracePt t="150626" x="6381750" y="3346450"/>
          <p14:tracePt t="150642" x="6515100" y="3346450"/>
          <p14:tracePt t="150659" x="6591300" y="3346450"/>
          <p14:tracePt t="150675" x="6616700" y="3346450"/>
          <p14:tracePt t="150831" x="6610350" y="3352800"/>
          <p14:tracePt t="150836" x="6597650" y="3359150"/>
          <p14:tracePt t="150841" x="6591300" y="3371850"/>
          <p14:tracePt t="150857" x="6540500" y="3429000"/>
          <p14:tracePt t="150874" x="6464300" y="3486150"/>
          <p14:tracePt t="150892" x="6369050" y="3556000"/>
          <p14:tracePt t="150909" x="6254750" y="3632200"/>
          <p14:tracePt t="150925" x="6102350" y="3746500"/>
          <p14:tracePt t="150942" x="5937250" y="3860800"/>
          <p14:tracePt t="150958" x="5791200" y="3956050"/>
          <p14:tracePt t="150975" x="5638800" y="4038600"/>
          <p14:tracePt t="150991" x="5486400" y="4127500"/>
          <p14:tracePt t="151008" x="5365750" y="4197350"/>
          <p14:tracePt t="151026" x="5251450" y="4267200"/>
          <p14:tracePt t="151042" x="5181600" y="4311650"/>
          <p14:tracePt t="151059" x="5124450" y="4356100"/>
          <p14:tracePt t="151075" x="5080000" y="4381500"/>
          <p14:tracePt t="151092" x="5029200" y="4425950"/>
          <p14:tracePt t="151109" x="4978400" y="4464050"/>
          <p14:tracePt t="151126" x="4908550" y="4514850"/>
          <p14:tracePt t="151142" x="4857750" y="4546600"/>
          <p14:tracePt t="151159" x="4826000" y="4572000"/>
          <p14:tracePt t="151175" x="4794250" y="4603750"/>
          <p14:tracePt t="151192" x="4756150" y="4641850"/>
          <p14:tracePt t="151209" x="4718050" y="4686300"/>
          <p14:tracePt t="151212" x="4711700" y="4699000"/>
          <p14:tracePt t="151226" x="4686300" y="4743450"/>
          <p14:tracePt t="151242" x="4648200" y="4813300"/>
          <p14:tracePt t="151259" x="4629150" y="4851400"/>
          <p14:tracePt t="151275" x="4629150" y="4883150"/>
          <p14:tracePt t="151292" x="4629150" y="4908550"/>
          <p14:tracePt t="151309" x="4629150" y="4953000"/>
          <p14:tracePt t="151325" x="4629150" y="5010150"/>
          <p14:tracePt t="151332" x="4629150" y="5016500"/>
          <p14:tracePt t="151342" x="4622800" y="5054600"/>
          <p14:tracePt t="151358" x="4616450" y="5092700"/>
          <p14:tracePt t="151376" x="4603750" y="5111750"/>
          <p14:tracePt t="151392" x="4597400" y="5130800"/>
          <p14:tracePt t="151408" x="4591050" y="5143500"/>
          <p14:tracePt t="151442" x="4584700" y="5156200"/>
          <p14:tracePt t="151475" x="4584700" y="5168900"/>
          <p14:tracePt t="151492" x="4584700" y="5175250"/>
          <p14:tracePt t="151530" x="4584700" y="5181600"/>
          <p14:tracePt t="151545" x="4584700" y="5187950"/>
          <p14:tracePt t="151559" x="4584700" y="5200650"/>
          <p14:tracePt t="151575" x="4584700" y="5207000"/>
          <p14:tracePt t="151592" x="4584700" y="5219700"/>
          <p14:tracePt t="151609" x="4584700" y="5226050"/>
          <p14:tracePt t="151625" x="4584700" y="5232400"/>
          <p14:tracePt t="151642" x="4584700" y="5238750"/>
          <p14:tracePt t="151658" x="4597400" y="5245100"/>
          <p14:tracePt t="151675" x="4622800" y="5251450"/>
          <p14:tracePt t="151692" x="4641850" y="5251450"/>
          <p14:tracePt t="151708" x="4673600" y="5251450"/>
          <p14:tracePt t="151725" x="4699000" y="5251450"/>
          <p14:tracePt t="151742" x="4711700" y="5251450"/>
          <p14:tracePt t="151758" x="4718050" y="5251450"/>
          <p14:tracePt t="151775" x="4737100" y="5251450"/>
          <p14:tracePt t="151792" x="4768850" y="5251450"/>
          <p14:tracePt t="151808" x="4806950" y="5251450"/>
          <p14:tracePt t="151825" x="4864100" y="5251450"/>
          <p14:tracePt t="151842" x="4908550" y="5251450"/>
          <p14:tracePt t="151858" x="4972050" y="5251450"/>
          <p14:tracePt t="151875" x="5022850" y="5251450"/>
          <p14:tracePt t="151892" x="5073650" y="5251450"/>
          <p14:tracePt t="151908" x="5099050" y="5251450"/>
          <p14:tracePt t="151924" x="5124450" y="5251450"/>
          <p14:tracePt t="151941" x="5168900" y="5251450"/>
          <p14:tracePt t="151957" x="5200650" y="5251450"/>
          <p14:tracePt t="151975" x="5251450" y="5251450"/>
          <p14:tracePt t="151992" x="5289550" y="5251450"/>
          <p14:tracePt t="152008" x="5346700" y="5251450"/>
          <p14:tracePt t="152025" x="5429250" y="5251450"/>
          <p14:tracePt t="152042" x="5518150" y="5251450"/>
          <p14:tracePt t="152058" x="5600700" y="5251450"/>
          <p14:tracePt t="152075" x="5676900" y="5251450"/>
          <p14:tracePt t="152092" x="5727700" y="5251450"/>
          <p14:tracePt t="152108" x="5772150" y="5251450"/>
          <p14:tracePt t="152125" x="5791200" y="5251450"/>
          <p14:tracePt t="152196" x="5791200" y="5245100"/>
          <p14:tracePt t="152203" x="5810250" y="5245100"/>
          <p14:tracePt t="152210" x="5829300" y="5238750"/>
          <p14:tracePt t="152225" x="5848350" y="5232400"/>
          <p14:tracePt t="152242" x="5867400" y="5226050"/>
          <p14:tracePt t="152258" x="5892800" y="5226050"/>
          <p14:tracePt t="152275" x="5899150" y="5226050"/>
          <p14:tracePt t="152292" x="5905500" y="5226050"/>
          <p14:tracePt t="152309" x="5911850" y="5226050"/>
          <p14:tracePt t="152325" x="5930900" y="5226050"/>
          <p14:tracePt t="152342" x="5962650" y="5226050"/>
          <p14:tracePt t="152358" x="6007100" y="5226050"/>
          <p14:tracePt t="152374" x="6070600" y="5226050"/>
          <p14:tracePt t="152391" x="6121400" y="5226050"/>
          <p14:tracePt t="152407" x="6159500" y="5226050"/>
          <p14:tracePt t="152423" x="6191250" y="5226050"/>
          <p14:tracePt t="152440" x="6223000" y="5226050"/>
          <p14:tracePt t="152457" x="6254750" y="5226050"/>
          <p14:tracePt t="152474" x="6273800" y="5226050"/>
          <p14:tracePt t="152490" x="6280150" y="5226050"/>
          <p14:tracePt t="152507" x="6292850" y="5219700"/>
          <p14:tracePt t="152525" x="6305550" y="5219700"/>
          <p14:tracePt t="152558" x="6324600" y="5219700"/>
          <p14:tracePt t="152575" x="6343650" y="5219700"/>
          <p14:tracePt t="152591" x="6375400" y="5219700"/>
          <p14:tracePt t="152608" x="6432550" y="5219700"/>
          <p14:tracePt t="152626" x="6540500" y="5219700"/>
          <p14:tracePt t="152642" x="6642100" y="5219700"/>
          <p14:tracePt t="152658" x="6724650" y="5219700"/>
          <p14:tracePt t="152675" x="6781800" y="5219700"/>
          <p14:tracePt t="152691" x="6819900" y="5219700"/>
          <p14:tracePt t="152708" x="6838950" y="5219700"/>
          <p14:tracePt t="152725" x="6858000" y="5219700"/>
          <p14:tracePt t="152742" x="6889750" y="5219700"/>
          <p14:tracePt t="152758" x="6908800" y="5219700"/>
          <p14:tracePt t="152775" x="6946900" y="5219700"/>
          <p14:tracePt t="152791" x="6965950" y="5219700"/>
          <p14:tracePt t="152808" x="6991350" y="5219700"/>
          <p14:tracePt t="152825" x="7016750" y="5219700"/>
          <p14:tracePt t="152842" x="7035800" y="5219700"/>
          <p14:tracePt t="152858" x="7054850" y="5219700"/>
          <p14:tracePt t="152875" x="7067550" y="5219700"/>
          <p14:tracePt t="152891" x="7080250" y="5219700"/>
          <p14:tracePt t="152908" x="7086600" y="5219700"/>
          <p14:tracePt t="152925" x="7099300" y="5219700"/>
          <p14:tracePt t="152942" x="7112000" y="5219700"/>
          <p14:tracePt t="152974" x="7124700" y="5219700"/>
          <p14:tracePt t="153092" x="7131050" y="5219700"/>
          <p14:tracePt t="153117" x="7137400" y="5219700"/>
          <p14:tracePt t="153141" x="7143750" y="5219700"/>
          <p14:tracePt t="153153" x="7150100" y="5219700"/>
          <p14:tracePt t="153189" x="7156450" y="5219700"/>
          <p14:tracePt t="153205" x="7162800" y="5219700"/>
          <p14:tracePt t="153213" x="7169150" y="5219700"/>
          <p14:tracePt t="153224" x="7175500" y="5219700"/>
          <p14:tracePt t="153242" x="7188200" y="5219700"/>
          <p14:tracePt t="153258" x="7207250" y="5219700"/>
          <p14:tracePt t="153275" x="7219950" y="5219700"/>
          <p14:tracePt t="153291" x="7245350" y="5219700"/>
          <p14:tracePt t="153308" x="7270750" y="5219700"/>
          <p14:tracePt t="153324" x="7296150" y="5219700"/>
          <p14:tracePt t="153342" x="7340600" y="5219700"/>
          <p14:tracePt t="153348" x="7353300" y="5219700"/>
          <p14:tracePt t="153358" x="7378700" y="5219700"/>
          <p14:tracePt t="153374" x="7397750" y="5219700"/>
          <p14:tracePt t="153391" x="7429500" y="5219700"/>
          <p14:tracePt t="153408" x="7448550" y="5219700"/>
          <p14:tracePt t="153424" x="7461250" y="5219700"/>
          <p14:tracePt t="153441" x="7473950" y="5219700"/>
          <p14:tracePt t="153458" x="7480300" y="5219700"/>
          <p14:tracePt t="153657" x="7486650" y="5219700"/>
          <p14:tracePt t="153662" x="7493000" y="5219700"/>
          <p14:tracePt t="153674" x="7512050" y="5219700"/>
          <p14:tracePt t="153691" x="7524750" y="5219700"/>
          <p14:tracePt t="153708" x="7531100" y="5219700"/>
          <p14:tracePt t="153822" x="7537450" y="5219700"/>
          <p14:tracePt t="153863" x="7543800" y="5219700"/>
          <p14:tracePt t="154114" x="7550150" y="5219700"/>
          <p14:tracePt t="154918" x="7550150" y="5213350"/>
          <p14:tracePt t="154924" x="7550150" y="5207000"/>
          <p14:tracePt t="154941" x="7550150" y="5187950"/>
          <p14:tracePt t="154957" x="7550150" y="5162550"/>
          <p14:tracePt t="154974" x="7537450" y="5099050"/>
          <p14:tracePt t="154991" x="7524750" y="5029200"/>
          <p14:tracePt t="154993" x="7518400" y="5016500"/>
          <p14:tracePt t="155008" x="7505700" y="4914900"/>
          <p14:tracePt t="155024" x="7461250" y="4762500"/>
          <p14:tracePt t="155041" x="7416800" y="4635500"/>
          <p14:tracePt t="155057" x="7366000" y="4483100"/>
          <p14:tracePt t="155074" x="7283450" y="4324350"/>
          <p14:tracePt t="155091" x="7200900" y="4133850"/>
          <p14:tracePt t="155107" x="7143750" y="4006850"/>
          <p14:tracePt t="155124" x="7099300" y="3917950"/>
          <p14:tracePt t="155141" x="7061200" y="3822700"/>
          <p14:tracePt t="155157" x="7023100" y="3740150"/>
          <p14:tracePt t="155174" x="7004050" y="3651250"/>
          <p14:tracePt t="155190" x="6985000" y="3587750"/>
          <p14:tracePt t="155208" x="6959600" y="3524250"/>
          <p14:tracePt t="155224" x="6953250" y="3498850"/>
          <p14:tracePt t="155241" x="6946900" y="3492500"/>
          <p14:tracePt t="155571" x="6946900" y="3486150"/>
          <p14:tracePt t="155587" x="6946900" y="3479800"/>
          <p14:tracePt t="155595" x="6946900" y="3473450"/>
          <p14:tracePt t="155607" x="6946900" y="3467100"/>
          <p14:tracePt t="155624" x="6946900" y="3454400"/>
          <p14:tracePt t="155640" x="6946900" y="3435350"/>
          <p14:tracePt t="155657" x="6946900" y="3422650"/>
          <p14:tracePt t="155674" x="6946900" y="3416300"/>
          <p14:tracePt t="155690" x="6946900" y="3403600"/>
          <p14:tracePt t="155707" x="6946900" y="3390900"/>
          <p14:tracePt t="155724" x="6946900" y="3384550"/>
          <p14:tracePt t="155740" x="6946900" y="3371850"/>
          <p14:tracePt t="155757" x="6946900" y="3346450"/>
          <p14:tracePt t="155774" x="6946900" y="3327400"/>
          <p14:tracePt t="155790" x="6946900" y="3302000"/>
          <p14:tracePt t="155807" x="6946900" y="3270250"/>
          <p14:tracePt t="155824" x="6946900" y="3238500"/>
          <p14:tracePt t="155840" x="6946900" y="3200400"/>
          <p14:tracePt t="155857" x="6946900" y="3162300"/>
          <p14:tracePt t="155874" x="6946900" y="3130550"/>
          <p14:tracePt t="155890" x="6946900" y="3105150"/>
          <p14:tracePt t="155893" x="6946900" y="3092450"/>
          <p14:tracePt t="155907" x="6946900" y="3067050"/>
          <p14:tracePt t="155924" x="6946900" y="3041650"/>
          <p14:tracePt t="155940" x="6946900" y="3016250"/>
          <p14:tracePt t="155957" x="6959600" y="2997200"/>
          <p14:tracePt t="155974" x="6978650" y="2971800"/>
          <p14:tracePt t="155990" x="6991350" y="2946400"/>
          <p14:tracePt t="155992" x="6997700" y="2933700"/>
          <p14:tracePt t="156007" x="7016750" y="2901950"/>
          <p14:tracePt t="156024" x="7048500" y="2851150"/>
          <p14:tracePt t="156040" x="7073900" y="2794000"/>
          <p14:tracePt t="156057" x="7092950" y="2743200"/>
          <p14:tracePt t="156074" x="7112000" y="2717800"/>
          <p14:tracePt t="156090" x="7112000" y="2679700"/>
          <p14:tracePt t="156107" x="7124700" y="2667000"/>
          <p14:tracePt t="156124" x="7131050" y="2660650"/>
          <p14:tracePt t="156226" x="7124700" y="2660650"/>
          <p14:tracePt t="156234" x="7118350" y="2660650"/>
          <p14:tracePt t="156246" x="7112000" y="2660650"/>
          <p14:tracePt t="156257" x="7105650" y="2660650"/>
          <p14:tracePt t="156273" x="7099300" y="2660650"/>
          <p14:tracePt t="156290" x="7080250" y="2660650"/>
          <p14:tracePt t="156307" x="7061200" y="2660650"/>
          <p14:tracePt t="156324" x="7042150" y="2667000"/>
          <p14:tracePt t="156340" x="7010400" y="2673350"/>
          <p14:tracePt t="156357" x="6978650" y="2679700"/>
          <p14:tracePt t="156374" x="6934200" y="2679700"/>
          <p14:tracePt t="156391" x="6883400" y="2673350"/>
          <p14:tracePt t="156407" x="6845300" y="2654300"/>
          <p14:tracePt t="156414" x="6838950" y="2654300"/>
          <p14:tracePt t="156424" x="6794500" y="2641600"/>
          <p14:tracePt t="156440" x="6743700" y="2622550"/>
          <p14:tracePt t="156457" x="6692900" y="2590800"/>
          <p14:tracePt t="156473" x="6642100" y="2559050"/>
          <p14:tracePt t="156490" x="6610350" y="2533650"/>
          <p14:tracePt t="156508" x="6572250" y="2501900"/>
          <p14:tracePt t="156524" x="6559550" y="2482850"/>
          <p14:tracePt t="156540" x="6540500" y="2470150"/>
          <p14:tracePt t="156557" x="6527800" y="2444750"/>
          <p14:tracePt t="156573" x="6515100" y="2419350"/>
          <p14:tracePt t="156590" x="6508750" y="2387600"/>
          <p14:tracePt t="156607" x="6489700" y="2324100"/>
          <p14:tracePt t="156624" x="6483350" y="2260600"/>
          <p14:tracePt t="156641" x="6464300" y="2209800"/>
          <p14:tracePt t="156657" x="6445250" y="2152650"/>
          <p14:tracePt t="156673" x="6438900" y="2108200"/>
          <p14:tracePt t="156690" x="6432550" y="2063750"/>
          <p14:tracePt t="156707" x="6432550" y="2012950"/>
          <p14:tracePt t="156724" x="6432550" y="1981200"/>
          <p14:tracePt t="156740" x="6432550" y="1943100"/>
          <p14:tracePt t="156757" x="6432550" y="1911350"/>
          <p14:tracePt t="156773" x="6445250" y="1879600"/>
          <p14:tracePt t="156790" x="6477000" y="1841500"/>
          <p14:tracePt t="156808" x="6502400" y="1822450"/>
          <p14:tracePt t="156824" x="6521450" y="1809750"/>
          <p14:tracePt t="156840" x="6546850" y="1803400"/>
          <p14:tracePt t="156857" x="6578600" y="1790700"/>
          <p14:tracePt t="156873" x="6616700" y="1778000"/>
          <p14:tracePt t="156890" x="6667500" y="1758950"/>
          <p14:tracePt t="156896" x="6680200" y="1752600"/>
          <p14:tracePt t="156907" x="6705600" y="1733550"/>
          <p14:tracePt t="156924" x="6756400" y="1714500"/>
          <p14:tracePt t="156940" x="6819900" y="1695450"/>
          <p14:tracePt t="156957" x="6883400" y="1689100"/>
          <p14:tracePt t="156973" x="6953250" y="1682750"/>
          <p14:tracePt t="156990" x="7029450" y="1682750"/>
          <p14:tracePt t="157007" x="7143750" y="1682750"/>
          <p14:tracePt t="157024" x="7219950" y="1682750"/>
          <p14:tracePt t="157040" x="7277100" y="1682750"/>
          <p14:tracePt t="157057" x="7308850" y="1676400"/>
          <p14:tracePt t="157073" x="7315200" y="1676400"/>
          <p14:tracePt t="157090" x="7321550" y="1676400"/>
          <p14:tracePt t="157107" x="7334250" y="1676400"/>
          <p14:tracePt t="157123" x="7372350" y="1676400"/>
          <p14:tracePt t="157140" x="7435850" y="1676400"/>
          <p14:tracePt t="157157" x="7512050" y="1676400"/>
          <p14:tracePt t="157174" x="7600950" y="1676400"/>
          <p14:tracePt t="157190" x="7677150" y="1676400"/>
          <p14:tracePt t="157207" x="7753350" y="1676400"/>
          <p14:tracePt t="157209" x="7772400" y="1676400"/>
          <p14:tracePt t="157224" x="7848600" y="1676400"/>
          <p14:tracePt t="157240" x="7924800" y="1676400"/>
          <p14:tracePt t="157256" x="8007350" y="1676400"/>
          <p14:tracePt t="157273" x="8115300" y="1676400"/>
          <p14:tracePt t="157290" x="8242300" y="1670050"/>
          <p14:tracePt t="157306" x="8362950" y="1670050"/>
          <p14:tracePt t="157323" x="8528050" y="1670050"/>
          <p14:tracePt t="157340" x="8623300" y="1670050"/>
          <p14:tracePt t="157356" x="8724900" y="1670050"/>
          <p14:tracePt t="157372" x="8820150" y="1670050"/>
          <p14:tracePt t="157389" x="8902700" y="1670050"/>
          <p14:tracePt t="157407" x="8959850" y="1670050"/>
          <p14:tracePt t="157412" x="8985250" y="1670050"/>
          <p14:tracePt t="157423" x="9004300" y="1670050"/>
          <p14:tracePt t="157440" x="9010650" y="1670050"/>
          <p14:tracePt t="157456" x="9023350" y="1670050"/>
          <p14:tracePt t="157490" x="9036050" y="1670050"/>
          <p14:tracePt t="157506" x="9061450" y="1670050"/>
          <p14:tracePt t="157509" x="9067800" y="1670050"/>
          <p14:tracePt t="157524" x="9099550" y="1670050"/>
          <p14:tracePt t="157540" x="9131300" y="1670050"/>
          <p14:tracePt t="157556" x="9175750" y="1682750"/>
          <p14:tracePt t="157573" x="9220200" y="1689100"/>
          <p14:tracePt t="157590" x="9245600" y="1695450"/>
          <p14:tracePt t="157606" x="9264650" y="1695450"/>
          <p14:tracePt t="157979" x="9271000" y="1701800"/>
          <p14:tracePt t="157987" x="9277350" y="1708150"/>
          <p14:tracePt t="158006" x="9277350" y="1714500"/>
          <p14:tracePt t="158023" x="9290050" y="1739900"/>
          <p14:tracePt t="158040" x="9296400" y="1752600"/>
          <p14:tracePt t="158056" x="9315450" y="1784350"/>
          <p14:tracePt t="158073" x="9328150" y="1790700"/>
          <p14:tracePt t="158090" x="9340850" y="1803400"/>
          <p14:tracePt t="158146" x="9340850" y="1809750"/>
          <p14:tracePt t="158152" x="9347200" y="1822450"/>
          <p14:tracePt t="158157" x="9347200" y="1828800"/>
          <p14:tracePt t="158173" x="9366250" y="1860550"/>
          <p14:tracePt t="158190" x="9378950" y="1892300"/>
          <p14:tracePt t="158206" x="9404350" y="1930400"/>
          <p14:tracePt t="158223" x="9417050" y="1955800"/>
          <p14:tracePt t="158240" x="9423400" y="2000250"/>
          <p14:tracePt t="158255" x="9429750" y="2044700"/>
          <p14:tracePt t="158273" x="9429750" y="2095500"/>
          <p14:tracePt t="158289" x="9429750" y="2159000"/>
          <p14:tracePt t="158306" x="9429750" y="2228850"/>
          <p14:tracePt t="158323" x="9429750" y="2279650"/>
          <p14:tracePt t="158340" x="9436100" y="2305050"/>
          <p14:tracePt t="158356" x="9436100" y="2324100"/>
          <p14:tracePt t="158373" x="9442450" y="2343150"/>
          <p14:tracePt t="158390" x="9461500" y="2374900"/>
          <p14:tracePt t="158406" x="9499600" y="2432050"/>
          <p14:tracePt t="158423" x="9575800" y="2520950"/>
          <p14:tracePt t="158440" x="9658350" y="2584450"/>
          <p14:tracePt t="158456" x="9734550" y="2635250"/>
          <p14:tracePt t="158473" x="9785350" y="2654300"/>
          <p14:tracePt t="158490" x="9804400" y="2660650"/>
          <p14:tracePt t="158506" x="9817100" y="2660650"/>
          <p14:tracePt t="158523" x="9829800" y="2660650"/>
          <p14:tracePt t="158540" x="9848850" y="2641600"/>
          <p14:tracePt t="158556" x="9867900" y="2616200"/>
          <p14:tracePt t="158573" x="9880600" y="2590800"/>
          <p14:tracePt t="158589" x="9880600" y="2559050"/>
          <p14:tracePt t="158606" x="9880600" y="2520950"/>
          <p14:tracePt t="158608" x="9880600" y="2514600"/>
          <p14:tracePt t="158623" x="9880600" y="2482850"/>
          <p14:tracePt t="158640" x="9880600" y="2444750"/>
          <p14:tracePt t="158656" x="9880600" y="2419350"/>
          <p14:tracePt t="158673" x="9880600" y="2400300"/>
          <p14:tracePt t="158689" x="9880600" y="2387600"/>
          <p14:tracePt t="158783" x="9880600" y="2381250"/>
          <p14:tracePt t="158790" x="9874250" y="2374900"/>
          <p14:tracePt t="158796" x="9867900" y="2368550"/>
          <p14:tracePt t="158806" x="9861550" y="2368550"/>
          <p14:tracePt t="158823" x="9836150" y="2355850"/>
          <p14:tracePt t="158840" x="9810750" y="2336800"/>
          <p14:tracePt t="158856" x="9785350" y="2317750"/>
          <p14:tracePt t="158873" x="9753600" y="2298700"/>
          <p14:tracePt t="158889" x="9734550" y="2279650"/>
          <p14:tracePt t="158906" x="9721850" y="2279650"/>
          <p14:tracePt t="158923" x="9702800" y="2279650"/>
          <p14:tracePt t="158940" x="9690100" y="2279650"/>
          <p14:tracePt t="158956" x="9671050" y="2279650"/>
          <p14:tracePt t="158973" x="9652000" y="2286000"/>
          <p14:tracePt t="158989" x="9639300" y="2311400"/>
          <p14:tracePt t="159006" x="9626600" y="2343150"/>
          <p14:tracePt t="159023" x="9620250" y="2368550"/>
          <p14:tracePt t="159040" x="9613900" y="2381250"/>
          <p14:tracePt t="159056" x="9613900" y="2387600"/>
          <p14:tracePt t="159194" x="9613900" y="2393950"/>
          <p14:tracePt t="159200" x="9613900" y="2406650"/>
          <p14:tracePt t="159207" x="9613900" y="2432050"/>
          <p14:tracePt t="159222" x="9613900" y="2463800"/>
          <p14:tracePt t="159240" x="9613900" y="2533650"/>
          <p14:tracePt t="159256" x="9607550" y="2609850"/>
          <p14:tracePt t="159272" x="9594850" y="2679700"/>
          <p14:tracePt t="159289" x="9582150" y="2762250"/>
          <p14:tracePt t="159306" x="9550400" y="2870200"/>
          <p14:tracePt t="159323" x="9537700" y="2997200"/>
          <p14:tracePt t="159326" x="9531350" y="3022600"/>
          <p14:tracePt t="159339" x="9505950" y="3149600"/>
          <p14:tracePt t="159356" x="9499600" y="3270250"/>
          <p14:tracePt t="159372" x="9486900" y="3397250"/>
          <p14:tracePt t="159389" x="9486900" y="3498850"/>
          <p14:tracePt t="159406" x="9486900" y="3619500"/>
          <p14:tracePt t="159423" x="9486900" y="3752850"/>
          <p14:tracePt t="159426" x="9486900" y="3784600"/>
          <p14:tracePt t="159439" x="9486900" y="3905250"/>
          <p14:tracePt t="159446" x="9486900" y="3937000"/>
          <p14:tracePt t="159456" x="9486900" y="4013200"/>
          <p14:tracePt t="159472" x="9486900" y="4121150"/>
          <p14:tracePt t="159489" x="9486900" y="4216400"/>
          <p14:tracePt t="159506" x="9486900" y="4292600"/>
          <p14:tracePt t="159523" x="9486900" y="4349750"/>
          <p14:tracePt t="159538" x="9486900" y="4381500"/>
          <p14:tracePt t="159555" x="9486900" y="4419600"/>
          <p14:tracePt t="159571" x="9486900" y="4445000"/>
          <p14:tracePt t="159588" x="9486900" y="4464050"/>
          <p14:tracePt t="159604" x="9474200" y="4483100"/>
          <p14:tracePt t="159621" x="9467850" y="4514850"/>
          <p14:tracePt t="159638" x="9448800" y="4565650"/>
          <p14:tracePt t="159656" x="9436100" y="4648200"/>
          <p14:tracePt t="159672" x="9417050" y="4737100"/>
          <p14:tracePt t="159689" x="9391650" y="4832350"/>
          <p14:tracePt t="159706" x="9372600" y="4927600"/>
          <p14:tracePt t="159722" x="9366250" y="4984750"/>
          <p14:tracePt t="159739" x="9366250" y="5041900"/>
          <p14:tracePt t="159757" x="9378950" y="5073650"/>
          <p14:tracePt t="159772" x="9391650" y="5092700"/>
          <p14:tracePt t="159789" x="9391650" y="5111750"/>
          <p14:tracePt t="159806" x="9404350" y="5130800"/>
          <p14:tracePt t="159822" x="9410700" y="5143500"/>
          <p14:tracePt t="159840" x="9442450" y="5168900"/>
          <p14:tracePt t="159856" x="9461500" y="5187950"/>
          <p14:tracePt t="159873" x="9499600" y="5226050"/>
          <p14:tracePt t="159889" x="9550400" y="5264150"/>
          <p14:tracePt t="159906" x="9639300" y="5295900"/>
          <p14:tracePt t="159922" x="9766300" y="5308600"/>
          <p14:tracePt t="159939" x="9886950" y="5314950"/>
          <p14:tracePt t="159956" x="9963150" y="5314950"/>
          <p14:tracePt t="159961" x="9982200" y="5314950"/>
          <p14:tracePt t="159972" x="10026650" y="5314950"/>
          <p14:tracePt t="159989" x="10077450" y="5314950"/>
          <p14:tracePt t="160006" x="10090150" y="5308600"/>
          <p14:tracePt t="160083" x="10090150" y="5302250"/>
          <p14:tracePt t="160090" x="10096500" y="5302250"/>
          <p14:tracePt t="160096" x="10096500" y="5295900"/>
          <p14:tracePt t="160107" x="10102850" y="5289550"/>
          <p14:tracePt t="160122" x="10109200" y="5283200"/>
          <p14:tracePt t="160139" x="10134600" y="5264150"/>
          <p14:tracePt t="160156" x="10153650" y="5251450"/>
          <p14:tracePt t="160172" x="10172700" y="5232400"/>
          <p14:tracePt t="160189" x="10191750" y="5232400"/>
          <p14:tracePt t="160205" x="10223500" y="5226050"/>
          <p14:tracePt t="160222" x="10236200" y="5226050"/>
          <p14:tracePt t="160239" x="10242550" y="5226050"/>
          <p14:tracePt t="160255" x="10248900" y="5219700"/>
          <p14:tracePt t="161029" x="10236200" y="5219700"/>
          <p14:tracePt t="161034" x="10229850" y="5226050"/>
          <p14:tracePt t="161039" x="10217150" y="5226050"/>
          <p14:tracePt t="161055" x="10172700" y="5251450"/>
          <p14:tracePt t="161072" x="10083800" y="5283200"/>
          <p14:tracePt t="161089" x="9899650" y="5334000"/>
          <p14:tracePt t="161092" x="9861550" y="5340350"/>
          <p14:tracePt t="161106" x="9664700" y="5372100"/>
          <p14:tracePt t="161122" x="9391650" y="5435600"/>
          <p14:tracePt t="161138" x="9017000" y="5492750"/>
          <p14:tracePt t="161155" x="8572500" y="5524500"/>
          <p14:tracePt t="161172" x="8140700" y="5524500"/>
          <p14:tracePt t="161189" x="7753350" y="5524500"/>
          <p14:tracePt t="161192" x="7670800" y="5524500"/>
          <p14:tracePt t="161205" x="7423150" y="5524500"/>
          <p14:tracePt t="161222" x="7251700" y="5524500"/>
          <p14:tracePt t="161238" x="7143750" y="5524500"/>
          <p14:tracePt t="161255" x="7092950" y="5524500"/>
          <p14:tracePt t="161272" x="7086600" y="5524500"/>
          <p14:tracePt t="161513" x="7086600" y="5530850"/>
          <p14:tracePt t="161520" x="7092950" y="5530850"/>
          <p14:tracePt t="161528" x="7137400" y="5530850"/>
          <p14:tracePt t="161538" x="7251700" y="5511800"/>
          <p14:tracePt t="161555" x="7448550" y="5486400"/>
          <p14:tracePt t="161572" x="7664450" y="5454650"/>
          <p14:tracePt t="161588" x="7848600" y="5441950"/>
          <p14:tracePt t="161590" x="7899400" y="5435600"/>
          <p14:tracePt t="161606" x="8032750" y="5397500"/>
          <p14:tracePt t="161622" x="8178800" y="5346700"/>
          <p14:tracePt t="161638" x="8286750" y="5308600"/>
          <p14:tracePt t="161655" x="8394700" y="5283200"/>
          <p14:tracePt t="161672" x="8521700" y="5264150"/>
          <p14:tracePt t="161688" x="8623300" y="5245100"/>
          <p14:tracePt t="161704" x="8705850" y="5232400"/>
          <p14:tracePt t="161706" x="8724900" y="5226050"/>
          <p14:tracePt t="161721" x="8782050" y="5219700"/>
          <p14:tracePt t="161737" x="8826500" y="5207000"/>
          <p14:tracePt t="161755" x="8851900" y="5200650"/>
          <p14:tracePt t="161820" x="8858250" y="5200650"/>
          <p14:tracePt t="161841" x="8864600" y="5200650"/>
          <p14:tracePt t="161849" x="8877300" y="5200650"/>
          <p14:tracePt t="161855" x="8883650" y="5200650"/>
          <p14:tracePt t="161872" x="8909050" y="5200650"/>
          <p14:tracePt t="161888" x="8947150" y="5207000"/>
          <p14:tracePt t="161906" x="8997950" y="5207000"/>
          <p14:tracePt t="161922" x="9061450" y="5207000"/>
          <p14:tracePt t="161938" x="9156700" y="5207000"/>
          <p14:tracePt t="161955" x="9239250" y="5213350"/>
          <p14:tracePt t="161972" x="9283700" y="5213350"/>
          <p14:tracePt t="161988" x="9296400" y="5213350"/>
          <p14:tracePt t="162005" x="9302750" y="5213350"/>
          <p14:tracePt t="162081" x="9283700" y="5213350"/>
          <p14:tracePt t="162086" x="9277350" y="5213350"/>
          <p14:tracePt t="162105" x="9194800" y="5226050"/>
          <p14:tracePt t="162122" x="8991600" y="5251450"/>
          <p14:tracePt t="162138" x="8775700" y="5283200"/>
          <p14:tracePt t="162155" x="8547100" y="5289550"/>
          <p14:tracePt t="162172" x="8286750" y="5289550"/>
          <p14:tracePt t="162188" x="8020050" y="5289550"/>
          <p14:tracePt t="162191" x="7962900" y="5289550"/>
          <p14:tracePt t="162205" x="7753350" y="5289550"/>
          <p14:tracePt t="162222" x="7569200" y="5289550"/>
          <p14:tracePt t="162238" x="7435850" y="5289550"/>
          <p14:tracePt t="162255" x="7340600" y="5276850"/>
          <p14:tracePt t="162271" x="7264400" y="5270500"/>
          <p14:tracePt t="162288" x="7213600" y="5270500"/>
          <p14:tracePt t="162305" x="7169150" y="5270500"/>
          <p14:tracePt t="162322" x="7150100" y="5270500"/>
          <p14:tracePt t="162338" x="7143750" y="5270500"/>
          <p14:tracePt t="162355" x="7137400" y="5270500"/>
          <p14:tracePt t="162388" x="7131050" y="5270500"/>
          <p14:tracePt t="162652" x="7137400" y="5270500"/>
          <p14:tracePt t="162659" x="7175500" y="5270500"/>
          <p14:tracePt t="162671" x="7232650" y="5270500"/>
          <p14:tracePt t="162688" x="7340600" y="5270500"/>
          <p14:tracePt t="162706" x="7480300" y="5270500"/>
          <p14:tracePt t="162722" x="7594600" y="5270500"/>
          <p14:tracePt t="162738" x="7747000" y="5270500"/>
          <p14:tracePt t="162754" x="7918450" y="5270500"/>
          <p14:tracePt t="162771" x="8102600" y="5270500"/>
          <p14:tracePt t="162787" x="8274050" y="5270500"/>
          <p14:tracePt t="162804" x="8439150" y="5270500"/>
          <p14:tracePt t="162821" x="8597900" y="5270500"/>
          <p14:tracePt t="162838" x="8807450" y="5270500"/>
          <p14:tracePt t="162855" x="8985250" y="5270500"/>
          <p14:tracePt t="162871" x="9150350" y="5270500"/>
          <p14:tracePt t="162888" x="9290050" y="5270500"/>
          <p14:tracePt t="162904" x="9410700" y="5270500"/>
          <p14:tracePt t="162922" x="9537700" y="5270500"/>
          <p14:tracePt t="162938" x="9601200" y="5270500"/>
          <p14:tracePt t="162955" x="9632950" y="5270500"/>
          <p14:tracePt t="162971" x="9645650" y="5270500"/>
          <p14:tracePt t="162988" x="9652000" y="5270500"/>
          <p14:tracePt t="163005" x="9658350" y="5270500"/>
          <p14:tracePt t="163021" x="9696450" y="5270500"/>
          <p14:tracePt t="163028" x="9709150" y="5270500"/>
          <p14:tracePt t="163038" x="9734550" y="5270500"/>
          <p14:tracePt t="163055" x="9791700" y="5270500"/>
          <p14:tracePt t="163071" x="9855200" y="5270500"/>
          <p14:tracePt t="163088" x="9906000" y="5270500"/>
          <p14:tracePt t="163104" x="9975850" y="5270500"/>
          <p14:tracePt t="163121" x="10090150" y="5270500"/>
          <p14:tracePt t="163138" x="10191750" y="5283200"/>
          <p14:tracePt t="163155" x="10280650" y="5295900"/>
          <p14:tracePt t="163171" x="10344150" y="5302250"/>
          <p14:tracePt t="163188" x="10369550" y="5302250"/>
          <p14:tracePt t="163204" x="10375900" y="5302250"/>
          <p14:tracePt t="163240" x="10382250" y="5302250"/>
          <p14:tracePt t="163249" x="10388600" y="5302250"/>
          <p14:tracePt t="163256" x="10394950" y="5302250"/>
          <p14:tracePt t="163271" x="10420350" y="5308600"/>
          <p14:tracePt t="163288" x="10439400" y="5308600"/>
          <p14:tracePt t="163304" x="10458450" y="5308600"/>
          <p14:tracePt t="163321" x="10477500" y="5308600"/>
          <p14:tracePt t="163338" x="10483850" y="5308600"/>
          <p14:tracePt t="163354" x="10490200" y="5308600"/>
          <p14:tracePt t="163371" x="10502900" y="5308600"/>
          <p14:tracePt t="163388" x="10521950" y="5302250"/>
          <p14:tracePt t="163404" x="10534650" y="5295900"/>
          <p14:tracePt t="163421" x="10560050" y="5289550"/>
          <p14:tracePt t="163438" x="10572750" y="5283200"/>
          <p14:tracePt t="163454" x="10579100" y="5283200"/>
          <p14:tracePt t="163545" x="10585450" y="5283200"/>
          <p14:tracePt t="163677" x="10591800" y="5283200"/>
          <p14:tracePt t="163689" x="10598150" y="5283200"/>
          <p14:tracePt t="163708" x="10604500" y="5283200"/>
          <p14:tracePt t="164097" x="10604500" y="5276850"/>
          <p14:tracePt t="164104" x="10604500" y="5270500"/>
          <p14:tracePt t="164110" x="10591800" y="5245100"/>
          <p14:tracePt t="164121" x="10528300" y="5168900"/>
          <p14:tracePt t="164138" x="10433050" y="5035550"/>
          <p14:tracePt t="164154" x="10363200" y="4908550"/>
          <p14:tracePt t="164171" x="10299700" y="4743450"/>
          <p14:tracePt t="164187" x="10217150" y="4540250"/>
          <p14:tracePt t="164204" x="10121900" y="4311650"/>
          <p14:tracePt t="164221" x="10001250" y="4032250"/>
          <p14:tracePt t="164238" x="9886950" y="3790950"/>
          <p14:tracePt t="164254" x="9785350" y="3613150"/>
          <p14:tracePt t="164271" x="9728200" y="3479800"/>
          <p14:tracePt t="164287" x="9683750" y="3371850"/>
          <p14:tracePt t="164304" x="9645650" y="3302000"/>
          <p14:tracePt t="164321" x="9620250" y="3238500"/>
          <p14:tracePt t="164338" x="9607550" y="3225800"/>
          <p14:tracePt t="164354" x="9607550" y="3213100"/>
          <p14:tracePt t="164371" x="9601200" y="3206750"/>
          <p14:tracePt t="164387" x="9594850" y="3206750"/>
          <p14:tracePt t="164404" x="9582150" y="3175000"/>
          <p14:tracePt t="164421" x="9550400" y="3117850"/>
          <p14:tracePt t="164438" x="9493250" y="3048000"/>
          <p14:tracePt t="164454" x="9461500" y="2971800"/>
          <p14:tracePt t="164471" x="9442450" y="2914650"/>
          <p14:tracePt t="164487" x="9429750" y="2863850"/>
          <p14:tracePt t="164504" x="9417050" y="2832100"/>
          <p14:tracePt t="164522" x="9410700" y="2813050"/>
          <p14:tracePt t="164537" x="9410700" y="2806700"/>
          <p14:tracePt t="164900" x="9410700" y="2819400"/>
          <p14:tracePt t="164905" x="9410700" y="2844800"/>
          <p14:tracePt t="164920" x="9410700" y="2889250"/>
          <p14:tracePt t="164938" x="9417050" y="3003550"/>
          <p14:tracePt t="164954" x="9436100" y="3098800"/>
          <p14:tracePt t="164971" x="9455150" y="3213100"/>
          <p14:tracePt t="164987" x="9474200" y="3321050"/>
          <p14:tracePt t="165004" x="9486900" y="3435350"/>
          <p14:tracePt t="165021" x="9505950" y="3543300"/>
          <p14:tracePt t="165038" x="9537700" y="3689350"/>
          <p14:tracePt t="165054" x="9563100" y="3797300"/>
          <p14:tracePt t="165061" x="9575800" y="3848100"/>
          <p14:tracePt t="165071" x="9588500" y="3886200"/>
          <p14:tracePt t="165087" x="9626600" y="3987800"/>
          <p14:tracePt t="165104" x="9645650" y="4064000"/>
          <p14:tracePt t="165121" x="9652000" y="4140200"/>
          <p14:tracePt t="165138" x="9652000" y="4184650"/>
          <p14:tracePt t="165154" x="9652000" y="4216400"/>
          <p14:tracePt t="165171" x="9652000" y="4254500"/>
          <p14:tracePt t="165187" x="9652000" y="4286250"/>
          <p14:tracePt t="165204" x="9639300" y="4330700"/>
          <p14:tracePt t="165220" x="9626600" y="4368800"/>
          <p14:tracePt t="165237" x="9620250" y="4413250"/>
          <p14:tracePt t="165254" x="9607550" y="4457700"/>
          <p14:tracePt t="165270" x="9594850" y="4495800"/>
          <p14:tracePt t="165287" x="9582150" y="4527550"/>
          <p14:tracePt t="165304" x="9563100" y="4565650"/>
          <p14:tracePt t="165320" x="9550400" y="4603750"/>
          <p14:tracePt t="165323" x="9544050" y="4603750"/>
          <p14:tracePt t="165338" x="9512300" y="4641850"/>
          <p14:tracePt t="165354" x="9493250" y="4673600"/>
          <p14:tracePt t="165371" x="9448800" y="4718050"/>
          <p14:tracePt t="165387" x="9417050" y="4749800"/>
          <p14:tracePt t="165404" x="9378950" y="4787900"/>
          <p14:tracePt t="165421" x="9334500" y="4806950"/>
          <p14:tracePt t="165437" x="9296400" y="4826000"/>
          <p14:tracePt t="165454" x="9264650" y="4838700"/>
          <p14:tracePt t="165470" x="9232900" y="4845050"/>
          <p14:tracePt t="165487" x="9201150" y="4851400"/>
          <p14:tracePt t="165504" x="9175750" y="4851400"/>
          <p14:tracePt t="165521" x="9144000" y="4857750"/>
          <p14:tracePt t="165524" x="9137650" y="4857750"/>
          <p14:tracePt t="165537" x="9112250" y="4857750"/>
          <p14:tracePt t="165554" x="9067800" y="4857750"/>
          <p14:tracePt t="165559" x="9055100" y="4857750"/>
          <p14:tracePt t="165570" x="9029700" y="4864100"/>
          <p14:tracePt t="165587" x="8985250" y="4883150"/>
          <p14:tracePt t="165604" x="8959850" y="4895850"/>
          <p14:tracePt t="165621" x="8940800" y="4902200"/>
          <p14:tracePt t="165749" x="8928100" y="4902200"/>
          <p14:tracePt t="165770" x="8896350" y="4902200"/>
          <p14:tracePt t="165787" x="8870950" y="4902200"/>
          <p14:tracePt t="165804" x="8864600" y="4902200"/>
          <p14:tracePt t="165820" x="8858250" y="4902200"/>
          <p14:tracePt t="165837" x="8851900" y="4902200"/>
          <p14:tracePt t="165884" x="8845550" y="4902200"/>
          <p14:tracePt t="165890" x="8839200" y="4902200"/>
          <p14:tracePt t="165904" x="8820150" y="4908550"/>
          <p14:tracePt t="165920" x="8782050" y="4927600"/>
          <p14:tracePt t="165923" x="8763000" y="4933950"/>
          <p14:tracePt t="165937" x="8642350" y="4984750"/>
          <p14:tracePt t="165954" x="8439150" y="5048250"/>
          <p14:tracePt t="165970" x="8172450" y="5092700"/>
          <p14:tracePt t="165987" x="7874000" y="5143500"/>
          <p14:tracePt t="166003" x="7537450" y="5207000"/>
          <p14:tracePt t="166020" x="7188200" y="5245100"/>
          <p14:tracePt t="166037" x="6762750" y="5308600"/>
          <p14:tracePt t="166054" x="6438900" y="5353050"/>
          <p14:tracePt t="166059" x="6362700" y="5359400"/>
          <p14:tracePt t="166071" x="6184900" y="5365750"/>
          <p14:tracePt t="166086" x="5937250" y="5365750"/>
          <p14:tracePt t="166103" x="5702300" y="5365750"/>
          <p14:tracePt t="166119" x="5499100" y="5365750"/>
          <p14:tracePt t="166137" x="5302250" y="5391150"/>
          <p14:tracePt t="166154" x="5187950" y="5403850"/>
          <p14:tracePt t="166170" x="5092700" y="5422900"/>
          <p14:tracePt t="166187" x="5016500" y="5429250"/>
          <p14:tracePt t="166204" x="4940300" y="5448300"/>
          <p14:tracePt t="166220" x="4876800" y="5480050"/>
          <p14:tracePt t="166237" x="4768850" y="5499100"/>
          <p14:tracePt t="166254" x="4622800" y="5518150"/>
          <p14:tracePt t="166270" x="4489450" y="5537200"/>
          <p14:tracePt t="166287" x="4400550" y="5549900"/>
          <p14:tracePt t="166303" x="4292600" y="5562600"/>
          <p14:tracePt t="166320" x="4222750" y="5575300"/>
          <p14:tracePt t="166337" x="4152900" y="5581650"/>
          <p14:tracePt t="166354" x="4083050" y="5600700"/>
          <p14:tracePt t="166370" x="4006850" y="5600700"/>
          <p14:tracePt t="166387" x="3930650" y="5607050"/>
          <p14:tracePt t="166403" x="3835400" y="5613400"/>
          <p14:tracePt t="166420" x="3740150" y="5613400"/>
          <p14:tracePt t="166437" x="3644900" y="5613400"/>
          <p14:tracePt t="166454" x="3587750" y="5613400"/>
          <p14:tracePt t="166470" x="3549650" y="5613400"/>
          <p14:tracePt t="166487" x="3536950" y="5613400"/>
          <p14:tracePt t="166608" x="3530600" y="5613400"/>
          <p14:tracePt t="166808" x="3524250" y="5613400"/>
          <p14:tracePt t="166820" x="3524250" y="5607050"/>
          <p14:tracePt t="166829" x="3524250" y="5600700"/>
          <p14:tracePt t="166837" x="3530600" y="5600700"/>
          <p14:tracePt t="166853" x="3562350" y="5600700"/>
          <p14:tracePt t="166870" x="3581400" y="5600700"/>
          <p14:tracePt t="166887" x="3613150" y="5600700"/>
          <p14:tracePt t="166903" x="3638550" y="5600700"/>
          <p14:tracePt t="166920" x="3676650" y="5600700"/>
          <p14:tracePt t="166937" x="3746500" y="5594350"/>
          <p14:tracePt t="166953" x="3797300" y="5594350"/>
          <p14:tracePt t="166970" x="3835400" y="5594350"/>
          <p14:tracePt t="166986" x="3867150" y="5594350"/>
          <p14:tracePt t="167003" x="3892550" y="5594350"/>
          <p14:tracePt t="167020" x="3924300" y="5594350"/>
          <p14:tracePt t="167036" x="3975100" y="5594350"/>
          <p14:tracePt t="167040" x="3987800" y="5594350"/>
          <p14:tracePt t="167054" x="4044950" y="5588000"/>
          <p14:tracePt t="167060" x="4057650" y="5588000"/>
          <p14:tracePt t="167070" x="4102100" y="5575300"/>
          <p14:tracePt t="167087" x="4146550" y="5568950"/>
          <p14:tracePt t="167103" x="4178300" y="5568950"/>
          <p14:tracePt t="167120" x="4197350" y="5568950"/>
          <p14:tracePt t="167168" x="4203700" y="5568950"/>
          <p14:tracePt t="167176" x="4210050" y="5568950"/>
          <p14:tracePt t="167186" x="4216400" y="5568950"/>
          <p14:tracePt t="167203" x="4241800" y="5568950"/>
          <p14:tracePt t="167220" x="4267200" y="5568950"/>
          <p14:tracePt t="167237" x="4279900" y="5556250"/>
          <p14:tracePt t="167253" x="4292600" y="5556250"/>
          <p14:tracePt t="167270" x="4298950" y="5556250"/>
          <p14:tracePt t="167287" x="4311650" y="5556250"/>
          <p14:tracePt t="167303" x="4349750" y="5556250"/>
          <p14:tracePt t="167320" x="4381500" y="5562600"/>
          <p14:tracePt t="167336" x="4445000" y="5562600"/>
          <p14:tracePt t="167353" x="4533900" y="5562600"/>
          <p14:tracePt t="167370" x="4622800" y="5562600"/>
          <p14:tracePt t="167386" x="4673600" y="5562600"/>
          <p14:tracePt t="167403" x="4692650" y="5562600"/>
          <p14:tracePt t="167420" x="4705350" y="5562600"/>
          <p14:tracePt t="167436" x="4711700" y="5562600"/>
          <p14:tracePt t="167454" x="4724400" y="5562600"/>
          <p14:tracePt t="167470" x="4737100" y="5562600"/>
          <p14:tracePt t="167506" x="4749800" y="5562600"/>
          <p14:tracePt t="167520" x="4756150" y="5562600"/>
          <p14:tracePt t="167536" x="4768850" y="5562600"/>
          <p14:tracePt t="167553" x="4806950" y="5562600"/>
          <p14:tracePt t="167558" x="4819650" y="5562600"/>
          <p14:tracePt t="167564" x="4826000" y="5562600"/>
          <p14:tracePt t="167570" x="4851400" y="5562600"/>
          <p14:tracePt t="167586" x="4895850" y="5562600"/>
          <p14:tracePt t="167603" x="4933950" y="5562600"/>
          <p14:tracePt t="167620" x="4959350" y="5562600"/>
          <p14:tracePt t="167636" x="4978400" y="5562600"/>
          <p14:tracePt t="167653" x="4984750" y="5562600"/>
          <p14:tracePt t="167700" x="4991100" y="5568950"/>
          <p14:tracePt t="167707" x="4997450" y="5575300"/>
          <p14:tracePt t="167720" x="5016500" y="5581650"/>
          <p14:tracePt t="167737" x="5073650" y="5588000"/>
          <p14:tracePt t="167753" x="5137150" y="5600700"/>
          <p14:tracePt t="167770" x="5200650" y="5607050"/>
          <p14:tracePt t="167786" x="5276850" y="5613400"/>
          <p14:tracePt t="167788" x="5302250" y="5613400"/>
          <p14:tracePt t="167803" x="5365750" y="5613400"/>
          <p14:tracePt t="167820" x="5403850" y="5613400"/>
          <p14:tracePt t="167836" x="5422900" y="5619750"/>
          <p14:tracePt t="167853" x="5441950" y="5619750"/>
          <p14:tracePt t="167870" x="5473700" y="5619750"/>
          <p14:tracePt t="167886" x="5499100" y="5619750"/>
          <p14:tracePt t="167889" x="5505450" y="5619750"/>
          <p14:tracePt t="167903" x="5530850" y="5619750"/>
          <p14:tracePt t="167920" x="5562600" y="5619750"/>
          <p14:tracePt t="167936" x="5600700" y="5619750"/>
          <p14:tracePt t="167953" x="5651500" y="5619750"/>
          <p14:tracePt t="167970" x="5715000" y="5632450"/>
          <p14:tracePt t="167986" x="5784850" y="5632450"/>
          <p14:tracePt t="168003" x="5842000" y="5632450"/>
          <p14:tracePt t="168020" x="5886450" y="5632450"/>
          <p14:tracePt t="168036" x="5918200" y="5632450"/>
          <p14:tracePt t="168053" x="5937250" y="5632450"/>
          <p14:tracePt t="168069" x="5949950" y="5632450"/>
          <p14:tracePt t="168075" x="5956300" y="5632450"/>
          <p14:tracePt t="168094" x="5962650" y="5632450"/>
          <p14:tracePt t="168103" x="5975350" y="5632450"/>
          <p14:tracePt t="168120" x="5988050" y="5638800"/>
          <p14:tracePt t="168136" x="6000750" y="5638800"/>
          <p14:tracePt t="168153" x="6019800" y="5638800"/>
          <p14:tracePt t="168169" x="6026150" y="5638800"/>
          <p14:tracePt t="168275" x="6032500" y="5638800"/>
          <p14:tracePt t="168283" x="6038850" y="5638800"/>
          <p14:tracePt t="168954" x="6038850" y="5632450"/>
          <p14:tracePt t="168967" x="6038850" y="5626100"/>
          <p14:tracePt t="168998" x="6032500" y="5626100"/>
          <p14:tracePt t="169007" x="6026150" y="5626100"/>
          <p14:tracePt t="169019" x="6013450" y="5626100"/>
          <p14:tracePt t="169036" x="5962650" y="5626100"/>
          <p14:tracePt t="169053" x="5886450" y="5626100"/>
          <p14:tracePt t="169069" x="5797550" y="5626100"/>
          <p14:tracePt t="169086" x="5626100" y="5626100"/>
          <p14:tracePt t="169093" x="5549900" y="5626100"/>
          <p14:tracePt t="169103" x="5473700" y="5619750"/>
          <p14:tracePt t="169119" x="5289550" y="5607050"/>
          <p14:tracePt t="169136" x="5111750" y="5581650"/>
          <p14:tracePt t="169153" x="4921250" y="5556250"/>
          <p14:tracePt t="169169" x="4762500" y="5530850"/>
          <p14:tracePt t="169186" x="4692650" y="5518150"/>
          <p14:tracePt t="169203" x="4660900" y="5518150"/>
          <p14:tracePt t="169219" x="4635500" y="5518150"/>
          <p14:tracePt t="169236" x="4629150" y="5518150"/>
          <p14:tracePt t="169252" x="4622800" y="5518150"/>
          <p14:tracePt t="169269" x="4616450" y="5518150"/>
          <p14:tracePt t="169285" x="4610100" y="5518150"/>
          <p14:tracePt t="169302" x="4603750" y="5518150"/>
          <p14:tracePt t="169318" x="4591050" y="5518150"/>
          <p14:tracePt t="169335" x="4546600" y="5518150"/>
          <p14:tracePt t="169352" x="4476750" y="5518150"/>
          <p14:tracePt t="169368" x="4413250" y="5518150"/>
          <p14:tracePt t="169386" x="4330700" y="5524500"/>
          <p14:tracePt t="169403" x="4248150" y="5537200"/>
          <p14:tracePt t="169419" x="4140200" y="5543550"/>
          <p14:tracePt t="169436" x="4051300" y="5543550"/>
          <p14:tracePt t="169452" x="3975100" y="5543550"/>
          <p14:tracePt t="169469" x="3924300" y="5543550"/>
          <p14:tracePt t="169486" x="3867150" y="5543550"/>
          <p14:tracePt t="169502" x="3829050" y="5543550"/>
          <p14:tracePt t="169504" x="3816350" y="5543550"/>
          <p14:tracePt t="169519" x="3784600" y="5543550"/>
          <p14:tracePt t="169536" x="3771900" y="5543550"/>
          <p14:tracePt t="169994" x="3778250" y="5543550"/>
          <p14:tracePt t="170002" x="3784600" y="5543550"/>
          <p14:tracePt t="170014" x="3790950" y="5543550"/>
          <p14:tracePt t="170021" x="3797300" y="5543550"/>
          <p14:tracePt t="170036" x="3816350" y="5543550"/>
          <p14:tracePt t="170052" x="3841750" y="5543550"/>
          <p14:tracePt t="170069" x="3867150" y="5543550"/>
          <p14:tracePt t="170085" x="3905250" y="5543550"/>
          <p14:tracePt t="170102" x="3949700" y="5543550"/>
          <p14:tracePt t="170109" x="3981450" y="5543550"/>
          <p14:tracePt t="170120" x="4013200" y="5543550"/>
          <p14:tracePt t="170136" x="4070350" y="5543550"/>
          <p14:tracePt t="170152" x="4114800" y="5543550"/>
          <p14:tracePt t="170169" x="4159250" y="5543550"/>
          <p14:tracePt t="170186" x="4184650" y="5543550"/>
          <p14:tracePt t="170202" x="4222750" y="5543550"/>
          <p14:tracePt t="170219" x="4286250" y="5543550"/>
          <p14:tracePt t="170236" x="4349750" y="5543550"/>
          <p14:tracePt t="170252" x="4432300" y="5543550"/>
          <p14:tracePt t="170269" x="4514850" y="5543550"/>
          <p14:tracePt t="170285" x="4578350" y="5543550"/>
          <p14:tracePt t="170302" x="4622800" y="5543550"/>
          <p14:tracePt t="170320" x="4667250" y="5543550"/>
          <p14:tracePt t="170336" x="4711700" y="5543550"/>
          <p14:tracePt t="170352" x="4768850" y="5543550"/>
          <p14:tracePt t="170368" x="4845050" y="5543550"/>
          <p14:tracePt t="170385" x="4921250" y="5543550"/>
          <p14:tracePt t="170401" x="4991100" y="5543550"/>
          <p14:tracePt t="170418" x="5060950" y="5543550"/>
          <p14:tracePt t="170435" x="5111750" y="5543550"/>
          <p14:tracePt t="170451" x="5149850" y="5543550"/>
          <p14:tracePt t="170468" x="5156200" y="5543550"/>
          <p14:tracePt t="170484" x="5181600" y="5543550"/>
          <p14:tracePt t="170501" x="5207000" y="5543550"/>
          <p14:tracePt t="170519" x="5232400" y="5543550"/>
          <p14:tracePt t="170536" x="5257800" y="5543550"/>
          <p14:tracePt t="170569" x="5264150" y="5543550"/>
          <p14:tracePt t="170585" x="5270500" y="5543550"/>
          <p14:tracePt t="170607" x="5276850" y="5543550"/>
          <p14:tracePt t="170619" x="5283200" y="5543550"/>
          <p14:tracePt t="170636" x="5302250" y="5543550"/>
          <p14:tracePt t="170652" x="5321300" y="5543550"/>
          <p14:tracePt t="170669" x="5340350" y="5543550"/>
          <p14:tracePt t="170685" x="5359400" y="5543550"/>
          <p14:tracePt t="170702" x="5372100" y="5537200"/>
          <p14:tracePt t="170719" x="5391150" y="5530850"/>
          <p14:tracePt t="170735" x="5397500" y="5530850"/>
          <p14:tracePt t="170752" x="5410200" y="5530850"/>
          <p14:tracePt t="170785" x="5416550" y="5524500"/>
          <p14:tracePt t="170802" x="5429250" y="5518150"/>
          <p14:tracePt t="170819" x="5435600" y="5518150"/>
          <p14:tracePt t="170835" x="5441950" y="5518150"/>
          <p14:tracePt t="170863" x="5448300" y="5518150"/>
          <p14:tracePt t="170923" x="5454650" y="5518150"/>
          <p14:tracePt t="170928" x="5467350" y="5518150"/>
          <p14:tracePt t="170935" x="5486400" y="5518150"/>
          <p14:tracePt t="170952" x="5549900" y="5511800"/>
          <p14:tracePt t="170969" x="5626100" y="5511800"/>
          <p14:tracePt t="170985" x="5708650" y="5511800"/>
          <p14:tracePt t="171002" x="5810250" y="5511800"/>
          <p14:tracePt t="171018" x="5867400" y="5511800"/>
          <p14:tracePt t="171021" x="5873750" y="5511800"/>
          <p14:tracePt t="171035" x="5892800" y="5511800"/>
          <p14:tracePt t="171052" x="5905500" y="5511800"/>
          <p14:tracePt t="171198" x="5911850" y="5511800"/>
          <p14:tracePt t="171210" x="5918200" y="5511800"/>
          <p14:tracePt t="171226" x="5924550" y="5511800"/>
          <p14:tracePt t="171239" x="5930900" y="5511800"/>
          <p14:tracePt t="171291" x="5937250" y="5511800"/>
          <p14:tracePt t="171465" x="5943600" y="5511800"/>
          <p14:tracePt t="171470" x="5949950" y="5511800"/>
          <p14:tracePt t="171485" x="5981700" y="5511800"/>
          <p14:tracePt t="171502" x="6045200" y="5499100"/>
          <p14:tracePt t="171518" x="6184900" y="5441950"/>
          <p14:tracePt t="171521" x="6242050" y="5416550"/>
          <p14:tracePt t="171535" x="6413500" y="5302250"/>
          <p14:tracePt t="171552" x="6604000" y="5149850"/>
          <p14:tracePt t="171568" x="6794500" y="4972050"/>
          <p14:tracePt t="171585" x="6953250" y="4775200"/>
          <p14:tracePt t="171602" x="7118350" y="4572000"/>
          <p14:tracePt t="171619" x="7308850" y="4337050"/>
          <p14:tracePt t="171626" x="7346950" y="4298950"/>
          <p14:tracePt t="171635" x="7461250" y="4197350"/>
          <p14:tracePt t="171652" x="7613650" y="4076700"/>
          <p14:tracePt t="171668" x="7759700" y="3962400"/>
          <p14:tracePt t="171685" x="7874000" y="3867150"/>
          <p14:tracePt t="171702" x="7956550" y="3784600"/>
          <p14:tracePt t="171718" x="8039100" y="3695700"/>
          <p14:tracePt t="171721" x="8058150" y="3676650"/>
          <p14:tracePt t="171735" x="8134350" y="3613150"/>
          <p14:tracePt t="171752" x="8172450" y="3556000"/>
          <p14:tracePt t="171768" x="8204200" y="3511550"/>
          <p14:tracePt t="171785" x="8229600" y="3473450"/>
          <p14:tracePt t="171802" x="8248650" y="3448050"/>
          <p14:tracePt t="171818" x="8267700" y="3429000"/>
          <p14:tracePt t="171835" x="8293100" y="3403600"/>
          <p14:tracePt t="171852" x="8305800" y="3397250"/>
          <p14:tracePt t="171898" x="8305800" y="3390900"/>
          <p14:tracePt t="171907" x="8312150" y="3390900"/>
          <p14:tracePt t="171918" x="8331200" y="3390900"/>
          <p14:tracePt t="171935" x="8464550" y="3378200"/>
          <p14:tracePt t="171952" x="8699500" y="3321050"/>
          <p14:tracePt t="171968" x="8883650" y="3238500"/>
          <p14:tracePt t="171985" x="9061450" y="3130550"/>
          <p14:tracePt t="172002" x="9182100" y="3028950"/>
          <p14:tracePt t="172019" x="9271000" y="2952750"/>
          <p14:tracePt t="172021" x="9283700" y="2940050"/>
          <p14:tracePt t="172035" x="9359900" y="2882900"/>
          <p14:tracePt t="172052" x="9410700" y="2838450"/>
          <p14:tracePt t="172068" x="9442450" y="2813050"/>
          <p14:tracePt t="172085" x="9455150" y="2806700"/>
          <p14:tracePt t="172102" x="9461500" y="2794000"/>
          <p14:tracePt t="172118" x="9467850" y="2794000"/>
          <p14:tracePt t="172174" x="9474200" y="2787650"/>
          <p14:tracePt t="172182" x="9480550" y="2787650"/>
          <p14:tracePt t="172190" x="9486900" y="2781300"/>
          <p14:tracePt t="172526" x="9486900" y="2774950"/>
          <p14:tracePt t="172538" x="9493250" y="2774950"/>
          <p14:tracePt t="172986" x="9499600" y="2774950"/>
          <p14:tracePt t="175956" x="9505950" y="2774950"/>
          <p14:tracePt t="175977" x="9505950" y="2781300"/>
          <p14:tracePt t="176084" x="9505950" y="2787650"/>
          <p14:tracePt t="176100" x="9505950" y="2794000"/>
          <p14:tracePt t="176112" x="9505950" y="2800350"/>
          <p14:tracePt t="176125" x="9505950" y="2806700"/>
          <p14:tracePt t="176137" x="9505950" y="2813050"/>
          <p14:tracePt t="176150" x="9505950" y="2819400"/>
          <p14:tracePt t="176393" x="9505950" y="2832100"/>
          <p14:tracePt t="176418" x="9512300" y="2838450"/>
          <p14:tracePt t="176434" x="9512300" y="2844800"/>
          <p14:tracePt t="176473" x="9512300" y="2851150"/>
          <p14:tracePt t="176489" x="9512300" y="2857500"/>
          <p14:tracePt t="176517" x="9512300" y="2863850"/>
          <p14:tracePt t="178896" x="9512300" y="2870200"/>
          <p14:tracePt t="178902" x="9512300" y="2882900"/>
          <p14:tracePt t="178915" x="9512300" y="2895600"/>
          <p14:tracePt t="178932" x="9512300" y="2908300"/>
          <p14:tracePt t="178948" x="9512300" y="2914650"/>
          <p14:tracePt t="178965" x="9512300" y="2933700"/>
          <p14:tracePt t="178983" x="9512300" y="2946400"/>
          <p14:tracePt t="178999" x="9512300" y="2959100"/>
          <p14:tracePt t="179016" x="9512300" y="2978150"/>
          <p14:tracePt t="179049" x="9512300" y="2984500"/>
          <p14:tracePt t="179121" x="9512300" y="2990850"/>
          <p14:tracePt t="179132" x="9512300" y="2997200"/>
          <p14:tracePt t="179141" x="9512300" y="3009900"/>
          <p14:tracePt t="179149" x="9512300" y="3016250"/>
          <p14:tracePt t="179166" x="9512300" y="3041650"/>
          <p14:tracePt t="179183" x="9505950" y="3067050"/>
          <p14:tracePt t="179199" x="9474200" y="3124200"/>
          <p14:tracePt t="179216" x="9417050" y="3200400"/>
          <p14:tracePt t="179232" x="9353550" y="3308350"/>
          <p14:tracePt t="179249" x="9194800" y="3492500"/>
          <p14:tracePt t="179266" x="8978900" y="3683000"/>
          <p14:tracePt t="179282" x="8718550" y="3873500"/>
          <p14:tracePt t="179290" x="8591550" y="3962400"/>
          <p14:tracePt t="179299" x="8464550" y="4051300"/>
          <p14:tracePt t="179316" x="8229600" y="4178300"/>
          <p14:tracePt t="179332" x="8045450" y="4318000"/>
          <p14:tracePt t="179350" x="7829550" y="4419600"/>
          <p14:tracePt t="179366" x="7696200" y="4483100"/>
          <p14:tracePt t="179382" x="7581900" y="4533900"/>
          <p14:tracePt t="179399" x="7499350" y="4572000"/>
          <p14:tracePt t="179416" x="7435850" y="4603750"/>
          <p14:tracePt t="179432" x="7410450" y="4616450"/>
          <p14:tracePt t="179435" x="7404100" y="4616450"/>
          <p14:tracePt t="179449" x="7397750" y="4616450"/>
          <p14:tracePt t="180209" x="7391400" y="4616450"/>
          <p14:tracePt t="180216" x="7385050" y="4616450"/>
          <p14:tracePt t="180305" x="7378700" y="4616450"/>
          <p14:tracePt t="180357" x="7372350" y="4616450"/>
          <p14:tracePt t="181104" x="7366000" y="4616450"/>
          <p14:tracePt t="181111" x="7359650" y="4616450"/>
          <p14:tracePt t="181116" x="7353300" y="4616450"/>
          <p14:tracePt t="181132" x="7340600" y="4616450"/>
          <p14:tracePt t="181148" x="7321550" y="4616450"/>
          <p14:tracePt t="181166" x="7289800" y="4616450"/>
          <p14:tracePt t="181182" x="7264400" y="4616450"/>
          <p14:tracePt t="181199" x="7226300" y="4616450"/>
          <p14:tracePt t="181215" x="7200900" y="4616450"/>
          <p14:tracePt t="181232" x="7169150" y="4616450"/>
          <p14:tracePt t="181249" x="7156450" y="4616450"/>
          <p14:tracePt t="181265" x="7137400" y="4616450"/>
          <p14:tracePt t="181282" x="7131050" y="4616450"/>
          <p14:tracePt t="181445" x="7124700" y="4616450"/>
          <p14:tracePt t="181457" x="7124700" y="4610100"/>
          <p14:tracePt t="181517" x="7118350" y="4603750"/>
          <p14:tracePt t="182362" x="7118350" y="4597400"/>
          <p14:tracePt t="182369" x="7118350" y="4591050"/>
          <p14:tracePt t="182755" x="7118350" y="4584700"/>
          <p14:tracePt t="182770" x="7118350" y="4578350"/>
          <p14:tracePt t="182799" x="7118350" y="4572000"/>
          <p14:tracePt t="185602" x="7118350" y="4565650"/>
          <p14:tracePt t="185619" x="7118350" y="4559300"/>
          <p14:tracePt t="190509" x="7118350" y="4552950"/>
          <p14:tracePt t="190513" x="7118350" y="4546600"/>
          <p14:tracePt t="190529" x="7105650" y="4527550"/>
          <p14:tracePt t="190546" x="7092950" y="4514850"/>
          <p14:tracePt t="190562" x="7073900" y="4489450"/>
          <p14:tracePt t="190579" x="7048500" y="4470400"/>
          <p14:tracePt t="190595" x="7004050" y="4445000"/>
          <p14:tracePt t="190612" x="6972300" y="4425950"/>
          <p14:tracePt t="190629" x="6927850" y="4400550"/>
          <p14:tracePt t="190646" x="6896100" y="4381500"/>
          <p14:tracePt t="190662" x="6864350" y="4362450"/>
          <p14:tracePt t="190679" x="6826250" y="4349750"/>
          <p14:tracePt t="190695" x="6794500" y="4330700"/>
          <p14:tracePt t="190712" x="6769100" y="4311650"/>
          <p14:tracePt t="190728" x="6737350" y="4292600"/>
          <p14:tracePt t="190746" x="6711950" y="4286250"/>
          <p14:tracePt t="190762" x="6699250" y="4279900"/>
          <p14:tracePt t="190778" x="6686550" y="4273550"/>
          <p14:tracePt t="190795" x="6686550" y="4267200"/>
          <p14:tracePt t="190812" x="6680200" y="4260850"/>
          <p14:tracePt t="190829" x="6667500" y="4260850"/>
          <p14:tracePt t="190846" x="6648450" y="4241800"/>
          <p14:tracePt t="190862" x="6623050" y="4222750"/>
          <p14:tracePt t="190878" x="6578600" y="4184650"/>
          <p14:tracePt t="190895" x="6527800" y="4133850"/>
          <p14:tracePt t="190912" x="6483350" y="4083050"/>
          <p14:tracePt t="190929" x="6438900" y="4038600"/>
          <p14:tracePt t="190945" x="6388100" y="3968750"/>
          <p14:tracePt t="190962" x="6356350" y="3917950"/>
          <p14:tracePt t="190978" x="6337300" y="3886200"/>
          <p14:tracePt t="190995" x="6324600" y="3848100"/>
          <p14:tracePt t="191001" x="6318250" y="3841750"/>
          <p14:tracePt t="191012" x="6305550" y="3822700"/>
          <p14:tracePt t="191028" x="6299200" y="3797300"/>
          <p14:tracePt t="191045" x="6292850" y="3771900"/>
          <p14:tracePt t="191062" x="6292850" y="3752850"/>
          <p14:tracePt t="191078" x="6286500" y="3740150"/>
          <p14:tracePt t="191095" x="6280150" y="3721100"/>
          <p14:tracePt t="191112" x="6273800" y="3695700"/>
          <p14:tracePt t="191128" x="6267450" y="3676650"/>
          <p14:tracePt t="191146" x="6261100" y="3651250"/>
          <p14:tracePt t="191162" x="6254750" y="3632200"/>
          <p14:tracePt t="191178" x="6254750" y="3606800"/>
          <p14:tracePt t="191195" x="6254750" y="3587750"/>
          <p14:tracePt t="191212" x="6254750" y="3562350"/>
          <p14:tracePt t="191228" x="6254750" y="3536950"/>
          <p14:tracePt t="191245" x="6254750" y="3505200"/>
          <p14:tracePt t="191262" x="6254750" y="3486150"/>
          <p14:tracePt t="191278" x="6254750" y="3460750"/>
          <p14:tracePt t="191295" x="6254750" y="3435350"/>
          <p14:tracePt t="191312" x="6254750" y="3416300"/>
          <p14:tracePt t="191328" x="6254750" y="3397250"/>
          <p14:tracePt t="191331" x="6254750" y="3390900"/>
          <p14:tracePt t="191345" x="6254750" y="3371850"/>
          <p14:tracePt t="191362" x="6254750" y="3359150"/>
          <p14:tracePt t="191378" x="6254750" y="3346450"/>
          <p14:tracePt t="191395" x="6254750" y="3333750"/>
          <p14:tracePt t="191412" x="6254750" y="3314700"/>
          <p14:tracePt t="191428" x="6261100" y="3295650"/>
          <p14:tracePt t="191445" x="6267450" y="3257550"/>
          <p14:tracePt t="191462" x="6280150" y="3232150"/>
          <p14:tracePt t="191478" x="6292850" y="3200400"/>
          <p14:tracePt t="191495" x="6305550" y="3168650"/>
          <p14:tracePt t="191512" x="6305550" y="3143250"/>
          <p14:tracePt t="191516" x="6305550" y="3136900"/>
          <p14:tracePt t="191528" x="6305550" y="3117850"/>
          <p14:tracePt t="191545" x="6305550" y="3098800"/>
          <p14:tracePt t="191632" x="6305550" y="3092450"/>
          <p14:tracePt t="191644" x="6299200" y="3092450"/>
          <p14:tracePt t="191651" x="6286500" y="3092450"/>
          <p14:tracePt t="191662" x="6261100" y="3092450"/>
          <p14:tracePt t="191678" x="6229350" y="3092450"/>
          <p14:tracePt t="191695" x="6203950" y="3086100"/>
          <p14:tracePt t="191712" x="6178550" y="3079750"/>
          <p14:tracePt t="191728" x="6153150" y="3073400"/>
          <p14:tracePt t="191746" x="6121400" y="3067050"/>
          <p14:tracePt t="191762" x="6089650" y="3060700"/>
          <p14:tracePt t="191778" x="6064250" y="3054350"/>
          <p14:tracePt t="191795" x="6051550" y="3041650"/>
          <p14:tracePt t="191812" x="6032500" y="3041650"/>
          <p14:tracePt t="191828" x="6019800" y="3041650"/>
          <p14:tracePt t="191845" x="6000750" y="3041650"/>
          <p14:tracePt t="191862" x="5988050" y="3035300"/>
          <p14:tracePt t="191878" x="5975350" y="3022600"/>
          <p14:tracePt t="191895" x="5956300" y="3022600"/>
          <p14:tracePt t="191911" x="5918200" y="3016250"/>
          <p14:tracePt t="191928" x="5892800" y="3003550"/>
          <p14:tracePt t="191946" x="5822950" y="2997200"/>
          <p14:tracePt t="191949" x="5810250" y="2990850"/>
          <p14:tracePt t="191962" x="5765800" y="2984500"/>
          <p14:tracePt t="191978" x="5734050" y="2978150"/>
          <p14:tracePt t="191995" x="5715000" y="2978150"/>
          <p14:tracePt t="192012" x="5689600" y="2971800"/>
          <p14:tracePt t="192028" x="5664200" y="2971800"/>
          <p14:tracePt t="192035" x="5651500" y="2971800"/>
          <p14:tracePt t="192046" x="5619750" y="2971800"/>
          <p14:tracePt t="192062" x="5562600" y="2965450"/>
          <p14:tracePt t="192078" x="5505450" y="2965450"/>
          <p14:tracePt t="192095" x="5448300" y="2946400"/>
          <p14:tracePt t="192111" x="5403850" y="2946400"/>
          <p14:tracePt t="192128" x="5365750" y="2940050"/>
          <p14:tracePt t="192145" x="5327650" y="2940050"/>
          <p14:tracePt t="192162" x="5302250" y="2927350"/>
          <p14:tracePt t="192178" x="5264150" y="2927350"/>
          <p14:tracePt t="192195" x="5219700" y="2927350"/>
          <p14:tracePt t="192212" x="5168900" y="2927350"/>
          <p14:tracePt t="192228" x="5124450" y="2927350"/>
          <p14:tracePt t="192245" x="5054600" y="2927350"/>
          <p14:tracePt t="192262" x="5010150" y="2927350"/>
          <p14:tracePt t="192278" x="4965700" y="2927350"/>
          <p14:tracePt t="192295" x="4927600" y="2933700"/>
          <p14:tracePt t="192311" x="4889500" y="2940050"/>
          <p14:tracePt t="192328" x="4876800" y="2952750"/>
          <p14:tracePt t="192345" x="4864100" y="2959100"/>
          <p14:tracePt t="192362" x="4845050" y="2959100"/>
          <p14:tracePt t="192378" x="4845050" y="2965450"/>
          <p14:tracePt t="192395" x="4832350" y="2971800"/>
          <p14:tracePt t="192411" x="4826000" y="2984500"/>
          <p14:tracePt t="192428" x="4813300" y="3003550"/>
          <p14:tracePt t="192446" x="4794250" y="3022600"/>
          <p14:tracePt t="192462" x="4781550" y="3048000"/>
          <p14:tracePt t="192478" x="4781550" y="3067050"/>
          <p14:tracePt t="192495" x="4762500" y="3092450"/>
          <p14:tracePt t="192511" x="4762500" y="3124200"/>
          <p14:tracePt t="192528" x="4762500" y="3143250"/>
          <p14:tracePt t="192534" x="4762500" y="3149600"/>
          <p14:tracePt t="192545" x="4762500" y="3155950"/>
          <p14:tracePt t="192562" x="4756150" y="3175000"/>
          <p14:tracePt t="192594" x="4756150" y="3181350"/>
          <p14:tracePt t="192744" x="4756150" y="3187700"/>
          <p14:tracePt t="192757" x="4756150" y="3194050"/>
          <p14:tracePt t="192780" x="4749800" y="3200400"/>
          <p14:tracePt t="192792" x="4749800" y="3206750"/>
          <p14:tracePt t="193320" x="4743450" y="3206750"/>
          <p14:tracePt t="193328" x="4743450" y="3200400"/>
          <p14:tracePt t="193335" x="4737100" y="3194050"/>
          <p14:tracePt t="193344" x="4730750" y="3175000"/>
          <p14:tracePt t="193361" x="4705350" y="3130550"/>
          <p14:tracePt t="193378" x="4692650" y="3092450"/>
          <p14:tracePt t="193394" x="4667250" y="3041650"/>
          <p14:tracePt t="193411" x="4648200" y="2990850"/>
          <p14:tracePt t="193428" x="4610100" y="2933700"/>
          <p14:tracePt t="193444" x="4597400" y="2908300"/>
          <p14:tracePt t="193461" x="4572000" y="2876550"/>
          <p14:tracePt t="193478" x="4572000" y="2857500"/>
          <p14:tracePt t="193494" x="4559300" y="2844800"/>
          <p14:tracePt t="193511" x="4540250" y="2832100"/>
          <p14:tracePt t="193528" x="4514850" y="2813050"/>
          <p14:tracePt t="193544" x="4502150" y="2800350"/>
          <p14:tracePt t="193546" x="4489450" y="2794000"/>
          <p14:tracePt t="193552" x="4489450" y="2787650"/>
          <p14:tracePt t="193562" x="4464050" y="2774950"/>
          <p14:tracePt t="193578" x="4425950" y="2755900"/>
          <p14:tracePt t="193594" x="4387850" y="2736850"/>
          <p14:tracePt t="193611" x="4356100" y="2717800"/>
          <p14:tracePt t="193628" x="4324350" y="2705100"/>
          <p14:tracePt t="193644" x="4298950" y="2686050"/>
          <p14:tracePt t="193661" x="4267200" y="2686050"/>
          <p14:tracePt t="193678" x="4248150" y="2686050"/>
          <p14:tracePt t="193694" x="4235450" y="2686050"/>
          <p14:tracePt t="193711" x="4203700" y="2686050"/>
          <p14:tracePt t="193728" x="4165600" y="2686050"/>
          <p14:tracePt t="193744" x="4114800" y="2686050"/>
          <p14:tracePt t="193762" x="4083050" y="2686050"/>
          <p14:tracePt t="193778" x="4064000" y="2686050"/>
          <p14:tracePt t="193794" x="4057650" y="2686050"/>
          <p14:tracePt t="193812" x="4051300" y="2686050"/>
          <p14:tracePt t="193828" x="4038600" y="2686050"/>
          <p14:tracePt t="193844" x="4032250" y="2686050"/>
          <p14:tracePt t="193861" x="4013200" y="2686050"/>
          <p14:tracePt t="193878" x="4000500" y="2692400"/>
          <p14:tracePt t="193894" x="3994150" y="2692400"/>
          <p14:tracePt t="193911" x="3987800" y="2692400"/>
          <p14:tracePt t="193992" x="3981450" y="2692400"/>
          <p14:tracePt t="194003" x="3981450" y="2698750"/>
          <p14:tracePt t="194015" x="3975100" y="2705100"/>
          <p14:tracePt t="194026" x="3962400" y="2711450"/>
          <p14:tracePt t="194043" x="3949700" y="2717800"/>
          <p14:tracePt t="194060" x="3943350" y="2724150"/>
          <p14:tracePt t="194067" x="3937000" y="2724150"/>
          <p14:tracePt t="194078" x="3937000" y="2736850"/>
          <p14:tracePt t="194169" x="3930650" y="2736850"/>
          <p14:tracePt t="194181" x="3930650" y="2743200"/>
          <p14:tracePt t="194309" x="3943350" y="2743200"/>
          <p14:tracePt t="194327" x="3962400" y="2743200"/>
          <p14:tracePt t="194344" x="3987800" y="2743200"/>
          <p14:tracePt t="194361" x="4013200" y="2743200"/>
          <p14:tracePt t="194378" x="4038600" y="2743200"/>
          <p14:tracePt t="194395" x="4064000" y="2743200"/>
          <p14:tracePt t="194411" x="4083050" y="2743200"/>
          <p14:tracePt t="194427" x="4095750" y="2743200"/>
          <p14:tracePt t="194444" x="4108450" y="2743200"/>
          <p14:tracePt t="194461" x="4121150" y="2743200"/>
          <p14:tracePt t="194477" x="4127500" y="2743200"/>
          <p14:tracePt t="194560" x="4133850" y="2743200"/>
          <p14:tracePt t="194567" x="4146550" y="2743200"/>
          <p14:tracePt t="194581" x="4159250" y="2743200"/>
          <p14:tracePt t="194594" x="4165600" y="2743200"/>
          <p14:tracePt t="194611" x="4191000" y="2736850"/>
          <p14:tracePt t="194627" x="4197350" y="2730500"/>
          <p14:tracePt t="194644" x="4216400" y="2730500"/>
          <p14:tracePt t="194661" x="4235450" y="2730500"/>
          <p14:tracePt t="194677" x="4241800" y="2730500"/>
          <p14:tracePt t="194694" x="4260850" y="2730500"/>
          <p14:tracePt t="194710" x="4279900" y="2717800"/>
          <p14:tracePt t="194727" x="4298950" y="2717800"/>
          <p14:tracePt t="194744" x="4318000" y="2717800"/>
          <p14:tracePt t="194760" x="4330700" y="2717800"/>
          <p14:tracePt t="194777" x="4343400" y="2717800"/>
          <p14:tracePt t="194794" x="4349750" y="2717800"/>
          <p14:tracePt t="194811" x="4368800" y="2711450"/>
          <p14:tracePt t="194827" x="4381500" y="2705100"/>
          <p14:tracePt t="194844" x="4406900" y="2698750"/>
          <p14:tracePt t="194861" x="4419600" y="2698750"/>
          <p14:tracePt t="194863" x="4419600" y="2692400"/>
          <p14:tracePt t="194877" x="4432300" y="2686050"/>
          <p14:tracePt t="194894" x="4438650" y="2686050"/>
          <p14:tracePt t="194910" x="4445000" y="2686050"/>
          <p14:tracePt t="196570" x="4451350" y="2686050"/>
          <p14:tracePt t="196577" x="4464050" y="2686050"/>
          <p14:tracePt t="196593" x="4476750" y="2692400"/>
          <p14:tracePt t="196599" x="4495800" y="2698750"/>
          <p14:tracePt t="196610" x="4508500" y="2698750"/>
          <p14:tracePt t="196627" x="4559300" y="2717800"/>
          <p14:tracePt t="196643" x="4635500" y="2730500"/>
          <p14:tracePt t="196660" x="4724400" y="2743200"/>
          <p14:tracePt t="196676" x="4832350" y="2749550"/>
          <p14:tracePt t="196694" x="4946650" y="2768600"/>
          <p14:tracePt t="196710" x="5041900" y="2774950"/>
          <p14:tracePt t="196727" x="5124450" y="2781300"/>
          <p14:tracePt t="196729" x="5137150" y="2781300"/>
          <p14:tracePt t="196743" x="5194300" y="2781300"/>
          <p14:tracePt t="196760" x="5213350" y="2781300"/>
          <p14:tracePt t="196777" x="5219700" y="2781300"/>
          <p14:tracePt t="196838" x="5226050" y="2781300"/>
          <p14:tracePt t="196844" x="5232400" y="2781300"/>
          <p14:tracePt t="196860" x="5238750" y="2781300"/>
          <p14:tracePt t="196876" x="5251450" y="2781300"/>
          <p14:tracePt t="196910" x="5264150" y="2781300"/>
          <p14:tracePt t="196928" x="5270500" y="2787650"/>
          <p14:tracePt t="196944" x="5276850" y="2787650"/>
          <p14:tracePt t="196960" x="5289550" y="2794000"/>
          <p14:tracePt t="196976" x="5302250" y="2794000"/>
          <p14:tracePt t="196993" x="5308600" y="2800350"/>
          <p14:tracePt t="197715" x="5308600" y="2806700"/>
          <p14:tracePt t="197722" x="5314950" y="2813050"/>
          <p14:tracePt t="197728" x="5327650" y="2819400"/>
          <p14:tracePt t="197744" x="5340350" y="2832100"/>
          <p14:tracePt t="197760" x="5365750" y="2844800"/>
          <p14:tracePt t="197776" x="5397500" y="2863850"/>
          <p14:tracePt t="197793" x="5416550" y="2882900"/>
          <p14:tracePt t="197810" x="5441950" y="2901950"/>
          <p14:tracePt t="197826" x="5461000" y="2908300"/>
          <p14:tracePt t="197843" x="5480050" y="2914650"/>
          <p14:tracePt t="197860" x="5486400" y="2927350"/>
          <p14:tracePt t="197893" x="5492750" y="2927350"/>
          <p14:tracePt t="197975" x="5499100" y="2933700"/>
          <p14:tracePt t="197983" x="5499100" y="2940050"/>
          <p14:tracePt t="197993" x="5505450" y="2946400"/>
          <p14:tracePt t="198010" x="5511800" y="2946400"/>
          <p14:tracePt t="198027" x="5518150" y="2952750"/>
          <p14:tracePt t="198043" x="5524500" y="2959100"/>
          <p14:tracePt t="198403" x="5524500" y="2965450"/>
          <p14:tracePt t="198410" x="5524500" y="2971800"/>
          <p14:tracePt t="198416" x="5524500" y="2978150"/>
          <p14:tracePt t="198431" x="5524500" y="2984500"/>
          <p14:tracePt t="198443" x="5524500" y="2990850"/>
          <p14:tracePt t="198460" x="5524500" y="3003550"/>
          <p14:tracePt t="198476" x="5524500" y="3009900"/>
          <p14:tracePt t="218830" x="5530850" y="2997200"/>
          <p14:tracePt t="218853" x="5530850" y="2990850"/>
          <p14:tracePt t="218869" x="5537200" y="2990850"/>
          <p14:tracePt t="218886" x="5537200" y="2984500"/>
          <p14:tracePt t="218913" x="5537200" y="2978150"/>
          <p14:tracePt t="218922" x="5537200" y="2965450"/>
          <p14:tracePt t="218952" x="5537200" y="2952750"/>
          <p14:tracePt t="218969" x="5537200" y="2946400"/>
          <p14:tracePt t="218986" x="5537200" y="2940050"/>
          <p14:tracePt t="219053" x="5537200" y="2933700"/>
          <p14:tracePt t="219073" x="5537200" y="2927350"/>
          <p14:tracePt t="219081" x="5530850" y="2921000"/>
          <p14:tracePt t="219087" x="5511800" y="2921000"/>
          <p14:tracePt t="219094" x="5480050" y="2914650"/>
          <p14:tracePt t="219103" x="5461000" y="2908300"/>
          <p14:tracePt t="219119" x="5391150" y="2901950"/>
          <p14:tracePt t="219136" x="5302250" y="2889250"/>
          <p14:tracePt t="219152" x="5219700" y="2876550"/>
          <p14:tracePt t="219170" x="5149850" y="2863850"/>
          <p14:tracePt t="219186" x="5111750" y="2863850"/>
          <p14:tracePt t="219202" x="5073650" y="2863850"/>
          <p14:tracePt t="219219" x="5022850" y="2863850"/>
          <p14:tracePt t="219236" x="4965700" y="2863850"/>
          <p14:tracePt t="219252" x="4889500" y="2863850"/>
          <p14:tracePt t="219269" x="4756150" y="2863850"/>
          <p14:tracePt t="219286" x="4673600" y="2863850"/>
          <p14:tracePt t="219302" x="4616450" y="2863850"/>
          <p14:tracePt t="219319" x="4597400" y="2863850"/>
          <p14:tracePt t="219336" x="4578350" y="2863850"/>
          <p14:tracePt t="219352" x="4565650" y="2863850"/>
          <p14:tracePt t="219369" x="4540250" y="2863850"/>
          <p14:tracePt t="219386" x="4502150" y="2863850"/>
          <p14:tracePt t="219402" x="4457700" y="2863850"/>
          <p14:tracePt t="219419" x="4413250" y="2863850"/>
          <p14:tracePt t="219436" x="4368800" y="2863850"/>
          <p14:tracePt t="219452" x="4337050" y="2863850"/>
          <p14:tracePt t="219469" x="4273550" y="2863850"/>
          <p14:tracePt t="219486" x="4229100" y="2851150"/>
          <p14:tracePt t="219502" x="4184650" y="2844800"/>
          <p14:tracePt t="219519" x="4165600" y="2838450"/>
          <p14:tracePt t="219536" x="4152900" y="2838450"/>
          <p14:tracePt t="225511" x="4146550" y="2838450"/>
          <p14:tracePt t="226939" x="4146550" y="2844800"/>
          <p14:tracePt t="227268" x="4146550" y="2851150"/>
          <p14:tracePt t="227278" x="4146550" y="2857500"/>
          <p14:tracePt t="227286" x="4146550" y="2863850"/>
          <p14:tracePt t="227305" x="4146550" y="2870200"/>
          <p14:tracePt t="227315" x="4146550" y="2882900"/>
          <p14:tracePt t="227332" x="4146550" y="2895600"/>
          <p14:tracePt t="227349" x="4146550" y="2908300"/>
          <p14:tracePt t="227366" x="4146550" y="2914650"/>
          <p14:tracePt t="227384" x="4146550" y="2921000"/>
          <p14:tracePt t="227400" x="4146550" y="2927350"/>
          <p14:tracePt t="227417" x="4140200" y="2933700"/>
          <p14:tracePt t="227433" x="4140200" y="2952750"/>
          <p14:tracePt t="227450" x="4133850" y="2959100"/>
          <p14:tracePt t="227466" x="4127500" y="2971800"/>
          <p14:tracePt t="227483" x="4127500" y="2984500"/>
          <p14:tracePt t="227500" x="4121150" y="2997200"/>
          <p14:tracePt t="227516" x="4121150" y="3003550"/>
          <p14:tracePt t="227533" x="4114800" y="3016250"/>
          <p14:tracePt t="227549" x="4108450" y="3022600"/>
          <p14:tracePt t="227586" x="4108450" y="3028950"/>
          <p14:tracePt t="227600" x="4108450" y="3035300"/>
          <p14:tracePt t="227616" x="4102100" y="3041650"/>
          <p14:tracePt t="227633" x="4095750" y="3054350"/>
          <p14:tracePt t="227666" x="4095750" y="3060700"/>
          <p14:tracePt t="227683" x="4095750" y="3067050"/>
          <p14:tracePt t="227700" x="4089400" y="3073400"/>
          <p14:tracePt t="227717" x="4083050" y="3079750"/>
          <p14:tracePt t="227733" x="4076700" y="3086100"/>
          <p14:tracePt t="227766" x="4076700" y="3092450"/>
          <p14:tracePt t="227783" x="4076700" y="3098800"/>
          <p14:tracePt t="228037" x="4070350" y="3098800"/>
          <p14:tracePt t="228045" x="4064000" y="3098800"/>
          <p14:tracePt t="228050" x="4064000" y="3105150"/>
          <p14:tracePt t="228065" x="4057650" y="3111500"/>
          <p14:tracePt t="228081" x="4057650" y="3117850"/>
          <p14:tracePt t="228098" x="4057650" y="3124200"/>
          <p14:tracePt t="228309" x="4051300" y="3130550"/>
          <p14:tracePt t="228329" x="4044950" y="3136900"/>
          <p14:tracePt t="228334" x="4044950" y="3143250"/>
          <p14:tracePt t="228349" x="4025900" y="3149600"/>
          <p14:tracePt t="228365" x="4006850" y="3162300"/>
          <p14:tracePt t="228382" x="3975100" y="3162300"/>
          <p14:tracePt t="228398" x="3911600" y="3162300"/>
          <p14:tracePt t="228416" x="3790950" y="3155950"/>
          <p14:tracePt t="228433" x="3708400" y="3124200"/>
          <p14:tracePt t="228449" x="3651250" y="3092450"/>
          <p14:tracePt t="228465" x="3600450" y="3054350"/>
          <p14:tracePt t="228482" x="3562350" y="3009900"/>
          <p14:tracePt t="228499" x="3511550" y="2927350"/>
          <p14:tracePt t="228516" x="3492500" y="2870200"/>
          <p14:tracePt t="228532" x="3473450" y="2800350"/>
          <p14:tracePt t="228549" x="3467100" y="2711450"/>
          <p14:tracePt t="228566" x="3448050" y="2616200"/>
          <p14:tracePt t="228582" x="3429000" y="2501900"/>
          <p14:tracePt t="228600" x="3390900" y="2349500"/>
          <p14:tracePt t="228616" x="3371850" y="2222500"/>
          <p14:tracePt t="228633" x="3352800" y="2095500"/>
          <p14:tracePt t="228649" x="3340100" y="1987550"/>
          <p14:tracePt t="228666" x="3333750" y="1911350"/>
          <p14:tracePt t="228682" x="3327400" y="1854200"/>
          <p14:tracePt t="228700" x="3321050" y="1803400"/>
          <p14:tracePt t="228716" x="3321050" y="1765300"/>
          <p14:tracePt t="228733" x="3314700" y="1720850"/>
          <p14:tracePt t="228749" x="3282950" y="1644650"/>
          <p14:tracePt t="228766" x="3238500" y="1562100"/>
          <p14:tracePt t="228782" x="3206750" y="1485900"/>
          <p14:tracePt t="228785" x="3194050" y="1466850"/>
          <p14:tracePt t="228800" x="3149600" y="1409700"/>
          <p14:tracePt t="228816" x="3105150" y="1352550"/>
          <p14:tracePt t="228832" x="3086100" y="1308100"/>
          <p14:tracePt t="228849" x="3073400" y="1270000"/>
          <p14:tracePt t="228866" x="3073400" y="1244600"/>
          <p14:tracePt t="228868" x="3067050" y="1238250"/>
          <p14:tracePt t="228882" x="3060700" y="1225550"/>
          <p14:tracePt t="228954" x="3060700" y="1219200"/>
          <p14:tracePt t="228962" x="3060700" y="1212850"/>
          <p14:tracePt t="228970" x="3060700" y="1206500"/>
          <p14:tracePt t="228982" x="3054350" y="1193800"/>
          <p14:tracePt t="228999" x="3041650" y="1174750"/>
          <p14:tracePt t="229016" x="3022600" y="1162050"/>
          <p14:tracePt t="229032" x="3016250" y="1162050"/>
          <p14:tracePt t="229131" x="3022600" y="1162050"/>
          <p14:tracePt t="229137" x="3048000" y="1162050"/>
          <p14:tracePt t="229149" x="3098800" y="1162050"/>
          <p14:tracePt t="229166" x="3238500" y="1162050"/>
          <p14:tracePt t="229182" x="3327400" y="1162050"/>
          <p14:tracePt t="229199" x="3378200" y="1162050"/>
          <p14:tracePt t="229216" x="3390900" y="1162050"/>
          <p14:tracePt t="229282" x="3384550" y="1162050"/>
          <p14:tracePt t="229288" x="3371850" y="1162050"/>
          <p14:tracePt t="229294" x="3352800" y="1162050"/>
          <p14:tracePt t="229300" x="3327400" y="1162050"/>
          <p14:tracePt t="229316" x="3263900" y="1174750"/>
          <p14:tracePt t="229332" x="3206750" y="1187450"/>
          <p14:tracePt t="229349" x="3187700" y="1193800"/>
          <p14:tracePt t="229437" x="3194050" y="1193800"/>
          <p14:tracePt t="229441" x="3200400" y="1193800"/>
          <p14:tracePt t="229448" x="3219450" y="1193800"/>
          <p14:tracePt t="229465" x="3232150" y="1193800"/>
          <p14:tracePt t="229526" x="3225800" y="1193800"/>
          <p14:tracePt t="229534" x="3219450" y="1193800"/>
          <p14:tracePt t="229549" x="3194050" y="1193800"/>
          <p14:tracePt t="229636" x="3206750" y="1193800"/>
          <p14:tracePt t="229640" x="3219450" y="1193800"/>
          <p14:tracePt t="229649" x="3244850" y="1193800"/>
          <p14:tracePt t="229665" x="3295650" y="1193800"/>
          <p14:tracePt t="229682" x="3302000" y="1193800"/>
          <p14:tracePt t="229722" x="3289300" y="1193800"/>
          <p14:tracePt t="229732" x="3251200" y="1193800"/>
          <p14:tracePt t="229749" x="3200400" y="1193800"/>
          <p14:tracePt t="229765" x="3175000" y="1193800"/>
          <p14:tracePt t="229870" x="3181350" y="1193800"/>
          <p14:tracePt t="229966" x="3181350" y="1200150"/>
          <p14:tracePt t="232741" x="3175000" y="1200150"/>
          <p14:tracePt t="232748" x="3175000" y="1206500"/>
          <p14:tracePt t="232756" x="3175000" y="1212850"/>
          <p14:tracePt t="232764" x="3175000" y="1231900"/>
          <p14:tracePt t="232782" x="3181350" y="1282700"/>
          <p14:tracePt t="232798" x="3200400" y="1346200"/>
          <p14:tracePt t="232814" x="3213100" y="1422400"/>
          <p14:tracePt t="232831" x="3257550" y="1574800"/>
          <p14:tracePt t="232848" x="3327400" y="1727200"/>
          <p14:tracePt t="232864" x="3409950" y="1924050"/>
          <p14:tracePt t="232871" x="3441700" y="2025650"/>
          <p14:tracePt t="232881" x="3486150" y="2152650"/>
          <p14:tracePt t="232898" x="3556000" y="2324100"/>
          <p14:tracePt t="232914" x="3619500" y="2501900"/>
          <p14:tracePt t="232931" x="3683000" y="2673350"/>
          <p14:tracePt t="232948" x="3752850" y="2857500"/>
          <p14:tracePt t="232964" x="3860800" y="3067050"/>
          <p14:tracePt t="232982" x="3968750" y="3302000"/>
          <p14:tracePt t="232998" x="4044950" y="3467100"/>
          <p14:tracePt t="233014" x="4108450" y="3632200"/>
          <p14:tracePt t="233031" x="4165600" y="3771900"/>
          <p14:tracePt t="233048" x="4241800" y="3937000"/>
          <p14:tracePt t="233064" x="4337050" y="4114800"/>
          <p14:tracePt t="233082" x="4438650" y="4311650"/>
          <p14:tracePt t="233098" x="4521200" y="4457700"/>
          <p14:tracePt t="233114" x="4572000" y="4559300"/>
          <p14:tracePt t="233131" x="4610100" y="4648200"/>
          <p14:tracePt t="233148" x="4641850" y="4730750"/>
          <p14:tracePt t="233164" x="4654550" y="4819650"/>
          <p14:tracePt t="233182" x="4679950" y="5010150"/>
          <p14:tracePt t="233198" x="4699000" y="5175250"/>
          <p14:tracePt t="233214" x="4724400" y="5302250"/>
          <p14:tracePt t="233231" x="4737100" y="5391150"/>
          <p14:tracePt t="233248" x="4756150" y="5467350"/>
          <p14:tracePt t="233264" x="4781550" y="5556250"/>
          <p14:tracePt t="233282" x="4845050" y="5715000"/>
          <p14:tracePt t="233298" x="4876800" y="5848350"/>
          <p14:tracePt t="233314" x="4895850" y="5943600"/>
          <p14:tracePt t="233331" x="4895850" y="6007100"/>
          <p14:tracePt t="233348" x="4895850" y="6057900"/>
          <p14:tracePt t="233364" x="4895850" y="6096000"/>
          <p14:tracePt t="233381" x="4883150" y="6159500"/>
          <p14:tracePt t="233398" x="4857750" y="6216650"/>
          <p14:tracePt t="233414" x="4838700" y="6261100"/>
          <p14:tracePt t="233431" x="4813300" y="6305550"/>
          <p14:tracePt t="233448" x="4800600" y="6324600"/>
          <p14:tracePt t="233464" x="4794250" y="6350000"/>
          <p14:tracePt t="233481" x="4775200" y="6381750"/>
          <p14:tracePt t="233498" x="4762500" y="6394450"/>
          <p14:tracePt t="233514" x="4743450" y="6394450"/>
          <p14:tracePt t="233531" x="4730750" y="6407150"/>
          <p14:tracePt t="233657" x="4730750" y="6400800"/>
          <p14:tracePt t="233664" x="4737100" y="6400800"/>
          <p14:tracePt t="233671" x="4749800" y="6388100"/>
          <p14:tracePt t="233682" x="4768850" y="6369050"/>
          <p14:tracePt t="233698" x="4813300" y="6337300"/>
          <p14:tracePt t="233714" x="4870450" y="6299200"/>
          <p14:tracePt t="233730" x="4927600" y="6261100"/>
          <p14:tracePt t="233746" x="4959350" y="6235700"/>
          <p14:tracePt t="233763" x="4991100" y="6216650"/>
          <p14:tracePt t="233779" x="5016500" y="6197600"/>
          <p14:tracePt t="233798" x="5054600" y="6191250"/>
          <p14:tracePt t="233814" x="5067300" y="6191250"/>
          <p14:tracePt t="233830" x="5073650" y="6191250"/>
          <p14:tracePt t="233847" x="5086350" y="6191250"/>
          <p14:tracePt t="233864" x="5092700" y="6178550"/>
          <p14:tracePt t="233881" x="5099050" y="6172200"/>
          <p14:tracePt t="233898" x="5111750" y="6165850"/>
          <p14:tracePt t="233914" x="5124450" y="6159500"/>
          <p14:tracePt t="233931" x="5137150" y="6146800"/>
          <p14:tracePt t="233947" x="5143500" y="6140450"/>
          <p14:tracePt t="233964" x="5162550" y="6127750"/>
          <p14:tracePt t="233981" x="5175250" y="6121400"/>
          <p14:tracePt t="233997" x="5194300" y="6121400"/>
          <p14:tracePt t="234014" x="5213350" y="6108700"/>
          <p14:tracePt t="234031" x="5226050" y="6108700"/>
          <p14:tracePt t="234069" x="5232400" y="6108700"/>
          <p14:tracePt t="234081" x="5238750" y="6108700"/>
          <p14:tracePt t="234098" x="5264150" y="6108700"/>
          <p14:tracePt t="234114" x="5289550" y="6108700"/>
          <p14:tracePt t="234131" x="5340350" y="6108700"/>
          <p14:tracePt t="234147" x="5391150" y="6108700"/>
          <p14:tracePt t="234164" x="5441950" y="6108700"/>
          <p14:tracePt t="234181" x="5499100" y="6108700"/>
          <p14:tracePt t="234198" x="5543550" y="6108700"/>
          <p14:tracePt t="234214" x="5575300" y="6108700"/>
          <p14:tracePt t="234231" x="5600700" y="6108700"/>
          <p14:tracePt t="234247" x="5613400" y="6108700"/>
          <p14:tracePt t="234264" x="5626100" y="6102350"/>
          <p14:tracePt t="234281" x="5651500" y="6096000"/>
          <p14:tracePt t="234297" x="5664200" y="6089650"/>
          <p14:tracePt t="234314" x="5670550" y="6083300"/>
          <p14:tracePt t="234330" x="5695950" y="6076950"/>
          <p14:tracePt t="234347" x="5708650" y="6076950"/>
          <p14:tracePt t="234364" x="5727700" y="6070600"/>
          <p14:tracePt t="234382" x="5746750" y="6057900"/>
          <p14:tracePt t="234398" x="5759450" y="6057900"/>
          <p14:tracePt t="234404" x="5765800" y="6057900"/>
          <p14:tracePt t="234417" x="5772150" y="6057900"/>
          <p14:tracePt t="234431" x="5784850" y="6051550"/>
          <p14:tracePt t="234447" x="5803900" y="6045200"/>
          <p14:tracePt t="234464" x="5822950" y="6045200"/>
          <p14:tracePt t="234481" x="5848350" y="6045200"/>
          <p14:tracePt t="234498" x="5867400" y="6045200"/>
          <p14:tracePt t="234514" x="5899150" y="6045200"/>
          <p14:tracePt t="234531" x="5918200" y="6045200"/>
          <p14:tracePt t="234547" x="5930900" y="6038850"/>
          <p14:tracePt t="234605" x="5937250" y="6038850"/>
          <p14:tracePt t="234611" x="5949950" y="6038850"/>
          <p14:tracePt t="234618" x="5969000" y="6038850"/>
          <p14:tracePt t="234631" x="6000750" y="6038850"/>
          <p14:tracePt t="234647" x="6064250" y="6045200"/>
          <p14:tracePt t="234664" x="6134100" y="6051550"/>
          <p14:tracePt t="234681" x="6223000" y="6051550"/>
          <p14:tracePt t="234683" x="6235700" y="6051550"/>
          <p14:tracePt t="234697" x="6311900" y="6051550"/>
          <p14:tracePt t="234714" x="6369050" y="6051550"/>
          <p14:tracePt t="234731" x="6400800" y="6051550"/>
          <p14:tracePt t="234747" x="6407150" y="6051550"/>
          <p14:tracePt t="234784" x="6413500" y="6045200"/>
          <p14:tracePt t="234797" x="6419850" y="6045200"/>
          <p14:tracePt t="234813" x="6426200" y="6038850"/>
          <p14:tracePt t="234830" x="6438900" y="6038850"/>
          <p14:tracePt t="234847" x="6457950" y="6038850"/>
          <p14:tracePt t="234864" x="6489700" y="6038850"/>
          <p14:tracePt t="234880" x="6546850" y="6038850"/>
          <p14:tracePt t="234897" x="6642100" y="6038850"/>
          <p14:tracePt t="234914" x="6711950" y="6038850"/>
          <p14:tracePt t="234930" x="6756400" y="6038850"/>
          <p14:tracePt t="234947" x="6819900" y="6038850"/>
          <p14:tracePt t="234964" x="6864350" y="6038850"/>
          <p14:tracePt t="234980" x="6889750" y="6038850"/>
          <p14:tracePt t="234997" x="6896100" y="6038850"/>
          <p14:tracePt t="235092" x="6902450" y="6038850"/>
          <p14:tracePt t="235098" x="6915150" y="6038850"/>
          <p14:tracePt t="235114" x="6953250" y="6038850"/>
          <p14:tracePt t="235130" x="7010400" y="6038850"/>
          <p14:tracePt t="235147" x="7080250" y="6038850"/>
          <p14:tracePt t="235164" x="7156450" y="6038850"/>
          <p14:tracePt t="235180" x="7213600" y="6045200"/>
          <p14:tracePt t="235197" x="7245350" y="6045200"/>
          <p14:tracePt t="235220" x="7251700" y="6045200"/>
          <p14:tracePt t="235245" x="7258050" y="6045200"/>
          <p14:tracePt t="235293" x="7264400" y="6045200"/>
          <p14:tracePt t="235300" x="7270750" y="6045200"/>
          <p14:tracePt t="235317" x="7277100" y="6045200"/>
          <p14:tracePt t="235330" x="7283450" y="6045200"/>
          <p14:tracePt t="235347" x="7289800" y="6045200"/>
          <p14:tracePt t="235366" x="7302500" y="6045200"/>
          <p14:tracePt t="235380" x="7308850" y="6045200"/>
          <p14:tracePt t="235397" x="7334250" y="6045200"/>
          <p14:tracePt t="235413" x="7340600" y="6045200"/>
          <p14:tracePt t="235496" x="7334250" y="6045200"/>
          <p14:tracePt t="235502" x="7327900" y="6045200"/>
          <p14:tracePt t="235513" x="7321550" y="6045200"/>
          <p14:tracePt t="235578" x="7334250" y="6045200"/>
          <p14:tracePt t="235583" x="7353300" y="6045200"/>
          <p14:tracePt t="235597" x="7429500" y="6045200"/>
          <p14:tracePt t="235614" x="7588250" y="6038850"/>
          <p14:tracePt t="235630" x="7670800" y="6026150"/>
          <p14:tracePt t="235647" x="7702550" y="6019800"/>
          <p14:tracePt t="235664" x="7708900" y="6019800"/>
          <p14:tracePt t="235776" x="7702550" y="6019800"/>
          <p14:tracePt t="235789" x="7683500" y="6019800"/>
          <p14:tracePt t="235814" x="7658100" y="6019800"/>
          <p14:tracePt t="235830" x="7658100" y="6026150"/>
          <p14:tracePt t="239150" x="7651750" y="6026150"/>
          <p14:tracePt t="239154" x="7645400" y="6026150"/>
          <p14:tracePt t="239161" x="7632700" y="6032500"/>
          <p14:tracePt t="239178" x="7607300" y="6038850"/>
          <p14:tracePt t="239196" x="7581900" y="6038850"/>
          <p14:tracePt t="239212" x="7562850" y="6038850"/>
          <p14:tracePt t="239229" x="7550150" y="6045200"/>
          <p14:tracePt t="239246" x="7531100" y="6045200"/>
          <p14:tracePt t="239262" x="7524750" y="6045200"/>
          <p14:tracePt t="239279" x="7512050" y="6045200"/>
          <p14:tracePt t="239296" x="7499350" y="6045200"/>
          <p14:tracePt t="239312" x="7486650" y="6045200"/>
          <p14:tracePt t="239329" x="7467600" y="6045200"/>
          <p14:tracePt t="239346" x="7454900" y="6045200"/>
          <p14:tracePt t="239362" x="7435850" y="6045200"/>
          <p14:tracePt t="239379" x="7423150" y="6045200"/>
          <p14:tracePt t="239395" x="7416800" y="6045200"/>
          <p14:tracePt t="239429" x="7410450" y="6045200"/>
          <p14:tracePt t="239446" x="7404100" y="6045200"/>
          <p14:tracePt t="239462" x="7391400" y="6045200"/>
          <p14:tracePt t="239480" x="7366000" y="6045200"/>
          <p14:tracePt t="239496" x="7353300" y="6045200"/>
          <p14:tracePt t="239512" x="7334250" y="6045200"/>
          <p14:tracePt t="239529" x="7321550" y="6045200"/>
          <p14:tracePt t="239545" x="7308850" y="6045200"/>
          <p14:tracePt t="239562" x="7296150" y="6045200"/>
          <p14:tracePt t="240611" x="7283450" y="6045200"/>
          <p14:tracePt t="240616" x="7270750" y="6045200"/>
          <p14:tracePt t="240628" x="7188200" y="6045200"/>
          <p14:tracePt t="240645" x="7092950" y="6045200"/>
          <p14:tracePt t="240662" x="7016750" y="6045200"/>
          <p14:tracePt t="240678" x="6921500" y="6045200"/>
          <p14:tracePt t="240695" x="6737350" y="6045200"/>
          <p14:tracePt t="240712" x="6534150" y="6045200"/>
          <p14:tracePt t="240729" x="6330950" y="6045200"/>
          <p14:tracePt t="240745" x="6108700" y="6045200"/>
          <p14:tracePt t="240762" x="5918200" y="6045200"/>
          <p14:tracePt t="240778" x="5753100" y="6045200"/>
          <p14:tracePt t="240796" x="5581650" y="6045200"/>
          <p14:tracePt t="240812" x="5486400" y="6045200"/>
          <p14:tracePt t="240828" x="5403850" y="6045200"/>
          <p14:tracePt t="240845" x="5308600" y="6045200"/>
          <p14:tracePt t="240862" x="5194300" y="6045200"/>
          <p14:tracePt t="240878" x="5054600" y="6045200"/>
          <p14:tracePt t="240881" x="5022850" y="6045200"/>
          <p14:tracePt t="240895" x="4870450" y="6045200"/>
          <p14:tracePt t="240912" x="4711700" y="6045200"/>
          <p14:tracePt t="240928" x="4578350" y="6045200"/>
          <p14:tracePt t="240945" x="4445000" y="6045200"/>
          <p14:tracePt t="240962" x="4330700" y="6032500"/>
          <p14:tracePt t="240978" x="4248150" y="6026150"/>
          <p14:tracePt t="240996" x="4121150" y="6019800"/>
          <p14:tracePt t="241012" x="4044950" y="6019800"/>
          <p14:tracePt t="241028" x="3994150" y="6019800"/>
          <p14:tracePt t="241034" x="3981450" y="6019800"/>
          <p14:tracePt t="241045" x="3962400" y="6019800"/>
          <p14:tracePt t="241062" x="3949700" y="6019800"/>
          <p14:tracePt t="241583" x="3962400" y="6019800"/>
          <p14:tracePt t="241588" x="3968750" y="6019800"/>
          <p14:tracePt t="241595" x="3975100" y="6019800"/>
          <p14:tracePt t="241612" x="3987800" y="6019800"/>
          <p14:tracePt t="241628" x="4000500" y="6013450"/>
          <p14:tracePt t="241645" x="4019550" y="6013450"/>
          <p14:tracePt t="241661" x="4032250" y="6007100"/>
          <p14:tracePt t="241678" x="4044950" y="6007100"/>
          <p14:tracePt t="241695" x="4064000" y="6007100"/>
          <p14:tracePt t="241711" x="4076700" y="6007100"/>
          <p14:tracePt t="241728" x="4083050" y="6007100"/>
          <p14:tracePt t="241745" x="4095750" y="6007100"/>
          <p14:tracePt t="241761" x="4102100" y="6007100"/>
          <p14:tracePt t="241778" x="4114800" y="6007100"/>
          <p14:tracePt t="241795" x="4127500" y="6007100"/>
          <p14:tracePt t="241812" x="4140200" y="6007100"/>
          <p14:tracePt t="241828" x="4152900" y="6007100"/>
          <p14:tracePt t="241845" x="4171950" y="6007100"/>
          <p14:tracePt t="241861" x="4191000" y="6007100"/>
          <p14:tracePt t="241878" x="4203700" y="6000750"/>
          <p14:tracePt t="241895" x="4210050" y="6000750"/>
          <p14:tracePt t="241928" x="4216400" y="6000750"/>
          <p14:tracePt t="244202" x="4216400" y="5994400"/>
          <p14:tracePt t="244216" x="4210050" y="5981700"/>
          <p14:tracePt t="244220" x="4203700" y="5975350"/>
          <p14:tracePt t="244228" x="4184650" y="5956300"/>
          <p14:tracePt t="244244" x="4127500" y="5905500"/>
          <p14:tracePt t="244261" x="4076700" y="5848350"/>
          <p14:tracePt t="244277" x="3981450" y="5746750"/>
          <p14:tracePt t="244294" x="3886200" y="5613400"/>
          <p14:tracePt t="244311" x="3810000" y="5499100"/>
          <p14:tracePt t="244328" x="3733800" y="5334000"/>
          <p14:tracePt t="244344" x="3683000" y="5162550"/>
          <p14:tracePt t="244360" x="3613150" y="4978400"/>
          <p14:tracePt t="244377" x="3536950" y="4806950"/>
          <p14:tracePt t="244394" x="3460750" y="4629150"/>
          <p14:tracePt t="244411" x="3371850" y="4464050"/>
          <p14:tracePt t="244427" x="3238500" y="4229100"/>
          <p14:tracePt t="244444" x="3124200" y="4038600"/>
          <p14:tracePt t="244461" x="3054350" y="3892550"/>
          <p14:tracePt t="244477" x="3016250" y="3759200"/>
          <p14:tracePt t="244494" x="2984500" y="3657600"/>
          <p14:tracePt t="244511" x="2933700" y="3536950"/>
          <p14:tracePt t="244528" x="2863850" y="3397250"/>
          <p14:tracePt t="244544" x="2794000" y="3276600"/>
          <p14:tracePt t="244560" x="2724150" y="3162300"/>
          <p14:tracePt t="244577" x="2673350" y="3041650"/>
          <p14:tracePt t="244583" x="2654300" y="2971800"/>
          <p14:tracePt t="244594" x="2641600" y="2901950"/>
          <p14:tracePt t="244611" x="2616200" y="2781300"/>
          <p14:tracePt t="244613" x="2609850" y="2749550"/>
          <p14:tracePt t="244628" x="2584450" y="2641600"/>
          <p14:tracePt t="244644" x="2540000" y="2527300"/>
          <p14:tracePt t="244661" x="2495550" y="2432050"/>
          <p14:tracePt t="244677" x="2451100" y="2336800"/>
          <p14:tracePt t="244694" x="2406650" y="2241550"/>
          <p14:tracePt t="244710" x="2374900" y="2159000"/>
          <p14:tracePt t="244713" x="2362200" y="2146300"/>
          <p14:tracePt t="244727" x="2330450" y="2082800"/>
          <p14:tracePt t="244744" x="2317750" y="2032000"/>
          <p14:tracePt t="244760" x="2298700" y="1981200"/>
          <p14:tracePt t="244777" x="2266950" y="1924050"/>
          <p14:tracePt t="244794" x="2241550" y="1835150"/>
          <p14:tracePt t="244810" x="2203450" y="1708150"/>
          <p14:tracePt t="244813" x="2190750" y="1682750"/>
          <p14:tracePt t="244827" x="2159000" y="1562100"/>
          <p14:tracePt t="244844" x="2114550" y="1447800"/>
          <p14:tracePt t="244860" x="2057400" y="1346200"/>
          <p14:tracePt t="244877" x="1968500" y="1231900"/>
          <p14:tracePt t="244894" x="1860550" y="1111250"/>
          <p14:tracePt t="244910" x="1778000" y="977900"/>
          <p14:tracePt t="244927" x="1682750" y="844550"/>
          <p14:tracePt t="244944" x="1619250" y="755650"/>
          <p14:tracePt t="244960" x="1574800" y="673100"/>
          <p14:tracePt t="244977" x="1543050" y="615950"/>
          <p14:tracePt t="244994" x="1524000" y="590550"/>
          <p14:tracePt t="245010" x="1524000" y="558800"/>
          <p14:tracePt t="245028" x="1504950" y="508000"/>
          <p14:tracePt t="245044" x="1492250" y="463550"/>
          <p14:tracePt t="245060" x="1479550" y="425450"/>
          <p14:tracePt t="245077" x="1466850" y="387350"/>
          <p14:tracePt t="245094" x="1454150" y="361950"/>
          <p14:tracePt t="245100" x="1447800" y="355600"/>
          <p14:tracePt t="245110" x="1447800" y="342900"/>
          <p14:tracePt t="245127" x="1447800" y="311150"/>
          <p14:tracePt t="245144" x="1428750" y="273050"/>
          <p14:tracePt t="245160" x="1422400" y="234950"/>
          <p14:tracePt t="245162" x="1416050" y="228600"/>
          <p14:tracePt t="245178" x="1403350" y="203200"/>
          <p14:tracePt t="245194" x="1397000" y="184150"/>
          <p14:tracePt t="245210" x="1397000" y="177800"/>
          <p14:tracePt t="245227" x="1397000" y="171450"/>
          <p14:tracePt t="245244" x="1390650" y="158750"/>
          <p14:tracePt t="245260" x="1384300" y="152400"/>
          <p14:tracePt t="245277" x="1377950" y="133350"/>
          <p14:tracePt t="245294" x="1371600" y="120650"/>
          <p14:tracePt t="245310" x="1365250" y="114300"/>
          <p14:tracePt t="245389" x="1365250" y="107950"/>
          <p14:tracePt t="245397" x="1352550" y="107950"/>
          <p14:tracePt t="245410" x="1346200" y="107950"/>
          <p14:tracePt t="245427" x="1327150" y="95250"/>
          <p14:tracePt t="245443" x="1308100" y="88900"/>
          <p14:tracePt t="246242" x="1225550" y="88900"/>
          <p14:tracePt t="246400" x="1225550" y="95250"/>
          <p14:tracePt t="246408" x="1231900" y="101600"/>
          <p14:tracePt t="246417" x="1244600" y="107950"/>
          <p14:tracePt t="246426" x="1250950" y="120650"/>
          <p14:tracePt t="246443" x="1263650" y="146050"/>
          <p14:tracePt t="246460" x="1282700" y="184150"/>
          <p14:tracePt t="246476" x="1314450" y="228600"/>
          <p14:tracePt t="246479" x="1314450" y="234950"/>
          <p14:tracePt t="246493" x="1365250" y="279400"/>
          <p14:tracePt t="246510" x="1403350" y="349250"/>
          <p14:tracePt t="246527" x="1441450" y="412750"/>
          <p14:tracePt t="246543" x="1517650" y="508000"/>
          <p14:tracePt t="246560" x="1581150" y="596900"/>
          <p14:tracePt t="246576" x="1638300" y="69215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4467" y="150636"/>
            <a:ext cx="6838709" cy="1325563"/>
          </a:xfrm>
        </p:spPr>
        <p:txBody>
          <a:bodyPr>
            <a:normAutofit/>
          </a:bodyPr>
          <a:lstStyle/>
          <a:p>
            <a:r>
              <a:rPr lang="en-US" sz="3600" dirty="0" smtClean="0">
                <a:solidFill>
                  <a:schemeClr val="bg1"/>
                </a:solidFill>
              </a:rPr>
              <a:t>Distributed Denial of Service (</a:t>
            </a:r>
            <a:r>
              <a:rPr lang="en-US" sz="3600" dirty="0" err="1" smtClean="0">
                <a:solidFill>
                  <a:schemeClr val="bg1"/>
                </a:solidFill>
              </a:rPr>
              <a:t>DDoS</a:t>
            </a:r>
            <a:r>
              <a:rPr lang="en-US" sz="3600" dirty="0" smtClean="0">
                <a:solidFill>
                  <a:schemeClr val="bg1"/>
                </a:solidFill>
              </a:rPr>
              <a:t>)</a:t>
            </a:r>
            <a:endParaRPr lang="en-US" sz="3600" dirty="0">
              <a:solidFill>
                <a:schemeClr val="bg1"/>
              </a:solidFill>
            </a:endParaRPr>
          </a:p>
        </p:txBody>
      </p:sp>
      <p:pic>
        <p:nvPicPr>
          <p:cNvPr id="5" name="Content Placeholder 4" descr="fig06-34.eps"/>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51378" y="1727200"/>
            <a:ext cx="6582760" cy="4086578"/>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30</a:t>
            </a:fld>
            <a:endParaRPr lang="en-US">
              <a:latin typeface="Arial"/>
            </a:endParaRPr>
          </a:p>
        </p:txBody>
      </p:sp>
      <p:sp>
        <p:nvSpPr>
          <p:cNvPr id="3" name="TextBox 2"/>
          <p:cNvSpPr txBox="1"/>
          <p:nvPr/>
        </p:nvSpPr>
        <p:spPr>
          <a:xfrm>
            <a:off x="8855242" y="1612232"/>
            <a:ext cx="2803358" cy="4247317"/>
          </a:xfrm>
          <a:prstGeom prst="rect">
            <a:avLst/>
          </a:prstGeom>
          <a:noFill/>
        </p:spPr>
        <p:txBody>
          <a:bodyPr wrap="square" rtlCol="0">
            <a:spAutoFit/>
          </a:bodyPr>
          <a:lstStyle/>
          <a:p>
            <a:pPr marL="228600" indent="-228600" algn="just">
              <a:buAutoNum type="arabicParenR"/>
            </a:pPr>
            <a:r>
              <a:rPr lang="en-US" b="1" dirty="0"/>
              <a:t>Conscript an army of compromised machines to attack a victim.</a:t>
            </a:r>
          </a:p>
          <a:p>
            <a:pPr marL="228600" indent="-228600" algn="just">
              <a:buAutoNum type="arabicParenR"/>
            </a:pPr>
            <a:r>
              <a:rPr lang="en-US" b="1" dirty="0"/>
              <a:t>Choose a victim, and have the whole army unleash a </a:t>
            </a:r>
            <a:r>
              <a:rPr lang="en-US" b="1" dirty="0" err="1"/>
              <a:t>DoS</a:t>
            </a:r>
            <a:r>
              <a:rPr lang="en-US" b="1" dirty="0"/>
              <a:t> attack at once.</a:t>
            </a:r>
          </a:p>
          <a:p>
            <a:pPr marL="228600" indent="-228600" algn="just">
              <a:buAutoNum type="arabicParenR"/>
            </a:pPr>
            <a:endParaRPr lang="en-US" b="1" dirty="0"/>
          </a:p>
          <a:p>
            <a:pPr algn="just"/>
            <a:r>
              <a:rPr lang="en-US" b="1" dirty="0"/>
              <a:t>DDoS attacks are much more effective than traditional </a:t>
            </a:r>
            <a:r>
              <a:rPr lang="en-US" b="1" dirty="0" err="1"/>
              <a:t>DoS</a:t>
            </a:r>
            <a:r>
              <a:rPr lang="en-US" b="1" dirty="0"/>
              <a:t> attacks, employing a multiplied version of the same methods.</a:t>
            </a:r>
          </a:p>
          <a:p>
            <a:endParaRPr lang="en-US" dirty="0"/>
          </a:p>
        </p:txBody>
      </p:sp>
    </p:spTree>
    <p:extLst>
      <p:ext uri="{BB962C8B-B14F-4D97-AF65-F5344CB8AC3E}">
        <p14:creationId xmlns:p14="http://schemas.microsoft.com/office/powerpoint/2010/main" val="338439778"/>
      </p:ext>
    </p:extLst>
  </p:cSld>
  <p:clrMapOvr>
    <a:masterClrMapping/>
  </p:clrMapOvr>
  <mc:AlternateContent xmlns:mc="http://schemas.openxmlformats.org/markup-compatibility/2006" xmlns:p14="http://schemas.microsoft.com/office/powerpoint/2010/main">
    <mc:Choice Requires="p14">
      <p:transition spd="slow" p14:dur="2000" advTm="147007"/>
    </mc:Choice>
    <mc:Fallback xmlns="">
      <p:transition spd="slow" advTm="147007"/>
    </mc:Fallback>
  </mc:AlternateContent>
  <p:timing>
    <p:tnLst>
      <p:par>
        <p:cTn id="1" dur="indefinite" restart="never" nodeType="tmRoot"/>
      </p:par>
    </p:tnLst>
  </p:timing>
  <p:extLst mod="1">
    <p:ext uri="{3A86A75C-4F4B-4683-9AE1-C65F6400EC91}">
      <p14:laserTraceLst xmlns:p14="http://schemas.microsoft.com/office/powerpoint/2010/main">
        <p14:tracePtLst>
          <p14:tracePt t="14893" x="679450" y="5314950"/>
          <p14:tracePt t="14917" x="692150" y="5295900"/>
          <p14:tracePt t="14932" x="717550" y="5264150"/>
          <p14:tracePt t="14949" x="755650" y="5238750"/>
          <p14:tracePt t="14966" x="812800" y="5207000"/>
          <p14:tracePt t="14986" x="889000" y="5162550"/>
          <p14:tracePt t="15001" x="958850" y="5130800"/>
          <p14:tracePt t="15017" x="1022350" y="5099050"/>
          <p14:tracePt t="15034" x="1085850" y="5080000"/>
          <p14:tracePt t="15050" x="1143000" y="5054600"/>
          <p14:tracePt t="15067" x="1200150" y="5041900"/>
          <p14:tracePt t="15084" x="1238250" y="5022850"/>
          <p14:tracePt t="15101" x="1327150" y="5010150"/>
          <p14:tracePt t="15117" x="1428750" y="5010150"/>
          <p14:tracePt t="15134" x="1524000" y="5010150"/>
          <p14:tracePt t="15150" x="1600200" y="5010150"/>
          <p14:tracePt t="15167" x="1644650" y="5010150"/>
          <p14:tracePt t="15184" x="1663700" y="5010150"/>
          <p14:tracePt t="15200" x="1670050" y="5010150"/>
          <p14:tracePt t="15217" x="1676400" y="5010150"/>
          <p14:tracePt t="15252" x="1682750" y="5010150"/>
          <p14:tracePt t="15267" x="1695450" y="5016500"/>
          <p14:tracePt t="15284" x="1727200" y="5029200"/>
          <p14:tracePt t="15300" x="1809750" y="5073650"/>
          <p14:tracePt t="15317" x="1885950" y="5111750"/>
          <p14:tracePt t="15334" x="2012950" y="5156200"/>
          <p14:tracePt t="15350" x="2095500" y="5200650"/>
          <p14:tracePt t="15367" x="2178050" y="5245100"/>
          <p14:tracePt t="15384" x="2266950" y="5276850"/>
          <p14:tracePt t="15401" x="2368550" y="5308600"/>
          <p14:tracePt t="15417" x="2425700" y="5321300"/>
          <p14:tracePt t="15434" x="2463800" y="5334000"/>
          <p14:tracePt t="15450" x="2501900" y="5346700"/>
          <p14:tracePt t="15467" x="2527300" y="5346700"/>
          <p14:tracePt t="15484" x="2546350" y="5359400"/>
          <p14:tracePt t="15501" x="2584450" y="5365750"/>
          <p14:tracePt t="15517" x="2616200" y="5372100"/>
          <p14:tracePt t="15534" x="2667000" y="5378450"/>
          <p14:tracePt t="15550" x="2705100" y="5384800"/>
          <p14:tracePt t="15567" x="2736850" y="5391150"/>
          <p14:tracePt t="15584" x="2774950" y="5397500"/>
          <p14:tracePt t="15601" x="2851150" y="5429250"/>
          <p14:tracePt t="15617" x="2914650" y="5435600"/>
          <p14:tracePt t="15634" x="2965450" y="5435600"/>
          <p14:tracePt t="15650" x="3035300" y="5435600"/>
          <p14:tracePt t="15667" x="3098800" y="5435600"/>
          <p14:tracePt t="15683" x="3124200" y="5422900"/>
          <p14:tracePt t="15699" x="3136900" y="5422900"/>
          <p14:tracePt t="15716" x="3149600" y="5416550"/>
          <p14:tracePt t="15749" x="3162300" y="5410200"/>
          <p14:tracePt t="15755" x="3168650" y="5410200"/>
          <p14:tracePt t="15767" x="3181350" y="5403850"/>
          <p14:tracePt t="15784" x="3200400" y="5397500"/>
          <p14:tracePt t="15801" x="3232150" y="5384800"/>
          <p14:tracePt t="15817" x="3270250" y="5372100"/>
          <p14:tracePt t="15834" x="3314700" y="5353050"/>
          <p14:tracePt t="15850" x="3359150" y="5334000"/>
          <p14:tracePt t="15867" x="3403600" y="5308600"/>
          <p14:tracePt t="15883" x="3435350" y="5295900"/>
          <p14:tracePt t="15900" x="3460750" y="5276850"/>
          <p14:tracePt t="15917" x="3467100" y="5270500"/>
          <p14:tracePt t="15933" x="3473450" y="5257800"/>
          <p14:tracePt t="15950" x="3473450" y="5251450"/>
          <p14:tracePt t="15967" x="3473450" y="5245100"/>
          <p14:tracePt t="15983" x="3473450" y="5232400"/>
          <p14:tracePt t="16001" x="3473450" y="5213350"/>
          <p14:tracePt t="16017" x="3473450" y="5194300"/>
          <p14:tracePt t="16034" x="3473450" y="5181600"/>
          <p14:tracePt t="16050" x="3473450" y="5162550"/>
          <p14:tracePt t="16083" x="3473450" y="5156200"/>
          <p14:tracePt t="16101" x="3473450" y="5149850"/>
          <p14:tracePt t="16117" x="3473450" y="5143500"/>
          <p14:tracePt t="16133" x="3473450" y="5130800"/>
          <p14:tracePt t="16150" x="3467100" y="5111750"/>
          <p14:tracePt t="16167" x="3454400" y="5086350"/>
          <p14:tracePt t="16183" x="3435350" y="5067300"/>
          <p14:tracePt t="16201" x="3409950" y="5054600"/>
          <p14:tracePt t="16217" x="3390900" y="5041900"/>
          <p14:tracePt t="16233" x="3365500" y="5029200"/>
          <p14:tracePt t="16239" x="3359150" y="5029200"/>
          <p14:tracePt t="16250" x="3346450" y="5016500"/>
          <p14:tracePt t="16267" x="3321050" y="5010150"/>
          <p14:tracePt t="16283" x="3302000" y="5003800"/>
          <p14:tracePt t="16301" x="3276600" y="4997450"/>
          <p14:tracePt t="16317" x="3251200" y="4997450"/>
          <p14:tracePt t="16333" x="3225800" y="4997450"/>
          <p14:tracePt t="16350" x="3200400" y="4997450"/>
          <p14:tracePt t="16367" x="3168650" y="4997450"/>
          <p14:tracePt t="16383" x="3124200" y="4997450"/>
          <p14:tracePt t="16401" x="3086100" y="4997450"/>
          <p14:tracePt t="16417" x="3060700" y="4997450"/>
          <p14:tracePt t="16433" x="3048000" y="5003800"/>
          <p14:tracePt t="16450" x="3028950" y="5016500"/>
          <p14:tracePt t="16467" x="3016250" y="5029200"/>
          <p14:tracePt t="16483" x="3003550" y="5048250"/>
          <p14:tracePt t="16501" x="2984500" y="5080000"/>
          <p14:tracePt t="16517" x="2965450" y="5105400"/>
          <p14:tracePt t="16533" x="2946400" y="5124450"/>
          <p14:tracePt t="16550" x="2933700" y="5143500"/>
          <p14:tracePt t="16567" x="2914650" y="5162550"/>
          <p14:tracePt t="16583" x="2908300" y="5181600"/>
          <p14:tracePt t="16601" x="2895600" y="5200650"/>
          <p14:tracePt t="16617" x="2889250" y="5219700"/>
          <p14:tracePt t="16633" x="2882900" y="5245100"/>
          <p14:tracePt t="16650" x="2882900" y="5270500"/>
          <p14:tracePt t="16666" x="2876550" y="5295900"/>
          <p14:tracePt t="16683" x="2876550" y="5314950"/>
          <p14:tracePt t="16701" x="2876550" y="5340350"/>
          <p14:tracePt t="16717" x="2876550" y="5353050"/>
          <p14:tracePt t="16733" x="2876550" y="5372100"/>
          <p14:tracePt t="16750" x="2876550" y="5384800"/>
          <p14:tracePt t="16767" x="2882900" y="5403850"/>
          <p14:tracePt t="16782" x="2889250" y="5410200"/>
          <p14:tracePt t="16799" x="2908300" y="5416550"/>
          <p14:tracePt t="16817" x="2921000" y="5416550"/>
          <p14:tracePt t="16833" x="2927350" y="5422900"/>
          <p14:tracePt t="16904" x="2933700" y="5429250"/>
          <p14:tracePt t="17660" x="2933700" y="5422900"/>
          <p14:tracePt t="17673" x="2940050" y="5416550"/>
          <p14:tracePt t="17677" x="2946400" y="5416550"/>
          <p14:tracePt t="17683" x="2952750" y="5416550"/>
          <p14:tracePt t="17701" x="2965450" y="5403850"/>
          <p14:tracePt t="17717" x="2997200" y="5384800"/>
          <p14:tracePt t="17733" x="3035300" y="5359400"/>
          <p14:tracePt t="17750" x="3079750" y="5321300"/>
          <p14:tracePt t="17766" x="3130550" y="5283200"/>
          <p14:tracePt t="17773" x="3162300" y="5264150"/>
          <p14:tracePt t="17783" x="3181350" y="5251450"/>
          <p14:tracePt t="17800" x="3213100" y="5219700"/>
          <p14:tracePt t="17817" x="3257550" y="5162550"/>
          <p14:tracePt t="17833" x="3270250" y="5105400"/>
          <p14:tracePt t="17850" x="3295650" y="5048250"/>
          <p14:tracePt t="17865" x="3308350" y="4991100"/>
          <p14:tracePt t="17882" x="3321050" y="4946650"/>
          <p14:tracePt t="17899" x="3321050" y="4914900"/>
          <p14:tracePt t="17915" x="3327400" y="4889500"/>
          <p14:tracePt t="17932" x="3327400" y="4876800"/>
          <p14:tracePt t="17963" x="3327400" y="4870450"/>
          <p14:tracePt t="17971" x="3327400" y="4864100"/>
          <p14:tracePt t="17991" x="3327400" y="4857750"/>
          <p14:tracePt t="17999" x="3327400" y="4851400"/>
          <p14:tracePt t="18015" x="3333750" y="4845050"/>
          <p14:tracePt t="18032" x="3333750" y="4832350"/>
          <p14:tracePt t="18049" x="3333750" y="4813300"/>
          <p14:tracePt t="18066" x="3346450" y="4781550"/>
          <p14:tracePt t="18083" x="3352800" y="4749800"/>
          <p14:tracePt t="18099" x="3359150" y="4718050"/>
          <p14:tracePt t="18116" x="3371850" y="4679950"/>
          <p14:tracePt t="18133" x="3378200" y="4641850"/>
          <p14:tracePt t="18150" x="3397250" y="4578350"/>
          <p14:tracePt t="18166" x="3403600" y="4527550"/>
          <p14:tracePt t="18183" x="3403600" y="4483100"/>
          <p14:tracePt t="18199" x="3403600" y="4438650"/>
          <p14:tracePt t="18216" x="3397250" y="4419600"/>
          <p14:tracePt t="18249" x="3384550" y="4419600"/>
          <p14:tracePt t="18266" x="3378200" y="4419600"/>
          <p14:tracePt t="18331" x="3371850" y="4419600"/>
          <p14:tracePt t="18340" x="3365500" y="4419600"/>
          <p14:tracePt t="18350" x="3365500" y="4432300"/>
          <p14:tracePt t="18366" x="3352800" y="4432300"/>
          <p14:tracePt t="18383" x="3346450" y="4445000"/>
          <p14:tracePt t="18399" x="3346450" y="4451350"/>
          <p14:tracePt t="18443" x="3346450" y="4457700"/>
          <p14:tracePt t="18464" x="3346450" y="4464050"/>
          <p14:tracePt t="18512" x="3346450" y="4470400"/>
          <p14:tracePt t="21758" x="3346450" y="4476750"/>
          <p14:tracePt t="21771" x="3359150" y="4470400"/>
          <p14:tracePt t="21782" x="3365500" y="4470400"/>
          <p14:tracePt t="21799" x="3390900" y="4464050"/>
          <p14:tracePt t="21815" x="3409950" y="4451350"/>
          <p14:tracePt t="21832" x="3422650" y="4451350"/>
          <p14:tracePt t="21848" x="3435350" y="4445000"/>
          <p14:tracePt t="21854" x="3441700" y="4438650"/>
          <p14:tracePt t="21865" x="3454400" y="4438650"/>
          <p14:tracePt t="21882" x="3473450" y="4425950"/>
          <p14:tracePt t="21899" x="3498850" y="4419600"/>
          <p14:tracePt t="21915" x="3524250" y="4419600"/>
          <p14:tracePt t="21932" x="3543300" y="4406900"/>
          <p14:tracePt t="21948" x="3575050" y="4394200"/>
          <p14:tracePt t="21965" x="3613150" y="4375150"/>
          <p14:tracePt t="21981" x="3663950" y="4337050"/>
          <p14:tracePt t="21998" x="3721100" y="4286250"/>
          <p14:tracePt t="22015" x="3752850" y="4254500"/>
          <p14:tracePt t="22032" x="3784600" y="4229100"/>
          <p14:tracePt t="22048" x="3810000" y="4197350"/>
          <p14:tracePt t="22065" x="3854450" y="4152900"/>
          <p14:tracePt t="22082" x="3911600" y="4095750"/>
          <p14:tracePt t="22098" x="3962400" y="4019550"/>
          <p14:tracePt t="22115" x="4000500" y="3949700"/>
          <p14:tracePt t="22131" x="4044950" y="3873500"/>
          <p14:tracePt t="22148" x="4083050" y="3803650"/>
          <p14:tracePt t="22165" x="4121150" y="3740150"/>
          <p14:tracePt t="22181" x="4165600" y="3670300"/>
          <p14:tracePt t="22197" x="4203700" y="3594100"/>
          <p14:tracePt t="22214" x="4260850" y="3498850"/>
          <p14:tracePt t="22231" x="4298950" y="3409950"/>
          <p14:tracePt t="22248" x="4349750" y="3327400"/>
          <p14:tracePt t="22265" x="4400550" y="3238500"/>
          <p14:tracePt t="22281" x="4457700" y="3155950"/>
          <p14:tracePt t="22299" x="4508500" y="3060700"/>
          <p14:tracePt t="22315" x="4552950" y="2990850"/>
          <p14:tracePt t="22331" x="4597400" y="2914650"/>
          <p14:tracePt t="22348" x="4641850" y="2832100"/>
          <p14:tracePt t="22365" x="4679950" y="2768600"/>
          <p14:tracePt t="22371" x="4705350" y="2743200"/>
          <p14:tracePt t="22381" x="4718050" y="2717800"/>
          <p14:tracePt t="22399" x="4756150" y="2667000"/>
          <p14:tracePt t="22415" x="4787900" y="2622550"/>
          <p14:tracePt t="22432" x="4819650" y="2578100"/>
          <p14:tracePt t="22448" x="4857750" y="2520950"/>
          <p14:tracePt t="22465" x="4889500" y="2457450"/>
          <p14:tracePt t="22481" x="4921250" y="2406650"/>
          <p14:tracePt t="22498" x="4953000" y="2336800"/>
          <p14:tracePt t="22515" x="4978400" y="2298700"/>
          <p14:tracePt t="22531" x="4997450" y="2266950"/>
          <p14:tracePt t="22548" x="5022850" y="2228850"/>
          <p14:tracePt t="22565" x="5041900" y="2190750"/>
          <p14:tracePt t="22581" x="5060950" y="2159000"/>
          <p14:tracePt t="22599" x="5080000" y="2127250"/>
          <p14:tracePt t="22615" x="5086350" y="2101850"/>
          <p14:tracePt t="22631" x="5099050" y="2089150"/>
          <p14:tracePt t="22648" x="5105400" y="2070100"/>
          <p14:tracePt t="22665" x="5118100" y="2057400"/>
          <p14:tracePt t="22681" x="5130800" y="2038350"/>
          <p14:tracePt t="22699" x="5137150" y="2012950"/>
          <p14:tracePt t="22715" x="5143500" y="2006600"/>
          <p14:tracePt t="22731" x="5149850" y="1993900"/>
          <p14:tracePt t="22748" x="5149850" y="1974850"/>
          <p14:tracePt t="22764" x="5162550" y="1962150"/>
          <p14:tracePt t="22781" x="5168900" y="1943100"/>
          <p14:tracePt t="22798" x="5181600" y="1930400"/>
          <p14:tracePt t="22815" x="5181600" y="1917700"/>
          <p14:tracePt t="22831" x="5181600" y="1911350"/>
          <p14:tracePt t="22848" x="5187950" y="1911350"/>
          <p14:tracePt t="23054" x="5187950" y="1917700"/>
          <p14:tracePt t="23059" x="5187950" y="1924050"/>
          <p14:tracePt t="23069" x="5187950" y="1930400"/>
          <p14:tracePt t="23081" x="5187950" y="1936750"/>
          <p14:tracePt t="23098" x="5187950" y="1962150"/>
          <p14:tracePt t="23115" x="5187950" y="1981200"/>
          <p14:tracePt t="23131" x="5181600" y="2000250"/>
          <p14:tracePt t="23148" x="5181600" y="2019300"/>
          <p14:tracePt t="23165" x="5181600" y="2044700"/>
          <p14:tracePt t="23181" x="5181600" y="2063750"/>
          <p14:tracePt t="23198" x="5181600" y="2082800"/>
          <p14:tracePt t="23215" x="5181600" y="2101850"/>
          <p14:tracePt t="23231" x="5181600" y="2114550"/>
          <p14:tracePt t="23264" x="5181600" y="2133600"/>
          <p14:tracePt t="23281" x="5181600" y="2139950"/>
          <p14:tracePt t="23297" x="5181600" y="2146300"/>
          <p14:tracePt t="23315" x="5181600" y="2165350"/>
          <p14:tracePt t="23331" x="5181600" y="2184400"/>
          <p14:tracePt t="23348" x="5181600" y="2197100"/>
          <p14:tracePt t="23364" x="5181600" y="2209800"/>
          <p14:tracePt t="23381" x="5181600" y="2228850"/>
          <p14:tracePt t="23388" x="5181600" y="2241550"/>
          <p14:tracePt t="23398" x="5181600" y="2247900"/>
          <p14:tracePt t="23415" x="5181600" y="2273300"/>
          <p14:tracePt t="23431" x="5181600" y="2298700"/>
          <p14:tracePt t="23448" x="5181600" y="2317750"/>
          <p14:tracePt t="23464" x="5181600" y="2336800"/>
          <p14:tracePt t="23481" x="5181600" y="2362200"/>
          <p14:tracePt t="23498" x="5187950" y="2374900"/>
          <p14:tracePt t="23515" x="5187950" y="2406650"/>
          <p14:tracePt t="23531" x="5187950" y="2425700"/>
          <p14:tracePt t="23548" x="5194300" y="2444750"/>
          <p14:tracePt t="23564" x="5194300" y="2457450"/>
          <p14:tracePt t="23581" x="5194300" y="2476500"/>
          <p14:tracePt t="23598" x="5194300" y="2501900"/>
          <p14:tracePt t="23615" x="5200650" y="2527300"/>
          <p14:tracePt t="23631" x="5200650" y="2552700"/>
          <p14:tracePt t="23648" x="5200650" y="2571750"/>
          <p14:tracePt t="23664" x="5200650" y="2590800"/>
          <p14:tracePt t="23681" x="5200650" y="2616200"/>
          <p14:tracePt t="23697" x="5200650" y="2641600"/>
          <p14:tracePt t="23715" x="5200650" y="2679700"/>
          <p14:tracePt t="23731" x="5200650" y="2698750"/>
          <p14:tracePt t="23748" x="5213350" y="2730500"/>
          <p14:tracePt t="23764" x="5213350" y="2755900"/>
          <p14:tracePt t="23781" x="5219700" y="2774950"/>
          <p14:tracePt t="23798" x="5219700" y="2800350"/>
          <p14:tracePt t="23815" x="5219700" y="2825750"/>
          <p14:tracePt t="23831" x="5219700" y="2851150"/>
          <p14:tracePt t="23848" x="5219700" y="2870200"/>
          <p14:tracePt t="23864" x="5219700" y="2895600"/>
          <p14:tracePt t="23881" x="5219700" y="2921000"/>
          <p14:tracePt t="23898" x="5219700" y="2940050"/>
          <p14:tracePt t="23903" x="5219700" y="2959100"/>
          <p14:tracePt t="23913" x="5219700" y="2965450"/>
          <p14:tracePt t="23931" x="5219700" y="2990850"/>
          <p14:tracePt t="23947" x="5219700" y="3022600"/>
          <p14:tracePt t="23964" x="5219700" y="3048000"/>
          <p14:tracePt t="23981" x="5219700" y="3079750"/>
          <p14:tracePt t="23998" x="5219700" y="3105150"/>
          <p14:tracePt t="24015" x="5219700" y="3143250"/>
          <p14:tracePt t="24031" x="5219700" y="3187700"/>
          <p14:tracePt t="24047" x="5219700" y="3213100"/>
          <p14:tracePt t="24064" x="5219700" y="3251200"/>
          <p14:tracePt t="24081" x="5219700" y="3276600"/>
          <p14:tracePt t="24097" x="5219700" y="3302000"/>
          <p14:tracePt t="24115" x="5219700" y="3333750"/>
          <p14:tracePt t="24131" x="5219700" y="3359150"/>
          <p14:tracePt t="24147" x="5219700" y="3384550"/>
          <p14:tracePt t="24164" x="5219700" y="3403600"/>
          <p14:tracePt t="24181" x="5219700" y="3429000"/>
          <p14:tracePt t="24197" x="5219700" y="3460750"/>
          <p14:tracePt t="24215" x="5219700" y="3486150"/>
          <p14:tracePt t="24231" x="5219700" y="3511550"/>
          <p14:tracePt t="24247" x="5219700" y="3530600"/>
          <p14:tracePt t="24264" x="5219700" y="3556000"/>
          <p14:tracePt t="24281" x="5219700" y="3581400"/>
          <p14:tracePt t="24297" x="5219700" y="3606800"/>
          <p14:tracePt t="24315" x="5219700" y="3638550"/>
          <p14:tracePt t="24331" x="5219700" y="3663950"/>
          <p14:tracePt t="24347" x="5219700" y="3683000"/>
          <p14:tracePt t="24364" x="5219700" y="3702050"/>
          <p14:tracePt t="24381" x="5219700" y="3721100"/>
          <p14:tracePt t="24397" x="5219700" y="3733800"/>
          <p14:tracePt t="24414" x="5219700" y="3759200"/>
          <p14:tracePt t="24431" x="5219700" y="3771900"/>
          <p14:tracePt t="24447" x="5219700" y="3790950"/>
          <p14:tracePt t="24464" x="5213350" y="3810000"/>
          <p14:tracePt t="24481" x="5207000" y="3829050"/>
          <p14:tracePt t="24497" x="5207000" y="3848100"/>
          <p14:tracePt t="24514" x="5194300" y="3873500"/>
          <p14:tracePt t="24531" x="5194300" y="3892550"/>
          <p14:tracePt t="24547" x="5194300" y="3917950"/>
          <p14:tracePt t="24564" x="5187950" y="3949700"/>
          <p14:tracePt t="24581" x="5181600" y="3981450"/>
          <p14:tracePt t="24597" x="5181600" y="4013200"/>
          <p14:tracePt t="24614" x="5175250" y="4038600"/>
          <p14:tracePt t="24630" x="5168900" y="4057650"/>
          <p14:tracePt t="24647" x="5168900" y="4083050"/>
          <p14:tracePt t="24662" x="5168900" y="4095750"/>
          <p14:tracePt t="24679" x="5162550" y="4121150"/>
          <p14:tracePt t="24699" x="5156200" y="4146550"/>
          <p14:tracePt t="24715" x="5156200" y="4159250"/>
          <p14:tracePt t="24730" x="5149850" y="4184650"/>
          <p14:tracePt t="24747" x="5149850" y="4203700"/>
          <p14:tracePt t="24763" x="5143500" y="4229100"/>
          <p14:tracePt t="24780" x="5143500" y="4254500"/>
          <p14:tracePt t="24797" x="5137150" y="4279900"/>
          <p14:tracePt t="24814" x="5137150" y="4298950"/>
          <p14:tracePt t="24817" x="5137150" y="4305300"/>
          <p14:tracePt t="24831" x="5137150" y="4324350"/>
          <p14:tracePt t="24847" x="5137150" y="4343400"/>
          <p14:tracePt t="24864" x="5137150" y="4368800"/>
          <p14:tracePt t="24881" x="5137150" y="4394200"/>
          <p14:tracePt t="24897" x="5137150" y="4419600"/>
          <p14:tracePt t="24915" x="5137150" y="4445000"/>
          <p14:tracePt t="24921" x="5137150" y="4451350"/>
          <p14:tracePt t="24935" x="5137150" y="4464050"/>
          <p14:tracePt t="24947" x="5137150" y="4476750"/>
          <p14:tracePt t="24964" x="5137150" y="4489450"/>
          <p14:tracePt t="24980" x="5137150" y="4514850"/>
          <p14:tracePt t="24997" x="5137150" y="4527550"/>
          <p14:tracePt t="25014" x="5137150" y="4546600"/>
          <p14:tracePt t="25031" x="5137150" y="4572000"/>
          <p14:tracePt t="25047" x="5137150" y="4578350"/>
          <p14:tracePt t="25064" x="5143500" y="4591050"/>
          <p14:tracePt t="25081" x="5143500" y="4603750"/>
          <p14:tracePt t="25097" x="5149850" y="4622800"/>
          <p14:tracePt t="25114" x="5149850" y="4641850"/>
          <p14:tracePt t="25131" x="5149850" y="4654550"/>
          <p14:tracePt t="25174" x="5149850" y="4660900"/>
          <p14:tracePt t="25183" x="5149850" y="4673600"/>
          <p14:tracePt t="25197" x="5149850" y="4679950"/>
          <p14:tracePt t="25214" x="5156200" y="4692650"/>
          <p14:tracePt t="25231" x="5156200" y="4705350"/>
          <p14:tracePt t="25247" x="5156200" y="4724400"/>
          <p14:tracePt t="25264" x="5156200" y="4737100"/>
          <p14:tracePt t="25280" x="5162550" y="4749800"/>
          <p14:tracePt t="25297" x="5162550" y="4762500"/>
          <p14:tracePt t="25315" x="5162550" y="4781550"/>
          <p14:tracePt t="25331" x="5168900" y="4800600"/>
          <p14:tracePt t="25347" x="5168900" y="4813300"/>
          <p14:tracePt t="25364" x="5168900" y="4826000"/>
          <p14:tracePt t="25380" x="5168900" y="4832350"/>
          <p14:tracePt t="25397" x="5168900" y="4845050"/>
          <p14:tracePt t="25414" x="5168900" y="4851400"/>
          <p14:tracePt t="25430" x="5168900" y="4864100"/>
          <p14:tracePt t="25446" x="5168900" y="4876800"/>
          <p14:tracePt t="25463" x="5168900" y="4889500"/>
          <p14:tracePt t="25480" x="5168900" y="4895850"/>
          <p14:tracePt t="25497" x="5175250" y="4914900"/>
          <p14:tracePt t="25513" x="5175250" y="4927600"/>
          <p14:tracePt t="25531" x="5175250" y="4946650"/>
          <p14:tracePt t="25547" x="5175250" y="4959350"/>
          <p14:tracePt t="25564" x="5175250" y="4978400"/>
          <p14:tracePt t="25580" x="5175250" y="4991100"/>
          <p14:tracePt t="25597" x="5175250" y="5003800"/>
          <p14:tracePt t="25614" x="5175250" y="5016500"/>
          <p14:tracePt t="25631" x="5175250" y="5029200"/>
          <p14:tracePt t="25647" x="5175250" y="5048250"/>
          <p14:tracePt t="25664" x="5175250" y="5060950"/>
          <p14:tracePt t="25680" x="5175250" y="5067300"/>
          <p14:tracePt t="25697" x="5175250" y="5086350"/>
          <p14:tracePt t="25714" x="5175250" y="5099050"/>
          <p14:tracePt t="25731" x="5175250" y="5118100"/>
          <p14:tracePt t="25747" x="5168900" y="5130800"/>
          <p14:tracePt t="25764" x="5168900" y="5149850"/>
          <p14:tracePt t="25780" x="5168900" y="5162550"/>
          <p14:tracePt t="25797" x="5168900" y="5181600"/>
          <p14:tracePt t="25814" x="5162550" y="5200650"/>
          <p14:tracePt t="25831" x="5162550" y="5213350"/>
          <p14:tracePt t="25847" x="5156200" y="5232400"/>
          <p14:tracePt t="25863" x="5156200" y="5245100"/>
          <p14:tracePt t="25880" x="5156200" y="5264150"/>
          <p14:tracePt t="25897" x="5149850" y="5276850"/>
          <p14:tracePt t="25913" x="5149850" y="5289550"/>
          <p14:tracePt t="25930" x="5143500" y="5314950"/>
          <p14:tracePt t="25947" x="5143500" y="5327650"/>
          <p14:tracePt t="25963" x="5143500" y="5340350"/>
          <p14:tracePt t="25980" x="5137150" y="5359400"/>
          <p14:tracePt t="25997" x="5137150" y="5365750"/>
          <p14:tracePt t="26014" x="5137150" y="5384800"/>
          <p14:tracePt t="26030" x="5137150" y="5397500"/>
          <p14:tracePt t="26047" x="5137150" y="5410200"/>
          <p14:tracePt t="26065" x="5137150" y="5429250"/>
          <p14:tracePt t="26080" x="5124450" y="5441950"/>
          <p14:tracePt t="26113" x="5124450" y="5448300"/>
          <p14:tracePt t="26131" x="5124450" y="5461000"/>
          <p14:tracePt t="26147" x="5124450" y="5473700"/>
          <p14:tracePt t="26163" x="5124450" y="5480050"/>
          <p14:tracePt t="26180" x="5124450" y="5499100"/>
          <p14:tracePt t="26197" x="5118100" y="5511800"/>
          <p14:tracePt t="26213" x="5118100" y="5524500"/>
          <p14:tracePt t="26231" x="5111750" y="5543550"/>
          <p14:tracePt t="26247" x="5111750" y="5556250"/>
          <p14:tracePt t="26263" x="5111750" y="5562600"/>
          <p14:tracePt t="26280" x="5105400" y="5568950"/>
          <p14:tracePt t="26297" x="5105400" y="5575300"/>
          <p14:tracePt t="26366" x="5099050" y="5575300"/>
          <p14:tracePt t="26378" x="5099050" y="5581650"/>
          <p14:tracePt t="26406" x="5092700" y="5581650"/>
          <p14:tracePt t="26417" x="5092700" y="5588000"/>
          <p14:tracePt t="26435" x="5092700" y="5594350"/>
          <p14:tracePt t="26457" x="5086350" y="5594350"/>
          <p14:tracePt t="26462" x="5086350" y="5600700"/>
          <p14:tracePt t="26467" x="5080000" y="5607050"/>
          <p14:tracePt t="26497" x="5073650" y="5607050"/>
          <p14:tracePt t="26513" x="5073650" y="5613400"/>
          <p14:tracePt t="26649" x="5073650" y="5619750"/>
          <p14:tracePt t="26666" x="5067300" y="5619750"/>
          <p14:tracePt t="26678" x="5067300" y="5626100"/>
          <p14:tracePt t="28690" x="5060950" y="5626100"/>
          <p14:tracePt t="28703" x="5060950" y="5632450"/>
          <p14:tracePt t="29144" x="5054600" y="5632450"/>
          <p14:tracePt t="31875" x="5048250" y="5632450"/>
          <p14:tracePt t="31899" x="5041900" y="5626100"/>
          <p14:tracePt t="31907" x="5041900" y="5619750"/>
          <p14:tracePt t="31913" x="5029200" y="5613400"/>
          <p14:tracePt t="31927" x="5022850" y="5607050"/>
          <p14:tracePt t="31944" x="4984750" y="5575300"/>
          <p14:tracePt t="31961" x="4940300" y="5537200"/>
          <p14:tracePt t="31977" x="4864100" y="5492750"/>
          <p14:tracePt t="31995" x="4768850" y="5441950"/>
          <p14:tracePt t="32011" x="4635500" y="5391150"/>
          <p14:tracePt t="32029" x="4445000" y="5308600"/>
          <p14:tracePt t="32045" x="4279900" y="5232400"/>
          <p14:tracePt t="32051" x="4241800" y="5213350"/>
          <p14:tracePt t="32061" x="4127500" y="5168900"/>
          <p14:tracePt t="32078" x="3968750" y="5086350"/>
          <p14:tracePt t="32095" x="3822700" y="5010150"/>
          <p14:tracePt t="32111" x="3676650" y="4946650"/>
          <p14:tracePt t="32129" x="3511550" y="4876800"/>
          <p14:tracePt t="32145" x="3371850" y="4813300"/>
          <p14:tracePt t="32161" x="3244850" y="4762500"/>
          <p14:tracePt t="32178" x="3149600" y="4724400"/>
          <p14:tracePt t="32195" x="3048000" y="4705350"/>
          <p14:tracePt t="32211" x="2946400" y="4692650"/>
          <p14:tracePt t="32228" x="2832100" y="4667250"/>
          <p14:tracePt t="32245" x="2762250" y="4660900"/>
          <p14:tracePt t="32261" x="2736850" y="4660900"/>
          <p14:tracePt t="32278" x="2717800" y="4660900"/>
          <p14:tracePt t="32295" x="2705100" y="4660900"/>
          <p14:tracePt t="32311" x="2698750" y="4660900"/>
          <p14:tracePt t="32329" x="2692400" y="4660900"/>
          <p14:tracePt t="32383" x="2686050" y="4660900"/>
          <p14:tracePt t="32844" x="2679700" y="4660900"/>
          <p14:tracePt t="32852" x="2667000" y="4654550"/>
          <p14:tracePt t="32861" x="2647950" y="4641850"/>
          <p14:tracePt t="32878" x="2635250" y="4629150"/>
          <p14:tracePt t="32894" x="2609850" y="4616450"/>
          <p14:tracePt t="32911" x="2578100" y="4597400"/>
          <p14:tracePt t="32928" x="2559050" y="4584700"/>
          <p14:tracePt t="32944" x="2552700" y="4578350"/>
          <p14:tracePt t="32961" x="2540000" y="4572000"/>
          <p14:tracePt t="32978" x="2533650" y="4572000"/>
          <p14:tracePt t="32994" x="2527300" y="4565650"/>
          <p14:tracePt t="33010" x="2514600" y="4565650"/>
          <p14:tracePt t="33027" x="2501900" y="4565650"/>
          <p14:tracePt t="33043" x="2489200" y="4565650"/>
          <p14:tracePt t="33061" x="2444750" y="4552950"/>
          <p14:tracePt t="33078" x="2400300" y="4546600"/>
          <p14:tracePt t="33094" x="2362200" y="4546600"/>
          <p14:tracePt t="33111" x="2336800" y="4546600"/>
          <p14:tracePt t="33128" x="2311400" y="4546600"/>
          <p14:tracePt t="33144" x="2305050" y="4546600"/>
          <p14:tracePt t="33161" x="2298700" y="4546600"/>
          <p14:tracePt t="33228" x="2292350" y="4546600"/>
          <p14:tracePt t="33240" x="2286000" y="4546600"/>
          <p14:tracePt t="33248" x="2279650" y="4546600"/>
          <p14:tracePt t="33261" x="2273300" y="4546600"/>
          <p14:tracePt t="33292" x="2266950" y="4546600"/>
          <p14:tracePt t="33364" x="2260600" y="4546600"/>
          <p14:tracePt t="33376" x="2254250" y="4546600"/>
          <p14:tracePt t="33381" x="2247900" y="4546600"/>
          <p14:tracePt t="33395" x="2235200" y="4546600"/>
          <p14:tracePt t="33411" x="2222500" y="4546600"/>
          <p14:tracePt t="33428" x="2216150" y="4546600"/>
          <p14:tracePt t="33445" x="2197100" y="4546600"/>
          <p14:tracePt t="33600" x="2190750" y="4546600"/>
          <p14:tracePt t="33636" x="2184400" y="4546600"/>
          <p14:tracePt t="33656" x="2178050" y="4546600"/>
          <p14:tracePt t="33672" x="2171700" y="4546600"/>
          <p14:tracePt t="33700" x="2165350" y="4546600"/>
          <p14:tracePt t="33728" x="2165350" y="4552950"/>
          <p14:tracePt t="38042" x="2171700" y="4552950"/>
          <p14:tracePt t="38047" x="2178050" y="4559300"/>
          <p14:tracePt t="38060" x="2197100" y="4559300"/>
          <p14:tracePt t="38076" x="2254250" y="4559300"/>
          <p14:tracePt t="38093" x="2311400" y="4540250"/>
          <p14:tracePt t="38109" x="2336800" y="4508500"/>
          <p14:tracePt t="38127" x="2349500" y="4476750"/>
          <p14:tracePt t="38143" x="2349500" y="4457700"/>
          <p14:tracePt t="38159" x="2349500" y="4451350"/>
          <p14:tracePt t="38205" x="2349500" y="4457700"/>
          <p14:tracePt t="38210" x="2349500" y="4476750"/>
          <p14:tracePt t="38225" x="2336800" y="4508500"/>
          <p14:tracePt t="38242" x="2336800" y="4552950"/>
          <p14:tracePt t="38259" x="2324100" y="4584700"/>
          <p14:tracePt t="38276" x="2311400" y="4603750"/>
          <p14:tracePt t="38293" x="2311400" y="4610100"/>
          <p14:tracePt t="38309" x="2311400" y="4616450"/>
          <p14:tracePt t="38420" x="2311400" y="4622800"/>
          <p14:tracePt t="38424" x="2311400" y="4629150"/>
          <p14:tracePt t="38429" x="2311400" y="4648200"/>
          <p14:tracePt t="38442" x="2311400" y="4673600"/>
          <p14:tracePt t="38458" x="2336800" y="4743450"/>
          <p14:tracePt t="38476" x="2362200" y="4781550"/>
          <p14:tracePt t="38493" x="2381250" y="4806950"/>
          <p14:tracePt t="38509" x="2387600" y="4819650"/>
          <p14:tracePt t="38526" x="2393950" y="4826000"/>
          <p14:tracePt t="38543" x="2400300" y="4826000"/>
          <p14:tracePt t="38559" x="2413000" y="4813300"/>
          <p14:tracePt t="38576" x="2425700" y="4787900"/>
          <p14:tracePt t="38593" x="2432050" y="4787900"/>
          <p14:tracePt t="38922" x="2432050" y="4781550"/>
          <p14:tracePt t="40498" x="2432050" y="4775200"/>
          <p14:tracePt t="41378" x="2425700" y="4775200"/>
          <p14:tracePt t="41390" x="2419350" y="4775200"/>
          <p14:tracePt t="41442" x="2413000" y="4775200"/>
          <p14:tracePt t="41473" x="2406650" y="4775200"/>
          <p14:tracePt t="41486" x="2406650" y="4781550"/>
          <p14:tracePt t="41611" x="2400300" y="4781550"/>
          <p14:tracePt t="41623" x="2400300" y="4787900"/>
          <p14:tracePt t="42007" x="2393950" y="4787900"/>
          <p14:tracePt t="42016" x="2387600" y="4794250"/>
          <p14:tracePt t="42025" x="2381250" y="4794250"/>
          <p14:tracePt t="42058" x="2381250" y="4806950"/>
          <p14:tracePt t="42091" x="2381250" y="4813300"/>
          <p14:tracePt t="42109" x="2381250" y="4826000"/>
          <p14:tracePt t="42141" x="2381250" y="4838700"/>
          <p14:tracePt t="42158" x="2381250" y="4857750"/>
          <p14:tracePt t="42175" x="2381250" y="4883150"/>
          <p14:tracePt t="42191" x="2387600" y="4908550"/>
          <p14:tracePt t="42208" x="2400300" y="4933950"/>
          <p14:tracePt t="42225" x="2419350" y="4953000"/>
          <p14:tracePt t="42231" x="2425700" y="4959350"/>
          <p14:tracePt t="42241" x="2444750" y="4978400"/>
          <p14:tracePt t="42258" x="2470150" y="4997450"/>
          <p14:tracePt t="42275" x="2495550" y="5016500"/>
          <p14:tracePt t="42291" x="2533650" y="5048250"/>
          <p14:tracePt t="42309" x="2603500" y="5099050"/>
          <p14:tracePt t="42325" x="2667000" y="5137150"/>
          <p14:tracePt t="42341" x="2743200" y="5187950"/>
          <p14:tracePt t="42358" x="2838450" y="5245100"/>
          <p14:tracePt t="42374" x="2933700" y="5308600"/>
          <p14:tracePt t="42391" x="3035300" y="5384800"/>
          <p14:tracePt t="42409" x="3143250" y="5467350"/>
          <p14:tracePt t="42425" x="3238500" y="5530850"/>
          <p14:tracePt t="42441" x="3321050" y="5581650"/>
          <p14:tracePt t="42458" x="3397250" y="5638800"/>
          <p14:tracePt t="42475" x="3498850" y="5695950"/>
          <p14:tracePt t="42491" x="3594100" y="5753100"/>
          <p14:tracePt t="42509" x="3714750" y="5810250"/>
          <p14:tracePt t="42525" x="3803650" y="5848350"/>
          <p14:tracePt t="42541" x="3898900" y="5886450"/>
          <p14:tracePt t="42558" x="3981450" y="5924550"/>
          <p14:tracePt t="42574" x="4070350" y="5962650"/>
          <p14:tracePt t="42591" x="4146550" y="5988050"/>
          <p14:tracePt t="42609" x="4254500" y="6019800"/>
          <p14:tracePt t="42625" x="4337050" y="6045200"/>
          <p14:tracePt t="42641" x="4445000" y="6070600"/>
          <p14:tracePt t="42659" x="4559300" y="6083300"/>
          <p14:tracePt t="42674" x="4699000" y="6108700"/>
          <p14:tracePt t="42691" x="4845050" y="6134100"/>
          <p14:tracePt t="42709" x="5010150" y="6159500"/>
          <p14:tracePt t="42711" x="5048250" y="6165850"/>
          <p14:tracePt t="42725" x="5213350" y="6172200"/>
          <p14:tracePt t="42729" x="5251450" y="6172200"/>
          <p14:tracePt t="42741" x="5353050" y="6172200"/>
          <p14:tracePt t="42758" x="5511800" y="6172200"/>
          <p14:tracePt t="42774" x="5683250" y="6172200"/>
          <p14:tracePt t="42791" x="5861050" y="6172200"/>
          <p14:tracePt t="42808" x="6019800" y="6172200"/>
          <p14:tracePt t="42825" x="6235700" y="6165850"/>
          <p14:tracePt t="42842" x="6407150" y="6140450"/>
          <p14:tracePt t="42858" x="6572250" y="6115050"/>
          <p14:tracePt t="42874" x="6711950" y="6070600"/>
          <p14:tracePt t="42891" x="6826250" y="6032500"/>
          <p14:tracePt t="42908" x="6921500" y="5962650"/>
          <p14:tracePt t="42925" x="7042150" y="5886450"/>
          <p14:tracePt t="42941" x="7073900" y="5848350"/>
          <p14:tracePt t="42958" x="7099300" y="5822950"/>
          <p14:tracePt t="42974" x="7118350" y="5791200"/>
          <p14:tracePt t="42991" x="7137400" y="5746750"/>
          <p14:tracePt t="43008" x="7162800" y="5708650"/>
          <p14:tracePt t="43025" x="7194550" y="5670550"/>
          <p14:tracePt t="43041" x="7219950" y="5632450"/>
          <p14:tracePt t="43058" x="7245350" y="5588000"/>
          <p14:tracePt t="43075" x="7270750" y="5549900"/>
          <p14:tracePt t="43091" x="7283450" y="5511800"/>
          <p14:tracePt t="43108" x="7302500" y="5461000"/>
          <p14:tracePt t="43111" x="7302500" y="5454650"/>
          <p14:tracePt t="43125" x="7321550" y="5422900"/>
          <p14:tracePt t="43141" x="7340600" y="5378450"/>
          <p14:tracePt t="43158" x="7353300" y="5346700"/>
          <p14:tracePt t="43174" x="7366000" y="5302250"/>
          <p14:tracePt t="43191" x="7378700" y="5257800"/>
          <p14:tracePt t="43208" x="7391400" y="5213350"/>
          <p14:tracePt t="43225" x="7410450" y="5143500"/>
          <p14:tracePt t="43241" x="7423150" y="5092700"/>
          <p14:tracePt t="43258" x="7435850" y="5067300"/>
          <p14:tracePt t="43274" x="7448550" y="5029200"/>
          <p14:tracePt t="43291" x="7454900" y="5010150"/>
          <p14:tracePt t="43308" x="7461250" y="4991100"/>
          <p14:tracePt t="43324" x="7467600" y="4953000"/>
          <p14:tracePt t="43341" x="7473950" y="4914900"/>
          <p14:tracePt t="43358" x="7480300" y="4876800"/>
          <p14:tracePt t="43374" x="7486650" y="4851400"/>
          <p14:tracePt t="43391" x="7486650" y="4819650"/>
          <p14:tracePt t="43408" x="7493000" y="4800600"/>
          <p14:tracePt t="43425" x="7505700" y="4775200"/>
          <p14:tracePt t="43441" x="7512050" y="4756150"/>
          <p14:tracePt t="43458" x="7518400" y="4730750"/>
          <p14:tracePt t="43474" x="7518400" y="4705350"/>
          <p14:tracePt t="43491" x="7518400" y="4679950"/>
          <p14:tracePt t="43508" x="7518400" y="4660900"/>
          <p14:tracePt t="43525" x="7518400" y="4641850"/>
          <p14:tracePt t="43541" x="7518400" y="4629150"/>
          <p14:tracePt t="43557" x="7518400" y="4622800"/>
          <p14:tracePt t="43574" x="7518400" y="4616450"/>
          <p14:tracePt t="43619" x="7518400" y="4610100"/>
          <p14:tracePt t="43628" x="7518400" y="4603750"/>
          <p14:tracePt t="43676" x="7518400" y="4597400"/>
          <p14:tracePt t="43708" x="7518400" y="4591050"/>
          <p14:tracePt t="43738" x="7518400" y="4584700"/>
          <p14:tracePt t="43748" x="7518400" y="4578350"/>
          <p14:tracePt t="43760" x="7518400" y="4572000"/>
          <p14:tracePt t="43783" x="7518400" y="4565650"/>
          <p14:tracePt t="43791" x="7518400" y="4559300"/>
          <p14:tracePt t="43815" x="7518400" y="4552950"/>
          <p14:tracePt t="43835" x="7518400" y="4546600"/>
          <p14:tracePt t="43841" x="7518400" y="4540250"/>
          <p14:tracePt t="43857" x="7518400" y="4527550"/>
          <p14:tracePt t="43874" x="7518400" y="4508500"/>
          <p14:tracePt t="43891" x="7518400" y="4495800"/>
          <p14:tracePt t="43907" x="7518400" y="4476750"/>
          <p14:tracePt t="43925" x="7524750" y="4457700"/>
          <p14:tracePt t="43941" x="7524750" y="4445000"/>
          <p14:tracePt t="43958" x="7531100" y="4425950"/>
          <p14:tracePt t="43974" x="7537450" y="4413250"/>
          <p14:tracePt t="43991" x="7550150" y="4394200"/>
          <p14:tracePt t="44007" x="7550150" y="4381500"/>
          <p14:tracePt t="44024" x="7556500" y="4368800"/>
          <p14:tracePt t="44041" x="7562850" y="4362450"/>
          <p14:tracePt t="44057" x="7569200" y="4362450"/>
          <p14:tracePt t="44093" x="7569200" y="4356100"/>
          <p14:tracePt t="44107" x="7575550" y="4349750"/>
          <p14:tracePt t="44124" x="7588250" y="4337050"/>
          <p14:tracePt t="44141" x="7600950" y="4324350"/>
          <p14:tracePt t="44157" x="7613650" y="4318000"/>
          <p14:tracePt t="44174" x="7626350" y="4305300"/>
          <p14:tracePt t="44191" x="7632700" y="4305300"/>
          <p14:tracePt t="44304" x="7639050" y="4305300"/>
          <p14:tracePt t="44321" x="7645400" y="4305300"/>
          <p14:tracePt t="44331" x="7651750" y="4305300"/>
          <p14:tracePt t="44341" x="7658100" y="4305300"/>
          <p14:tracePt t="44357" x="7664450" y="4298950"/>
          <p14:tracePt t="44374" x="7683500" y="4292600"/>
          <p14:tracePt t="44391" x="7696200" y="4286250"/>
          <p14:tracePt t="44407" x="7708900" y="4279900"/>
          <p14:tracePt t="44424" x="7721600" y="4273550"/>
          <p14:tracePt t="44441" x="7734300" y="4273550"/>
          <p14:tracePt t="44457" x="7740650" y="4273550"/>
          <p14:tracePt t="44474" x="7753350" y="4260850"/>
          <p14:tracePt t="44491" x="7753350" y="4254500"/>
          <p14:tracePt t="44507" x="7772400" y="4254500"/>
          <p14:tracePt t="44525" x="7785100" y="4248150"/>
          <p14:tracePt t="44541" x="7791450" y="4248150"/>
          <p14:tracePt t="44557" x="7804150" y="4241800"/>
          <p14:tracePt t="44590" x="7816850" y="4235450"/>
          <p14:tracePt t="44628" x="7816850" y="4229100"/>
          <p14:tracePt t="44664" x="7816850" y="4222750"/>
          <p14:tracePt t="44676" x="7823200" y="4222750"/>
          <p14:tracePt t="44692" x="7829550" y="4222750"/>
          <p14:tracePt t="44700" x="7835900" y="4222750"/>
          <p14:tracePt t="44716" x="7842250" y="4216400"/>
          <p14:tracePt t="44728" x="7848600" y="4210050"/>
          <p14:tracePt t="44760" x="7854950" y="4210050"/>
          <p14:tracePt t="45203" x="7861300" y="4210050"/>
          <p14:tracePt t="45259" x="7854950" y="4210050"/>
          <p14:tracePt t="45280" x="7848600" y="4210050"/>
          <p14:tracePt t="45285" x="7842250" y="4210050"/>
          <p14:tracePt t="45307" x="7835900" y="4210050"/>
          <p14:tracePt t="45316" x="7829550" y="4210050"/>
          <p14:tracePt t="45328" x="7823200" y="4210050"/>
          <p14:tracePt t="45345" x="7816850" y="4216400"/>
          <p14:tracePt t="45374" x="7810500" y="4216400"/>
          <p14:tracePt t="45390" x="7810500" y="4229100"/>
          <p14:tracePt t="45407" x="7810500" y="4235450"/>
          <p14:tracePt t="45424" x="7797800" y="4235450"/>
          <p14:tracePt t="45440" x="7791450" y="4241800"/>
          <p14:tracePt t="45457" x="7791450" y="4248150"/>
          <p14:tracePt t="45474" x="7778750" y="4254500"/>
          <p14:tracePt t="45490" x="7772400" y="4260850"/>
          <p14:tracePt t="45507" x="7759700" y="4267200"/>
          <p14:tracePt t="45541" x="7753350" y="4273550"/>
          <p14:tracePt t="45580" x="7753350" y="4279900"/>
          <p14:tracePt t="45628" x="7753350" y="4286250"/>
          <p14:tracePt t="45636" x="7753350" y="4292600"/>
          <p14:tracePt t="45644" x="7753350" y="4298950"/>
          <p14:tracePt t="45660" x="7753350" y="4305300"/>
          <p14:tracePt t="45676" x="7753350" y="4311650"/>
          <p14:tracePt t="45690" x="7772400" y="4311650"/>
          <p14:tracePt t="45707" x="7785100" y="4324350"/>
          <p14:tracePt t="45724" x="7791450" y="4330700"/>
          <p14:tracePt t="45741" x="7816850" y="4330700"/>
          <p14:tracePt t="45757" x="7829550" y="4330700"/>
          <p14:tracePt t="45774" x="7848600" y="4330700"/>
          <p14:tracePt t="45790" x="7867650" y="4330700"/>
          <p14:tracePt t="45807" x="7880350" y="4330700"/>
          <p14:tracePt t="45823" x="7905750" y="4330700"/>
          <p14:tracePt t="45841" x="7937500" y="4330700"/>
          <p14:tracePt t="45857" x="7975600" y="4330700"/>
          <p14:tracePt t="45873" x="8020050" y="4330700"/>
          <p14:tracePt t="45890" x="8070850" y="4330700"/>
          <p14:tracePt t="45907" x="8102600" y="4330700"/>
          <p14:tracePt t="45923" x="8128000" y="4330700"/>
          <p14:tracePt t="45940" x="8147050" y="4330700"/>
          <p14:tracePt t="45957" x="8159750" y="4330700"/>
          <p14:tracePt t="45973" x="8159750" y="4324350"/>
          <p14:tracePt t="45990" x="8172450" y="4324350"/>
          <p14:tracePt t="46007" x="8178800" y="4318000"/>
          <p14:tracePt t="46022" x="8185150" y="4305300"/>
          <p14:tracePt t="46039" x="8191500" y="4286250"/>
          <p14:tracePt t="46056" x="8197850" y="4267200"/>
          <p14:tracePt t="46058" x="8204200" y="4254500"/>
          <p14:tracePt t="46072" x="8204200" y="4235450"/>
          <p14:tracePt t="46089" x="8210550" y="4210050"/>
          <p14:tracePt t="46106" x="8210550" y="4197350"/>
          <p14:tracePt t="46123" x="8210550" y="4184650"/>
          <p14:tracePt t="46141" x="8210550" y="4165600"/>
          <p14:tracePt t="46157" x="8210550" y="4159250"/>
          <p14:tracePt t="46173" x="8210550" y="4146550"/>
          <p14:tracePt t="46190" x="8210550" y="4127500"/>
          <p14:tracePt t="46207" x="8210550" y="4114800"/>
          <p14:tracePt t="46223" x="8210550" y="4089400"/>
          <p14:tracePt t="46241" x="8210550" y="4070350"/>
          <p14:tracePt t="46257" x="8210550" y="4044950"/>
          <p14:tracePt t="46264" x="8210550" y="4038600"/>
          <p14:tracePt t="46273" x="8210550" y="4025900"/>
          <p14:tracePt t="46290" x="8210550" y="4013200"/>
          <p14:tracePt t="46307" x="8210550" y="4006850"/>
          <p14:tracePt t="46323" x="8197850" y="3987800"/>
          <p14:tracePt t="46341" x="8191500" y="3962400"/>
          <p14:tracePt t="46357" x="8178800" y="3949700"/>
          <p14:tracePt t="46373" x="8172450" y="3943350"/>
          <p14:tracePt t="46390" x="8166100" y="3943350"/>
          <p14:tracePt t="46407" x="8159750" y="3943350"/>
          <p14:tracePt t="46423" x="8153400" y="3937000"/>
          <p14:tracePt t="46441" x="8153400" y="3930650"/>
          <p14:tracePt t="46457" x="8140700" y="3930650"/>
          <p14:tracePt t="46474" x="8134350" y="3930650"/>
          <p14:tracePt t="46507" x="8121650" y="3924300"/>
          <p14:tracePt t="46523" x="8102600" y="3911600"/>
          <p14:tracePt t="46557" x="8089900" y="3898900"/>
          <p14:tracePt t="46573" x="8070850" y="3886200"/>
          <p14:tracePt t="46590" x="8058150" y="3873500"/>
          <p14:tracePt t="46607" x="8058150" y="3867150"/>
          <p14:tracePt t="46623" x="8051800" y="3848100"/>
          <p14:tracePt t="46640" x="8045450" y="3848100"/>
          <p14:tracePt t="46673" x="8039100" y="3841750"/>
          <p14:tracePt t="46694" x="8039100" y="3835400"/>
          <p14:tracePt t="46707" x="8032750" y="3816350"/>
          <p14:tracePt t="46723" x="8026400" y="3790950"/>
          <p14:tracePt t="46740" x="8001000" y="3752850"/>
          <p14:tracePt t="46757" x="7981950" y="3721100"/>
          <p14:tracePt t="46773" x="7962900" y="3702050"/>
          <p14:tracePt t="46790" x="7950200" y="3695700"/>
          <p14:tracePt t="46806" x="7931150" y="3695700"/>
          <p14:tracePt t="46823" x="7918450" y="3695700"/>
          <p14:tracePt t="46840" x="7899400" y="3695700"/>
          <p14:tracePt t="46857" x="7874000" y="3695700"/>
          <p14:tracePt t="46873" x="7848600" y="3695700"/>
          <p14:tracePt t="46890" x="7835900" y="3695700"/>
          <p14:tracePt t="46906" x="7804150" y="3708400"/>
          <p14:tracePt t="46923" x="7766050" y="3740150"/>
          <p14:tracePt t="46941" x="7727950" y="3765550"/>
          <p14:tracePt t="46957" x="7708900" y="3803650"/>
          <p14:tracePt t="46973" x="7689850" y="3841750"/>
          <p14:tracePt t="46990" x="7683500" y="3867150"/>
          <p14:tracePt t="47006" x="7677150" y="3911600"/>
          <p14:tracePt t="47023" x="7677150" y="3943350"/>
          <p14:tracePt t="47040" x="7677150" y="3987800"/>
          <p14:tracePt t="47057" x="7677150" y="4019550"/>
          <p14:tracePt t="47073" x="7683500" y="4044950"/>
          <p14:tracePt t="47090" x="7702550" y="4064000"/>
          <p14:tracePt t="47105" x="7715250" y="4076700"/>
          <p14:tracePt t="47122" x="7727950" y="4083050"/>
          <p14:tracePt t="47139" x="7740650" y="4083050"/>
          <p14:tracePt t="47156" x="7759700" y="4083050"/>
          <p14:tracePt t="47172" x="7785100" y="4083050"/>
          <p14:tracePt t="47189" x="7797800" y="4083050"/>
          <p14:tracePt t="47205" x="7816850" y="4076700"/>
          <p14:tracePt t="47223" x="7829550" y="4070350"/>
          <p14:tracePt t="47240" x="7854950" y="4057650"/>
          <p14:tracePt t="47257" x="7880350" y="4025900"/>
          <p14:tracePt t="47273" x="7886700" y="4000500"/>
          <p14:tracePt t="47290" x="7905750" y="3962400"/>
          <p14:tracePt t="47306" x="7918450" y="3937000"/>
          <p14:tracePt t="47323" x="7918450" y="3898900"/>
          <p14:tracePt t="47340" x="7924800" y="3860800"/>
          <p14:tracePt t="47356" x="7924800" y="3790950"/>
          <p14:tracePt t="47373" x="7918450" y="3778250"/>
          <p14:tracePt t="47390" x="7905750" y="3759200"/>
          <p14:tracePt t="47406" x="7893050" y="3752850"/>
          <p14:tracePt t="47492" x="7886700" y="3752850"/>
          <p14:tracePt t="47508" x="7880350" y="3752850"/>
          <p14:tracePt t="47576" x="7874000" y="3752850"/>
          <p14:tracePt t="47612" x="7867650" y="3752850"/>
          <p14:tracePt t="47656" x="7861300" y="3752850"/>
          <p14:tracePt t="47668" x="7861300" y="3759200"/>
          <p14:tracePt t="48710" x="7861300" y="3765550"/>
          <p14:tracePt t="48738" x="7854950" y="3765550"/>
          <p14:tracePt t="48746" x="7848600" y="3771900"/>
          <p14:tracePt t="48762" x="7848600" y="3778250"/>
          <p14:tracePt t="48775" x="7848600" y="3784600"/>
          <p14:tracePt t="48806" x="7848600" y="3790950"/>
          <p14:tracePt t="48813" x="7842250" y="3797300"/>
          <p14:tracePt t="48824" x="7835900" y="3803650"/>
          <p14:tracePt t="48856" x="7829550" y="3816350"/>
          <p14:tracePt t="48872" x="7816850" y="3829050"/>
          <p14:tracePt t="48889" x="7816850" y="3835400"/>
          <p14:tracePt t="48907" x="7816850" y="3848100"/>
          <p14:tracePt t="48995" x="7810500" y="3848100"/>
          <p14:tracePt t="49003" x="7804150" y="3848100"/>
          <p14:tracePt t="49011" x="7804150" y="3854450"/>
          <p14:tracePt t="49051" x="7797800" y="3854450"/>
          <p14:tracePt t="49063" x="7797800" y="3860800"/>
          <p14:tracePt t="49083" x="7797800" y="3867150"/>
          <p14:tracePt t="49095" x="7791450" y="3867150"/>
          <p14:tracePt t="49104" x="7785100" y="3879850"/>
          <p14:tracePt t="49121" x="7766050" y="3892550"/>
          <p14:tracePt t="49137" x="7734300" y="3924300"/>
          <p14:tracePt t="49154" x="7702550" y="3956050"/>
          <p14:tracePt t="49171" x="7683500" y="3981450"/>
          <p14:tracePt t="49187" x="7658100" y="4000500"/>
          <p14:tracePt t="49204" x="7632700" y="4019550"/>
          <p14:tracePt t="49221" x="7620000" y="4038600"/>
          <p14:tracePt t="49237" x="7600950" y="4044950"/>
          <p14:tracePt t="49254" x="7588250" y="4057650"/>
          <p14:tracePt t="49271" x="7588250" y="4064000"/>
          <p14:tracePt t="49287" x="7575550" y="4070350"/>
          <p14:tracePt t="49304" x="7562850" y="4083050"/>
          <p14:tracePt t="49321" x="7537450" y="4089400"/>
          <p14:tracePt t="49324" x="7531100" y="4089400"/>
          <p14:tracePt t="49337" x="7499350" y="4102100"/>
          <p14:tracePt t="49354" x="7454900" y="4114800"/>
          <p14:tracePt t="49371" x="7416800" y="4127500"/>
          <p14:tracePt t="49387" x="7385050" y="4140200"/>
          <p14:tracePt t="49404" x="7372350" y="4140200"/>
          <p14:tracePt t="49421" x="7359650" y="4152900"/>
          <p14:tracePt t="49438" x="7334250" y="4159250"/>
          <p14:tracePt t="49454" x="7308850" y="4165600"/>
          <p14:tracePt t="49471" x="7283450" y="4165600"/>
          <p14:tracePt t="49487" x="7258050" y="4165600"/>
          <p14:tracePt t="49504" x="7207250" y="4171950"/>
          <p14:tracePt t="49521" x="7162800" y="4171950"/>
          <p14:tracePt t="49538" x="7092950" y="4178300"/>
          <p14:tracePt t="49555" x="7023100" y="4191000"/>
          <p14:tracePt t="49572" x="6972300" y="4197350"/>
          <p14:tracePt t="49588" x="6934200" y="4197350"/>
          <p14:tracePt t="49606" x="6915150" y="4210050"/>
          <p14:tracePt t="49623" x="6896100" y="4210050"/>
          <p14:tracePt t="49639" x="6883400" y="4210050"/>
          <p14:tracePt t="49655" x="6870700" y="4210050"/>
          <p14:tracePt t="49672" x="6864350" y="4210050"/>
          <p14:tracePt t="49689" x="6858000" y="4210050"/>
          <p14:tracePt t="49705" x="6845300" y="4210050"/>
          <p14:tracePt t="49723" x="6832600" y="4210050"/>
          <p14:tracePt t="49739" x="6826250" y="4210050"/>
          <p14:tracePt t="49755" x="6819900" y="4210050"/>
          <p14:tracePt t="49772" x="6813550" y="4210050"/>
          <p14:tracePt t="49789" x="6794500" y="4210050"/>
          <p14:tracePt t="49805" x="6775450" y="4210050"/>
          <p14:tracePt t="49823" x="6756400" y="4203700"/>
          <p14:tracePt t="49828" x="6743700" y="4203700"/>
          <p14:tracePt t="49839" x="6731000" y="4203700"/>
          <p14:tracePt t="49855" x="6718300" y="4203700"/>
          <p14:tracePt t="49872" x="6711950" y="4203700"/>
          <p14:tracePt t="49889" x="6705600" y="4203700"/>
          <p14:tracePt t="49905" x="6692900" y="4203700"/>
          <p14:tracePt t="49923" x="6667500" y="4203700"/>
          <p14:tracePt t="49939" x="6642100" y="4191000"/>
          <p14:tracePt t="49955" x="6610350" y="4191000"/>
          <p14:tracePt t="49972" x="6578600" y="4191000"/>
          <p14:tracePt t="49989" x="6540500" y="4191000"/>
          <p14:tracePt t="50005" x="6508750" y="4191000"/>
          <p14:tracePt t="50023" x="6477000" y="4191000"/>
          <p14:tracePt t="50039" x="6445250" y="4191000"/>
          <p14:tracePt t="50055" x="6419850" y="4191000"/>
          <p14:tracePt t="50072" x="6394450" y="4191000"/>
          <p14:tracePt t="50089" x="6375400" y="4191000"/>
          <p14:tracePt t="50105" x="6369050" y="4191000"/>
          <p14:tracePt t="50123" x="6362700" y="4191000"/>
          <p14:tracePt t="50155" x="6343650" y="4184650"/>
          <p14:tracePt t="50172" x="6330950" y="4178300"/>
          <p14:tracePt t="50189" x="6299200" y="4165600"/>
          <p14:tracePt t="50205" x="6273800" y="4165600"/>
          <p14:tracePt t="50222" x="6254750" y="4159250"/>
          <p14:tracePt t="50239" x="6242050" y="4159250"/>
          <p14:tracePt t="50255" x="6223000" y="4152900"/>
          <p14:tracePt t="50272" x="6197600" y="4146550"/>
          <p14:tracePt t="50289" x="6172200" y="4140200"/>
          <p14:tracePt t="50305" x="6146800" y="4133850"/>
          <p14:tracePt t="50322" x="6121400" y="4114800"/>
          <p14:tracePt t="50339" x="6096000" y="4095750"/>
          <p14:tracePt t="50342" x="6083300" y="4089400"/>
          <p14:tracePt t="50355" x="6051550" y="4057650"/>
          <p14:tracePt t="50371" x="5994400" y="4006850"/>
          <p14:tracePt t="50388" x="5924550" y="3937000"/>
          <p14:tracePt t="50405" x="5816600" y="3854450"/>
          <p14:tracePt t="50422" x="5727700" y="3759200"/>
          <p14:tracePt t="50425" x="5702300" y="3740150"/>
          <p14:tracePt t="50439" x="5619750" y="3663950"/>
          <p14:tracePt t="50455" x="5543550" y="3587750"/>
          <p14:tracePt t="50472" x="5480050" y="3530600"/>
          <p14:tracePt t="50488" x="5422900" y="3473450"/>
          <p14:tracePt t="50505" x="5397500" y="3435350"/>
          <p14:tracePt t="50523" x="5372100" y="3371850"/>
          <p14:tracePt t="50539" x="5359400" y="3340100"/>
          <p14:tracePt t="50555" x="5346700" y="3295650"/>
          <p14:tracePt t="50572" x="5334000" y="3244850"/>
          <p14:tracePt t="50589" x="5314950" y="3181350"/>
          <p14:tracePt t="50605" x="5283200" y="3098800"/>
          <p14:tracePt t="50623" x="5238750" y="3009900"/>
          <p14:tracePt t="50639" x="5213350" y="2940050"/>
          <p14:tracePt t="50655" x="5181600" y="2870200"/>
          <p14:tracePt t="50672" x="5149850" y="2806700"/>
          <p14:tracePt t="50688" x="5124450" y="2755900"/>
          <p14:tracePt t="50705" x="5111750" y="2717800"/>
          <p14:tracePt t="50722" x="5111750" y="2679700"/>
          <p14:tracePt t="50739" x="5111750" y="2635250"/>
          <p14:tracePt t="50755" x="5111750" y="2597150"/>
          <p14:tracePt t="50772" x="5111750" y="2559050"/>
          <p14:tracePt t="50788" x="5111750" y="2520950"/>
          <p14:tracePt t="50805" x="5111750" y="2476500"/>
          <p14:tracePt t="50823" x="5111750" y="2432050"/>
          <p14:tracePt t="50839" x="5111750" y="2413000"/>
          <p14:tracePt t="50855" x="5111750" y="2400300"/>
          <p14:tracePt t="50902" x="5111750" y="2393950"/>
          <p14:tracePt t="50911" x="5105400" y="2387600"/>
          <p14:tracePt t="51106" x="5105400" y="2381250"/>
          <p14:tracePt t="51127" x="5105400" y="2368550"/>
          <p14:tracePt t="51139" x="5105400" y="2355850"/>
          <p14:tracePt t="51155" x="5105400" y="2336800"/>
          <p14:tracePt t="51172" x="5105400" y="2317750"/>
          <p14:tracePt t="51188" x="5105400" y="2305050"/>
          <p14:tracePt t="51205" x="5105400" y="2279650"/>
          <p14:tracePt t="51222" x="5105400" y="2260600"/>
          <p14:tracePt t="51239" x="5105400" y="2235200"/>
          <p14:tracePt t="51255" x="5099050" y="2222500"/>
          <p14:tracePt t="51272" x="5092700" y="2222500"/>
          <p14:tracePt t="51288" x="5092700" y="2209800"/>
          <p14:tracePt t="51305" x="5092700" y="2203450"/>
          <p14:tracePt t="51486" x="5086350" y="2203450"/>
          <p14:tracePt t="51505" x="5086350" y="2216150"/>
          <p14:tracePt t="51514" x="5086350" y="2222500"/>
          <p14:tracePt t="51521" x="5086350" y="2235200"/>
          <p14:tracePt t="51538" x="5086350" y="2266950"/>
          <p14:tracePt t="51555" x="5086350" y="2298700"/>
          <p14:tracePt t="51572" x="5086350" y="2324100"/>
          <p14:tracePt t="51588" x="5086350" y="2336800"/>
          <p14:tracePt t="51605" x="5086350" y="2362200"/>
          <p14:tracePt t="51622" x="5086350" y="2387600"/>
          <p14:tracePt t="51639" x="5092700" y="2413000"/>
          <p14:tracePt t="51655" x="5092700" y="2438400"/>
          <p14:tracePt t="51672" x="5092700" y="2457450"/>
          <p14:tracePt t="51688" x="5099050" y="2482850"/>
          <p14:tracePt t="51705" x="5099050" y="2508250"/>
          <p14:tracePt t="51722" x="5099050" y="2527300"/>
          <p14:tracePt t="51738" x="5105400" y="2565400"/>
          <p14:tracePt t="51755" x="5111750" y="2584450"/>
          <p14:tracePt t="51771" x="5118100" y="2609850"/>
          <p14:tracePt t="51788" x="5118100" y="2628900"/>
          <p14:tracePt t="51805" x="5118100" y="2647950"/>
          <p14:tracePt t="51821" x="5118100" y="2660650"/>
          <p14:tracePt t="51838" x="5118100" y="2686050"/>
          <p14:tracePt t="51855" x="5118100" y="2705100"/>
          <p14:tracePt t="51861" x="5118100" y="2711450"/>
          <p14:tracePt t="51875" x="5118100" y="2724150"/>
          <p14:tracePt t="51888" x="5118100" y="2736850"/>
          <p14:tracePt t="51905" x="5124450" y="2749550"/>
          <p14:tracePt t="51921" x="5124450" y="2774950"/>
          <p14:tracePt t="51939" x="5130800" y="2794000"/>
          <p14:tracePt t="51955" x="5130800" y="2806700"/>
          <p14:tracePt t="51971" x="5137150" y="2832100"/>
          <p14:tracePt t="51988" x="5137150" y="2851150"/>
          <p14:tracePt t="52005" x="5143500" y="2876550"/>
          <p14:tracePt t="52021" x="5143500" y="2889250"/>
          <p14:tracePt t="52039" x="5149850" y="2921000"/>
          <p14:tracePt t="52055" x="5156200" y="2940050"/>
          <p14:tracePt t="52072" x="5156200" y="2959100"/>
          <p14:tracePt t="52088" x="5156200" y="2978150"/>
          <p14:tracePt t="52105" x="5156200" y="3003550"/>
          <p14:tracePt t="52121" x="5156200" y="3022600"/>
          <p14:tracePt t="52138" x="5162550" y="3048000"/>
          <p14:tracePt t="52155" x="5162550" y="3067050"/>
          <p14:tracePt t="52171" x="5162550" y="3086100"/>
          <p14:tracePt t="52188" x="5162550" y="3098800"/>
          <p14:tracePt t="52205" x="5168900" y="3117850"/>
          <p14:tracePt t="52221" x="5175250" y="3136900"/>
          <p14:tracePt t="52239" x="5181600" y="3149600"/>
          <p14:tracePt t="52255" x="5181600" y="3168650"/>
          <p14:tracePt t="52272" x="5181600" y="3187700"/>
          <p14:tracePt t="52288" x="5181600" y="3200400"/>
          <p14:tracePt t="52305" x="5181600" y="3225800"/>
          <p14:tracePt t="52321" x="5181600" y="3251200"/>
          <p14:tracePt t="52339" x="5181600" y="3270250"/>
          <p14:tracePt t="52355" x="5181600" y="3282950"/>
          <p14:tracePt t="52371" x="5187950" y="3295650"/>
          <p14:tracePt t="52390" x="5187950" y="3302000"/>
          <p14:tracePt t="52405" x="5187950" y="3308350"/>
          <p14:tracePt t="52421" x="5187950" y="3321050"/>
          <p14:tracePt t="52438" x="5194300" y="3327400"/>
          <p14:tracePt t="52471" x="5194300" y="3340100"/>
          <p14:tracePt t="52487" x="5194300" y="3346450"/>
          <p14:tracePt t="52503" x="5194300" y="3352800"/>
          <p14:tracePt t="52520" x="5194300" y="3359150"/>
          <p14:tracePt t="52536" x="5194300" y="3371850"/>
          <p14:tracePt t="52553" x="5194300" y="3378200"/>
          <p14:tracePt t="52596" x="5194300" y="3384550"/>
          <p14:tracePt t="52604" x="5194300" y="3390900"/>
          <p14:tracePt t="52620" x="5200650" y="3390900"/>
          <p14:tracePt t="52640" x="5200650" y="3397250"/>
          <p14:tracePt t="52656" x="5200650" y="3403600"/>
          <p14:tracePt t="52670" x="5200650" y="3409950"/>
          <p14:tracePt t="52687" x="5200650" y="3416300"/>
          <p14:tracePt t="52703" x="5200650" y="3422650"/>
          <p14:tracePt t="52731" x="5200650" y="3429000"/>
          <p14:tracePt t="52741" x="5200650" y="3435350"/>
          <p14:tracePt t="52759" x="5200650" y="3441700"/>
          <p14:tracePt t="52782" x="5200650" y="3448050"/>
          <p14:tracePt t="52790" x="5200650" y="3454400"/>
          <p14:tracePt t="52807" x="5200650" y="3460750"/>
          <p14:tracePt t="52821" x="5200650" y="3467100"/>
          <p14:tracePt t="52921" x="5200650" y="3473450"/>
          <p14:tracePt t="52934" x="5200650" y="3479800"/>
          <p14:tracePt t="52942" x="5200650" y="3486150"/>
          <p14:tracePt t="52958" x="5200650" y="3492500"/>
          <p14:tracePt t="52971" x="5200650" y="3505200"/>
          <p14:tracePt t="52988" x="5200650" y="3517900"/>
          <p14:tracePt t="53004" x="5200650" y="3530600"/>
          <p14:tracePt t="53021" x="5200650" y="3536950"/>
          <p14:tracePt t="53038" x="5200650" y="3549650"/>
          <p14:tracePt t="53055" x="5200650" y="3568700"/>
          <p14:tracePt t="53071" x="5200650" y="3581400"/>
          <p14:tracePt t="53088" x="5200650" y="3600450"/>
          <p14:tracePt t="53104" x="5200650" y="3619500"/>
          <p14:tracePt t="53121" x="5200650" y="3644900"/>
          <p14:tracePt t="53138" x="5200650" y="3670300"/>
          <p14:tracePt t="53155" x="5200650" y="3708400"/>
          <p14:tracePt t="53171" x="5200650" y="3740150"/>
          <p14:tracePt t="53188" x="5200650" y="3759200"/>
          <p14:tracePt t="53204" x="5200650" y="3784600"/>
          <p14:tracePt t="53221" x="5200650" y="3803650"/>
          <p14:tracePt t="53238" x="5200650" y="3822700"/>
          <p14:tracePt t="53254" x="5200650" y="3829050"/>
          <p14:tracePt t="53271" x="5200650" y="3835400"/>
          <p14:tracePt t="53288" x="5200650" y="3848100"/>
          <p14:tracePt t="53304" x="5200650" y="3854450"/>
          <p14:tracePt t="53321" x="5200650" y="3867150"/>
          <p14:tracePt t="53338" x="5200650" y="3873500"/>
          <p14:tracePt t="53355" x="5200650" y="3892550"/>
          <p14:tracePt t="53371" x="5200650" y="3905250"/>
          <p14:tracePt t="53388" x="5200650" y="3917950"/>
          <p14:tracePt t="53404" x="5200650" y="3924300"/>
          <p14:tracePt t="53421" x="5200650" y="3937000"/>
          <p14:tracePt t="53438" x="5200650" y="3949700"/>
          <p14:tracePt t="53455" x="5200650" y="3968750"/>
          <p14:tracePt t="53471" x="5200650" y="3987800"/>
          <p14:tracePt t="53488" x="5200650" y="4000500"/>
          <p14:tracePt t="53504" x="5200650" y="4006850"/>
          <p14:tracePt t="53521" x="5200650" y="4013200"/>
          <p14:tracePt t="53537" x="5200650" y="4025900"/>
          <p14:tracePt t="53553" x="5200650" y="4038600"/>
          <p14:tracePt t="53570" x="5200650" y="4051300"/>
          <p14:tracePt t="53587" x="5200650" y="4064000"/>
          <p14:tracePt t="53603" x="5200650" y="4083050"/>
          <p14:tracePt t="53621" x="5200650" y="4102100"/>
          <p14:tracePt t="53638" x="5200650" y="4121150"/>
          <p14:tracePt t="53655" x="5200650" y="4133850"/>
          <p14:tracePt t="53671" x="5200650" y="4152900"/>
          <p14:tracePt t="53688" x="5200650" y="4171950"/>
          <p14:tracePt t="53705" x="5200650" y="4191000"/>
          <p14:tracePt t="53721" x="5200650" y="4210050"/>
          <p14:tracePt t="53738" x="5200650" y="4222750"/>
          <p14:tracePt t="53755" x="5200650" y="4241800"/>
          <p14:tracePt t="53771" x="5200650" y="4254500"/>
          <p14:tracePt t="53787" x="5200650" y="4267200"/>
          <p14:tracePt t="53804" x="5200650" y="4279900"/>
          <p14:tracePt t="53821" x="5200650" y="4286250"/>
          <p14:tracePt t="53837" x="5200650" y="4305300"/>
          <p14:tracePt t="53855" x="5200650" y="4324350"/>
          <p14:tracePt t="53871" x="5200650" y="4337050"/>
          <p14:tracePt t="53877" x="5200650" y="4343400"/>
          <p14:tracePt t="53888" x="5200650" y="4356100"/>
          <p14:tracePt t="53904" x="5200650" y="4368800"/>
          <p14:tracePt t="53921" x="5200650" y="4394200"/>
          <p14:tracePt t="53937" x="5200650" y="4413250"/>
          <p14:tracePt t="53954" x="5200650" y="4432300"/>
          <p14:tracePt t="53971" x="5200650" y="4451350"/>
          <p14:tracePt t="53987" x="5200650" y="4464050"/>
          <p14:tracePt t="54004" x="5200650" y="4483100"/>
          <p14:tracePt t="54021" x="5194300" y="4495800"/>
          <p14:tracePt t="54037" x="5194300" y="4502150"/>
          <p14:tracePt t="54054" x="5194300" y="4514850"/>
          <p14:tracePt t="54078" x="5194300" y="4521200"/>
          <p14:tracePt t="54087" x="5194300" y="4527550"/>
          <p14:tracePt t="54110" x="5194300" y="4533900"/>
          <p14:tracePt t="54121" x="5194300" y="4540250"/>
          <p14:tracePt t="54138" x="5194300" y="4546600"/>
          <p14:tracePt t="54154" x="5194300" y="4559300"/>
          <p14:tracePt t="54171" x="5194300" y="4578350"/>
          <p14:tracePt t="54188" x="5194300" y="4591050"/>
          <p14:tracePt t="54204" x="5194300" y="4603750"/>
          <p14:tracePt t="54221" x="5194300" y="4622800"/>
          <p14:tracePt t="54237" x="5194300" y="4629150"/>
          <p14:tracePt t="54255" x="5194300" y="4648200"/>
          <p14:tracePt t="54271" x="5194300" y="4667250"/>
          <p14:tracePt t="54287" x="5194300" y="4686300"/>
          <p14:tracePt t="54304" x="5194300" y="4711700"/>
          <p14:tracePt t="54320" x="5194300" y="4724400"/>
          <p14:tracePt t="54337" x="5194300" y="4737100"/>
          <p14:tracePt t="54354" x="5194300" y="4749800"/>
          <p14:tracePt t="54370" x="5194300" y="4762500"/>
          <p14:tracePt t="54376" x="5194300" y="4768850"/>
          <p14:tracePt t="54387" x="5194300" y="4775200"/>
          <p14:tracePt t="54404" x="5194300" y="4794250"/>
          <p14:tracePt t="54421" x="5194300" y="4800600"/>
          <p14:tracePt t="54437" x="5194300" y="4806950"/>
          <p14:tracePt t="54455" x="5194300" y="4819650"/>
          <p14:tracePt t="54471" x="5194300" y="4826000"/>
          <p14:tracePt t="54487" x="5194300" y="4845050"/>
          <p14:tracePt t="54504" x="5194300" y="4857750"/>
          <p14:tracePt t="54520" x="5194300" y="4876800"/>
          <p14:tracePt t="54537" x="5194300" y="4889500"/>
          <p14:tracePt t="54554" x="5194300" y="4895850"/>
          <p14:tracePt t="54571" x="5194300" y="4921250"/>
          <p14:tracePt t="54587" x="5187950" y="4940300"/>
          <p14:tracePt t="54604" x="5187950" y="4959350"/>
          <p14:tracePt t="54620" x="5187950" y="4984750"/>
          <p14:tracePt t="54637" x="5187950" y="5003800"/>
          <p14:tracePt t="54655" x="5187950" y="5029200"/>
          <p14:tracePt t="54671" x="5181600" y="5041900"/>
          <p14:tracePt t="54687" x="5181600" y="5054600"/>
          <p14:tracePt t="54704" x="5181600" y="5067300"/>
          <p14:tracePt t="54720" x="5181600" y="5086350"/>
          <p14:tracePt t="54737" x="5175250" y="5099050"/>
          <p14:tracePt t="54754" x="5175250" y="5118100"/>
          <p14:tracePt t="54757" x="5175250" y="5124450"/>
          <p14:tracePt t="54771" x="5175250" y="5137150"/>
          <p14:tracePt t="54787" x="5175250" y="5149850"/>
          <p14:tracePt t="54804" x="5175250" y="5162550"/>
          <p14:tracePt t="54820" x="5168900" y="5175250"/>
          <p14:tracePt t="54837" x="5168900" y="5194300"/>
          <p14:tracePt t="54854" x="5162550" y="5213350"/>
          <p14:tracePt t="54871" x="5162550" y="5226050"/>
          <p14:tracePt t="54887" x="5162550" y="5245100"/>
          <p14:tracePt t="54894" x="5162550" y="5251450"/>
          <p14:tracePt t="54904" x="5162550" y="5264150"/>
          <p14:tracePt t="54920" x="5156200" y="5289550"/>
          <p14:tracePt t="54937" x="5156200" y="5308600"/>
          <p14:tracePt t="54954" x="5156200" y="5340350"/>
          <p14:tracePt t="54971" x="5149850" y="5365750"/>
          <p14:tracePt t="54987" x="5149850" y="5384800"/>
          <p14:tracePt t="55004" x="5143500" y="5397500"/>
          <p14:tracePt t="55021" x="5143500" y="5410200"/>
          <p14:tracePt t="55037" x="5137150" y="5422900"/>
          <p14:tracePt t="55054" x="5137150" y="5441950"/>
          <p14:tracePt t="55071" x="5137150" y="5454650"/>
          <p14:tracePt t="55087" x="5137150" y="5461000"/>
          <p14:tracePt t="55104" x="5130800" y="5467350"/>
          <p14:tracePt t="55121" x="5130800" y="5473700"/>
          <p14:tracePt t="55178" x="5130800" y="5480050"/>
          <p14:tracePt t="55210" x="5130800" y="5486400"/>
          <p14:tracePt t="55230" x="5130800" y="5499100"/>
          <p14:tracePt t="55254" x="5130800" y="5505450"/>
          <p14:tracePt t="55271" x="5124450" y="5524500"/>
          <p14:tracePt t="55287" x="5124450" y="5537200"/>
          <p14:tracePt t="55304" x="5118100" y="5549900"/>
          <p14:tracePt t="55320" x="5111750" y="5562600"/>
          <p14:tracePt t="55337" x="5111750" y="5568950"/>
          <p14:tracePt t="55354" x="5111750" y="5581650"/>
          <p14:tracePt t="56871" x="5105400" y="5581650"/>
          <p14:tracePt t="57064" x="5105400" y="5575300"/>
          <p14:tracePt t="57076" x="5105400" y="5568950"/>
          <p14:tracePt t="57092" x="5105400" y="5562600"/>
          <p14:tracePt t="57099" x="5105400" y="5556250"/>
          <p14:tracePt t="57112" x="5105400" y="5549900"/>
          <p14:tracePt t="57120" x="5105400" y="5543550"/>
          <p14:tracePt t="57136" x="5105400" y="5530850"/>
          <p14:tracePt t="57153" x="5105400" y="5524500"/>
          <p14:tracePt t="57170" x="5105400" y="5511800"/>
          <p14:tracePt t="57186" x="5111750" y="5511800"/>
          <p14:tracePt t="57203" x="5111750" y="5505450"/>
          <p14:tracePt t="57220" x="5118100" y="5505450"/>
          <p14:tracePt t="57237" x="5118100" y="5499100"/>
          <p14:tracePt t="57270" x="5118100" y="5492750"/>
          <p14:tracePt t="57286" x="5124450" y="5492750"/>
          <p14:tracePt t="57303" x="5137150" y="5480050"/>
          <p14:tracePt t="57320" x="5149850" y="5473700"/>
          <p14:tracePt t="57337" x="5162550" y="5461000"/>
          <p14:tracePt t="57353" x="5168900" y="5461000"/>
          <p14:tracePt t="57370" x="5175250" y="5461000"/>
          <p14:tracePt t="57792" x="5175250" y="5454650"/>
          <p14:tracePt t="57800" x="5181600" y="5454650"/>
          <p14:tracePt t="57804" x="5181600" y="5448300"/>
          <p14:tracePt t="57819" x="5187950" y="5448300"/>
          <p14:tracePt t="57852" x="5194300" y="5448300"/>
          <p14:tracePt t="57867" x="5194300" y="5441950"/>
          <p14:tracePt t="57879" x="5200650" y="5441950"/>
          <p14:tracePt t="57888" x="5207000" y="5441950"/>
          <p14:tracePt t="57903" x="5232400" y="5435600"/>
          <p14:tracePt t="57919" x="5264150" y="5435600"/>
          <p14:tracePt t="57937" x="5314950" y="5422900"/>
          <p14:tracePt t="57953" x="5372100" y="5416550"/>
          <p14:tracePt t="57958" x="5391150" y="5410200"/>
          <p14:tracePt t="57969" x="5435600" y="5403850"/>
          <p14:tracePt t="57986" x="5492750" y="5384800"/>
          <p14:tracePt t="58003" x="5511800" y="5378450"/>
          <p14:tracePt t="58019" x="5530850" y="5378450"/>
          <p14:tracePt t="58036" x="5543550" y="5378450"/>
          <p14:tracePt t="58053" x="5556250" y="5372100"/>
          <p14:tracePt t="58069" x="5562600" y="5365750"/>
          <p14:tracePt t="58086" x="5575300" y="5365750"/>
          <p14:tracePt t="58103" x="5588000" y="5365750"/>
          <p14:tracePt t="58119" x="5600700" y="5365750"/>
          <p14:tracePt t="58136" x="5619750" y="5365750"/>
          <p14:tracePt t="58153" x="5638800" y="5365750"/>
          <p14:tracePt t="58169" x="5651500" y="5365750"/>
          <p14:tracePt t="58186" x="5676900" y="5365750"/>
          <p14:tracePt t="58203" x="5708650" y="5365750"/>
          <p14:tracePt t="58219" x="5727700" y="5365750"/>
          <p14:tracePt t="58236" x="5740400" y="5365750"/>
          <p14:tracePt t="58351" x="5746750" y="5365750"/>
          <p14:tracePt t="58360" x="5753100" y="5365750"/>
          <p14:tracePt t="58369" x="5765800" y="5365750"/>
          <p14:tracePt t="58386" x="5784850" y="5365750"/>
          <p14:tracePt t="58403" x="5791200" y="5365750"/>
          <p14:tracePt t="58419" x="5810250" y="5365750"/>
          <p14:tracePt t="58436" x="5822950" y="5365750"/>
          <p14:tracePt t="58453" x="5835650" y="5365750"/>
          <p14:tracePt t="58476" x="5842000" y="5365750"/>
          <p14:tracePt t="58486" x="5848350" y="5359400"/>
          <p14:tracePt t="58503" x="5861050" y="5353050"/>
          <p14:tracePt t="58519" x="5867400" y="5346700"/>
          <p14:tracePt t="58536" x="5867400" y="5340350"/>
          <p14:tracePt t="58553" x="5880100" y="5340350"/>
          <p14:tracePt t="59796" x="5886450" y="5340350"/>
          <p14:tracePt t="59802" x="5899150" y="5334000"/>
          <p14:tracePt t="59821" x="5905500" y="5327650"/>
          <p14:tracePt t="59835" x="5911850" y="5314950"/>
          <p14:tracePt t="59853" x="5924550" y="5314950"/>
          <p14:tracePt t="59869" x="5930900" y="5314950"/>
          <p14:tracePt t="59917" x="5937250" y="5308600"/>
          <p14:tracePt t="59922" x="5943600" y="5308600"/>
          <p14:tracePt t="59953" x="5962650" y="5308600"/>
          <p14:tracePt t="59969" x="5975350" y="5308600"/>
          <p14:tracePt t="59985" x="5994400" y="5308600"/>
          <p14:tracePt t="60002" x="6013450" y="5295900"/>
          <p14:tracePt t="60019" x="6045200" y="5295900"/>
          <p14:tracePt t="60035" x="6070600" y="5295900"/>
          <p14:tracePt t="60053" x="6096000" y="5289550"/>
          <p14:tracePt t="60069" x="6108700" y="5289550"/>
          <p14:tracePt t="60085" x="6121400" y="5289550"/>
          <p14:tracePt t="60102" x="6134100" y="5289550"/>
          <p14:tracePt t="60119" x="6159500" y="5289550"/>
          <p14:tracePt t="60135" x="6178550" y="5289550"/>
          <p14:tracePt t="60153" x="6191250" y="5289550"/>
          <p14:tracePt t="60169" x="6197600" y="5289550"/>
          <p14:tracePt t="60280" x="6203950" y="5289550"/>
          <p14:tracePt t="60289" x="6210300" y="5289550"/>
          <p14:tracePt t="60300" x="6216650" y="5289550"/>
          <p14:tracePt t="60308" x="6223000" y="5289550"/>
          <p14:tracePt t="60329" x="6235700" y="5289550"/>
          <p14:tracePt t="60335" x="6242050" y="5289550"/>
          <p14:tracePt t="60352" x="6254750" y="5289550"/>
          <p14:tracePt t="60369" x="6292850" y="5276850"/>
          <p14:tracePt t="60385" x="6311900" y="5264150"/>
          <p14:tracePt t="60402" x="6350000" y="5251450"/>
          <p14:tracePt t="60418" x="6381750" y="5238750"/>
          <p14:tracePt t="60435" x="6419850" y="5219700"/>
          <p14:tracePt t="60453" x="6457950" y="5207000"/>
          <p14:tracePt t="60469" x="6496050" y="5194300"/>
          <p14:tracePt t="60485" x="6553200" y="5181600"/>
          <p14:tracePt t="60493" x="6578600" y="5181600"/>
          <p14:tracePt t="60502" x="6610350" y="5175250"/>
          <p14:tracePt t="60519" x="6686550" y="5162550"/>
          <p14:tracePt t="60535" x="6750050" y="5156200"/>
          <p14:tracePt t="60553" x="6800850" y="5143500"/>
          <p14:tracePt t="60569" x="6845300" y="5137150"/>
          <p14:tracePt t="60585" x="6883400" y="5130800"/>
          <p14:tracePt t="60602" x="6908800" y="5124450"/>
          <p14:tracePt t="60618" x="6921500" y="5118100"/>
          <p14:tracePt t="60635" x="6934200" y="5118100"/>
          <p14:tracePt t="60652" x="6946900" y="5118100"/>
          <p14:tracePt t="60669" x="6972300" y="5118100"/>
          <p14:tracePt t="60685" x="6991350" y="5118100"/>
          <p14:tracePt t="60702" x="7029450" y="5118100"/>
          <p14:tracePt t="60718" x="7067550" y="5118100"/>
          <p14:tracePt t="60735" x="7105650" y="5118100"/>
          <p14:tracePt t="60753" x="7175500" y="5105400"/>
          <p14:tracePt t="60769" x="7213600" y="5105400"/>
          <p14:tracePt t="60785" x="7258050" y="5086350"/>
          <p14:tracePt t="60802" x="7283450" y="5080000"/>
          <p14:tracePt t="60818" x="7302500" y="5067300"/>
          <p14:tracePt t="60835" x="7321550" y="5060950"/>
          <p14:tracePt t="60852" x="7346950" y="5060950"/>
          <p14:tracePt t="60869" x="7378700" y="5041900"/>
          <p14:tracePt t="60885" x="7404100" y="5041900"/>
          <p14:tracePt t="60902" x="7448550" y="5016500"/>
          <p14:tracePt t="60918" x="7493000" y="4991100"/>
          <p14:tracePt t="60935" x="7524750" y="4965700"/>
          <p14:tracePt t="60952" x="7543800" y="4959350"/>
          <p14:tracePt t="60968" x="7562850" y="4940300"/>
          <p14:tracePt t="60985" x="7562850" y="4933950"/>
          <p14:tracePt t="61002" x="7575550" y="4921250"/>
          <p14:tracePt t="61018" x="7575550" y="4914900"/>
          <p14:tracePt t="61035" x="7594600" y="4895850"/>
          <p14:tracePt t="61052" x="7600950" y="4876800"/>
          <p14:tracePt t="61069" x="7607300" y="4851400"/>
          <p14:tracePt t="61085" x="7620000" y="4826000"/>
          <p14:tracePt t="61102" x="7620000" y="4806950"/>
          <p14:tracePt t="61118" x="7626350" y="4781550"/>
          <p14:tracePt t="61135" x="7639050" y="4762500"/>
          <p14:tracePt t="61151" x="7645400" y="4737100"/>
          <p14:tracePt t="61167" x="7645400" y="4711700"/>
          <p14:tracePt t="61184" x="7658100" y="4679950"/>
          <p14:tracePt t="61201" x="7664450" y="4660900"/>
          <p14:tracePt t="61217" x="7664450" y="4635500"/>
          <p14:tracePt t="61235" x="7670800" y="4610100"/>
          <p14:tracePt t="61252" x="7670800" y="4584700"/>
          <p14:tracePt t="61269" x="7677150" y="4565650"/>
          <p14:tracePt t="61285" x="7683500" y="4546600"/>
          <p14:tracePt t="61302" x="7689850" y="4527550"/>
          <p14:tracePt t="61318" x="7689850" y="4514850"/>
          <p14:tracePt t="61335" x="7696200" y="4502150"/>
          <p14:tracePt t="61352" x="7702550" y="4489450"/>
          <p14:tracePt t="61369" x="7708900" y="4464050"/>
          <p14:tracePt t="61385" x="7708900" y="4451350"/>
          <p14:tracePt t="61402" x="7708900" y="4425950"/>
          <p14:tracePt t="61418" x="7708900" y="4406900"/>
          <p14:tracePt t="61435" x="7708900" y="4381500"/>
          <p14:tracePt t="61452" x="7715250" y="4375150"/>
          <p14:tracePt t="61469" x="7715250" y="4356100"/>
          <p14:tracePt t="61485" x="7715250" y="4349750"/>
          <p14:tracePt t="61501" x="7715250" y="4343400"/>
          <p14:tracePt t="61518" x="7721600" y="4337050"/>
          <p14:tracePt t="61535" x="7721600" y="4324350"/>
          <p14:tracePt t="61551" x="7721600" y="4298950"/>
          <p14:tracePt t="61569" x="7727950" y="4279900"/>
          <p14:tracePt t="61585" x="7727950" y="4260850"/>
          <p14:tracePt t="61601" x="7734300" y="4254500"/>
          <p14:tracePt t="61840" x="7727950" y="4267200"/>
          <p14:tracePt t="61845" x="7727950" y="4273550"/>
          <p14:tracePt t="61868" x="7721600" y="4305300"/>
          <p14:tracePt t="61885" x="7708900" y="4337050"/>
          <p14:tracePt t="61901" x="7689850" y="4375150"/>
          <p14:tracePt t="61918" x="7677150" y="4413250"/>
          <p14:tracePt t="61935" x="7664450" y="4464050"/>
          <p14:tracePt t="61952" x="7645400" y="4508500"/>
          <p14:tracePt t="61969" x="7645400" y="4559300"/>
          <p14:tracePt t="61985" x="7639050" y="4591050"/>
          <p14:tracePt t="61991" x="7632700" y="4603750"/>
          <p14:tracePt t="62002" x="7626350" y="4622800"/>
          <p14:tracePt t="62018" x="7613650" y="4654550"/>
          <p14:tracePt t="62035" x="7607300" y="4679950"/>
          <p14:tracePt t="62051" x="7594600" y="4692650"/>
          <p14:tracePt t="62069" x="7581900" y="4711700"/>
          <p14:tracePt t="62085" x="7575550" y="4724400"/>
          <p14:tracePt t="62101" x="7569200" y="4743450"/>
          <p14:tracePt t="62118" x="7562850" y="4756150"/>
          <p14:tracePt t="62135" x="7562850" y="4768850"/>
          <p14:tracePt t="62151" x="7562850" y="4775200"/>
          <p14:tracePt t="62168" x="7562850" y="4781550"/>
          <p14:tracePt t="62185" x="7562850" y="4787900"/>
          <p14:tracePt t="62207" x="7562850" y="4794250"/>
          <p14:tracePt t="62218" x="7575550" y="4800600"/>
          <p14:tracePt t="62250" x="7588250" y="4800600"/>
          <p14:tracePt t="62267" x="7600950" y="4800600"/>
          <p14:tracePt t="62284" x="7613650" y="4800600"/>
          <p14:tracePt t="62301" x="7620000" y="4800600"/>
          <p14:tracePt t="62318" x="7639050" y="4794250"/>
          <p14:tracePt t="62334" x="7658100" y="4781550"/>
          <p14:tracePt t="62351" x="7677150" y="4756150"/>
          <p14:tracePt t="62368" x="7696200" y="4724400"/>
          <p14:tracePt t="62385" x="7727950" y="4673600"/>
          <p14:tracePt t="62401" x="7753350" y="4641850"/>
          <p14:tracePt t="62418" x="7772400" y="4616450"/>
          <p14:tracePt t="62435" x="7785100" y="4578350"/>
          <p14:tracePt t="62451" x="7797800" y="4559300"/>
          <p14:tracePt t="62468" x="7797800" y="4527550"/>
          <p14:tracePt t="62485" x="7804150" y="4502150"/>
          <p14:tracePt t="62501" x="7810500" y="4489450"/>
          <p14:tracePt t="62518" x="7816850" y="4489450"/>
          <p14:tracePt t="62534" x="7816850" y="4483100"/>
          <p14:tracePt t="62551" x="7816850" y="4470400"/>
          <p14:tracePt t="62568" x="7823200" y="4470400"/>
          <p14:tracePt t="62585" x="7829550" y="4457700"/>
          <p14:tracePt t="62601" x="7829550" y="4451350"/>
          <p14:tracePt t="62635" x="7829550" y="4445000"/>
          <p14:tracePt t="63558" x="7829550" y="4438650"/>
          <p14:tracePt t="63567" x="7835900" y="4432300"/>
          <p14:tracePt t="63602" x="7835900" y="4425950"/>
          <p14:tracePt t="63617" x="7842250" y="4425950"/>
          <p14:tracePt t="65425" x="7842250" y="4432300"/>
          <p14:tracePt t="65441" x="7842250" y="4438650"/>
          <p14:tracePt t="65450" x="7835900" y="4438650"/>
          <p14:tracePt t="65467" x="7829550" y="4451350"/>
          <p14:tracePt t="65484" x="7810500" y="4457700"/>
          <p14:tracePt t="65500" x="7791450" y="4470400"/>
          <p14:tracePt t="65517" x="7766050" y="4483100"/>
          <p14:tracePt t="65534" x="7721600" y="4489450"/>
          <p14:tracePt t="65551" x="7670800" y="4508500"/>
          <p14:tracePt t="65567" x="7613650" y="4514850"/>
          <p14:tracePt t="65583" x="7531100" y="4521200"/>
          <p14:tracePt t="65590" x="7512050" y="4521200"/>
          <p14:tracePt t="65600" x="7435850" y="4521200"/>
          <p14:tracePt t="65617" x="7302500" y="4508500"/>
          <p14:tracePt t="65633" x="7181850" y="4502150"/>
          <p14:tracePt t="65651" x="6991350" y="4470400"/>
          <p14:tracePt t="65667" x="6838950" y="4464050"/>
          <p14:tracePt t="65683" x="6673850" y="4457700"/>
          <p14:tracePt t="65700" x="6508750" y="4438650"/>
          <p14:tracePt t="65717" x="6343650" y="4419600"/>
          <p14:tracePt t="65733" x="6178550" y="4394200"/>
          <p14:tracePt t="65751" x="5981700" y="4356100"/>
          <p14:tracePt t="65767" x="5835650" y="4318000"/>
          <p14:tracePt t="65783" x="5683250" y="4273550"/>
          <p14:tracePt t="65800" x="5524500" y="4222750"/>
          <p14:tracePt t="65817" x="5384800" y="4184650"/>
          <p14:tracePt t="65833" x="5238750" y="4140200"/>
          <p14:tracePt t="65851" x="5067300" y="4095750"/>
          <p14:tracePt t="65867" x="4908550" y="4057650"/>
          <p14:tracePt t="65883" x="4749800" y="4025900"/>
          <p14:tracePt t="65900" x="4603750" y="4000500"/>
          <p14:tracePt t="65917" x="4483100" y="3975100"/>
          <p14:tracePt t="65933" x="4387850" y="3930650"/>
          <p14:tracePt t="65951" x="4260850" y="3886200"/>
          <p14:tracePt t="65967" x="4178300" y="3848100"/>
          <p14:tracePt t="65983" x="4108450" y="3803650"/>
          <p14:tracePt t="66000" x="4044950" y="3771900"/>
          <p14:tracePt t="66017" x="3981450" y="3746500"/>
          <p14:tracePt t="66033" x="3930650" y="3727450"/>
          <p14:tracePt t="66051" x="3886200" y="3708400"/>
          <p14:tracePt t="66067" x="3860800" y="3702050"/>
          <p14:tracePt t="66073" x="3854450" y="3695700"/>
          <p14:tracePt t="66083" x="3841750" y="3689350"/>
          <p14:tracePt t="66100" x="3816350" y="3683000"/>
          <p14:tracePt t="66117" x="3797300" y="3676650"/>
          <p14:tracePt t="66133" x="3771900" y="3670300"/>
          <p14:tracePt t="66150" x="3752850" y="3663950"/>
          <p14:tracePt t="66167" x="3733800" y="3663950"/>
          <p14:tracePt t="66183" x="3708400" y="3651250"/>
          <p14:tracePt t="66200" x="3663950" y="3632200"/>
          <p14:tracePt t="66216" x="3619500" y="3613150"/>
          <p14:tracePt t="66233" x="3587750" y="3594100"/>
          <p14:tracePt t="66251" x="3556000" y="3568700"/>
          <p14:tracePt t="66267" x="3524250" y="3556000"/>
          <p14:tracePt t="66283" x="3505200" y="3543300"/>
          <p14:tracePt t="66300" x="3486150" y="3530600"/>
          <p14:tracePt t="66316" x="3473450" y="3524250"/>
          <p14:tracePt t="66333" x="3460750" y="3517900"/>
          <p14:tracePt t="66351" x="3435350" y="3498850"/>
          <p14:tracePt t="66367" x="3416300" y="3486150"/>
          <p14:tracePt t="66383" x="3397250" y="3479800"/>
          <p14:tracePt t="66400" x="3378200" y="3467100"/>
          <p14:tracePt t="66416" x="3365500" y="3454400"/>
          <p14:tracePt t="66433" x="3340100" y="3441700"/>
          <p14:tracePt t="66451" x="3308350" y="3429000"/>
          <p14:tracePt t="66467" x="3282950" y="3409950"/>
          <p14:tracePt t="66483" x="3270250" y="3403600"/>
          <p14:tracePt t="66500" x="3257550" y="3390900"/>
          <p14:tracePt t="67137" x="3251200" y="3384550"/>
          <p14:tracePt t="67493" x="3251200" y="3378200"/>
          <p14:tracePt t="67502" x="3251200" y="3371850"/>
          <p14:tracePt t="67526" x="3251200" y="3365500"/>
          <p14:tracePt t="67537" x="3251200" y="3359150"/>
          <p14:tracePt t="67547" x="3251200" y="3352800"/>
          <p14:tracePt t="67554" x="3251200" y="3346450"/>
          <p14:tracePt t="67567" x="3244850" y="3333750"/>
          <p14:tracePt t="67583" x="3244850" y="3321050"/>
          <p14:tracePt t="67600" x="3244850" y="3314700"/>
          <p14:tracePt t="67605" x="3244850" y="3308350"/>
          <p14:tracePt t="67616" x="3232150" y="3295650"/>
          <p14:tracePt t="67633" x="3232150" y="3289300"/>
          <p14:tracePt t="67649" x="3232150" y="3282950"/>
          <p14:tracePt t="67666" x="3232150" y="3276600"/>
          <p14:tracePt t="67705" x="3225800" y="3276600"/>
          <p14:tracePt t="69835" x="3225800" y="3270250"/>
          <p14:tracePt t="69843" x="3225800" y="3263900"/>
          <p14:tracePt t="69864" x="3225800" y="3257550"/>
          <p14:tracePt t="69892" x="3225800" y="3251200"/>
          <p14:tracePt t="73078" x="3219450" y="3251200"/>
          <p14:tracePt t="73082" x="3219450" y="3257550"/>
          <p14:tracePt t="73097" x="3200400" y="3308350"/>
          <p14:tracePt t="73113" x="3175000" y="3359150"/>
          <p14:tracePt t="73130" x="3155950" y="3422650"/>
          <p14:tracePt t="73148" x="3149600" y="3492500"/>
          <p14:tracePt t="73165" x="3149600" y="3568700"/>
          <p14:tracePt t="73181" x="3149600" y="3613150"/>
          <p14:tracePt t="73198" x="3149600" y="3651250"/>
          <p14:tracePt t="73203" x="3149600" y="3663950"/>
          <p14:tracePt t="73214" x="3149600" y="3695700"/>
          <p14:tracePt t="73231" x="3149600" y="3740150"/>
          <p14:tracePt t="73248" x="3149600" y="3765550"/>
          <p14:tracePt t="73265" x="3149600" y="3784600"/>
          <p14:tracePt t="73281" x="3149600" y="3803650"/>
          <p14:tracePt t="73298" x="3155950" y="3829050"/>
          <p14:tracePt t="73314" x="3175000" y="3854450"/>
          <p14:tracePt t="73331" x="3200400" y="3898900"/>
          <p14:tracePt t="73347" x="3238500" y="3949700"/>
          <p14:tracePt t="73363" x="3282950" y="4000500"/>
          <p14:tracePt t="73365" x="3295650" y="4019550"/>
          <p14:tracePt t="73381" x="3333750" y="4070350"/>
          <p14:tracePt t="73397" x="3346450" y="4121150"/>
          <p14:tracePt t="73413" x="3371850" y="4191000"/>
          <p14:tracePt t="73430" x="3397250" y="4286250"/>
          <p14:tracePt t="73447" x="3416300" y="4362450"/>
          <p14:tracePt t="73463" x="3435350" y="4438650"/>
          <p14:tracePt t="73481" x="3460750" y="4508500"/>
          <p14:tracePt t="73497" x="3467100" y="4527550"/>
          <p14:tracePt t="73513" x="3479800" y="4546600"/>
          <p14:tracePt t="73530" x="3486150" y="4572000"/>
          <p14:tracePt t="73547" x="3498850" y="4597400"/>
          <p14:tracePt t="73563" x="3543300" y="4622800"/>
          <p14:tracePt t="73580" x="3619500" y="4648200"/>
          <p14:tracePt t="73597" x="3683000" y="4654550"/>
          <p14:tracePt t="73613" x="3740150" y="4654550"/>
          <p14:tracePt t="73631" x="3803650" y="4654550"/>
          <p14:tracePt t="73647" x="3822700" y="4635500"/>
          <p14:tracePt t="73665" x="3829050" y="4616450"/>
          <p14:tracePt t="73681" x="3829050" y="4584700"/>
          <p14:tracePt t="73698" x="3822700" y="4533900"/>
          <p14:tracePt t="73714" x="3790950" y="4489450"/>
          <p14:tracePt t="73721" x="3771900" y="4464050"/>
          <p14:tracePt t="73731" x="3746500" y="4445000"/>
          <p14:tracePt t="73748" x="3702050" y="4400550"/>
          <p14:tracePt t="73765" x="3638550" y="4349750"/>
          <p14:tracePt t="73781" x="3587750" y="4311650"/>
          <p14:tracePt t="73797" x="3556000" y="4298950"/>
          <p14:tracePt t="73814" x="3517900" y="4286250"/>
          <p14:tracePt t="73831" x="3486150" y="4273550"/>
          <p14:tracePt t="73846" x="3454400" y="4273550"/>
          <p14:tracePt t="73863" x="3416300" y="4273550"/>
          <p14:tracePt t="73880" x="3359150" y="4273550"/>
          <p14:tracePt t="73896" x="3327400" y="4273550"/>
          <p14:tracePt t="73913" x="3302000" y="4273550"/>
          <p14:tracePt t="73930" x="3276600" y="4273550"/>
          <p14:tracePt t="73946" x="3244850" y="4292600"/>
          <p14:tracePt t="73965" x="3206750" y="4324350"/>
          <p14:tracePt t="73981" x="3175000" y="4349750"/>
          <p14:tracePt t="73997" x="3155950" y="4381500"/>
          <p14:tracePt t="74014" x="3149600" y="4406900"/>
          <p14:tracePt t="74031" x="3143250" y="4438650"/>
          <p14:tracePt t="74047" x="3143250" y="4457700"/>
          <p14:tracePt t="74064" x="3143250" y="4476750"/>
          <p14:tracePt t="74081" x="3143250" y="4489450"/>
          <p14:tracePt t="74097" x="3149600" y="4502150"/>
          <p14:tracePt t="74114" x="3175000" y="4502150"/>
          <p14:tracePt t="74131" x="3194050" y="4502150"/>
          <p14:tracePt t="74147" x="3219450" y="4502150"/>
          <p14:tracePt t="74163" x="3244850" y="4489450"/>
          <p14:tracePt t="74165" x="3251200" y="4483100"/>
          <p14:tracePt t="74180" x="3263900" y="4451350"/>
          <p14:tracePt t="74196" x="3276600" y="4425950"/>
          <p14:tracePt t="74213" x="3276600" y="4400550"/>
          <p14:tracePt t="74229" x="3276600" y="4381500"/>
          <p14:tracePt t="74246" x="3276600" y="4368800"/>
          <p14:tracePt t="74264" x="3257550" y="4356100"/>
          <p14:tracePt t="74281" x="3225800" y="4356100"/>
          <p14:tracePt t="74297" x="3187700" y="4356100"/>
          <p14:tracePt t="74314" x="3155950" y="4356100"/>
          <p14:tracePt t="74331" x="3136900" y="4381500"/>
          <p14:tracePt t="74347" x="3124200" y="4406900"/>
          <p14:tracePt t="74365" x="3124200" y="4432300"/>
          <p14:tracePt t="74381" x="3124200" y="4451350"/>
          <p14:tracePt t="74397" x="3130550" y="4483100"/>
          <p14:tracePt t="74414" x="3143250" y="4495800"/>
          <p14:tracePt t="74431" x="3194050" y="4514850"/>
          <p14:tracePt t="74447" x="3225800" y="4527550"/>
          <p14:tracePt t="74464" x="3244850" y="4527550"/>
          <p14:tracePt t="74481" x="3263900" y="4527550"/>
          <p14:tracePt t="74497" x="3282950" y="4527550"/>
          <p14:tracePt t="74514" x="3327400" y="4527550"/>
          <p14:tracePt t="74531" x="3378200" y="4533900"/>
          <p14:tracePt t="74547" x="3454400" y="4552950"/>
          <p14:tracePt t="74564" x="3581400" y="4572000"/>
          <p14:tracePt t="74581" x="3740150" y="4597400"/>
          <p14:tracePt t="74597" x="3879850" y="4616450"/>
          <p14:tracePt t="74614" x="4006850" y="4641850"/>
          <p14:tracePt t="74630" x="4089400" y="4673600"/>
          <p14:tracePt t="74650" x="4184650" y="4718050"/>
          <p14:tracePt t="74664" x="4241800" y="4749800"/>
          <p14:tracePt t="74681" x="4356100" y="4826000"/>
          <p14:tracePt t="74697" x="4445000" y="4889500"/>
          <p14:tracePt t="74714" x="4527550" y="4946650"/>
          <p14:tracePt t="74721" x="4559300" y="4978400"/>
          <p14:tracePt t="74730" x="4597400" y="4997450"/>
          <p14:tracePt t="74747" x="4641850" y="5029200"/>
          <p14:tracePt t="74764" x="4673600" y="5060950"/>
          <p14:tracePt t="74781" x="4711700" y="5118100"/>
          <p14:tracePt t="74797" x="4737100" y="5162550"/>
          <p14:tracePt t="74814" x="4768850" y="5194300"/>
          <p14:tracePt t="74830" x="4787900" y="5226050"/>
          <p14:tracePt t="74847" x="4806950" y="5245100"/>
          <p14:tracePt t="74864" x="4819650" y="5270500"/>
          <p14:tracePt t="74867" x="4826000" y="5283200"/>
          <p14:tracePt t="74881" x="4851400" y="5321300"/>
          <p14:tracePt t="74897" x="4864100" y="5346700"/>
          <p14:tracePt t="74914" x="4870450" y="5359400"/>
          <p14:tracePt t="74930" x="4870450" y="5384800"/>
          <p14:tracePt t="74947" x="4889500" y="5435600"/>
          <p14:tracePt t="74964" x="4914900" y="5492750"/>
          <p14:tracePt t="74981" x="4946650" y="5543550"/>
          <p14:tracePt t="74997" x="4978400" y="5581650"/>
          <p14:tracePt t="75014" x="5016500" y="5594350"/>
          <p14:tracePt t="75030" x="5054600" y="5619750"/>
          <p14:tracePt t="75047" x="5073650" y="5619750"/>
          <p14:tracePt t="75064" x="5073650" y="5626100"/>
          <p14:tracePt t="75135" x="5080000" y="5626100"/>
          <p14:tracePt t="75140" x="5086350" y="5626100"/>
          <p14:tracePt t="75155" x="5092700" y="5626100"/>
          <p14:tracePt t="75168" x="5099050" y="5626100"/>
          <p14:tracePt t="75179" x="5111750" y="5613400"/>
          <p14:tracePt t="75196" x="5124450" y="5594350"/>
          <p14:tracePt t="75214" x="5137150" y="5581650"/>
          <p14:tracePt t="75230" x="5143500" y="5575300"/>
          <p14:tracePt t="75247" x="5149850" y="5549900"/>
          <p14:tracePt t="75263" x="5162550" y="5524500"/>
          <p14:tracePt t="75279" x="5168900" y="5480050"/>
          <p14:tracePt t="75281" x="5175250" y="5467350"/>
          <p14:tracePt t="75297" x="5181600" y="5422900"/>
          <p14:tracePt t="75313" x="5181600" y="5365750"/>
          <p14:tracePt t="75329" x="5181600" y="5314950"/>
          <p14:tracePt t="75346" x="5181600" y="5245100"/>
          <p14:tracePt t="75363" x="5175250" y="5162550"/>
          <p14:tracePt t="75379" x="5162550" y="5099050"/>
          <p14:tracePt t="75397" x="5149850" y="5003800"/>
          <p14:tracePt t="75413" x="5149850" y="4940300"/>
          <p14:tracePt t="75429" x="5143500" y="4870450"/>
          <p14:tracePt t="75446" x="5130800" y="4826000"/>
          <p14:tracePt t="75464" x="5124450" y="4781550"/>
          <p14:tracePt t="75481" x="5111750" y="4724400"/>
          <p14:tracePt t="75497" x="5099050" y="4673600"/>
          <p14:tracePt t="75514" x="5086350" y="4616450"/>
          <p14:tracePt t="75530" x="5086350" y="4559300"/>
          <p14:tracePt t="75547" x="5067300" y="4483100"/>
          <p14:tracePt t="75563" x="5060950" y="4438650"/>
          <p14:tracePt t="75581" x="5048250" y="4368800"/>
          <p14:tracePt t="75597" x="5041900" y="4318000"/>
          <p14:tracePt t="75613" x="5029200" y="4241800"/>
          <p14:tracePt t="75630" x="5022850" y="4171950"/>
          <p14:tracePt t="75647" x="5016500" y="4108450"/>
          <p14:tracePt t="75664" x="5010150" y="4057650"/>
          <p14:tracePt t="75681" x="4997450" y="3975100"/>
          <p14:tracePt t="75697" x="4984750" y="3905250"/>
          <p14:tracePt t="75714" x="4978400" y="3860800"/>
          <p14:tracePt t="75720" x="4978400" y="3841750"/>
          <p14:tracePt t="75730" x="4978400" y="3822700"/>
          <p14:tracePt t="75747" x="4965700" y="3771900"/>
          <p14:tracePt t="75763" x="4959350" y="3733800"/>
          <p14:tracePt t="75766" x="4959350" y="3727450"/>
          <p14:tracePt t="75781" x="4959350" y="3689350"/>
          <p14:tracePt t="75797" x="4959350" y="3651250"/>
          <p14:tracePt t="75813" x="4959350" y="3600450"/>
          <p14:tracePt t="75830" x="4959350" y="3556000"/>
          <p14:tracePt t="75847" x="4953000" y="3498850"/>
          <p14:tracePt t="75863" x="4953000" y="3448050"/>
          <p14:tracePt t="75881" x="4946650" y="3378200"/>
          <p14:tracePt t="75897" x="4940300" y="3302000"/>
          <p14:tracePt t="75913" x="4933950" y="3232150"/>
          <p14:tracePt t="75930" x="4933950" y="3168650"/>
          <p14:tracePt t="75947" x="4933950" y="3111500"/>
          <p14:tracePt t="75963" x="4933950" y="3041650"/>
          <p14:tracePt t="75981" x="4933950" y="2952750"/>
          <p14:tracePt t="75997" x="4933950" y="2876550"/>
          <p14:tracePt t="76013" x="4933950" y="2800350"/>
          <p14:tracePt t="76030" x="4933950" y="2717800"/>
          <p14:tracePt t="76047" x="4933950" y="2641600"/>
          <p14:tracePt t="76063" x="4933950" y="2571750"/>
          <p14:tracePt t="76081" x="4933950" y="2476500"/>
          <p14:tracePt t="76097" x="4921250" y="2413000"/>
          <p14:tracePt t="76114" x="4921250" y="2362200"/>
          <p14:tracePt t="76130" x="4921250" y="2298700"/>
          <p14:tracePt t="76147" x="4921250" y="2254250"/>
          <p14:tracePt t="76163" x="4921250" y="2209800"/>
          <p14:tracePt t="76180" x="4921250" y="2159000"/>
          <p14:tracePt t="76197" x="4921250" y="2120900"/>
          <p14:tracePt t="76213" x="4921250" y="2076450"/>
          <p14:tracePt t="76230" x="4921250" y="2044700"/>
          <p14:tracePt t="76236" x="4921250" y="2032000"/>
          <p14:tracePt t="76246" x="4921250" y="2019300"/>
          <p14:tracePt t="76263" x="4921250" y="1993900"/>
          <p14:tracePt t="76280" x="4921250" y="1981200"/>
          <p14:tracePt t="76296" x="4921250" y="1968500"/>
          <p14:tracePt t="76335" x="4921250" y="1962150"/>
          <p14:tracePt t="76347" x="4921250" y="1955800"/>
          <p14:tracePt t="76560" x="4921250" y="1962150"/>
          <p14:tracePt t="76569" x="4921250" y="1981200"/>
          <p14:tracePt t="76580" x="4921250" y="2006600"/>
          <p14:tracePt t="76597" x="4921250" y="2076450"/>
          <p14:tracePt t="76613" x="4940300" y="2133600"/>
          <p14:tracePt t="76630" x="4959350" y="2197100"/>
          <p14:tracePt t="76646" x="4972050" y="2241550"/>
          <p14:tracePt t="76663" x="4991100" y="2292350"/>
          <p14:tracePt t="76680" x="4997450" y="2330450"/>
          <p14:tracePt t="76696" x="5003800" y="2374900"/>
          <p14:tracePt t="76713" x="5022850" y="2425700"/>
          <p14:tracePt t="76730" x="5029200" y="2470150"/>
          <p14:tracePt t="76737" x="5035550" y="2495550"/>
          <p14:tracePt t="76747" x="5041900" y="2520950"/>
          <p14:tracePt t="76763" x="5041900" y="2565400"/>
          <p14:tracePt t="76780" x="5048250" y="2597150"/>
          <p14:tracePt t="76796" x="5048250" y="2635250"/>
          <p14:tracePt t="76813" x="5067300" y="2679700"/>
          <p14:tracePt t="76830" x="5067300" y="2717800"/>
          <p14:tracePt t="76847" x="5067300" y="2781300"/>
          <p14:tracePt t="76863" x="5073650" y="2857500"/>
          <p14:tracePt t="76880" x="5073650" y="2933700"/>
          <p14:tracePt t="76896" x="5073650" y="2997200"/>
          <p14:tracePt t="76913" x="5073650" y="3041650"/>
          <p14:tracePt t="76930" x="5080000" y="3092450"/>
          <p14:tracePt t="76947" x="5080000" y="3155950"/>
          <p14:tracePt t="76963" x="5080000" y="3213100"/>
          <p14:tracePt t="76980" x="5080000" y="3302000"/>
          <p14:tracePt t="76996" x="5080000" y="3378200"/>
          <p14:tracePt t="77013" x="5080000" y="3441700"/>
          <p14:tracePt t="77030" x="5080000" y="3498850"/>
          <p14:tracePt t="77047" x="5080000" y="3549650"/>
          <p14:tracePt t="77063" x="5080000" y="3587750"/>
          <p14:tracePt t="77080" x="5080000" y="3638550"/>
          <p14:tracePt t="77096" x="5080000" y="3676650"/>
          <p14:tracePt t="77113" x="5080000" y="3714750"/>
          <p14:tracePt t="77130" x="5080000" y="3752850"/>
          <p14:tracePt t="77147" x="5080000" y="3797300"/>
          <p14:tracePt t="77163" x="5080000" y="3835400"/>
          <p14:tracePt t="77180" x="5080000" y="3892550"/>
          <p14:tracePt t="77196" x="5080000" y="3956050"/>
          <p14:tracePt t="77213" x="5092700" y="4000500"/>
          <p14:tracePt t="77229" x="5099050" y="4038600"/>
          <p14:tracePt t="77247" x="5118100" y="4095750"/>
          <p14:tracePt t="77263" x="5118100" y="4133850"/>
          <p14:tracePt t="77280" x="5124450" y="4171950"/>
          <p14:tracePt t="77296" x="5130800" y="4216400"/>
          <p14:tracePt t="77313" x="5130800" y="4248150"/>
          <p14:tracePt t="77330" x="5137150" y="4279900"/>
          <p14:tracePt t="77347" x="5143500" y="4305300"/>
          <p14:tracePt t="77363" x="5143500" y="4324350"/>
          <p14:tracePt t="77380" x="5143500" y="4337050"/>
          <p14:tracePt t="77396" x="5143500" y="4356100"/>
          <p14:tracePt t="77413" x="5143500" y="4368800"/>
          <p14:tracePt t="77430" x="5143500" y="4387850"/>
          <p14:tracePt t="77447" x="5143500" y="4413250"/>
          <p14:tracePt t="77462" x="5143500" y="4438650"/>
          <p14:tracePt t="77479" x="5143500" y="4464050"/>
          <p14:tracePt t="77495" x="5143500" y="4495800"/>
          <p14:tracePt t="77512" x="5143500" y="4527550"/>
          <p14:tracePt t="77530" x="5143500" y="4578350"/>
          <p14:tracePt t="77547" x="5143500" y="4635500"/>
          <p14:tracePt t="77563" x="5143500" y="4686300"/>
          <p14:tracePt t="77579" x="5143500" y="4737100"/>
          <p14:tracePt t="77596" x="5143500" y="4781550"/>
          <p14:tracePt t="77613" x="5137150" y="4832350"/>
          <p14:tracePt t="77629" x="5124450" y="4870450"/>
          <p14:tracePt t="77647" x="5124450" y="4914900"/>
          <p14:tracePt t="77663" x="5124450" y="4953000"/>
          <p14:tracePt t="77679" x="5124450" y="4991100"/>
          <p14:tracePt t="77698" x="5118100" y="5048250"/>
          <p14:tracePt t="77713" x="5118100" y="5111750"/>
          <p14:tracePt t="77715" x="5118100" y="5118100"/>
          <p14:tracePt t="77729" x="5118100" y="5156200"/>
          <p14:tracePt t="77747" x="5118100" y="5187950"/>
          <p14:tracePt t="77763" x="5118100" y="5200650"/>
          <p14:tracePt t="77780" x="5118100" y="5213350"/>
          <p14:tracePt t="77796" x="5118100" y="5232400"/>
          <p14:tracePt t="77813" x="5118100" y="5257800"/>
          <p14:tracePt t="77829" x="5118100" y="5289550"/>
          <p14:tracePt t="77847" x="5118100" y="5334000"/>
          <p14:tracePt t="77863" x="5118100" y="5365750"/>
          <p14:tracePt t="77880" x="5118100" y="5391150"/>
          <p14:tracePt t="77896" x="5118100" y="5403850"/>
          <p14:tracePt t="77913" x="5118100" y="5410200"/>
          <p14:tracePt t="77930" x="5118100" y="5422900"/>
          <p14:tracePt t="77946" x="5118100" y="5429250"/>
          <p14:tracePt t="77963" x="5118100" y="5435600"/>
          <p14:tracePt t="77979" x="5118100" y="5441950"/>
          <p14:tracePt t="78002" x="5118100" y="5448300"/>
          <p14:tracePt t="78026" x="5118100" y="5454650"/>
          <p14:tracePt t="78034" x="5124450" y="5461000"/>
          <p14:tracePt t="78114" x="5124450" y="5467350"/>
          <p14:tracePt t="78122" x="5124450" y="5473700"/>
          <p14:tracePt t="78146" x="5124450" y="5480050"/>
          <p14:tracePt t="78154" x="5124450" y="5486400"/>
          <p14:tracePt t="78162" x="5124450" y="5492750"/>
          <p14:tracePt t="78186" x="5124450" y="5499100"/>
          <p14:tracePt t="78226" x="5124450" y="5505450"/>
          <p14:tracePt t="78294" x="5124450" y="5511800"/>
          <p14:tracePt t="78301" x="5124450" y="5518150"/>
          <p14:tracePt t="78330" x="5124450" y="5524500"/>
          <p14:tracePt t="81126" x="5130800" y="5530850"/>
          <p14:tracePt t="81133" x="5130800" y="5537200"/>
          <p14:tracePt t="81147" x="5143500" y="5543550"/>
          <p14:tracePt t="81162" x="5156200" y="5549900"/>
          <p14:tracePt t="81179" x="5181600" y="5568950"/>
          <p14:tracePt t="81195" x="5200650" y="5575300"/>
          <p14:tracePt t="81212" x="5226050" y="5588000"/>
          <p14:tracePt t="81228" x="5251450" y="5594350"/>
          <p14:tracePt t="81245" x="5270500" y="5594350"/>
          <p14:tracePt t="81262" x="5289550" y="5594350"/>
          <p14:tracePt t="81279" x="5308600" y="5594350"/>
          <p14:tracePt t="81295" x="5327650" y="5588000"/>
          <p14:tracePt t="81312" x="5346700" y="5562600"/>
          <p14:tracePt t="81328" x="5359400" y="5543550"/>
          <p14:tracePt t="81345" x="5359400" y="5524500"/>
          <p14:tracePt t="81351" x="5359400" y="5518150"/>
          <p14:tracePt t="81362" x="5359400" y="5511800"/>
          <p14:tracePt t="81414" x="5359400" y="5505450"/>
          <p14:tracePt t="81426" x="5365750" y="5505450"/>
          <p14:tracePt t="81490" x="5372100" y="5505450"/>
          <p14:tracePt t="81509" x="5384800" y="5499100"/>
          <p14:tracePt t="81516" x="5391150" y="5492750"/>
          <p14:tracePt t="81528" x="5410200" y="5441950"/>
          <p14:tracePt t="81545" x="5422900" y="5353050"/>
          <p14:tracePt t="81561" x="5422900" y="5245100"/>
          <p14:tracePt t="81579" x="5410200" y="5149850"/>
          <p14:tracePt t="81595" x="5391150" y="5080000"/>
          <p14:tracePt t="81611" x="5391150" y="5035550"/>
          <p14:tracePt t="81628" x="5391150" y="5016500"/>
          <p14:tracePt t="81645" x="5384800" y="5003800"/>
          <p14:tracePt t="81698" x="5378450" y="4997450"/>
          <p14:tracePt t="81737" x="5372100" y="4991100"/>
          <p14:tracePt t="81749" x="5372100" y="4984750"/>
          <p14:tracePt t="81753" x="5372100" y="4978400"/>
          <p14:tracePt t="81760" x="5372100" y="4959350"/>
          <p14:tracePt t="81777" x="5372100" y="4908550"/>
          <p14:tracePt t="81795" x="5372100" y="4845050"/>
          <p14:tracePt t="81811" x="5372100" y="4800600"/>
          <p14:tracePt t="81828" x="5365750" y="4762500"/>
          <p14:tracePt t="81845" x="5359400" y="4737100"/>
          <p14:tracePt t="81851" x="5359400" y="4724400"/>
          <p14:tracePt t="81861" x="5353050" y="4711700"/>
          <p14:tracePt t="81879" x="5340350" y="4679950"/>
          <p14:tracePt t="81895" x="5334000" y="4654550"/>
          <p14:tracePt t="81911" x="5314950" y="4629150"/>
          <p14:tracePt t="81928" x="5302250" y="4597400"/>
          <p14:tracePt t="81944" x="5295900" y="4552950"/>
          <p14:tracePt t="81961" x="5276850" y="4508500"/>
          <p14:tracePt t="81979" x="5270500" y="4445000"/>
          <p14:tracePt t="81995" x="5270500" y="4400550"/>
          <p14:tracePt t="82011" x="5270500" y="4356100"/>
          <p14:tracePt t="82028" x="5270500" y="4324350"/>
          <p14:tracePt t="82045" x="5270500" y="4298950"/>
          <p14:tracePt t="82102" x="5276850" y="4298950"/>
          <p14:tracePt t="82107" x="5283200" y="4318000"/>
          <p14:tracePt t="82112" x="5289550" y="4330700"/>
          <p14:tracePt t="82128" x="5321300" y="4362450"/>
          <p14:tracePt t="82145" x="5340350" y="4381500"/>
          <p14:tracePt t="82161" x="5353050" y="4387850"/>
          <p14:tracePt t="82178" x="5372100" y="4400550"/>
          <p14:tracePt t="82195" x="5378450" y="4406900"/>
          <p14:tracePt t="82211" x="5403850" y="4419600"/>
          <p14:tracePt t="82228" x="5429250" y="4425950"/>
          <p14:tracePt t="82244" x="5473700" y="4438650"/>
          <p14:tracePt t="82261" x="5511800" y="4438650"/>
          <p14:tracePt t="82279" x="5549900" y="4438650"/>
          <p14:tracePt t="82295" x="5562600" y="4438650"/>
          <p14:tracePt t="82311" x="5568950" y="4438650"/>
          <p14:tracePt t="82347" x="5581650" y="4432300"/>
          <p14:tracePt t="82361" x="5581650" y="4425950"/>
          <p14:tracePt t="82367" x="5588000" y="4406900"/>
          <p14:tracePt t="82378" x="5594350" y="4394200"/>
          <p14:tracePt t="82395" x="5613400" y="4349750"/>
          <p14:tracePt t="82411" x="5619750" y="4305300"/>
          <p14:tracePt t="82428" x="5632450" y="4273550"/>
          <p14:tracePt t="82444" x="5638800" y="4248150"/>
          <p14:tracePt t="82461" x="5638800" y="4229100"/>
          <p14:tracePt t="82478" x="5638800" y="4222750"/>
          <p14:tracePt t="82494" x="5645150" y="4216400"/>
          <p14:tracePt t="82511" x="5651500" y="4210050"/>
          <p14:tracePt t="82528" x="5651500" y="4203700"/>
          <p14:tracePt t="82544" x="5664200" y="4203700"/>
          <p14:tracePt t="82561" x="5676900" y="4203700"/>
          <p14:tracePt t="82578" x="5695950" y="4197350"/>
          <p14:tracePt t="82595" x="5746750" y="4171950"/>
          <p14:tracePt t="82611" x="5797550" y="4146550"/>
          <p14:tracePt t="82628" x="5842000" y="4127500"/>
          <p14:tracePt t="82644" x="5892800" y="4102100"/>
          <p14:tracePt t="82661" x="5943600" y="4083050"/>
          <p14:tracePt t="82678" x="6000750" y="4057650"/>
          <p14:tracePt t="82680" x="6013450" y="4051300"/>
          <p14:tracePt t="82694" x="6070600" y="4032250"/>
          <p14:tracePt t="82711" x="6127750" y="4013200"/>
          <p14:tracePt t="82728" x="6178550" y="4000500"/>
          <p14:tracePt t="82744" x="6235700" y="4000500"/>
          <p14:tracePt t="82761" x="6280150" y="4000500"/>
          <p14:tracePt t="82778" x="6305550" y="4000500"/>
          <p14:tracePt t="82795" x="6343650" y="4000500"/>
          <p14:tracePt t="82811" x="6381750" y="4006850"/>
          <p14:tracePt t="82828" x="6419850" y="4019550"/>
          <p14:tracePt t="82844" x="6457950" y="4038600"/>
          <p14:tracePt t="82861" x="6521450" y="4051300"/>
          <p14:tracePt t="82877" x="6610350" y="4076700"/>
          <p14:tracePt t="82881" x="6648450" y="4095750"/>
          <p14:tracePt t="82893" x="6731000" y="4114800"/>
          <p14:tracePt t="82911" x="6858000" y="4152900"/>
          <p14:tracePt t="82927" x="6940550" y="4165600"/>
          <p14:tracePt t="82943" x="7016750" y="4197350"/>
          <p14:tracePt t="82960" x="7086600" y="4216400"/>
          <p14:tracePt t="82977" x="7124700" y="4222750"/>
          <p14:tracePt t="82993" x="7150100" y="4229100"/>
          <p14:tracePt t="83010" x="7156450" y="4235450"/>
          <p14:tracePt t="83134" x="7162800" y="4241800"/>
          <p14:tracePt t="83150" x="7156450" y="4241800"/>
          <p14:tracePt t="83158" x="7156450" y="4248150"/>
          <p14:tracePt t="83170" x="7150100" y="4254500"/>
          <p14:tracePt t="83177" x="7143750" y="4254500"/>
          <p14:tracePt t="83195" x="7131050" y="4254500"/>
          <p14:tracePt t="83211" x="7118350" y="4254500"/>
          <p14:tracePt t="83228" x="7092950" y="4254500"/>
          <p14:tracePt t="83244" x="7067550" y="4254500"/>
          <p14:tracePt t="83261" x="7016750" y="4254500"/>
          <p14:tracePt t="83278" x="6953250" y="4229100"/>
          <p14:tracePt t="83295" x="6883400" y="4197350"/>
          <p14:tracePt t="83311" x="6851650" y="4184650"/>
          <p14:tracePt t="83328" x="6826250" y="4178300"/>
          <p14:tracePt t="83344" x="6819900" y="4178300"/>
          <p14:tracePt t="83638" x="6819900" y="4171950"/>
          <p14:tracePt t="83643" x="6807200" y="4165600"/>
          <p14:tracePt t="83677" x="6788150" y="4159250"/>
          <p14:tracePt t="83694" x="6775450" y="4152900"/>
          <p14:tracePt t="83711" x="6762750" y="4146550"/>
          <p14:tracePt t="83727" x="6756400" y="4146550"/>
          <p14:tracePt t="83744" x="6743700" y="4140200"/>
          <p14:tracePt t="83866" x="6737350" y="4133850"/>
          <p14:tracePt t="83899" x="6731000" y="4133850"/>
          <p14:tracePt t="85124" x="6731000" y="4127500"/>
          <p14:tracePt t="85132" x="6731000" y="4121150"/>
          <p14:tracePt t="85160" x="6731000" y="4114800"/>
          <p14:tracePt t="85217" x="6731000" y="4108450"/>
          <p14:tracePt t="85224" x="6731000" y="4102100"/>
          <p14:tracePt t="85364" x="6731000" y="4095750"/>
          <p14:tracePt t="85371" x="6724650" y="4095750"/>
          <p14:tracePt t="85377" x="6718300" y="4089400"/>
          <p14:tracePt t="85393" x="6711950" y="4083050"/>
          <p14:tracePt t="85410" x="6711950" y="4070350"/>
          <p14:tracePt t="85427" x="6699250" y="4064000"/>
          <p14:tracePt t="85461" x="6692900" y="4057650"/>
          <p14:tracePt t="85564" x="6692900" y="4051300"/>
          <p14:tracePt t="85572" x="6686550" y="4044950"/>
          <p14:tracePt t="85592" x="6680200" y="4038600"/>
          <p14:tracePt t="85600" x="6680200" y="4032250"/>
          <p14:tracePt t="85610" x="6673850" y="4025900"/>
          <p14:tracePt t="85627" x="6667500" y="4019550"/>
          <p14:tracePt t="85643" x="6667500" y="4013200"/>
          <p14:tracePt t="85680" x="6661150" y="4013200"/>
          <p14:tracePt t="85748" x="6654800" y="4006850"/>
          <p14:tracePt t="85756" x="6648450" y="4000500"/>
          <p14:tracePt t="85768" x="6648450" y="3994150"/>
          <p14:tracePt t="85784" x="6648450" y="3987800"/>
          <p14:tracePt t="85800" x="6642100" y="3981450"/>
          <p14:tracePt t="86055" x="6642100" y="3975100"/>
          <p14:tracePt t="86063" x="6642100" y="3968750"/>
          <p14:tracePt t="86076" x="6635750" y="3962400"/>
          <p14:tracePt t="86107" x="6629400" y="3962400"/>
          <p14:tracePt t="86171" x="6623050" y="3962400"/>
          <p14:tracePt t="86204" x="6616700" y="3956050"/>
          <p14:tracePt t="86268" x="6616700" y="3949700"/>
          <p14:tracePt t="86276" x="6610350" y="3949700"/>
          <p14:tracePt t="86281" x="6604000" y="3949700"/>
          <p14:tracePt t="86293" x="6604000" y="3943350"/>
          <p14:tracePt t="86310" x="6591300" y="3930650"/>
          <p14:tracePt t="86326" x="6584950" y="3930650"/>
          <p14:tracePt t="86360" x="6578600" y="3924300"/>
          <p14:tracePt t="86452" x="6572250" y="3917950"/>
          <p14:tracePt t="88357" x="6578600" y="3911600"/>
          <p14:tracePt t="88376" x="6591300" y="3905250"/>
          <p14:tracePt t="88392" x="6597650" y="3905250"/>
          <p14:tracePt t="88409" x="6604000" y="3905250"/>
          <p14:tracePt t="88553" x="6610350" y="3898900"/>
          <p14:tracePt t="88576" x="6635750" y="3892550"/>
          <p14:tracePt t="88593" x="6673850" y="3892550"/>
          <p14:tracePt t="88609" x="6724650" y="3892550"/>
          <p14:tracePt t="88626" x="6781800" y="3892550"/>
          <p14:tracePt t="88642" x="6858000" y="3892550"/>
          <p14:tracePt t="88659" x="6921500" y="3905250"/>
          <p14:tracePt t="88676" x="6985000" y="3917950"/>
          <p14:tracePt t="88693" x="7061200" y="3949700"/>
          <p14:tracePt t="88709" x="7124700" y="3975100"/>
          <p14:tracePt t="88726" x="7194550" y="4000500"/>
          <p14:tracePt t="88742" x="7277100" y="4032250"/>
          <p14:tracePt t="88759" x="7346950" y="4064000"/>
          <p14:tracePt t="88777" x="7410450" y="4095750"/>
          <p14:tracePt t="88792" x="7442200" y="4108450"/>
          <p14:tracePt t="88809" x="7473950" y="4127500"/>
          <p14:tracePt t="88826" x="7493000" y="4140200"/>
          <p14:tracePt t="88842" x="7531100" y="4171950"/>
          <p14:tracePt t="88859" x="7575550" y="4197350"/>
          <p14:tracePt t="88876" x="7620000" y="4222750"/>
          <p14:tracePt t="88893" x="7677150" y="4235450"/>
          <p14:tracePt t="88909" x="7740650" y="4254500"/>
          <p14:tracePt t="88926" x="7791450" y="4260850"/>
          <p14:tracePt t="88942" x="7816850" y="4260850"/>
          <p14:tracePt t="88959" x="7829550" y="4260850"/>
          <p14:tracePt t="88976" x="7835900" y="4260850"/>
          <p14:tracePt t="88992" x="7848600" y="4260850"/>
          <p14:tracePt t="89013" x="7861300" y="4260850"/>
          <p14:tracePt t="89025" x="7880350" y="4260850"/>
          <p14:tracePt t="89042" x="7912100" y="4260850"/>
          <p14:tracePt t="89059" x="7950200" y="4260850"/>
          <p14:tracePt t="89076" x="7988300" y="4260850"/>
          <p14:tracePt t="89093" x="8058150" y="4260850"/>
          <p14:tracePt t="89109" x="8128000" y="4260850"/>
          <p14:tracePt t="89126" x="8191500" y="4260850"/>
          <p14:tracePt t="89142" x="8216900" y="4254500"/>
          <p14:tracePt t="89159" x="8223250" y="4248150"/>
          <p14:tracePt t="89176" x="8229600" y="4248150"/>
          <p14:tracePt t="89252" x="8235950" y="4248150"/>
          <p14:tracePt t="89260" x="8242300" y="4241800"/>
          <p14:tracePt t="89264" x="8242300" y="4235450"/>
          <p14:tracePt t="89275" x="8248650" y="4229100"/>
          <p14:tracePt t="89293" x="8248650" y="4216400"/>
          <p14:tracePt t="89309" x="8248650" y="4197350"/>
          <p14:tracePt t="89325" x="8248650" y="4184650"/>
          <p14:tracePt t="89342" x="8248650" y="4165600"/>
          <p14:tracePt t="89359" x="8248650" y="4152900"/>
          <p14:tracePt t="89375" x="8248650" y="4140200"/>
          <p14:tracePt t="89393" x="8248650" y="4121150"/>
          <p14:tracePt t="89409" x="8235950" y="4102100"/>
          <p14:tracePt t="89425" x="8210550" y="4076700"/>
          <p14:tracePt t="89442" x="8178800" y="4057650"/>
          <p14:tracePt t="89459" x="8153400" y="4051300"/>
          <p14:tracePt t="89475" x="8134350" y="4044950"/>
          <p14:tracePt t="89492" x="8121650" y="4038600"/>
          <p14:tracePt t="89509" x="8108950" y="4038600"/>
          <p14:tracePt t="89516" x="8102600" y="4038600"/>
          <p14:tracePt t="89528" x="8096250" y="4038600"/>
          <p14:tracePt t="89542" x="8089900" y="4038600"/>
          <p14:tracePt t="89559" x="8070850" y="4038600"/>
          <p14:tracePt t="89575" x="8045450" y="4038600"/>
          <p14:tracePt t="89593" x="8013700" y="4038600"/>
          <p14:tracePt t="89609" x="7994650" y="4038600"/>
          <p14:tracePt t="89625" x="7988300" y="4038600"/>
          <p14:tracePt t="89642" x="7969250" y="4038600"/>
          <p14:tracePt t="89659" x="7969250" y="4051300"/>
          <p14:tracePt t="89675" x="7962900" y="4051300"/>
          <p14:tracePt t="89712" x="7956550" y="4051300"/>
          <p14:tracePt t="89725" x="7956550" y="4057650"/>
          <p14:tracePt t="89744" x="7956550" y="4064000"/>
          <p14:tracePt t="89766" x="7956550" y="4070350"/>
          <p14:tracePt t="89774" x="7956550" y="4076700"/>
          <p14:tracePt t="89791" x="7950200" y="4089400"/>
          <p14:tracePt t="89807" x="7950200" y="4095750"/>
          <p14:tracePt t="89824" x="7943850" y="4114800"/>
          <p14:tracePt t="89859" x="7937500" y="4114800"/>
          <p14:tracePt t="89875" x="7937500" y="4121150"/>
          <p14:tracePt t="90207" x="7937500" y="4127500"/>
          <p14:tracePt t="90217" x="7937500" y="4140200"/>
          <p14:tracePt t="90225" x="7924800" y="4146550"/>
          <p14:tracePt t="90242" x="7912100" y="4171950"/>
          <p14:tracePt t="90258" x="7886700" y="4191000"/>
          <p14:tracePt t="90275" x="7874000" y="4210050"/>
          <p14:tracePt t="90292" x="7867650" y="4222750"/>
          <p14:tracePt t="90308" x="7854950" y="4235450"/>
          <p14:tracePt t="90367" x="7848600" y="4235450"/>
          <p14:tracePt t="90375" x="7848600" y="4241800"/>
          <p14:tracePt t="90383" x="7848600" y="4248150"/>
          <p14:tracePt t="90392" x="7842250" y="4254500"/>
          <p14:tracePt t="90409" x="7829550" y="4286250"/>
          <p14:tracePt t="90425" x="7810500" y="4311650"/>
          <p14:tracePt t="90442" x="7797800" y="4337050"/>
          <p14:tracePt t="90457" x="7791450" y="4356100"/>
          <p14:tracePt t="90474" x="7778750" y="4368800"/>
          <p14:tracePt t="90491" x="7772400" y="4375150"/>
          <p14:tracePt t="90508" x="7759700" y="4387850"/>
          <p14:tracePt t="90525" x="7747000" y="4394200"/>
          <p14:tracePt t="90531" x="7740650" y="4394200"/>
          <p14:tracePt t="90542" x="7734300" y="4400550"/>
          <p14:tracePt t="90558" x="7715250" y="4400550"/>
          <p14:tracePt t="90575" x="7689850" y="4400550"/>
          <p14:tracePt t="90592" x="7664450" y="4406900"/>
          <p14:tracePt t="90594" x="7658100" y="4406900"/>
          <p14:tracePt t="90609" x="7632700" y="4419600"/>
          <p14:tracePt t="90625" x="7613650" y="4432300"/>
          <p14:tracePt t="90642" x="7594600" y="4445000"/>
          <p14:tracePt t="90658" x="7569200" y="4464050"/>
          <p14:tracePt t="90675" x="7543800" y="4476750"/>
          <p14:tracePt t="90692" x="7518400" y="4489450"/>
          <p14:tracePt t="90709" x="7480300" y="4502150"/>
          <p14:tracePt t="90711" x="7473950" y="4508500"/>
          <p14:tracePt t="90725" x="7448550" y="4514850"/>
          <p14:tracePt t="90742" x="7397750" y="4527550"/>
          <p14:tracePt t="90759" x="7334250" y="4546600"/>
          <p14:tracePt t="90775" x="7239000" y="4572000"/>
          <p14:tracePt t="90792" x="7137400" y="4591050"/>
          <p14:tracePt t="90808" x="7048500" y="4610100"/>
          <p14:tracePt t="90825" x="6978650" y="4622800"/>
          <p14:tracePt t="90842" x="6915150" y="4648200"/>
          <p14:tracePt t="90859" x="6851650" y="4667250"/>
          <p14:tracePt t="90875" x="6826250" y="4673600"/>
          <p14:tracePt t="90892" x="6794500" y="4686300"/>
          <p14:tracePt t="90908" x="6762750" y="4692650"/>
          <p14:tracePt t="90925" x="6705600" y="4711700"/>
          <p14:tracePt t="90942" x="6648450" y="4724400"/>
          <p14:tracePt t="90959" x="6572250" y="4730750"/>
          <p14:tracePt t="90975" x="6515100" y="4737100"/>
          <p14:tracePt t="90992" x="6457950" y="4743450"/>
          <p14:tracePt t="91008" x="6413500" y="4756150"/>
          <p14:tracePt t="91025" x="6369050" y="4762500"/>
          <p14:tracePt t="91031" x="6356350" y="4762500"/>
          <p14:tracePt t="91042" x="6337300" y="4768850"/>
          <p14:tracePt t="91059" x="6299200" y="4775200"/>
          <p14:tracePt t="91075" x="6273800" y="4781550"/>
          <p14:tracePt t="91092" x="6254750" y="4787900"/>
          <p14:tracePt t="91108" x="6242050" y="4794250"/>
          <p14:tracePt t="91125" x="6223000" y="4794250"/>
          <p14:tracePt t="91142" x="6203950" y="4800600"/>
          <p14:tracePt t="91159" x="6172200" y="4813300"/>
          <p14:tracePt t="91175" x="6140450" y="4819650"/>
          <p14:tracePt t="91192" x="6115050" y="4826000"/>
          <p14:tracePt t="91208" x="6083300" y="4838700"/>
          <p14:tracePt t="91225" x="6051550" y="4845050"/>
          <p14:tracePt t="91242" x="6019800" y="4851400"/>
          <p14:tracePt t="91258" x="6000750" y="4864100"/>
          <p14:tracePt t="91275" x="5988050" y="4864100"/>
          <p14:tracePt t="91292" x="5975350" y="4864100"/>
          <p14:tracePt t="91308" x="5956300" y="4864100"/>
          <p14:tracePt t="91325" x="5937250" y="4864100"/>
          <p14:tracePt t="91342" x="5873750" y="4851400"/>
          <p14:tracePt t="91359" x="5778500" y="4800600"/>
          <p14:tracePt t="91375" x="5727700" y="4781550"/>
          <p14:tracePt t="91392" x="5708650" y="4768850"/>
          <p14:tracePt t="91430" x="5702300" y="4768850"/>
          <p14:tracePt t="91447" x="5702300" y="4781550"/>
          <p14:tracePt t="91459" x="5734050" y="4813300"/>
          <p14:tracePt t="91475" x="5829300" y="4870450"/>
          <p14:tracePt t="91492" x="5899150" y="4908550"/>
          <p14:tracePt t="91508" x="5924550" y="4927600"/>
          <p14:tracePt t="91525" x="5930900" y="4940300"/>
          <p14:tracePt t="91610" x="5930900" y="4933950"/>
          <p14:tracePt t="91615" x="5930900" y="4908550"/>
          <p14:tracePt t="91625" x="5911850" y="4883150"/>
          <p14:tracePt t="91641" x="5854700" y="4800600"/>
          <p14:tracePt t="91659" x="5772150" y="4686300"/>
          <p14:tracePt t="91675" x="5715000" y="4578350"/>
          <p14:tracePt t="91691" x="5651500" y="4470400"/>
          <p14:tracePt t="91708" x="5607050" y="4381500"/>
          <p14:tracePt t="91725" x="5549900" y="4292600"/>
          <p14:tracePt t="91741" x="5511800" y="4197350"/>
          <p14:tracePt t="91759" x="5473700" y="4083050"/>
          <p14:tracePt t="91775" x="5454650" y="3987800"/>
          <p14:tracePt t="91791" x="5429250" y="3886200"/>
          <p14:tracePt t="91808" x="5410200" y="3778250"/>
          <p14:tracePt t="91825" x="5403850" y="3663950"/>
          <p14:tracePt t="91841" x="5391150" y="3568700"/>
          <p14:tracePt t="91859" x="5378450" y="3454400"/>
          <p14:tracePt t="91875" x="5353050" y="3384550"/>
          <p14:tracePt t="91891" x="5346700" y="3308350"/>
          <p14:tracePt t="91908" x="5334000" y="3232150"/>
          <p14:tracePt t="91925" x="5327650" y="3143250"/>
          <p14:tracePt t="91941" x="5314950" y="3041650"/>
          <p14:tracePt t="91959" x="5302250" y="2933700"/>
          <p14:tracePt t="91975" x="5289550" y="2857500"/>
          <p14:tracePt t="91991" x="5283200" y="2800350"/>
          <p14:tracePt t="92008" x="5283200" y="2743200"/>
          <p14:tracePt t="92025" x="5283200" y="2679700"/>
          <p14:tracePt t="92042" x="5283200" y="2616200"/>
          <p14:tracePt t="92047" x="5283200" y="2578100"/>
          <p14:tracePt t="92058" x="5283200" y="2540000"/>
          <p14:tracePt t="92075" x="5283200" y="2463800"/>
          <p14:tracePt t="92091" x="5289550" y="2400300"/>
          <p14:tracePt t="92108" x="5314950" y="2330450"/>
          <p14:tracePt t="92125" x="5353050" y="2266950"/>
          <p14:tracePt t="92141" x="5378450" y="2216150"/>
          <p14:tracePt t="92158" x="5397500" y="2184400"/>
          <p14:tracePt t="92175" x="5441950" y="2152650"/>
          <p14:tracePt t="92191" x="5473700" y="2139950"/>
          <p14:tracePt t="92208" x="5518150" y="2120900"/>
          <p14:tracePt t="92224" x="5575300" y="2120900"/>
          <p14:tracePt t="92241" x="5651500" y="2114550"/>
          <p14:tracePt t="92258" x="5772150" y="2108200"/>
          <p14:tracePt t="92275" x="5918200" y="2089150"/>
          <p14:tracePt t="92291" x="6026150" y="2070100"/>
          <p14:tracePt t="92308" x="6115050" y="2038350"/>
          <p14:tracePt t="92324" x="6184900" y="2025650"/>
          <p14:tracePt t="92341" x="6229350" y="2019300"/>
          <p14:tracePt t="92358" x="6254750" y="2019300"/>
          <p14:tracePt t="92375" x="6324600" y="2019300"/>
          <p14:tracePt t="92391" x="6407150" y="2019300"/>
          <p14:tracePt t="92408" x="6489700" y="2025650"/>
          <p14:tracePt t="92424" x="6584950" y="2038350"/>
          <p14:tracePt t="92441" x="6705600" y="2051050"/>
          <p14:tracePt t="92458" x="6800850" y="2070100"/>
          <p14:tracePt t="92460" x="6832600" y="2070100"/>
          <p14:tracePt t="92475" x="6940550" y="2089150"/>
          <p14:tracePt t="92491" x="7054850" y="2101850"/>
          <p14:tracePt t="92508" x="7137400" y="2120900"/>
          <p14:tracePt t="92524" x="7194550" y="2120900"/>
          <p14:tracePt t="92541" x="7219950" y="2127250"/>
          <p14:tracePt t="92558" x="7232650" y="2139950"/>
          <p14:tracePt t="92585" x="7239000" y="2146300"/>
          <p14:tracePt t="92591" x="7245350" y="2159000"/>
          <p14:tracePt t="92608" x="7277100" y="2216150"/>
          <p14:tracePt t="92625" x="7315200" y="2279650"/>
          <p14:tracePt t="92641" x="7366000" y="2349500"/>
          <p14:tracePt t="92657" x="7423150" y="2432050"/>
          <p14:tracePt t="92673" x="7480300" y="2533650"/>
          <p14:tracePt t="92690" x="7537450" y="2635250"/>
          <p14:tracePt t="92708" x="7575550" y="2711450"/>
          <p14:tracePt t="92724" x="7607300" y="2800350"/>
          <p14:tracePt t="92741" x="7626350" y="2857500"/>
          <p14:tracePt t="92758" x="7639050" y="2908300"/>
          <p14:tracePt t="92775" x="7639050" y="2965450"/>
          <p14:tracePt t="92791" x="7639050" y="3048000"/>
          <p14:tracePt t="92808" x="7639050" y="3130550"/>
          <p14:tracePt t="92824" x="7639050" y="3219450"/>
          <p14:tracePt t="92841" x="7639050" y="3289300"/>
          <p14:tracePt t="92858" x="7639050" y="3371850"/>
          <p14:tracePt t="92875" x="7639050" y="3467100"/>
          <p14:tracePt t="92891" x="7639050" y="3530600"/>
          <p14:tracePt t="92908" x="7639050" y="3594100"/>
          <p14:tracePt t="92924" x="7658100" y="3676650"/>
          <p14:tracePt t="92941" x="7670800" y="3784600"/>
          <p14:tracePt t="92958" x="7683500" y="3879850"/>
          <p14:tracePt t="92975" x="7702550" y="3994150"/>
          <p14:tracePt t="92991" x="7715250" y="4076700"/>
          <p14:tracePt t="93008" x="7727950" y="4152900"/>
          <p14:tracePt t="93024" x="7740650" y="4222750"/>
          <p14:tracePt t="93041" x="7747000" y="4279900"/>
          <p14:tracePt t="93058" x="7747000" y="4330700"/>
          <p14:tracePt t="93063" x="7747000" y="4349750"/>
          <p14:tracePt t="93075" x="7747000" y="4381500"/>
          <p14:tracePt t="93091" x="7747000" y="4413250"/>
          <p14:tracePt t="93108" x="7747000" y="4438650"/>
          <p14:tracePt t="93124" x="7747000" y="4451350"/>
          <p14:tracePt t="93141" x="7740650" y="4483100"/>
          <p14:tracePt t="93158" x="7721600" y="4508500"/>
          <p14:tracePt t="93175" x="7696200" y="4527550"/>
          <p14:tracePt t="93191" x="7677150" y="4546600"/>
          <p14:tracePt t="93208" x="7651750" y="4572000"/>
          <p14:tracePt t="93224" x="7639050" y="4591050"/>
          <p14:tracePt t="93241" x="7620000" y="4603750"/>
          <p14:tracePt t="93257" x="7600950" y="4610100"/>
          <p14:tracePt t="93275" x="7581900" y="4629150"/>
          <p14:tracePt t="93291" x="7562850" y="4641850"/>
          <p14:tracePt t="93307" x="7543800" y="4648200"/>
          <p14:tracePt t="93324" x="7512050" y="4660900"/>
          <p14:tracePt t="93341" x="7493000" y="4667250"/>
          <p14:tracePt t="93358" x="7461250" y="4686300"/>
          <p14:tracePt t="93375" x="7423150" y="4711700"/>
          <p14:tracePt t="93391" x="7391400" y="4730750"/>
          <p14:tracePt t="93407" x="7359650" y="4743450"/>
          <p14:tracePt t="93424" x="7334250" y="4768850"/>
          <p14:tracePt t="93441" x="7302500" y="4787900"/>
          <p14:tracePt t="93457" x="7283450" y="4813300"/>
          <p14:tracePt t="93474" x="7264400" y="4826000"/>
          <p14:tracePt t="93491" x="7251700" y="4832350"/>
          <p14:tracePt t="93507" x="7245350" y="4845050"/>
          <p14:tracePt t="93541" x="7245350" y="4864100"/>
          <p14:tracePt t="93557" x="7245350" y="4870450"/>
          <p14:tracePt t="93563" x="7245350" y="4876800"/>
          <p14:tracePt t="93575" x="7245350" y="4883150"/>
          <p14:tracePt t="93591" x="7245350" y="4895850"/>
          <p14:tracePt t="93607" x="7245350" y="4902200"/>
          <p14:tracePt t="93624" x="7245350" y="4908550"/>
          <p14:tracePt t="93641" x="7245350" y="4914900"/>
          <p14:tracePt t="93657" x="7245350" y="4927600"/>
          <p14:tracePt t="93675" x="7277100" y="4940300"/>
          <p14:tracePt t="93691" x="7315200" y="4965700"/>
          <p14:tracePt t="93707" x="7366000" y="4972050"/>
          <p14:tracePt t="93723" x="7404100" y="4984750"/>
          <p14:tracePt t="93739" x="7423150" y="4991100"/>
          <p14:tracePt t="93757" x="7429500" y="4997450"/>
          <p14:tracePt t="93775" x="7442200" y="5010150"/>
          <p14:tracePt t="93810" x="7448550" y="5010150"/>
          <p14:tracePt t="93826" x="7454900" y="5016500"/>
          <p14:tracePt t="93850" x="7454900" y="5022850"/>
          <p14:tracePt t="93867" x="7461250" y="5029200"/>
          <p14:tracePt t="93872" x="7461250" y="5035550"/>
          <p14:tracePt t="93878" x="7467600" y="5035550"/>
          <p14:tracePt t="93891" x="7467600" y="5041900"/>
          <p14:tracePt t="93907" x="7473950" y="5048250"/>
          <p14:tracePt t="94038" x="7480300" y="5054600"/>
          <p14:tracePt t="94359" x="7486650" y="5054600"/>
          <p14:tracePt t="94363" x="7493000" y="5054600"/>
          <p14:tracePt t="94372" x="7499350" y="5054600"/>
          <p14:tracePt t="94389" x="7512050" y="5054600"/>
          <p14:tracePt t="94406" x="7531100" y="5054600"/>
          <p14:tracePt t="94424" x="7543800" y="5054600"/>
          <p14:tracePt t="94440" x="7562850" y="5054600"/>
          <p14:tracePt t="94474" x="7575550" y="5054600"/>
          <p14:tracePt t="94507" x="7581900" y="5054600"/>
          <p14:tracePt t="94524" x="7588250" y="5054600"/>
          <p14:tracePt t="94550" x="7594600" y="5054600"/>
          <p14:tracePt t="94570" x="7600950" y="5054600"/>
          <p14:tracePt t="94581" x="7607300" y="5054600"/>
          <p14:tracePt t="94602" x="7613650" y="5054600"/>
          <p14:tracePt t="94607" x="7620000" y="5054600"/>
          <p14:tracePt t="94624" x="7626350" y="5054600"/>
          <p14:tracePt t="94640" x="7632700" y="5054600"/>
          <p14:tracePt t="94761" x="7639050" y="5054600"/>
          <p14:tracePt t="94784" x="7645400" y="5054600"/>
          <p14:tracePt t="94882" x="7651750" y="5054600"/>
          <p14:tracePt t="94890" x="7658100" y="5054600"/>
          <p14:tracePt t="94910" x="7664450" y="5054600"/>
          <p14:tracePt t="94918" x="7670800" y="5054600"/>
          <p14:tracePt t="94954" x="7677150" y="5054600"/>
          <p14:tracePt t="95050" x="7683500" y="5054600"/>
          <p14:tracePt t="95474" x="7689850" y="5054600"/>
          <p14:tracePt t="95654" x="7696200" y="5048250"/>
          <p14:tracePt t="95674" x="7702550" y="5048250"/>
          <p14:tracePt t="95691" x="7708900" y="5041900"/>
          <p14:tracePt t="95707" x="7715250" y="5035550"/>
          <p14:tracePt t="95723" x="7721600" y="5029200"/>
          <p14:tracePt t="96153" x="7727950" y="5029200"/>
          <p14:tracePt t="96210" x="7734300" y="5029200"/>
          <p14:tracePt t="96221" x="7734300" y="5022850"/>
          <p14:tracePt t="96234" x="7740650" y="5022850"/>
          <p14:tracePt t="96242" x="7740650" y="5016500"/>
          <p14:tracePt t="96256" x="7747000" y="5016500"/>
          <p14:tracePt t="96889" x="7747000" y="5010150"/>
          <p14:tracePt t="96897" x="7753350" y="5010150"/>
          <p14:tracePt t="96906" x="7766050" y="5003800"/>
          <p14:tracePt t="96923" x="7766050" y="4984750"/>
          <p14:tracePt t="96940" x="7778750" y="4965700"/>
          <p14:tracePt t="96956" x="7785100" y="4946650"/>
          <p14:tracePt t="96973" x="7791450" y="4914900"/>
          <p14:tracePt t="96990" x="7804150" y="4870450"/>
          <p14:tracePt t="97007" x="7823200" y="4787900"/>
          <p14:tracePt t="97023" x="7848600" y="4711700"/>
          <p14:tracePt t="97040" x="7867650" y="4641850"/>
          <p14:tracePt t="97056" x="7874000" y="4572000"/>
          <p14:tracePt t="97073" x="7880350" y="4540250"/>
          <p14:tracePt t="97089" x="7880350" y="4514850"/>
          <p14:tracePt t="97107" x="7880350" y="4495800"/>
          <p14:tracePt t="97123" x="7880350" y="4476750"/>
          <p14:tracePt t="97140" x="7880350" y="4457700"/>
          <p14:tracePt t="97145" x="7880350" y="4451350"/>
          <p14:tracePt t="97157" x="7886700" y="4438650"/>
          <p14:tracePt t="97173" x="7893050" y="4406900"/>
          <p14:tracePt t="97189" x="7905750" y="4381500"/>
          <p14:tracePt t="97207" x="7918450" y="4349750"/>
          <p14:tracePt t="97223" x="7931150" y="4318000"/>
          <p14:tracePt t="97240" x="7943850" y="4298950"/>
          <p14:tracePt t="97256" x="7950200" y="4273550"/>
          <p14:tracePt t="97273" x="7975600" y="4248150"/>
          <p14:tracePt t="97289" x="7994650" y="4216400"/>
          <p14:tracePt t="97307" x="8032750" y="4146550"/>
          <p14:tracePt t="97323" x="8051800" y="4083050"/>
          <p14:tracePt t="97339" x="8089900" y="4006850"/>
          <p14:tracePt t="97356" x="8115300" y="3924300"/>
          <p14:tracePt t="97373" x="8147050" y="3854450"/>
          <p14:tracePt t="97389" x="8185150" y="3784600"/>
          <p14:tracePt t="97406" x="8223250" y="3708400"/>
          <p14:tracePt t="97423" x="8248650" y="3638550"/>
          <p14:tracePt t="97439" x="8255000" y="3575050"/>
          <p14:tracePt t="97456" x="8261350" y="3517900"/>
          <p14:tracePt t="97473" x="8261350" y="3479800"/>
          <p14:tracePt t="97489" x="8255000" y="3454400"/>
          <p14:tracePt t="97507" x="8242300" y="3422650"/>
          <p14:tracePt t="97523" x="8229600" y="3403600"/>
          <p14:tracePt t="97539" x="8216900" y="3390900"/>
          <p14:tracePt t="97556" x="8197850" y="3371850"/>
          <p14:tracePt t="97573" x="8178800" y="3352800"/>
          <p14:tracePt t="97589" x="8159750" y="3333750"/>
          <p14:tracePt t="97607" x="8121650" y="3321050"/>
          <p14:tracePt t="97623" x="8096250" y="3321050"/>
          <p14:tracePt t="97639" x="8064500" y="3321050"/>
          <p14:tracePt t="97656" x="8032750" y="3321050"/>
          <p14:tracePt t="97663" x="8026400" y="3321050"/>
          <p14:tracePt t="97673" x="8013700" y="3321050"/>
          <p14:tracePt t="97689" x="7994650" y="3327400"/>
          <p14:tracePt t="97707" x="7975600" y="3340100"/>
          <p14:tracePt t="97723" x="7956550" y="3365500"/>
          <p14:tracePt t="97739" x="7924800" y="3416300"/>
          <p14:tracePt t="97757" x="7893050" y="3492500"/>
          <p14:tracePt t="97773" x="7854950" y="3581400"/>
          <p14:tracePt t="97790" x="7816850" y="3676650"/>
          <p14:tracePt t="97806" x="7785100" y="3740150"/>
          <p14:tracePt t="97823" x="7766050" y="3797300"/>
          <p14:tracePt t="97839" x="7753350" y="3829050"/>
          <p14:tracePt t="97857" x="7753350" y="3860800"/>
          <p14:tracePt t="97873" x="7753350" y="3892550"/>
          <p14:tracePt t="97889" x="7747000" y="3911600"/>
          <p14:tracePt t="97906" x="7747000" y="3924300"/>
          <p14:tracePt t="97923" x="7747000" y="3930650"/>
          <p14:tracePt t="97939" x="7747000" y="3937000"/>
          <p14:tracePt t="97956" x="7747000" y="3943350"/>
          <p14:tracePt t="98007" x="7747000" y="3949700"/>
          <p14:tracePt t="98014" x="7747000" y="3956050"/>
          <p14:tracePt t="98208" x="7747000" y="3962400"/>
          <p14:tracePt t="98240" x="7747000" y="3968750"/>
          <p14:tracePt t="98432" x="7747000" y="3975100"/>
          <p14:tracePt t="98476" x="7747000" y="3981450"/>
          <p14:tracePt t="98520" x="7747000" y="3987800"/>
          <p14:tracePt t="98536" x="7747000" y="3994150"/>
          <p14:tracePt t="98541" x="7747000" y="4000500"/>
          <p14:tracePt t="98556" x="7747000" y="4006850"/>
          <p14:tracePt t="98572" x="7747000" y="4019550"/>
          <p14:tracePt t="98589" x="7747000" y="4025900"/>
          <p14:tracePt t="98606" x="7747000" y="4038600"/>
          <p14:tracePt t="98622" x="7747000" y="4051300"/>
          <p14:tracePt t="98639" x="7747000" y="4057650"/>
          <p14:tracePt t="98656" x="7747000" y="4070350"/>
          <p14:tracePt t="98972" x="7747000" y="4076700"/>
          <p14:tracePt t="98988" x="7747000" y="4083050"/>
          <p14:tracePt t="99980" x="7747000" y="4089400"/>
          <p14:tracePt t="99985" x="7740650" y="4089400"/>
          <p14:tracePt t="99996" x="7740650" y="4095750"/>
          <p14:tracePt t="100700" x="7734300" y="4095750"/>
          <p14:tracePt t="101016" x="7727950" y="4095750"/>
          <p14:tracePt t="101514" x="7721600" y="4095750"/>
          <p14:tracePt t="102396" x="7715250" y="4095750"/>
          <p14:tracePt t="102408" x="7715250" y="4102100"/>
          <p14:tracePt t="102416" x="7708900" y="4102100"/>
          <p14:tracePt t="102428" x="7708900" y="4108450"/>
          <p14:tracePt t="103386" x="7702550" y="4108450"/>
          <p14:tracePt t="103394" x="7702550" y="4102100"/>
          <p14:tracePt t="103406" x="7702550" y="4095750"/>
          <p14:tracePt t="103419" x="7702550" y="4083050"/>
          <p14:tracePt t="103436" x="7702550" y="4044950"/>
          <p14:tracePt t="103453" x="7702550" y="4000500"/>
          <p14:tracePt t="103469" x="7702550" y="3962400"/>
          <p14:tracePt t="103487" x="7708900" y="3898900"/>
          <p14:tracePt t="103505" x="7785100" y="3810000"/>
          <p14:tracePt t="103521" x="7861300" y="3727450"/>
          <p14:tracePt t="103537" x="7950200" y="3625850"/>
          <p14:tracePt t="103554" x="8020050" y="3524250"/>
          <p14:tracePt t="103570" x="8064500" y="3429000"/>
          <p14:tracePt t="103587" x="8102600" y="3359150"/>
          <p14:tracePt t="103605" x="8108950" y="3314700"/>
          <p14:tracePt t="103621" x="8108950" y="3302000"/>
          <p14:tracePt t="103637" x="8108950" y="3282950"/>
          <p14:tracePt t="103654" x="8108950" y="3263900"/>
          <p14:tracePt t="103670" x="8108950" y="3244850"/>
          <p14:tracePt t="103687" x="8108950" y="3225800"/>
          <p14:tracePt t="103705" x="8128000" y="3181350"/>
          <p14:tracePt t="103721" x="8147050" y="3143250"/>
          <p14:tracePt t="103737" x="8172450" y="3098800"/>
          <p14:tracePt t="103754" x="8204200" y="3048000"/>
          <p14:tracePt t="103771" x="8255000" y="2984500"/>
          <p14:tracePt t="103787" x="8286750" y="2901950"/>
          <p14:tracePt t="103805" x="8331200" y="2794000"/>
          <p14:tracePt t="103821" x="8356600" y="2717800"/>
          <p14:tracePt t="103837" x="8369300" y="2654300"/>
          <p14:tracePt t="103854" x="8382000" y="2609850"/>
          <p14:tracePt t="103871" x="8388350" y="2584450"/>
          <p14:tracePt t="103887" x="8394700" y="2552700"/>
          <p14:tracePt t="103904" x="8407400" y="2540000"/>
          <p14:tracePt t="103921" x="8413750" y="2501900"/>
          <p14:tracePt t="103937" x="8432800" y="2482850"/>
          <p14:tracePt t="103954" x="8432800" y="2470150"/>
          <p14:tracePt t="103987" x="8439150" y="2463800"/>
          <p14:tracePt t="104025" x="8439150" y="2451100"/>
          <p14:tracePt t="104038" x="8439150" y="2444750"/>
          <p14:tracePt t="104054" x="8439150" y="2425700"/>
          <p14:tracePt t="104070" x="8439150" y="2406650"/>
          <p14:tracePt t="104104" x="8439150" y="2400300"/>
          <p14:tracePt t="104160" x="8439150" y="2393950"/>
          <p14:tracePt t="104169" x="8445500" y="2393950"/>
          <p14:tracePt t="104177" x="8470900" y="2387600"/>
          <p14:tracePt t="104187" x="8496300" y="2374900"/>
          <p14:tracePt t="104204" x="8553450" y="2368550"/>
          <p14:tracePt t="104221" x="8623300" y="2349500"/>
          <p14:tracePt t="104238" x="8674100" y="2336800"/>
          <p14:tracePt t="104254" x="8724900" y="2311400"/>
          <p14:tracePt t="104270" x="8756650" y="2298700"/>
          <p14:tracePt t="104287" x="8782050" y="2286000"/>
          <p14:tracePt t="104304" x="8794750" y="2286000"/>
          <p14:tracePt t="104321" x="8807450" y="2286000"/>
          <p14:tracePt t="104337" x="8820150" y="2286000"/>
          <p14:tracePt t="104354" x="8845550" y="2279650"/>
          <p14:tracePt t="104370" x="8864600" y="2266950"/>
          <p14:tracePt t="104387" x="8890000" y="2260600"/>
          <p14:tracePt t="104404" x="8909050" y="2247900"/>
          <p14:tracePt t="104420" x="8915400" y="2241550"/>
          <p14:tracePt t="104437" x="8928100" y="2235200"/>
          <p14:tracePt t="104454" x="8940800" y="2228850"/>
          <p14:tracePt t="104470" x="8947150" y="2216150"/>
          <p14:tracePt t="104547" x="8953500" y="2216150"/>
          <p14:tracePt t="104553" x="8959850" y="2216150"/>
          <p14:tracePt t="104570" x="8972550" y="2203450"/>
          <p14:tracePt t="104587" x="8978900" y="2197100"/>
          <p14:tracePt t="104604" x="8997950" y="2184400"/>
          <p14:tracePt t="104621" x="9017000" y="2178050"/>
          <p14:tracePt t="104637" x="9023350" y="2178050"/>
          <p14:tracePt t="104654" x="9042400" y="2171700"/>
          <p14:tracePt t="104670" x="9048750" y="2171700"/>
          <p14:tracePt t="104687" x="9067800" y="2171700"/>
          <p14:tracePt t="104705" x="9086850" y="2159000"/>
          <p14:tracePt t="104721" x="9099550" y="2152650"/>
          <p14:tracePt t="104756" x="9105900" y="2152650"/>
          <p14:tracePt t="104809" x="9105900" y="2146300"/>
          <p14:tracePt t="104812" x="9112250" y="2146300"/>
          <p14:tracePt t="104821" x="9118600" y="2139950"/>
          <p14:tracePt t="104836" x="9118600" y="2133600"/>
          <p14:tracePt t="104853" x="9124950" y="2127250"/>
          <p14:tracePt t="104869" x="9131300" y="2120900"/>
          <p14:tracePt t="104886" x="9137650" y="2114550"/>
          <p14:tracePt t="104902" x="9144000" y="2114550"/>
          <p14:tracePt t="104919" x="9150350" y="2108200"/>
          <p14:tracePt t="104936" x="9156700" y="2101850"/>
          <p14:tracePt t="104952" x="9175750" y="2095500"/>
          <p14:tracePt t="104969" x="9188450" y="2082800"/>
          <p14:tracePt t="104985" x="9201150" y="2076450"/>
          <p14:tracePt t="105003" x="9226550" y="2063750"/>
          <p14:tracePt t="105020" x="9239250" y="2063750"/>
          <p14:tracePt t="105036" x="9258300" y="2063750"/>
          <p14:tracePt t="105053" x="9264650" y="2063750"/>
          <p14:tracePt t="105070" x="9277350" y="2057400"/>
          <p14:tracePt t="105103" x="9290050" y="2051050"/>
          <p14:tracePt t="105120" x="9302750" y="2044700"/>
          <p14:tracePt t="105191" x="9309100" y="2044700"/>
          <p14:tracePt t="105202" x="9315450" y="2044700"/>
          <p14:tracePt t="105217" x="9321800" y="2044700"/>
          <p14:tracePt t="105318" x="9328150" y="2044700"/>
          <p14:tracePt t="105509" x="9315450" y="2044700"/>
          <p14:tracePt t="105515" x="9264650" y="2063750"/>
          <p14:tracePt t="105520" x="9232900" y="2076450"/>
          <p14:tracePt t="105537" x="9029700" y="2171700"/>
          <p14:tracePt t="105552" x="8756650" y="2292350"/>
          <p14:tracePt t="105569" x="8451850" y="2438400"/>
          <p14:tracePt t="105586" x="8172450" y="2552700"/>
          <p14:tracePt t="105603" x="7842250" y="2705100"/>
          <p14:tracePt t="105619" x="7531100" y="2838450"/>
          <p14:tracePt t="105636" x="7137400" y="2997200"/>
          <p14:tracePt t="105652" x="6667500" y="3181350"/>
          <p14:tracePt t="105669" x="6115050" y="3359150"/>
          <p14:tracePt t="105686" x="5562600" y="3505200"/>
          <p14:tracePt t="105703" x="5003800" y="3651250"/>
          <p14:tracePt t="105720" x="4730750" y="3746500"/>
          <p14:tracePt t="105737" x="4514850" y="3816350"/>
          <p14:tracePt t="105753" x="4330700" y="3886200"/>
          <p14:tracePt t="105770" x="4184650" y="3943350"/>
          <p14:tracePt t="105787" x="4095750" y="3994150"/>
          <p14:tracePt t="105803" x="3987800" y="4051300"/>
          <p14:tracePt t="105820" x="3873500" y="4114800"/>
          <p14:tracePt t="105836" x="3765550" y="4178300"/>
          <p14:tracePt t="105843" x="3714750" y="4210050"/>
          <p14:tracePt t="105853" x="3657600" y="4241800"/>
          <p14:tracePt t="105870" x="3562350" y="4318000"/>
          <p14:tracePt t="105887" x="3454400" y="4394200"/>
          <p14:tracePt t="105903" x="3371850" y="4445000"/>
          <p14:tracePt t="105920" x="3295650" y="4495800"/>
          <p14:tracePt t="105936" x="3194050" y="4552950"/>
          <p14:tracePt t="105953" x="3105150" y="4616450"/>
          <p14:tracePt t="105971" x="3016250" y="4692650"/>
          <p14:tracePt t="105987" x="2971800" y="4743450"/>
          <p14:tracePt t="106003" x="2946400" y="4768850"/>
          <p14:tracePt t="106020" x="2933700" y="4794250"/>
          <p14:tracePt t="106036" x="2927350" y="4806950"/>
          <p14:tracePt t="106053" x="2921000" y="4819650"/>
          <p14:tracePt t="106071" x="2895600" y="4857750"/>
          <p14:tracePt t="106087" x="2876550" y="4889500"/>
          <p14:tracePt t="106103" x="2851150" y="4921250"/>
          <p14:tracePt t="106120" x="2844800" y="4946650"/>
          <p14:tracePt t="106136" x="2844800" y="4953000"/>
          <p14:tracePt t="106458" x="2838450" y="4953000"/>
          <p14:tracePt t="106463" x="2838450" y="4946650"/>
          <p14:tracePt t="106474" x="2832100" y="4946650"/>
          <p14:tracePt t="106487" x="2825750" y="4940300"/>
          <p14:tracePt t="106503" x="2819400" y="4940300"/>
          <p14:tracePt t="106520" x="2813050" y="4940300"/>
          <p14:tracePt t="106536" x="2806700" y="4933950"/>
          <p14:tracePt t="106581" x="2800350" y="4933950"/>
          <p14:tracePt t="106617" x="2800350" y="4927600"/>
          <p14:tracePt t="106625" x="2800350" y="4921250"/>
          <p14:tracePt t="106636" x="2800350" y="4908550"/>
          <p14:tracePt t="106653" x="2800350" y="4902200"/>
          <p14:tracePt t="106869" x="2800350" y="4895850"/>
          <p14:tracePt t="106922" x="2794000" y="4895850"/>
          <p14:tracePt t="106930" x="2787650" y="4895850"/>
          <p14:tracePt t="106942" x="2781300" y="4895850"/>
          <p14:tracePt t="106954" x="2774950" y="4895850"/>
          <p14:tracePt t="106969" x="2768600" y="4895850"/>
          <p14:tracePt t="106986" x="2755900" y="4895850"/>
          <p14:tracePt t="107020" x="2743200" y="4895850"/>
          <p14:tracePt t="107036" x="2730500" y="4883150"/>
          <p14:tracePt t="107053" x="2724150" y="4857750"/>
          <p14:tracePt t="107070" x="2711450" y="4832350"/>
          <p14:tracePt t="107087" x="2711450" y="4813300"/>
          <p14:tracePt t="107103" x="2705100" y="4800600"/>
          <p14:tracePt t="107120" x="2705100" y="4794250"/>
          <p14:tracePt t="107153" x="2698750" y="4794250"/>
          <p14:tracePt t="107170" x="2686050" y="4794250"/>
          <p14:tracePt t="107203" x="2673350" y="4794250"/>
          <p14:tracePt t="107265" x="2673350" y="4787900"/>
          <p14:tracePt t="107286" x="2673350" y="4781550"/>
          <p14:tracePt t="107299" x="2673350" y="4768850"/>
          <p14:tracePt t="107303" x="2673350" y="4762500"/>
          <p14:tracePt t="107319" x="2679700" y="4730750"/>
          <p14:tracePt t="107336" x="2730500" y="4673600"/>
          <p14:tracePt t="107353" x="2832100" y="4591050"/>
          <p14:tracePt t="107369" x="3048000" y="4464050"/>
          <p14:tracePt t="107376" x="3149600" y="4394200"/>
          <p14:tracePt t="107387" x="3340100" y="4311650"/>
          <p14:tracePt t="107403" x="3613150" y="4197350"/>
          <p14:tracePt t="107420" x="3873500" y="4044950"/>
          <p14:tracePt t="107436" x="4133850" y="3867150"/>
          <p14:tracePt t="107453" x="4438650" y="3702050"/>
          <p14:tracePt t="107469" x="4775200" y="3543300"/>
          <p14:tracePt t="107487" x="5175250" y="3352800"/>
          <p14:tracePt t="107503" x="5473700" y="3219450"/>
          <p14:tracePt t="107519" x="5765800" y="3098800"/>
          <p14:tracePt t="107536" x="6032500" y="2965450"/>
          <p14:tracePt t="107553" x="6242050" y="2844800"/>
          <p14:tracePt t="107569" x="6413500" y="2743200"/>
          <p14:tracePt t="107587" x="6584950" y="2641600"/>
          <p14:tracePt t="107603" x="6692900" y="2590800"/>
          <p14:tracePt t="107619" x="6762750" y="2565400"/>
          <p14:tracePt t="107636" x="6826250" y="2540000"/>
          <p14:tracePt t="107653" x="6883400" y="2527300"/>
          <p14:tracePt t="107669" x="6972300" y="2495550"/>
          <p14:tracePt t="107687" x="7131050" y="2451100"/>
          <p14:tracePt t="107702" x="7251700" y="2400300"/>
          <p14:tracePt t="107719" x="7416800" y="2336800"/>
          <p14:tracePt t="107735" x="7664450" y="2292350"/>
          <p14:tracePt t="107752" x="7874000" y="2260600"/>
          <p14:tracePt t="107769" x="8020050" y="2241550"/>
          <p14:tracePt t="107787" x="8108950" y="2235200"/>
          <p14:tracePt t="107803" x="8128000" y="2235200"/>
          <p14:tracePt t="107819" x="8147050" y="2235200"/>
          <p14:tracePt t="107836" x="8178800" y="2235200"/>
          <p14:tracePt t="107852" x="8223250" y="2235200"/>
          <p14:tracePt t="107869" x="8280400" y="2241550"/>
          <p14:tracePt t="107875" x="8318500" y="2241550"/>
          <p14:tracePt t="107887" x="8369300" y="2241550"/>
          <p14:tracePt t="107903" x="8445500" y="2241550"/>
          <p14:tracePt t="107919" x="8515350" y="2241550"/>
          <p14:tracePt t="107936" x="8553450" y="2228850"/>
          <p14:tracePt t="107953" x="8597900" y="2222500"/>
          <p14:tracePt t="107969" x="8642350" y="2222500"/>
          <p14:tracePt t="107986" x="8712200" y="2216150"/>
          <p14:tracePt t="108003" x="8807450" y="2190750"/>
          <p14:tracePt t="108019" x="8890000" y="2178050"/>
          <p14:tracePt t="108036" x="8940800" y="2159000"/>
          <p14:tracePt t="108053" x="8966200" y="2146300"/>
          <p14:tracePt t="108069" x="8978900" y="2139950"/>
          <p14:tracePt t="108086" x="8997950" y="2133600"/>
          <p14:tracePt t="108103" x="9036050" y="2127250"/>
          <p14:tracePt t="108119" x="9061450" y="2120900"/>
          <p14:tracePt t="108136" x="9105900" y="2108200"/>
          <p14:tracePt t="108152" x="9131300" y="2095500"/>
          <p14:tracePt t="108169" x="9156700" y="2089150"/>
          <p14:tracePt t="108186" x="9175750" y="2089150"/>
          <p14:tracePt t="108203" x="9220200" y="2076450"/>
          <p14:tracePt t="108219" x="9264650" y="2076450"/>
          <p14:tracePt t="108236" x="9328150" y="2070100"/>
          <p14:tracePt t="108253" x="9391650" y="2063750"/>
          <p14:tracePt t="108269" x="9461500" y="2051050"/>
          <p14:tracePt t="108286" x="9480550" y="2051050"/>
          <p14:tracePt t="108302" x="9486900" y="2051050"/>
          <p14:tracePt t="108370" x="9493250" y="2051050"/>
          <p14:tracePt t="108390" x="9499600" y="2051050"/>
          <p14:tracePt t="108406" x="9505950" y="2051050"/>
          <p14:tracePt t="108434" x="9512300" y="2051050"/>
          <p14:tracePt t="108442" x="9518650" y="2051050"/>
          <p14:tracePt t="108455" x="9525000" y="2051050"/>
          <p14:tracePt t="108475" x="9537700" y="2051050"/>
          <p14:tracePt t="108486" x="9550400" y="2051050"/>
          <p14:tracePt t="108503" x="9582150" y="2051050"/>
          <p14:tracePt t="108519" x="9594850" y="2051050"/>
          <p14:tracePt t="108536" x="9601200" y="2051050"/>
          <p14:tracePt t="108552" x="9607550" y="2051050"/>
          <p14:tracePt t="108614" x="9613900" y="2051050"/>
          <p14:tracePt t="108642" x="9620250" y="2044700"/>
          <p14:tracePt t="108654" x="9626600" y="2044700"/>
          <p14:tracePt t="108692" x="9626600" y="2038350"/>
          <p14:tracePt t="108704" x="9632950" y="2038350"/>
          <p14:tracePt t="108712" x="9639300" y="2038350"/>
          <p14:tracePt t="108720" x="9645650" y="2032000"/>
          <p14:tracePt t="108734" x="9658350" y="2025650"/>
          <p14:tracePt t="108751" x="9690100" y="2019300"/>
          <p14:tracePt t="108768" x="9715500" y="2019300"/>
          <p14:tracePt t="108784" x="9740900" y="2019300"/>
          <p14:tracePt t="108801" x="9759950" y="2006600"/>
          <p14:tracePt t="108817" x="9766300" y="2006600"/>
          <p14:tracePt t="108847" x="9772650" y="2006600"/>
          <p14:tracePt t="108855" x="9779000" y="2006600"/>
          <p14:tracePt t="109159" x="9785350" y="2006600"/>
          <p14:tracePt t="109167" x="9791700" y="2006600"/>
          <p14:tracePt t="109175" x="9798050" y="2006600"/>
          <p14:tracePt t="109195" x="9804400" y="2006600"/>
          <p14:tracePt t="109201" x="9810750" y="2006600"/>
          <p14:tracePt t="109217" x="9823450" y="2006600"/>
          <p14:tracePt t="109234" x="9842500" y="2006600"/>
          <p14:tracePt t="109251" x="9867900" y="2006600"/>
          <p14:tracePt t="109267" x="9893300" y="2006600"/>
          <p14:tracePt t="109284" x="9925050" y="2006600"/>
          <p14:tracePt t="109301" x="9956800" y="2006600"/>
          <p14:tracePt t="109317" x="9982200" y="2006600"/>
          <p14:tracePt t="109334" x="10007600" y="2006600"/>
          <p14:tracePt t="109351" x="10033000" y="2006600"/>
          <p14:tracePt t="109367" x="10058400" y="2006600"/>
          <p14:tracePt t="109384" x="10077450" y="2006600"/>
          <p14:tracePt t="109400" x="10096500" y="2012950"/>
          <p14:tracePt t="109417" x="10109200" y="2012950"/>
          <p14:tracePt t="109434" x="10121900" y="2012950"/>
          <p14:tracePt t="109451" x="10140950" y="2012950"/>
          <p14:tracePt t="109467" x="10166350" y="2025650"/>
          <p14:tracePt t="109484" x="10210800" y="2032000"/>
          <p14:tracePt t="109501" x="10242550" y="2038350"/>
          <p14:tracePt t="109517" x="10274300" y="2038350"/>
          <p14:tracePt t="109535" x="10293350" y="2038350"/>
          <p14:tracePt t="109552" x="10306050" y="2038350"/>
          <p14:tracePt t="109568" x="10325100" y="2038350"/>
          <p14:tracePt t="109584" x="10344150" y="2038350"/>
          <p14:tracePt t="109601" x="10375900" y="2038350"/>
          <p14:tracePt t="109617" x="10414000" y="2038350"/>
          <p14:tracePt t="109634" x="10477500" y="2038350"/>
          <p14:tracePt t="109651" x="10541000" y="2038350"/>
          <p14:tracePt t="109667" x="10598150" y="2038350"/>
          <p14:tracePt t="109684" x="10648950" y="2038350"/>
          <p14:tracePt t="109700" x="10674350" y="2038350"/>
          <p14:tracePt t="109717" x="10699750" y="2038350"/>
          <p14:tracePt t="109734" x="10718800" y="2038350"/>
          <p14:tracePt t="109751" x="10737850" y="2038350"/>
          <p14:tracePt t="109767" x="10756900" y="2038350"/>
          <p14:tracePt t="109784" x="10775950" y="2038350"/>
          <p14:tracePt t="109801" x="10788650" y="2038350"/>
          <p14:tracePt t="109817" x="10795000" y="2038350"/>
          <p14:tracePt t="109999" x="10795000" y="2044700"/>
          <p14:tracePt t="110004" x="10788650" y="2044700"/>
          <p14:tracePt t="110017" x="10775950" y="2057400"/>
          <p14:tracePt t="110034" x="10756900" y="2070100"/>
          <p14:tracePt t="110051" x="10725150" y="2089150"/>
          <p14:tracePt t="110067" x="10699750" y="2101850"/>
          <p14:tracePt t="110084" x="10674350" y="2120900"/>
          <p14:tracePt t="110100" x="10636250" y="2146300"/>
          <p14:tracePt t="110117" x="10598150" y="2171700"/>
          <p14:tracePt t="110134" x="10572750" y="2190750"/>
          <p14:tracePt t="110150" x="10534650" y="2216150"/>
          <p14:tracePt t="110167" x="10515600" y="2228850"/>
          <p14:tracePt t="110184" x="10490200" y="2235200"/>
          <p14:tracePt t="110202" x="10471150" y="2254250"/>
          <p14:tracePt t="110218" x="10452100" y="2260600"/>
          <p14:tracePt t="110235" x="10445750" y="2266950"/>
          <p14:tracePt t="110250" x="10439400" y="2266950"/>
          <p14:tracePt t="110267" x="10433050" y="2273300"/>
          <p14:tracePt t="110284" x="10420350" y="2279650"/>
          <p14:tracePt t="110300" x="10394950" y="2279650"/>
          <p14:tracePt t="110317" x="10363200" y="2286000"/>
          <p14:tracePt t="110334" x="10331450" y="2286000"/>
          <p14:tracePt t="110350" x="10293350" y="2292350"/>
          <p14:tracePt t="110367" x="10274300" y="2292350"/>
          <p14:tracePt t="110385" x="10267950" y="2292350"/>
          <p14:tracePt t="110491" x="10261600" y="2292350"/>
          <p14:tracePt t="110499" x="10255250" y="2292350"/>
          <p14:tracePt t="110563" x="10248900" y="2292350"/>
          <p14:tracePt t="110583" x="10242550" y="2292350"/>
          <p14:tracePt t="110587" x="10236200" y="2292350"/>
          <p14:tracePt t="110600" x="10229850" y="2298700"/>
          <p14:tracePt t="110617" x="10217150" y="2298700"/>
          <p14:tracePt t="110633" x="10204450" y="2305050"/>
          <p14:tracePt t="110652" x="10191750" y="2305050"/>
          <p14:tracePt t="110668" x="10185400" y="2305050"/>
          <p14:tracePt t="110684" x="10172700" y="2305050"/>
          <p14:tracePt t="110701" x="10153650" y="2305050"/>
          <p14:tracePt t="110717" x="10134600" y="2305050"/>
          <p14:tracePt t="110734" x="10096500" y="2305050"/>
          <p14:tracePt t="110751" x="10058400" y="2305050"/>
          <p14:tracePt t="110767" x="10033000" y="2305050"/>
          <p14:tracePt t="110783" x="10001250" y="2305050"/>
          <p14:tracePt t="110800" x="9969500" y="2305050"/>
          <p14:tracePt t="110817" x="9937750" y="2305050"/>
          <p14:tracePt t="110835" x="9912350" y="2305050"/>
          <p14:tracePt t="110851" x="9893300" y="2305050"/>
          <p14:tracePt t="110867" x="9874250" y="2305050"/>
          <p14:tracePt t="110883" x="9867900" y="2305050"/>
          <p14:tracePt t="110900" x="9855200" y="2305050"/>
          <p14:tracePt t="110903" x="9848850" y="2305050"/>
          <p14:tracePt t="110917" x="9836150" y="2305050"/>
          <p14:tracePt t="110933" x="9823450" y="2305050"/>
          <p14:tracePt t="110951" x="9798050" y="2305050"/>
          <p14:tracePt t="110968" x="9779000" y="2305050"/>
          <p14:tracePt t="110984" x="9759950" y="2305050"/>
          <p14:tracePt t="111001" x="9753600" y="2305050"/>
          <p14:tracePt t="111395" x="9759950" y="2305050"/>
          <p14:tracePt t="111407" x="9766300" y="2305050"/>
          <p14:tracePt t="111411" x="9772650" y="2305050"/>
          <p14:tracePt t="111419" x="9779000" y="2305050"/>
          <p14:tracePt t="111433" x="9785350" y="2305050"/>
          <p14:tracePt t="111450" x="9804400" y="2305050"/>
          <p14:tracePt t="111467" x="9817100" y="2305050"/>
          <p14:tracePt t="111483" x="9842500" y="2305050"/>
          <p14:tracePt t="111500" x="9867900" y="2305050"/>
          <p14:tracePt t="111519" x="9899650" y="2305050"/>
          <p14:tracePt t="111535" x="9925050" y="2305050"/>
          <p14:tracePt t="111551" x="9956800" y="2305050"/>
          <p14:tracePt t="111567" x="9988550" y="2305050"/>
          <p14:tracePt t="111585" x="10026650" y="2305050"/>
          <p14:tracePt t="111601" x="10071100" y="2305050"/>
          <p14:tracePt t="111617" x="10121900" y="2305050"/>
          <p14:tracePt t="111633" x="10172700" y="2305050"/>
          <p14:tracePt t="111650" x="10248900" y="2305050"/>
          <p14:tracePt t="111666" x="10299700" y="2305050"/>
          <p14:tracePt t="111683" x="10331450" y="2305050"/>
          <p14:tracePt t="111700" x="10369550" y="2305050"/>
          <p14:tracePt t="111717" x="10401300" y="2305050"/>
          <p14:tracePt t="111733" x="10426700" y="2305050"/>
          <p14:tracePt t="111750" x="10445750" y="2305050"/>
          <p14:tracePt t="111767" x="10490200" y="2305050"/>
          <p14:tracePt t="111783" x="10528300" y="2305050"/>
          <p14:tracePt t="111800" x="10572750" y="2305050"/>
          <p14:tracePt t="111818" x="10629900" y="2305050"/>
          <p14:tracePt t="111835" x="10674350" y="2305050"/>
          <p14:tracePt t="111851" x="10712450" y="2305050"/>
          <p14:tracePt t="111868" x="10744200" y="2305050"/>
          <p14:tracePt t="111885" x="10782300" y="2305050"/>
          <p14:tracePt t="111901" x="10795000" y="2305050"/>
          <p14:tracePt t="111918" x="10839450" y="2305050"/>
          <p14:tracePt t="111925" x="10858500" y="2305050"/>
          <p14:tracePt t="111934" x="10883900" y="2305050"/>
          <p14:tracePt t="111951" x="10947400" y="2305050"/>
          <p14:tracePt t="111968" x="10985500" y="2305050"/>
          <p14:tracePt t="111985" x="11023600" y="2305050"/>
          <p14:tracePt t="112000" x="11029950" y="2305050"/>
          <p14:tracePt t="112200" x="11023600" y="2305050"/>
          <p14:tracePt t="112205" x="11010900" y="2311400"/>
          <p14:tracePt t="112218" x="10991850" y="2324100"/>
          <p14:tracePt t="112234" x="10941050" y="2343150"/>
          <p14:tracePt t="112251" x="10871200" y="2374900"/>
          <p14:tracePt t="112268" x="10718800" y="2425700"/>
          <p14:tracePt t="112285" x="10541000" y="2476500"/>
          <p14:tracePt t="112301" x="10369550" y="2520950"/>
          <p14:tracePt t="112318" x="10210800" y="2565400"/>
          <p14:tracePt t="112334" x="10020300" y="2628900"/>
          <p14:tracePt t="112351" x="9817100" y="2673350"/>
          <p14:tracePt t="112368" x="9632950" y="2730500"/>
          <p14:tracePt t="112385" x="9442450" y="2819400"/>
          <p14:tracePt t="112401" x="9321800" y="2870200"/>
          <p14:tracePt t="112418" x="9201150" y="2933700"/>
          <p14:tracePt t="112425" x="9144000" y="2959100"/>
          <p14:tracePt t="112434" x="9080500" y="2990850"/>
          <p14:tracePt t="112451" x="8921750" y="3054350"/>
          <p14:tracePt t="112468" x="8743950" y="3117850"/>
          <p14:tracePt t="112485" x="8489950" y="3143250"/>
          <p14:tracePt t="112501" x="8274050" y="3143250"/>
          <p14:tracePt t="112518" x="8070850" y="3143250"/>
          <p14:tracePt t="112534" x="7867650" y="3143250"/>
          <p14:tracePt t="112551" x="7664450" y="3143250"/>
          <p14:tracePt t="112568" x="7486650" y="3105150"/>
          <p14:tracePt t="112585" x="7327900" y="3048000"/>
          <p14:tracePt t="112601" x="7245350" y="2990850"/>
          <p14:tracePt t="112618" x="7169150" y="2927350"/>
          <p14:tracePt t="112634" x="7086600" y="2870200"/>
          <p14:tracePt t="112651" x="7004050" y="2819400"/>
          <p14:tracePt t="112668" x="6927850" y="2755900"/>
          <p14:tracePt t="112685" x="6851650" y="2705100"/>
          <p14:tracePt t="112701" x="6807200" y="2660650"/>
          <p14:tracePt t="112718" x="6762750" y="2622550"/>
          <p14:tracePt t="112734" x="6711950" y="2565400"/>
          <p14:tracePt t="112751" x="6642100" y="2501900"/>
          <p14:tracePt t="112768" x="6540500" y="2419350"/>
          <p14:tracePt t="112785" x="6426200" y="2324100"/>
          <p14:tracePt t="112801" x="6350000" y="2260600"/>
          <p14:tracePt t="112818" x="6273800" y="2203450"/>
          <p14:tracePt t="112834" x="6178550" y="2146300"/>
          <p14:tracePt t="112851" x="6051550" y="2095500"/>
          <p14:tracePt t="112868" x="5956300" y="2044700"/>
          <p14:tracePt t="112885" x="5861050" y="1987550"/>
          <p14:tracePt t="112901" x="5810250" y="1949450"/>
          <p14:tracePt t="112918" x="5753100" y="1898650"/>
          <p14:tracePt t="112923" x="5734050" y="1879600"/>
          <p14:tracePt t="112934" x="5670550" y="1822450"/>
          <p14:tracePt t="112951" x="5556250" y="1746250"/>
          <p14:tracePt t="112967" x="5454650" y="1682750"/>
          <p14:tracePt t="112985" x="5321300" y="1612900"/>
          <p14:tracePt t="113001" x="5251450" y="1574800"/>
          <p14:tracePt t="113018" x="5187950" y="1555750"/>
          <p14:tracePt t="113034" x="5137150" y="1543050"/>
          <p14:tracePt t="113051" x="5111750" y="1530350"/>
          <p14:tracePt t="113068" x="5054600" y="1524000"/>
          <p14:tracePt t="113085" x="4991100" y="1524000"/>
          <p14:tracePt t="113101" x="4953000" y="1524000"/>
          <p14:tracePt t="113117" x="4927600" y="1524000"/>
          <p14:tracePt t="113134" x="4908550" y="1524000"/>
          <p14:tracePt t="113151" x="4883150" y="1524000"/>
          <p14:tracePt t="113168" x="4857750" y="1549400"/>
          <p14:tracePt t="113185" x="4819650" y="1606550"/>
          <p14:tracePt t="113201" x="4775200" y="1689100"/>
          <p14:tracePt t="113217" x="4730750" y="1822450"/>
          <p14:tracePt t="113234" x="4667250" y="1955800"/>
          <p14:tracePt t="113251" x="4616450" y="2095500"/>
          <p14:tracePt t="113267" x="4572000" y="2247900"/>
          <p14:tracePt t="113285" x="4521200" y="2425700"/>
          <p14:tracePt t="113301" x="4502150" y="2590800"/>
          <p14:tracePt t="113317" x="4483100" y="2774950"/>
          <p14:tracePt t="113333" x="4483100" y="2965450"/>
          <p14:tracePt t="113350" x="4483100" y="3149600"/>
          <p14:tracePt t="113367" x="4483100" y="3289300"/>
          <p14:tracePt t="113385" x="4495800" y="3448050"/>
          <p14:tracePt t="113401" x="4514850" y="3549650"/>
          <p14:tracePt t="113417" x="4514850" y="3651250"/>
          <p14:tracePt t="113434" x="4514850" y="3765550"/>
          <p14:tracePt t="113440" x="4521200" y="3797300"/>
          <p14:tracePt t="113451" x="4533900" y="3917950"/>
          <p14:tracePt t="113467" x="4546600" y="4070350"/>
          <p14:tracePt t="113485" x="4572000" y="4254500"/>
          <p14:tracePt t="113501" x="4591050" y="4381500"/>
          <p14:tracePt t="113517" x="4603750" y="4483100"/>
          <p14:tracePt t="113534" x="4603750" y="4597400"/>
          <p14:tracePt t="113551" x="4622800" y="4711700"/>
          <p14:tracePt t="113567" x="4648200" y="4845050"/>
          <p14:tracePt t="113585" x="4667250" y="4991100"/>
          <p14:tracePt t="113601" x="4686300" y="5080000"/>
          <p14:tracePt t="113618" x="4686300" y="5156200"/>
          <p14:tracePt t="113634" x="4692650" y="5232400"/>
          <p14:tracePt t="113651" x="4692650" y="5295900"/>
          <p14:tracePt t="113667" x="4692650" y="5359400"/>
          <p14:tracePt t="113684" x="4692650" y="5435600"/>
          <p14:tracePt t="113687" x="4692650" y="5448300"/>
          <p14:tracePt t="113701" x="4705350" y="5524500"/>
          <p14:tracePt t="113717" x="4718050" y="5600700"/>
          <p14:tracePt t="113734" x="4724400" y="5670550"/>
          <p14:tracePt t="113751" x="4743450" y="5740400"/>
          <p14:tracePt t="113767" x="4756150" y="5791200"/>
          <p14:tracePt t="113784" x="4768850" y="5822950"/>
          <p14:tracePt t="113787" x="4768850" y="5829300"/>
          <p14:tracePt t="113801" x="4781550" y="5861050"/>
          <p14:tracePt t="113817" x="4806950" y="5899150"/>
          <p14:tracePt t="113834" x="4832350" y="5924550"/>
          <p14:tracePt t="113851" x="4876800" y="5949950"/>
          <p14:tracePt t="113867" x="4927600" y="5975350"/>
          <p14:tracePt t="113885" x="4997450" y="6007100"/>
          <p14:tracePt t="113901" x="5041900" y="6019800"/>
          <p14:tracePt t="113917" x="5086350" y="6038850"/>
          <p14:tracePt t="113934" x="5111750" y="6045200"/>
          <p14:tracePt t="113940" x="5118100" y="6051550"/>
          <p14:tracePt t="113951" x="5143500" y="6064250"/>
          <p14:tracePt t="113967" x="5175250" y="6076950"/>
          <p14:tracePt t="113984" x="5232400" y="6089650"/>
          <p14:tracePt t="113987" x="5251450" y="6096000"/>
          <p14:tracePt t="114001" x="5314950" y="6102350"/>
          <p14:tracePt t="114017" x="5416550" y="6102350"/>
          <p14:tracePt t="114034" x="5486400" y="6096000"/>
          <p14:tracePt t="114051" x="5524500" y="6083300"/>
          <p14:tracePt t="114067" x="5543550" y="6076950"/>
          <p14:tracePt t="114084" x="5556250" y="6070600"/>
          <p14:tracePt t="114100" x="5556250" y="6064250"/>
          <p14:tracePt t="114117" x="5556250" y="6051550"/>
          <p14:tracePt t="114134" x="5556250" y="6019800"/>
          <p14:tracePt t="114151" x="5562600" y="5981700"/>
          <p14:tracePt t="114167" x="5562600" y="5930900"/>
          <p14:tracePt t="114183" x="5562600" y="5873750"/>
          <p14:tracePt t="114200" x="5562600" y="5829300"/>
          <p14:tracePt t="114217" x="5562600" y="5784850"/>
          <p14:tracePt t="114233" x="5562600" y="5759450"/>
          <p14:tracePt t="114250" x="5562600" y="5721350"/>
          <p14:tracePt t="114267" x="5562600" y="5683250"/>
          <p14:tracePt t="114284" x="5562600" y="5638800"/>
          <p14:tracePt t="114301" x="5562600" y="5600700"/>
          <p14:tracePt t="114317" x="5562600" y="5588000"/>
          <p14:tracePt t="114334" x="5562600" y="5568950"/>
          <p14:tracePt t="114350" x="5549900" y="5549900"/>
          <p14:tracePt t="114367" x="5543550" y="5518150"/>
          <p14:tracePt t="114384" x="5537200" y="5486400"/>
          <p14:tracePt t="114401" x="5530850" y="5422900"/>
          <p14:tracePt t="114417" x="5518150" y="5346700"/>
          <p14:tracePt t="114434" x="5499100" y="5245100"/>
          <p14:tracePt t="114450" x="5499100" y="5156200"/>
          <p14:tracePt t="114456" x="5499100" y="5105400"/>
          <p14:tracePt t="114467" x="5499100" y="5060950"/>
          <p14:tracePt t="114484" x="5499100" y="4972050"/>
          <p14:tracePt t="114501" x="5499100" y="4864100"/>
          <p14:tracePt t="114518" x="5499100" y="4800600"/>
          <p14:tracePt t="114534" x="5499100" y="4737100"/>
          <p14:tracePt t="114551" x="5499100" y="4699000"/>
          <p14:tracePt t="114567" x="5499100" y="4654550"/>
          <p14:tracePt t="114584" x="5499100" y="4597400"/>
          <p14:tracePt t="114601" x="5499100" y="4502150"/>
          <p14:tracePt t="114617" x="5499100" y="4413250"/>
          <p14:tracePt t="114634" x="5499100" y="4337050"/>
          <p14:tracePt t="114650" x="5505450" y="4260850"/>
          <p14:tracePt t="114667" x="5518150" y="4184650"/>
          <p14:tracePt t="114684" x="5530850" y="4114800"/>
          <p14:tracePt t="114701" x="5549900" y="4025900"/>
          <p14:tracePt t="114717" x="5568950" y="3943350"/>
          <p14:tracePt t="114734" x="5581650" y="3860800"/>
          <p14:tracePt t="114750" x="5588000" y="3752850"/>
          <p14:tracePt t="114767" x="5588000" y="3625850"/>
          <p14:tracePt t="114784" x="5588000" y="3505200"/>
          <p14:tracePt t="114801" x="5588000" y="3371850"/>
          <p14:tracePt t="114817" x="5594350" y="3282950"/>
          <p14:tracePt t="114834" x="5607050" y="3200400"/>
          <p14:tracePt t="114850" x="5626100" y="3130550"/>
          <p14:tracePt t="114867" x="5638800" y="3054350"/>
          <p14:tracePt t="114883" x="5651500" y="2978150"/>
          <p14:tracePt t="114901" x="5670550" y="2901950"/>
          <p14:tracePt t="114917" x="5689600" y="2844800"/>
          <p14:tracePt t="114934" x="5689600" y="2806700"/>
          <p14:tracePt t="114950" x="5702300" y="2774950"/>
          <p14:tracePt t="114957" x="5708650" y="2755900"/>
          <p14:tracePt t="114967" x="5715000" y="2743200"/>
          <p14:tracePt t="114984" x="5715000" y="2724150"/>
          <p14:tracePt t="115001" x="5727700" y="2705100"/>
          <p14:tracePt t="115017" x="5727700" y="2692400"/>
          <p14:tracePt t="115034" x="5727700" y="2667000"/>
          <p14:tracePt t="115050" x="5727700" y="2641600"/>
          <p14:tracePt t="115067" x="5734050" y="2616200"/>
          <p14:tracePt t="115083" x="5746750" y="2597150"/>
          <p14:tracePt t="115101" x="5753100" y="2571750"/>
          <p14:tracePt t="115117" x="5759450" y="2552700"/>
          <p14:tracePt t="115133" x="5759450" y="2546350"/>
          <p14:tracePt t="115150" x="5759450" y="2533650"/>
          <p14:tracePt t="115167" x="5765800" y="2520950"/>
          <p14:tracePt t="115183" x="5765800" y="2514600"/>
          <p14:tracePt t="115201" x="5772150" y="2508250"/>
          <p14:tracePt t="115576" x="5772150" y="2501900"/>
          <p14:tracePt t="115588" x="5778500" y="2501900"/>
          <p14:tracePt t="115724" x="5784850" y="2501900"/>
          <p14:tracePt t="115732" x="5791200" y="2501900"/>
          <p14:tracePt t="115751" x="5797550" y="2501900"/>
          <p14:tracePt t="115788" x="5803900" y="2508250"/>
          <p14:tracePt t="115828" x="5803900" y="2514600"/>
          <p14:tracePt t="115836" x="5810250" y="2514600"/>
          <p14:tracePt t="115850" x="5822950" y="2533650"/>
          <p14:tracePt t="115866" x="5829300" y="2546350"/>
          <p14:tracePt t="115883" x="5842000" y="2565400"/>
          <p14:tracePt t="115900" x="5848350" y="2584450"/>
          <p14:tracePt t="115902" x="5854700" y="2584450"/>
          <p14:tracePt t="115917" x="5867400" y="2603500"/>
          <p14:tracePt t="115933" x="5880100" y="2622550"/>
          <p14:tracePt t="115950" x="5886450" y="2635250"/>
          <p14:tracePt t="115967" x="5892800" y="2647950"/>
          <p14:tracePt t="115983" x="5892800" y="2654300"/>
          <p14:tracePt t="116080" x="5899150" y="2654300"/>
          <p14:tracePt t="116085" x="5899150" y="2660650"/>
          <p14:tracePt t="116100" x="5899150" y="2667000"/>
          <p14:tracePt t="116117" x="5905500" y="2679700"/>
          <p14:tracePt t="116133" x="5911850" y="2692400"/>
          <p14:tracePt t="116150" x="5911850" y="2705100"/>
          <p14:tracePt t="116166" x="5911850" y="2711450"/>
          <p14:tracePt t="116183" x="5911850" y="2717800"/>
          <p14:tracePt t="116200" x="5911850" y="2730500"/>
          <p14:tracePt t="116218" x="5911850" y="2743200"/>
          <p14:tracePt t="116400" x="5905500" y="2743200"/>
          <p14:tracePt t="116420" x="5905500" y="2749550"/>
          <p14:tracePt t="116429" x="5905500" y="2762250"/>
          <p14:tracePt t="116450" x="5924550" y="2781300"/>
          <p14:tracePt t="116467" x="5937250" y="2787650"/>
          <p14:tracePt t="116473" x="5949950" y="2794000"/>
          <p14:tracePt t="116483" x="5969000" y="2794000"/>
          <p14:tracePt t="116500" x="6026150" y="2806700"/>
          <p14:tracePt t="116517" x="6121400" y="2825750"/>
          <p14:tracePt t="116533" x="6254750" y="2838450"/>
          <p14:tracePt t="116550" x="6407150" y="2844800"/>
          <p14:tracePt t="116566" x="6604000" y="2863850"/>
          <p14:tracePt t="116583" x="6838950" y="2876550"/>
          <p14:tracePt t="116600" x="7061200" y="2876550"/>
          <p14:tracePt t="116617" x="7308850" y="2876550"/>
          <p14:tracePt t="116633" x="7505700" y="2889250"/>
          <p14:tracePt t="116650" x="7708900" y="2914650"/>
          <p14:tracePt t="116666" x="7899400" y="2940050"/>
          <p14:tracePt t="116683" x="8045450" y="2959100"/>
          <p14:tracePt t="116701" x="8223250" y="2978150"/>
          <p14:tracePt t="116717" x="8356600" y="2990850"/>
          <p14:tracePt t="116733" x="8477250" y="2990850"/>
          <p14:tracePt t="116750" x="8585200" y="2997200"/>
          <p14:tracePt t="116766" x="8693150" y="2997200"/>
          <p14:tracePt t="116783" x="8839200" y="3022600"/>
          <p14:tracePt t="116800" x="9004300" y="3035300"/>
          <p14:tracePt t="116817" x="9182100" y="3041650"/>
          <p14:tracePt t="116833" x="9302750" y="3041650"/>
          <p14:tracePt t="116850" x="9378950" y="3041650"/>
          <p14:tracePt t="116866" x="9410700" y="3041650"/>
          <p14:tracePt t="116883" x="9423400" y="3041650"/>
          <p14:tracePt t="116900" x="9429750" y="3041650"/>
          <p14:tracePt t="116917" x="9442450" y="3041650"/>
          <p14:tracePt t="116933" x="9461500" y="3041650"/>
          <p14:tracePt t="116950" x="9499600" y="3041650"/>
          <p14:tracePt t="116966" x="9550400" y="3041650"/>
          <p14:tracePt t="116983" x="9594850" y="3035300"/>
          <p14:tracePt t="116989" x="9601200" y="3028950"/>
          <p14:tracePt t="116999" x="9613900" y="3022600"/>
          <p14:tracePt t="117017" x="9645650" y="3016250"/>
          <p14:tracePt t="117033" x="9652000" y="3003550"/>
          <p14:tracePt t="117049" x="9664700" y="3003550"/>
          <p14:tracePt t="117066" x="9671050" y="2997200"/>
          <p14:tracePt t="117083" x="9690100" y="2990850"/>
          <p14:tracePt t="117100" x="9696450" y="2978150"/>
          <p14:tracePt t="117117" x="9715500" y="2959100"/>
          <p14:tracePt t="117133" x="9715500" y="2952750"/>
          <p14:tracePt t="117150" x="9721850" y="2940050"/>
          <p14:tracePt t="117166" x="9728200" y="2933700"/>
          <p14:tracePt t="117183" x="9740900" y="2927350"/>
          <p14:tracePt t="117200" x="9759950" y="2908300"/>
          <p14:tracePt t="117217" x="9772650" y="2895600"/>
          <p14:tracePt t="117233" x="9779000" y="2882900"/>
          <p14:tracePt t="117250" x="9785350" y="2882900"/>
          <p14:tracePt t="117296" x="9779000" y="2889250"/>
          <p14:tracePt t="117304" x="9772650" y="2901950"/>
          <p14:tracePt t="117317" x="9740900" y="2946400"/>
          <p14:tracePt t="117333" x="9683750" y="3016250"/>
          <p14:tracePt t="117349" x="9575800" y="3130550"/>
          <p14:tracePt t="117366" x="9455150" y="3238500"/>
          <p14:tracePt t="117382" x="9309100" y="3359150"/>
          <p14:tracePt t="117400" x="9163050" y="3498850"/>
          <p14:tracePt t="117417" x="9004300" y="3683000"/>
          <p14:tracePt t="117432" x="8921750" y="3778250"/>
          <p14:tracePt t="117449" x="8826500" y="3892550"/>
          <p14:tracePt t="117465" x="8782050" y="3968750"/>
          <p14:tracePt t="117483" x="8756650" y="4006850"/>
          <p14:tracePt t="117489" x="8743950" y="4025900"/>
          <p14:tracePt t="117499" x="8731250" y="4032250"/>
          <p14:tracePt t="117517" x="8705850" y="4070350"/>
          <p14:tracePt t="117533" x="8661400" y="4114800"/>
          <p14:tracePt t="117549" x="8597900" y="4152900"/>
          <p14:tracePt t="117566" x="8509000" y="4197350"/>
          <p14:tracePt t="117583" x="8426450" y="4229100"/>
          <p14:tracePt t="117599" x="8356600" y="4235450"/>
          <p14:tracePt t="117616" x="8312150" y="4235450"/>
          <p14:tracePt t="117633" x="8248650" y="4235450"/>
          <p14:tracePt t="117649" x="8178800" y="4222750"/>
          <p14:tracePt t="117666" x="8128000" y="4203700"/>
          <p14:tracePt t="117683" x="8102600" y="4184650"/>
          <p14:tracePt t="117699" x="8089900" y="4159250"/>
          <p14:tracePt t="117716" x="8070850" y="4114800"/>
          <p14:tracePt t="117733" x="8026400" y="4038600"/>
          <p14:tracePt t="117749" x="7975600" y="3962400"/>
          <p14:tracePt t="117766" x="7912100" y="3873500"/>
          <p14:tracePt t="117783" x="7867650" y="3822700"/>
          <p14:tracePt t="117799" x="7816850" y="3784600"/>
          <p14:tracePt t="117816" x="7772400" y="3733800"/>
          <p14:tracePt t="117818" x="7759700" y="3721100"/>
          <p14:tracePt t="117833" x="7721600" y="3663950"/>
          <p14:tracePt t="117849" x="7677150" y="3587750"/>
          <p14:tracePt t="117866" x="7651750" y="3536950"/>
          <p14:tracePt t="117882" x="7626350" y="3498850"/>
          <p14:tracePt t="117899" x="7626350" y="3467100"/>
          <p14:tracePt t="117916" x="7626350" y="3416300"/>
          <p14:tracePt t="117933" x="7639050" y="3378200"/>
          <p14:tracePt t="117949" x="7664450" y="3352800"/>
          <p14:tracePt t="117966" x="7696200" y="3314700"/>
          <p14:tracePt t="117983" x="7727950" y="3289300"/>
          <p14:tracePt t="117990" x="7747000" y="3276600"/>
          <p14:tracePt t="117999" x="7753350" y="3270250"/>
          <p14:tracePt t="118016" x="7785100" y="3257550"/>
          <p14:tracePt t="118033" x="7829550" y="3257550"/>
          <p14:tracePt t="118049" x="7867650" y="3257550"/>
          <p14:tracePt t="118066" x="7924800" y="3257550"/>
          <p14:tracePt t="118082" x="7975600" y="3257550"/>
          <p14:tracePt t="118099" x="8026400" y="3257550"/>
          <p14:tracePt t="118116" x="8058150" y="3263900"/>
          <p14:tracePt t="118133" x="8089900" y="3289300"/>
          <p14:tracePt t="118149" x="8102600" y="3314700"/>
          <p14:tracePt t="118166" x="8115300" y="3359150"/>
          <p14:tracePt t="118182" x="8121650" y="3422650"/>
          <p14:tracePt t="118199" x="8128000" y="3524250"/>
          <p14:tracePt t="118216" x="8134350" y="3606800"/>
          <p14:tracePt t="118233" x="8134350" y="3702050"/>
          <p14:tracePt t="118249" x="8128000" y="3778250"/>
          <p14:tracePt t="118266" x="8089900" y="3860800"/>
          <p14:tracePt t="118282" x="8026400" y="3956050"/>
          <p14:tracePt t="118299" x="7975600" y="4044950"/>
          <p14:tracePt t="118316" x="7912100" y="4114800"/>
          <p14:tracePt t="118333" x="7835900" y="4165600"/>
          <p14:tracePt t="118349" x="7778750" y="4197350"/>
          <p14:tracePt t="118366" x="7734300" y="4210050"/>
          <p14:tracePt t="118383" x="7677150" y="4210050"/>
          <p14:tracePt t="118399" x="7639050" y="4210050"/>
          <p14:tracePt t="118416" x="7594600" y="4203700"/>
          <p14:tracePt t="118433" x="7550150" y="4171950"/>
          <p14:tracePt t="118449" x="7505700" y="4140200"/>
          <p14:tracePt t="118466" x="7467600" y="4108450"/>
          <p14:tracePt t="118482" x="7442200" y="4076700"/>
          <p14:tracePt t="118499" x="7423150" y="4025900"/>
          <p14:tracePt t="118503" x="7416800" y="4006850"/>
          <p14:tracePt t="118515" x="7410450" y="3968750"/>
          <p14:tracePt t="118531" x="7410450" y="3898900"/>
          <p14:tracePt t="118548" x="7435850" y="3803650"/>
          <p14:tracePt t="118566" x="7467600" y="3752850"/>
          <p14:tracePt t="118582" x="7518400" y="3714750"/>
          <p14:tracePt t="118599" x="7562850" y="3676650"/>
          <p14:tracePt t="118616" x="7607300" y="3651250"/>
          <p14:tracePt t="118633" x="7664450" y="3619500"/>
          <p14:tracePt t="118649" x="7708900" y="3600450"/>
          <p14:tracePt t="118666" x="7759700" y="3594100"/>
          <p14:tracePt t="118682" x="7804150" y="3587750"/>
          <p14:tracePt t="118699" x="7854950" y="3587750"/>
          <p14:tracePt t="118716" x="7905750" y="3587750"/>
          <p14:tracePt t="118733" x="7956550" y="3587750"/>
          <p14:tracePt t="118749" x="7969250" y="3587750"/>
          <p14:tracePt t="118766" x="7975600" y="3594100"/>
          <p14:tracePt t="118782" x="7975600" y="3600450"/>
          <p14:tracePt t="118799" x="7981950" y="3613150"/>
          <p14:tracePt t="118816" x="7981950" y="3632200"/>
          <p14:tracePt t="118833" x="7981950" y="3657600"/>
          <p14:tracePt t="118849" x="7981950" y="3689350"/>
          <p14:tracePt t="118866" x="7981950" y="3702050"/>
          <p14:tracePt t="118882" x="7981950" y="3721100"/>
          <p14:tracePt t="118899" x="7981950" y="3727450"/>
          <p14:tracePt t="118916" x="7981950" y="3733800"/>
          <p14:tracePt t="120822" x="7981950" y="3740150"/>
          <p14:tracePt t="120830" x="7975600" y="3740150"/>
          <p14:tracePt t="120842" x="7969250" y="3746500"/>
          <p14:tracePt t="120850" x="7962900" y="3746500"/>
          <p14:tracePt t="120865" x="7962900" y="3752850"/>
          <p14:tracePt t="121146" x="7956550" y="3752850"/>
          <p14:tracePt t="121155" x="7950200" y="3752850"/>
          <p14:tracePt t="121165" x="7937500" y="3752850"/>
          <p14:tracePt t="121181" x="7924800" y="3765550"/>
          <p14:tracePt t="121198" x="7912100" y="3765550"/>
          <p14:tracePt t="121215" x="7899400" y="3765550"/>
          <p14:tracePt t="121322" x="7899400" y="3771900"/>
          <p14:tracePt t="121334" x="7899400" y="3778250"/>
          <p14:tracePt t="121374" x="7899400" y="3784600"/>
          <p14:tracePt t="121560" x="7899400" y="3778250"/>
          <p14:tracePt t="121567" x="7899400" y="3771900"/>
          <p14:tracePt t="121581" x="7899400" y="3759200"/>
          <p14:tracePt t="121599" x="7899400" y="3740150"/>
          <p14:tracePt t="121615" x="7905750" y="3727450"/>
          <p14:tracePt t="121631" x="7924800" y="3702050"/>
          <p14:tracePt t="121648" x="7943850" y="3689350"/>
          <p14:tracePt t="121665" x="7962900" y="3663950"/>
          <p14:tracePt t="121682" x="7981950" y="3638550"/>
          <p14:tracePt t="121699" x="8001000" y="3619500"/>
          <p14:tracePt t="121715" x="8026400" y="3600450"/>
          <p14:tracePt t="121732" x="8045450" y="3594100"/>
          <p14:tracePt t="121748" x="8051800" y="3587750"/>
          <p14:tracePt t="121780" x="8058150" y="3581400"/>
          <p14:tracePt t="121797" x="8064500" y="3581400"/>
          <p14:tracePt t="121870" x="8064500" y="3575050"/>
          <p14:tracePt t="121882" x="8058150" y="3568700"/>
          <p14:tracePt t="121902" x="8051800" y="3568700"/>
          <p14:tracePt t="122076" x="8039100" y="3568700"/>
          <p14:tracePt t="122098" x="8020050" y="3568700"/>
          <p14:tracePt t="122115" x="7994650" y="3568700"/>
          <p14:tracePt t="122131" x="7975600" y="3568700"/>
          <p14:tracePt t="122148" x="7962900" y="3568700"/>
          <p14:tracePt t="122164" x="7943850" y="3581400"/>
          <p14:tracePt t="122198" x="7937500" y="3581400"/>
          <p14:tracePt t="122215" x="7924800" y="3587750"/>
          <p14:tracePt t="122231" x="7912100" y="3594100"/>
          <p14:tracePt t="122248" x="7893050" y="3606800"/>
          <p14:tracePt t="122264" x="7874000" y="3619500"/>
          <p14:tracePt t="122281" x="7861300" y="3625850"/>
          <p14:tracePt t="122315" x="7854950" y="3632200"/>
          <p14:tracePt t="122348" x="7842250" y="3638550"/>
          <p14:tracePt t="122364" x="7829550" y="3644900"/>
          <p14:tracePt t="122381" x="7816850" y="3644900"/>
          <p14:tracePt t="122454" x="7816850" y="3638550"/>
          <p14:tracePt t="122462" x="7823200" y="3638550"/>
          <p14:tracePt t="122469" x="7835900" y="3632200"/>
          <p14:tracePt t="122481" x="7854950" y="3619500"/>
          <p14:tracePt t="122498" x="7899400" y="3606800"/>
          <p14:tracePt t="122515" x="7981950" y="3581400"/>
          <p14:tracePt t="122531" x="8115300" y="3562350"/>
          <p14:tracePt t="122548" x="8210550" y="3530600"/>
          <p14:tracePt t="122564" x="8299450" y="3505200"/>
          <p14:tracePt t="122581" x="8375650" y="3492500"/>
          <p14:tracePt t="122598" x="8445500" y="3492500"/>
          <p14:tracePt t="122600" x="8458200" y="3486150"/>
          <p14:tracePt t="122615" x="8521700" y="3479800"/>
          <p14:tracePt t="122631" x="8578850" y="3473450"/>
          <p14:tracePt t="122648" x="8610600" y="3467100"/>
          <p14:tracePt t="122664" x="8642350" y="3454400"/>
          <p14:tracePt t="122681" x="8667750" y="3448050"/>
          <p14:tracePt t="122698" x="8680450" y="3441700"/>
          <p14:tracePt t="122715" x="8718550" y="3435350"/>
          <p14:tracePt t="122731" x="8756650" y="3435350"/>
          <p14:tracePt t="122748" x="8820150" y="3429000"/>
          <p14:tracePt t="122764" x="8909050" y="3416300"/>
          <p14:tracePt t="122781" x="8959850" y="3409950"/>
          <p14:tracePt t="122798" x="9010650" y="3397250"/>
          <p14:tracePt t="122815" x="9055100" y="3390900"/>
          <p14:tracePt t="122831" x="9093200" y="3390900"/>
          <p14:tracePt t="122847" x="9144000" y="3390900"/>
          <p14:tracePt t="122864" x="9188450" y="3390900"/>
          <p14:tracePt t="122881" x="9264650" y="3390900"/>
          <p14:tracePt t="122897" x="9366250" y="3390900"/>
          <p14:tracePt t="122914" x="9461500" y="3384550"/>
          <p14:tracePt t="122931" x="9512300" y="3378200"/>
          <p14:tracePt t="122948" x="9544050" y="3378200"/>
          <p14:tracePt t="122964" x="9575800" y="3378200"/>
          <p14:tracePt t="122981" x="9601200" y="3378200"/>
          <p14:tracePt t="122997" x="9632950" y="3378200"/>
          <p14:tracePt t="123015" x="9664700" y="3378200"/>
          <p14:tracePt t="123031" x="9683750" y="3378200"/>
          <p14:tracePt t="123047" x="9702800" y="3378200"/>
          <p14:tracePt t="123064" x="9734550" y="3384550"/>
          <p14:tracePt t="123081" x="9759950" y="3390900"/>
          <p14:tracePt t="123088" x="9791700" y="3390900"/>
          <p14:tracePt t="123098" x="9823450" y="3390900"/>
          <p14:tracePt t="123115" x="9944100" y="3390900"/>
          <p14:tracePt t="123131" x="10020300" y="3390900"/>
          <p14:tracePt t="123147" x="10071100" y="3378200"/>
          <p14:tracePt t="123164" x="10109200" y="3378200"/>
          <p14:tracePt t="123181" x="10134600" y="3365500"/>
          <p14:tracePt t="123198" x="10140950" y="3365500"/>
          <p14:tracePt t="123231" x="10147300" y="3359150"/>
          <p14:tracePt t="123247" x="10153650" y="3359150"/>
          <p14:tracePt t="123283" x="10160000" y="3352800"/>
          <p14:tracePt t="123297" x="10166350" y="3352800"/>
          <p14:tracePt t="123315" x="10179050" y="3346450"/>
          <p14:tracePt t="123331" x="10191750" y="3346450"/>
          <p14:tracePt t="123347" x="10210800" y="3346450"/>
          <p14:tracePt t="123364" x="10229850" y="3346450"/>
          <p14:tracePt t="123381" x="10255250" y="3346450"/>
          <p14:tracePt t="123397" x="10280650" y="3346450"/>
          <p14:tracePt t="123415" x="10299700" y="3346450"/>
          <p14:tracePt t="123937" x="10306050" y="3346450"/>
          <p14:tracePt t="123945" x="10312400" y="3346450"/>
          <p14:tracePt t="123952" x="10312400" y="3340100"/>
          <p14:tracePt t="123964" x="10331450" y="3340100"/>
          <p14:tracePt t="123980" x="10344150" y="3340100"/>
          <p14:tracePt t="123997" x="10369550" y="3340100"/>
          <p14:tracePt t="124014" x="10401300" y="3340100"/>
          <p14:tracePt t="124031" x="10439400" y="3340100"/>
          <p14:tracePt t="124047" x="10464800" y="3340100"/>
          <p14:tracePt t="124064" x="10490200" y="3340100"/>
          <p14:tracePt t="124080" x="10515600" y="3340100"/>
          <p14:tracePt t="124097" x="10534650" y="3340100"/>
          <p14:tracePt t="124114" x="10547350" y="3340100"/>
          <p14:tracePt t="124120" x="10560050" y="3340100"/>
          <p14:tracePt t="124131" x="10572750" y="3340100"/>
          <p14:tracePt t="124147" x="10591800" y="3340100"/>
          <p14:tracePt t="124164" x="10617200" y="3340100"/>
          <p14:tracePt t="124181" x="10648950" y="3340100"/>
          <p14:tracePt t="124197" x="10674350" y="3340100"/>
          <p14:tracePt t="124214" x="10712450" y="3346450"/>
          <p14:tracePt t="124231" x="10769600" y="3346450"/>
          <p14:tracePt t="124247" x="10807700" y="3359150"/>
          <p14:tracePt t="124264" x="10852150" y="3365500"/>
          <p14:tracePt t="124280" x="10883900" y="3365500"/>
          <p14:tracePt t="124297" x="10909300" y="3365500"/>
          <p14:tracePt t="124314" x="10915650" y="3365500"/>
          <p14:tracePt t="124347" x="10922000" y="3371850"/>
          <p14:tracePt t="124364" x="10934700" y="3371850"/>
          <p14:tracePt t="124380" x="10947400" y="3371850"/>
          <p14:tracePt t="124397" x="10966450" y="3371850"/>
          <p14:tracePt t="124414" x="10991850" y="3371850"/>
          <p14:tracePt t="124431" x="11017250" y="3371850"/>
          <p14:tracePt t="124447" x="11036300" y="3371850"/>
          <p14:tracePt t="124464" x="11049000" y="3371850"/>
          <p14:tracePt t="124481" x="11061700" y="3371850"/>
          <p14:tracePt t="124497" x="11068050" y="3371850"/>
          <p14:tracePt t="124514" x="11074400" y="3371850"/>
          <p14:tracePt t="124622" x="11080750" y="3371850"/>
          <p14:tracePt t="124638" x="11087100" y="3371850"/>
          <p14:tracePt t="124658" x="11093450" y="3371850"/>
          <p14:tracePt t="124682" x="11099800" y="3378200"/>
          <p14:tracePt t="124945" x="11099800" y="3384550"/>
          <p14:tracePt t="124957" x="11099800" y="3390900"/>
          <p14:tracePt t="124981" x="11099800" y="3397250"/>
          <p14:tracePt t="124985" x="11093450" y="3397250"/>
          <p14:tracePt t="124996" x="11087100" y="3409950"/>
          <p14:tracePt t="125013" x="11080750" y="3422650"/>
          <p14:tracePt t="125031" x="11068050" y="3429000"/>
          <p14:tracePt t="125047" x="11061700" y="3435350"/>
          <p14:tracePt t="125086" x="11055350" y="3441700"/>
          <p14:tracePt t="125097" x="11055350" y="3448050"/>
          <p14:tracePt t="125113" x="11055350" y="3454400"/>
          <p14:tracePt t="125274" x="11055350" y="3460750"/>
          <p14:tracePt t="125282" x="11055350" y="3467100"/>
          <p14:tracePt t="125298" x="11049000" y="3473450"/>
          <p14:tracePt t="125303" x="11042650" y="3479800"/>
          <p14:tracePt t="125322" x="11036300" y="3486150"/>
          <p14:tracePt t="125331" x="11023600" y="3486150"/>
          <p14:tracePt t="125347" x="11017250" y="3492500"/>
          <p14:tracePt t="125363" x="11004550" y="3498850"/>
          <p14:tracePt t="125380" x="10991850" y="3505200"/>
          <p14:tracePt t="125397" x="10979150" y="3511550"/>
          <p14:tracePt t="125413" x="10960100" y="3517900"/>
          <p14:tracePt t="125430" x="10947400" y="3524250"/>
          <p14:tracePt t="125447" x="10941050" y="3530600"/>
          <p14:tracePt t="125463" x="10934700" y="3530600"/>
          <p14:tracePt t="125497" x="10915650" y="3543300"/>
          <p14:tracePt t="125514" x="10902950" y="3549650"/>
          <p14:tracePt t="125531" x="10871200" y="3562350"/>
          <p14:tracePt t="125547" x="10845800" y="3568700"/>
          <p14:tracePt t="125563" x="10795000" y="3581400"/>
          <p14:tracePt t="125580" x="10750550" y="3587750"/>
          <p14:tracePt t="125597" x="10706100" y="3594100"/>
          <p14:tracePt t="125613" x="10661650" y="3600450"/>
          <p14:tracePt t="125630" x="10629900" y="3600450"/>
          <p14:tracePt t="125637" x="10610850" y="3600450"/>
          <p14:tracePt t="125647" x="10604500" y="3606800"/>
          <p14:tracePt t="125663" x="10591800" y="3606800"/>
          <p14:tracePt t="125680" x="10579100" y="3606800"/>
          <p14:tracePt t="125697" x="10566400" y="3613150"/>
          <p14:tracePt t="125713" x="10547350" y="3619500"/>
          <p14:tracePt t="125731" x="10515600" y="3625850"/>
          <p14:tracePt t="125747" x="10483850" y="3632200"/>
          <p14:tracePt t="125763" x="10445750" y="3632200"/>
          <p14:tracePt t="125780" x="10414000" y="3638550"/>
          <p14:tracePt t="125797" x="10375900" y="3638550"/>
          <p14:tracePt t="125813" x="10344150" y="3638550"/>
          <p14:tracePt t="125830" x="10325100" y="3638550"/>
          <p14:tracePt t="125832" x="10318750" y="3638550"/>
          <p14:tracePt t="125847" x="10306050" y="3638550"/>
          <p14:tracePt t="125863" x="10299700" y="3638550"/>
          <p14:tracePt t="125902" x="10293350" y="3638550"/>
          <p14:tracePt t="125914" x="10287000" y="3638550"/>
          <p14:tracePt t="125930" x="10274300" y="3644900"/>
          <p14:tracePt t="125947" x="10261600" y="3651250"/>
          <p14:tracePt t="125963" x="10248900" y="3651250"/>
          <p14:tracePt t="125980" x="10242550" y="3651250"/>
          <p14:tracePt t="125997" x="10223500" y="3651250"/>
          <p14:tracePt t="126013" x="10217150" y="3651250"/>
          <p14:tracePt t="126030" x="10204450" y="3651250"/>
          <p14:tracePt t="126046" x="10185400" y="3657600"/>
          <p14:tracePt t="126062" x="10172700" y="3670300"/>
          <p14:tracePt t="126079" x="10153650" y="3670300"/>
          <p14:tracePt t="126096" x="10140950" y="3676650"/>
          <p14:tracePt t="126113" x="10115550" y="3676650"/>
          <p14:tracePt t="126130" x="10090150" y="3676650"/>
          <p14:tracePt t="126146" x="10052050" y="3683000"/>
          <p14:tracePt t="126153" x="10033000" y="3683000"/>
          <p14:tracePt t="126163" x="10020300" y="3683000"/>
          <p14:tracePt t="126180" x="9994900" y="3683000"/>
          <p14:tracePt t="126197" x="9975850" y="3683000"/>
          <p14:tracePt t="126213" x="9969500" y="3683000"/>
          <p14:tracePt t="126249" x="9963150" y="3683000"/>
          <p14:tracePt t="126287" x="9956800" y="3683000"/>
          <p14:tracePt t="126300" x="9950450" y="3683000"/>
          <p14:tracePt t="126308" x="9944100" y="3683000"/>
          <p14:tracePt t="126317" x="9944100" y="3689350"/>
          <p14:tracePt t="126336" x="9944100" y="3695700"/>
          <p14:tracePt t="126372" x="9937750" y="3695700"/>
          <p14:tracePt t="126379" x="9931400" y="3695700"/>
          <p14:tracePt t="126385" x="9931400" y="3702050"/>
          <p14:tracePt t="126397" x="9912350" y="3714750"/>
          <p14:tracePt t="126413" x="9899650" y="3714750"/>
          <p14:tracePt t="126430" x="9867900" y="3727450"/>
          <p14:tracePt t="126446" x="9829800" y="3740150"/>
          <p14:tracePt t="126463" x="9785350" y="3740150"/>
          <p14:tracePt t="126480" x="9728200" y="3746500"/>
          <p14:tracePt t="126497" x="9677400" y="3752850"/>
          <p14:tracePt t="126513" x="9632950" y="3765550"/>
          <p14:tracePt t="126530" x="9588500" y="3771900"/>
          <p14:tracePt t="126546" x="9531350" y="3778250"/>
          <p14:tracePt t="126563" x="9467850" y="3790950"/>
          <p14:tracePt t="126580" x="9372600" y="3797300"/>
          <p14:tracePt t="126597" x="9296400" y="3797300"/>
          <p14:tracePt t="126613" x="9226550" y="3797300"/>
          <p14:tracePt t="126630" x="9175750" y="3797300"/>
          <p14:tracePt t="126646" x="9124950" y="3797300"/>
          <p14:tracePt t="126653" x="9112250" y="3797300"/>
          <p14:tracePt t="126663" x="9086850" y="3797300"/>
          <p14:tracePt t="126680" x="9017000" y="3797300"/>
          <p14:tracePt t="126697" x="8928100" y="3803650"/>
          <p14:tracePt t="126713" x="8851900" y="3822700"/>
          <p14:tracePt t="126730" x="8756650" y="3854450"/>
          <p14:tracePt t="126746" x="8648700" y="3886200"/>
          <p14:tracePt t="126763" x="8477250" y="3930650"/>
          <p14:tracePt t="126780" x="8293100" y="3987800"/>
          <p14:tracePt t="126797" x="8039100" y="4038600"/>
          <p14:tracePt t="126813" x="7874000" y="4070350"/>
          <p14:tracePt t="126830" x="7747000" y="4083050"/>
          <p14:tracePt t="126846" x="7639050" y="4102100"/>
          <p14:tracePt t="126863" x="7556500" y="4108450"/>
          <p14:tracePt t="126880" x="7467600" y="4108450"/>
          <p14:tracePt t="126897" x="7340600" y="4108450"/>
          <p14:tracePt t="126913" x="7232650" y="4108450"/>
          <p14:tracePt t="126929" x="7086600" y="4076700"/>
          <p14:tracePt t="126946" x="6896100" y="4019550"/>
          <p14:tracePt t="126963" x="6680200" y="3962400"/>
          <p14:tracePt t="126980" x="6502400" y="3911600"/>
          <p14:tracePt t="126997" x="6280150" y="3835400"/>
          <p14:tracePt t="127013" x="6108700" y="3759200"/>
          <p14:tracePt t="127029" x="5937250" y="3663950"/>
          <p14:tracePt t="127046" x="5797550" y="3562350"/>
          <p14:tracePt t="127063" x="5664200" y="3460750"/>
          <p14:tracePt t="127079" x="5562600" y="3365500"/>
          <p14:tracePt t="127097" x="5467350" y="3238500"/>
          <p14:tracePt t="127113" x="5403850" y="3136900"/>
          <p14:tracePt t="127129" x="5365750" y="3048000"/>
          <p14:tracePt t="127146" x="5314950" y="2933700"/>
          <p14:tracePt t="127151" x="5295900" y="2901950"/>
          <p14:tracePt t="127163" x="5264150" y="2819400"/>
          <p14:tracePt t="127179" x="5219700" y="2736850"/>
          <p14:tracePt t="127197" x="5162550" y="2667000"/>
          <p14:tracePt t="127213" x="5143500" y="2647950"/>
          <p14:tracePt t="127229" x="5143500" y="2628900"/>
          <p14:tracePt t="127246" x="5130800" y="2616200"/>
          <p14:tracePt t="127263" x="5130800" y="2584450"/>
          <p14:tracePt t="127279" x="5130800" y="2533650"/>
          <p14:tracePt t="127297" x="5118100" y="2419350"/>
          <p14:tracePt t="127313" x="5092700" y="2317750"/>
          <p14:tracePt t="127330" x="5080000" y="2247900"/>
          <p14:tracePt t="127346" x="5067300" y="2190750"/>
          <p14:tracePt t="127363" x="5060950" y="2139950"/>
          <p14:tracePt t="127379" x="5060950" y="2108200"/>
          <p14:tracePt t="127396" x="5060950" y="2063750"/>
          <p14:tracePt t="127413" x="5073650" y="2025650"/>
          <p14:tracePt t="127429" x="5099050" y="2012950"/>
          <p14:tracePt t="127446" x="5137150" y="1987550"/>
          <p14:tracePt t="127463" x="5175250" y="1987550"/>
          <p14:tracePt t="127479" x="5213350" y="1974850"/>
          <p14:tracePt t="127496" x="5251450" y="1974850"/>
          <p14:tracePt t="127498" x="5264150" y="1974850"/>
          <p14:tracePt t="127513" x="5334000" y="1974850"/>
          <p14:tracePt t="127530" x="5410200" y="2000250"/>
          <p14:tracePt t="127546" x="5505450" y="2038350"/>
          <p14:tracePt t="127563" x="5619750" y="2089150"/>
          <p14:tracePt t="127579" x="5759450" y="2184400"/>
          <p14:tracePt t="127597" x="5937250" y="2311400"/>
          <p14:tracePt t="127613" x="6076950" y="2438400"/>
          <p14:tracePt t="127629" x="6165850" y="2559050"/>
          <p14:tracePt t="127646" x="6242050" y="2717800"/>
          <p14:tracePt t="127662" x="6299200" y="2851150"/>
          <p14:tracePt t="127669" x="6318250" y="2921000"/>
          <p14:tracePt t="127679" x="6337300" y="2978150"/>
          <p14:tracePt t="127696" x="6362700" y="3086100"/>
          <p14:tracePt t="127713" x="6388100" y="3213100"/>
          <p14:tracePt t="127729" x="6400800" y="3308350"/>
          <p14:tracePt t="127746" x="6413500" y="3384550"/>
          <p14:tracePt t="127762" x="6426200" y="3460750"/>
          <p14:tracePt t="127780" x="6426200" y="3505200"/>
          <p14:tracePt t="127796" x="6426200" y="3549650"/>
          <p14:tracePt t="127813" x="6426200" y="3587750"/>
          <p14:tracePt t="127829" x="6426200" y="3606800"/>
          <p14:tracePt t="127846" x="6426200" y="3638550"/>
          <p14:tracePt t="127863" x="6419850" y="3663950"/>
          <p14:tracePt t="127879" x="6413500" y="3702050"/>
          <p14:tracePt t="127896" x="6394450" y="3721100"/>
          <p14:tracePt t="127913" x="6388100" y="3752850"/>
          <p14:tracePt t="127929" x="6381750" y="3771900"/>
          <p14:tracePt t="127946" x="6375400" y="3790950"/>
          <p14:tracePt t="127963" x="6369050" y="3816350"/>
          <p14:tracePt t="127979" x="6369050" y="3841750"/>
          <p14:tracePt t="127996" x="6369050" y="3854450"/>
          <p14:tracePt t="128012" x="6362700" y="3873500"/>
          <p14:tracePt t="128029" x="6362700" y="3886200"/>
          <p14:tracePt t="128046" x="6362700" y="3905250"/>
          <p14:tracePt t="128062" x="6362700" y="3917950"/>
          <p14:tracePt t="128079" x="6362700" y="3937000"/>
          <p14:tracePt t="128096" x="6362700" y="3962400"/>
          <p14:tracePt t="128098" x="6362700" y="3968750"/>
          <p14:tracePt t="128113" x="6362700" y="3994150"/>
          <p14:tracePt t="128129" x="6362700" y="4019550"/>
          <p14:tracePt t="128146" x="6362700" y="4038600"/>
          <p14:tracePt t="128162" x="6362700" y="4057650"/>
          <p14:tracePt t="128179" x="6356350" y="4083050"/>
          <p14:tracePt t="128185" x="6350000" y="4089400"/>
          <p14:tracePt t="128196" x="6350000" y="4102100"/>
          <p14:tracePt t="128212" x="6350000" y="4121150"/>
          <p14:tracePt t="128229" x="6337300" y="4140200"/>
          <p14:tracePt t="128246" x="6337300" y="4152900"/>
          <p14:tracePt t="128262" x="6330950" y="4165600"/>
          <p14:tracePt t="128279" x="6330950" y="4171950"/>
          <p14:tracePt t="128295" x="6330950" y="4178300"/>
          <p14:tracePt t="128311" x="6330950" y="4191000"/>
          <p14:tracePt t="128346" x="6330950" y="4203700"/>
          <p14:tracePt t="128362" x="6324600" y="4216400"/>
          <p14:tracePt t="128378" x="6324600" y="4222750"/>
          <p14:tracePt t="128395" x="6318250" y="4229100"/>
          <p14:tracePt t="128411" x="6311900" y="4235450"/>
          <p14:tracePt t="128428" x="6311900" y="4248150"/>
          <p14:tracePt t="128445" x="6311900" y="4254500"/>
          <p14:tracePt t="128462" x="6311900" y="4260850"/>
          <p14:tracePt t="128479" x="6311900" y="4267200"/>
          <p14:tracePt t="128496" x="6305550" y="4267200"/>
          <p14:tracePt t="128512" x="6305550" y="4279900"/>
          <p14:tracePt t="128548" x="6305550" y="4286250"/>
          <p14:tracePt t="128580" x="6305550" y="4292600"/>
          <p14:tracePt t="128588" x="6305550" y="4298950"/>
          <p14:tracePt t="128636" x="6299200" y="4298950"/>
          <p14:tracePt t="129191" x="6299200" y="4305300"/>
          <p14:tracePt t="129280" x="6299200" y="4311650"/>
          <p14:tracePt t="129291" x="6292850" y="4311650"/>
          <p14:tracePt t="129299" x="6292850" y="4318000"/>
          <p14:tracePt t="129334" x="6286500" y="4318000"/>
          <p14:tracePt t="129346" x="6286500" y="4324350"/>
          <p14:tracePt t="130088" x="6286500" y="4330700"/>
          <p14:tracePt t="130104" x="6286500" y="4337050"/>
          <p14:tracePt t="130112" x="6286500" y="4343400"/>
          <p14:tracePt t="130272" x="6286500" y="4349750"/>
          <p14:tracePt t="130304" x="6286500" y="4356100"/>
          <p14:tracePt t="130336" x="6286500" y="4362450"/>
          <p14:tracePt t="130352" x="6292850" y="4362450"/>
          <p14:tracePt t="130367" x="6299200" y="4362450"/>
          <p14:tracePt t="130375" x="6305550" y="4362450"/>
          <p14:tracePt t="130391" x="6311900" y="4362450"/>
          <p14:tracePt t="130414" x="6318250" y="4362450"/>
          <p14:tracePt t="130430" x="6324600" y="4362450"/>
          <p14:tracePt t="130447" x="6330950" y="4362450"/>
          <p14:tracePt t="130752" x="6330950" y="4356100"/>
          <p14:tracePt t="131547" x="6337300" y="4356100"/>
          <p14:tracePt t="131560" x="6337300" y="4362450"/>
          <p14:tracePt t="131565" x="6343650" y="4362450"/>
          <p14:tracePt t="131578" x="6356350" y="4375150"/>
          <p14:tracePt t="131595" x="6375400" y="4400550"/>
          <p14:tracePt t="131611" x="6407150" y="4425950"/>
          <p14:tracePt t="131629" x="6489700" y="4464050"/>
          <p14:tracePt t="131645" x="6604000" y="4514850"/>
          <p14:tracePt t="131661" x="6743700" y="4552950"/>
          <p14:tracePt t="131678" x="6858000" y="4572000"/>
          <p14:tracePt t="131695" x="6991350" y="4584700"/>
          <p14:tracePt t="131711" x="7105650" y="4584700"/>
          <p14:tracePt t="131728" x="7188200" y="4584700"/>
          <p14:tracePt t="131734" x="7219950" y="4584700"/>
          <p14:tracePt t="131745" x="7258050" y="4584700"/>
          <p14:tracePt t="131761" x="7277100" y="4584700"/>
          <p14:tracePt t="131778" x="7296150" y="4578350"/>
          <p14:tracePt t="131795" x="7308850" y="4578350"/>
          <p14:tracePt t="131811" x="7321550" y="4578350"/>
          <p14:tracePt t="131828" x="7353300" y="4565650"/>
          <p14:tracePt t="131845" x="7404100" y="4546600"/>
          <p14:tracePt t="131861" x="7448550" y="4527550"/>
          <p14:tracePt t="131878" x="7486650" y="4514850"/>
          <p14:tracePt t="131895" x="7556500" y="4495800"/>
          <p14:tracePt t="131911" x="7651750" y="4483100"/>
          <p14:tracePt t="131928" x="7721600" y="4470400"/>
          <p14:tracePt t="131945" x="7791450" y="4470400"/>
          <p14:tracePt t="131961" x="7842250" y="4470400"/>
          <p14:tracePt t="131978" x="7893050" y="4470400"/>
          <p14:tracePt t="131994" x="7931150" y="4470400"/>
          <p14:tracePt t="132011" x="7981950" y="4464050"/>
          <p14:tracePt t="132028" x="8013700" y="4451350"/>
          <p14:tracePt t="132030" x="8020050" y="4445000"/>
          <p14:tracePt t="132045" x="8039100" y="4432300"/>
          <p14:tracePt t="132061" x="8051800" y="4419600"/>
          <p14:tracePt t="132078" x="8064500" y="4400550"/>
          <p14:tracePt t="132094" x="8077200" y="4381500"/>
          <p14:tracePt t="132111" x="8096250" y="4349750"/>
          <p14:tracePt t="132128" x="8108950" y="4330700"/>
          <p14:tracePt t="132145" x="8128000" y="4311650"/>
          <p14:tracePt t="132161" x="8140700" y="4286250"/>
          <p14:tracePt t="132178" x="8147050" y="4260850"/>
          <p14:tracePt t="132194" x="8159750" y="4241800"/>
          <p14:tracePt t="132211" x="8166100" y="4222750"/>
          <p14:tracePt t="132228" x="8166100" y="4210050"/>
          <p14:tracePt t="132230" x="8166100" y="4197350"/>
          <p14:tracePt t="132235" x="8166100" y="4191000"/>
          <p14:tracePt t="132245" x="8166100" y="4171950"/>
          <p14:tracePt t="132261" x="8166100" y="4152900"/>
          <p14:tracePt t="132278" x="8166100" y="4133850"/>
          <p14:tracePt t="132294" x="8153400" y="4108450"/>
          <p14:tracePt t="132311" x="8140700" y="4083050"/>
          <p14:tracePt t="132328" x="8134350" y="4057650"/>
          <p14:tracePt t="132344" x="8115300" y="4038600"/>
          <p14:tracePt t="132361" x="8096250" y="4019550"/>
          <p14:tracePt t="132378" x="8070850" y="4006850"/>
          <p14:tracePt t="132394" x="8051800" y="3987800"/>
          <p14:tracePt t="132411" x="8032750" y="3987800"/>
          <p14:tracePt t="132428" x="8020050" y="3987800"/>
          <p14:tracePt t="132445" x="7988300" y="3987800"/>
          <p14:tracePt t="132461" x="7962900" y="3987800"/>
          <p14:tracePt t="132478" x="7912100" y="3987800"/>
          <p14:tracePt t="132494" x="7848600" y="4013200"/>
          <p14:tracePt t="132511" x="7810500" y="4032250"/>
          <p14:tracePt t="132528" x="7778750" y="4044950"/>
          <p14:tracePt t="132545" x="7740650" y="4064000"/>
          <p14:tracePt t="132561" x="7715250" y="4076700"/>
          <p14:tracePt t="132578" x="7689850" y="4089400"/>
          <p14:tracePt t="132594" x="7677150" y="4108450"/>
          <p14:tracePt t="132611" x="7658100" y="4121150"/>
          <p14:tracePt t="132628" x="7632700" y="4146550"/>
          <p14:tracePt t="132645" x="7594600" y="4171950"/>
          <p14:tracePt t="132661" x="7581900" y="4191000"/>
          <p14:tracePt t="132678" x="7562850" y="4210050"/>
          <p14:tracePt t="132694" x="7550150" y="4229100"/>
          <p14:tracePt t="132711" x="7550150" y="4254500"/>
          <p14:tracePt t="132728" x="7550150" y="4279900"/>
          <p14:tracePt t="132733" x="7550150" y="4298950"/>
          <p14:tracePt t="132745" x="7550150" y="4311650"/>
          <p14:tracePt t="132761" x="7550150" y="4330700"/>
          <p14:tracePt t="132778" x="7550150" y="4349750"/>
          <p14:tracePt t="132794" x="7556500" y="4356100"/>
          <p14:tracePt t="132811" x="7575550" y="4368800"/>
          <p14:tracePt t="132827" x="7600950" y="4387850"/>
          <p14:tracePt t="132845" x="7658100" y="4413250"/>
          <p14:tracePt t="132861" x="7727950" y="4432300"/>
          <p14:tracePt t="132878" x="7804150" y="4451350"/>
          <p14:tracePt t="132894" x="7874000" y="4451350"/>
          <p14:tracePt t="132911" x="7937500" y="4451350"/>
          <p14:tracePt t="132927" x="7962900" y="4445000"/>
          <p14:tracePt t="132944" x="7981950" y="4445000"/>
          <p14:tracePt t="132961" x="7994650" y="4438650"/>
          <p14:tracePt t="132978" x="8007350" y="4425950"/>
          <p14:tracePt t="132995" x="8045450" y="4400550"/>
          <p14:tracePt t="133011" x="8083550" y="4381500"/>
          <p14:tracePt t="133027" x="8102600" y="4362450"/>
          <p14:tracePt t="133044" x="8128000" y="4343400"/>
          <p14:tracePt t="133061" x="8140700" y="4324350"/>
          <p14:tracePt t="133077" x="8159750" y="4311650"/>
          <p14:tracePt t="133095" x="8178800" y="4286250"/>
          <p14:tracePt t="133111" x="8197850" y="4279900"/>
          <p14:tracePt t="133127" x="8210550" y="4267200"/>
          <p14:tracePt t="133144" x="8223250" y="4260850"/>
          <p14:tracePt t="133161" x="8242300" y="4248150"/>
          <p14:tracePt t="133177" x="8248650" y="4235450"/>
          <p14:tracePt t="133195" x="8255000" y="4222750"/>
          <p14:tracePt t="133227" x="8261350" y="4210050"/>
          <p14:tracePt t="133246" x="8261350" y="4203700"/>
          <p14:tracePt t="133261" x="8267700" y="4203700"/>
          <p14:tracePt t="133318" x="8267700" y="4197350"/>
          <p14:tracePt t="133358" x="8267700" y="4191000"/>
          <p14:tracePt t="133418" x="8267700" y="4184650"/>
          <p14:tracePt t="133426" x="8267700" y="4178300"/>
          <p14:tracePt t="133434" x="8267700" y="4171950"/>
          <p14:tracePt t="133458" x="8261350" y="4171950"/>
          <p14:tracePt t="133470" x="8255000" y="4171950"/>
          <p14:tracePt t="133479" x="8242300" y="4165600"/>
          <p14:tracePt t="133494" x="8235950" y="4165600"/>
          <p14:tracePt t="133511" x="8210550" y="4159250"/>
          <p14:tracePt t="133528" x="8191500" y="4159250"/>
          <p14:tracePt t="133544" x="8172450" y="4152900"/>
          <p14:tracePt t="133561" x="8153400" y="4146550"/>
          <p14:tracePt t="133577" x="8140700" y="4146550"/>
          <p14:tracePt t="133594" x="8128000" y="4146550"/>
          <p14:tracePt t="133611" x="8108950" y="4146550"/>
          <p14:tracePt t="133627" x="8089900" y="4140200"/>
          <p14:tracePt t="133644" x="8077200" y="4140200"/>
          <p14:tracePt t="133660" x="8064500" y="4140200"/>
          <p14:tracePt t="133676" x="8051800" y="4140200"/>
          <p14:tracePt t="133693" x="8045450" y="4140200"/>
          <p14:tracePt t="133710" x="8032750" y="4140200"/>
          <p14:tracePt t="133728" x="8013700" y="4140200"/>
          <p14:tracePt t="133744" x="7988300" y="4140200"/>
          <p14:tracePt t="133751" x="7975600" y="4140200"/>
          <p14:tracePt t="133760" x="7962900" y="4140200"/>
          <p14:tracePt t="133777" x="7943850" y="4140200"/>
          <p14:tracePt t="133794" x="7931150" y="4140200"/>
          <p14:tracePt t="133810" x="7918450" y="4140200"/>
          <p14:tracePt t="133833" x="7912100" y="4140200"/>
          <p14:tracePt t="133894" x="7905750" y="4140200"/>
          <p14:tracePt t="134242" x="7899400" y="4140200"/>
          <p14:tracePt t="134255" x="7880350" y="4140200"/>
          <p14:tracePt t="134260" x="7867650" y="4140200"/>
          <p14:tracePt t="134277" x="7823200" y="4152900"/>
          <p14:tracePt t="134294" x="7778750" y="4184650"/>
          <p14:tracePt t="134311" x="7740650" y="4197350"/>
          <p14:tracePt t="134327" x="7721600" y="4203700"/>
          <p14:tracePt t="134344" x="7715250" y="4203700"/>
          <p14:tracePt t="134446" x="7708900" y="4203700"/>
          <p14:tracePt t="134453" x="7702550" y="4203700"/>
          <p14:tracePt t="134486" x="7696200" y="4203700"/>
          <p14:tracePt t="134494" x="7689850" y="4203700"/>
          <p14:tracePt t="134499" x="7689850" y="4210050"/>
          <p14:tracePt t="134514" x="7683500" y="4216400"/>
          <p14:tracePt t="134527" x="7677150" y="4222750"/>
          <p14:tracePt t="134544" x="7670800" y="4222750"/>
          <p14:tracePt t="134560" x="7670800" y="4229100"/>
          <p14:tracePt t="134577" x="7664450" y="4229100"/>
          <p14:tracePt t="134594" x="7664450" y="4235450"/>
          <p14:tracePt t="136386" x="7658100" y="4235450"/>
          <p14:tracePt t="136430" x="7651750" y="4235450"/>
          <p14:tracePt t="136439" x="7639050" y="4235450"/>
          <p14:tracePt t="137686" x="7639050" y="4241800"/>
          <p14:tracePt t="137694" x="7639050" y="4248150"/>
          <p14:tracePt t="137711" x="7632700" y="4260850"/>
          <p14:tracePt t="137716" x="7626350" y="4267200"/>
          <p14:tracePt t="137743" x="7607300" y="4292600"/>
          <p14:tracePt t="137759" x="7588250" y="4311650"/>
          <p14:tracePt t="137776" x="7556500" y="4343400"/>
          <p14:tracePt t="137792" x="7537450" y="4356100"/>
          <p14:tracePt t="137809" x="7518400" y="4368800"/>
          <p14:tracePt t="137826" x="7499350" y="4381500"/>
          <p14:tracePt t="137843" x="7467600" y="4400550"/>
          <p14:tracePt t="137849" x="7461250" y="4406900"/>
          <p14:tracePt t="137859" x="7442200" y="4413250"/>
          <p14:tracePt t="137876" x="7423150" y="4425950"/>
          <p14:tracePt t="137892" x="7391400" y="4438650"/>
          <p14:tracePt t="137909" x="7346950" y="4457700"/>
          <p14:tracePt t="137926" x="7270750" y="4483100"/>
          <p14:tracePt t="137943" x="7169150" y="4495800"/>
          <p14:tracePt t="137959" x="7099300" y="4495800"/>
          <p14:tracePt t="137976" x="7029450" y="4464050"/>
          <p14:tracePt t="137993" x="6877050" y="4413250"/>
          <p14:tracePt t="138009" x="6673850" y="4356100"/>
          <p14:tracePt t="138026" x="6426200" y="4254500"/>
          <p14:tracePt t="138028" x="6369050" y="4229100"/>
          <p14:tracePt t="138043" x="6184900" y="4159250"/>
          <p14:tracePt t="138059" x="6057900" y="4089400"/>
          <p14:tracePt t="138076" x="5969000" y="4025900"/>
          <p14:tracePt t="138092" x="5892800" y="3949700"/>
          <p14:tracePt t="138109" x="5842000" y="3879850"/>
          <p14:tracePt t="138126" x="5797550" y="3816350"/>
          <p14:tracePt t="138143" x="5746750" y="3752850"/>
          <p14:tracePt t="138159" x="5727700" y="3727450"/>
          <p14:tracePt t="138176" x="5715000" y="3695700"/>
          <p14:tracePt t="138192" x="5695950" y="3670300"/>
          <p14:tracePt t="138209" x="5695950" y="3651250"/>
          <p14:tracePt t="138226" x="5683250" y="3632200"/>
          <p14:tracePt t="138243" x="5676900" y="3600450"/>
          <p14:tracePt t="138259" x="5657850" y="3556000"/>
          <p14:tracePt t="138276" x="5632450" y="3492500"/>
          <p14:tracePt t="138293" x="5594350" y="3435350"/>
          <p14:tracePt t="138309" x="5562600" y="3378200"/>
          <p14:tracePt t="138326" x="5524500" y="3327400"/>
          <p14:tracePt t="138343" x="5492750" y="3282950"/>
          <p14:tracePt t="138359" x="5467350" y="3251200"/>
          <p14:tracePt t="138376" x="5461000" y="3225800"/>
          <p14:tracePt t="138392" x="5454650" y="3206750"/>
          <p14:tracePt t="138409" x="5441950" y="3175000"/>
          <p14:tracePt t="138426" x="5429250" y="3143250"/>
          <p14:tracePt t="138428" x="5429250" y="3130550"/>
          <p14:tracePt t="138443" x="5410200" y="3098800"/>
          <p14:tracePt t="138459" x="5391150" y="3067050"/>
          <p14:tracePt t="138476" x="5359400" y="3028950"/>
          <p14:tracePt t="138492" x="5346700" y="3016250"/>
          <p14:tracePt t="138509" x="5340350" y="3003550"/>
          <p14:tracePt t="138526" x="5340350" y="2997200"/>
          <p14:tracePt t="138542" x="5334000" y="2984500"/>
          <p14:tracePt t="138559" x="5334000" y="2959100"/>
          <p14:tracePt t="138576" x="5334000" y="2933700"/>
          <p14:tracePt t="138592" x="5327650" y="2895600"/>
          <p14:tracePt t="138609" x="5308600" y="2863850"/>
          <p14:tracePt t="138626" x="5295900" y="2819400"/>
          <p14:tracePt t="138643" x="5283200" y="2800350"/>
          <p14:tracePt t="138659" x="5283200" y="2787650"/>
          <p14:tracePt t="138676" x="5276850" y="2781300"/>
          <p14:tracePt t="138692" x="5270500" y="2781300"/>
          <p14:tracePt t="138802" x="5264150" y="2781300"/>
          <p14:tracePt t="138815" x="5264150" y="2768600"/>
          <p14:tracePt t="138827" x="5264150" y="2749550"/>
          <p14:tracePt t="138843" x="5251450" y="2724150"/>
          <p14:tracePt t="138859" x="5238750" y="2692400"/>
          <p14:tracePt t="138865" x="5238750" y="2686050"/>
          <p14:tracePt t="138876" x="5226050" y="2654300"/>
          <p14:tracePt t="138892" x="5213350" y="2616200"/>
          <p14:tracePt t="138909" x="5194300" y="2571750"/>
          <p14:tracePt t="138925" x="5181600" y="2533650"/>
          <p14:tracePt t="138943" x="5175250" y="2501900"/>
          <p14:tracePt t="138959" x="5168900" y="2470150"/>
          <p14:tracePt t="138975" x="5162550" y="2438400"/>
          <p14:tracePt t="138992" x="5156200" y="2393950"/>
          <p14:tracePt t="139009" x="5143500" y="2355850"/>
          <p14:tracePt t="139025" x="5137150" y="2324100"/>
          <p14:tracePt t="139043" x="5124450" y="2273300"/>
          <p14:tracePt t="139058" x="5124450" y="2241550"/>
          <p14:tracePt t="139075" x="5124450" y="2209800"/>
          <p14:tracePt t="139091" x="5124450" y="2178050"/>
          <p14:tracePt t="139108" x="5118100" y="2152650"/>
          <p14:tracePt t="139125" x="5118100" y="2127250"/>
          <p14:tracePt t="139142" x="5118100" y="2108200"/>
          <p14:tracePt t="139145" x="5111750" y="2101850"/>
          <p14:tracePt t="139159" x="5111750" y="2070100"/>
          <p14:tracePt t="139175" x="5105400" y="2044700"/>
          <p14:tracePt t="139192" x="5105400" y="2012950"/>
          <p14:tracePt t="139209" x="5099050" y="1987550"/>
          <p14:tracePt t="139225" x="5099050" y="1962150"/>
          <p14:tracePt t="139243" x="5099050" y="1943100"/>
          <p14:tracePt t="139259" x="5099050" y="1930400"/>
          <p14:tracePt t="139470" x="5099050" y="1943100"/>
          <p14:tracePt t="139475" x="5099050" y="1968500"/>
          <p14:tracePt t="139492" x="5099050" y="2044700"/>
          <p14:tracePt t="139509" x="5099050" y="2146300"/>
          <p14:tracePt t="139525" x="5118100" y="2286000"/>
          <p14:tracePt t="139542" x="5149850" y="2406650"/>
          <p14:tracePt t="139545" x="5156200" y="2432050"/>
          <p14:tracePt t="139559" x="5194300" y="2540000"/>
          <p14:tracePt t="139575" x="5226050" y="2635250"/>
          <p14:tracePt t="139592" x="5251450" y="2724150"/>
          <p14:tracePt t="139608" x="5283200" y="2781300"/>
          <p14:tracePt t="139625" x="5302250" y="2813050"/>
          <p14:tracePt t="139642" x="5308600" y="2819400"/>
          <p14:tracePt t="139658" x="5314950" y="2825750"/>
          <p14:tracePt t="139799" x="5321300" y="2838450"/>
          <p14:tracePt t="139804" x="5321300" y="2851150"/>
          <p14:tracePt t="139809" x="5321300" y="2863850"/>
          <p14:tracePt t="139825" x="5334000" y="2933700"/>
          <p14:tracePt t="139842" x="5340350" y="3022600"/>
          <p14:tracePt t="139845" x="5340350" y="3048000"/>
          <p14:tracePt t="139859" x="5340350" y="3130550"/>
          <p14:tracePt t="139875" x="5340350" y="3187700"/>
          <p14:tracePt t="139892" x="5340350" y="3219450"/>
          <p14:tracePt t="139911" x="5340350" y="3232150"/>
          <p14:tracePt t="139946" x="5340350" y="3238500"/>
          <p14:tracePt t="139958" x="5340350" y="3257550"/>
          <p14:tracePt t="139975" x="5321300" y="3302000"/>
          <p14:tracePt t="139992" x="5308600" y="3365500"/>
          <p14:tracePt t="140009" x="5264150" y="3517900"/>
          <p14:tracePt t="140025" x="5245100" y="3644900"/>
          <p14:tracePt t="140042" x="5232400" y="3778250"/>
          <p14:tracePt t="140058" x="5219700" y="3892550"/>
          <p14:tracePt t="140075" x="5207000" y="3962400"/>
          <p14:tracePt t="140092" x="5207000" y="4000500"/>
          <p14:tracePt t="140108" x="5200650" y="4013200"/>
          <p14:tracePt t="140125" x="5200650" y="4019550"/>
          <p14:tracePt t="140159" x="5194300" y="4025900"/>
          <p14:tracePt t="140165" x="5187950" y="4032250"/>
          <p14:tracePt t="140175" x="5168900" y="4057650"/>
          <p14:tracePt t="140192" x="5137150" y="4108450"/>
          <p14:tracePt t="140209" x="5086350" y="4203700"/>
          <p14:tracePt t="140225" x="5060950" y="4292600"/>
          <p14:tracePt t="140242" x="5048250" y="4413250"/>
          <p14:tracePt t="140258" x="5048250" y="4514850"/>
          <p14:tracePt t="140275" x="5048250" y="4597400"/>
          <p14:tracePt t="140292" x="5060950" y="4654550"/>
          <p14:tracePt t="140309" x="5067300" y="4699000"/>
          <p14:tracePt t="140329" x="5067300" y="4705350"/>
          <p14:tracePt t="140368" x="5067300" y="4711700"/>
          <p14:tracePt t="140376" x="5067300" y="4718050"/>
          <p14:tracePt t="140382" x="5060950" y="4730750"/>
          <p14:tracePt t="140392" x="5060950" y="4737100"/>
          <p14:tracePt t="140409" x="5060950" y="4813300"/>
          <p14:tracePt t="140425" x="5060950" y="4902200"/>
          <p14:tracePt t="140442" x="5073650" y="4997450"/>
          <p14:tracePt t="140459" x="5080000" y="5086350"/>
          <p14:tracePt t="140475" x="5086350" y="5175250"/>
          <p14:tracePt t="140492" x="5105400" y="5257800"/>
          <p14:tracePt t="140509" x="5118100" y="5327650"/>
          <p14:tracePt t="140525" x="5118100" y="5346700"/>
          <p14:tracePt t="140542" x="5118100" y="5365750"/>
          <p14:tracePt t="140776" x="5118100" y="5372100"/>
          <p14:tracePt t="140792" x="5118100" y="5378450"/>
          <p14:tracePt t="140804" x="5124450" y="5378450"/>
          <p14:tracePt t="140816" x="5130800" y="5384800"/>
          <p14:tracePt t="140852" x="5130800" y="5391150"/>
          <p14:tracePt t="140876" x="5130800" y="5397500"/>
          <p14:tracePt t="140880" x="5137150" y="5403850"/>
          <p14:tracePt t="140891" x="5143500" y="5410200"/>
          <p14:tracePt t="140908" x="5143500" y="5416550"/>
          <p14:tracePt t="140913" x="5149850" y="5422900"/>
          <p14:tracePt t="140926" x="5156200" y="5422900"/>
          <p14:tracePt t="140942" x="5162550" y="5429250"/>
          <p14:tracePt t="140958" x="5162550" y="5435600"/>
          <p14:tracePt t="141412" x="5162550" y="5429250"/>
          <p14:tracePt t="141423" x="5162550" y="5416550"/>
          <p14:tracePt t="141430" x="5156200" y="5403850"/>
          <p14:tracePt t="141441" x="5137150" y="5384800"/>
          <p14:tracePt t="141458" x="5099050" y="5346700"/>
          <p14:tracePt t="141475" x="5035550" y="5283200"/>
          <p14:tracePt t="141491" x="4921250" y="5130800"/>
          <p14:tracePt t="141508" x="4787900" y="5003800"/>
          <p14:tracePt t="141525" x="4578350" y="4857750"/>
          <p14:tracePt t="141541" x="4368800" y="4737100"/>
          <p14:tracePt t="141558" x="4140200" y="4635500"/>
          <p14:tracePt t="141575" x="3962400" y="4584700"/>
          <p14:tracePt t="141591" x="3822700" y="4552950"/>
          <p14:tracePt t="141608" x="3727450" y="4527550"/>
          <p14:tracePt t="141611" x="3708400" y="4521200"/>
          <p14:tracePt t="141625" x="3676650" y="4521200"/>
          <p14:tracePt t="141641" x="3644900" y="4521200"/>
          <p14:tracePt t="141658" x="3619500" y="4521200"/>
          <p14:tracePt t="141675" x="3600450" y="4521200"/>
          <p14:tracePt t="141691" x="3587750" y="4521200"/>
          <p14:tracePt t="141709" x="3575050" y="4521200"/>
          <p14:tracePt t="141725" x="3562350" y="4521200"/>
          <p14:tracePt t="141741" x="3536950" y="4521200"/>
          <p14:tracePt t="141758" x="3486150" y="4521200"/>
          <p14:tracePt t="141774" x="3409950" y="4508500"/>
          <p14:tracePt t="141791" x="3359150" y="4489450"/>
          <p14:tracePt t="141808" x="3327400" y="4470400"/>
          <p14:tracePt t="141825" x="3308350" y="4464050"/>
          <p14:tracePt t="141841" x="3302000" y="4464050"/>
          <p14:tracePt t="141991" x="3308350" y="4464050"/>
          <p14:tracePt t="141997" x="3321050" y="4464050"/>
          <p14:tracePt t="142008" x="3327400" y="4464050"/>
          <p14:tracePt t="142025" x="3359150" y="4464050"/>
          <p14:tracePt t="142041" x="3384550" y="4457700"/>
          <p14:tracePt t="142058" x="3403600" y="4457700"/>
          <p14:tracePt t="142074" x="3409950" y="4457700"/>
          <p14:tracePt t="142091" x="3416300" y="4457700"/>
          <p14:tracePt t="142116" x="3422650" y="4457700"/>
          <p14:tracePt t="142136" x="3429000" y="4457700"/>
          <p14:tracePt t="142149" x="3441700" y="4457700"/>
          <p14:tracePt t="142158" x="3448050" y="4457700"/>
          <p14:tracePt t="142174" x="3473450" y="4457700"/>
          <p14:tracePt t="142191" x="3492500" y="4457700"/>
          <p14:tracePt t="142208" x="3511550" y="4457700"/>
          <p14:tracePt t="142225" x="3530600" y="4457700"/>
          <p14:tracePt t="142241" x="3536950" y="4457700"/>
          <p14:tracePt t="142258" x="3543300" y="4457700"/>
          <p14:tracePt t="142274" x="3549650" y="4457700"/>
          <p14:tracePt t="142291" x="3556000" y="4457700"/>
          <p14:tracePt t="142307" x="3568700" y="4457700"/>
          <p14:tracePt t="142323" x="3581400" y="4457700"/>
          <p14:tracePt t="142340" x="3600450" y="4457700"/>
          <p14:tracePt t="142358" x="3619500" y="4457700"/>
          <p14:tracePt t="142374" x="3625850" y="4457700"/>
          <p14:tracePt t="142391" x="3632200" y="4457700"/>
          <p14:tracePt t="142468" x="3638550" y="4457700"/>
          <p14:tracePt t="142480" x="3644900" y="4457700"/>
          <p14:tracePt t="142492" x="3651250" y="4457700"/>
          <p14:tracePt t="142524" x="3657600" y="4457700"/>
          <p14:tracePt t="142532" x="3663950" y="4457700"/>
          <p14:tracePt t="143351" x="3663950" y="4451350"/>
          <p14:tracePt t="143357" x="3683000" y="4445000"/>
          <p14:tracePt t="143374" x="3752850" y="4400550"/>
          <p14:tracePt t="143390" x="3816350" y="4324350"/>
          <p14:tracePt t="143407" x="3879850" y="4216400"/>
          <p14:tracePt t="143424" x="3924300" y="4083050"/>
          <p14:tracePt t="143441" x="3962400" y="3911600"/>
          <p14:tracePt t="143457" x="3994150" y="3740150"/>
          <p14:tracePt t="143463" x="3994150" y="3695700"/>
          <p14:tracePt t="143474" x="4019550" y="3562350"/>
          <p14:tracePt t="143491" x="4044950" y="3378200"/>
          <p14:tracePt t="143507" x="4064000" y="3200400"/>
          <p14:tracePt t="143524" x="4076700" y="3054350"/>
          <p14:tracePt t="143541" x="4076700" y="2914650"/>
          <p14:tracePt t="143557" x="4076700" y="2806700"/>
          <p14:tracePt t="143574" x="4076700" y="2749550"/>
          <p14:tracePt t="143591" x="4076700" y="2711450"/>
          <p14:tracePt t="143607" x="4095750" y="2686050"/>
          <p14:tracePt t="143624" x="4102100" y="2660650"/>
          <p14:tracePt t="143641" x="4114800" y="2635250"/>
          <p14:tracePt t="143657" x="4121150" y="2609850"/>
          <p14:tracePt t="143674" x="4133850" y="2571750"/>
          <p14:tracePt t="143690" x="4165600" y="2533650"/>
          <p14:tracePt t="143707" x="4197350" y="2482850"/>
          <p14:tracePt t="143724" x="4235450" y="2425700"/>
          <p14:tracePt t="143742" x="4279900" y="2349500"/>
          <p14:tracePt t="143757" x="4311650" y="2298700"/>
          <p14:tracePt t="143774" x="4362450" y="2247900"/>
          <p14:tracePt t="143790" x="4419600" y="2203450"/>
          <p14:tracePt t="143807" x="4495800" y="2171700"/>
          <p14:tracePt t="143824" x="4603750" y="2146300"/>
          <p14:tracePt t="143827" x="4635500" y="2139950"/>
          <p14:tracePt t="143841" x="4768850" y="2127250"/>
          <p14:tracePt t="143857" x="4921250" y="2120900"/>
          <p14:tracePt t="143874" x="5035550" y="2120900"/>
          <p14:tracePt t="143890" x="5105400" y="2108200"/>
          <p14:tracePt t="143907" x="5124450" y="2108200"/>
          <p14:tracePt t="143952" x="5124450" y="2101850"/>
          <p14:tracePt t="144056" x="5118100" y="2101850"/>
          <p14:tracePt t="144065" x="5105400" y="2101850"/>
          <p14:tracePt t="144074" x="5099050" y="2101850"/>
          <p14:tracePt t="144090" x="5092700" y="2114550"/>
          <p14:tracePt t="144107" x="5092700" y="2139950"/>
          <p14:tracePt t="144124" x="5092700" y="2159000"/>
          <p14:tracePt t="144141" x="5111750" y="2178050"/>
          <p14:tracePt t="144157" x="5137150" y="2190750"/>
          <p14:tracePt t="144174" x="5162550" y="2197100"/>
          <p14:tracePt t="144190" x="5181600" y="2197100"/>
          <p14:tracePt t="144207" x="5213350" y="2197100"/>
          <p14:tracePt t="144224" x="5232400" y="2197100"/>
          <p14:tracePt t="144241" x="5238750" y="2197100"/>
          <p14:tracePt t="144328" x="5238750" y="2190750"/>
          <p14:tracePt t="144340" x="5245100" y="2190750"/>
          <p14:tracePt t="144380" x="5238750" y="2190750"/>
          <p14:tracePt t="144400" x="5232400" y="2190750"/>
          <p14:tracePt t="144412" x="5226050" y="2190750"/>
          <p14:tracePt t="144427" x="5219700" y="2190750"/>
          <p14:tracePt t="144432" x="5213350" y="2190750"/>
          <p14:tracePt t="144441" x="5207000" y="2190750"/>
          <p14:tracePt t="144491" x="5200650" y="2190750"/>
          <p14:tracePt t="144499" x="5194300" y="2190750"/>
          <p14:tracePt t="144511" x="5187950" y="2190750"/>
          <p14:tracePt t="144525" x="5175250" y="2190750"/>
          <p14:tracePt t="144541" x="5156200" y="2190750"/>
          <p14:tracePt t="144557" x="5130800" y="2190750"/>
          <p14:tracePt t="144574" x="5105400" y="2190750"/>
          <p14:tracePt t="144590" x="5073650" y="2190750"/>
          <p14:tracePt t="144607" x="5054600" y="2190750"/>
          <p14:tracePt t="144623" x="5010150" y="2190750"/>
          <p14:tracePt t="144641" x="4959350" y="2184400"/>
          <p14:tracePt t="144657" x="4895850" y="2171700"/>
          <p14:tracePt t="144674" x="4794250" y="2146300"/>
          <p14:tracePt t="144691" x="4667250" y="2114550"/>
          <p14:tracePt t="144707" x="4552950" y="2089150"/>
          <p14:tracePt t="144723" x="4425950" y="2057400"/>
          <p14:tracePt t="144741" x="4298950" y="2025650"/>
          <p14:tracePt t="144757" x="4184650" y="1968500"/>
          <p14:tracePt t="144774" x="4070350" y="1911350"/>
          <p14:tracePt t="144790" x="3962400" y="1854200"/>
          <p14:tracePt t="144807" x="3867150" y="1784350"/>
          <p14:tracePt t="144824" x="3752850" y="1695450"/>
          <p14:tracePt t="144841" x="3575050" y="1562100"/>
          <p14:tracePt t="144857" x="3422650" y="1447800"/>
          <p14:tracePt t="144874" x="3251200" y="1314450"/>
          <p14:tracePt t="144890" x="3060700" y="1187450"/>
          <p14:tracePt t="144907" x="2870200" y="1060450"/>
          <p14:tracePt t="144924" x="2711450" y="958850"/>
          <p14:tracePt t="144941" x="2578100" y="850900"/>
          <p14:tracePt t="144957" x="2489200" y="774700"/>
          <p14:tracePt t="144973" x="2400300" y="704850"/>
          <p14:tracePt t="144979" x="2381250" y="685800"/>
          <p14:tracePt t="144990" x="2317750" y="628650"/>
          <p14:tracePt t="145007" x="2254250" y="565150"/>
          <p14:tracePt t="145023" x="2190750" y="508000"/>
          <p14:tracePt t="145040" x="2146300" y="463550"/>
          <p14:tracePt t="145057" x="2101850" y="425450"/>
          <p14:tracePt t="145074" x="2057400" y="393700"/>
          <p14:tracePt t="145090" x="2032000" y="368300"/>
          <p14:tracePt t="145107" x="2000250" y="349250"/>
          <p14:tracePt t="145125" x="1962150" y="323850"/>
          <p14:tracePt t="145141" x="1949450" y="317500"/>
          <p14:tracePt t="145157" x="1943100" y="311150"/>
          <p14:tracePt t="145173" x="1930400" y="304800"/>
          <p14:tracePt t="145190" x="1924050" y="298450"/>
          <p14:tracePt t="145207" x="1924050" y="292100"/>
          <p14:tracePt t="145223" x="1905000" y="279400"/>
          <p14:tracePt t="145241" x="1885950" y="260350"/>
          <p14:tracePt t="145257" x="1873250" y="254000"/>
          <p14:tracePt t="145273" x="1860550" y="247650"/>
          <p14:tracePt t="145290" x="1841500" y="241300"/>
          <p14:tracePt t="145306" x="1828800" y="234950"/>
          <p14:tracePt t="145323" x="1816100" y="228600"/>
          <p14:tracePt t="145341" x="1797050" y="228600"/>
          <p14:tracePt t="145357" x="1784350" y="222250"/>
          <p14:tracePt t="145373" x="1765300" y="209550"/>
          <p14:tracePt t="145390" x="1752600" y="209550"/>
          <p14:tracePt t="145407" x="1714500" y="190500"/>
          <p14:tracePt t="145423" x="1651000" y="171450"/>
          <p14:tracePt t="145440" x="1543050" y="158750"/>
          <p14:tracePt t="145457" x="1428750" y="139700"/>
          <p14:tracePt t="145473" x="1390650" y="133350"/>
          <p14:tracePt t="145490" x="1371600" y="127000"/>
          <p14:tracePt t="145624" x="1371600" y="120650"/>
          <p14:tracePt t="145645" x="1358900" y="120650"/>
          <p14:tracePt t="145649" x="1358900" y="114300"/>
          <p14:tracePt t="145656" x="1352550" y="114300"/>
          <p14:tracePt t="145673" x="1327150" y="107950"/>
          <p14:tracePt t="145690" x="1314450" y="101600"/>
          <p14:tracePt t="145707" x="1308100" y="101600"/>
          <p14:tracePt t="146690" x="1244600" y="101600"/>
          <p14:tracePt t="146777" x="1257300" y="101600"/>
          <p14:tracePt t="146793" x="1270000" y="101600"/>
          <p14:tracePt t="146806" x="1276350" y="101600"/>
          <p14:tracePt t="146823" x="1301750" y="101600"/>
          <p14:tracePt t="146839" x="1333500" y="107950"/>
          <p14:tracePt t="146857" x="1384300" y="133350"/>
          <p14:tracePt t="146873" x="1416050" y="171450"/>
          <p14:tracePt t="146890" x="1454150" y="215900"/>
          <p14:tracePt t="146906" x="1492250" y="273050"/>
          <p14:tracePt t="146923" x="1555750" y="355600"/>
          <p14:tracePt t="146939" x="1638300" y="450850"/>
          <p14:tracePt t="146957" x="1758950" y="571500"/>
          <p14:tracePt t="146973" x="1854200" y="685800"/>
          <p14:tracePt t="146989" x="1930400" y="774700"/>
          <p14:tracePt t="147006" x="2006600" y="8763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192866" y="173214"/>
            <a:ext cx="5314245" cy="1325563"/>
          </a:xfrm>
        </p:spPr>
        <p:txBody>
          <a:bodyPr/>
          <a:lstStyle/>
          <a:p>
            <a:pPr eaLnBrk="1" hangingPunct="1"/>
            <a:r>
              <a:rPr lang="en-US" altLang="en-US" dirty="0" smtClean="0">
                <a:solidFill>
                  <a:schemeClr val="bg1"/>
                </a:solidFill>
              </a:rPr>
              <a:t>Attack using Trin00</a:t>
            </a:r>
          </a:p>
        </p:txBody>
      </p:sp>
      <p:sp>
        <p:nvSpPr>
          <p:cNvPr id="11267" name="Rectangle 3"/>
          <p:cNvSpPr>
            <a:spLocks noGrp="1" noChangeArrowheads="1"/>
          </p:cNvSpPr>
          <p:nvPr>
            <p:ph idx="1"/>
          </p:nvPr>
        </p:nvSpPr>
        <p:spPr/>
        <p:txBody>
          <a:bodyPr/>
          <a:lstStyle/>
          <a:p>
            <a:pPr eaLnBrk="1" hangingPunct="1"/>
            <a:r>
              <a:rPr lang="en-US" altLang="en-US" dirty="0" smtClean="0"/>
              <a:t>In August 1999, network of &gt; 2,200 systems took University of Minnesota offline for 3 days</a:t>
            </a:r>
          </a:p>
          <a:p>
            <a:pPr lvl="1" eaLnBrk="1" hangingPunct="1"/>
            <a:r>
              <a:rPr lang="en-US" altLang="en-US" dirty="0" smtClean="0"/>
              <a:t>scan for known vulnerabilities, then attack with UDP traffic</a:t>
            </a:r>
          </a:p>
          <a:p>
            <a:pPr lvl="1" eaLnBrk="1" hangingPunct="1"/>
            <a:r>
              <a:rPr lang="en-US" altLang="en-US" dirty="0" smtClean="0"/>
              <a:t>once the host compromised, script the installation of the DDoS master agents</a:t>
            </a:r>
          </a:p>
          <a:p>
            <a:pPr eaLnBrk="1" hangingPunct="1"/>
            <a:r>
              <a:rPr lang="en-US" altLang="en-US" dirty="0" smtClean="0"/>
              <a:t>According to the incident report</a:t>
            </a:r>
          </a:p>
          <a:p>
            <a:pPr lvl="1" eaLnBrk="1" hangingPunct="1"/>
            <a:r>
              <a:rPr lang="en-US" altLang="en-US" dirty="0" smtClean="0"/>
              <a:t>Took about 3 seconds to get root access</a:t>
            </a:r>
          </a:p>
          <a:p>
            <a:pPr lvl="1" eaLnBrk="1" hangingPunct="1"/>
            <a:r>
              <a:rPr lang="en-US" altLang="en-US" dirty="0" smtClean="0"/>
              <a:t>In 4 hours, set up &gt; 2,200 agents</a:t>
            </a:r>
          </a:p>
        </p:txBody>
      </p:sp>
      <p:sp>
        <p:nvSpPr>
          <p:cNvPr id="2" name="Slide Number Placeholder 1"/>
          <p:cNvSpPr>
            <a:spLocks noGrp="1"/>
          </p:cNvSpPr>
          <p:nvPr>
            <p:ph type="sldNum" sz="quarter" idx="4294967295"/>
          </p:nvPr>
        </p:nvSpPr>
        <p:spPr>
          <a:xfrm>
            <a:off x="9448800" y="6356350"/>
            <a:ext cx="2743200" cy="365125"/>
          </a:xfrm>
        </p:spPr>
        <p:txBody>
          <a:bodyPr/>
          <a:lstStyle/>
          <a:p>
            <a:fld id="{34E96B9C-1F14-4632-BD71-5AE55622474D}" type="slidenum">
              <a:rPr lang="en-US" smtClean="0"/>
              <a:t>31</a:t>
            </a:fld>
            <a:endParaRPr lang="en-US"/>
          </a:p>
        </p:txBody>
      </p:sp>
    </p:spTree>
    <p:extLst>
      <p:ext uri="{BB962C8B-B14F-4D97-AF65-F5344CB8AC3E}">
        <p14:creationId xmlns:p14="http://schemas.microsoft.com/office/powerpoint/2010/main" val="1941577988"/>
      </p:ext>
    </p:extLst>
  </p:cSld>
  <p:clrMapOvr>
    <a:masterClrMapping/>
  </p:clrMapOvr>
  <mc:AlternateContent xmlns:mc="http://schemas.openxmlformats.org/markup-compatibility/2006" xmlns:p14="http://schemas.microsoft.com/office/powerpoint/2010/main">
    <mc:Choice Requires="p14">
      <p:transition spd="slow" p14:dur="2000" advTm="135781"/>
    </mc:Choice>
    <mc:Fallback xmlns="">
      <p:transition spd="slow" advTm="13578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373489" y="150636"/>
            <a:ext cx="5698067" cy="1325563"/>
          </a:xfrm>
        </p:spPr>
        <p:txBody>
          <a:bodyPr/>
          <a:lstStyle/>
          <a:p>
            <a:pPr eaLnBrk="1" hangingPunct="1"/>
            <a:r>
              <a:rPr lang="en-US" altLang="en-US" dirty="0" smtClean="0">
                <a:solidFill>
                  <a:schemeClr val="bg1"/>
                </a:solidFill>
              </a:rPr>
              <a:t>Source Address Validity</a:t>
            </a:r>
          </a:p>
        </p:txBody>
      </p:sp>
      <p:sp>
        <p:nvSpPr>
          <p:cNvPr id="2421763" name="Rectangle 3"/>
          <p:cNvSpPr>
            <a:spLocks noGrp="1" noChangeArrowheads="1"/>
          </p:cNvSpPr>
          <p:nvPr>
            <p:ph idx="1"/>
          </p:nvPr>
        </p:nvSpPr>
        <p:spPr/>
        <p:txBody>
          <a:bodyPr/>
          <a:lstStyle/>
          <a:p>
            <a:pPr eaLnBrk="1" hangingPunct="1"/>
            <a:r>
              <a:rPr lang="en-US" altLang="en-US" sz="2400" dirty="0"/>
              <a:t>Spoofed Source Address</a:t>
            </a:r>
          </a:p>
          <a:p>
            <a:pPr lvl="1" eaLnBrk="1" hangingPunct="1"/>
            <a:r>
              <a:rPr lang="en-US" altLang="en-US" sz="2000" dirty="0"/>
              <a:t>random source addresses in attack packets</a:t>
            </a:r>
          </a:p>
          <a:p>
            <a:pPr lvl="1" eaLnBrk="1" hangingPunct="1"/>
            <a:r>
              <a:rPr lang="en-US" altLang="en-US" sz="2000" dirty="0"/>
              <a:t>Subnet Spoofed Source Address</a:t>
            </a:r>
            <a:br>
              <a:rPr lang="en-US" altLang="en-US" sz="2000" dirty="0"/>
            </a:br>
            <a:r>
              <a:rPr lang="en-US" altLang="en-US" sz="2000" dirty="0"/>
              <a:t>- random address from address space assigned to the agent machine’s subnet</a:t>
            </a:r>
          </a:p>
          <a:p>
            <a:pPr lvl="1" eaLnBrk="1" hangingPunct="1"/>
            <a:r>
              <a:rPr lang="en-US" altLang="en-US" sz="2000" dirty="0" smtClean="0"/>
              <a:t>Route </a:t>
            </a:r>
            <a:r>
              <a:rPr lang="en-US" altLang="en-US" sz="2000" dirty="0"/>
              <a:t>Spoofed Source Address</a:t>
            </a:r>
            <a:br>
              <a:rPr lang="en-US" altLang="en-US" sz="2000" dirty="0"/>
            </a:br>
            <a:r>
              <a:rPr lang="en-US" altLang="en-US" sz="2000" dirty="0"/>
              <a:t>- address spoofed </a:t>
            </a:r>
            <a:r>
              <a:rPr lang="en-US" altLang="en-US" sz="2000" dirty="0" smtClean="0"/>
              <a:t>in </a:t>
            </a:r>
            <a:r>
              <a:rPr lang="en-US" altLang="en-US" sz="2000" dirty="0"/>
              <a:t>route from agent machine to victim</a:t>
            </a:r>
          </a:p>
          <a:p>
            <a:pPr eaLnBrk="1" hangingPunct="1"/>
            <a:r>
              <a:rPr lang="en-US" altLang="en-US" sz="2400" dirty="0"/>
              <a:t>Valid Source Address</a:t>
            </a:r>
            <a:br>
              <a:rPr lang="en-US" altLang="en-US" sz="2400" dirty="0"/>
            </a:br>
            <a:r>
              <a:rPr lang="en-US" altLang="en-US" sz="2400" dirty="0"/>
              <a:t>- used when attack strategy requires several request/reply exchanges between an agent and the victim machine</a:t>
            </a:r>
            <a:br>
              <a:rPr lang="en-US" altLang="en-US" sz="2400" dirty="0"/>
            </a:br>
            <a:r>
              <a:rPr lang="en-US" altLang="en-US" sz="2400" dirty="0"/>
              <a:t>- target specific applications or protocol features</a:t>
            </a:r>
          </a:p>
        </p:txBody>
      </p:sp>
      <p:sp>
        <p:nvSpPr>
          <p:cNvPr id="2" name="Slide Number Placeholder 1"/>
          <p:cNvSpPr>
            <a:spLocks noGrp="1"/>
          </p:cNvSpPr>
          <p:nvPr>
            <p:ph type="sldNum" sz="quarter" idx="4294967295"/>
          </p:nvPr>
        </p:nvSpPr>
        <p:spPr>
          <a:xfrm>
            <a:off x="9448800" y="6356350"/>
            <a:ext cx="2743200" cy="365125"/>
          </a:xfrm>
        </p:spPr>
        <p:txBody>
          <a:bodyPr/>
          <a:lstStyle/>
          <a:p>
            <a:fld id="{34E96B9C-1F14-4632-BD71-5AE55622474D}" type="slidenum">
              <a:rPr lang="en-US" smtClean="0"/>
              <a:t>32</a:t>
            </a:fld>
            <a:endParaRPr lang="en-US"/>
          </a:p>
        </p:txBody>
      </p:sp>
    </p:spTree>
    <p:custDataLst>
      <p:tags r:id="rId1"/>
    </p:custDataLst>
    <p:extLst>
      <p:ext uri="{BB962C8B-B14F-4D97-AF65-F5344CB8AC3E}">
        <p14:creationId xmlns:p14="http://schemas.microsoft.com/office/powerpoint/2010/main" val="2692117944"/>
      </p:ext>
    </p:extLst>
  </p:cSld>
  <p:clrMapOvr>
    <a:masterClrMapping/>
  </p:clrMapOvr>
  <mc:AlternateContent xmlns:mc="http://schemas.openxmlformats.org/markup-compatibility/2006" xmlns:p14="http://schemas.microsoft.com/office/powerpoint/2010/main">
    <mc:Choice Requires="p14">
      <p:transition spd="slow" p14:dur="2000" advTm="170608"/>
    </mc:Choice>
    <mc:Fallback xmlns="">
      <p:transition spd="slow" advTm="1706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2176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2176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42176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421763">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4217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176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9311" y="195792"/>
            <a:ext cx="6454422" cy="1325563"/>
          </a:xfrm>
        </p:spPr>
        <p:txBody>
          <a:bodyPr/>
          <a:lstStyle/>
          <a:p>
            <a:r>
              <a:rPr lang="en-US" dirty="0" err="1" smtClean="0">
                <a:solidFill>
                  <a:schemeClr val="bg1"/>
                </a:solidFill>
              </a:rPr>
              <a:t>DoS</a:t>
            </a:r>
            <a:r>
              <a:rPr lang="en-US" dirty="0" smtClean="0">
                <a:solidFill>
                  <a:schemeClr val="bg1"/>
                </a:solidFill>
              </a:rPr>
              <a:t> Attack: DNS Spoofing</a:t>
            </a:r>
            <a:endParaRPr lang="en-US" dirty="0">
              <a:solidFill>
                <a:schemeClr val="bg1"/>
              </a:solidFill>
            </a:endParaRPr>
          </a:p>
        </p:txBody>
      </p:sp>
      <p:pic>
        <p:nvPicPr>
          <p:cNvPr id="5" name="Content Placeholder 4" descr="fig06-24.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4730890" y="1840088"/>
            <a:ext cx="4413110" cy="3793067"/>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33</a:t>
            </a:fld>
            <a:endParaRPr lang="en-US">
              <a:latin typeface="Arial"/>
            </a:endParaRPr>
          </a:p>
        </p:txBody>
      </p:sp>
      <p:sp>
        <p:nvSpPr>
          <p:cNvPr id="3" name="TextBox 2"/>
          <p:cNvSpPr txBox="1"/>
          <p:nvPr/>
        </p:nvSpPr>
        <p:spPr>
          <a:xfrm>
            <a:off x="1031555" y="1969837"/>
            <a:ext cx="1996069" cy="3416320"/>
          </a:xfrm>
          <a:prstGeom prst="rect">
            <a:avLst/>
          </a:prstGeom>
          <a:noFill/>
        </p:spPr>
        <p:txBody>
          <a:bodyPr wrap="square" rtlCol="0">
            <a:spAutoFit/>
          </a:bodyPr>
          <a:lstStyle/>
          <a:p>
            <a:r>
              <a:rPr lang="en-US" sz="2400" dirty="0"/>
              <a:t>The attacker acts as the DNS (Domain Name Service) server in order to redirect the user to malicious sites</a:t>
            </a:r>
          </a:p>
        </p:txBody>
      </p:sp>
    </p:spTree>
    <p:extLst>
      <p:ext uri="{BB962C8B-B14F-4D97-AF65-F5344CB8AC3E}">
        <p14:creationId xmlns:p14="http://schemas.microsoft.com/office/powerpoint/2010/main" val="1368247318"/>
      </p:ext>
    </p:extLst>
  </p:cSld>
  <p:clrMapOvr>
    <a:masterClrMapping/>
  </p:clrMapOvr>
  <mc:AlternateContent xmlns:mc="http://schemas.openxmlformats.org/markup-compatibility/2006" xmlns:p14="http://schemas.microsoft.com/office/powerpoint/2010/main">
    <mc:Choice Requires="p14">
      <p:transition spd="slow" p14:dur="2000" advTm="56132"/>
    </mc:Choice>
    <mc:Fallback xmlns="">
      <p:transition spd="slow" advTm="5613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339622" y="150636"/>
            <a:ext cx="6341534" cy="1325563"/>
          </a:xfrm>
        </p:spPr>
        <p:txBody>
          <a:bodyPr/>
          <a:lstStyle/>
          <a:p>
            <a:pPr eaLnBrk="1" hangingPunct="1"/>
            <a:r>
              <a:rPr lang="en-US" altLang="en-US" dirty="0" smtClean="0">
                <a:solidFill>
                  <a:schemeClr val="bg1"/>
                </a:solidFill>
              </a:rPr>
              <a:t>Attack Rate Dynamics</a:t>
            </a:r>
          </a:p>
        </p:txBody>
      </p:sp>
      <p:sp>
        <p:nvSpPr>
          <p:cNvPr id="2423811" name="Rectangle 3"/>
          <p:cNvSpPr>
            <a:spLocks noGrp="1" noChangeArrowheads="1"/>
          </p:cNvSpPr>
          <p:nvPr>
            <p:ph idx="1"/>
          </p:nvPr>
        </p:nvSpPr>
        <p:spPr>
          <a:xfrm>
            <a:off x="1842992" y="1617807"/>
            <a:ext cx="9479635" cy="4057292"/>
          </a:xfrm>
        </p:spPr>
        <p:txBody>
          <a:bodyPr>
            <a:normAutofit fontScale="92500" lnSpcReduction="10000"/>
          </a:bodyPr>
          <a:lstStyle/>
          <a:p>
            <a:pPr eaLnBrk="1" hangingPunct="1">
              <a:lnSpc>
                <a:spcPct val="90000"/>
              </a:lnSpc>
              <a:buFontTx/>
              <a:buNone/>
            </a:pPr>
            <a:r>
              <a:rPr lang="en-US" altLang="en-US" dirty="0" smtClean="0"/>
              <a:t>Agent machine sends a stream of packets to the victim</a:t>
            </a:r>
          </a:p>
          <a:p>
            <a:pPr eaLnBrk="1" hangingPunct="1">
              <a:lnSpc>
                <a:spcPct val="90000"/>
              </a:lnSpc>
            </a:pPr>
            <a:r>
              <a:rPr lang="en-US" altLang="en-US" dirty="0" smtClean="0"/>
              <a:t>Constant Rate</a:t>
            </a:r>
            <a:br>
              <a:rPr lang="en-US" altLang="en-US" dirty="0" smtClean="0"/>
            </a:br>
            <a:r>
              <a:rPr lang="en-US" altLang="en-US" dirty="0" smtClean="0"/>
              <a:t>- Attack packets generated at constant rate, usually as many as resources allow</a:t>
            </a:r>
          </a:p>
          <a:p>
            <a:pPr eaLnBrk="1" hangingPunct="1">
              <a:lnSpc>
                <a:spcPct val="90000"/>
              </a:lnSpc>
            </a:pPr>
            <a:r>
              <a:rPr lang="en-US" altLang="en-US" dirty="0" smtClean="0"/>
              <a:t>Variable Rate</a:t>
            </a:r>
          </a:p>
          <a:p>
            <a:pPr lvl="1" eaLnBrk="1" hangingPunct="1">
              <a:lnSpc>
                <a:spcPct val="90000"/>
              </a:lnSpc>
            </a:pPr>
            <a:r>
              <a:rPr lang="en-US" altLang="en-US" dirty="0" smtClean="0"/>
              <a:t>Delay or avoid detection and response</a:t>
            </a:r>
          </a:p>
          <a:p>
            <a:pPr lvl="1" eaLnBrk="1" hangingPunct="1">
              <a:lnSpc>
                <a:spcPct val="90000"/>
              </a:lnSpc>
            </a:pPr>
            <a:r>
              <a:rPr lang="en-US" altLang="en-US" dirty="0" smtClean="0"/>
              <a:t>Increasing Rate</a:t>
            </a:r>
            <a:br>
              <a:rPr lang="en-US" altLang="en-US" dirty="0" smtClean="0"/>
            </a:br>
            <a:r>
              <a:rPr lang="en-US" altLang="en-US" dirty="0" smtClean="0"/>
              <a:t>- gradually increasing rate causes a slow exhaustion of the victim’s resources</a:t>
            </a:r>
          </a:p>
          <a:p>
            <a:pPr lvl="1" eaLnBrk="1" hangingPunct="1">
              <a:lnSpc>
                <a:spcPct val="90000"/>
              </a:lnSpc>
            </a:pPr>
            <a:r>
              <a:rPr lang="en-US" altLang="en-US" dirty="0" smtClean="0"/>
              <a:t> Fluctuating Rate</a:t>
            </a:r>
            <a:br>
              <a:rPr lang="en-US" altLang="en-US" dirty="0" smtClean="0"/>
            </a:br>
            <a:r>
              <a:rPr lang="en-US" altLang="en-US" dirty="0" smtClean="0"/>
              <a:t>- occasionally relieving the effect</a:t>
            </a:r>
            <a:br>
              <a:rPr lang="en-US" altLang="en-US" dirty="0" smtClean="0"/>
            </a:br>
            <a:r>
              <a:rPr lang="en-US" altLang="en-US" dirty="0" smtClean="0"/>
              <a:t>- The victim can experience periodic service disruptions</a:t>
            </a:r>
          </a:p>
        </p:txBody>
      </p:sp>
      <p:sp>
        <p:nvSpPr>
          <p:cNvPr id="2" name="Slide Number Placeholder 1"/>
          <p:cNvSpPr>
            <a:spLocks noGrp="1"/>
          </p:cNvSpPr>
          <p:nvPr>
            <p:ph type="sldNum" sz="quarter" idx="4294967295"/>
          </p:nvPr>
        </p:nvSpPr>
        <p:spPr>
          <a:xfrm>
            <a:off x="9448800" y="6356350"/>
            <a:ext cx="2743200" cy="365125"/>
          </a:xfrm>
        </p:spPr>
        <p:txBody>
          <a:bodyPr/>
          <a:lstStyle/>
          <a:p>
            <a:fld id="{34E96B9C-1F14-4632-BD71-5AE55622474D}" type="slidenum">
              <a:rPr lang="en-US" smtClean="0"/>
              <a:t>34</a:t>
            </a:fld>
            <a:endParaRPr lang="en-US"/>
          </a:p>
        </p:txBody>
      </p:sp>
    </p:spTree>
    <p:custDataLst>
      <p:tags r:id="rId1"/>
    </p:custDataLst>
    <p:extLst>
      <p:ext uri="{BB962C8B-B14F-4D97-AF65-F5344CB8AC3E}">
        <p14:creationId xmlns:p14="http://schemas.microsoft.com/office/powerpoint/2010/main" val="3624777146"/>
      </p:ext>
    </p:extLst>
  </p:cSld>
  <p:clrMapOvr>
    <a:masterClrMapping/>
  </p:clrMapOvr>
  <mc:AlternateContent xmlns:mc="http://schemas.openxmlformats.org/markup-compatibility/2006" xmlns:p14="http://schemas.microsoft.com/office/powerpoint/2010/main">
    <mc:Choice Requires="p14">
      <p:transition spd="slow" p14:dur="2000" advTm="159758"/>
    </mc:Choice>
    <mc:Fallback xmlns="">
      <p:transition spd="slow" advTm="15975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23811">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4238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423811">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23811">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238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3811"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8645" y="263525"/>
            <a:ext cx="5540022" cy="1325563"/>
          </a:xfrm>
        </p:spPr>
        <p:txBody>
          <a:bodyPr/>
          <a:lstStyle/>
          <a:p>
            <a:r>
              <a:rPr lang="en-US" dirty="0" err="1" smtClean="0">
                <a:solidFill>
                  <a:schemeClr val="bg1"/>
                </a:solidFill>
              </a:rPr>
              <a:t>DoS</a:t>
            </a:r>
            <a:r>
              <a:rPr lang="en-US" dirty="0" smtClean="0">
                <a:solidFill>
                  <a:schemeClr val="bg1"/>
                </a:solidFill>
              </a:rPr>
              <a:t> Attack: Ping Flood</a:t>
            </a:r>
            <a:endParaRPr lang="en-US" dirty="0">
              <a:solidFill>
                <a:schemeClr val="bg1"/>
              </a:solidFill>
            </a:endParaRPr>
          </a:p>
        </p:txBody>
      </p:sp>
      <p:pic>
        <p:nvPicPr>
          <p:cNvPr id="5" name="Content Placeholder 4" descr="fig06-18.eps"/>
          <p:cNvPicPr>
            <a:picLocks noGrp="1" noChangeAspect="1"/>
          </p:cNvPicPr>
          <p:nvPr>
            <p:ph idx="1"/>
          </p:nvPr>
        </p:nvPicPr>
        <p:blipFill rotWithShape="1">
          <a:blip r:embed="rId2">
            <a:extLst>
              <a:ext uri="{28A0092B-C50C-407E-A947-70E740481C1C}">
                <a14:useLocalDpi xmlns:a14="http://schemas.microsoft.com/office/drawing/2010/main" val="0"/>
              </a:ext>
            </a:extLst>
          </a:blip>
          <a:stretch/>
        </p:blipFill>
        <p:spPr>
          <a:xfrm>
            <a:off x="2144889" y="1693332"/>
            <a:ext cx="5062735" cy="3939823"/>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35</a:t>
            </a:fld>
            <a:endParaRPr lang="en-US">
              <a:latin typeface="Arial"/>
            </a:endParaRPr>
          </a:p>
        </p:txBody>
      </p:sp>
      <p:sp>
        <p:nvSpPr>
          <p:cNvPr id="3" name="TextBox 2"/>
          <p:cNvSpPr txBox="1"/>
          <p:nvPr/>
        </p:nvSpPr>
        <p:spPr>
          <a:xfrm>
            <a:off x="7762010" y="1423554"/>
            <a:ext cx="2961409" cy="4247317"/>
          </a:xfrm>
          <a:prstGeom prst="rect">
            <a:avLst/>
          </a:prstGeom>
          <a:noFill/>
        </p:spPr>
        <p:txBody>
          <a:bodyPr wrap="square" rtlCol="0">
            <a:spAutoFit/>
          </a:bodyPr>
          <a:lstStyle/>
          <a:p>
            <a:r>
              <a:rPr lang="en-US" dirty="0" smtClean="0"/>
              <a:t>A </a:t>
            </a:r>
            <a:r>
              <a:rPr lang="en-US" dirty="0"/>
              <a:t>Ping flood attack, is </a:t>
            </a:r>
            <a:r>
              <a:rPr lang="en-US" dirty="0" smtClean="0"/>
              <a:t>An </a:t>
            </a:r>
            <a:r>
              <a:rPr lang="en-US" dirty="0"/>
              <a:t>Internet Control Message Protocol (ICMP) flood DDoS attack,  </a:t>
            </a:r>
            <a:r>
              <a:rPr lang="en-US" b="1" dirty="0" smtClean="0"/>
              <a:t>in </a:t>
            </a:r>
            <a:r>
              <a:rPr lang="en-US" b="1" dirty="0"/>
              <a:t>which an attacker attempts to overwhelm a targeted device with ICMP echo-requests (pings)</a:t>
            </a:r>
            <a:r>
              <a:rPr lang="en-US" dirty="0"/>
              <a:t>.</a:t>
            </a:r>
          </a:p>
          <a:p>
            <a:r>
              <a:rPr lang="en-US" dirty="0"/>
              <a:t>, overwhelming its network resources and bandwidth. </a:t>
            </a:r>
            <a:endParaRPr lang="en-US" dirty="0" smtClean="0"/>
          </a:p>
          <a:p>
            <a:r>
              <a:rPr lang="en-US" dirty="0" smtClean="0"/>
              <a:t>As </a:t>
            </a:r>
            <a:r>
              <a:rPr lang="en-US" dirty="0"/>
              <a:t>a result, the target becomes unable to process legitimate requests, causing </a:t>
            </a:r>
            <a:r>
              <a:rPr lang="en-US" b="1" dirty="0"/>
              <a:t>service disruptions and outages</a:t>
            </a:r>
            <a:r>
              <a:rPr lang="en-US" dirty="0"/>
              <a:t>.</a:t>
            </a:r>
          </a:p>
          <a:p>
            <a:endParaRPr lang="en-US" dirty="0"/>
          </a:p>
        </p:txBody>
      </p:sp>
    </p:spTree>
    <p:extLst>
      <p:ext uri="{BB962C8B-B14F-4D97-AF65-F5344CB8AC3E}">
        <p14:creationId xmlns:p14="http://schemas.microsoft.com/office/powerpoint/2010/main" val="4242621041"/>
      </p:ext>
    </p:extLst>
  </p:cSld>
  <p:clrMapOvr>
    <a:masterClrMapping/>
  </p:clrMapOvr>
  <mc:AlternateContent xmlns:mc="http://schemas.openxmlformats.org/markup-compatibility/2006" xmlns:p14="http://schemas.microsoft.com/office/powerpoint/2010/main">
    <mc:Choice Requires="p14">
      <p:transition spd="slow" p14:dur="2000" advTm="107356"/>
    </mc:Choice>
    <mc:Fallback xmlns="">
      <p:transition spd="slow" advTm="107356"/>
    </mc:Fallback>
  </mc:AlternateContent>
  <p:timing>
    <p:tnLst>
      <p:par>
        <p:cTn id="1" dur="indefinite" restart="never" nodeType="tmRoot"/>
      </p:par>
    </p:tnLst>
  </p:timing>
  <p:extLst mod="1">
    <p:ext uri="{3A86A75C-4F4B-4683-9AE1-C65F6400EC91}">
      <p14:laserTraceLst xmlns:p14="http://schemas.microsoft.com/office/powerpoint/2010/main">
        <p14:tracePtLst>
          <p14:tracePt t="23014" x="222250" y="5264150"/>
          <p14:tracePt t="23069" x="222250" y="5257800"/>
          <p14:tracePt t="23072" x="222250" y="5251450"/>
          <p14:tracePt t="23084" x="222250" y="5245100"/>
          <p14:tracePt t="23095" x="228600" y="5226050"/>
          <p14:tracePt t="23112" x="247650" y="5207000"/>
          <p14:tracePt t="23128" x="273050" y="5187950"/>
          <p14:tracePt t="23144" x="298450" y="5168900"/>
          <p14:tracePt t="23161" x="317500" y="5149850"/>
          <p14:tracePt t="23178" x="342900" y="5130800"/>
          <p14:tracePt t="23194" x="361950" y="5118100"/>
          <p14:tracePt t="23212" x="400050" y="5099050"/>
          <p14:tracePt t="23229" x="469900" y="5067300"/>
          <p14:tracePt t="23246" x="628650" y="5016500"/>
          <p14:tracePt t="23263" x="711200" y="4972050"/>
          <p14:tracePt t="23279" x="787400" y="4927600"/>
          <p14:tracePt t="23296" x="901700" y="4857750"/>
          <p14:tracePt t="23312" x="1028700" y="4781550"/>
          <p14:tracePt t="23329" x="1187450" y="4673600"/>
          <p14:tracePt t="23346" x="1371600" y="4540250"/>
          <p14:tracePt t="23363" x="1524000" y="4413250"/>
          <p14:tracePt t="23379" x="1663700" y="4311650"/>
          <p14:tracePt t="23396" x="1778000" y="4235450"/>
          <p14:tracePt t="23412" x="1917700" y="4140200"/>
          <p14:tracePt t="23429" x="2063750" y="4064000"/>
          <p14:tracePt t="23435" x="2139950" y="4032250"/>
          <p14:tracePt t="23446" x="2235200" y="3987800"/>
          <p14:tracePt t="23463" x="2324100" y="3949700"/>
          <p14:tracePt t="23479" x="2400300" y="3917950"/>
          <p14:tracePt t="23496" x="2470150" y="3905250"/>
          <p14:tracePt t="23512" x="2508250" y="3898900"/>
          <p14:tracePt t="23529" x="2533650" y="3886200"/>
          <p14:tracePt t="23546" x="2546350" y="3886200"/>
          <p14:tracePt t="23563" x="2571750" y="3879850"/>
          <p14:tracePt t="23579" x="2616200" y="3867150"/>
          <p14:tracePt t="23595" x="2692400" y="3848100"/>
          <p14:tracePt t="23611" x="2844800" y="3810000"/>
          <p14:tracePt t="23628" x="2952750" y="3778250"/>
          <p14:tracePt t="23644" x="3067050" y="3740150"/>
          <p14:tracePt t="23661" x="3206750" y="3702050"/>
          <p14:tracePt t="23678" x="3409950" y="3657600"/>
          <p14:tracePt t="23695" x="3568700" y="3632200"/>
          <p14:tracePt t="23712" x="3740150" y="3606800"/>
          <p14:tracePt t="23729" x="3905250" y="3594100"/>
          <p14:tracePt t="23745" x="4044950" y="3581400"/>
          <p14:tracePt t="23763" x="4133850" y="3562350"/>
          <p14:tracePt t="23779" x="4191000" y="3549650"/>
          <p14:tracePt t="23796" x="4197350" y="3549650"/>
          <p14:tracePt t="23812" x="4203700" y="3549650"/>
          <p14:tracePt t="23873" x="4210050" y="3549650"/>
          <p14:tracePt t="23970" x="4222750" y="3549650"/>
          <p14:tracePt t="23993" x="4222750" y="3543300"/>
          <p14:tracePt t="24001" x="4222750" y="3536950"/>
          <p14:tracePt t="24014" x="4222750" y="3530600"/>
          <p14:tracePt t="24029" x="4222750" y="3524250"/>
          <p14:tracePt t="24046" x="4216400" y="3511550"/>
          <p14:tracePt t="24204" x="4210050" y="3511550"/>
          <p14:tracePt t="24213" x="4203700" y="3511550"/>
          <p14:tracePt t="24220" x="4197350" y="3511550"/>
          <p14:tracePt t="24228" x="4184650" y="3511550"/>
          <p14:tracePt t="24245" x="4171950" y="3511550"/>
          <p14:tracePt t="24261" x="4159250" y="3511550"/>
          <p14:tracePt t="24278" x="4146550" y="3511550"/>
          <p14:tracePt t="24294" x="4140200" y="3511550"/>
          <p14:tracePt t="24312" x="4127500" y="3511550"/>
          <p14:tracePt t="24328" x="4121150" y="3511550"/>
          <p14:tracePt t="24345" x="4102100" y="3511550"/>
          <p14:tracePt t="24362" x="4057650" y="3511550"/>
          <p14:tracePt t="24379" x="4006850" y="3511550"/>
          <p14:tracePt t="24395" x="3956050" y="3511550"/>
          <p14:tracePt t="24412" x="3892550" y="3511550"/>
          <p14:tracePt t="24428" x="3829050" y="3511550"/>
          <p14:tracePt t="24445" x="3778250" y="3511550"/>
          <p14:tracePt t="24462" x="3752850" y="3511550"/>
          <p14:tracePt t="24479" x="3708400" y="3511550"/>
          <p14:tracePt t="24495" x="3663950" y="3511550"/>
          <p14:tracePt t="24512" x="3594100" y="3511550"/>
          <p14:tracePt t="24528" x="3505200" y="3511550"/>
          <p14:tracePt t="24545" x="3403600" y="3498850"/>
          <p14:tracePt t="24562" x="3295650" y="3473450"/>
          <p14:tracePt t="24579" x="3219450" y="3448050"/>
          <p14:tracePt t="24595" x="3149600" y="3435350"/>
          <p14:tracePt t="24612" x="3111500" y="3416300"/>
          <p14:tracePt t="24628" x="3086100" y="3409950"/>
          <p14:tracePt t="24645" x="3079750" y="3409950"/>
          <p14:tracePt t="24662" x="3073400" y="3409950"/>
          <p14:tracePt t="24713" x="3067050" y="3403600"/>
          <p14:tracePt t="24733" x="3060700" y="3403600"/>
          <p14:tracePt t="24740" x="3054350" y="3403600"/>
          <p14:tracePt t="24745" x="3054350" y="3397250"/>
          <p14:tracePt t="24762" x="3041650" y="3397250"/>
          <p14:tracePt t="24778" x="3035300" y="3397250"/>
          <p14:tracePt t="24795" x="3028950" y="3397250"/>
          <p14:tracePt t="24841" x="3022600" y="3397250"/>
          <p14:tracePt t="24929" x="3022600" y="3390900"/>
          <p14:tracePt t="24981" x="3016250" y="3384550"/>
          <p14:tracePt t="24993" x="3009900" y="3378200"/>
          <p14:tracePt t="25001" x="3003550" y="3378200"/>
          <p14:tracePt t="25016" x="3003550" y="3371850"/>
          <p14:tracePt t="25028" x="2990850" y="3365500"/>
          <p14:tracePt t="25062" x="2971800" y="3359150"/>
          <p14:tracePt t="25079" x="2959100" y="3352800"/>
          <p14:tracePt t="25095" x="2940050" y="3346450"/>
          <p14:tracePt t="25111" x="2927350" y="3346450"/>
          <p14:tracePt t="25128" x="2908300" y="3340100"/>
          <p14:tracePt t="25239" x="2901950" y="3340100"/>
          <p14:tracePt t="25244" x="2889250" y="3340100"/>
          <p14:tracePt t="25262" x="2857500" y="3333750"/>
          <p14:tracePt t="25278" x="2825750" y="3327400"/>
          <p14:tracePt t="25295" x="2806700" y="3314700"/>
          <p14:tracePt t="25311" x="2794000" y="3314700"/>
          <p14:tracePt t="25328" x="2787650" y="3308350"/>
          <p14:tracePt t="25345" x="2781300" y="3302000"/>
          <p14:tracePt t="25361" x="2781300" y="3295650"/>
          <p14:tracePt t="25395" x="2781300" y="3282950"/>
          <p14:tracePt t="25412" x="2781300" y="3263900"/>
          <p14:tracePt t="25429" x="2781300" y="3251200"/>
          <p14:tracePt t="25461" x="2781300" y="3244850"/>
          <p14:tracePt t="25478" x="2787650" y="3238500"/>
          <p14:tracePt t="25503" x="2794000" y="3238500"/>
          <p14:tracePt t="25511" x="2806700" y="3232150"/>
          <p14:tracePt t="25528" x="2813050" y="3225800"/>
          <p14:tracePt t="25545" x="2832100" y="3219450"/>
          <p14:tracePt t="25561" x="2844800" y="3219450"/>
          <p14:tracePt t="25578" x="2863850" y="3219450"/>
          <p14:tracePt t="25595" x="2895600" y="3200400"/>
          <p14:tracePt t="25612" x="2940050" y="3187700"/>
          <p14:tracePt t="25628" x="2978150" y="3168650"/>
          <p14:tracePt t="25645" x="3022600" y="3149600"/>
          <p14:tracePt t="25661" x="3060700" y="3143250"/>
          <p14:tracePt t="25678" x="3098800" y="3136900"/>
          <p14:tracePt t="25695" x="3105150" y="3136900"/>
          <p14:tracePt t="25711" x="3124200" y="3136900"/>
          <p14:tracePt t="25743" x="3130550" y="3136900"/>
          <p14:tracePt t="26607" x="3136900" y="3136900"/>
          <p14:tracePt t="26623" x="3136900" y="3143250"/>
          <p14:tracePt t="26655" x="3136900" y="3149600"/>
          <p14:tracePt t="26787" x="3136900" y="3143250"/>
          <p14:tracePt t="26791" x="3143250" y="3136900"/>
          <p14:tracePt t="26799" x="3143250" y="3124200"/>
          <p14:tracePt t="26811" x="3168650" y="3073400"/>
          <p14:tracePt t="26829" x="3219450" y="2965450"/>
          <p14:tracePt t="26844" x="3238500" y="2819400"/>
          <p14:tracePt t="26861" x="3251200" y="2705100"/>
          <p14:tracePt t="26878" x="3263900" y="2590800"/>
          <p14:tracePt t="26894" x="3263900" y="2470150"/>
          <p14:tracePt t="26911" x="3270250" y="2368550"/>
          <p14:tracePt t="26928" x="3289300" y="2273300"/>
          <p14:tracePt t="26945" x="3295650" y="2216150"/>
          <p14:tracePt t="26961" x="3295650" y="2171700"/>
          <p14:tracePt t="26978" x="3295650" y="2127250"/>
          <p14:tracePt t="26994" x="3295650" y="2089150"/>
          <p14:tracePt t="27011" x="3308350" y="2063750"/>
          <p14:tracePt t="27018" x="3308350" y="2044700"/>
          <p14:tracePt t="27028" x="3308350" y="2025650"/>
          <p14:tracePt t="27045" x="3314700" y="1981200"/>
          <p14:tracePt t="27061" x="3314700" y="1924050"/>
          <p14:tracePt t="27078" x="3321050" y="1873250"/>
          <p14:tracePt t="27094" x="3321050" y="1822450"/>
          <p14:tracePt t="27111" x="3321050" y="1797050"/>
          <p14:tracePt t="27127" x="3321050" y="1784350"/>
          <p14:tracePt t="27331" x="3321050" y="1797050"/>
          <p14:tracePt t="27336" x="3321050" y="1822450"/>
          <p14:tracePt t="27345" x="3321050" y="1847850"/>
          <p14:tracePt t="27361" x="3321050" y="1924050"/>
          <p14:tracePt t="27378" x="3321050" y="2019300"/>
          <p14:tracePt t="27394" x="3321050" y="2114550"/>
          <p14:tracePt t="27411" x="3327400" y="2203450"/>
          <p14:tracePt t="27428" x="3346450" y="2311400"/>
          <p14:tracePt t="27445" x="3346450" y="2400300"/>
          <p14:tracePt t="27460" x="3346450" y="2463800"/>
          <p14:tracePt t="27477" x="3352800" y="2540000"/>
          <p14:tracePt t="27493" x="3359150" y="2616200"/>
          <p14:tracePt t="27510" x="3371850" y="2679700"/>
          <p14:tracePt t="27527" x="3378200" y="2736850"/>
          <p14:tracePt t="27531" x="3378200" y="2749550"/>
          <p14:tracePt t="27543" x="3378200" y="2774950"/>
          <p14:tracePt t="27561" x="3378200" y="2806700"/>
          <p14:tracePt t="27577" x="3378200" y="2813050"/>
          <p14:tracePt t="27763" x="3384550" y="2819400"/>
          <p14:tracePt t="27779" x="3390900" y="2819400"/>
          <p14:tracePt t="27785" x="3397250" y="2800350"/>
          <p14:tracePt t="27794" x="3397250" y="2781300"/>
          <p14:tracePt t="27811" x="3397250" y="2730500"/>
          <p14:tracePt t="27827" x="3397250" y="2667000"/>
          <p14:tracePt t="27844" x="3397250" y="2578100"/>
          <p14:tracePt t="27861" x="3397250" y="2482850"/>
          <p14:tracePt t="27877" x="3397250" y="2368550"/>
          <p14:tracePt t="27894" x="3397250" y="2266950"/>
          <p14:tracePt t="27911" x="3390900" y="2178050"/>
          <p14:tracePt t="27927" x="3365500" y="2101850"/>
          <p14:tracePt t="27944" x="3352800" y="2063750"/>
          <p14:tracePt t="27961" x="3352800" y="2044700"/>
          <p14:tracePt t="28107" x="3346450" y="2038350"/>
          <p14:tracePt t="28123" x="3340100" y="2038350"/>
          <p14:tracePt t="28139" x="3340100" y="2044700"/>
          <p14:tracePt t="28144" x="3340100" y="2063750"/>
          <p14:tracePt t="28161" x="3333750" y="2108200"/>
          <p14:tracePt t="28178" x="3333750" y="2165350"/>
          <p14:tracePt t="28194" x="3333750" y="2235200"/>
          <p14:tracePt t="28211" x="3333750" y="2311400"/>
          <p14:tracePt t="28227" x="3359150" y="2393950"/>
          <p14:tracePt t="28244" x="3390900" y="2482850"/>
          <p14:tracePt t="28261" x="3403600" y="2520950"/>
          <p14:tracePt t="28277" x="3416300" y="2546350"/>
          <p14:tracePt t="28294" x="3422650" y="2559050"/>
          <p14:tracePt t="28415" x="3422650" y="2565400"/>
          <p14:tracePt t="28420" x="3429000" y="2571750"/>
          <p14:tracePt t="28431" x="3429000" y="2578100"/>
          <p14:tracePt t="28444" x="3429000" y="2584450"/>
          <p14:tracePt t="28460" x="3435350" y="2590800"/>
          <p14:tracePt t="28477" x="3441700" y="2603500"/>
          <p14:tracePt t="28494" x="3448050" y="2616200"/>
          <p14:tracePt t="28510" x="3460750" y="2635250"/>
          <p14:tracePt t="28527" x="3467100" y="2654300"/>
          <p14:tracePt t="28707" x="3467100" y="2641600"/>
          <p14:tracePt t="28715" x="3460750" y="2628900"/>
          <p14:tracePt t="28727" x="3448050" y="2597150"/>
          <p14:tracePt t="28744" x="3397250" y="2508250"/>
          <p14:tracePt t="28761" x="3359150" y="2438400"/>
          <p14:tracePt t="28777" x="3321050" y="2368550"/>
          <p14:tracePt t="28794" x="3289300" y="2336800"/>
          <p14:tracePt t="28810" x="3270250" y="2311400"/>
          <p14:tracePt t="28827" x="3263900" y="2305050"/>
          <p14:tracePt t="28891" x="3263900" y="2298700"/>
          <p14:tracePt t="28911" x="3263900" y="2292350"/>
          <p14:tracePt t="28919" x="3263900" y="2286000"/>
          <p14:tracePt t="28927" x="3289300" y="2286000"/>
          <p14:tracePt t="28944" x="3378200" y="2266950"/>
          <p14:tracePt t="28961" x="3467100" y="2247900"/>
          <p14:tracePt t="28977" x="3575050" y="2222500"/>
          <p14:tracePt t="28994" x="3632200" y="2222500"/>
          <p14:tracePt t="29010" x="3644900" y="2222500"/>
          <p14:tracePt t="29027" x="3651250" y="2222500"/>
          <p14:tracePt t="29057" x="3651250" y="2216150"/>
          <p14:tracePt t="29064" x="3651250" y="2209800"/>
          <p14:tracePt t="29077" x="3644900" y="2209800"/>
          <p14:tracePt t="29095" x="3632200" y="2209800"/>
          <p14:tracePt t="29111" x="3619500" y="2216150"/>
          <p14:tracePt t="29127" x="3606800" y="2216150"/>
          <p14:tracePt t="29129" x="3600450" y="2222500"/>
          <p14:tracePt t="29144" x="3587750" y="2228850"/>
          <p14:tracePt t="29160" x="3587750" y="2235200"/>
          <p14:tracePt t="29194" x="3619500" y="2247900"/>
          <p14:tracePt t="29210" x="3657600" y="2254250"/>
          <p14:tracePt t="29227" x="3689350" y="2260600"/>
          <p14:tracePt t="29244" x="3695700" y="2260600"/>
          <p14:tracePt t="29390" x="3695700" y="2266950"/>
          <p14:tracePt t="29415" x="3695700" y="2273300"/>
          <p14:tracePt t="29420" x="3683000" y="2279650"/>
          <p14:tracePt t="29427" x="3670300" y="2279650"/>
          <p14:tracePt t="29444" x="3594100" y="2286000"/>
          <p14:tracePt t="29461" x="3536950" y="2292350"/>
          <p14:tracePt t="29477" x="3517900" y="2298700"/>
          <p14:tracePt t="29539" x="3511550" y="2298700"/>
          <p14:tracePt t="29551" x="3517900" y="2298700"/>
          <p14:tracePt t="29561" x="3556000" y="2292350"/>
          <p14:tracePt t="29577" x="3638550" y="2279650"/>
          <p14:tracePt t="29581" x="3663950" y="2273300"/>
          <p14:tracePt t="29594" x="3727450" y="2273300"/>
          <p14:tracePt t="29610" x="3803650" y="2266950"/>
          <p14:tracePt t="29627" x="3854450" y="2266950"/>
          <p14:tracePt t="29643" x="3867150" y="2266950"/>
          <p14:tracePt t="29735" x="3860800" y="2266950"/>
          <p14:tracePt t="29750" x="3854450" y="2273300"/>
          <p14:tracePt t="29763" x="3848100" y="2273300"/>
          <p14:tracePt t="29775" x="3848100" y="2279650"/>
          <p14:tracePt t="29803" x="3848100" y="2286000"/>
          <p14:tracePt t="29809" x="3854450" y="2292350"/>
          <p14:tracePt t="29815" x="3860800" y="2292350"/>
          <p14:tracePt t="29827" x="3886200" y="2292350"/>
          <p14:tracePt t="29829" x="3898900" y="2292350"/>
          <p14:tracePt t="29845" x="3949700" y="2292350"/>
          <p14:tracePt t="29860" x="3975100" y="2292350"/>
          <p14:tracePt t="29877" x="3981450" y="2298700"/>
          <p14:tracePt t="29913" x="3981450" y="2311400"/>
          <p14:tracePt t="29927" x="3956050" y="2324100"/>
          <p14:tracePt t="29944" x="3848100" y="2343150"/>
          <p14:tracePt t="29961" x="3778250" y="2349500"/>
          <p14:tracePt t="29977" x="3759200" y="2355850"/>
          <p14:tracePt t="29993" x="3759200" y="2362200"/>
          <p14:tracePt t="30031" x="3765550" y="2368550"/>
          <p14:tracePt t="30043" x="3810000" y="2374900"/>
          <p14:tracePt t="30061" x="3873500" y="2387600"/>
          <p14:tracePt t="30077" x="3886200" y="2387600"/>
          <p14:tracePt t="30094" x="3898900" y="2387600"/>
          <p14:tracePt t="30123" x="3898900" y="2393950"/>
          <p14:tracePt t="30129" x="3886200" y="2400300"/>
          <p14:tracePt t="30143" x="3829050" y="2406650"/>
          <p14:tracePt t="30160" x="3771900" y="2425700"/>
          <p14:tracePt t="30177" x="3765550" y="2432050"/>
          <p14:tracePt t="30235" x="3771900" y="2432050"/>
          <p14:tracePt t="30241" x="3810000" y="2432050"/>
          <p14:tracePt t="30246" x="3835400" y="2432050"/>
          <p14:tracePt t="30261" x="3937000" y="2432050"/>
          <p14:tracePt t="30277" x="4019550" y="2444750"/>
          <p14:tracePt t="30293" x="4064000" y="2451100"/>
          <p14:tracePt t="30310" x="4076700" y="2451100"/>
          <p14:tracePt t="30419" x="4076700" y="2457450"/>
          <p14:tracePt t="30471" x="4070350" y="2457450"/>
          <p14:tracePt t="30484" x="4070350" y="2463800"/>
          <p14:tracePt t="30519" x="4076700" y="2463800"/>
          <p14:tracePt t="30538" x="4083050" y="2463800"/>
          <p14:tracePt t="30615" x="4083050" y="2470150"/>
          <p14:tracePt t="30620" x="4070350" y="2470150"/>
          <p14:tracePt t="30642" x="4044950" y="2476500"/>
          <p14:tracePt t="30659" x="4038600" y="2476500"/>
          <p14:tracePt t="30702" x="4032250" y="2476500"/>
          <p14:tracePt t="30722" x="4032250" y="2482850"/>
          <p14:tracePt t="30737" x="4038600" y="2482850"/>
          <p14:tracePt t="30742" x="4044950" y="2482850"/>
          <p14:tracePt t="30759" x="4076700" y="2482850"/>
          <p14:tracePt t="30776" x="4108450" y="2482850"/>
          <p14:tracePt t="30792" x="4121150" y="2482850"/>
          <p14:tracePt t="30875" x="4114800" y="2482850"/>
          <p14:tracePt t="30882" x="4102100" y="2482850"/>
          <p14:tracePt t="30893" x="4076700" y="2482850"/>
          <p14:tracePt t="30910" x="4064000" y="2482850"/>
          <p14:tracePt t="30926" x="4064000" y="2489200"/>
          <p14:tracePt t="30983" x="4070350" y="2489200"/>
          <p14:tracePt t="30989" x="4083050" y="2489200"/>
          <p14:tracePt t="30993" x="4089400" y="2489200"/>
          <p14:tracePt t="31010" x="4121150" y="2489200"/>
          <p14:tracePt t="31026" x="4127500" y="2489200"/>
          <p14:tracePt t="31043" x="4133850" y="2489200"/>
          <p14:tracePt t="31075" x="4127500" y="2489200"/>
          <p14:tracePt t="31082" x="4114800" y="2495550"/>
          <p14:tracePt t="31093" x="4076700" y="2495550"/>
          <p14:tracePt t="31110" x="4032250" y="2495550"/>
          <p14:tracePt t="31126" x="4019550" y="2495550"/>
          <p14:tracePt t="31167" x="4025900" y="2495550"/>
          <p14:tracePt t="31173" x="4057650" y="2495550"/>
          <p14:tracePt t="31177" x="4083050" y="2495550"/>
          <p14:tracePt t="31193" x="4203700" y="2495550"/>
          <p14:tracePt t="31210" x="4324350" y="2495550"/>
          <p14:tracePt t="31226" x="4368800" y="2495550"/>
          <p14:tracePt t="31243" x="4381500" y="2495550"/>
          <p14:tracePt t="31283" x="4375150" y="2495550"/>
          <p14:tracePt t="31293" x="4349750" y="2495550"/>
          <p14:tracePt t="31310" x="4298950" y="2495550"/>
          <p14:tracePt t="31326" x="4279900" y="2495550"/>
          <p14:tracePt t="31379" x="4279900" y="2501900"/>
          <p14:tracePt t="31387" x="4292600" y="2508250"/>
          <p14:tracePt t="31393" x="4305300" y="2514600"/>
          <p14:tracePt t="31410" x="4330700" y="2520950"/>
          <p14:tracePt t="31427" x="4337050" y="2520950"/>
          <p14:tracePt t="31459" x="4330700" y="2520950"/>
          <p14:tracePt t="31463" x="4324350" y="2520950"/>
          <p14:tracePt t="31477" x="4241800" y="2520950"/>
          <p14:tracePt t="31493" x="4108450" y="2520950"/>
          <p14:tracePt t="31509" x="4038600" y="2520950"/>
          <p14:tracePt t="31526" x="4019550" y="2520950"/>
          <p14:tracePt t="31619" x="4025900" y="2520950"/>
          <p14:tracePt t="31624" x="4044950" y="2520950"/>
          <p14:tracePt t="31630" x="4051300" y="2520950"/>
          <p14:tracePt t="31643" x="4070350" y="2520950"/>
          <p14:tracePt t="31659" x="4089400" y="2520950"/>
          <p14:tracePt t="31676" x="4095750" y="2520950"/>
          <p14:tracePt t="31710" x="4064000" y="2520950"/>
          <p14:tracePt t="31726" x="3994150" y="2520950"/>
          <p14:tracePt t="31743" x="3962400" y="2520950"/>
          <p14:tracePt t="31798" x="3968750" y="2520950"/>
          <p14:tracePt t="31805" x="3994150" y="2520950"/>
          <p14:tracePt t="31809" x="4013200" y="2520950"/>
          <p14:tracePt t="31825" x="4095750" y="2520950"/>
          <p14:tracePt t="31842" x="4197350" y="2514600"/>
          <p14:tracePt t="31858" x="4273550" y="2501900"/>
          <p14:tracePt t="31875" x="4286250" y="2501900"/>
          <p14:tracePt t="31909" x="4286250" y="2495550"/>
          <p14:tracePt t="31926" x="4260850" y="2495550"/>
          <p14:tracePt t="31943" x="4229100" y="2495550"/>
          <p14:tracePt t="32015" x="4235450" y="2495550"/>
          <p14:tracePt t="32021" x="4248150" y="2495550"/>
          <p14:tracePt t="32026" x="4254500" y="2495550"/>
          <p14:tracePt t="32043" x="4273550" y="2501900"/>
          <p14:tracePt t="32059" x="4292600" y="2508250"/>
          <p14:tracePt t="32221" x="4298950" y="2508250"/>
          <p14:tracePt t="32226" x="4305300" y="2508250"/>
          <p14:tracePt t="32243" x="4343400" y="2508250"/>
          <p14:tracePt t="32259" x="4375150" y="2514600"/>
          <p14:tracePt t="32276" x="4387850" y="2520950"/>
          <p14:tracePt t="32293" x="4400550" y="2520950"/>
          <p14:tracePt t="33513" x="4406900" y="2520950"/>
          <p14:tracePt t="33521" x="4413250" y="2520950"/>
          <p14:tracePt t="33526" x="4419600" y="2520950"/>
          <p14:tracePt t="33543" x="4445000" y="2520950"/>
          <p14:tracePt t="33559" x="4470400" y="2520950"/>
          <p14:tracePt t="33575" x="4495800" y="2514600"/>
          <p14:tracePt t="33592" x="4527550" y="2514600"/>
          <p14:tracePt t="33609" x="4565650" y="2514600"/>
          <p14:tracePt t="33625" x="4591050" y="2514600"/>
          <p14:tracePt t="33642" x="4610100" y="2514600"/>
          <p14:tracePt t="33659" x="4629150" y="2514600"/>
          <p14:tracePt t="33675" x="4648200" y="2514600"/>
          <p14:tracePt t="33681" x="4660900" y="2514600"/>
          <p14:tracePt t="33692" x="4679950" y="2514600"/>
          <p14:tracePt t="33709" x="4737100" y="2514600"/>
          <p14:tracePt t="33726" x="4806950" y="2514600"/>
          <p14:tracePt t="33742" x="4927600" y="2514600"/>
          <p14:tracePt t="33759" x="4997450" y="2514600"/>
          <p14:tracePt t="33775" x="5080000" y="2514600"/>
          <p14:tracePt t="33792" x="5162550" y="2514600"/>
          <p14:tracePt t="33809" x="5257800" y="2520950"/>
          <p14:tracePt t="33827" x="5391150" y="2540000"/>
          <p14:tracePt t="33842" x="5473700" y="2546350"/>
          <p14:tracePt t="33859" x="5524500" y="2552700"/>
          <p14:tracePt t="33875" x="5543550" y="2559050"/>
          <p14:tracePt t="33892" x="5556250" y="2559050"/>
          <p14:tracePt t="33995" x="5562600" y="2559050"/>
          <p14:tracePt t="34000" x="5568950" y="2565400"/>
          <p14:tracePt t="34012" x="5575300" y="2565400"/>
          <p14:tracePt t="34024" x="5588000" y="2571750"/>
          <p14:tracePt t="34042" x="5613400" y="2571750"/>
          <p14:tracePt t="34059" x="5632450" y="2571750"/>
          <p14:tracePt t="34075" x="5651500" y="2571750"/>
          <p14:tracePt t="34092" x="5664200" y="2571750"/>
          <p14:tracePt t="34108" x="5676900" y="2571750"/>
          <p14:tracePt t="34125" x="5683250" y="2571750"/>
          <p14:tracePt t="34161" x="5689600" y="2571750"/>
          <p14:tracePt t="34166" x="5695950" y="2571750"/>
          <p14:tracePt t="34178" x="5708650" y="2571750"/>
          <p14:tracePt t="34183" x="5715000" y="2571750"/>
          <p14:tracePt t="34192" x="5715000" y="2565400"/>
          <p14:tracePt t="34209" x="5740400" y="2559050"/>
          <p14:tracePt t="34225" x="5753100" y="2552700"/>
          <p14:tracePt t="34242" x="5765800" y="2552700"/>
          <p14:tracePt t="34259" x="5778500" y="2552700"/>
          <p14:tracePt t="34361" x="5784850" y="2552700"/>
          <p14:tracePt t="34366" x="5791200" y="2552700"/>
          <p14:tracePt t="34375" x="5803900" y="2552700"/>
          <p14:tracePt t="34392" x="5822950" y="2552700"/>
          <p14:tracePt t="34409" x="5842000" y="2546350"/>
          <p14:tracePt t="34426" x="5861050" y="2540000"/>
          <p14:tracePt t="34443" x="5886450" y="2533650"/>
          <p14:tracePt t="34459" x="5911850" y="2527300"/>
          <p14:tracePt t="34475" x="5930900" y="2527300"/>
          <p14:tracePt t="34492" x="5956300" y="2527300"/>
          <p14:tracePt t="34508" x="5981700" y="2527300"/>
          <p14:tracePt t="34525" x="6000750" y="2527300"/>
          <p14:tracePt t="34542" x="6013450" y="2527300"/>
          <p14:tracePt t="34562" x="6019800" y="2527300"/>
          <p14:tracePt t="34575" x="6026150" y="2527300"/>
          <p14:tracePt t="34869" x="6032500" y="2527300"/>
          <p14:tracePt t="34875" x="6045200" y="2527300"/>
          <p14:tracePt t="34892" x="6057900" y="2527300"/>
          <p14:tracePt t="34908" x="6076950" y="2527300"/>
          <p14:tracePt t="34925" x="6089650" y="2527300"/>
          <p14:tracePt t="34942" x="6108700" y="2527300"/>
          <p14:tracePt t="34958" x="6121400" y="2527300"/>
          <p14:tracePt t="35381" x="6127750" y="2527300"/>
          <p14:tracePt t="35387" x="6153150" y="2540000"/>
          <p14:tracePt t="35391" x="6178550" y="2552700"/>
          <p14:tracePt t="35408" x="6273800" y="2609850"/>
          <p14:tracePt t="35425" x="6311900" y="2628900"/>
          <p14:tracePt t="35442" x="6330950" y="2641600"/>
          <p14:tracePt t="35458" x="6343650" y="2647950"/>
          <p14:tracePt t="35475" x="6356350" y="2660650"/>
          <p14:tracePt t="35492" x="6369050" y="2667000"/>
          <p14:tracePt t="35508" x="6375400" y="2673350"/>
          <p14:tracePt t="35525" x="6394450" y="2692400"/>
          <p14:tracePt t="35541" x="6419850" y="2730500"/>
          <p14:tracePt t="35559" x="6483350" y="2781300"/>
          <p14:tracePt t="35575" x="6540500" y="2819400"/>
          <p14:tracePt t="35592" x="6584950" y="2857500"/>
          <p14:tracePt t="35608" x="6623050" y="2882900"/>
          <p14:tracePt t="35625" x="6648450" y="2901950"/>
          <p14:tracePt t="35641" x="6680200" y="2921000"/>
          <p14:tracePt t="35658" x="6705600" y="2940050"/>
          <p14:tracePt t="35681" x="6711950" y="2940050"/>
          <p14:tracePt t="35691" x="6724650" y="2940050"/>
          <p14:tracePt t="35697" x="6737350" y="2940050"/>
          <p14:tracePt t="35708" x="6762750" y="2940050"/>
          <p14:tracePt t="35725" x="6807200" y="2940050"/>
          <p14:tracePt t="35741" x="6838950" y="2940050"/>
          <p14:tracePt t="35758" x="6883400" y="2940050"/>
          <p14:tracePt t="35775" x="6946900" y="2927350"/>
          <p14:tracePt t="35791" x="7016750" y="2914650"/>
          <p14:tracePt t="35808" x="7086600" y="2914650"/>
          <p14:tracePt t="35825" x="7118350" y="2901950"/>
          <p14:tracePt t="35841" x="7162800" y="2876550"/>
          <p14:tracePt t="35844" x="7175500" y="2876550"/>
          <p14:tracePt t="35858" x="7232650" y="2838450"/>
          <p14:tracePt t="35875" x="7289800" y="2813050"/>
          <p14:tracePt t="35891" x="7334250" y="2781300"/>
          <p14:tracePt t="35908" x="7372350" y="2755900"/>
          <p14:tracePt t="35926" x="7385050" y="2736850"/>
          <p14:tracePt t="35941" x="7397750" y="2717800"/>
          <p14:tracePt t="35958" x="7416800" y="2679700"/>
          <p14:tracePt t="35975" x="7423150" y="2641600"/>
          <p14:tracePt t="35991" x="7435850" y="2590800"/>
          <p14:tracePt t="36008" x="7448550" y="2546350"/>
          <p14:tracePt t="36025" x="7448550" y="2514600"/>
          <p14:tracePt t="36041" x="7454900" y="2482850"/>
          <p14:tracePt t="36058" x="7454900" y="2444750"/>
          <p14:tracePt t="36075" x="7454900" y="2406650"/>
          <p14:tracePt t="36091" x="7454900" y="2374900"/>
          <p14:tracePt t="36108" x="7448550" y="2330450"/>
          <p14:tracePt t="36125" x="7435850" y="2292350"/>
          <p14:tracePt t="36141" x="7410450" y="2266950"/>
          <p14:tracePt t="36158" x="7385050" y="2228850"/>
          <p14:tracePt t="36175" x="7366000" y="2203450"/>
          <p14:tracePt t="36191" x="7340600" y="2165350"/>
          <p14:tracePt t="36208" x="7302500" y="2127250"/>
          <p14:tracePt t="36213" x="7302500" y="2114550"/>
          <p14:tracePt t="36225" x="7270750" y="2082800"/>
          <p14:tracePt t="36241" x="7226300" y="2032000"/>
          <p14:tracePt t="36258" x="7169150" y="1981200"/>
          <p14:tracePt t="36275" x="7131050" y="1955800"/>
          <p14:tracePt t="36291" x="7112000" y="1936750"/>
          <p14:tracePt t="36308" x="7092950" y="1936750"/>
          <p14:tracePt t="36324" x="7080250" y="1924050"/>
          <p14:tracePt t="36341" x="7054850" y="1911350"/>
          <p14:tracePt t="36359" x="7023100" y="1898650"/>
          <p14:tracePt t="36375" x="6997700" y="1885950"/>
          <p14:tracePt t="36391" x="6972300" y="1873250"/>
          <p14:tracePt t="36408" x="6940550" y="1854200"/>
          <p14:tracePt t="36424" x="6915150" y="1835150"/>
          <p14:tracePt t="36441" x="6883400" y="1828800"/>
          <p14:tracePt t="36458" x="6838950" y="1816100"/>
          <p14:tracePt t="36475" x="6807200" y="1809750"/>
          <p14:tracePt t="36491" x="6794500" y="1803400"/>
          <p14:tracePt t="36508" x="6775450" y="1797050"/>
          <p14:tracePt t="36524" x="6756400" y="1797050"/>
          <p14:tracePt t="36541" x="6743700" y="1797050"/>
          <p14:tracePt t="36558" x="6724650" y="1797050"/>
          <p14:tracePt t="36575" x="6705600" y="1797050"/>
          <p14:tracePt t="36591" x="6692900" y="1797050"/>
          <p14:tracePt t="36608" x="6673850" y="1797050"/>
          <p14:tracePt t="36625" x="6654800" y="1803400"/>
          <p14:tracePt t="36641" x="6642100" y="1809750"/>
          <p14:tracePt t="36658" x="6623050" y="1822450"/>
          <p14:tracePt t="36675" x="6610350" y="1835150"/>
          <p14:tracePt t="36691" x="6597650" y="1847850"/>
          <p14:tracePt t="36708" x="6584950" y="1866900"/>
          <p14:tracePt t="36713" x="6578600" y="1866900"/>
          <p14:tracePt t="36725" x="6572250" y="1879600"/>
          <p14:tracePt t="36741" x="6572250" y="1885950"/>
          <p14:tracePt t="36759" x="6559550" y="1911350"/>
          <p14:tracePt t="36775" x="6559550" y="1924050"/>
          <p14:tracePt t="36791" x="6546850" y="1955800"/>
          <p14:tracePt t="36808" x="6546850" y="1987550"/>
          <p14:tracePt t="36824" x="6540500" y="2000250"/>
          <p14:tracePt t="36841" x="6534150" y="2025650"/>
          <p14:tracePt t="36858" x="6534150" y="2063750"/>
          <p14:tracePt t="36875" x="6534150" y="2089150"/>
          <p14:tracePt t="36891" x="6534150" y="2114550"/>
          <p14:tracePt t="36908" x="6534150" y="2146300"/>
          <p14:tracePt t="36924" x="6534150" y="2165350"/>
          <p14:tracePt t="36941" x="6534150" y="2184400"/>
          <p14:tracePt t="36958" x="6534150" y="2216150"/>
          <p14:tracePt t="36975" x="6534150" y="2241550"/>
          <p14:tracePt t="36991" x="6534150" y="2273300"/>
          <p14:tracePt t="37008" x="6534150" y="2311400"/>
          <p14:tracePt t="37024" x="6534150" y="2349500"/>
          <p14:tracePt t="37041" x="6534150" y="2400300"/>
          <p14:tracePt t="37058" x="6534150" y="2457450"/>
          <p14:tracePt t="37075" x="6546850" y="2514600"/>
          <p14:tracePt t="37091" x="6559550" y="2559050"/>
          <p14:tracePt t="37107" x="6578600" y="2597150"/>
          <p14:tracePt t="37124" x="6597650" y="2635250"/>
          <p14:tracePt t="37141" x="6610350" y="2654300"/>
          <p14:tracePt t="37158" x="6629400" y="2686050"/>
          <p14:tracePt t="37175" x="6648450" y="2711450"/>
          <p14:tracePt t="37191" x="6680200" y="2755900"/>
          <p14:tracePt t="37208" x="6718300" y="2794000"/>
          <p14:tracePt t="37211" x="6731000" y="2806700"/>
          <p14:tracePt t="37223" x="6756400" y="2832100"/>
          <p14:tracePt t="37240" x="6788150" y="2857500"/>
          <p14:tracePt t="37257" x="6807200" y="2876550"/>
          <p14:tracePt t="37275" x="6851650" y="2901950"/>
          <p14:tracePt t="37291" x="6870700" y="2921000"/>
          <p14:tracePt t="37307" x="6896100" y="2940050"/>
          <p14:tracePt t="37324" x="6934200" y="2965450"/>
          <p14:tracePt t="37341" x="6978650" y="2978150"/>
          <p14:tracePt t="37358" x="7010400" y="2990850"/>
          <p14:tracePt t="37360" x="7016750" y="2990850"/>
          <p14:tracePt t="37374" x="7035800" y="2990850"/>
          <p14:tracePt t="37391" x="7048500" y="2990850"/>
          <p14:tracePt t="37408" x="7061200" y="2990850"/>
          <p14:tracePt t="37424" x="7073900" y="2990850"/>
          <p14:tracePt t="37441" x="7086600" y="2990850"/>
          <p14:tracePt t="37458" x="7092950" y="2990850"/>
          <p14:tracePt t="37475" x="7099300" y="2990850"/>
          <p14:tracePt t="37491" x="7112000" y="2990850"/>
          <p14:tracePt t="37508" x="7118350" y="2990850"/>
          <p14:tracePt t="37781" x="7124700" y="2990850"/>
          <p14:tracePt t="37786" x="7131050" y="2984500"/>
          <p14:tracePt t="37794" x="7143750" y="2959100"/>
          <p14:tracePt t="37807" x="7162800" y="2927350"/>
          <p14:tracePt t="37824" x="7169150" y="2895600"/>
          <p14:tracePt t="37841" x="7181850" y="2882900"/>
          <p14:tracePt t="37857" x="7181850" y="2863850"/>
          <p14:tracePt t="37874" x="7181850" y="2838450"/>
          <p14:tracePt t="37891" x="7181850" y="2819400"/>
          <p14:tracePt t="37907" x="7188200" y="2794000"/>
          <p14:tracePt t="37924" x="7188200" y="2768600"/>
          <p14:tracePt t="37941" x="7188200" y="2755900"/>
          <p14:tracePt t="37957" x="7188200" y="2743200"/>
          <p14:tracePt t="38021" x="7188200" y="2736850"/>
          <p14:tracePt t="38033" x="7181850" y="2736850"/>
          <p14:tracePt t="38041" x="7169150" y="2736850"/>
          <p14:tracePt t="38057" x="7099300" y="2743200"/>
          <p14:tracePt t="38074" x="6997700" y="2774950"/>
          <p14:tracePt t="38091" x="6908800" y="2800350"/>
          <p14:tracePt t="38107" x="6845300" y="2813050"/>
          <p14:tracePt t="38124" x="6794500" y="2832100"/>
          <p14:tracePt t="38141" x="6756400" y="2844800"/>
          <p14:tracePt t="38157" x="6724650" y="2851150"/>
          <p14:tracePt t="38174" x="6680200" y="2863850"/>
          <p14:tracePt t="38191" x="6616700" y="2876550"/>
          <p14:tracePt t="38207" x="6553200" y="2882900"/>
          <p14:tracePt t="38224" x="6407150" y="2882900"/>
          <p14:tracePt t="38241" x="6273800" y="2882900"/>
          <p14:tracePt t="38246" x="6216650" y="2882900"/>
          <p14:tracePt t="38257" x="6165850" y="2882900"/>
          <p14:tracePt t="38274" x="5988050" y="2882900"/>
          <p14:tracePt t="38291" x="5861050" y="2882900"/>
          <p14:tracePt t="38307" x="5708650" y="2882900"/>
          <p14:tracePt t="38324" x="5562600" y="2882900"/>
          <p14:tracePt t="38340" x="5422900" y="2882900"/>
          <p14:tracePt t="38357" x="5270500" y="2876550"/>
          <p14:tracePt t="38374" x="5041900" y="2819400"/>
          <p14:tracePt t="38391" x="4838700" y="2755900"/>
          <p14:tracePt t="38407" x="4648200" y="2692400"/>
          <p14:tracePt t="38424" x="4476750" y="2647950"/>
          <p14:tracePt t="38441" x="4381500" y="2609850"/>
          <p14:tracePt t="38457" x="4356100" y="2603500"/>
          <p14:tracePt t="38474" x="4337050" y="2597150"/>
          <p14:tracePt t="38497" x="4337050" y="2590800"/>
          <p14:tracePt t="38513" x="4330700" y="2590800"/>
          <p14:tracePt t="38524" x="4318000" y="2584450"/>
          <p14:tracePt t="38540" x="4292600" y="2565400"/>
          <p14:tracePt t="38557" x="4241800" y="2540000"/>
          <p14:tracePt t="38574" x="4165600" y="2514600"/>
          <p14:tracePt t="38591" x="4089400" y="2470150"/>
          <p14:tracePt t="38607" x="4000500" y="2419350"/>
          <p14:tracePt t="38624" x="3930650" y="2368550"/>
          <p14:tracePt t="38640" x="3898900" y="2343150"/>
          <p14:tracePt t="38657" x="3886200" y="2336800"/>
          <p14:tracePt t="38717" x="3886200" y="2330450"/>
          <p14:tracePt t="38733" x="3892550" y="2330450"/>
          <p14:tracePt t="38739" x="3905250" y="2330450"/>
          <p14:tracePt t="38744" x="3917950" y="2330450"/>
          <p14:tracePt t="38751" x="3949700" y="2330450"/>
          <p14:tracePt t="38757" x="3968750" y="2330450"/>
          <p14:tracePt t="38775" x="4140200" y="2362200"/>
          <p14:tracePt t="38791" x="4273550" y="2393950"/>
          <p14:tracePt t="38807" x="4425950" y="2419350"/>
          <p14:tracePt t="38824" x="4584700" y="2444750"/>
          <p14:tracePt t="38840" x="4737100" y="2457450"/>
          <p14:tracePt t="38857" x="4895850" y="2482850"/>
          <p14:tracePt t="38874" x="5035550" y="2489200"/>
          <p14:tracePt t="38891" x="5137150" y="2489200"/>
          <p14:tracePt t="38907" x="5238750" y="2489200"/>
          <p14:tracePt t="38924" x="5359400" y="2482850"/>
          <p14:tracePt t="38940" x="5486400" y="2482850"/>
          <p14:tracePt t="38957" x="5632450" y="2482850"/>
          <p14:tracePt t="38974" x="5797550" y="2482850"/>
          <p14:tracePt t="38991" x="5918200" y="2482850"/>
          <p14:tracePt t="39007" x="6013450" y="2476500"/>
          <p14:tracePt t="39024" x="6102350" y="2470150"/>
          <p14:tracePt t="39040" x="6172200" y="2444750"/>
          <p14:tracePt t="39057" x="6229350" y="2432050"/>
          <p14:tracePt t="39074" x="6254750" y="2425700"/>
          <p14:tracePt t="39187" x="6248400" y="2425700"/>
          <p14:tracePt t="39191" x="6242050" y="2425700"/>
          <p14:tracePt t="39207" x="6159500" y="2425700"/>
          <p14:tracePt t="39224" x="6019800" y="2425700"/>
          <p14:tracePt t="39241" x="5867400" y="2425700"/>
          <p14:tracePt t="39257" x="5772150" y="2425700"/>
          <p14:tracePt t="39262" x="5746750" y="2425700"/>
          <p14:tracePt t="39274" x="5683250" y="2419350"/>
          <p14:tracePt t="39290" x="5632450" y="2419350"/>
          <p14:tracePt t="39307" x="5613400" y="2419350"/>
          <p14:tracePt t="39324" x="5588000" y="2419350"/>
          <p14:tracePt t="39340" x="5562600" y="2419350"/>
          <p14:tracePt t="39357" x="5524500" y="2419350"/>
          <p14:tracePt t="39374" x="5480050" y="2419350"/>
          <p14:tracePt t="39390" x="5410200" y="2419350"/>
          <p14:tracePt t="39406" x="5340350" y="2419350"/>
          <p14:tracePt t="39423" x="5302250" y="2419350"/>
          <p14:tracePt t="39439" x="5289550" y="2419350"/>
          <p14:tracePt t="39539" x="5283200" y="2419350"/>
          <p14:tracePt t="39659" x="5283200" y="2425700"/>
          <p14:tracePt t="39696" x="5283200" y="2438400"/>
          <p14:tracePt t="39711" x="5283200" y="2444750"/>
          <p14:tracePt t="39723" x="5308600" y="2457450"/>
          <p14:tracePt t="39741" x="5397500" y="2470150"/>
          <p14:tracePt t="39757" x="5505450" y="2495550"/>
          <p14:tracePt t="39762" x="5549900" y="2495550"/>
          <p14:tracePt t="39773" x="5651500" y="2514600"/>
          <p14:tracePt t="39790" x="5803900" y="2514600"/>
          <p14:tracePt t="39807" x="5949950" y="2514600"/>
          <p14:tracePt t="39823" x="6127750" y="2514600"/>
          <p14:tracePt t="39840" x="6318250" y="2514600"/>
          <p14:tracePt t="39857" x="6489700" y="2514600"/>
          <p14:tracePt t="39874" x="6623050" y="2514600"/>
          <p14:tracePt t="39890" x="6718300" y="2514600"/>
          <p14:tracePt t="39907" x="6800850" y="2527300"/>
          <p14:tracePt t="39923" x="6877050" y="2540000"/>
          <p14:tracePt t="39940" x="6946900" y="2571750"/>
          <p14:tracePt t="39957" x="6972300" y="2578100"/>
          <p14:tracePt t="39973" x="6997700" y="2590800"/>
          <p14:tracePt t="39990" x="7004050" y="2590800"/>
          <p14:tracePt t="40075" x="7010400" y="2590800"/>
          <p14:tracePt t="40081" x="7023100" y="2590800"/>
          <p14:tracePt t="40107" x="7042150" y="2590800"/>
          <p14:tracePt t="40123" x="7054850" y="2590800"/>
          <p14:tracePt t="40219" x="7048500" y="2590800"/>
          <p14:tracePt t="40224" x="7029450" y="2590800"/>
          <p14:tracePt t="40240" x="6972300" y="2590800"/>
          <p14:tracePt t="40257" x="6877050" y="2590800"/>
          <p14:tracePt t="40262" x="6845300" y="2590800"/>
          <p14:tracePt t="40273" x="6743700" y="2590800"/>
          <p14:tracePt t="40290" x="6616700" y="2590800"/>
          <p14:tracePt t="40307" x="6483350" y="2590800"/>
          <p14:tracePt t="40323" x="6394450" y="2590800"/>
          <p14:tracePt t="40340" x="6337300" y="2590800"/>
          <p14:tracePt t="40356" x="6330950" y="2590800"/>
          <p14:tracePt t="40430" x="6324600" y="2590800"/>
          <p14:tracePt t="40439" x="6318250" y="2590800"/>
          <p14:tracePt t="40444" x="6311900" y="2590800"/>
          <p14:tracePt t="40457" x="6299200" y="2590800"/>
          <p14:tracePt t="40473" x="6286500" y="2597150"/>
          <p14:tracePt t="40489" x="6273800" y="2603500"/>
          <p14:tracePt t="40505" x="6254750" y="2609850"/>
          <p14:tracePt t="40522" x="6248400" y="2609850"/>
          <p14:tracePt t="40539" x="6248400" y="2616200"/>
          <p14:tracePt t="42063" x="6242050" y="2616200"/>
          <p14:tracePt t="42071" x="6235700" y="2616200"/>
          <p14:tracePt t="42080" x="6229350" y="2616200"/>
          <p14:tracePt t="42089" x="6210300" y="2616200"/>
          <p14:tracePt t="42106" x="6184900" y="2616200"/>
          <p14:tracePt t="42122" x="6159500" y="2616200"/>
          <p14:tracePt t="42139" x="6134100" y="2616200"/>
          <p14:tracePt t="42156" x="6108700" y="2616200"/>
          <p14:tracePt t="42173" x="6076950" y="2616200"/>
          <p14:tracePt t="42189" x="6051550" y="2616200"/>
          <p14:tracePt t="42206" x="6007100" y="2616200"/>
          <p14:tracePt t="42222" x="5949950" y="2616200"/>
          <p14:tracePt t="42239" x="5880100" y="2616200"/>
          <p14:tracePt t="42256" x="5772150" y="2622550"/>
          <p14:tracePt t="42273" x="5683250" y="2628900"/>
          <p14:tracePt t="42289" x="5568950" y="2635250"/>
          <p14:tracePt t="42294" x="5543550" y="2635250"/>
          <p14:tracePt t="42306" x="5467350" y="2635250"/>
          <p14:tracePt t="42322" x="5353050" y="2635250"/>
          <p14:tracePt t="42339" x="5257800" y="2635250"/>
          <p14:tracePt t="42356" x="5156200" y="2635250"/>
          <p14:tracePt t="42373" x="5060950" y="2635250"/>
          <p14:tracePt t="42389" x="4972050" y="2635250"/>
          <p14:tracePt t="42406" x="4883150" y="2635250"/>
          <p14:tracePt t="42422" x="4800600" y="2635250"/>
          <p14:tracePt t="42439" x="4711700" y="2635250"/>
          <p14:tracePt t="42457" x="4597400" y="2654300"/>
          <p14:tracePt t="42473" x="4514850" y="2660650"/>
          <p14:tracePt t="42489" x="4457700" y="2667000"/>
          <p14:tracePt t="42506" x="4381500" y="2667000"/>
          <p14:tracePt t="42522" x="4298950" y="2667000"/>
          <p14:tracePt t="42539" x="4203700" y="2667000"/>
          <p14:tracePt t="42557" x="4089400" y="2667000"/>
          <p14:tracePt t="42573" x="4013200" y="2660650"/>
          <p14:tracePt t="42589" x="3962400" y="2647950"/>
          <p14:tracePt t="42606" x="3924300" y="2635250"/>
          <p14:tracePt t="42621" x="3911600" y="2622550"/>
          <p14:tracePt t="42638" x="3886200" y="2603500"/>
          <p14:tracePt t="42654" x="3854450" y="2584450"/>
          <p14:tracePt t="42671" x="3829050" y="2565400"/>
          <p14:tracePt t="42688" x="3803650" y="2552700"/>
          <p14:tracePt t="42704" x="3797300" y="2546350"/>
          <p14:tracePt t="42721" x="3784600" y="2540000"/>
          <p14:tracePt t="42756" x="3784600" y="2533650"/>
          <p14:tracePt t="42773" x="3765550" y="2527300"/>
          <p14:tracePt t="42789" x="3759200" y="2520950"/>
          <p14:tracePt t="42806" x="3752850" y="2514600"/>
          <p14:tracePt t="42812" x="3746500" y="2514600"/>
          <p14:tracePt t="42822" x="3740150" y="2514600"/>
          <p14:tracePt t="42840" x="3733800" y="2508250"/>
          <p14:tracePt t="42856" x="3721100" y="2508250"/>
          <p14:tracePt t="43007" x="3714750" y="2508250"/>
          <p14:tracePt t="43015" x="3708400" y="2508250"/>
          <p14:tracePt t="43023" x="3702050" y="2508250"/>
          <p14:tracePt t="43039" x="3689350" y="2508250"/>
          <p14:tracePt t="43057" x="3676650" y="2508250"/>
          <p14:tracePt t="43072" x="3670300" y="2508250"/>
          <p14:tracePt t="43127" x="3663950" y="2508250"/>
          <p14:tracePt t="43135" x="3657600" y="2508250"/>
          <p14:tracePt t="43144" x="3651250" y="2501900"/>
          <p14:tracePt t="43156" x="3644900" y="2495550"/>
          <p14:tracePt t="43173" x="3619500" y="2495550"/>
          <p14:tracePt t="43189" x="3606800" y="2495550"/>
          <p14:tracePt t="43206" x="3600450" y="2495550"/>
          <p14:tracePt t="43222" x="3594100" y="2495550"/>
          <p14:tracePt t="43291" x="3594100" y="2489200"/>
          <p14:tracePt t="43319" x="3594100" y="2482850"/>
          <p14:tracePt t="43330" x="3594100" y="2476500"/>
          <p14:tracePt t="43339" x="3600450" y="2476500"/>
          <p14:tracePt t="43355" x="3638550" y="2470150"/>
          <p14:tracePt t="43372" x="3683000" y="2470150"/>
          <p14:tracePt t="43389" x="3721100" y="2470150"/>
          <p14:tracePt t="43406" x="3752850" y="2470150"/>
          <p14:tracePt t="43422" x="3784600" y="2470150"/>
          <p14:tracePt t="43439" x="3810000" y="2470150"/>
          <p14:tracePt t="43455" x="3841750" y="2470150"/>
          <p14:tracePt t="43473" x="3873500" y="2476500"/>
          <p14:tracePt t="43489" x="3898900" y="2482850"/>
          <p14:tracePt t="43505" x="3949700" y="2489200"/>
          <p14:tracePt t="43522" x="4025900" y="2495550"/>
          <p14:tracePt t="43539" x="4127500" y="2495550"/>
          <p14:tracePt t="43555" x="4235450" y="2495550"/>
          <p14:tracePt t="43572" x="4362450" y="2495550"/>
          <p14:tracePt t="43589" x="4464050" y="2495550"/>
          <p14:tracePt t="43605" x="4552950" y="2495550"/>
          <p14:tracePt t="43622" x="4641850" y="2495550"/>
          <p14:tracePt t="43639" x="4718050" y="2495550"/>
          <p14:tracePt t="43656" x="4794250" y="2495550"/>
          <p14:tracePt t="43673" x="4851400" y="2495550"/>
          <p14:tracePt t="43689" x="4914900" y="2501900"/>
          <p14:tracePt t="43706" x="4972050" y="2508250"/>
          <p14:tracePt t="43721" x="5029200" y="2508250"/>
          <p14:tracePt t="43738" x="5086350" y="2508250"/>
          <p14:tracePt t="43754" x="5143500" y="2508250"/>
          <p14:tracePt t="43771" x="5187950" y="2501900"/>
          <p14:tracePt t="43789" x="5232400" y="2489200"/>
          <p14:tracePt t="43805" x="5257800" y="2489200"/>
          <p14:tracePt t="43822" x="5289550" y="2482850"/>
          <p14:tracePt t="43829" x="5295900" y="2482850"/>
          <p14:tracePt t="43839" x="5308600" y="2482850"/>
          <p14:tracePt t="43855" x="5321300" y="2476500"/>
          <p14:tracePt t="47196" x="5321300" y="2470150"/>
          <p14:tracePt t="47205" x="5327650" y="2470150"/>
          <p14:tracePt t="47213" x="5334000" y="2470150"/>
          <p14:tracePt t="47221" x="5346700" y="2470150"/>
          <p14:tracePt t="47237" x="5359400" y="2470150"/>
          <p14:tracePt t="47240" x="5365750" y="2470150"/>
          <p14:tracePt t="47254" x="5378450" y="2470150"/>
          <p14:tracePt t="47271" x="5384800" y="2470150"/>
          <p14:tracePt t="47287" x="5391150" y="2470150"/>
          <p14:tracePt t="47457" x="5397500" y="2470150"/>
          <p14:tracePt t="47465" x="5403850" y="2470150"/>
          <p14:tracePt t="47498" x="5416550" y="2470150"/>
          <p14:tracePt t="47521" x="5422900" y="2470150"/>
          <p14:tracePt t="49817" x="5429250" y="2470150"/>
          <p14:tracePt t="49823" x="5448300" y="2470150"/>
          <p14:tracePt t="49836" x="5486400" y="2470150"/>
          <p14:tracePt t="49853" x="5537200" y="2470150"/>
          <p14:tracePt t="49870" x="5613400" y="2470150"/>
          <p14:tracePt t="49887" x="5670550" y="2470150"/>
          <p14:tracePt t="49903" x="5734050" y="2470150"/>
          <p14:tracePt t="49920" x="5772150" y="2470150"/>
          <p14:tracePt t="49936" x="5810250" y="2470150"/>
          <p14:tracePt t="49941" x="5816600" y="2470150"/>
          <p14:tracePt t="49953" x="5842000" y="2470150"/>
          <p14:tracePt t="49970" x="5886450" y="2470150"/>
          <p14:tracePt t="49987" x="5937250" y="2476500"/>
          <p14:tracePt t="50003" x="6007100" y="2482850"/>
          <p14:tracePt t="50020" x="6089650" y="2495550"/>
          <p14:tracePt t="50037" x="6153150" y="2501900"/>
          <p14:tracePt t="50053" x="6203950" y="2508250"/>
          <p14:tracePt t="50070" x="6229350" y="2508250"/>
          <p14:tracePt t="50087" x="6248400" y="2508250"/>
          <p14:tracePt t="50103" x="6273800" y="2520950"/>
          <p14:tracePt t="50120" x="6299200" y="2527300"/>
          <p14:tracePt t="50137" x="6324600" y="2533650"/>
          <p14:tracePt t="50153" x="6350000" y="2540000"/>
          <p14:tracePt t="50170" x="6369050" y="2552700"/>
          <p14:tracePt t="50186" x="6381750" y="2559050"/>
          <p14:tracePt t="50203" x="6388100" y="2559050"/>
          <p14:tracePt t="50220" x="6400800" y="2571750"/>
          <p14:tracePt t="50236" x="6419850" y="2584450"/>
          <p14:tracePt t="50253" x="6432550" y="2597150"/>
          <p14:tracePt t="50271" x="6457950" y="2622550"/>
          <p14:tracePt t="50287" x="6477000" y="2635250"/>
          <p14:tracePt t="50303" x="6496050" y="2654300"/>
          <p14:tracePt t="50320" x="6508750" y="2673350"/>
          <p14:tracePt t="50336" x="6527800" y="2698750"/>
          <p14:tracePt t="50353" x="6553200" y="2736850"/>
          <p14:tracePt t="50370" x="6559550" y="2774950"/>
          <p14:tracePt t="50387" x="6584950" y="2813050"/>
          <p14:tracePt t="50403" x="6591300" y="2844800"/>
          <p14:tracePt t="50420" x="6604000" y="2870200"/>
          <p14:tracePt t="50436" x="6616700" y="2889250"/>
          <p14:tracePt t="50442" x="6623050" y="2908300"/>
          <p14:tracePt t="50453" x="6635750" y="2921000"/>
          <p14:tracePt t="50470" x="6667500" y="2952750"/>
          <p14:tracePt t="50487" x="6699250" y="2984500"/>
          <p14:tracePt t="50503" x="6743700" y="3009900"/>
          <p14:tracePt t="50520" x="6775450" y="3035300"/>
          <p14:tracePt t="50536" x="6800850" y="3048000"/>
          <p14:tracePt t="50553" x="6832600" y="3060700"/>
          <p14:tracePt t="50570" x="6877050" y="3098800"/>
          <p14:tracePt t="50587" x="6921500" y="3130550"/>
          <p14:tracePt t="50603" x="6985000" y="3168650"/>
          <p14:tracePt t="50620" x="7054850" y="3181350"/>
          <p14:tracePt t="50636" x="7124700" y="3194050"/>
          <p14:tracePt t="50653" x="7181850" y="3200400"/>
          <p14:tracePt t="50671" x="7219950" y="3200400"/>
          <p14:tracePt t="50687" x="7239000" y="3187700"/>
          <p14:tracePt t="50703" x="7258050" y="3162300"/>
          <p14:tracePt t="50720" x="7270750" y="3136900"/>
          <p14:tracePt t="50736" x="7289800" y="3092450"/>
          <p14:tracePt t="50753" x="7321550" y="3048000"/>
          <p14:tracePt t="50770" x="7359650" y="2984500"/>
          <p14:tracePt t="50787" x="7391400" y="2946400"/>
          <p14:tracePt t="50803" x="7416800" y="2901950"/>
          <p14:tracePt t="50820" x="7442200" y="2844800"/>
          <p14:tracePt t="50836" x="7461250" y="2794000"/>
          <p14:tracePt t="50853" x="7473950" y="2743200"/>
          <p14:tracePt t="50871" x="7480300" y="2692400"/>
          <p14:tracePt t="50887" x="7480300" y="2654300"/>
          <p14:tracePt t="50903" x="7480300" y="2609850"/>
          <p14:tracePt t="50920" x="7473950" y="2584450"/>
          <p14:tracePt t="50936" x="7467600" y="2552700"/>
          <p14:tracePt t="50954" x="7448550" y="2520950"/>
          <p14:tracePt t="50959" x="7442200" y="2514600"/>
          <p14:tracePt t="50970" x="7429500" y="2482850"/>
          <p14:tracePt t="50987" x="7397750" y="2425700"/>
          <p14:tracePt t="51003" x="7359650" y="2381250"/>
          <p14:tracePt t="51020" x="7334250" y="2336800"/>
          <p14:tracePt t="51036" x="7308850" y="2286000"/>
          <p14:tracePt t="51053" x="7277100" y="2241550"/>
          <p14:tracePt t="51070" x="7245350" y="2203450"/>
          <p14:tracePt t="51087" x="7200900" y="2152650"/>
          <p14:tracePt t="51103" x="7181850" y="2127250"/>
          <p14:tracePt t="51119" x="7156450" y="2108200"/>
          <p14:tracePt t="51136" x="7137400" y="2089150"/>
          <p14:tracePt t="51153" x="7118350" y="2076450"/>
          <p14:tracePt t="51171" x="7086600" y="2051050"/>
          <p14:tracePt t="51187" x="7054850" y="2025650"/>
          <p14:tracePt t="51203" x="7023100" y="2006600"/>
          <p14:tracePt t="51219" x="6985000" y="1987550"/>
          <p14:tracePt t="51235" x="6953250" y="1968500"/>
          <p14:tracePt t="51252" x="6934200" y="1962150"/>
          <p14:tracePt t="51269" x="6915150" y="1962150"/>
          <p14:tracePt t="51287" x="6902450" y="1955800"/>
          <p14:tracePt t="51303" x="6896100" y="1949450"/>
          <p14:tracePt t="51319" x="6883400" y="1949450"/>
          <p14:tracePt t="51336" x="6864350" y="1949450"/>
          <p14:tracePt t="51353" x="6832600" y="1949450"/>
          <p14:tracePt t="51369" x="6794500" y="1949450"/>
          <p14:tracePt t="51386" x="6775450" y="1949450"/>
          <p14:tracePt t="51403" x="6756400" y="1949450"/>
          <p14:tracePt t="51419" x="6750050" y="1949450"/>
          <p14:tracePt t="51436" x="6737350" y="1949450"/>
          <p14:tracePt t="51453" x="6724650" y="1949450"/>
          <p14:tracePt t="51469" x="6718300" y="1949450"/>
          <p14:tracePt t="51475" x="6711950" y="1949450"/>
          <p14:tracePt t="51487" x="6699250" y="1949450"/>
          <p14:tracePt t="51503" x="6692900" y="1955800"/>
          <p14:tracePt t="51519" x="6680200" y="1974850"/>
          <p14:tracePt t="51536" x="6667500" y="1987550"/>
          <p14:tracePt t="51553" x="6654800" y="2000250"/>
          <p14:tracePt t="51569" x="6648450" y="2019300"/>
          <p14:tracePt t="51586" x="6635750" y="2051050"/>
          <p14:tracePt t="51603" x="6629400" y="2070100"/>
          <p14:tracePt t="51619" x="6629400" y="2095500"/>
          <p14:tracePt t="51636" x="6623050" y="2120900"/>
          <p14:tracePt t="51653" x="6616700" y="2152650"/>
          <p14:tracePt t="51669" x="6616700" y="2178050"/>
          <p14:tracePt t="51687" x="6616700" y="2216150"/>
          <p14:tracePt t="51703" x="6616700" y="2241550"/>
          <p14:tracePt t="51719" x="6616700" y="2279650"/>
          <p14:tracePt t="51736" x="6616700" y="2324100"/>
          <p14:tracePt t="51753" x="6616700" y="2368550"/>
          <p14:tracePt t="51770" x="6623050" y="2413000"/>
          <p14:tracePt t="51786" x="6629400" y="2457450"/>
          <p14:tracePt t="51803" x="6635750" y="2495550"/>
          <p14:tracePt t="51819" x="6642100" y="2527300"/>
          <p14:tracePt t="51836" x="6654800" y="2559050"/>
          <p14:tracePt t="51853" x="6654800" y="2590800"/>
          <p14:tracePt t="51869" x="6667500" y="2628900"/>
          <p14:tracePt t="51886" x="6686550" y="2686050"/>
          <p14:tracePt t="51903" x="6705600" y="2736850"/>
          <p14:tracePt t="51919" x="6705600" y="2774950"/>
          <p14:tracePt t="51936" x="6711950" y="2813050"/>
          <p14:tracePt t="51952" x="6718300" y="2838450"/>
          <p14:tracePt t="51969" x="6724650" y="2857500"/>
          <p14:tracePt t="51975" x="6731000" y="2870200"/>
          <p14:tracePt t="51986" x="6743700" y="2889250"/>
          <p14:tracePt t="52003" x="6750050" y="2908300"/>
          <p14:tracePt t="52019" x="6762750" y="2940050"/>
          <p14:tracePt t="52036" x="6781800" y="2959100"/>
          <p14:tracePt t="52052" x="6800850" y="2990850"/>
          <p14:tracePt t="52069" x="6819900" y="3022600"/>
          <p14:tracePt t="52086" x="6845300" y="3054350"/>
          <p14:tracePt t="52103" x="6870700" y="3086100"/>
          <p14:tracePt t="52119" x="6902450" y="3117850"/>
          <p14:tracePt t="52136" x="6934200" y="3143250"/>
          <p14:tracePt t="52152" x="6946900" y="3162300"/>
          <p14:tracePt t="52169" x="6959600" y="3175000"/>
          <p14:tracePt t="52186" x="6985000" y="3194050"/>
          <p14:tracePt t="52203" x="6997700" y="3200400"/>
          <p14:tracePt t="52219" x="7010400" y="3206750"/>
          <p14:tracePt t="52236" x="7016750" y="3206750"/>
          <p14:tracePt t="52252" x="7023100" y="3206750"/>
          <p14:tracePt t="52269" x="7035800" y="3206750"/>
          <p14:tracePt t="52286" x="7048500" y="3206750"/>
          <p14:tracePt t="52302" x="7061200" y="3206750"/>
          <p14:tracePt t="52318" x="7086600" y="3206750"/>
          <p14:tracePt t="52334" x="7099300" y="3206750"/>
          <p14:tracePt t="52351" x="7112000" y="3206750"/>
          <p14:tracePt t="52369" x="7124700" y="3206750"/>
          <p14:tracePt t="52387" x="7143750" y="3206750"/>
          <p14:tracePt t="52403" x="7156450" y="3200400"/>
          <p14:tracePt t="52419" x="7156450" y="3181350"/>
          <p14:tracePt t="52436" x="7162800" y="3155950"/>
          <p14:tracePt t="52453" x="7175500" y="3130550"/>
          <p14:tracePt t="52469" x="7181850" y="3098800"/>
          <p14:tracePt t="52477" x="7181850" y="3079750"/>
          <p14:tracePt t="52486" x="7188200" y="3048000"/>
          <p14:tracePt t="52503" x="7207250" y="3003550"/>
          <p14:tracePt t="52519" x="7219950" y="2959100"/>
          <p14:tracePt t="52536" x="7232650" y="2914650"/>
          <p14:tracePt t="52552" x="7232650" y="2863850"/>
          <p14:tracePt t="52569" x="7232650" y="2819400"/>
          <p14:tracePt t="52586" x="7232650" y="2743200"/>
          <p14:tracePt t="52603" x="7232650" y="2698750"/>
          <p14:tracePt t="52619" x="7239000" y="2641600"/>
          <p14:tracePt t="52636" x="7239000" y="2590800"/>
          <p14:tracePt t="52652" x="7239000" y="2552700"/>
          <p14:tracePt t="52669" x="7239000" y="2520950"/>
          <p14:tracePt t="52686" x="7239000" y="2489200"/>
          <p14:tracePt t="52703" x="7239000" y="2457450"/>
          <p14:tracePt t="52719" x="7239000" y="2432050"/>
          <p14:tracePt t="52736" x="7239000" y="2400300"/>
          <p14:tracePt t="52752" x="7239000" y="2368550"/>
          <p14:tracePt t="52769" x="7239000" y="2330450"/>
          <p14:tracePt t="52787" x="7232650" y="2292350"/>
          <p14:tracePt t="52802" x="7219950" y="2266950"/>
          <p14:tracePt t="52819" x="7219950" y="2241550"/>
          <p14:tracePt t="52836" x="7207250" y="2216150"/>
          <p14:tracePt t="52852" x="7200900" y="2190750"/>
          <p14:tracePt t="52869" x="7181850" y="2165350"/>
          <p14:tracePt t="52886" x="7181850" y="2146300"/>
          <p14:tracePt t="52902" x="7181850" y="2127250"/>
          <p14:tracePt t="52919" x="7175500" y="2114550"/>
          <p14:tracePt t="52936" x="7169150" y="2101850"/>
          <p14:tracePt t="52952" x="7162800" y="2082800"/>
          <p14:tracePt t="52969" x="7156450" y="2063750"/>
          <p14:tracePt t="52975" x="7156450" y="2057400"/>
          <p14:tracePt t="52986" x="7150100" y="2044700"/>
          <p14:tracePt t="53002" x="7137400" y="2025650"/>
          <p14:tracePt t="53019" x="7131050" y="2006600"/>
          <p14:tracePt t="53035" x="7131050" y="2000250"/>
          <p14:tracePt t="53052" x="7118350" y="1987550"/>
          <p14:tracePt t="53069" x="7118350" y="1981200"/>
          <p14:tracePt t="53102" x="7112000" y="1968500"/>
          <p14:tracePt t="53119" x="7105650" y="1968500"/>
          <p14:tracePt t="53135" x="7099300" y="1962150"/>
          <p14:tracePt t="53152" x="7099300" y="1955800"/>
          <p14:tracePt t="53169" x="7092950" y="1955800"/>
          <p14:tracePt t="53234" x="7086600" y="1955800"/>
          <p14:tracePt t="53242" x="7086600" y="1949450"/>
          <p14:tracePt t="53263" x="7080250" y="1943100"/>
          <p14:tracePt t="53273" x="7073900" y="1936750"/>
          <p14:tracePt t="53285" x="7067550" y="1936750"/>
          <p14:tracePt t="53358" x="7067550" y="1930400"/>
          <p14:tracePt t="53371" x="7061200" y="1924050"/>
          <p14:tracePt t="53375" x="7054850" y="1924050"/>
          <p14:tracePt t="53384" x="7035800" y="1917700"/>
          <p14:tracePt t="53401" x="7016750" y="1905000"/>
          <p14:tracePt t="53418" x="6985000" y="1892300"/>
          <p14:tracePt t="53435" x="6965950" y="1885950"/>
          <p14:tracePt t="53452" x="6946900" y="1885950"/>
          <p14:tracePt t="53469" x="6934200" y="1885950"/>
          <p14:tracePt t="53491" x="6927850" y="1885950"/>
          <p14:tracePt t="53502" x="6915150" y="1885950"/>
          <p14:tracePt t="53519" x="6902450" y="1885950"/>
          <p14:tracePt t="53535" x="6883400" y="1885950"/>
          <p14:tracePt t="53538" x="6877050" y="1885950"/>
          <p14:tracePt t="53552" x="6858000" y="1885950"/>
          <p14:tracePt t="53569" x="6838950" y="1885950"/>
          <p14:tracePt t="53585" x="6826250" y="1898650"/>
          <p14:tracePt t="53602" x="6807200" y="1911350"/>
          <p14:tracePt t="53619" x="6788150" y="1930400"/>
          <p14:tracePt t="53635" x="6756400" y="1968500"/>
          <p14:tracePt t="53637" x="6750050" y="1974850"/>
          <p14:tracePt t="53652" x="6724650" y="2006600"/>
          <p14:tracePt t="53669" x="6705600" y="2038350"/>
          <p14:tracePt t="53685" x="6686550" y="2063750"/>
          <p14:tracePt t="53702" x="6686550" y="2089150"/>
          <p14:tracePt t="53719" x="6680200" y="2114550"/>
          <p14:tracePt t="53735" x="6667500" y="2139950"/>
          <p14:tracePt t="53752" x="6667500" y="2171700"/>
          <p14:tracePt t="53769" x="6667500" y="2209800"/>
          <p14:tracePt t="53785" x="6661150" y="2235200"/>
          <p14:tracePt t="53802" x="6661150" y="2266950"/>
          <p14:tracePt t="53818" x="6661150" y="2286000"/>
          <p14:tracePt t="53835" x="6661150" y="2317750"/>
          <p14:tracePt t="53852" x="6661150" y="2343150"/>
          <p14:tracePt t="53869" x="6661150" y="2368550"/>
          <p14:tracePt t="53885" x="6661150" y="2400300"/>
          <p14:tracePt t="53902" x="6661150" y="2432050"/>
          <p14:tracePt t="53919" x="6661150" y="2476500"/>
          <p14:tracePt t="53935" x="6661150" y="2501900"/>
          <p14:tracePt t="53953" x="6661150" y="2540000"/>
          <p14:tracePt t="53969" x="6661150" y="2552700"/>
          <p14:tracePt t="53985" x="6661150" y="2559050"/>
          <p14:tracePt t="53990" x="6661150" y="2565400"/>
          <p14:tracePt t="54004" x="6661150" y="2571750"/>
          <p14:tracePt t="54019" x="6661150" y="2584450"/>
          <p14:tracePt t="54035" x="6667500" y="2584450"/>
          <p14:tracePt t="54052" x="6667500" y="2616200"/>
          <p14:tracePt t="54069" x="6673850" y="2641600"/>
          <p14:tracePt t="54085" x="6673850" y="2673350"/>
          <p14:tracePt t="54102" x="6673850" y="2692400"/>
          <p14:tracePt t="54118" x="6680200" y="2711450"/>
          <p14:tracePt t="54135" x="6680200" y="2724150"/>
          <p14:tracePt t="54152" x="6692900" y="2736850"/>
          <p14:tracePt t="54168" x="6692900" y="2743200"/>
          <p14:tracePt t="54223" x="6692900" y="2749550"/>
          <p14:tracePt t="54241" x="6692900" y="2755900"/>
          <p14:tracePt t="54248" x="6692900" y="2762250"/>
          <p14:tracePt t="54252" x="6692900" y="2768600"/>
          <p14:tracePt t="54272" x="6692900" y="2774950"/>
          <p14:tracePt t="54285" x="6692900" y="2787650"/>
          <p14:tracePt t="54302" x="6692900" y="2794000"/>
          <p14:tracePt t="54318" x="6692900" y="2806700"/>
          <p14:tracePt t="54335" x="6692900" y="2819400"/>
          <p14:tracePt t="54352" x="6692900" y="2832100"/>
          <p14:tracePt t="54368" x="6692900" y="2838450"/>
          <p14:tracePt t="54385" x="6692900" y="2844800"/>
          <p14:tracePt t="54791" x="6692900" y="2851150"/>
          <p14:tracePt t="54983" x="6692900" y="2857500"/>
          <p14:tracePt t="55143" x="6686550" y="2857500"/>
          <p14:tracePt t="55151" x="6680200" y="2857500"/>
          <p14:tracePt t="55157" x="6673850" y="2863850"/>
          <p14:tracePt t="55169" x="6661150" y="2863850"/>
          <p14:tracePt t="55185" x="6635750" y="2863850"/>
          <p14:tracePt t="55201" x="6616700" y="2863850"/>
          <p14:tracePt t="55218" x="6578600" y="2863850"/>
          <p14:tracePt t="55235" x="6527800" y="2863850"/>
          <p14:tracePt t="55252" x="6451600" y="2844800"/>
          <p14:tracePt t="55269" x="6394450" y="2825750"/>
          <p14:tracePt t="55285" x="6356350" y="2825750"/>
          <p14:tracePt t="55301" x="6318250" y="2813050"/>
          <p14:tracePt t="55318" x="6299200" y="2806700"/>
          <p14:tracePt t="55335" x="6273800" y="2806700"/>
          <p14:tracePt t="55351" x="6267450" y="2806700"/>
          <p14:tracePt t="55368" x="6248400" y="2806700"/>
          <p14:tracePt t="55385" x="6235700" y="2800350"/>
          <p14:tracePt t="55401" x="6216650" y="2800350"/>
          <p14:tracePt t="55418" x="6197600" y="2800350"/>
          <p14:tracePt t="55435" x="6184900" y="2800350"/>
          <p14:tracePt t="55451" x="6172200" y="2800350"/>
          <p14:tracePt t="55468" x="6165850" y="2800350"/>
          <p14:tracePt t="55485" x="6153150" y="2800350"/>
          <p14:tracePt t="55519" x="6146800" y="2800350"/>
          <p14:tracePt t="55535" x="6140450" y="2800350"/>
          <p14:tracePt t="55551" x="6121400" y="2800350"/>
          <p14:tracePt t="55568" x="6102350" y="2800350"/>
          <p14:tracePt t="55584" x="6083300" y="2800350"/>
          <p14:tracePt t="55600" x="6076950" y="2806700"/>
          <p14:tracePt t="55617" x="6064250" y="2806700"/>
          <p14:tracePt t="55634" x="6038850" y="2813050"/>
          <p14:tracePt t="55650" x="6019800" y="2825750"/>
          <p14:tracePt t="55667" x="6007100" y="2832100"/>
          <p14:tracePt t="55684" x="5994400" y="2832100"/>
          <p14:tracePt t="55700" x="5988050" y="2838450"/>
          <p14:tracePt t="55717" x="5988050" y="2844800"/>
          <p14:tracePt t="56847" x="5981700" y="2844800"/>
          <p14:tracePt t="56858" x="5975350" y="2844800"/>
          <p14:tracePt t="56867" x="5962650" y="2851150"/>
          <p14:tracePt t="56885" x="5924550" y="2857500"/>
          <p14:tracePt t="56901" x="5867400" y="2857500"/>
          <p14:tracePt t="56918" x="5759450" y="2857500"/>
          <p14:tracePt t="56934" x="5626100" y="2851150"/>
          <p14:tracePt t="56951" x="5492750" y="2825750"/>
          <p14:tracePt t="56968" x="5359400" y="2825750"/>
          <p14:tracePt t="56970" x="5327650" y="2825750"/>
          <p14:tracePt t="56985" x="5207000" y="2844800"/>
          <p14:tracePt t="57001" x="5003800" y="2946400"/>
          <p14:tracePt t="57018" x="4775200" y="3149600"/>
          <p14:tracePt t="57034" x="4540250" y="3352800"/>
          <p14:tracePt t="57041" x="4413250" y="3460750"/>
          <p14:tracePt t="57051" x="4292600" y="3562350"/>
          <p14:tracePt t="57068" x="4038600" y="3752850"/>
          <p14:tracePt t="57085" x="3752850" y="3975100"/>
          <p14:tracePt t="57101" x="3587750" y="4159250"/>
          <p14:tracePt t="57117" x="3460750" y="4330700"/>
          <p14:tracePt t="57134" x="3378200" y="4470400"/>
          <p14:tracePt t="57151" x="3346450" y="4552950"/>
          <p14:tracePt t="57167" x="3321050" y="4616450"/>
          <p14:tracePt t="57169" x="3321050" y="4635500"/>
          <p14:tracePt t="57184" x="3302000" y="4692650"/>
          <p14:tracePt t="57201" x="3302000" y="4749800"/>
          <p14:tracePt t="57217" x="3302000" y="4806950"/>
          <p14:tracePt t="57234" x="3302000" y="4857750"/>
          <p14:tracePt t="57251" x="3302000" y="4933950"/>
          <p14:tracePt t="57267" x="3302000" y="5016500"/>
          <p14:tracePt t="57284" x="3302000" y="5130800"/>
          <p14:tracePt t="57301" x="3314700" y="5226050"/>
          <p14:tracePt t="57317" x="3327400" y="5314950"/>
          <p14:tracePt t="57334" x="3346450" y="5410200"/>
          <p14:tracePt t="57351" x="3365500" y="5511800"/>
          <p14:tracePt t="57367" x="3384550" y="5594350"/>
          <p14:tracePt t="57385" x="3403600" y="5670550"/>
          <p14:tracePt t="57401" x="3409950" y="5702300"/>
          <p14:tracePt t="57417" x="3409950" y="5721350"/>
          <p14:tracePt t="57434" x="3409950" y="5727700"/>
          <p14:tracePt t="57451" x="3416300" y="5734050"/>
          <p14:tracePt t="57879" x="3416300" y="5727700"/>
          <p14:tracePt t="57891" x="3416300" y="5721350"/>
          <p14:tracePt t="57907" x="3416300" y="5715000"/>
          <p14:tracePt t="57923" x="3416300" y="5708650"/>
          <p14:tracePt t="57934" x="3416300" y="5702300"/>
          <p14:tracePt t="57950" x="3416300" y="5695950"/>
          <p14:tracePt t="57967" x="3416300" y="5683250"/>
          <p14:tracePt t="58007" x="3416300" y="5676900"/>
          <p14:tracePt t="58027" x="3416300" y="5670550"/>
          <p14:tracePt t="58036" x="3422650" y="5670550"/>
          <p14:tracePt t="58051" x="3429000" y="5670550"/>
          <p14:tracePt t="58083" x="3429000" y="5664200"/>
          <p14:tracePt t="58091" x="3429000" y="5657850"/>
          <p14:tracePt t="58101" x="3441700" y="5651500"/>
          <p14:tracePt t="58134" x="3448050" y="5638800"/>
          <p14:tracePt t="58150" x="3454400" y="5619750"/>
          <p14:tracePt t="58167" x="3454400" y="5613400"/>
          <p14:tracePt t="58184" x="3460750" y="5607050"/>
          <p14:tracePt t="58223" x="3467100" y="5607050"/>
          <p14:tracePt t="58275" x="3467100" y="5600700"/>
          <p14:tracePt t="58288" x="3473450" y="5600700"/>
          <p14:tracePt t="58295" x="3473450" y="5594350"/>
          <p14:tracePt t="58315" x="3473450" y="5588000"/>
          <p14:tracePt t="58320" x="3473450" y="5581650"/>
          <p14:tracePt t="58334" x="3473450" y="5575300"/>
          <p14:tracePt t="58350" x="3473450" y="5562600"/>
          <p14:tracePt t="58367" x="3473450" y="5549900"/>
          <p14:tracePt t="58385" x="3473450" y="5530850"/>
          <p14:tracePt t="58400" x="3473450" y="5518150"/>
          <p14:tracePt t="58417" x="3473450" y="5505450"/>
          <p14:tracePt t="58434" x="3479800" y="5499100"/>
          <p14:tracePt t="58450" x="3486150" y="5499100"/>
          <p14:tracePt t="58527" x="3486150" y="5492750"/>
          <p14:tracePt t="58551" x="3486150" y="5486400"/>
          <p14:tracePt t="58559" x="3492500" y="5486400"/>
          <p14:tracePt t="58567" x="3492500" y="5480050"/>
          <p14:tracePt t="58584" x="3498850" y="5480050"/>
          <p14:tracePt t="58671" x="3498850" y="5473700"/>
          <p14:tracePt t="58683" x="3498850" y="5467350"/>
          <p14:tracePt t="58695" x="3498850" y="5461000"/>
          <p14:tracePt t="58700" x="3498850" y="5454650"/>
          <p14:tracePt t="58717" x="3505200" y="5435600"/>
          <p14:tracePt t="58734" x="3505200" y="5422900"/>
          <p14:tracePt t="58750" x="3505200" y="5403850"/>
          <p14:tracePt t="58767" x="3505200" y="5391150"/>
          <p14:tracePt t="58783" x="3511550" y="5372100"/>
          <p14:tracePt t="58799" x="3517900" y="5359400"/>
          <p14:tracePt t="58817" x="3517900" y="5346700"/>
          <p14:tracePt t="58833" x="3517900" y="5327650"/>
          <p14:tracePt t="58850" x="3517900" y="5314950"/>
          <p14:tracePt t="58867" x="3517900" y="5295900"/>
          <p14:tracePt t="58885" x="3517900" y="5276850"/>
          <p14:tracePt t="58900" x="3517900" y="5270500"/>
          <p14:tracePt t="58917" x="3517900" y="5257800"/>
          <p14:tracePt t="58933" x="3517900" y="5251450"/>
          <p14:tracePt t="58950" x="3517900" y="5245100"/>
          <p14:tracePt t="59083" x="3517900" y="5238750"/>
          <p14:tracePt t="59088" x="3517900" y="5232400"/>
          <p14:tracePt t="59119" x="3517900" y="5226050"/>
          <p14:tracePt t="59150" x="3517900" y="5219700"/>
          <p14:tracePt t="59159" x="3517900" y="5213350"/>
          <p14:tracePt t="59297" x="3517900" y="5207000"/>
          <p14:tracePt t="59310" x="3517900" y="5200650"/>
          <p14:tracePt t="59335" x="3517900" y="5194300"/>
          <p14:tracePt t="59340" x="3517900" y="5187950"/>
          <p14:tracePt t="59363" x="3517900" y="5181600"/>
          <p14:tracePt t="59375" x="3517900" y="5175250"/>
          <p14:tracePt t="59383" x="3517900" y="5168900"/>
          <p14:tracePt t="59427" x="3517900" y="5162550"/>
          <p14:tracePt t="59603" x="3517900" y="5156200"/>
          <p14:tracePt t="59619" x="3524250" y="5162550"/>
          <p14:tracePt t="59625" x="3536950" y="5175250"/>
          <p14:tracePt t="59633" x="3543300" y="5187950"/>
          <p14:tracePt t="59650" x="3568700" y="5232400"/>
          <p14:tracePt t="59667" x="3594100" y="5283200"/>
          <p14:tracePt t="59683" x="3625850" y="5340350"/>
          <p14:tracePt t="59700" x="3702050" y="5435600"/>
          <p14:tracePt t="59717" x="3765550" y="5518150"/>
          <p14:tracePt t="59733" x="3816350" y="5588000"/>
          <p14:tracePt t="59750" x="3854450" y="5626100"/>
          <p14:tracePt t="59767" x="3879850" y="5651500"/>
          <p14:tracePt t="59783" x="3911600" y="5670550"/>
          <p14:tracePt t="59800" x="3956050" y="5702300"/>
          <p14:tracePt t="59817" x="3987800" y="5721350"/>
          <p14:tracePt t="59833" x="4013200" y="5727700"/>
          <p14:tracePt t="59850" x="4013200" y="5734050"/>
          <p14:tracePt t="59867" x="4025900" y="5734050"/>
          <p14:tracePt t="59883" x="4032250" y="5740400"/>
          <p14:tracePt t="59901" x="4057650" y="5740400"/>
          <p14:tracePt t="59917" x="4076700" y="5740400"/>
          <p14:tracePt t="59933" x="4102100" y="5740400"/>
          <p14:tracePt t="59950" x="4114800" y="5740400"/>
          <p14:tracePt t="59967" x="4140200" y="5740400"/>
          <p14:tracePt t="59983" x="4171950" y="5740400"/>
          <p14:tracePt t="60000" x="4222750" y="5740400"/>
          <p14:tracePt t="60017" x="4286250" y="5740400"/>
          <p14:tracePt t="60033" x="4349750" y="5740400"/>
          <p14:tracePt t="60050" x="4419600" y="5740400"/>
          <p14:tracePt t="60067" x="4451350" y="5740400"/>
          <p14:tracePt t="60083" x="4476750" y="5740400"/>
          <p14:tracePt t="60088" x="4489450" y="5740400"/>
          <p14:tracePt t="60100" x="4508500" y="5746750"/>
          <p14:tracePt t="60116" x="4527550" y="5746750"/>
          <p14:tracePt t="60132" x="4552950" y="5746750"/>
          <p14:tracePt t="60149" x="4578350" y="5746750"/>
          <p14:tracePt t="60166" x="4603750" y="5746750"/>
          <p14:tracePt t="60183" x="4616450" y="5746750"/>
          <p14:tracePt t="60200" x="4635500" y="5746750"/>
          <p14:tracePt t="60217" x="4641850" y="5740400"/>
          <p14:tracePt t="60233" x="4648200" y="5740400"/>
          <p14:tracePt t="60250" x="4667250" y="5740400"/>
          <p14:tracePt t="60266" x="4679950" y="5740400"/>
          <p14:tracePt t="60283" x="4692650" y="5740400"/>
          <p14:tracePt t="60300" x="4711700" y="5740400"/>
          <p14:tracePt t="60316" x="4724400" y="5740400"/>
          <p14:tracePt t="60333" x="4743450" y="5740400"/>
          <p14:tracePt t="60350" x="4756150" y="5740400"/>
          <p14:tracePt t="60366" x="4768850" y="5740400"/>
          <p14:tracePt t="60383" x="4781550" y="5740400"/>
          <p14:tracePt t="60400" x="4794250" y="5740400"/>
          <p14:tracePt t="60416" x="4826000" y="5740400"/>
          <p14:tracePt t="60433" x="4857750" y="5740400"/>
          <p14:tracePt t="60450" x="4921250" y="5727700"/>
          <p14:tracePt t="60467" x="4972050" y="5721350"/>
          <p14:tracePt t="60483" x="5016500" y="5721350"/>
          <p14:tracePt t="60500" x="5054600" y="5715000"/>
          <p14:tracePt t="60516" x="5073650" y="5708650"/>
          <p14:tracePt t="60533" x="5086350" y="5702300"/>
          <p14:tracePt t="60550" x="5092700" y="5702300"/>
          <p14:tracePt t="60621" x="5099050" y="5702300"/>
          <p14:tracePt t="60697" x="5099050" y="5695950"/>
          <p14:tracePt t="60708" x="5105400" y="5695950"/>
          <p14:tracePt t="61012" x="5111750" y="5695950"/>
          <p14:tracePt t="61025" x="5118100" y="5695950"/>
          <p14:tracePt t="61036" x="5124450" y="5695950"/>
          <p14:tracePt t="61056" x="5130800" y="5695950"/>
          <p14:tracePt t="61066" x="5137150" y="5695950"/>
          <p14:tracePt t="61086" x="5143500" y="5695950"/>
          <p14:tracePt t="61100" x="5156200" y="5695950"/>
          <p14:tracePt t="61116" x="5162550" y="5695950"/>
          <p14:tracePt t="61133" x="5168900" y="5695950"/>
          <p14:tracePt t="61166" x="5175250" y="5695950"/>
          <p14:tracePt t="61183" x="5187950" y="5695950"/>
          <p14:tracePt t="61199" x="5200650" y="5695950"/>
          <p14:tracePt t="61216" x="5207000" y="5695950"/>
          <p14:tracePt t="61233" x="5226050" y="5695950"/>
          <p14:tracePt t="61250" x="5251450" y="5695950"/>
          <p14:tracePt t="61266" x="5270500" y="5695950"/>
          <p14:tracePt t="61283" x="5289550" y="5689600"/>
          <p14:tracePt t="61299" x="5295900" y="5689600"/>
          <p14:tracePt t="61316" x="5302250" y="5689600"/>
          <p14:tracePt t="62712" x="5302250" y="5683250"/>
          <p14:tracePt t="62761" x="5302250" y="5676900"/>
          <p14:tracePt t="63080" x="5302250" y="5670550"/>
          <p14:tracePt t="63159" x="5302250" y="5664200"/>
          <p14:tracePt t="63169" x="5295900" y="5657850"/>
          <p14:tracePt t="63180" x="5295900" y="5651500"/>
          <p14:tracePt t="63193" x="5289550" y="5651500"/>
          <p14:tracePt t="63202" x="5283200" y="5645150"/>
          <p14:tracePt t="63215" x="5276850" y="5638800"/>
          <p14:tracePt t="63232" x="5264150" y="5638800"/>
          <p14:tracePt t="63249" x="5257800" y="5626100"/>
          <p14:tracePt t="63265" x="5245100" y="5619750"/>
          <p14:tracePt t="63283" x="5232400" y="5600700"/>
          <p14:tracePt t="63299" x="5207000" y="5581650"/>
          <p14:tracePt t="63315" x="5168900" y="5549900"/>
          <p14:tracePt t="63332" x="5111750" y="5505450"/>
          <p14:tracePt t="63349" x="5048250" y="5448300"/>
          <p14:tracePt t="63365" x="4933950" y="5372100"/>
          <p14:tracePt t="63368" x="4895850" y="5353050"/>
          <p14:tracePt t="63383" x="4806950" y="5283200"/>
          <p14:tracePt t="63399" x="4737100" y="5232400"/>
          <p14:tracePt t="63415" x="4686300" y="5200650"/>
          <p14:tracePt t="63432" x="4635500" y="5156200"/>
          <p14:tracePt t="63449" x="4591050" y="5130800"/>
          <p14:tracePt t="63465" x="4552950" y="5118100"/>
          <p14:tracePt t="63483" x="4514850" y="5099050"/>
          <p14:tracePt t="63499" x="4476750" y="5099050"/>
          <p14:tracePt t="63515" x="4425950" y="5099050"/>
          <p14:tracePt t="63532" x="4375150" y="5099050"/>
          <p14:tracePt t="63549" x="4324350" y="5099050"/>
          <p14:tracePt t="63565" x="4267200" y="5086350"/>
          <p14:tracePt t="63583" x="4184650" y="5067300"/>
          <p14:tracePt t="63599" x="4089400" y="5041900"/>
          <p14:tracePt t="63615" x="4019550" y="5022850"/>
          <p14:tracePt t="63622" x="3987800" y="5016500"/>
          <p14:tracePt t="63632" x="3956050" y="5010150"/>
          <p14:tracePt t="63649" x="3886200" y="5003800"/>
          <p14:tracePt t="63665" x="3835400" y="4991100"/>
          <p14:tracePt t="63682" x="3810000" y="4984750"/>
          <p14:tracePt t="63699" x="3790950" y="4978400"/>
          <p14:tracePt t="63716" x="3778250" y="4978400"/>
          <p14:tracePt t="63732" x="3765550" y="4978400"/>
          <p14:tracePt t="63749" x="3752850" y="4972050"/>
          <p14:tracePt t="63765" x="3733800" y="4972050"/>
          <p14:tracePt t="63782" x="3708400" y="4965700"/>
          <p14:tracePt t="63799" x="3683000" y="4959350"/>
          <p14:tracePt t="63815" x="3670300" y="4959350"/>
          <p14:tracePt t="63832" x="3663950" y="4959350"/>
          <p14:tracePt t="63889" x="3657600" y="4959350"/>
          <p14:tracePt t="64057" x="3663950" y="4959350"/>
          <p14:tracePt t="64062" x="3676650" y="4959350"/>
          <p14:tracePt t="64082" x="3721100" y="4959350"/>
          <p14:tracePt t="64099" x="3790950" y="4959350"/>
          <p14:tracePt t="64115" x="3860800" y="4959350"/>
          <p14:tracePt t="64132" x="3968750" y="4959350"/>
          <p14:tracePt t="64137" x="3994150" y="4959350"/>
          <p14:tracePt t="64148" x="4044950" y="4953000"/>
          <p14:tracePt t="64165" x="4127500" y="4933950"/>
          <p14:tracePt t="64182" x="4248150" y="4921250"/>
          <p14:tracePt t="64199" x="4343400" y="4914900"/>
          <p14:tracePt t="64215" x="4445000" y="4914900"/>
          <p14:tracePt t="64232" x="4559300" y="4914900"/>
          <p14:tracePt t="64248" x="4667250" y="4914900"/>
          <p14:tracePt t="64265" x="4756150" y="4914900"/>
          <p14:tracePt t="64282" x="4806950" y="4914900"/>
          <p14:tracePt t="64299" x="4826000" y="4914900"/>
          <p14:tracePt t="64315" x="4838700" y="4914900"/>
          <p14:tracePt t="64332" x="4845050" y="4914900"/>
          <p14:tracePt t="64349" x="4864100" y="4914900"/>
          <p14:tracePt t="64365" x="4870450" y="4914900"/>
          <p14:tracePt t="64382" x="4889500" y="4921250"/>
          <p14:tracePt t="64417" x="4895850" y="4921250"/>
          <p14:tracePt t="64429" x="4902200" y="4921250"/>
          <p14:tracePt t="64905" x="4908550" y="4921250"/>
          <p14:tracePt t="64910" x="4914900" y="4921250"/>
          <p14:tracePt t="64922" x="4921250" y="4921250"/>
          <p14:tracePt t="64933" x="4927600" y="4921250"/>
          <p14:tracePt t="64948" x="4933950" y="4921250"/>
          <p14:tracePt t="64969" x="4940300" y="4921250"/>
          <p14:tracePt t="64982" x="4946650" y="4914900"/>
          <p14:tracePt t="64998" x="4959350" y="4914900"/>
          <p14:tracePt t="65015" x="4972050" y="4902200"/>
          <p14:tracePt t="65031" x="4991100" y="4895850"/>
          <p14:tracePt t="65048" x="5016500" y="4883150"/>
          <p14:tracePt t="65065" x="5035550" y="4864100"/>
          <p14:tracePt t="65082" x="5054600" y="4864100"/>
          <p14:tracePt t="65099" x="5086350" y="4845050"/>
          <p14:tracePt t="65115" x="5105400" y="4838700"/>
          <p14:tracePt t="65131" x="5137150" y="4832350"/>
          <p14:tracePt t="65148" x="5162550" y="4826000"/>
          <p14:tracePt t="65165" x="5181600" y="4819650"/>
          <p14:tracePt t="65169" x="5187950" y="4813300"/>
          <p14:tracePt t="65181" x="5200650" y="4813300"/>
          <p14:tracePt t="65199" x="5226050" y="4800600"/>
          <p14:tracePt t="65215" x="5257800" y="4794250"/>
          <p14:tracePt t="65231" x="5276850" y="4794250"/>
          <p14:tracePt t="65248" x="5302250" y="4787900"/>
          <p14:tracePt t="65265" x="5327650" y="4787900"/>
          <p14:tracePt t="65281" x="5353050" y="4787900"/>
          <p14:tracePt t="65315" x="5359400" y="4781550"/>
          <p14:tracePt t="65330" x="5365750" y="4781550"/>
          <p14:tracePt t="65633" x="5365750" y="4787900"/>
          <p14:tracePt t="65641" x="5365750" y="4794250"/>
          <p14:tracePt t="65648" x="5365750" y="4806950"/>
          <p14:tracePt t="65665" x="5365750" y="4826000"/>
          <p14:tracePt t="65671" x="5365750" y="4838700"/>
          <p14:tracePt t="65681" x="5365750" y="4857750"/>
          <p14:tracePt t="65699" x="5365750" y="4902200"/>
          <p14:tracePt t="65715" x="5353050" y="4940300"/>
          <p14:tracePt t="65731" x="5340350" y="4997450"/>
          <p14:tracePt t="65748" x="5340350" y="5035550"/>
          <p14:tracePt t="65765" x="5340350" y="5080000"/>
          <p14:tracePt t="65781" x="5340350" y="5099050"/>
          <p14:tracePt t="65798" x="5340350" y="5105400"/>
          <p14:tracePt t="65897" x="5340350" y="5099050"/>
          <p14:tracePt t="65903" x="5353050" y="5092700"/>
          <p14:tracePt t="65915" x="5359400" y="5073650"/>
          <p14:tracePt t="65932" x="5372100" y="5035550"/>
          <p14:tracePt t="65948" x="5397500" y="4984750"/>
          <p14:tracePt t="65966" x="5416550" y="4940300"/>
          <p14:tracePt t="65983" x="5435600" y="4864100"/>
          <p14:tracePt t="65998" x="5454650" y="4813300"/>
          <p14:tracePt t="66015" x="5461000" y="4762500"/>
          <p14:tracePt t="66031" x="5467350" y="4724400"/>
          <p14:tracePt t="66048" x="5467350" y="4686300"/>
          <p14:tracePt t="66064" x="5486400" y="4648200"/>
          <p14:tracePt t="66081" x="5486400" y="4616450"/>
          <p14:tracePt t="66098" x="5492750" y="4591050"/>
          <p14:tracePt t="66115" x="5492750" y="4578350"/>
          <p14:tracePt t="66241" x="5499100" y="4578350"/>
          <p14:tracePt t="66249" x="5505450" y="4584700"/>
          <p14:tracePt t="66254" x="5505450" y="4603750"/>
          <p14:tracePt t="66264" x="5505450" y="4622800"/>
          <p14:tracePt t="66281" x="5518150" y="4679950"/>
          <p14:tracePt t="66299" x="5556250" y="4768850"/>
          <p14:tracePt t="66315" x="5581650" y="4832350"/>
          <p14:tracePt t="66331" x="5619750" y="4895850"/>
          <p14:tracePt t="66348" x="5657850" y="4946650"/>
          <p14:tracePt t="66364" x="5695950" y="4997450"/>
          <p14:tracePt t="66381" x="5734050" y="5041900"/>
          <p14:tracePt t="66398" x="5791200" y="5067300"/>
          <p14:tracePt t="66414" x="5822950" y="5080000"/>
          <p14:tracePt t="66431" x="5842000" y="5080000"/>
          <p14:tracePt t="66448" x="5854700" y="5060950"/>
          <p14:tracePt t="66464" x="5867400" y="5041900"/>
          <p14:tracePt t="66481" x="5873750" y="5016500"/>
          <p14:tracePt t="66498" x="5892800" y="4991100"/>
          <p14:tracePt t="66515" x="5905500" y="4972050"/>
          <p14:tracePt t="66531" x="5918200" y="4959350"/>
          <p14:tracePt t="66548" x="5937250" y="4933950"/>
          <p14:tracePt t="66564" x="5949950" y="4902200"/>
          <p14:tracePt t="66581" x="5956300" y="4876800"/>
          <p14:tracePt t="66598" x="5981700" y="4838700"/>
          <p14:tracePt t="66615" x="5994400" y="4800600"/>
          <p14:tracePt t="66632" x="6007100" y="4775200"/>
          <p14:tracePt t="66648" x="6026150" y="4737100"/>
          <p14:tracePt t="66664" x="6032500" y="4711700"/>
          <p14:tracePt t="66681" x="6038850" y="4692650"/>
          <p14:tracePt t="66687" x="6038850" y="4686300"/>
          <p14:tracePt t="66698" x="6038850" y="4673600"/>
          <p14:tracePt t="66714" x="6045200" y="4673600"/>
          <p14:tracePt t="66873" x="6051550" y="4673600"/>
          <p14:tracePt t="66879" x="6051550" y="4686300"/>
          <p14:tracePt t="66883" x="6051550" y="4692650"/>
          <p14:tracePt t="66898" x="6051550" y="4718050"/>
          <p14:tracePt t="66915" x="6051550" y="4768850"/>
          <p14:tracePt t="66931" x="6051550" y="4800600"/>
          <p14:tracePt t="66947" x="6051550" y="4838700"/>
          <p14:tracePt t="66964" x="6051550" y="4870450"/>
          <p14:tracePt t="66981" x="6051550" y="4895850"/>
          <p14:tracePt t="66997" x="6051550" y="4914900"/>
          <p14:tracePt t="67014" x="6051550" y="4921250"/>
          <p14:tracePt t="67031" x="6051550" y="4927600"/>
          <p14:tracePt t="67165" x="6045200" y="4933950"/>
          <p14:tracePt t="67177" x="6045200" y="4940300"/>
          <p14:tracePt t="67185" x="6045200" y="4946650"/>
          <p14:tracePt t="67197" x="6045200" y="4953000"/>
          <p14:tracePt t="67214" x="6045200" y="4978400"/>
          <p14:tracePt t="67231" x="6045200" y="4991100"/>
          <p14:tracePt t="67247" x="6038850" y="4997450"/>
          <p14:tracePt t="67281" x="6032500" y="4997450"/>
          <p14:tracePt t="67298" x="6019800" y="4997450"/>
          <p14:tracePt t="67314" x="5988050" y="4997450"/>
          <p14:tracePt t="67331" x="5899150" y="4978400"/>
          <p14:tracePt t="67349" x="5759450" y="4908550"/>
          <p14:tracePt t="67364" x="5657850" y="4864100"/>
          <p14:tracePt t="67381" x="5543550" y="4819650"/>
          <p14:tracePt t="67397" x="5467350" y="4781550"/>
          <p14:tracePt t="67414" x="5429250" y="4756150"/>
          <p14:tracePt t="67431" x="5410200" y="4743450"/>
          <p14:tracePt t="67447" x="5403850" y="4737100"/>
          <p14:tracePt t="67463" x="5403850" y="4730750"/>
          <p14:tracePt t="67480" x="5397500" y="4724400"/>
          <p14:tracePt t="67497" x="5384800" y="4724400"/>
          <p14:tracePt t="67514" x="5372100" y="4724400"/>
          <p14:tracePt t="67531" x="5334000" y="4724400"/>
          <p14:tracePt t="67547" x="5283200" y="4756150"/>
          <p14:tracePt t="67564" x="5207000" y="4794250"/>
          <p14:tracePt t="67581" x="5137150" y="4838700"/>
          <p14:tracePt t="67598" x="5035550" y="4864100"/>
          <p14:tracePt t="67614" x="4972050" y="4889500"/>
          <p14:tracePt t="67631" x="4895850" y="4895850"/>
          <p14:tracePt t="67647" x="4819650" y="4902200"/>
          <p14:tracePt t="67664" x="4743450" y="4902200"/>
          <p14:tracePt t="67681" x="4724400" y="4902200"/>
          <p14:tracePt t="67686" x="4718050" y="4902200"/>
          <p14:tracePt t="67697" x="4711700" y="4902200"/>
          <p14:tracePt t="67716" x="4705350" y="4902200"/>
          <p14:tracePt t="67730" x="4699000" y="4902200"/>
          <p14:tracePt t="67786" x="4692650" y="4902200"/>
          <p14:tracePt t="67794" x="4692650" y="4895850"/>
          <p14:tracePt t="67907" x="4686300" y="4889500"/>
          <p14:tracePt t="67931" x="4679950" y="4889500"/>
          <p14:tracePt t="67947" x="4673600" y="4889500"/>
          <p14:tracePt t="67953" x="4667250" y="4889500"/>
          <p14:tracePt t="67964" x="4660900" y="4889500"/>
          <p14:tracePt t="67981" x="4648200" y="4895850"/>
          <p14:tracePt t="67997" x="4641850" y="4908550"/>
          <p14:tracePt t="68014" x="4635500" y="4908550"/>
          <p14:tracePt t="68383" x="4629150" y="4908550"/>
          <p14:tracePt t="68391" x="4622800" y="4908550"/>
          <p14:tracePt t="68397" x="4616450" y="4914900"/>
          <p14:tracePt t="68414" x="4597400" y="4921250"/>
          <p14:tracePt t="68430" x="4572000" y="4933950"/>
          <p14:tracePt t="68447" x="4572000" y="4940300"/>
          <p14:tracePt t="68464" x="4565650" y="4940300"/>
          <p14:tracePt t="68484" x="4559300" y="4940300"/>
          <p14:tracePt t="68578" x="4552950" y="4940300"/>
          <p14:tracePt t="68613" x="4546600" y="4940300"/>
          <p14:tracePt t="68623" x="4540250" y="4946650"/>
          <p14:tracePt t="68631" x="4533900" y="4946650"/>
          <p14:tracePt t="68647" x="4514850" y="4946650"/>
          <p14:tracePt t="68664" x="4470400" y="4946650"/>
          <p14:tracePt t="68681" x="4432300" y="4959350"/>
          <p14:tracePt t="68697" x="4381500" y="4965700"/>
          <p14:tracePt t="68714" x="4324350" y="4965700"/>
          <p14:tracePt t="68719" x="4311650" y="4965700"/>
          <p14:tracePt t="68730" x="4267200" y="4965700"/>
          <p14:tracePt t="68747" x="4191000" y="4965700"/>
          <p14:tracePt t="68764" x="4114800" y="4965700"/>
          <p14:tracePt t="68781" x="4044950" y="4965700"/>
          <p14:tracePt t="68797" x="4006850" y="4965700"/>
          <p14:tracePt t="68814" x="3975100" y="4965700"/>
          <p14:tracePt t="68830" x="3956050" y="4965700"/>
          <p14:tracePt t="68847" x="3949700" y="4965700"/>
          <p14:tracePt t="68907" x="3943350" y="4965700"/>
          <p14:tracePt t="68915" x="3937000" y="4965700"/>
          <p14:tracePt t="68927" x="3930650" y="4965700"/>
          <p14:tracePt t="68935" x="3930650" y="4972050"/>
          <p14:tracePt t="69007" x="3924300" y="4972050"/>
          <p14:tracePt t="69018" x="3924300" y="4978400"/>
          <p14:tracePt t="69051" x="3924300" y="4984750"/>
          <p14:tracePt t="69067" x="3924300" y="4991100"/>
          <p14:tracePt t="69072" x="3924300" y="4997450"/>
          <p14:tracePt t="69080" x="3924300" y="5003800"/>
          <p14:tracePt t="69097" x="3937000" y="5003800"/>
          <p14:tracePt t="69114" x="3956050" y="5003800"/>
          <p14:tracePt t="69130" x="3975100" y="5003800"/>
          <p14:tracePt t="69147" x="3987800" y="5003800"/>
          <p14:tracePt t="69165" x="4006850" y="5003800"/>
          <p14:tracePt t="69181" x="4019550" y="5003800"/>
          <p14:tracePt t="69197" x="4038600" y="5003800"/>
          <p14:tracePt t="69214" x="4044950" y="5003800"/>
          <p14:tracePt t="69230" x="4064000" y="5003800"/>
          <p14:tracePt t="69236" x="4070350" y="5003800"/>
          <p14:tracePt t="69247" x="4083050" y="5003800"/>
          <p14:tracePt t="69263" x="4102100" y="5003800"/>
          <p14:tracePt t="69280" x="4121150" y="5003800"/>
          <p14:tracePt t="69297" x="4133850" y="5003800"/>
          <p14:tracePt t="69313" x="4146550" y="4997450"/>
          <p14:tracePt t="69330" x="4165600" y="4997450"/>
          <p14:tracePt t="69347" x="4178300" y="4997450"/>
          <p14:tracePt t="69365" x="4216400" y="4997450"/>
          <p14:tracePt t="69381" x="4273550" y="4997450"/>
          <p14:tracePt t="69397" x="4375150" y="5010150"/>
          <p14:tracePt t="69414" x="4457700" y="5035550"/>
          <p14:tracePt t="69430" x="4546600" y="5054600"/>
          <p14:tracePt t="69447" x="4641850" y="5080000"/>
          <p14:tracePt t="69463" x="4699000" y="5099050"/>
          <p14:tracePt t="69480" x="4775200" y="5111750"/>
          <p14:tracePt t="69497" x="4851400" y="5124450"/>
          <p14:tracePt t="69513" x="4933950" y="5130800"/>
          <p14:tracePt t="69530" x="5016500" y="5137150"/>
          <p14:tracePt t="69547" x="5099050" y="5137150"/>
          <p14:tracePt t="69563" x="5181600" y="5137150"/>
          <p14:tracePt t="69581" x="5295900" y="5137150"/>
          <p14:tracePt t="69597" x="5391150" y="5137150"/>
          <p14:tracePt t="69613" x="5473700" y="5137150"/>
          <p14:tracePt t="69630" x="5530850" y="5137150"/>
          <p14:tracePt t="69647" x="5575300" y="5137150"/>
          <p14:tracePt t="69663" x="5600700" y="5137150"/>
          <p14:tracePt t="69680" x="5638800" y="5137150"/>
          <p14:tracePt t="69697" x="5676900" y="5137150"/>
          <p14:tracePt t="69713" x="5708650" y="5137150"/>
          <p14:tracePt t="69730" x="5746750" y="5137150"/>
          <p14:tracePt t="69736" x="5772150" y="5137150"/>
          <p14:tracePt t="69747" x="5797550" y="5137150"/>
          <p14:tracePt t="69763" x="5842000" y="5137150"/>
          <p14:tracePt t="69781" x="5886450" y="5124450"/>
          <p14:tracePt t="69797" x="5911850" y="5118100"/>
          <p14:tracePt t="69814" x="5949950" y="5118100"/>
          <p14:tracePt t="69830" x="5981700" y="5111750"/>
          <p14:tracePt t="69847" x="6013450" y="5099050"/>
          <p14:tracePt t="69863" x="6038850" y="5092700"/>
          <p14:tracePt t="69880" x="6096000" y="5054600"/>
          <p14:tracePt t="69897" x="6121400" y="5022850"/>
          <p14:tracePt t="69913" x="6153150" y="4984750"/>
          <p14:tracePt t="69930" x="6178550" y="4953000"/>
          <p14:tracePt t="69947" x="6203950" y="4927600"/>
          <p14:tracePt t="69963" x="6242050" y="4889500"/>
          <p14:tracePt t="69980" x="6280150" y="4832350"/>
          <p14:tracePt t="69997" x="6318250" y="4768850"/>
          <p14:tracePt t="70013" x="6356350" y="4679950"/>
          <p14:tracePt t="70030" x="6381750" y="4603750"/>
          <p14:tracePt t="70047" x="6394450" y="4546600"/>
          <p14:tracePt t="70063" x="6400800" y="4502150"/>
          <p14:tracePt t="70080" x="6400800" y="4464050"/>
          <p14:tracePt t="70096" x="6400800" y="4457700"/>
          <p14:tracePt t="70113" x="6400800" y="4438650"/>
          <p14:tracePt t="70275" x="6400800" y="4451350"/>
          <p14:tracePt t="70280" x="6394450" y="4464050"/>
          <p14:tracePt t="70297" x="6375400" y="4514850"/>
          <p14:tracePt t="70313" x="6369050" y="4559300"/>
          <p14:tracePt t="70330" x="6356350" y="4610100"/>
          <p14:tracePt t="70346" x="6356350" y="4648200"/>
          <p14:tracePt t="70363" x="6356350" y="4686300"/>
          <p14:tracePt t="70380" x="6356350" y="4724400"/>
          <p14:tracePt t="70397" x="6356350" y="4743450"/>
          <p14:tracePt t="70413" x="6356350" y="4762500"/>
          <p14:tracePt t="70430" x="6356350" y="4787900"/>
          <p14:tracePt t="70447" x="6356350" y="4800600"/>
          <p14:tracePt t="70463" x="6356350" y="4826000"/>
          <p14:tracePt t="70480" x="6356350" y="4851400"/>
          <p14:tracePt t="70497" x="6356350" y="4876800"/>
          <p14:tracePt t="70513" x="6356350" y="4895850"/>
          <p14:tracePt t="70530" x="6356350" y="4914900"/>
          <p14:tracePt t="70547" x="6356350" y="4921250"/>
          <p14:tracePt t="70563" x="6356350" y="4927600"/>
          <p14:tracePt t="70643" x="6356350" y="4933950"/>
          <p14:tracePt t="70655" x="6356350" y="4940300"/>
          <p14:tracePt t="70725" x="6356350" y="4946650"/>
          <p14:tracePt t="70742" x="6356350" y="4953000"/>
          <p14:tracePt t="70751" x="6356350" y="4959350"/>
          <p14:tracePt t="70774" x="6356350" y="4965700"/>
          <p14:tracePt t="70779" x="6356350" y="4972050"/>
          <p14:tracePt t="70796" x="6356350" y="4984750"/>
          <p14:tracePt t="70813" x="6356350" y="4991100"/>
          <p14:tracePt t="70830" x="6356350" y="5003800"/>
          <p14:tracePt t="70846" x="6356350" y="5010150"/>
          <p14:tracePt t="70863" x="6356350" y="5022850"/>
          <p14:tracePt t="70880" x="6356350" y="5029200"/>
          <p14:tracePt t="70897" x="6356350" y="5035550"/>
          <p14:tracePt t="70975" x="6356350" y="5041900"/>
          <p14:tracePt t="70983" x="6356350" y="5048250"/>
          <p14:tracePt t="71655" x="6356350" y="5054600"/>
          <p14:tracePt t="71661" x="6356350" y="5067300"/>
          <p14:tracePt t="71667" x="6356350" y="5080000"/>
          <p14:tracePt t="71679" x="6356350" y="5118100"/>
          <p14:tracePt t="71697" x="6356350" y="5162550"/>
          <p14:tracePt t="71713" x="6356350" y="5187950"/>
          <p14:tracePt t="71729" x="6356350" y="5207000"/>
          <p14:tracePt t="73231" x="6356350" y="5213350"/>
          <p14:tracePt t="73239" x="6356350" y="5219700"/>
          <p14:tracePt t="73245" x="6350000" y="5219700"/>
          <p14:tracePt t="73262" x="6292850" y="5226050"/>
          <p14:tracePt t="73279" x="6197600" y="5226050"/>
          <p14:tracePt t="73295" x="6076950" y="5226050"/>
          <p14:tracePt t="73312" x="5930900" y="5200650"/>
          <p14:tracePt t="73329" x="5835650" y="5194300"/>
          <p14:tracePt t="73345" x="5772150" y="5187950"/>
          <p14:tracePt t="73362" x="5702300" y="5181600"/>
          <p14:tracePt t="73379" x="5619750" y="5181600"/>
          <p14:tracePt t="73395" x="5556250" y="5181600"/>
          <p14:tracePt t="73412" x="5454650" y="5175250"/>
          <p14:tracePt t="73429" x="5384800" y="5162550"/>
          <p14:tracePt t="73445" x="5276850" y="5156200"/>
          <p14:tracePt t="73462" x="5156200" y="5149850"/>
          <p14:tracePt t="73479" x="5029200" y="5130800"/>
          <p14:tracePt t="73495" x="4895850" y="5130800"/>
          <p14:tracePt t="73512" x="4762500" y="5130800"/>
          <p14:tracePt t="73529" x="4654550" y="5130800"/>
          <p14:tracePt t="73545" x="4559300" y="5130800"/>
          <p14:tracePt t="73562" x="4476750" y="5130800"/>
          <p14:tracePt t="73579" x="4406900" y="5130800"/>
          <p14:tracePt t="73595" x="4337050" y="5130800"/>
          <p14:tracePt t="73612" x="4260850" y="5130800"/>
          <p14:tracePt t="73629" x="4178300" y="5130800"/>
          <p14:tracePt t="73645" x="4095750" y="5137150"/>
          <p14:tracePt t="73662" x="4032250" y="5143500"/>
          <p14:tracePt t="73679" x="3987800" y="5143500"/>
          <p14:tracePt t="73695" x="3968750" y="5143500"/>
          <p14:tracePt t="73712" x="3930650" y="5143500"/>
          <p14:tracePt t="73729" x="3892550" y="5143500"/>
          <p14:tracePt t="73745" x="3835400" y="5143500"/>
          <p14:tracePt t="73762" x="3797300" y="5143500"/>
          <p14:tracePt t="73779" x="3765550" y="5143500"/>
          <p14:tracePt t="73795" x="3740150" y="5143500"/>
          <p14:tracePt t="73812" x="3708400" y="5143500"/>
          <p14:tracePt t="73829" x="3683000" y="5143500"/>
          <p14:tracePt t="73834" x="3676650" y="5143500"/>
          <p14:tracePt t="73845" x="3651250" y="5143500"/>
          <p14:tracePt t="73862" x="3613150" y="5130800"/>
          <p14:tracePt t="73878" x="3575050" y="5124450"/>
          <p14:tracePt t="73895" x="3536950" y="5118100"/>
          <p14:tracePt t="73912" x="3505200" y="5105400"/>
          <p14:tracePt t="73928" x="3492500" y="5105400"/>
          <p14:tracePt t="73945" x="3486150" y="5099050"/>
          <p14:tracePt t="73962" x="3479800" y="5099050"/>
          <p14:tracePt t="74171" x="3473450" y="5099050"/>
          <p14:tracePt t="74182" x="3473450" y="5092700"/>
          <p14:tracePt t="74191" x="3467100" y="5086350"/>
          <p14:tracePt t="74199" x="3460750" y="5086350"/>
          <p14:tracePt t="74219" x="3454400" y="5080000"/>
          <p14:tracePt t="74228" x="3448050" y="5080000"/>
          <p14:tracePt t="74245" x="3441700" y="5073650"/>
          <p14:tracePt t="74262" x="3429000" y="5060950"/>
          <p14:tracePt t="74295" x="3422650" y="5054600"/>
          <p14:tracePt t="74312" x="3416300" y="5054600"/>
          <p14:tracePt t="74329" x="3403600" y="5041900"/>
          <p14:tracePt t="74345" x="3397250" y="5035550"/>
          <p14:tracePt t="74362" x="3384550" y="5029200"/>
          <p14:tracePt t="74378" x="3378200" y="5022850"/>
          <p14:tracePt t="74395" x="3371850" y="5010150"/>
          <p14:tracePt t="74412" x="3365500" y="5003800"/>
          <p14:tracePt t="74428" x="3359150" y="4997450"/>
          <p14:tracePt t="74445" x="3352800" y="4991100"/>
          <p14:tracePt t="74469" x="3346450" y="4984750"/>
          <p14:tracePt t="74483" x="3340100" y="4984750"/>
          <p14:tracePt t="74498" x="3333750" y="4984750"/>
          <p14:tracePt t="74517" x="3327400" y="4984750"/>
          <p14:tracePt t="74528" x="3321050" y="4984750"/>
          <p14:tracePt t="74545" x="3302000" y="4984750"/>
          <p14:tracePt t="74562" x="3289300" y="4984750"/>
          <p14:tracePt t="75409" x="3282950" y="4978400"/>
          <p14:tracePt t="75414" x="3276600" y="4978400"/>
          <p14:tracePt t="75870" x="3270250" y="4972050"/>
          <p14:tracePt t="75877" x="3270250" y="4965700"/>
          <p14:tracePt t="75885" x="3270250" y="4959350"/>
          <p14:tracePt t="75898" x="3263900" y="4953000"/>
          <p14:tracePt t="75911" x="3263900" y="4946650"/>
          <p14:tracePt t="75929" x="3257550" y="4940300"/>
          <p14:tracePt t="75944" x="3257550" y="4927600"/>
          <p14:tracePt t="75961" x="3251200" y="4921250"/>
          <p14:tracePt t="75978" x="3244850" y="4908550"/>
          <p14:tracePt t="75995" x="3225800" y="4895850"/>
          <p14:tracePt t="76011" x="3213100" y="4883150"/>
          <p14:tracePt t="76028" x="3200400" y="4864100"/>
          <p14:tracePt t="76044" x="3194050" y="4857750"/>
          <p14:tracePt t="76061" x="3181350" y="4845050"/>
          <p14:tracePt t="76078" x="3168650" y="4832350"/>
          <p14:tracePt t="76095" x="3162300" y="4813300"/>
          <p14:tracePt t="76111" x="3155950" y="4806950"/>
          <p14:tracePt t="76127" x="3149600" y="4794250"/>
          <p14:tracePt t="76144" x="3149600" y="4787900"/>
          <p14:tracePt t="76160" x="3143250" y="4775200"/>
          <p14:tracePt t="76176" x="3136900" y="4768850"/>
          <p14:tracePt t="76669" x="3136900" y="4762500"/>
          <p14:tracePt t="76681" x="3143250" y="4762500"/>
          <p14:tracePt t="76693" x="3149600" y="4768850"/>
          <p14:tracePt t="76699" x="3162300" y="4775200"/>
          <p14:tracePt t="76711" x="3194050" y="4787900"/>
          <p14:tracePt t="76728" x="3232150" y="4800600"/>
          <p14:tracePt t="76744" x="3270250" y="4806950"/>
          <p14:tracePt t="76761" x="3289300" y="4813300"/>
          <p14:tracePt t="76778" x="3321050" y="4813300"/>
          <p14:tracePt t="76795" x="3352800" y="4813300"/>
          <p14:tracePt t="76811" x="3365500" y="4813300"/>
          <p14:tracePt t="76828" x="3371850" y="4813300"/>
          <p14:tracePt t="76844" x="3384550" y="4813300"/>
          <p14:tracePt t="76861" x="3390900" y="4813300"/>
          <p14:tracePt t="76877" x="3403600" y="4813300"/>
          <p14:tracePt t="77168" x="3409950" y="4813300"/>
          <p14:tracePt t="77174" x="3422650" y="4813300"/>
          <p14:tracePt t="77194" x="3473450" y="4819650"/>
          <p14:tracePt t="77211" x="3524250" y="4832350"/>
          <p14:tracePt t="77227" x="3581400" y="4851400"/>
          <p14:tracePt t="77243" x="3619500" y="4857750"/>
          <p14:tracePt t="77260" x="3638550" y="4857750"/>
          <p14:tracePt t="77276" x="3670300" y="4857750"/>
          <p14:tracePt t="77294" x="3708400" y="4845050"/>
          <p14:tracePt t="77311" x="3733800" y="4813300"/>
          <p14:tracePt t="77327" x="3759200" y="4787900"/>
          <p14:tracePt t="77344" x="3784600" y="4749800"/>
          <p14:tracePt t="77361" x="3803650" y="4730750"/>
          <p14:tracePt t="77377" x="3810000" y="4724400"/>
          <p14:tracePt t="77394" x="3816350" y="4718050"/>
          <p14:tracePt t="77565" x="3822700" y="4718050"/>
          <p14:tracePt t="77573" x="3829050" y="4718050"/>
          <p14:tracePt t="77578" x="3835400" y="4730750"/>
          <p14:tracePt t="77594" x="3848100" y="4768850"/>
          <p14:tracePt t="77611" x="3873500" y="4819650"/>
          <p14:tracePt t="77628" x="3892550" y="4864100"/>
          <p14:tracePt t="77644" x="3924300" y="4895850"/>
          <p14:tracePt t="77661" x="3956050" y="4914900"/>
          <p14:tracePt t="77677" x="3981450" y="4933950"/>
          <p14:tracePt t="77694" x="4019550" y="4940300"/>
          <p14:tracePt t="77711" x="4051300" y="4940300"/>
          <p14:tracePt t="77727" x="4114800" y="4933950"/>
          <p14:tracePt t="77744" x="4165600" y="4908550"/>
          <p14:tracePt t="77761" x="4216400" y="4876800"/>
          <p14:tracePt t="77777" x="4241800" y="4851400"/>
          <p14:tracePt t="77794" x="4260850" y="4832350"/>
          <p14:tracePt t="77810" x="4267200" y="4826000"/>
          <p14:tracePt t="77827" x="4273550" y="4826000"/>
          <p14:tracePt t="77899" x="4279900" y="4826000"/>
          <p14:tracePt t="77917" x="4286250" y="4826000"/>
          <p14:tracePt t="77937" x="4292600" y="4826000"/>
          <p14:tracePt t="77942" x="4298950" y="4832350"/>
          <p14:tracePt t="77960" x="4305300" y="4857750"/>
          <p14:tracePt t="77977" x="4324350" y="4895850"/>
          <p14:tracePt t="77995" x="4343400" y="4940300"/>
          <p14:tracePt t="78011" x="4368800" y="4978400"/>
          <p14:tracePt t="78027" x="4400550" y="5022850"/>
          <p14:tracePt t="78044" x="4425950" y="5054600"/>
          <p14:tracePt t="78060" x="4438650" y="5060950"/>
          <p14:tracePt t="78077" x="4451350" y="5060950"/>
          <p14:tracePt t="78095" x="4470400" y="5060950"/>
          <p14:tracePt t="78111" x="4476750" y="5060950"/>
          <p14:tracePt t="78127" x="4483100" y="5060950"/>
          <p14:tracePt t="78144" x="4514850" y="5054600"/>
          <p14:tracePt t="78160" x="4552950" y="5029200"/>
          <p14:tracePt t="78177" x="4597400" y="4991100"/>
          <p14:tracePt t="78194" x="4641850" y="4940300"/>
          <p14:tracePt t="78211" x="4673600" y="4908550"/>
          <p14:tracePt t="78227" x="4699000" y="4889500"/>
          <p14:tracePt t="78244" x="4711700" y="4876800"/>
          <p14:tracePt t="78260" x="4718050" y="4870450"/>
          <p14:tracePt t="78277" x="4724400" y="4870450"/>
          <p14:tracePt t="78295" x="4730750" y="4870450"/>
          <p14:tracePt t="78309" x="4737100" y="4870450"/>
          <p14:tracePt t="78326" x="4749800" y="4870450"/>
          <p14:tracePt t="78342" x="4781550" y="4876800"/>
          <p14:tracePt t="78359" x="4800600" y="4914900"/>
          <p14:tracePt t="78377" x="4832350" y="4959350"/>
          <p14:tracePt t="78394" x="4857750" y="5010150"/>
          <p14:tracePt t="78410" x="4914900" y="5073650"/>
          <p14:tracePt t="78415" x="4927600" y="5080000"/>
          <p14:tracePt t="78427" x="4959350" y="5124450"/>
          <p14:tracePt t="78443" x="4978400" y="5143500"/>
          <p14:tracePt t="78460" x="4984750" y="5149850"/>
          <p14:tracePt t="78477" x="4991100" y="5156200"/>
          <p14:tracePt t="78505" x="4997450" y="5156200"/>
          <p14:tracePt t="78517" x="5003800" y="5149850"/>
          <p14:tracePt t="78527" x="5010150" y="5130800"/>
          <p14:tracePt t="78544" x="5010150" y="5099050"/>
          <p14:tracePt t="78560" x="5022850" y="5054600"/>
          <p14:tracePt t="78577" x="5035550" y="5022850"/>
          <p14:tracePt t="78594" x="5041900" y="4991100"/>
          <p14:tracePt t="78611" x="5048250" y="4978400"/>
          <p14:tracePt t="78627" x="5054600" y="4972050"/>
          <p14:tracePt t="78685" x="5060950" y="4972050"/>
          <p14:tracePt t="78691" x="5073650" y="4972050"/>
          <p14:tracePt t="78711" x="5086350" y="4984750"/>
          <p14:tracePt t="78727" x="5105400" y="4997450"/>
          <p14:tracePt t="78744" x="5124450" y="5016500"/>
          <p14:tracePt t="78760" x="5124450" y="5029200"/>
          <p14:tracePt t="78777" x="5137150" y="5035550"/>
          <p14:tracePt t="78909" x="5137150" y="5041900"/>
          <p14:tracePt t="78917" x="5143500" y="5048250"/>
          <p14:tracePt t="78927" x="5156200" y="5048250"/>
          <p14:tracePt t="78944" x="5187950" y="5048250"/>
          <p14:tracePt t="78960" x="5219700" y="5048250"/>
          <p14:tracePt t="78977" x="5251450" y="5048250"/>
          <p14:tracePt t="78993" x="5276850" y="5048250"/>
          <p14:tracePt t="78996" x="5283200" y="5048250"/>
          <p14:tracePt t="79010" x="5314950" y="5048250"/>
          <p14:tracePt t="79027" x="5353050" y="5048250"/>
          <p14:tracePt t="79043" x="5372100" y="5048250"/>
          <p14:tracePt t="79060" x="5397500" y="5048250"/>
          <p14:tracePt t="79077" x="5422900" y="5048250"/>
          <p14:tracePt t="79093" x="5435600" y="5048250"/>
          <p14:tracePt t="79110" x="5448300" y="5048250"/>
          <p14:tracePt t="79127" x="5467350" y="5048250"/>
          <p14:tracePt t="79143" x="5499100" y="5048250"/>
          <p14:tracePt t="79160" x="5530850" y="5041900"/>
          <p14:tracePt t="79177" x="5575300" y="5035550"/>
          <p14:tracePt t="79193" x="5626100" y="5029200"/>
          <p14:tracePt t="79210" x="5695950" y="5029200"/>
          <p14:tracePt t="79227" x="5753100" y="5029200"/>
          <p14:tracePt t="79243" x="5829300" y="5060950"/>
          <p14:tracePt t="79260" x="5924550" y="5105400"/>
          <p14:tracePt t="79277" x="6019800" y="5143500"/>
          <p14:tracePt t="79293" x="6115050" y="5168900"/>
          <p14:tracePt t="79310" x="6216650" y="5187950"/>
          <p14:tracePt t="79327" x="6299200" y="5194300"/>
          <p14:tracePt t="79343" x="6369050" y="5200650"/>
          <p14:tracePt t="79360" x="6445250" y="5219700"/>
          <p14:tracePt t="79377" x="6502400" y="5238750"/>
          <p14:tracePt t="79392" x="6540500" y="5257800"/>
          <p14:tracePt t="79409" x="6572250" y="5270500"/>
          <p14:tracePt t="79426" x="6648450" y="5302250"/>
          <p14:tracePt t="79443" x="6731000" y="5314950"/>
          <p14:tracePt t="79460" x="6832600" y="5334000"/>
          <p14:tracePt t="79477" x="6934200" y="5340350"/>
          <p14:tracePt t="79493" x="7023100" y="5346700"/>
          <p14:tracePt t="79495" x="7048500" y="5353050"/>
          <p14:tracePt t="79510" x="7143750" y="5365750"/>
          <p14:tracePt t="79527" x="7226300" y="5372100"/>
          <p14:tracePt t="79543" x="7308850" y="5372100"/>
          <p14:tracePt t="79560" x="7372350" y="5372100"/>
          <p14:tracePt t="79577" x="7404100" y="5353050"/>
          <p14:tracePt t="79593" x="7429500" y="5321300"/>
          <p14:tracePt t="79610" x="7461250" y="5270500"/>
          <p14:tracePt t="79627" x="7467600" y="5219700"/>
          <p14:tracePt t="79643" x="7486650" y="5162550"/>
          <p14:tracePt t="79660" x="7493000" y="5105400"/>
          <p14:tracePt t="79677" x="7505700" y="5010150"/>
          <p14:tracePt t="79693" x="7512050" y="4933950"/>
          <p14:tracePt t="79710" x="7512050" y="4845050"/>
          <p14:tracePt t="79727" x="7493000" y="4775200"/>
          <p14:tracePt t="79743" x="7461250" y="4705350"/>
          <p14:tracePt t="79760" x="7435850" y="4648200"/>
          <p14:tracePt t="79777" x="7410450" y="4597400"/>
          <p14:tracePt t="79793" x="7385050" y="4559300"/>
          <p14:tracePt t="79811" x="7346950" y="4502150"/>
          <p14:tracePt t="79827" x="7302500" y="4432300"/>
          <p14:tracePt t="79843" x="7245350" y="4368800"/>
          <p14:tracePt t="79860" x="7207250" y="4318000"/>
          <p14:tracePt t="79877" x="7169150" y="4273550"/>
          <p14:tracePt t="79893" x="7137400" y="4241800"/>
          <p14:tracePt t="79911" x="7105650" y="4210050"/>
          <p14:tracePt t="79927" x="7080250" y="4191000"/>
          <p14:tracePt t="79932" x="7073900" y="4184650"/>
          <p14:tracePt t="79943" x="7054850" y="4171950"/>
          <p14:tracePt t="79960" x="7029450" y="4146550"/>
          <p14:tracePt t="79977" x="7004050" y="4127500"/>
          <p14:tracePt t="79993" x="6978650" y="4108450"/>
          <p14:tracePt t="80010" x="6959600" y="4095750"/>
          <p14:tracePt t="80027" x="6946900" y="4095750"/>
          <p14:tracePt t="80043" x="6940550" y="4095750"/>
          <p14:tracePt t="80060" x="6934200" y="4095750"/>
          <p14:tracePt t="80076" x="6927850" y="4095750"/>
          <p14:tracePt t="80110" x="6908800" y="4095750"/>
          <p14:tracePt t="80127" x="6896100" y="4095750"/>
          <p14:tracePt t="80143" x="6883400" y="4095750"/>
          <p14:tracePt t="80160" x="6858000" y="4095750"/>
          <p14:tracePt t="80176" x="6851650" y="4102100"/>
          <p14:tracePt t="80193" x="6838950" y="4114800"/>
          <p14:tracePt t="80210" x="6826250" y="4121150"/>
          <p14:tracePt t="80227" x="6807200" y="4133850"/>
          <p14:tracePt t="80243" x="6794500" y="4146550"/>
          <p14:tracePt t="80260" x="6775450" y="4159250"/>
          <p14:tracePt t="80276" x="6750050" y="4184650"/>
          <p14:tracePt t="80293" x="6724650" y="4216400"/>
          <p14:tracePt t="80310" x="6692900" y="4254500"/>
          <p14:tracePt t="80327" x="6673850" y="4279900"/>
          <p14:tracePt t="80343" x="6661150" y="4298950"/>
          <p14:tracePt t="80360" x="6648450" y="4324350"/>
          <p14:tracePt t="80376" x="6642100" y="4356100"/>
          <p14:tracePt t="80393" x="6623050" y="4400550"/>
          <p14:tracePt t="80410" x="6604000" y="4476750"/>
          <p14:tracePt t="80427" x="6591300" y="4533900"/>
          <p14:tracePt t="80431" x="6591300" y="4546600"/>
          <p14:tracePt t="80442" x="6584950" y="4584700"/>
          <p14:tracePt t="80459" x="6584950" y="4641850"/>
          <p14:tracePt t="80475" x="6565900" y="4699000"/>
          <p14:tracePt t="80492" x="6565900" y="4775200"/>
          <p14:tracePt t="80511" x="6565900" y="4864100"/>
          <p14:tracePt t="80527" x="6559550" y="4927600"/>
          <p14:tracePt t="80543" x="6559550" y="4978400"/>
          <p14:tracePt t="80560" x="6559550" y="5016500"/>
          <p14:tracePt t="80576" x="6559550" y="5054600"/>
          <p14:tracePt t="80593" x="6559550" y="5099050"/>
          <p14:tracePt t="80610" x="6559550" y="5168900"/>
          <p14:tracePt t="80627" x="6565900" y="5219700"/>
          <p14:tracePt t="80643" x="6578600" y="5264150"/>
          <p14:tracePt t="80660" x="6597650" y="5302250"/>
          <p14:tracePt t="80676" x="6604000" y="5321300"/>
          <p14:tracePt t="80693" x="6616700" y="5353050"/>
          <p14:tracePt t="80710" x="6635750" y="5378450"/>
          <p14:tracePt t="80727" x="6661150" y="5403850"/>
          <p14:tracePt t="80743" x="6692900" y="5441950"/>
          <p14:tracePt t="80760" x="6724650" y="5467350"/>
          <p14:tracePt t="80776" x="6762750" y="5492750"/>
          <p14:tracePt t="80793" x="6813550" y="5505450"/>
          <p14:tracePt t="80809" x="6889750" y="5524500"/>
          <p14:tracePt t="80827" x="6997700" y="5549900"/>
          <p14:tracePt t="80843" x="7054850" y="5556250"/>
          <p14:tracePt t="80859" x="7099300" y="5568950"/>
          <p14:tracePt t="80876" x="7118350" y="5575300"/>
          <p14:tracePt t="80893" x="7150100" y="5575300"/>
          <p14:tracePt t="80909" x="7175500" y="5575300"/>
          <p14:tracePt t="80926" x="7207250" y="5562600"/>
          <p14:tracePt t="80943" x="7232650" y="5543550"/>
          <p14:tracePt t="80949" x="7239000" y="5530850"/>
          <p14:tracePt t="80960" x="7264400" y="5499100"/>
          <p14:tracePt t="80976" x="7283450" y="5441950"/>
          <p14:tracePt t="80993" x="7308850" y="5359400"/>
          <p14:tracePt t="81009" x="7340600" y="5283200"/>
          <p14:tracePt t="81012" x="7340600" y="5264150"/>
          <p14:tracePt t="81027" x="7359650" y="5194300"/>
          <p14:tracePt t="81044" x="7366000" y="5118100"/>
          <p14:tracePt t="81060" x="7366000" y="5054600"/>
          <p14:tracePt t="81076" x="7378700" y="4997450"/>
          <p14:tracePt t="81093" x="7378700" y="4933950"/>
          <p14:tracePt t="81110" x="7378700" y="4870450"/>
          <p14:tracePt t="81126" x="7372350" y="4800600"/>
          <p14:tracePt t="81143" x="7340600" y="4718050"/>
          <p14:tracePt t="81159" x="7321550" y="4654550"/>
          <p14:tracePt t="81176" x="7296150" y="4603750"/>
          <p14:tracePt t="81193" x="7283450" y="4559300"/>
          <p14:tracePt t="81209" x="7264400" y="4508500"/>
          <p14:tracePt t="81227" x="7239000" y="4445000"/>
          <p14:tracePt t="81243" x="7219950" y="4406900"/>
          <p14:tracePt t="81260" x="7207250" y="4368800"/>
          <p14:tracePt t="81276" x="7200900" y="4349750"/>
          <p14:tracePt t="81293" x="7194550" y="4343400"/>
          <p14:tracePt t="81353" x="7194550" y="4337050"/>
          <p14:tracePt t="81365" x="7194550" y="4330700"/>
          <p14:tracePt t="81371" x="7181850" y="4324350"/>
          <p14:tracePt t="81376" x="7175500" y="4318000"/>
          <p14:tracePt t="81393" x="7156450" y="4286250"/>
          <p14:tracePt t="81410" x="7131050" y="4260850"/>
          <p14:tracePt t="81426" x="7112000" y="4241800"/>
          <p14:tracePt t="81443" x="7099300" y="4235450"/>
          <p14:tracePt t="81460" x="7086600" y="4222750"/>
          <p14:tracePt t="81477" x="7080250" y="4216400"/>
          <p14:tracePt t="81493" x="7067550" y="4203700"/>
          <p14:tracePt t="81509" x="7048500" y="4184650"/>
          <p14:tracePt t="81525" x="7016750" y="4165600"/>
          <p14:tracePt t="81542" x="6985000" y="4133850"/>
          <p14:tracePt t="81558" x="6965950" y="4121150"/>
          <p14:tracePt t="81575" x="6959600" y="4108450"/>
          <p14:tracePt t="81591" x="6953250" y="4102100"/>
          <p14:tracePt t="81639" x="6946900" y="4095750"/>
          <p14:tracePt t="81647" x="6940550" y="4089400"/>
          <p14:tracePt t="81707" x="6934200" y="4089400"/>
          <p14:tracePt t="81712" x="6927850" y="4089400"/>
          <p14:tracePt t="81726" x="6921500" y="4089400"/>
          <p14:tracePt t="81743" x="6908800" y="4089400"/>
          <p14:tracePt t="81759" x="6896100" y="4089400"/>
          <p14:tracePt t="81776" x="6883400" y="4089400"/>
          <p14:tracePt t="81871" x="6877050" y="4089400"/>
          <p14:tracePt t="81895" x="6870700" y="4089400"/>
          <p14:tracePt t="81903" x="6864350" y="4089400"/>
          <p14:tracePt t="81962" x="6858000" y="4089400"/>
          <p14:tracePt t="81975" x="6851650" y="4089400"/>
          <p14:tracePt t="81985" x="6838950" y="4089400"/>
          <p14:tracePt t="81993" x="6832600" y="4089400"/>
          <p14:tracePt t="82009" x="6813550" y="4095750"/>
          <p14:tracePt t="82026" x="6788150" y="4095750"/>
          <p14:tracePt t="82043" x="6781800" y="4102100"/>
          <p14:tracePt t="82059" x="6775450" y="4102100"/>
          <p14:tracePt t="82291" x="6769100" y="4102100"/>
          <p14:tracePt t="82303" x="6762750" y="4102100"/>
          <p14:tracePt t="82309" x="6762750" y="4108450"/>
          <p14:tracePt t="82326" x="6756400" y="4108450"/>
          <p14:tracePt t="82342" x="6743700" y="4108450"/>
          <p14:tracePt t="82359" x="6743700" y="4114800"/>
          <p14:tracePt t="82376" x="6737350" y="4114800"/>
          <p14:tracePt t="82411" x="6731000" y="4114800"/>
          <p14:tracePt t="82475" x="6724650" y="4114800"/>
          <p14:tracePt t="82495" x="6718300" y="4114800"/>
          <p14:tracePt t="82507" x="6718300" y="4121150"/>
          <p14:tracePt t="82523" x="6718300" y="4127500"/>
          <p14:tracePt t="82531" x="6711950" y="4127500"/>
          <p14:tracePt t="82542" x="6705600" y="4133850"/>
          <p14:tracePt t="82559" x="6699250" y="4146550"/>
          <p14:tracePt t="82577" x="6686550" y="4171950"/>
          <p14:tracePt t="82593" x="6673850" y="4184650"/>
          <p14:tracePt t="82609" x="6667500" y="4197350"/>
          <p14:tracePt t="82626" x="6654800" y="4203700"/>
          <p14:tracePt t="82641" x="6654800" y="4210050"/>
          <p14:tracePt t="82703" x="6648450" y="4210050"/>
          <p14:tracePt t="82708" x="6648450" y="4222750"/>
          <p14:tracePt t="82726" x="6642100" y="4241800"/>
          <p14:tracePt t="82742" x="6629400" y="4260850"/>
          <p14:tracePt t="82759" x="6623050" y="4286250"/>
          <p14:tracePt t="82776" x="6610350" y="4311650"/>
          <p14:tracePt t="82793" x="6604000" y="4330700"/>
          <p14:tracePt t="82809" x="6604000" y="4349750"/>
          <p14:tracePt t="82826" x="6604000" y="4368800"/>
          <p14:tracePt t="82842" x="6597650" y="4394200"/>
          <p14:tracePt t="82859" x="6597650" y="4413250"/>
          <p14:tracePt t="82876" x="6597650" y="4432300"/>
          <p14:tracePt t="82893" x="6591300" y="4451350"/>
          <p14:tracePt t="82909" x="6591300" y="4457700"/>
          <p14:tracePt t="82926" x="6584950" y="4457700"/>
          <p14:tracePt t="82942" x="6584950" y="4470400"/>
          <p14:tracePt t="82959" x="6584950" y="4489450"/>
          <p14:tracePt t="82975" x="6578600" y="4514850"/>
          <p14:tracePt t="82978" x="6578600" y="4527550"/>
          <p14:tracePt t="82992" x="6578600" y="4559300"/>
          <p14:tracePt t="83009" x="6572250" y="4591050"/>
          <p14:tracePt t="83026" x="6572250" y="4622800"/>
          <p14:tracePt t="83042" x="6559550" y="4654550"/>
          <p14:tracePt t="83059" x="6559550" y="4679950"/>
          <p14:tracePt t="83075" x="6559550" y="4699000"/>
          <p14:tracePt t="83092" x="6559550" y="4718050"/>
          <p14:tracePt t="83109" x="6559550" y="4737100"/>
          <p14:tracePt t="83125" x="6559550" y="4743450"/>
          <p14:tracePt t="83142" x="6559550" y="4762500"/>
          <p14:tracePt t="83159" x="6559550" y="4768850"/>
          <p14:tracePt t="83176" x="6559550" y="4781550"/>
          <p14:tracePt t="83193" x="6559550" y="4800600"/>
          <p14:tracePt t="83209" x="6559550" y="4813300"/>
          <p14:tracePt t="83225" x="6559550" y="4832350"/>
          <p14:tracePt t="83243" x="6559550" y="4845050"/>
          <p14:tracePt t="83259" x="6559550" y="4864100"/>
          <p14:tracePt t="83276" x="6559550" y="4895850"/>
          <p14:tracePt t="83293" x="6559550" y="4908550"/>
          <p14:tracePt t="83309" x="6559550" y="4927600"/>
          <p14:tracePt t="83325" x="6559550" y="4940300"/>
          <p14:tracePt t="83342" x="6559550" y="4959350"/>
          <p14:tracePt t="83359" x="6559550" y="4965700"/>
          <p14:tracePt t="83376" x="6559550" y="4978400"/>
          <p14:tracePt t="83392" x="6559550" y="4984750"/>
          <p14:tracePt t="83409" x="6559550" y="4997450"/>
          <p14:tracePt t="83426" x="6559550" y="5003800"/>
          <p14:tracePt t="83442" x="6559550" y="5010150"/>
          <p14:tracePt t="83459" x="6559550" y="5022850"/>
          <p14:tracePt t="83476" x="6559550" y="5029200"/>
          <p14:tracePt t="83480" x="6559550" y="5035550"/>
          <p14:tracePt t="83509" x="6559550" y="5048250"/>
          <p14:tracePt t="83526" x="6559550" y="5054600"/>
          <p14:tracePt t="83705" x="6559550" y="5060950"/>
          <p14:tracePt t="83710" x="6559550" y="5067300"/>
          <p14:tracePt t="83724" x="6559550" y="5073650"/>
          <p14:tracePt t="83742" x="6565900" y="5086350"/>
          <p14:tracePt t="83759" x="6565900" y="5099050"/>
          <p14:tracePt t="83775" x="6565900" y="5111750"/>
          <p14:tracePt t="83792" x="6572250" y="5124450"/>
          <p14:tracePt t="83808" x="6578600" y="5130800"/>
          <p14:tracePt t="84331" x="6584950" y="5130800"/>
          <p14:tracePt t="84391" x="6591300" y="5130800"/>
          <p14:tracePt t="88941" x="6584950" y="5130800"/>
          <p14:tracePt t="88949" x="6572250" y="5130800"/>
          <p14:tracePt t="88957" x="6553200" y="5124450"/>
          <p14:tracePt t="88973" x="6489700" y="5105400"/>
          <p14:tracePt t="88991" x="6413500" y="5067300"/>
          <p14:tracePt t="89007" x="6343650" y="5022850"/>
          <p14:tracePt t="89023" x="6280150" y="4991100"/>
          <p14:tracePt t="89040" x="6229350" y="4959350"/>
          <p14:tracePt t="89057" x="6178550" y="4933950"/>
          <p14:tracePt t="89061" x="6165850" y="4921250"/>
          <p14:tracePt t="89073" x="6108700" y="4895850"/>
          <p14:tracePt t="89089" x="6038850" y="4851400"/>
          <p14:tracePt t="89091" x="6013450" y="4838700"/>
          <p14:tracePt t="89106" x="5930900" y="4794250"/>
          <p14:tracePt t="89123" x="5867400" y="4781550"/>
          <p14:tracePt t="89140" x="5842000" y="4768850"/>
          <p14:tracePt t="89157" x="5803900" y="4762500"/>
          <p14:tracePt t="89173" x="5765800" y="4743450"/>
          <p14:tracePt t="89190" x="5695950" y="4705350"/>
          <p14:tracePt t="89207" x="5676900" y="4686300"/>
          <p14:tracePt t="89223" x="5632450" y="4660900"/>
          <p14:tracePt t="89240" x="5607050" y="4641850"/>
          <p14:tracePt t="89257" x="5581650" y="4610100"/>
          <p14:tracePt t="89273" x="5562600" y="4559300"/>
          <p14:tracePt t="89290" x="5543550" y="4483100"/>
          <p14:tracePt t="89307" x="5505450" y="4419600"/>
          <p14:tracePt t="89324" x="5461000" y="4356100"/>
          <p14:tracePt t="89340" x="5397500" y="4267200"/>
          <p14:tracePt t="89357" x="5340350" y="4197350"/>
          <p14:tracePt t="89373" x="5302250" y="4133850"/>
          <p14:tracePt t="89390" x="5276850" y="4083050"/>
          <p14:tracePt t="89407" x="5264150" y="4057650"/>
          <p14:tracePt t="89423" x="5251450" y="4038600"/>
          <p14:tracePt t="89440" x="5238750" y="4000500"/>
          <p14:tracePt t="89457" x="5213350" y="3956050"/>
          <p14:tracePt t="89473" x="5181600" y="3905250"/>
          <p14:tracePt t="89490" x="5111750" y="3841750"/>
          <p14:tracePt t="89507" x="5048250" y="3790950"/>
          <p14:tracePt t="89523" x="4946650" y="3714750"/>
          <p14:tracePt t="89540" x="4864100" y="3657600"/>
          <p14:tracePt t="89556" x="4781550" y="3619500"/>
          <p14:tracePt t="89573" x="4730750" y="3587750"/>
          <p14:tracePt t="89579" x="4705350" y="3575050"/>
          <p14:tracePt t="89590" x="4686300" y="3556000"/>
          <p14:tracePt t="89607" x="4648200" y="3524250"/>
          <p14:tracePt t="89623" x="4603750" y="3486150"/>
          <p14:tracePt t="89640" x="4552950" y="3441700"/>
          <p14:tracePt t="89657" x="4489450" y="3429000"/>
          <p14:tracePt t="89673" x="4419600" y="3397250"/>
          <p14:tracePt t="89690" x="4311650" y="3371850"/>
          <p14:tracePt t="89707" x="4229100" y="3352800"/>
          <p14:tracePt t="89723" x="4171950" y="3333750"/>
          <p14:tracePt t="89740" x="4159250" y="3327400"/>
          <p14:tracePt t="89802" x="4152900" y="3327400"/>
          <p14:tracePt t="89809" x="4146550" y="3327400"/>
          <p14:tracePt t="89823" x="4127500" y="3321050"/>
          <p14:tracePt t="89840" x="4108450" y="3308350"/>
          <p14:tracePt t="89857" x="4076700" y="3295650"/>
          <p14:tracePt t="89873" x="4038600" y="3263900"/>
          <p14:tracePt t="89890" x="4000500" y="3232150"/>
          <p14:tracePt t="89907" x="3968750" y="3213100"/>
          <p14:tracePt t="89923" x="3956050" y="3206750"/>
          <p14:tracePt t="89940" x="3943350" y="3194050"/>
          <p14:tracePt t="89956" x="3937000" y="3187700"/>
          <p14:tracePt t="89973" x="3930650" y="3181350"/>
          <p14:tracePt t="89990" x="3930650" y="3168650"/>
          <p14:tracePt t="90007" x="3924300" y="3155950"/>
          <p14:tracePt t="90023" x="3917950" y="3149600"/>
          <p14:tracePt t="90040" x="3917950" y="3136900"/>
          <p14:tracePt t="90057" x="3917950" y="3105150"/>
          <p14:tracePt t="90061" x="3917950" y="3098800"/>
          <p14:tracePt t="90073" x="3924300" y="3079750"/>
          <p14:tracePt t="90090" x="3943350" y="3048000"/>
          <p14:tracePt t="90107" x="3962400" y="3028950"/>
          <p14:tracePt t="90123" x="3975100" y="3022600"/>
          <p14:tracePt t="90184" x="3975100" y="3016250"/>
          <p14:tracePt t="90192" x="3981450" y="3016250"/>
          <p14:tracePt t="90197" x="3981450" y="3009900"/>
          <p14:tracePt t="90205" x="3987800" y="3009900"/>
          <p14:tracePt t="90223" x="4013200" y="3003550"/>
          <p14:tracePt t="90239" x="4025900" y="3003550"/>
          <p14:tracePt t="90255" x="4044950" y="3003550"/>
          <p14:tracePt t="90272" x="4089400" y="3003550"/>
          <p14:tracePt t="90291" x="4152900" y="3003550"/>
          <p14:tracePt t="90307" x="4197350" y="3009900"/>
          <p14:tracePt t="90323" x="4210050" y="3009900"/>
          <p14:tracePt t="90340" x="4216400" y="3009900"/>
          <p14:tracePt t="90356" x="4222750" y="3009900"/>
          <p14:tracePt t="90557" x="4229100" y="3009900"/>
          <p14:tracePt t="90565" x="4235450" y="3009900"/>
          <p14:tracePt t="90573" x="4248150" y="3009900"/>
          <p14:tracePt t="90590" x="4254500" y="3009900"/>
          <p14:tracePt t="90801" x="4260850" y="3009900"/>
          <p14:tracePt t="90896" x="4260850" y="3003550"/>
          <p14:tracePt t="90916" x="4260850" y="2997200"/>
          <p14:tracePt t="91017" x="4260850" y="2990850"/>
          <p14:tracePt t="91029" x="4254500" y="2990850"/>
          <p14:tracePt t="91036" x="4248150" y="2990850"/>
          <p14:tracePt t="91042" x="4235450" y="2990850"/>
          <p14:tracePt t="91056" x="4222750" y="2984500"/>
          <p14:tracePt t="91073" x="4197350" y="2984500"/>
          <p14:tracePt t="91089" x="4184650" y="2984500"/>
          <p14:tracePt t="91106" x="4165600" y="2984500"/>
          <p14:tracePt t="91123" x="4133850" y="2984500"/>
          <p14:tracePt t="91140" x="4089400" y="2984500"/>
          <p14:tracePt t="91156" x="4019550" y="2984500"/>
          <p14:tracePt t="91173" x="3962400" y="2984500"/>
          <p14:tracePt t="91189" x="3924300" y="2984500"/>
          <p14:tracePt t="91207" x="3898900" y="2984500"/>
          <p14:tracePt t="91223" x="3873500" y="2984500"/>
          <p14:tracePt t="91239" x="3841750" y="2984500"/>
          <p14:tracePt t="91255" x="3803650" y="2984500"/>
          <p14:tracePt t="91271" x="3765550" y="2984500"/>
          <p14:tracePt t="91288" x="3740150" y="2984500"/>
          <p14:tracePt t="91307" x="3721100" y="2984500"/>
          <p14:tracePt t="91323" x="3708400" y="2984500"/>
          <p14:tracePt t="91339" x="3689350" y="2978150"/>
          <p14:tracePt t="91356" x="3676650" y="2978150"/>
          <p14:tracePt t="91373" x="3663950" y="2978150"/>
          <p14:tracePt t="91389" x="3644900" y="2971800"/>
          <p14:tracePt t="91406" x="3613150" y="2965450"/>
          <p14:tracePt t="91423" x="3556000" y="2965450"/>
          <p14:tracePt t="91439" x="3492500" y="2965450"/>
          <p14:tracePt t="91456" x="3409950" y="2965450"/>
          <p14:tracePt t="91473" x="3346450" y="2965450"/>
          <p14:tracePt t="91489" x="3314700" y="2965450"/>
          <p14:tracePt t="91507" x="3200400" y="2965450"/>
          <p14:tracePt t="91523" x="3117850" y="2965450"/>
          <p14:tracePt t="91539" x="3041650" y="2965450"/>
          <p14:tracePt t="91556" x="2984500" y="2965450"/>
          <p14:tracePt t="91573" x="2946400" y="2965450"/>
          <p14:tracePt t="91606" x="2940050" y="2965450"/>
          <p14:tracePt t="91733" x="2946400" y="2965450"/>
          <p14:tracePt t="91738" x="2959100" y="2959100"/>
          <p14:tracePt t="91743" x="2959100" y="2952750"/>
          <p14:tracePt t="91756" x="2978150" y="2933700"/>
          <p14:tracePt t="91773" x="2997200" y="2914650"/>
          <p14:tracePt t="91789" x="3009900" y="2901950"/>
          <p14:tracePt t="91807" x="3016250" y="2895600"/>
          <p14:tracePt t="91897" x="3016250" y="2889250"/>
          <p14:tracePt t="91921" x="3016250" y="2882900"/>
          <p14:tracePt t="92113" x="3022600" y="2882900"/>
          <p14:tracePt t="92118" x="3028950" y="2882900"/>
          <p14:tracePt t="92126" x="3041650" y="2882900"/>
          <p14:tracePt t="92139" x="3054350" y="2870200"/>
          <p14:tracePt t="92156" x="3067050" y="2851150"/>
          <p14:tracePt t="92172" x="3098800" y="2800350"/>
          <p14:tracePt t="92189" x="3130550" y="2762250"/>
          <p14:tracePt t="92206" x="3162300" y="2711450"/>
          <p14:tracePt t="92223" x="3187700" y="2686050"/>
          <p14:tracePt t="92239" x="3213100" y="2641600"/>
          <p14:tracePt t="92256" x="3238500" y="2597150"/>
          <p14:tracePt t="92272" x="3263900" y="2552700"/>
          <p14:tracePt t="92289" x="3289300" y="2520950"/>
          <p14:tracePt t="92307" x="3308350" y="2476500"/>
          <p14:tracePt t="92321" x="3321050" y="2457450"/>
          <p14:tracePt t="92338" x="3327400" y="2419350"/>
          <p14:tracePt t="92355" x="3333750" y="2393950"/>
          <p14:tracePt t="92371" x="3333750" y="2374900"/>
          <p14:tracePt t="92389" x="3340100" y="2355850"/>
          <p14:tracePt t="92406" x="3340100" y="2330450"/>
          <p14:tracePt t="92423" x="3352800" y="2305050"/>
          <p14:tracePt t="92439" x="3359150" y="2273300"/>
          <p14:tracePt t="92456" x="3378200" y="2228850"/>
          <p14:tracePt t="92472" x="3390900" y="2184400"/>
          <p14:tracePt t="92489" x="3397250" y="2139950"/>
          <p14:tracePt t="92507" x="3397250" y="2101850"/>
          <p14:tracePt t="92523" x="3409950" y="2082800"/>
          <p14:tracePt t="92539" x="3416300" y="2063750"/>
          <p14:tracePt t="92556" x="3416300" y="2038350"/>
          <p14:tracePt t="92572" x="3435350" y="2025650"/>
          <p14:tracePt t="92589" x="3435350" y="2012950"/>
          <p14:tracePt t="92605" x="3441700" y="2000250"/>
          <p14:tracePt t="92622" x="3448050" y="1987550"/>
          <p14:tracePt t="93444" x="3448050" y="1993900"/>
          <p14:tracePt t="93449" x="3460750" y="1993900"/>
          <p14:tracePt t="93454" x="3467100" y="2006600"/>
          <p14:tracePt t="93472" x="3492500" y="2032000"/>
          <p14:tracePt t="93489" x="3505200" y="2044700"/>
          <p14:tracePt t="93505" x="3524250" y="2063750"/>
          <p14:tracePt t="93522" x="3549650" y="2082800"/>
          <p14:tracePt t="93539" x="3581400" y="2101850"/>
          <p14:tracePt t="93555" x="3613150" y="2120900"/>
          <p14:tracePt t="93572" x="3657600" y="2152650"/>
          <p14:tracePt t="93588" x="3708400" y="2190750"/>
          <p14:tracePt t="93605" x="3784600" y="2228850"/>
          <p14:tracePt t="93622" x="3905250" y="2266950"/>
          <p14:tracePt t="93639" x="4000500" y="2298700"/>
          <p14:tracePt t="93655" x="4095750" y="2324100"/>
          <p14:tracePt t="93672" x="4184650" y="2349500"/>
          <p14:tracePt t="93688" x="4273550" y="2374900"/>
          <p14:tracePt t="93705" x="4362450" y="2400300"/>
          <p14:tracePt t="93722" x="4457700" y="2425700"/>
          <p14:tracePt t="93739" x="4533900" y="2444750"/>
          <p14:tracePt t="93755" x="4591050" y="2463800"/>
          <p14:tracePt t="93772" x="4635500" y="2470150"/>
          <p14:tracePt t="93788" x="4660900" y="2482850"/>
          <p14:tracePt t="93805" x="4699000" y="2489200"/>
          <p14:tracePt t="93822" x="4743450" y="2501900"/>
          <p14:tracePt t="93839" x="4794250" y="2508250"/>
          <p14:tracePt t="93855" x="4838700" y="2514600"/>
          <p14:tracePt t="93872" x="4870450" y="2520950"/>
          <p14:tracePt t="93888" x="4889500" y="2520950"/>
          <p14:tracePt t="93905" x="4895850" y="2527300"/>
          <p14:tracePt t="93922" x="4921250" y="2540000"/>
          <p14:tracePt t="93939" x="4953000" y="2552700"/>
          <p14:tracePt t="93955" x="4972050" y="2552700"/>
          <p14:tracePt t="93972" x="4984750" y="2552700"/>
          <p14:tracePt t="93988" x="4991100" y="2552700"/>
          <p14:tracePt t="94737" x="4997450" y="2559050"/>
          <p14:tracePt t="94745" x="5010150" y="2565400"/>
          <p14:tracePt t="94755" x="5035550" y="2578100"/>
          <p14:tracePt t="94772" x="5060950" y="2597150"/>
          <p14:tracePt t="94788" x="5099050" y="2603500"/>
          <p14:tracePt t="94805" x="5143500" y="2616200"/>
          <p14:tracePt t="94821" x="5194300" y="2628900"/>
          <p14:tracePt t="94839" x="5245100" y="2641600"/>
          <p14:tracePt t="94855" x="5295900" y="2647950"/>
          <p14:tracePt t="94872" x="5346700" y="2660650"/>
          <p14:tracePt t="94888" x="5403850" y="2673350"/>
          <p14:tracePt t="94905" x="5435600" y="2679700"/>
          <p14:tracePt t="94922" x="5461000" y="2686050"/>
          <p14:tracePt t="94939" x="5486400" y="2698750"/>
          <p14:tracePt t="94955" x="5499100" y="2698750"/>
          <p14:tracePt t="94971" x="5537200" y="2705100"/>
          <p14:tracePt t="94988" x="5588000" y="2717800"/>
          <p14:tracePt t="95005" x="5645150" y="2736850"/>
          <p14:tracePt t="95021" x="5695950" y="2743200"/>
          <p14:tracePt t="95038" x="5734050" y="2743200"/>
          <p14:tracePt t="95055" x="5765800" y="2749550"/>
          <p14:tracePt t="95071" x="5791200" y="2749550"/>
          <p14:tracePt t="95088" x="5816600" y="2762250"/>
          <p14:tracePt t="95105" x="5848350" y="2781300"/>
          <p14:tracePt t="95121" x="5873750" y="2794000"/>
          <p14:tracePt t="95138" x="5905500" y="2800350"/>
          <p14:tracePt t="95155" x="5905500" y="2806700"/>
          <p14:tracePt t="95171" x="5911850" y="2813050"/>
          <p14:tracePt t="103033" x="5905500" y="2813050"/>
          <p14:tracePt t="103041" x="5899150" y="2813050"/>
          <p14:tracePt t="103052" x="5886450" y="2813050"/>
          <p14:tracePt t="103069" x="5873750" y="2806700"/>
          <p14:tracePt t="103086" x="5867400" y="2806700"/>
          <p14:tracePt t="103101" x="5861050" y="2806700"/>
          <p14:tracePt t="103118" x="5854700" y="2806700"/>
          <p14:tracePt t="103157" x="5848350" y="2806700"/>
          <p14:tracePt t="103173" x="5842000" y="2806700"/>
          <p14:tracePt t="103181" x="5835650" y="2800350"/>
          <p14:tracePt t="103197" x="5829300" y="2800350"/>
          <p14:tracePt t="103205" x="5822950" y="2800350"/>
          <p14:tracePt t="103219" x="5810250" y="2800350"/>
          <p14:tracePt t="103235" x="5797550" y="2794000"/>
          <p14:tracePt t="103252" x="5784850" y="2787650"/>
          <p14:tracePt t="103269" x="5765800" y="2787650"/>
          <p14:tracePt t="103285" x="5740400" y="2787650"/>
          <p14:tracePt t="103303" x="5721350" y="2787650"/>
          <p14:tracePt t="103319" x="5721350" y="2781300"/>
          <p14:tracePt t="103335" x="5708650" y="2781300"/>
          <p14:tracePt t="103352" x="5689600" y="2774950"/>
          <p14:tracePt t="103369" x="5676900" y="2774950"/>
          <p14:tracePt t="103385" x="5657850" y="2768600"/>
          <p14:tracePt t="103402" x="5613400" y="2762250"/>
          <p14:tracePt t="103419" x="5581650" y="2755900"/>
          <p14:tracePt t="103435" x="5562600" y="2755900"/>
          <p14:tracePt t="103452" x="5549900" y="2749550"/>
          <p14:tracePt t="103469" x="5524500" y="2749550"/>
          <p14:tracePt t="103485" x="5505450" y="2749550"/>
          <p14:tracePt t="103502" x="5486400" y="2749550"/>
          <p14:tracePt t="103519" x="5467350" y="2749550"/>
          <p14:tracePt t="103535" x="5461000" y="2749550"/>
          <p14:tracePt t="103581" x="5454650" y="2749550"/>
          <p14:tracePt t="103587" x="5441950" y="2749550"/>
          <p14:tracePt t="103602" x="5435600" y="2743200"/>
          <p14:tracePt t="103619" x="5429250" y="2743200"/>
          <p14:tracePt t="103635" x="5416550" y="2743200"/>
          <p14:tracePt t="103652" x="5403850" y="2743200"/>
          <p14:tracePt t="103668" x="5397500" y="2743200"/>
          <p14:tracePt t="103685" x="5391150" y="2743200"/>
          <p14:tracePt t="103702" x="5372100" y="2743200"/>
          <p14:tracePt t="103719" x="5359400" y="2743200"/>
          <p14:tracePt t="103735" x="5346700" y="2743200"/>
          <p14:tracePt t="103752" x="5334000" y="2736850"/>
          <p14:tracePt t="103768" x="5327650" y="2736850"/>
          <p14:tracePt t="103785" x="5314950" y="2730500"/>
          <p14:tracePt t="103802" x="5302250" y="2724150"/>
          <p14:tracePt t="103818" x="5289550" y="2724150"/>
          <p14:tracePt t="103835" x="5289550" y="2717800"/>
          <p14:tracePt t="103841" x="5283200" y="2711450"/>
          <p14:tracePt t="103854" x="5276850" y="2711450"/>
          <p14:tracePt t="103868" x="5270500" y="2705100"/>
          <p14:tracePt t="103885" x="5264150" y="2705100"/>
          <p14:tracePt t="103902" x="5257800" y="2698750"/>
          <p14:tracePt t="103945" x="5251450" y="2698750"/>
          <p14:tracePt t="103984" x="5245100" y="2692400"/>
          <p14:tracePt t="104001" x="5238750" y="2692400"/>
          <p14:tracePt t="104021" x="5232400" y="2692400"/>
          <p14:tracePt t="104026" x="5226050" y="2692400"/>
          <p14:tracePt t="104041" x="5226050" y="2686050"/>
          <p14:tracePt t="104052" x="5219700" y="2686050"/>
          <p14:tracePt t="104068" x="5207000" y="2686050"/>
          <p14:tracePt t="104085" x="5200650" y="2673350"/>
          <p14:tracePt t="104102" x="5194300" y="2667000"/>
          <p14:tracePt t="104119" x="5187950" y="2660650"/>
          <p14:tracePt t="104135" x="5175250" y="2641600"/>
          <p14:tracePt t="104152" x="5156200" y="2641600"/>
          <p14:tracePt t="104168" x="5143500" y="2628900"/>
          <p14:tracePt t="104184" x="5137150" y="2628900"/>
          <p14:tracePt t="104201" x="5130800" y="2622550"/>
          <p14:tracePt t="104254" x="5130800" y="2616200"/>
          <p14:tracePt t="104273" x="5124450" y="2616200"/>
          <p14:tracePt t="104279" x="5118100" y="2609850"/>
          <p14:tracePt t="104302" x="5111750" y="2603500"/>
          <p14:tracePt t="104318" x="5105400" y="2597150"/>
          <p14:tracePt t="104335" x="5099050" y="2597150"/>
          <p14:tracePt t="104340" x="5099050" y="2590800"/>
          <p14:tracePt t="104352" x="5086350" y="2584450"/>
          <p14:tracePt t="104368" x="5080000" y="2578100"/>
          <p14:tracePt t="104385" x="5067300" y="2565400"/>
          <p14:tracePt t="104402" x="5041900" y="2546350"/>
          <p14:tracePt t="104418" x="5029200" y="2533650"/>
          <p14:tracePt t="104435" x="5010150" y="2508250"/>
          <p14:tracePt t="104452" x="4997450" y="2489200"/>
          <p14:tracePt t="104468" x="4984750" y="2476500"/>
          <p14:tracePt t="104485" x="4959350" y="2451100"/>
          <p14:tracePt t="104502" x="4940300" y="2419350"/>
          <p14:tracePt t="104519" x="4908550" y="2393950"/>
          <p14:tracePt t="104535" x="4895850" y="2374900"/>
          <p14:tracePt t="104552" x="4876800" y="2349500"/>
          <p14:tracePt t="104568" x="4857750" y="2336800"/>
          <p14:tracePt t="104585" x="4845050" y="2317750"/>
          <p14:tracePt t="104602" x="4819650" y="2286000"/>
          <p14:tracePt t="104619" x="4794250" y="2254250"/>
          <p14:tracePt t="104635" x="4768850" y="2203450"/>
          <p14:tracePt t="104652" x="4743450" y="2152650"/>
          <p14:tracePt t="104668" x="4718050" y="2101850"/>
          <p14:tracePt t="104685" x="4692650" y="2051050"/>
          <p14:tracePt t="104702" x="4667250" y="2000250"/>
          <p14:tracePt t="104704" x="4660900" y="1987550"/>
          <p14:tracePt t="104719" x="4635500" y="1936750"/>
          <p14:tracePt t="104735" x="4616450" y="1911350"/>
          <p14:tracePt t="104751" x="4610100" y="1879600"/>
          <p14:tracePt t="104768" x="4591050" y="1854200"/>
          <p14:tracePt t="104785" x="4578350" y="1828800"/>
          <p14:tracePt t="104801" x="4565650" y="1809750"/>
          <p14:tracePt t="104818" x="4546600" y="1790700"/>
          <p14:tracePt t="104835" x="4533900" y="1771650"/>
          <p14:tracePt t="104852" x="4514850" y="1758950"/>
          <p14:tracePt t="104858" x="4508500" y="1746250"/>
          <p14:tracePt t="104868" x="4495800" y="1733550"/>
          <p14:tracePt t="104885" x="4476750" y="1714500"/>
          <p14:tracePt t="104901" x="4445000" y="1701800"/>
          <p14:tracePt t="104904" x="4438650" y="1695450"/>
          <p14:tracePt t="104919" x="4406900" y="1689100"/>
          <p14:tracePt t="104935" x="4387850" y="1676400"/>
          <p14:tracePt t="104951" x="4368800" y="1670050"/>
          <p14:tracePt t="104968" x="4356100" y="1663700"/>
          <p14:tracePt t="104985" x="4337050" y="1657350"/>
          <p14:tracePt t="105001" x="4324350" y="1657350"/>
          <p14:tracePt t="105018" x="4305300" y="1651000"/>
          <p14:tracePt t="105035" x="4279900" y="1644650"/>
          <p14:tracePt t="105052" x="4260850" y="1638300"/>
          <p14:tracePt t="105068" x="4235450" y="1638300"/>
          <p14:tracePt t="105085" x="4203700" y="1625600"/>
          <p14:tracePt t="105101" x="4171950" y="1612900"/>
          <p14:tracePt t="105118" x="4108450" y="1600200"/>
          <p14:tracePt t="105135" x="4051300" y="1581150"/>
          <p14:tracePt t="105151" x="3962400" y="1555750"/>
          <p14:tracePt t="105168" x="3879850" y="1530350"/>
          <p14:tracePt t="105185" x="3784600" y="1511300"/>
          <p14:tracePt t="105201" x="3695700" y="1479550"/>
          <p14:tracePt t="105203" x="3670300" y="1473200"/>
          <p14:tracePt t="105219" x="3594100" y="1447800"/>
          <p14:tracePt t="105235" x="3524250" y="1428750"/>
          <p14:tracePt t="105251" x="3454400" y="1397000"/>
          <p14:tracePt t="105268" x="3371850" y="1365250"/>
          <p14:tracePt t="105285" x="3251200" y="1327150"/>
          <p14:tracePt t="105301" x="3136900" y="1289050"/>
          <p14:tracePt t="105320" x="2990850" y="1225550"/>
          <p14:tracePt t="105323" x="2965450" y="1212850"/>
          <p14:tracePt t="105335" x="2876550" y="1181100"/>
          <p14:tracePt t="105351" x="2787650" y="1136650"/>
          <p14:tracePt t="105357" x="2774950" y="1123950"/>
          <p14:tracePt t="105368" x="2717800" y="1092200"/>
          <p14:tracePt t="105385" x="2660650" y="1060450"/>
          <p14:tracePt t="105401" x="2603500" y="1035050"/>
          <p14:tracePt t="105419" x="2508250" y="977900"/>
          <p14:tracePt t="105435" x="2432050" y="927100"/>
          <p14:tracePt t="105451" x="2355850" y="882650"/>
          <p14:tracePt t="105468" x="2273300" y="819150"/>
          <p14:tracePt t="105485" x="2197100" y="768350"/>
          <p14:tracePt t="105501" x="2139950" y="717550"/>
          <p14:tracePt t="105518" x="2082800" y="660400"/>
          <p14:tracePt t="105535" x="2032000" y="609600"/>
          <p14:tracePt t="105551" x="1974850" y="565150"/>
          <p14:tracePt t="105568" x="1917700" y="508000"/>
          <p14:tracePt t="105585" x="1841500" y="450850"/>
          <p14:tracePt t="105601" x="1790700" y="400050"/>
          <p14:tracePt t="105619" x="1733550" y="330200"/>
          <p14:tracePt t="105635" x="1682750" y="266700"/>
          <p14:tracePt t="105651" x="1631950" y="184150"/>
          <p14:tracePt t="105668" x="1581150" y="120650"/>
          <p14:tracePt t="105684" x="1530350" y="63500"/>
          <p14:tracePt t="105701" x="1460500" y="0"/>
          <p14:tracePt t="105719" x="1384300" y="0"/>
          <p14:tracePt t="105735" x="1346200" y="0"/>
          <p14:tracePt t="105751" x="1289050" y="0"/>
          <p14:tracePt t="107267" x="1250950" y="11430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3489" y="195792"/>
            <a:ext cx="6465711" cy="1325563"/>
          </a:xfrm>
        </p:spPr>
        <p:txBody>
          <a:bodyPr/>
          <a:lstStyle/>
          <a:p>
            <a:r>
              <a:rPr lang="en-US" dirty="0" err="1" smtClean="0">
                <a:solidFill>
                  <a:schemeClr val="bg1"/>
                </a:solidFill>
              </a:rPr>
              <a:t>DoS</a:t>
            </a:r>
            <a:r>
              <a:rPr lang="en-US" dirty="0" smtClean="0">
                <a:solidFill>
                  <a:schemeClr val="bg1"/>
                </a:solidFill>
              </a:rPr>
              <a:t> Attack: Echo-</a:t>
            </a:r>
            <a:r>
              <a:rPr lang="en-US" dirty="0" err="1" smtClean="0">
                <a:solidFill>
                  <a:schemeClr val="bg1"/>
                </a:solidFill>
              </a:rPr>
              <a:t>CharGEN</a:t>
            </a:r>
            <a:endParaRPr lang="en-US" dirty="0">
              <a:solidFill>
                <a:schemeClr val="bg1"/>
              </a:solidFill>
            </a:endParaRPr>
          </a:p>
        </p:txBody>
      </p:sp>
      <p:pic>
        <p:nvPicPr>
          <p:cNvPr id="5" name="Content Placeholder 4" descr="fig06-20.eps"/>
          <p:cNvPicPr>
            <a:picLocks noGrp="1" noChangeAspect="1"/>
          </p:cNvPicPr>
          <p:nvPr>
            <p:ph idx="1"/>
          </p:nvPr>
        </p:nvPicPr>
        <p:blipFill rotWithShape="1">
          <a:blip r:embed="rId2">
            <a:extLst>
              <a:ext uri="{28A0092B-C50C-407E-A947-70E740481C1C}">
                <a14:useLocalDpi xmlns:a14="http://schemas.microsoft.com/office/drawing/2010/main" val="0"/>
              </a:ext>
            </a:extLst>
          </a:blip>
          <a:stretch/>
        </p:blipFill>
        <p:spPr>
          <a:xfrm>
            <a:off x="1704621" y="1682044"/>
            <a:ext cx="5996659" cy="4007556"/>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36</a:t>
            </a:fld>
            <a:endParaRPr lang="en-US">
              <a:latin typeface="Arial"/>
            </a:endParaRPr>
          </a:p>
        </p:txBody>
      </p:sp>
      <p:sp>
        <p:nvSpPr>
          <p:cNvPr id="3" name="TextBox 2"/>
          <p:cNvSpPr txBox="1"/>
          <p:nvPr/>
        </p:nvSpPr>
        <p:spPr>
          <a:xfrm>
            <a:off x="8067040" y="1526999"/>
            <a:ext cx="2956560" cy="4619854"/>
          </a:xfrm>
          <a:prstGeom prst="rect">
            <a:avLst/>
          </a:prstGeom>
          <a:noFill/>
        </p:spPr>
        <p:txBody>
          <a:bodyPr wrap="square" rtlCol="0">
            <a:spAutoFit/>
          </a:bodyPr>
          <a:lstStyle/>
          <a:p>
            <a:pPr algn="just">
              <a:lnSpc>
                <a:spcPct val="150000"/>
              </a:lnSpc>
            </a:pPr>
            <a:r>
              <a:rPr lang="en-US" b="1" dirty="0"/>
              <a:t>An attacker can trigger the Echo-</a:t>
            </a:r>
            <a:r>
              <a:rPr lang="en-US" b="1" dirty="0" err="1"/>
              <a:t>Chargen</a:t>
            </a:r>
            <a:r>
              <a:rPr lang="en-US" b="1" dirty="0"/>
              <a:t> attack by spoofing a conversation between the Echo Request/Reply service and the </a:t>
            </a:r>
            <a:r>
              <a:rPr lang="en-US" b="1" dirty="0" err="1"/>
              <a:t>Chargen</a:t>
            </a:r>
            <a:r>
              <a:rPr lang="en-US" b="1" dirty="0"/>
              <a:t> service and then redirecting the output of each service to the other, creating a rapidly expanding spiral of traffic in the network</a:t>
            </a:r>
          </a:p>
        </p:txBody>
      </p:sp>
    </p:spTree>
    <p:extLst>
      <p:ext uri="{BB962C8B-B14F-4D97-AF65-F5344CB8AC3E}">
        <p14:creationId xmlns:p14="http://schemas.microsoft.com/office/powerpoint/2010/main" val="2393017665"/>
      </p:ext>
    </p:extLst>
  </p:cSld>
  <p:clrMapOvr>
    <a:masterClrMapping/>
  </p:clrMapOvr>
  <mc:AlternateContent xmlns:mc="http://schemas.openxmlformats.org/markup-compatibility/2006" xmlns:p14="http://schemas.microsoft.com/office/powerpoint/2010/main">
    <mc:Choice Requires="p14">
      <p:transition spd="slow" p14:dur="2000" advTm="108051"/>
    </mc:Choice>
    <mc:Fallback xmlns="">
      <p:transition spd="slow" advTm="108051"/>
    </mc:Fallback>
  </mc:AlternateContent>
  <p:timing>
    <p:tnLst>
      <p:par>
        <p:cTn id="1" dur="indefinite" restart="never" nodeType="tmRoot"/>
      </p:par>
    </p:tnLst>
  </p:timing>
  <p:extLst mod="1">
    <p:ext uri="{3A86A75C-4F4B-4683-9AE1-C65F6400EC91}">
      <p14:laserTraceLst xmlns:p14="http://schemas.microsoft.com/office/powerpoint/2010/main">
        <p14:tracePtLst>
          <p14:tracePt t="35018" x="463550" y="5238750"/>
          <p14:tracePt t="35095" x="463550" y="5245100"/>
          <p14:tracePt t="35116" x="463550" y="5232400"/>
          <p14:tracePt t="35135" x="463550" y="5219700"/>
          <p14:tracePt t="35152" x="463550" y="5207000"/>
          <p14:tracePt t="35168" x="463550" y="5181600"/>
          <p14:tracePt t="35185" x="476250" y="5149850"/>
          <p14:tracePt t="35202" x="520700" y="5073650"/>
          <p14:tracePt t="35219" x="565150" y="4978400"/>
          <p14:tracePt t="35235" x="609600" y="4857750"/>
          <p14:tracePt t="35252" x="673100" y="4730750"/>
          <p14:tracePt t="35268" x="736600" y="4597400"/>
          <p14:tracePt t="35273" x="749300" y="4552950"/>
          <p14:tracePt t="35285" x="806450" y="4451350"/>
          <p14:tracePt t="35301" x="908050" y="4318000"/>
          <p14:tracePt t="35304" x="933450" y="4292600"/>
          <p14:tracePt t="35319" x="1028700" y="4191000"/>
          <p14:tracePt t="35335" x="1123950" y="4083050"/>
          <p14:tracePt t="35352" x="1225550" y="3994150"/>
          <p14:tracePt t="35368" x="1320800" y="3917950"/>
          <p14:tracePt t="35385" x="1422400" y="3848100"/>
          <p14:tracePt t="35401" x="1492250" y="3790950"/>
          <p14:tracePt t="35419" x="1536700" y="3759200"/>
          <p14:tracePt t="35435" x="1568450" y="3740150"/>
          <p14:tracePt t="35452" x="1587500" y="3727450"/>
          <p14:tracePt t="35468" x="1606550" y="3708400"/>
          <p14:tracePt t="35485" x="1631950" y="3689350"/>
          <p14:tracePt t="35502" x="1644650" y="3683000"/>
          <p14:tracePt t="35519" x="1657350" y="3676650"/>
          <p14:tracePt t="35535" x="1676400" y="3670300"/>
          <p14:tracePt t="35552" x="1701800" y="3670300"/>
          <p14:tracePt t="35568" x="1727200" y="3657600"/>
          <p14:tracePt t="35585" x="1739900" y="3657600"/>
          <p14:tracePt t="35601" x="1746250" y="3657600"/>
          <p14:tracePt t="35618" x="1758950" y="3651250"/>
          <p14:tracePt t="35635" x="1797050" y="3632200"/>
          <p14:tracePt t="35652" x="1866900" y="3619500"/>
          <p14:tracePt t="35668" x="2025650" y="3575050"/>
          <p14:tracePt t="35685" x="2165350" y="3511550"/>
          <p14:tracePt t="35701" x="2273300" y="3441700"/>
          <p14:tracePt t="35718" x="2432050" y="3333750"/>
          <p14:tracePt t="35735" x="2540000" y="3257550"/>
          <p14:tracePt t="35751" x="2641600" y="3194050"/>
          <p14:tracePt t="35768" x="2711450" y="3143250"/>
          <p14:tracePt t="35774" x="2736850" y="3117850"/>
          <p14:tracePt t="35785" x="2755900" y="3105150"/>
          <p14:tracePt t="35801" x="2781300" y="3086100"/>
          <p14:tracePt t="35818" x="2800350" y="3086100"/>
          <p14:tracePt t="35835" x="2813050" y="3079750"/>
          <p14:tracePt t="35852" x="2832100" y="3079750"/>
          <p14:tracePt t="35868" x="2851150" y="3067050"/>
          <p14:tracePt t="35885" x="2889250" y="3060700"/>
          <p14:tracePt t="35901" x="2946400" y="3041650"/>
          <p14:tracePt t="35918" x="3022600" y="3022600"/>
          <p14:tracePt t="35935" x="3117850" y="2990850"/>
          <p14:tracePt t="35951" x="3219450" y="2959100"/>
          <p14:tracePt t="35968" x="3295650" y="2927350"/>
          <p14:tracePt t="35985" x="3371850" y="2901950"/>
          <p14:tracePt t="36001" x="3435350" y="2876550"/>
          <p14:tracePt t="36019" x="3479800" y="2857500"/>
          <p14:tracePt t="36035" x="3505200" y="2851150"/>
          <p14:tracePt t="36051" x="3530600" y="2838450"/>
          <p14:tracePt t="36068" x="3536950" y="2838450"/>
          <p14:tracePt t="36085" x="3549650" y="2832100"/>
          <p14:tracePt t="36161" x="3556000" y="2832100"/>
          <p14:tracePt t="36165" x="3556000" y="2825750"/>
          <p14:tracePt t="36189" x="3562350" y="2825750"/>
          <p14:tracePt t="36194" x="3562350" y="2819400"/>
          <p14:tracePt t="36201" x="3568700" y="2813050"/>
          <p14:tracePt t="36218" x="3606800" y="2813050"/>
          <p14:tracePt t="36235" x="3657600" y="2800350"/>
          <p14:tracePt t="36251" x="3708400" y="2800350"/>
          <p14:tracePt t="36268" x="3740150" y="2800350"/>
          <p14:tracePt t="36285" x="3759200" y="2800350"/>
          <p14:tracePt t="36289" x="3765550" y="2800350"/>
          <p14:tracePt t="36301" x="3765550" y="2794000"/>
          <p14:tracePt t="37241" x="3771900" y="2794000"/>
          <p14:tracePt t="37249" x="3778250" y="2794000"/>
          <p14:tracePt t="37269" x="3784600" y="2794000"/>
          <p14:tracePt t="37277" x="3790950" y="2794000"/>
          <p14:tracePt t="37284" x="3797300" y="2794000"/>
          <p14:tracePt t="37301" x="3803650" y="2787650"/>
          <p14:tracePt t="37317" x="3810000" y="2781300"/>
          <p14:tracePt t="37397" x="3816350" y="2781300"/>
          <p14:tracePt t="37402" x="3822700" y="2781300"/>
          <p14:tracePt t="37425" x="3829050" y="2774950"/>
          <p14:tracePt t="37435" x="3835400" y="2768600"/>
          <p14:tracePt t="37451" x="3841750" y="2768600"/>
          <p14:tracePt t="37468" x="3854450" y="2768600"/>
          <p14:tracePt t="37484" x="3873500" y="2768600"/>
          <p14:tracePt t="37501" x="3879850" y="2762250"/>
          <p14:tracePt t="37517" x="3886200" y="2762250"/>
          <p14:tracePt t="37520" x="3892550" y="2762250"/>
          <p14:tracePt t="37553" x="3898900" y="2762250"/>
          <p14:tracePt t="37561" x="3905250" y="2762250"/>
          <p14:tracePt t="37569" x="3917950" y="2762250"/>
          <p14:tracePt t="37584" x="3937000" y="2762250"/>
          <p14:tracePt t="37601" x="3968750" y="2762250"/>
          <p14:tracePt t="37617" x="4000500" y="2762250"/>
          <p14:tracePt t="37635" x="4032250" y="2762250"/>
          <p14:tracePt t="37651" x="4051300" y="2762250"/>
          <p14:tracePt t="37667" x="4057650" y="2755900"/>
          <p14:tracePt t="37685" x="4064000" y="2755900"/>
          <p14:tracePt t="37805" x="4070350" y="2755900"/>
          <p14:tracePt t="37810" x="4076700" y="2749550"/>
          <p14:tracePt t="37834" x="4102100" y="2749550"/>
          <p14:tracePt t="37840" x="4108450" y="2749550"/>
          <p14:tracePt t="37851" x="4127500" y="2749550"/>
          <p14:tracePt t="37868" x="4171950" y="2743200"/>
          <p14:tracePt t="37884" x="4222750" y="2743200"/>
          <p14:tracePt t="37901" x="4254500" y="2743200"/>
          <p14:tracePt t="37917" x="4279900" y="2743200"/>
          <p14:tracePt t="37934" x="4298950" y="2743200"/>
          <p14:tracePt t="37951" x="4305300" y="2743200"/>
          <p14:tracePt t="37967" x="4311650" y="2743200"/>
          <p14:tracePt t="38073" x="4318000" y="2743200"/>
          <p14:tracePt t="38086" x="4324350" y="2736850"/>
          <p14:tracePt t="38097" x="4330700" y="2736850"/>
          <p14:tracePt t="38105" x="4337050" y="2736850"/>
          <p14:tracePt t="38117" x="4356100" y="2730500"/>
          <p14:tracePt t="38134" x="4394200" y="2717800"/>
          <p14:tracePt t="38151" x="4425950" y="2717800"/>
          <p14:tracePt t="38169" x="4445000" y="2717800"/>
          <p14:tracePt t="38184" x="4476750" y="2717800"/>
          <p14:tracePt t="38201" x="4495800" y="2711450"/>
          <p14:tracePt t="38217" x="4514850" y="2711450"/>
          <p14:tracePt t="38234" x="4527550" y="2698750"/>
          <p14:tracePt t="38251" x="4533900" y="2698750"/>
          <p14:tracePt t="38267" x="4546600" y="2698750"/>
          <p14:tracePt t="38284" x="4559300" y="2698750"/>
          <p14:tracePt t="38301" x="4572000" y="2698750"/>
          <p14:tracePt t="38317" x="4597400" y="2698750"/>
          <p14:tracePt t="38334" x="4622800" y="2698750"/>
          <p14:tracePt t="38351" x="4654550" y="2698750"/>
          <p14:tracePt t="38367" x="4686300" y="2698750"/>
          <p14:tracePt t="38384" x="4724400" y="2698750"/>
          <p14:tracePt t="38401" x="4749800" y="2698750"/>
          <p14:tracePt t="38417" x="4775200" y="2698750"/>
          <p14:tracePt t="38434" x="4794250" y="2698750"/>
          <p14:tracePt t="38454" x="4800600" y="2698750"/>
          <p14:tracePt t="38467" x="4806950" y="2698750"/>
          <p14:tracePt t="38484" x="4813300" y="2698750"/>
          <p14:tracePt t="38717" x="4819650" y="2698750"/>
          <p14:tracePt t="38722" x="4826000" y="2705100"/>
          <p14:tracePt t="38734" x="4857750" y="2711450"/>
          <p14:tracePt t="38750" x="4883150" y="2717800"/>
          <p14:tracePt t="38767" x="4914900" y="2724150"/>
          <p14:tracePt t="38784" x="4940300" y="2724150"/>
          <p14:tracePt t="38801" x="4959350" y="2730500"/>
          <p14:tracePt t="38817" x="4991100" y="2730500"/>
          <p14:tracePt t="38835" x="5048250" y="2736850"/>
          <p14:tracePt t="38851" x="5092700" y="2736850"/>
          <p14:tracePt t="38857" x="5105400" y="2736850"/>
          <p14:tracePt t="38867" x="5130800" y="2736850"/>
          <p14:tracePt t="38884" x="5162550" y="2736850"/>
          <p14:tracePt t="38900" x="5181600" y="2736850"/>
          <p14:tracePt t="38917" x="5187950" y="2736850"/>
          <p14:tracePt t="38934" x="5207000" y="2736850"/>
          <p14:tracePt t="38951" x="5219700" y="2736850"/>
          <p14:tracePt t="38967" x="5238750" y="2736850"/>
          <p14:tracePt t="38984" x="5251450" y="2736850"/>
          <p14:tracePt t="39000" x="5270500" y="2736850"/>
          <p14:tracePt t="39017" x="5283200" y="2736850"/>
          <p14:tracePt t="39034" x="5302250" y="2736850"/>
          <p14:tracePt t="39051" x="5321300" y="2736850"/>
          <p14:tracePt t="39067" x="5359400" y="2736850"/>
          <p14:tracePt t="39084" x="5384800" y="2736850"/>
          <p14:tracePt t="39100" x="5403850" y="2736850"/>
          <p14:tracePt t="39257" x="5410200" y="2736850"/>
          <p14:tracePt t="39265" x="5416550" y="2736850"/>
          <p14:tracePt t="39605" x="5422900" y="2736850"/>
          <p14:tracePt t="39610" x="5435600" y="2736850"/>
          <p14:tracePt t="39634" x="5473700" y="2736850"/>
          <p14:tracePt t="39650" x="5524500" y="2736850"/>
          <p14:tracePt t="39667" x="5568950" y="2736850"/>
          <p14:tracePt t="39684" x="5607050" y="2736850"/>
          <p14:tracePt t="39699" x="5632450" y="2736850"/>
          <p14:tracePt t="39716" x="5645150" y="2736850"/>
          <p14:tracePt t="40005" x="5651500" y="2736850"/>
          <p14:tracePt t="40011" x="5664200" y="2736850"/>
          <p14:tracePt t="40017" x="5670550" y="2736850"/>
          <p14:tracePt t="40033" x="5702300" y="2736850"/>
          <p14:tracePt t="40050" x="5753100" y="2736850"/>
          <p14:tracePt t="40067" x="5778500" y="2736850"/>
          <p14:tracePt t="40083" x="5784850" y="2736850"/>
          <p14:tracePt t="40129" x="5791200" y="2736850"/>
          <p14:tracePt t="40145" x="5797550" y="2736850"/>
          <p14:tracePt t="40153" x="5803900" y="2736850"/>
          <p14:tracePt t="40237" x="5797550" y="2736850"/>
          <p14:tracePt t="40241" x="5791200" y="2736850"/>
          <p14:tracePt t="40250" x="5778500" y="2736850"/>
          <p14:tracePt t="40267" x="5753100" y="2736850"/>
          <p14:tracePt t="40283" x="5734050" y="2736850"/>
          <p14:tracePt t="40300" x="5708650" y="2736850"/>
          <p14:tracePt t="40317" x="5689600" y="2736850"/>
          <p14:tracePt t="40333" x="5676900" y="2743200"/>
          <p14:tracePt t="40351" x="5657850" y="2743200"/>
          <p14:tracePt t="40367" x="5651500" y="2743200"/>
          <p14:tracePt t="40383" x="5645150" y="2743200"/>
          <p14:tracePt t="40402" x="5638800" y="2743200"/>
          <p14:tracePt t="40417" x="5632450" y="2743200"/>
          <p14:tracePt t="40433" x="5626100" y="2743200"/>
          <p14:tracePt t="40450" x="5613400" y="2743200"/>
          <p14:tracePt t="40493" x="5607050" y="2743200"/>
          <p14:tracePt t="40503" x="5600700" y="2743200"/>
          <p14:tracePt t="40517" x="5588000" y="2743200"/>
          <p14:tracePt t="40533" x="5575300" y="2743200"/>
          <p14:tracePt t="40550" x="5549900" y="2743200"/>
          <p14:tracePt t="40567" x="5524500" y="2743200"/>
          <p14:tracePt t="40583" x="5492750" y="2743200"/>
          <p14:tracePt t="40600" x="5448300" y="2743200"/>
          <p14:tracePt t="40617" x="5422900" y="2730500"/>
          <p14:tracePt t="40633" x="5403850" y="2724150"/>
          <p14:tracePt t="40650" x="5378450" y="2724150"/>
          <p14:tracePt t="40667" x="5353050" y="2717800"/>
          <p14:tracePt t="40683" x="5327650" y="2717800"/>
          <p14:tracePt t="40700" x="5295900" y="2705100"/>
          <p14:tracePt t="40716" x="5264150" y="2698750"/>
          <p14:tracePt t="40733" x="5238750" y="2692400"/>
          <p14:tracePt t="40749" x="5226050" y="2692400"/>
          <p14:tracePt t="40766" x="5219700" y="2692400"/>
          <p14:tracePt t="40782" x="5207000" y="2686050"/>
          <p14:tracePt t="40816" x="5187950" y="2686050"/>
          <p14:tracePt t="40953" x="5200650" y="2686050"/>
          <p14:tracePt t="40961" x="5213350" y="2686050"/>
          <p14:tracePt t="40967" x="5226050" y="2686050"/>
          <p14:tracePt t="40983" x="5245100" y="2686050"/>
          <p14:tracePt t="41000" x="5257800" y="2686050"/>
          <p14:tracePt t="41179" x="5264150" y="2686050"/>
          <p14:tracePt t="41184" x="5276850" y="2686050"/>
          <p14:tracePt t="41200" x="5302250" y="2698750"/>
          <p14:tracePt t="41217" x="5340350" y="2705100"/>
          <p14:tracePt t="41233" x="5384800" y="2711450"/>
          <p14:tracePt t="41250" x="5410200" y="2711450"/>
          <p14:tracePt t="41266" x="5429250" y="2717800"/>
          <p14:tracePt t="41283" x="5441950" y="2724150"/>
          <p14:tracePt t="41300" x="5467350" y="2724150"/>
          <p14:tracePt t="41316" x="5473700" y="2724150"/>
          <p14:tracePt t="41333" x="5492750" y="2724150"/>
          <p14:tracePt t="41349" x="5499100" y="2724150"/>
          <p14:tracePt t="41367" x="5505450" y="2724150"/>
          <p14:tracePt t="41383" x="5524500" y="2724150"/>
          <p14:tracePt t="41400" x="5562600" y="2724150"/>
          <p14:tracePt t="41405" x="5568950" y="2724150"/>
          <p14:tracePt t="41417" x="5594350" y="2724150"/>
          <p14:tracePt t="41433" x="5613400" y="2724150"/>
          <p14:tracePt t="41449" x="5626100" y="2724150"/>
          <p14:tracePt t="41483" x="5632450" y="2724150"/>
          <p14:tracePt t="41527" x="5638800" y="2724150"/>
          <p14:tracePt t="41539" x="5645150" y="2724150"/>
          <p14:tracePt t="41548" x="5651500" y="2724150"/>
          <p14:tracePt t="41567" x="5657850" y="2717800"/>
          <p14:tracePt t="41591" x="5664200" y="2717800"/>
          <p14:tracePt t="41603" x="5670550" y="2717800"/>
          <p14:tracePt t="41620" x="5676900" y="2717800"/>
          <p14:tracePt t="41687" x="5683250" y="2717800"/>
          <p14:tracePt t="41692" x="5683250" y="2711450"/>
          <p14:tracePt t="41711" x="5689600" y="2711450"/>
          <p14:tracePt t="41723" x="5695950" y="2711450"/>
          <p14:tracePt t="41733" x="5695950" y="2705100"/>
          <p14:tracePt t="41750" x="5702300" y="2698750"/>
          <p14:tracePt t="41891" x="5695950" y="2698750"/>
          <p14:tracePt t="41897" x="5683250" y="2698750"/>
          <p14:tracePt t="41939" x="5683250" y="2705100"/>
          <p14:tracePt t="41944" x="5676900" y="2705100"/>
          <p14:tracePt t="41982" x="5683250" y="2705100"/>
          <p14:tracePt t="41987" x="5689600" y="2705100"/>
          <p14:tracePt t="41999" x="5702300" y="2705100"/>
          <p14:tracePt t="42016" x="5708650" y="2705100"/>
          <p14:tracePt t="42098" x="5702300" y="2705100"/>
          <p14:tracePt t="42127" x="5695950" y="2705100"/>
          <p14:tracePt t="42159" x="5695950" y="2711450"/>
          <p14:tracePt t="42164" x="5695950" y="2717800"/>
          <p14:tracePt t="42171" x="5695950" y="2724150"/>
          <p14:tracePt t="42183" x="5715000" y="2724150"/>
          <p14:tracePt t="42200" x="5746750" y="2730500"/>
          <p14:tracePt t="43171" x="5746750" y="2736850"/>
          <p14:tracePt t="43239" x="5746750" y="2743200"/>
          <p14:tracePt t="43246" x="5753100" y="2743200"/>
          <p14:tracePt t="43335" x="5753100" y="2749550"/>
          <p14:tracePt t="43341" x="5765800" y="2749550"/>
          <p14:tracePt t="43366" x="5772150" y="2749550"/>
          <p14:tracePt t="43382" x="5778500" y="2749550"/>
          <p14:tracePt t="43399" x="5791200" y="2749550"/>
          <p14:tracePt t="43559" x="5797550" y="2749550"/>
          <p14:tracePt t="43571" x="5803900" y="2749550"/>
          <p14:tracePt t="43576" x="5810250" y="2749550"/>
          <p14:tracePt t="43587" x="5816600" y="2749550"/>
          <p14:tracePt t="43599" x="5829300" y="2749550"/>
          <p14:tracePt t="43615" x="5835650" y="2749550"/>
          <p14:tracePt t="43751" x="5842000" y="2749550"/>
          <p14:tracePt t="43887" x="5854700" y="2749550"/>
          <p14:tracePt t="43892" x="5867400" y="2749550"/>
          <p14:tracePt t="43899" x="5873750" y="2749550"/>
          <p14:tracePt t="43915" x="5905500" y="2749550"/>
          <p14:tracePt t="43932" x="5943600" y="2755900"/>
          <p14:tracePt t="43949" x="5969000" y="2755900"/>
          <p14:tracePt t="43965" x="5981700" y="2755900"/>
          <p14:tracePt t="43983" x="5988050" y="2755900"/>
          <p14:tracePt t="43998" x="6000750" y="2755900"/>
          <p14:tracePt t="44014" x="6007100" y="2755900"/>
          <p14:tracePt t="44031" x="6026150" y="2755900"/>
          <p14:tracePt t="44048" x="6057900" y="2768600"/>
          <p14:tracePt t="44065" x="6089650" y="2768600"/>
          <p14:tracePt t="44081" x="6134100" y="2774950"/>
          <p14:tracePt t="44098" x="6184900" y="2787650"/>
          <p14:tracePt t="44115" x="6261100" y="2800350"/>
          <p14:tracePt t="44132" x="6318250" y="2806700"/>
          <p14:tracePt t="44149" x="6324600" y="2806700"/>
          <p14:tracePt t="44171" x="6330950" y="2806700"/>
          <p14:tracePt t="44311" x="6337300" y="2806700"/>
          <p14:tracePt t="44315" x="6337300" y="2813050"/>
          <p14:tracePt t="44333" x="6337300" y="2838450"/>
          <p14:tracePt t="44349" x="6330950" y="2857500"/>
          <p14:tracePt t="44365" x="6318250" y="2882900"/>
          <p14:tracePt t="44382" x="6318250" y="2901950"/>
          <p14:tracePt t="44398" x="6299200" y="2940050"/>
          <p14:tracePt t="44415" x="6286500" y="2959100"/>
          <p14:tracePt t="44432" x="6261100" y="3003550"/>
          <p14:tracePt t="44449" x="6248400" y="3041650"/>
          <p14:tracePt t="44465" x="6229350" y="3086100"/>
          <p14:tracePt t="44482" x="6210300" y="3111500"/>
          <p14:tracePt t="44498" x="6197600" y="3136900"/>
          <p14:tracePt t="44516" x="6178550" y="3168650"/>
          <p14:tracePt t="44532" x="6153150" y="3200400"/>
          <p14:tracePt t="44549" x="6127750" y="3232150"/>
          <p14:tracePt t="44565" x="6102350" y="3257550"/>
          <p14:tracePt t="44582" x="6070600" y="3289300"/>
          <p14:tracePt t="44598" x="6026150" y="3327400"/>
          <p14:tracePt t="44615" x="5981700" y="3346450"/>
          <p14:tracePt t="44632" x="5930900" y="3365500"/>
          <p14:tracePt t="44649" x="5892800" y="3384550"/>
          <p14:tracePt t="44665" x="5835650" y="3403600"/>
          <p14:tracePt t="44682" x="5734050" y="3448050"/>
          <p14:tracePt t="44698" x="5638800" y="3479800"/>
          <p14:tracePt t="44715" x="5543550" y="3524250"/>
          <p14:tracePt t="44732" x="5416550" y="3575050"/>
          <p14:tracePt t="44749" x="5321300" y="3600450"/>
          <p14:tracePt t="44765" x="5226050" y="3638550"/>
          <p14:tracePt t="44782" x="5149850" y="3657600"/>
          <p14:tracePt t="44799" x="5092700" y="3676650"/>
          <p14:tracePt t="44815" x="5067300" y="3683000"/>
          <p14:tracePt t="44832" x="5041900" y="3683000"/>
          <p14:tracePt t="44849" x="4997450" y="3683000"/>
          <p14:tracePt t="44865" x="4908550" y="3683000"/>
          <p14:tracePt t="44882" x="4781550" y="3683000"/>
          <p14:tracePt t="44898" x="4692650" y="3683000"/>
          <p14:tracePt t="44915" x="4616450" y="3683000"/>
          <p14:tracePt t="44932" x="4521200" y="3683000"/>
          <p14:tracePt t="44949" x="4438650" y="3683000"/>
          <p14:tracePt t="44965" x="4368800" y="3683000"/>
          <p14:tracePt t="44971" x="4349750" y="3683000"/>
          <p14:tracePt t="44982" x="4305300" y="3683000"/>
          <p14:tracePt t="44998" x="4248150" y="3683000"/>
          <p14:tracePt t="45015" x="4210050" y="3683000"/>
          <p14:tracePt t="45033" x="4159250" y="3683000"/>
          <p14:tracePt t="45049" x="4114800" y="3683000"/>
          <p14:tracePt t="45064" x="4076700" y="3683000"/>
          <p14:tracePt t="45081" x="4044950" y="3683000"/>
          <p14:tracePt t="45097" x="3994150" y="3676650"/>
          <p14:tracePt t="45114" x="3937000" y="3670300"/>
          <p14:tracePt t="45131" x="3898900" y="3670300"/>
          <p14:tracePt t="45147" x="3873500" y="3663950"/>
          <p14:tracePt t="45164" x="3867150" y="3663950"/>
          <p14:tracePt t="45187" x="3860800" y="3663950"/>
          <p14:tracePt t="45286" x="3854450" y="3663950"/>
          <p14:tracePt t="45295" x="3854450" y="3657600"/>
          <p14:tracePt t="45303" x="3848100" y="3657600"/>
          <p14:tracePt t="45316" x="3841750" y="3657600"/>
          <p14:tracePt t="45332" x="3841750" y="3651250"/>
          <p14:tracePt t="45349" x="3835400" y="3644900"/>
          <p14:tracePt t="45365" x="3822700" y="3632200"/>
          <p14:tracePt t="45415" x="3822700" y="3625850"/>
          <p14:tracePt t="45423" x="3822700" y="3619500"/>
          <p14:tracePt t="45431" x="3822700" y="3613150"/>
          <p14:tracePt t="45455" x="3822700" y="3606800"/>
          <p14:tracePt t="45465" x="3822700" y="3600450"/>
          <p14:tracePt t="45482" x="3822700" y="3594100"/>
          <p14:tracePt t="45498" x="3822700" y="3587750"/>
          <p14:tracePt t="45515" x="3822700" y="3581400"/>
          <p14:tracePt t="45695" x="3822700" y="3575050"/>
          <p14:tracePt t="45703" x="3822700" y="3568700"/>
          <p14:tracePt t="45735" x="3822700" y="3562350"/>
          <p14:tracePt t="46015" x="3822700" y="3556000"/>
          <p14:tracePt t="46035" x="3822700" y="3549650"/>
          <p14:tracePt t="46051" x="3829050" y="3543300"/>
          <p14:tracePt t="46056" x="3835400" y="3543300"/>
          <p14:tracePt t="46065" x="3854450" y="3543300"/>
          <p14:tracePt t="46081" x="3879850" y="3536950"/>
          <p14:tracePt t="46098" x="3930650" y="3530600"/>
          <p14:tracePt t="46115" x="3987800" y="3524250"/>
          <p14:tracePt t="46131" x="4044950" y="3517900"/>
          <p14:tracePt t="46148" x="4102100" y="3505200"/>
          <p14:tracePt t="46165" x="4127500" y="3498850"/>
          <p14:tracePt t="46181" x="4146550" y="3498850"/>
          <p14:tracePt t="46198" x="4159250" y="3498850"/>
          <p14:tracePt t="46215" x="4165600" y="3498850"/>
          <p14:tracePt t="46231" x="4184650" y="3498850"/>
          <p14:tracePt t="46248" x="4203700" y="3498850"/>
          <p14:tracePt t="46265" x="4210050" y="3492500"/>
          <p14:tracePt t="46298" x="4229100" y="3492500"/>
          <p14:tracePt t="46331" x="4241800" y="3486150"/>
          <p14:tracePt t="46348" x="4248150" y="3486150"/>
          <p14:tracePt t="46365" x="4260850" y="3486150"/>
          <p14:tracePt t="46381" x="4279900" y="3486150"/>
          <p14:tracePt t="46398" x="4305300" y="3486150"/>
          <p14:tracePt t="46415" x="4330700" y="3486150"/>
          <p14:tracePt t="46433" x="4368800" y="3486150"/>
          <p14:tracePt t="46449" x="4413250" y="3486150"/>
          <p14:tracePt t="46465" x="4451350" y="3486150"/>
          <p14:tracePt t="46481" x="4470400" y="3486150"/>
          <p14:tracePt t="46487" x="4476750" y="3486150"/>
          <p14:tracePt t="46498" x="4483100" y="3486150"/>
          <p14:tracePt t="46514" x="4495800" y="3486150"/>
          <p14:tracePt t="46531" x="4533900" y="3486150"/>
          <p14:tracePt t="46548" x="4591050" y="3486150"/>
          <p14:tracePt t="46565" x="4635500" y="3486150"/>
          <p14:tracePt t="46581" x="4686300" y="3486150"/>
          <p14:tracePt t="46598" x="4718050" y="3479800"/>
          <p14:tracePt t="46614" x="4724400" y="3473450"/>
          <p14:tracePt t="46631" x="4730750" y="3473450"/>
          <p14:tracePt t="46648" x="4743450" y="3467100"/>
          <p14:tracePt t="46664" x="4749800" y="3467100"/>
          <p14:tracePt t="46681" x="4762500" y="3467100"/>
          <p14:tracePt t="46698" x="4775200" y="3460750"/>
          <p14:tracePt t="46714" x="4794250" y="3454400"/>
          <p14:tracePt t="46731" x="4806950" y="3448050"/>
          <p14:tracePt t="46748" x="4838700" y="3448050"/>
          <p14:tracePt t="46765" x="4864100" y="3441700"/>
          <p14:tracePt t="46781" x="4921250" y="3435350"/>
          <p14:tracePt t="46798" x="4972050" y="3422650"/>
          <p14:tracePt t="46814" x="5022850" y="3422650"/>
          <p14:tracePt t="46831" x="5067300" y="3422650"/>
          <p14:tracePt t="46849" x="5105400" y="3416300"/>
          <p14:tracePt t="46865" x="5118100" y="3416300"/>
          <p14:tracePt t="47079" x="5124450" y="3416300"/>
          <p14:tracePt t="47085" x="5130800" y="3416300"/>
          <p14:tracePt t="47097" x="5143500" y="3416300"/>
          <p14:tracePt t="47114" x="5156200" y="3416300"/>
          <p14:tracePt t="47131" x="5162550" y="3409950"/>
          <p14:tracePt t="47148" x="5175250" y="3409950"/>
          <p14:tracePt t="47164" x="5181600" y="3409950"/>
          <p14:tracePt t="47181" x="5194300" y="3409950"/>
          <p14:tracePt t="47198" x="5207000" y="3409950"/>
          <p14:tracePt t="47214" x="5219700" y="3409950"/>
          <p14:tracePt t="47231" x="5232400" y="3409950"/>
          <p14:tracePt t="47247" x="5238750" y="3409950"/>
          <p14:tracePt t="47283" x="5245100" y="3409950"/>
          <p14:tracePt t="47297" x="5257800" y="3409950"/>
          <p14:tracePt t="47314" x="5302250" y="3409950"/>
          <p14:tracePt t="47331" x="5353050" y="3409950"/>
          <p14:tracePt t="47347" x="5384800" y="3409950"/>
          <p14:tracePt t="47364" x="5403850" y="3409950"/>
          <p14:tracePt t="47398" x="5416550" y="3409950"/>
          <p14:tracePt t="47475" x="5422900" y="3409950"/>
          <p14:tracePt t="47483" x="5429250" y="3409950"/>
          <p14:tracePt t="47489" x="5435600" y="3409950"/>
          <p14:tracePt t="47498" x="5448300" y="3409950"/>
          <p14:tracePt t="47514" x="5467350" y="3409950"/>
          <p14:tracePt t="47531" x="5473700" y="3409950"/>
          <p14:tracePt t="47548" x="5486400" y="3416300"/>
          <p14:tracePt t="47565" x="5499100" y="3416300"/>
          <p14:tracePt t="47581" x="5511800" y="3416300"/>
          <p14:tracePt t="47762" x="5518150" y="3416300"/>
          <p14:tracePt t="47768" x="5530850" y="3422650"/>
          <p14:tracePt t="47797" x="5543550" y="3422650"/>
          <p14:tracePt t="47814" x="5556250" y="3429000"/>
          <p14:tracePt t="47831" x="5562600" y="3429000"/>
          <p14:tracePt t="47847" x="5575300" y="3429000"/>
          <p14:tracePt t="47864" x="5581650" y="3429000"/>
          <p14:tracePt t="47881" x="5588000" y="3429000"/>
          <p14:tracePt t="48139" x="5594350" y="3429000"/>
          <p14:tracePt t="48158" x="5600700" y="3429000"/>
          <p14:tracePt t="48789" x="5600700" y="3435350"/>
          <p14:tracePt t="48801" x="5600700" y="3441700"/>
          <p14:tracePt t="48807" x="5607050" y="3441700"/>
          <p14:tracePt t="48821" x="5607050" y="3448050"/>
          <p14:tracePt t="48830" x="5613400" y="3448050"/>
          <p14:tracePt t="48847" x="5613400" y="3454400"/>
          <p14:tracePt t="48864" x="5626100" y="3460750"/>
          <p14:tracePt t="48880" x="5638800" y="3460750"/>
          <p14:tracePt t="48897" x="5651500" y="3467100"/>
          <p14:tracePt t="48914" x="5657850" y="3467100"/>
          <p14:tracePt t="49081" x="5664200" y="3467100"/>
          <p14:tracePt t="49107" x="5670550" y="3467100"/>
          <p14:tracePt t="50001" x="5664200" y="3467100"/>
          <p14:tracePt t="50017" x="5657850" y="3467100"/>
          <p14:tracePt t="50025" x="5651500" y="3467100"/>
          <p14:tracePt t="50030" x="5645150" y="3473450"/>
          <p14:tracePt t="50047" x="5626100" y="3473450"/>
          <p14:tracePt t="50063" x="5594350" y="3479800"/>
          <p14:tracePt t="50068" x="5588000" y="3479800"/>
          <p14:tracePt t="50080" x="5556250" y="3492500"/>
          <p14:tracePt t="50097" x="5492750" y="3505200"/>
          <p14:tracePt t="50113" x="5429250" y="3505200"/>
          <p14:tracePt t="50130" x="5359400" y="3505200"/>
          <p14:tracePt t="50147" x="5314950" y="3505200"/>
          <p14:tracePt t="50164" x="5264150" y="3505200"/>
          <p14:tracePt t="50180" x="5232400" y="3505200"/>
          <p14:tracePt t="50197" x="5200650" y="3505200"/>
          <p14:tracePt t="50213" x="5181600" y="3505200"/>
          <p14:tracePt t="50230" x="5168900" y="3505200"/>
          <p14:tracePt t="50247" x="5137150" y="3505200"/>
          <p14:tracePt t="50263" x="5111750" y="3505200"/>
          <p14:tracePt t="50280" x="5080000" y="3505200"/>
          <p14:tracePt t="50297" x="5060950" y="3505200"/>
          <p14:tracePt t="50313" x="5054600" y="3505200"/>
          <p14:tracePt t="50330" x="5041900" y="3505200"/>
          <p14:tracePt t="50347" x="5035550" y="3505200"/>
          <p14:tracePt t="50366" x="5029200" y="3505200"/>
          <p14:tracePt t="50382" x="5022850" y="3505200"/>
          <p14:tracePt t="50397" x="5010150" y="3505200"/>
          <p14:tracePt t="50413" x="4984750" y="3505200"/>
          <p14:tracePt t="50431" x="4940300" y="3505200"/>
          <p14:tracePt t="50447" x="4902200" y="3511550"/>
          <p14:tracePt t="50463" x="4870450" y="3517900"/>
          <p14:tracePt t="50480" x="4838700" y="3524250"/>
          <p14:tracePt t="50497" x="4806950" y="3530600"/>
          <p14:tracePt t="50513" x="4781550" y="3536950"/>
          <p14:tracePt t="50530" x="4762500" y="3536950"/>
          <p14:tracePt t="50546" x="4749800" y="3536950"/>
          <p14:tracePt t="51681" x="4743450" y="3536950"/>
          <p14:tracePt t="51689" x="4737100" y="3536950"/>
          <p14:tracePt t="51696" x="4724400" y="3536950"/>
          <p14:tracePt t="51713" x="4673600" y="3536950"/>
          <p14:tracePt t="51730" x="4616450" y="3543300"/>
          <p14:tracePt t="51747" x="4514850" y="3549650"/>
          <p14:tracePt t="51763" x="4381500" y="3562350"/>
          <p14:tracePt t="51779" x="4273550" y="3575050"/>
          <p14:tracePt t="51796" x="4197350" y="3575050"/>
          <p14:tracePt t="51813" x="4165600" y="3581400"/>
          <p14:tracePt t="51829" x="4133850" y="3581400"/>
          <p14:tracePt t="51846" x="4064000" y="3594100"/>
          <p14:tracePt t="51863" x="3987800" y="3600450"/>
          <p14:tracePt t="51879" x="3898900" y="3613150"/>
          <p14:tracePt t="51896" x="3822700" y="3625850"/>
          <p14:tracePt t="51913" x="3752850" y="3638550"/>
          <p14:tracePt t="51929" x="3689350" y="3657600"/>
          <p14:tracePt t="51947" x="3619500" y="3670300"/>
          <p14:tracePt t="51963" x="3575050" y="3695700"/>
          <p14:tracePt t="51979" x="3536950" y="3714750"/>
          <p14:tracePt t="51996" x="3479800" y="3752850"/>
          <p14:tracePt t="52013" x="3441700" y="3797300"/>
          <p14:tracePt t="52029" x="3422650" y="3860800"/>
          <p14:tracePt t="52047" x="3403600" y="3962400"/>
          <p14:tracePt t="52063" x="3403600" y="4032250"/>
          <p14:tracePt t="52079" x="3397250" y="4083050"/>
          <p14:tracePt t="52085" x="3397250" y="4089400"/>
          <p14:tracePt t="52096" x="3390900" y="4121150"/>
          <p14:tracePt t="52113" x="3384550" y="4159250"/>
          <p14:tracePt t="52129" x="3378200" y="4197350"/>
          <p14:tracePt t="52146" x="3378200" y="4254500"/>
          <p14:tracePt t="52163" x="3378200" y="4305300"/>
          <p14:tracePt t="52179" x="3397250" y="4330700"/>
          <p14:tracePt t="52196" x="3422650" y="4343400"/>
          <p14:tracePt t="52213" x="3473450" y="4343400"/>
          <p14:tracePt t="52229" x="3536950" y="4343400"/>
          <p14:tracePt t="52246" x="3651250" y="4343400"/>
          <p14:tracePt t="52263" x="3740150" y="4343400"/>
          <p14:tracePt t="52280" x="3829050" y="4330700"/>
          <p14:tracePt t="52296" x="3937000" y="4318000"/>
          <p14:tracePt t="52313" x="4032250" y="4298950"/>
          <p14:tracePt t="52329" x="4102100" y="4279900"/>
          <p14:tracePt t="52347" x="4152900" y="4267200"/>
          <p14:tracePt t="52363" x="4171950" y="4254500"/>
          <p14:tracePt t="52379" x="4184650" y="4248150"/>
          <p14:tracePt t="52396" x="4197350" y="4241800"/>
          <p14:tracePt t="52413" x="4216400" y="4235450"/>
          <p14:tracePt t="52429" x="4229100" y="4235450"/>
          <p14:tracePt t="52446" x="4248150" y="4222750"/>
          <p14:tracePt t="52463" x="4267200" y="4216400"/>
          <p14:tracePt t="52479" x="4273550" y="4216400"/>
          <p14:tracePt t="53085" x="4273550" y="4210050"/>
          <p14:tracePt t="54173" x="4279900" y="4210050"/>
          <p14:tracePt t="54178" x="4292600" y="4210050"/>
          <p14:tracePt t="54195" x="4337050" y="4210050"/>
          <p14:tracePt t="54212" x="4413250" y="4210050"/>
          <p14:tracePt t="54228" x="4489450" y="4210050"/>
          <p14:tracePt t="54245" x="4635500" y="4210050"/>
          <p14:tracePt t="54262" x="4737100" y="4210050"/>
          <p14:tracePt t="54279" x="4806950" y="4210050"/>
          <p14:tracePt t="54295" x="4864100" y="4197350"/>
          <p14:tracePt t="54312" x="4889500" y="4197350"/>
          <p14:tracePt t="54328" x="4927600" y="4191000"/>
          <p14:tracePt t="54345" x="4959350" y="4178300"/>
          <p14:tracePt t="54362" x="4991100" y="4165600"/>
          <p14:tracePt t="54379" x="5003800" y="4159250"/>
          <p14:tracePt t="54395" x="5022850" y="4146550"/>
          <p14:tracePt t="54412" x="5029200" y="4146550"/>
          <p14:tracePt t="54429" x="5035550" y="4146550"/>
          <p14:tracePt t="54445" x="5035550" y="4140200"/>
          <p14:tracePt t="54489" x="5041900" y="4140200"/>
          <p14:tracePt t="54497" x="5048250" y="4140200"/>
          <p14:tracePt t="54503" x="5054600" y="4140200"/>
          <p14:tracePt t="54512" x="5073650" y="4140200"/>
          <p14:tracePt t="54528" x="5118100" y="4152900"/>
          <p14:tracePt t="54545" x="5194300" y="4171950"/>
          <p14:tracePt t="54563" x="5372100" y="4191000"/>
          <p14:tracePt t="54579" x="5473700" y="4191000"/>
          <p14:tracePt t="54595" x="5581650" y="4191000"/>
          <p14:tracePt t="54612" x="5676900" y="4197350"/>
          <p14:tracePt t="54628" x="5753100" y="4210050"/>
          <p14:tracePt t="54633" x="5765800" y="4210050"/>
          <p14:tracePt t="54645" x="5797550" y="4210050"/>
          <p14:tracePt t="54662" x="5816600" y="4216400"/>
          <p14:tracePt t="54678" x="5822950" y="4216400"/>
          <p14:tracePt t="54772" x="5822950" y="4222750"/>
          <p14:tracePt t="54781" x="5829300" y="4222750"/>
          <p14:tracePt t="54800" x="5835650" y="4222750"/>
          <p14:tracePt t="54808" x="5842000" y="4222750"/>
          <p14:tracePt t="54813" x="5854700" y="4222750"/>
          <p14:tracePt t="54827" x="5880100" y="4235450"/>
          <p14:tracePt t="54844" x="5930900" y="4235450"/>
          <p14:tracePt t="54861" x="5975350" y="4235450"/>
          <p14:tracePt t="54879" x="6019800" y="4235450"/>
          <p14:tracePt t="54895" x="6038850" y="4235450"/>
          <p14:tracePt t="54912" x="6045200" y="4235450"/>
          <p14:tracePt t="54928" x="6051550" y="4235450"/>
          <p14:tracePt t="55021" x="6051550" y="4229100"/>
          <p14:tracePt t="55045" x="6051550" y="4222750"/>
          <p14:tracePt t="55051" x="6057900" y="4216400"/>
          <p14:tracePt t="55062" x="6064250" y="4210050"/>
          <p14:tracePt t="55078" x="6064250" y="4197350"/>
          <p14:tracePt t="55095" x="6064250" y="4184650"/>
          <p14:tracePt t="55112" x="6064250" y="4178300"/>
          <p14:tracePt t="55128" x="6064250" y="4165600"/>
          <p14:tracePt t="55145" x="6070600" y="4165600"/>
          <p14:tracePt t="56155" x="6070600" y="4171950"/>
          <p14:tracePt t="56165" x="6070600" y="4191000"/>
          <p14:tracePt t="56178" x="6070600" y="4210050"/>
          <p14:tracePt t="56195" x="6051550" y="4248150"/>
          <p14:tracePt t="56211" x="6045200" y="4286250"/>
          <p14:tracePt t="56229" x="6045200" y="4337050"/>
          <p14:tracePt t="56245" x="6045200" y="4375150"/>
          <p14:tracePt t="56261" x="6057900" y="4406900"/>
          <p14:tracePt t="56278" x="6064250" y="4438650"/>
          <p14:tracePt t="56295" x="6064250" y="4489450"/>
          <p14:tracePt t="56311" x="6064250" y="4546600"/>
          <p14:tracePt t="56328" x="6064250" y="4648200"/>
          <p14:tracePt t="56345" x="6070600" y="4730750"/>
          <p14:tracePt t="56362" x="6070600" y="4800600"/>
          <p14:tracePt t="56378" x="6051550" y="4851400"/>
          <p14:tracePt t="56394" x="6019800" y="4902200"/>
          <p14:tracePt t="56411" x="5956300" y="4965700"/>
          <p14:tracePt t="56428" x="5842000" y="5054600"/>
          <p14:tracePt t="56445" x="5670550" y="5130800"/>
          <p14:tracePt t="56461" x="5562600" y="5168900"/>
          <p14:tracePt t="56478" x="5454650" y="5187950"/>
          <p14:tracePt t="56494" x="5353050" y="5187950"/>
          <p14:tracePt t="56511" x="5264150" y="5187950"/>
          <p14:tracePt t="56528" x="5137150" y="5187950"/>
          <p14:tracePt t="56545" x="5010150" y="5156200"/>
          <p14:tracePt t="56561" x="4902200" y="5124450"/>
          <p14:tracePt t="56578" x="4832350" y="5105400"/>
          <p14:tracePt t="56594" x="4768850" y="5080000"/>
          <p14:tracePt t="56611" x="4699000" y="5067300"/>
          <p14:tracePt t="56628" x="4603750" y="5054600"/>
          <p14:tracePt t="56645" x="4546600" y="5048250"/>
          <p14:tracePt t="56661" x="4483100" y="5048250"/>
          <p14:tracePt t="56678" x="4438650" y="5048250"/>
          <p14:tracePt t="56683" x="4425950" y="5048250"/>
          <p14:tracePt t="56694" x="4413250" y="5048250"/>
          <p14:tracePt t="56711" x="4400550" y="5048250"/>
          <p14:tracePt t="56729" x="4381500" y="5048250"/>
          <p14:tracePt t="56745" x="4368800" y="5048250"/>
          <p14:tracePt t="56761" x="4362450" y="5048250"/>
          <p14:tracePt t="56778" x="4349750" y="5048250"/>
          <p14:tracePt t="56794" x="4337050" y="5048250"/>
          <p14:tracePt t="56811" x="4337050" y="5041900"/>
          <p14:tracePt t="56828" x="4330700" y="5035550"/>
          <p14:tracePt t="56844" x="4324350" y="5035550"/>
          <p14:tracePt t="56945" x="4324350" y="5029200"/>
          <p14:tracePt t="56987" x="4324350" y="5022850"/>
          <p14:tracePt t="56995" x="4318000" y="5022850"/>
          <p14:tracePt t="57003" x="4318000" y="5016500"/>
          <p14:tracePt t="57015" x="4318000" y="5010150"/>
          <p14:tracePt t="57046" x="4318000" y="5003800"/>
          <p14:tracePt t="57051" x="4311650" y="5003800"/>
          <p14:tracePt t="57060" x="4305300" y="4991100"/>
          <p14:tracePt t="57363" x="4305300" y="4984750"/>
          <p14:tracePt t="57371" x="4305300" y="4978400"/>
          <p14:tracePt t="57380" x="4318000" y="4972050"/>
          <p14:tracePt t="57394" x="4337050" y="4959350"/>
          <p14:tracePt t="57411" x="4381500" y="4953000"/>
          <p14:tracePt t="57428" x="4413250" y="4940300"/>
          <p14:tracePt t="57445" x="4445000" y="4933950"/>
          <p14:tracePt t="57461" x="4470400" y="4933950"/>
          <p14:tracePt t="57478" x="4514850" y="4933950"/>
          <p14:tracePt t="57494" x="4559300" y="4933950"/>
          <p14:tracePt t="57511" x="4603750" y="4933950"/>
          <p14:tracePt t="57528" x="4641850" y="4933950"/>
          <p14:tracePt t="57545" x="4667250" y="4933950"/>
          <p14:tracePt t="57561" x="4686300" y="4933950"/>
          <p14:tracePt t="57578" x="4711700" y="4933950"/>
          <p14:tracePt t="57594" x="4730750" y="4933950"/>
          <p14:tracePt t="57627" x="4743450" y="4933950"/>
          <p14:tracePt t="57644" x="4756150" y="4933950"/>
          <p14:tracePt t="57661" x="4756150" y="4927600"/>
          <p14:tracePt t="57851" x="4762500" y="4927600"/>
          <p14:tracePt t="57857" x="4762500" y="4921250"/>
          <p14:tracePt t="58547" x="4768850" y="4921250"/>
          <p14:tracePt t="58552" x="4775200" y="4921250"/>
          <p14:tracePt t="58564" x="4781550" y="4921250"/>
          <p14:tracePt t="58577" x="4794250" y="4921250"/>
          <p14:tracePt t="58594" x="4826000" y="4921250"/>
          <p14:tracePt t="58610" x="4851400" y="4921250"/>
          <p14:tracePt t="58627" x="4914900" y="4921250"/>
          <p14:tracePt t="58644" x="4978400" y="4921250"/>
          <p14:tracePt t="58661" x="5010150" y="4921250"/>
          <p14:tracePt t="58677" x="5022850" y="4921250"/>
          <p14:tracePt t="58694" x="5029200" y="4921250"/>
          <p14:tracePt t="59027" x="5035550" y="4921250"/>
          <p14:tracePt t="59070" x="5041900" y="4921250"/>
          <p14:tracePt t="59079" x="5035550" y="4921250"/>
          <p14:tracePt t="59084" x="5010150" y="4927600"/>
          <p14:tracePt t="59094" x="4959350" y="4946650"/>
          <p14:tracePt t="59110" x="4838700" y="4972050"/>
          <p14:tracePt t="59127" x="4718050" y="5010150"/>
          <p14:tracePt t="59143" x="4591050" y="5048250"/>
          <p14:tracePt t="59159" x="4483100" y="5080000"/>
          <p14:tracePt t="59176" x="4387850" y="5111750"/>
          <p14:tracePt t="59193" x="4324350" y="5137150"/>
          <p14:tracePt t="59209" x="4260850" y="5181600"/>
          <p14:tracePt t="59226" x="4197350" y="5213350"/>
          <p14:tracePt t="59231" x="4184650" y="5226050"/>
          <p14:tracePt t="59243" x="4127500" y="5257800"/>
          <p14:tracePt t="59259" x="4051300" y="5295900"/>
          <p14:tracePt t="59276" x="3930650" y="5346700"/>
          <p14:tracePt t="59293" x="3829050" y="5391150"/>
          <p14:tracePt t="59309" x="3746500" y="5416550"/>
          <p14:tracePt t="59327" x="3683000" y="5441950"/>
          <p14:tracePt t="59344" x="3644900" y="5461000"/>
          <p14:tracePt t="59361" x="3625850" y="5473700"/>
          <p14:tracePt t="59377" x="3606800" y="5486400"/>
          <p14:tracePt t="59393" x="3600450" y="5499100"/>
          <p14:tracePt t="59410" x="3594100" y="5499100"/>
          <p14:tracePt t="59427" x="3581400" y="5518150"/>
          <p14:tracePt t="59443" x="3556000" y="5543550"/>
          <p14:tracePt t="59461" x="3492500" y="5588000"/>
          <p14:tracePt t="59477" x="3435350" y="5626100"/>
          <p14:tracePt t="59493" x="3390900" y="5657850"/>
          <p14:tracePt t="59510" x="3365500" y="5670550"/>
          <p14:tracePt t="59527" x="3365500" y="5676900"/>
          <p14:tracePt t="59543" x="3365500" y="5702300"/>
          <p14:tracePt t="59561" x="3403600" y="5734050"/>
          <p14:tracePt t="59577" x="3492500" y="5734050"/>
          <p14:tracePt t="59593" x="3651250" y="5734050"/>
          <p14:tracePt t="59610" x="3841750" y="5715000"/>
          <p14:tracePt t="59627" x="4025900" y="5651500"/>
          <p14:tracePt t="59643" x="4178300" y="5594350"/>
          <p14:tracePt t="59661" x="4318000" y="5530850"/>
          <p14:tracePt t="59677" x="4394200" y="5499100"/>
          <p14:tracePt t="59693" x="4451350" y="5473700"/>
          <p14:tracePt t="59710" x="4508500" y="5448300"/>
          <p14:tracePt t="59727" x="4572000" y="5429250"/>
          <p14:tracePt t="59743" x="4610100" y="5410200"/>
          <p14:tracePt t="59749" x="4629150" y="5410200"/>
          <p14:tracePt t="59761" x="4654550" y="5403850"/>
          <p14:tracePt t="59777" x="4686300" y="5391150"/>
          <p14:tracePt t="59793" x="4699000" y="5384800"/>
          <p14:tracePt t="59810" x="4711700" y="5384800"/>
          <p14:tracePt t="59983" x="4711700" y="5378450"/>
          <p14:tracePt t="59988" x="4711700" y="5372100"/>
          <p14:tracePt t="59999" x="4711700" y="5365750"/>
          <p14:tracePt t="60010" x="4705350" y="5359400"/>
          <p14:tracePt t="60027" x="4679950" y="5353050"/>
          <p14:tracePt t="60043" x="4648200" y="5346700"/>
          <p14:tracePt t="60060" x="4584700" y="5334000"/>
          <p14:tracePt t="60077" x="4546600" y="5327650"/>
          <p14:tracePt t="60093" x="4508500" y="5321300"/>
          <p14:tracePt t="60110" x="4483100" y="5321300"/>
          <p14:tracePt t="60127" x="4451350" y="5321300"/>
          <p14:tracePt t="60143" x="4419600" y="5321300"/>
          <p14:tracePt t="60161" x="4368800" y="5321300"/>
          <p14:tracePt t="60177" x="4337050" y="5321300"/>
          <p14:tracePt t="60193" x="4324350" y="5321300"/>
          <p14:tracePt t="60212" x="4318000" y="5321300"/>
          <p14:tracePt t="60343" x="4311650" y="5321300"/>
          <p14:tracePt t="60349" x="4292600" y="5321300"/>
          <p14:tracePt t="60360" x="4241800" y="5314950"/>
          <p14:tracePt t="60377" x="4140200" y="5295900"/>
          <p14:tracePt t="60393" x="4000500" y="5251450"/>
          <p14:tracePt t="60410" x="3822700" y="5207000"/>
          <p14:tracePt t="60427" x="3606800" y="5137150"/>
          <p14:tracePt t="60443" x="3403600" y="5054600"/>
          <p14:tracePt t="60460" x="3213100" y="4946650"/>
          <p14:tracePt t="60477" x="3143250" y="4857750"/>
          <p14:tracePt t="60493" x="3117850" y="4730750"/>
          <p14:tracePt t="60510" x="3105150" y="4552950"/>
          <p14:tracePt t="60527" x="3105150" y="4381500"/>
          <p14:tracePt t="60543" x="3105150" y="4216400"/>
          <p14:tracePt t="60561" x="3105150" y="4044950"/>
          <p14:tracePt t="60577" x="3136900" y="3930650"/>
          <p14:tracePt t="60593" x="3181350" y="3835400"/>
          <p14:tracePt t="60610" x="3225800" y="3765550"/>
          <p14:tracePt t="60626" x="3295650" y="3695700"/>
          <p14:tracePt t="60644" x="3352800" y="3613150"/>
          <p14:tracePt t="60660" x="3416300" y="3517900"/>
          <p14:tracePt t="60677" x="3460750" y="3454400"/>
          <p14:tracePt t="60693" x="3505200" y="3384550"/>
          <p14:tracePt t="60710" x="3549650" y="3302000"/>
          <p14:tracePt t="60726" x="3606800" y="3238500"/>
          <p14:tracePt t="60743" x="3644900" y="3181350"/>
          <p14:tracePt t="60748" x="3670300" y="3143250"/>
          <p14:tracePt t="60761" x="3689350" y="3105150"/>
          <p14:tracePt t="60777" x="3708400" y="3079750"/>
          <p14:tracePt t="60793" x="3708400" y="3054350"/>
          <p14:tracePt t="60810" x="3708400" y="3041650"/>
          <p14:tracePt t="60826" x="3708400" y="3028950"/>
          <p14:tracePt t="60843" x="3695700" y="3016250"/>
          <p14:tracePt t="60860" x="3670300" y="3003550"/>
          <p14:tracePt t="60877" x="3638550" y="2990850"/>
          <p14:tracePt t="60893" x="3625850" y="2984500"/>
          <p14:tracePt t="61159" x="3619500" y="2978150"/>
          <p14:tracePt t="61164" x="3613150" y="2971800"/>
          <p14:tracePt t="61177" x="3606800" y="2959100"/>
          <p14:tracePt t="61193" x="3594100" y="2940050"/>
          <p14:tracePt t="61210" x="3575050" y="2921000"/>
          <p14:tracePt t="61226" x="3575050" y="2908300"/>
          <p14:tracePt t="61259" x="3568700" y="2901950"/>
          <p14:tracePt t="61346" x="3581400" y="2901950"/>
          <p14:tracePt t="61351" x="3594100" y="2901950"/>
          <p14:tracePt t="61359" x="3619500" y="2901950"/>
          <p14:tracePt t="61377" x="3721100" y="2901950"/>
          <p14:tracePt t="61393" x="3898900" y="2901950"/>
          <p14:tracePt t="61409" x="4114800" y="2901950"/>
          <p14:tracePt t="61426" x="4387850" y="2901950"/>
          <p14:tracePt t="61443" x="4699000" y="2901950"/>
          <p14:tracePt t="61460" x="4953000" y="2901950"/>
          <p14:tracePt t="61477" x="5194300" y="2901950"/>
          <p14:tracePt t="61493" x="5327650" y="2901950"/>
          <p14:tracePt t="61509" x="5397500" y="2901950"/>
          <p14:tracePt t="61526" x="5416550" y="2901950"/>
          <p14:tracePt t="61607" x="5410200" y="2901950"/>
          <p14:tracePt t="61613" x="5384800" y="2914650"/>
          <p14:tracePt t="61626" x="5314950" y="2952750"/>
          <p14:tracePt t="61643" x="5099050" y="3022600"/>
          <p14:tracePt t="61659" x="4826000" y="3098800"/>
          <p14:tracePt t="61676" x="4406900" y="3162300"/>
          <p14:tracePt t="61693" x="4070350" y="3162300"/>
          <p14:tracePt t="61709" x="3829050" y="3162300"/>
          <p14:tracePt t="61726" x="3695700" y="3162300"/>
          <p14:tracePt t="61743" x="3632200" y="3162300"/>
          <p14:tracePt t="61759" x="3613150" y="3162300"/>
          <p14:tracePt t="61764" x="3606800" y="3162300"/>
          <p14:tracePt t="61847" x="3606800" y="3168650"/>
          <p14:tracePt t="61853" x="3625850" y="3181350"/>
          <p14:tracePt t="61859" x="3638550" y="3187700"/>
          <p14:tracePt t="61877" x="3771900" y="3206750"/>
          <p14:tracePt t="61893" x="3962400" y="3232150"/>
          <p14:tracePt t="61909" x="4248150" y="3270250"/>
          <p14:tracePt t="61926" x="4559300" y="3302000"/>
          <p14:tracePt t="61943" x="4857750" y="3327400"/>
          <p14:tracePt t="61959" x="5149850" y="3352800"/>
          <p14:tracePt t="61976" x="5365750" y="3365500"/>
          <p14:tracePt t="61993" x="5441950" y="3365500"/>
          <p14:tracePt t="62009" x="5461000" y="3371850"/>
          <p14:tracePt t="62051" x="5461000" y="3378200"/>
          <p14:tracePt t="62067" x="5454650" y="3384550"/>
          <p14:tracePt t="62076" x="5391150" y="3397250"/>
          <p14:tracePt t="62093" x="5143500" y="3422650"/>
          <p14:tracePt t="62109" x="4743450" y="3422650"/>
          <p14:tracePt t="62126" x="4254500" y="3422650"/>
          <p14:tracePt t="62143" x="3822700" y="3422650"/>
          <p14:tracePt t="62159" x="3505200" y="3422650"/>
          <p14:tracePt t="62176" x="3187700" y="3422650"/>
          <p14:tracePt t="62193" x="3028950" y="3422650"/>
          <p14:tracePt t="62209" x="2952750" y="3422650"/>
          <p14:tracePt t="62226" x="2933700" y="3416300"/>
          <p14:tracePt t="62279" x="2927350" y="3416300"/>
          <p14:tracePt t="62285" x="2927350" y="3422650"/>
          <p14:tracePt t="62297" x="2933700" y="3435350"/>
          <p14:tracePt t="62309" x="2978150" y="3460750"/>
          <p14:tracePt t="62327" x="3168650" y="3517900"/>
          <p14:tracePt t="62343" x="3409950" y="3562350"/>
          <p14:tracePt t="62359" x="3714750" y="3587750"/>
          <p14:tracePt t="62376" x="4083050" y="3587750"/>
          <p14:tracePt t="62392" x="4476750" y="3587750"/>
          <p14:tracePt t="62408" x="4845050" y="3587750"/>
          <p14:tracePt t="62425" x="5156200" y="3587750"/>
          <p14:tracePt t="62442" x="5467350" y="3587750"/>
          <p14:tracePt t="62458" x="5619750" y="3587750"/>
          <p14:tracePt t="62475" x="5702300" y="3587750"/>
          <p14:tracePt t="62492" x="5727700" y="3587750"/>
          <p14:tracePt t="62509" x="5734050" y="3587750"/>
          <p14:tracePt t="62601" x="5715000" y="3587750"/>
          <p14:tracePt t="62606" x="5670550" y="3594100"/>
          <p14:tracePt t="62611" x="5638800" y="3594100"/>
          <p14:tracePt t="62626" x="5480050" y="3619500"/>
          <p14:tracePt t="62643" x="5238750" y="3644900"/>
          <p14:tracePt t="62659" x="4953000" y="3657600"/>
          <p14:tracePt t="62676" x="4686300" y="3676650"/>
          <p14:tracePt t="62692" x="4508500" y="3689350"/>
          <p14:tracePt t="62709" x="4362450" y="3702050"/>
          <p14:tracePt t="62726" x="4222750" y="3714750"/>
          <p14:tracePt t="62743" x="4146550" y="3733800"/>
          <p14:tracePt t="62759" x="4095750" y="3740150"/>
          <p14:tracePt t="62765" x="4083050" y="3740150"/>
          <p14:tracePt t="62776" x="4051300" y="3746500"/>
          <p14:tracePt t="62792" x="4025900" y="3752850"/>
          <p14:tracePt t="62809" x="4006850" y="3759200"/>
          <p14:tracePt t="62842" x="3994150" y="3771900"/>
          <p14:tracePt t="62885" x="3994150" y="3778250"/>
          <p14:tracePt t="62892" x="4000500" y="3790950"/>
          <p14:tracePt t="62909" x="4089400" y="3835400"/>
          <p14:tracePt t="62926" x="4248150" y="3867150"/>
          <p14:tracePt t="62943" x="4495800" y="3898900"/>
          <p14:tracePt t="62959" x="4724400" y="3924300"/>
          <p14:tracePt t="62976" x="4921250" y="3949700"/>
          <p14:tracePt t="62992" x="5099050" y="3962400"/>
          <p14:tracePt t="63009" x="5194300" y="3981450"/>
          <p14:tracePt t="63026" x="5251450" y="4000500"/>
          <p14:tracePt t="63042" x="5257800" y="4006850"/>
          <p14:tracePt t="63059" x="5270500" y="4006850"/>
          <p14:tracePt t="63076" x="5270500" y="4019550"/>
          <p14:tracePt t="63092" x="5270500" y="4038600"/>
          <p14:tracePt t="63109" x="5270500" y="4057650"/>
          <p14:tracePt t="63125" x="5264150" y="4070350"/>
          <p14:tracePt t="63142" x="5245100" y="4095750"/>
          <p14:tracePt t="63159" x="5219700" y="4114800"/>
          <p14:tracePt t="63175" x="5181600" y="4127500"/>
          <p14:tracePt t="63192" x="5137150" y="4152900"/>
          <p14:tracePt t="63209" x="5086350" y="4165600"/>
          <p14:tracePt t="63225" x="5035550" y="4171950"/>
          <p14:tracePt t="63243" x="4959350" y="4171950"/>
          <p14:tracePt t="63259" x="4908550" y="4171950"/>
          <p14:tracePt t="63264" x="4889500" y="4171950"/>
          <p14:tracePt t="63276" x="4832350" y="4171950"/>
          <p14:tracePt t="63292" x="4749800" y="4171950"/>
          <p14:tracePt t="63309" x="4705350" y="4171950"/>
          <p14:tracePt t="63326" x="4686300" y="4171950"/>
          <p14:tracePt t="63342" x="4679950" y="4171950"/>
          <p14:tracePt t="63359" x="4673600" y="4171950"/>
          <p14:tracePt t="63456" x="4667250" y="4171950"/>
          <p14:tracePt t="63460" x="4654550" y="4171950"/>
          <p14:tracePt t="63474" x="4584700" y="4140200"/>
          <p14:tracePt t="63491" x="4502150" y="4089400"/>
          <p14:tracePt t="63508" x="4394200" y="4038600"/>
          <p14:tracePt t="63525" x="4273550" y="3981450"/>
          <p14:tracePt t="63542" x="4178300" y="3949700"/>
          <p14:tracePt t="63559" x="4127500" y="3917950"/>
          <p14:tracePt t="63575" x="4076700" y="3905250"/>
          <p14:tracePt t="63592" x="4019550" y="3873500"/>
          <p14:tracePt t="63609" x="3937000" y="3835400"/>
          <p14:tracePt t="63625" x="3797300" y="3784600"/>
          <p14:tracePt t="63643" x="3644900" y="3721100"/>
          <p14:tracePt t="63659" x="3530600" y="3676650"/>
          <p14:tracePt t="63675" x="3429000" y="3625850"/>
          <p14:tracePt t="63692" x="3302000" y="3575050"/>
          <p14:tracePt t="63709" x="3194050" y="3492500"/>
          <p14:tracePt t="63727" x="3028950" y="3390900"/>
          <p14:tracePt t="63742" x="2882900" y="3333750"/>
          <p14:tracePt t="63759" x="2781300" y="3302000"/>
          <p14:tracePt t="63775" x="2736850" y="3295650"/>
          <p14:tracePt t="63781" x="2730500" y="3295650"/>
          <p14:tracePt t="63792" x="2717800" y="3289300"/>
          <p14:tracePt t="63809" x="2698750" y="3289300"/>
          <p14:tracePt t="63825" x="2647950" y="3289300"/>
          <p14:tracePt t="63842" x="2571750" y="3289300"/>
          <p14:tracePt t="63859" x="2508250" y="3289300"/>
          <p14:tracePt t="63875" x="2444750" y="3289300"/>
          <p14:tracePt t="63892" x="2406650" y="3295650"/>
          <p14:tracePt t="63909" x="2368550" y="3302000"/>
          <p14:tracePt t="63925" x="2317750" y="3302000"/>
          <p14:tracePt t="63943" x="2247900" y="3302000"/>
          <p14:tracePt t="63959" x="2197100" y="3302000"/>
          <p14:tracePt t="63975" x="2171700" y="3302000"/>
          <p14:tracePt t="63992" x="2165350" y="3302000"/>
          <p14:tracePt t="64093" x="2171700" y="3302000"/>
          <p14:tracePt t="64097" x="2178050" y="3302000"/>
          <p14:tracePt t="64108" x="2216150" y="3295650"/>
          <p14:tracePt t="64125" x="2305050" y="3282950"/>
          <p14:tracePt t="64142" x="2476500" y="3251200"/>
          <p14:tracePt t="64159" x="2609850" y="3225800"/>
          <p14:tracePt t="64175" x="2711450" y="3200400"/>
          <p14:tracePt t="64192" x="2819400" y="3181350"/>
          <p14:tracePt t="64209" x="2946400" y="3168650"/>
          <p14:tracePt t="64225" x="3117850" y="3168650"/>
          <p14:tracePt t="64243" x="3429000" y="3162300"/>
          <p14:tracePt t="64259" x="3683000" y="3162300"/>
          <p14:tracePt t="64275" x="3937000" y="3162300"/>
          <p14:tracePt t="64281" x="3987800" y="3162300"/>
          <p14:tracePt t="64292" x="4171950" y="3162300"/>
          <p14:tracePt t="64308" x="4381500" y="3162300"/>
          <p14:tracePt t="64325" x="4616450" y="3162300"/>
          <p14:tracePt t="64343" x="4908550" y="3162300"/>
          <p14:tracePt t="64359" x="5130800" y="3162300"/>
          <p14:tracePt t="64375" x="5334000" y="3162300"/>
          <p14:tracePt t="64392" x="5505450" y="3162300"/>
          <p14:tracePt t="64408" x="5638800" y="3162300"/>
          <p14:tracePt t="64425" x="5740400" y="3162300"/>
          <p14:tracePt t="64442" x="5873750" y="3162300"/>
          <p14:tracePt t="64459" x="6013450" y="3162300"/>
          <p14:tracePt t="64475" x="6165850" y="3162300"/>
          <p14:tracePt t="64492" x="6299200" y="3162300"/>
          <p14:tracePt t="64508" x="6426200" y="3162300"/>
          <p14:tracePt t="64525" x="6515100" y="3162300"/>
          <p14:tracePt t="64542" x="6610350" y="3162300"/>
          <p14:tracePt t="64559" x="6673850" y="3162300"/>
          <p14:tracePt t="64575" x="6731000" y="3162300"/>
          <p14:tracePt t="64592" x="6750050" y="3162300"/>
          <p14:tracePt t="64608" x="6769100" y="3162300"/>
          <p14:tracePt t="64642" x="6781800" y="3162300"/>
          <p14:tracePt t="64659" x="6813550" y="3162300"/>
          <p14:tracePt t="64675" x="6851650" y="3162300"/>
          <p14:tracePt t="64692" x="6889750" y="3162300"/>
          <p14:tracePt t="64708" x="6921500" y="3162300"/>
          <p14:tracePt t="64725" x="6946900" y="3162300"/>
          <p14:tracePt t="64743" x="6959600" y="3162300"/>
          <p14:tracePt t="64981" x="6965950" y="3168650"/>
          <p14:tracePt t="65005" x="6965950" y="3175000"/>
          <p14:tracePt t="65012" x="6972300" y="3175000"/>
          <p14:tracePt t="65033" x="6978650" y="3175000"/>
          <p14:tracePt t="65042" x="6985000" y="3175000"/>
          <p14:tracePt t="65059" x="6985000" y="3181350"/>
          <p14:tracePt t="65075" x="6991350" y="3187700"/>
          <p14:tracePt t="65092" x="6997700" y="3194050"/>
          <p14:tracePt t="90538" x="6997700" y="3200400"/>
          <p14:tracePt t="90543" x="6972300" y="3213100"/>
          <p14:tracePt t="90550" x="6959600" y="3219450"/>
          <p14:tracePt t="90567" x="6870700" y="3270250"/>
          <p14:tracePt t="90583" x="6781800" y="3308350"/>
          <p14:tracePt t="90600" x="6692900" y="3346450"/>
          <p14:tracePt t="90616" x="6584950" y="3390900"/>
          <p14:tracePt t="90633" x="6426200" y="3454400"/>
          <p14:tracePt t="90650" x="6203950" y="3511550"/>
          <p14:tracePt t="90667" x="5835650" y="3568700"/>
          <p14:tracePt t="90683" x="5492750" y="3619500"/>
          <p14:tracePt t="90699" x="5149850" y="3663950"/>
          <p14:tracePt t="90716" x="4870450" y="3708400"/>
          <p14:tracePt t="90733" x="4578350" y="3746500"/>
          <p14:tracePt t="90739" x="4419600" y="3771900"/>
          <p14:tracePt t="90750" x="4248150" y="3797300"/>
          <p14:tracePt t="90767" x="3771900" y="3816350"/>
          <p14:tracePt t="90783" x="3416300" y="3816350"/>
          <p14:tracePt t="90800" x="3086100" y="3816350"/>
          <p14:tracePt t="90816" x="2787650" y="3816350"/>
          <p14:tracePt t="90833" x="2514600" y="3822700"/>
          <p14:tracePt t="90850" x="2228850" y="3835400"/>
          <p14:tracePt t="90867" x="1924050" y="3873500"/>
          <p14:tracePt t="90883" x="1746250" y="3905250"/>
          <p14:tracePt t="90899" x="1638300" y="3917950"/>
          <p14:tracePt t="90916" x="1555750" y="3924300"/>
          <p14:tracePt t="90933" x="1492250" y="3937000"/>
          <p14:tracePt t="90950" x="1403350" y="3962400"/>
          <p14:tracePt t="90967" x="1282700" y="3987800"/>
          <p14:tracePt t="90983" x="1200150" y="4000500"/>
          <p14:tracePt t="90999" x="1130300" y="4013200"/>
          <p14:tracePt t="91016" x="1073150" y="4013200"/>
          <p14:tracePt t="91033" x="1028700" y="4019550"/>
          <p14:tracePt t="91049" x="1003300" y="4025900"/>
          <p14:tracePt t="91067" x="965200" y="4038600"/>
          <p14:tracePt t="91083" x="920750" y="4038600"/>
          <p14:tracePt t="91100" x="889000" y="4044950"/>
          <p14:tracePt t="91116" x="869950" y="4051300"/>
          <p14:tracePt t="91133" x="857250" y="4051300"/>
          <p14:tracePt t="91150" x="844550" y="4057650"/>
          <p14:tracePt t="91166" x="838200" y="4064000"/>
          <p14:tracePt t="91199" x="831850" y="4070350"/>
          <p14:tracePt t="91496" x="825500" y="4070350"/>
          <p14:tracePt t="91505" x="819150" y="4070350"/>
          <p14:tracePt t="91516" x="812800" y="4070350"/>
          <p14:tracePt t="91533" x="787400" y="4051300"/>
          <p14:tracePt t="91549" x="749300" y="4025900"/>
          <p14:tracePt t="91566" x="717550" y="3994150"/>
          <p14:tracePt t="91583" x="698500" y="3968750"/>
          <p14:tracePt t="91599" x="673100" y="3937000"/>
          <p14:tracePt t="91616" x="660400" y="3924300"/>
          <p14:tracePt t="91633" x="641350" y="3905250"/>
          <p14:tracePt t="91649" x="635000" y="3898900"/>
          <p14:tracePt t="91666" x="628650" y="3886200"/>
          <p14:tracePt t="96760" x="622300" y="3886200"/>
          <p14:tracePt t="97778" x="622300" y="3879850"/>
          <p14:tracePt t="100091" x="622300" y="3873500"/>
          <p14:tracePt t="101347" x="628650" y="3873500"/>
          <p14:tracePt t="101353" x="628650" y="3867150"/>
          <p14:tracePt t="101675" x="635000" y="3867150"/>
          <p14:tracePt t="102058" x="641350" y="3867150"/>
          <p14:tracePt t="102063" x="641350" y="3860800"/>
          <p14:tracePt t="102080" x="654050" y="3860800"/>
          <p14:tracePt t="102096" x="654050" y="3854450"/>
          <p14:tracePt t="102113" x="666750" y="3848100"/>
          <p14:tracePt t="102129" x="666750" y="3841750"/>
          <p14:tracePt t="102146" x="679450" y="3835400"/>
          <p14:tracePt t="102162" x="692150" y="3822700"/>
          <p14:tracePt t="102179" x="698500" y="3816350"/>
          <p14:tracePt t="102196" x="698500" y="3810000"/>
          <p14:tracePt t="102212" x="704850" y="3803650"/>
          <p14:tracePt t="102229" x="711200" y="3803650"/>
          <p14:tracePt t="102515" x="717550" y="3803650"/>
          <p14:tracePt t="102527" x="717550" y="3797300"/>
          <p14:tracePt t="102563" x="717550" y="3790950"/>
          <p14:tracePt t="102679" x="723900" y="3790950"/>
          <p14:tracePt t="102684" x="723900" y="3784600"/>
          <p14:tracePt t="102696" x="730250" y="3778250"/>
          <p14:tracePt t="102713" x="736600" y="3752850"/>
          <p14:tracePt t="102729" x="742950" y="3714750"/>
          <p14:tracePt t="102746" x="762000" y="3676650"/>
          <p14:tracePt t="102762" x="762000" y="3625850"/>
          <p14:tracePt t="102779" x="768350" y="3575050"/>
          <p14:tracePt t="102795" x="774700" y="3524250"/>
          <p14:tracePt t="102813" x="800100" y="3467100"/>
          <p14:tracePt t="102829" x="812800" y="3422650"/>
          <p14:tracePt t="102846" x="831850" y="3365500"/>
          <p14:tracePt t="102862" x="850900" y="3314700"/>
          <p14:tracePt t="102879" x="876300" y="3276600"/>
          <p14:tracePt t="102896" x="889000" y="3244850"/>
          <p14:tracePt t="102912" x="908050" y="3187700"/>
          <p14:tracePt t="102929" x="939800" y="3136900"/>
          <p14:tracePt t="102946" x="958850" y="3073400"/>
          <p14:tracePt t="102952" x="971550" y="3035300"/>
          <p14:tracePt t="102962" x="996950" y="2990850"/>
          <p14:tracePt t="102979" x="1028700" y="2921000"/>
          <p14:tracePt t="102995" x="1060450" y="2844800"/>
          <p14:tracePt t="103013" x="1098550" y="2749550"/>
          <p14:tracePt t="103029" x="1130300" y="2679700"/>
          <p14:tracePt t="103045" x="1155700" y="2616200"/>
          <p14:tracePt t="103062" x="1174750" y="2559050"/>
          <p14:tracePt t="103079" x="1193800" y="2495550"/>
          <p14:tracePt t="103095" x="1206500" y="2425700"/>
          <p14:tracePt t="103113" x="1219200" y="2349500"/>
          <p14:tracePt t="103129" x="1225550" y="2286000"/>
          <p14:tracePt t="103146" x="1231900" y="2247900"/>
          <p14:tracePt t="103162" x="1244600" y="2203450"/>
          <p14:tracePt t="103179" x="1244600" y="2165350"/>
          <p14:tracePt t="103195" x="1244600" y="2146300"/>
          <p14:tracePt t="103212" x="1263650" y="2101850"/>
          <p14:tracePt t="103229" x="1282700" y="2076450"/>
          <p14:tracePt t="103245" x="1308100" y="2032000"/>
          <p14:tracePt t="103262" x="1327150" y="1993900"/>
          <p14:tracePt t="103279" x="1352550" y="1949450"/>
          <p14:tracePt t="103295" x="1384300" y="1911350"/>
          <p14:tracePt t="103313" x="1422400" y="1873250"/>
          <p14:tracePt t="103329" x="1447800" y="1841500"/>
          <p14:tracePt t="103345" x="1473200" y="1822450"/>
          <p14:tracePt t="103362" x="1511300" y="1797050"/>
          <p14:tracePt t="103379" x="1555750" y="1765300"/>
          <p14:tracePt t="103395" x="1606550" y="1739900"/>
          <p14:tracePt t="103412" x="1695450" y="1689100"/>
          <p14:tracePt t="103429" x="1752600" y="1663700"/>
          <p14:tracePt t="103445" x="1797050" y="1638300"/>
          <p14:tracePt t="103462" x="1847850" y="1619250"/>
          <p14:tracePt t="103468" x="1860550" y="1612900"/>
          <p14:tracePt t="103479" x="1885950" y="1606550"/>
          <p14:tracePt t="103495" x="1917700" y="1581150"/>
          <p14:tracePt t="103512" x="1949450" y="1555750"/>
          <p14:tracePt t="103529" x="1981200" y="1536700"/>
          <p14:tracePt t="103545" x="2006600" y="1524000"/>
          <p14:tracePt t="103562" x="2019300" y="1517650"/>
          <p14:tracePt t="103579" x="2032000" y="1511300"/>
          <p14:tracePt t="103595" x="2038350" y="1504950"/>
          <p14:tracePt t="103711" x="2038350" y="1498600"/>
          <p14:tracePt t="103739" x="2038350" y="1492250"/>
          <p14:tracePt t="103759" x="2044700" y="1492250"/>
          <p14:tracePt t="103855" x="2044700" y="1485900"/>
          <p14:tracePt t="103863" x="2044700" y="1479550"/>
          <p14:tracePt t="103868" x="2044700" y="1473200"/>
          <p14:tracePt t="103879" x="2044700" y="1466850"/>
          <p14:tracePt t="103895" x="2044700" y="1447800"/>
          <p14:tracePt t="103913" x="2044700" y="1435100"/>
          <p14:tracePt t="103929" x="2044700" y="1422400"/>
          <p14:tracePt t="103945" x="2044700" y="1409700"/>
          <p14:tracePt t="103962" x="2044700" y="1397000"/>
          <p14:tracePt t="103978" x="2044700" y="1377950"/>
          <p14:tracePt t="103995" x="2044700" y="1371600"/>
          <p14:tracePt t="104012" x="2044700" y="1352550"/>
          <p14:tracePt t="104028" x="2044700" y="1346200"/>
          <p14:tracePt t="104045" x="2044700" y="1333500"/>
          <p14:tracePt t="104062" x="2051050" y="1308100"/>
          <p14:tracePt t="104078" x="2063750" y="1270000"/>
          <p14:tracePt t="104095" x="2076450" y="1225550"/>
          <p14:tracePt t="104113" x="2089150" y="1149350"/>
          <p14:tracePt t="104129" x="2095500" y="1104900"/>
          <p14:tracePt t="104145" x="2095500" y="1054100"/>
          <p14:tracePt t="104162" x="2108200" y="1003300"/>
          <p14:tracePt t="104179" x="2114550" y="958850"/>
          <p14:tracePt t="104195" x="2120900" y="927100"/>
          <p14:tracePt t="104213" x="2127250" y="895350"/>
          <p14:tracePt t="104229" x="2127250" y="869950"/>
          <p14:tracePt t="104245" x="2127250" y="850900"/>
          <p14:tracePt t="104262" x="2127250" y="825500"/>
          <p14:tracePt t="104278" x="2133600" y="800100"/>
          <p14:tracePt t="104294" x="2139950" y="781050"/>
          <p14:tracePt t="104311" x="2139950" y="755650"/>
          <p14:tracePt t="104327" x="2139950" y="742950"/>
          <p14:tracePt t="104345" x="2139950" y="717550"/>
          <p14:tracePt t="104361" x="2133600" y="698500"/>
          <p14:tracePt t="104378" x="2133600" y="685800"/>
          <p14:tracePt t="104395" x="2127250" y="673100"/>
          <p14:tracePt t="104412" x="2120900" y="654050"/>
          <p14:tracePt t="104428" x="2114550" y="628650"/>
          <p14:tracePt t="104445" x="2108200" y="603250"/>
          <p14:tracePt t="104461" x="2095500" y="571500"/>
          <p14:tracePt t="104478" x="2070100" y="533400"/>
          <p14:tracePt t="104484" x="2070100" y="527050"/>
          <p14:tracePt t="104495" x="2063750" y="488950"/>
          <p14:tracePt t="104511" x="2044700" y="457200"/>
          <p14:tracePt t="104528" x="2025650" y="438150"/>
          <p14:tracePt t="104545" x="2019300" y="419100"/>
          <p14:tracePt t="104561" x="2012950" y="406400"/>
          <p14:tracePt t="104578" x="1993900" y="400050"/>
          <p14:tracePt t="104595" x="1993900" y="393700"/>
          <p14:tracePt t="104612" x="1981200" y="374650"/>
          <p14:tracePt t="104628" x="1962150" y="355600"/>
          <p14:tracePt t="104645" x="1949450" y="342900"/>
          <p14:tracePt t="104662" x="1943100" y="330200"/>
          <p14:tracePt t="104678" x="1930400" y="317500"/>
          <p14:tracePt t="104695" x="1924050" y="311150"/>
          <p14:tracePt t="104712" x="1917700" y="298450"/>
          <p14:tracePt t="104728" x="1905000" y="292100"/>
          <p14:tracePt t="104745" x="1898650" y="279400"/>
          <p14:tracePt t="104905" x="1898650" y="273050"/>
          <p14:tracePt t="104924" x="1892300" y="273050"/>
          <p14:tracePt t="104931" x="1885950" y="266700"/>
          <p14:tracePt t="104945" x="1885950" y="260350"/>
          <p14:tracePt t="104962" x="1879600" y="247650"/>
          <p14:tracePt t="104979" x="1866900" y="234950"/>
          <p14:tracePt t="104995" x="1860550" y="228600"/>
          <p14:tracePt t="105001" x="1860550" y="222250"/>
          <p14:tracePt t="105113" x="1854200" y="222250"/>
          <p14:tracePt t="105119" x="1854200" y="215900"/>
          <p14:tracePt t="105130" x="1841500" y="209550"/>
          <p14:tracePt t="105145" x="1835150" y="203200"/>
          <p14:tracePt t="105178" x="1828800" y="196850"/>
          <p14:tracePt t="105195" x="1828800" y="190500"/>
          <p14:tracePt t="105372" x="1822450" y="190500"/>
          <p14:tracePt t="105379" x="1822450" y="184150"/>
          <p14:tracePt t="105405" x="1816100" y="184150"/>
          <p14:tracePt t="105673" x="1809750" y="184150"/>
          <p14:tracePt t="105681" x="1803400" y="184150"/>
          <p14:tracePt t="105701" x="1797050" y="184150"/>
          <p14:tracePt t="105773" x="1790700" y="184150"/>
          <p14:tracePt t="105789" x="1790700" y="190500"/>
          <p14:tracePt t="105795" x="1784350" y="190500"/>
          <p14:tracePt t="105815" x="1778000" y="196850"/>
          <p14:tracePt t="105849" x="1771650" y="196850"/>
          <p14:tracePt t="105877" x="1765300" y="196850"/>
          <p14:tracePt t="105882" x="1758950" y="203200"/>
          <p14:tracePt t="105895" x="1752600" y="209550"/>
          <p14:tracePt t="105911" x="1746250" y="209550"/>
          <p14:tracePt t="105928" x="1739900" y="209550"/>
          <p14:tracePt t="105944" x="1733550" y="209550"/>
          <p14:tracePt t="106053" x="1727200" y="209550"/>
          <p14:tracePt t="106077" x="1720850" y="209550"/>
          <p14:tracePt t="106085" x="1714500" y="209550"/>
          <p14:tracePt t="106217" x="1708150" y="209550"/>
          <p14:tracePt t="106223" x="1695450" y="209550"/>
          <p14:tracePt t="106244" x="1676400" y="209550"/>
          <p14:tracePt t="106261" x="1663700" y="209550"/>
          <p14:tracePt t="106279" x="1638300" y="196850"/>
          <p14:tracePt t="106295" x="1625600" y="184150"/>
          <p14:tracePt t="106311" x="1612900" y="171450"/>
          <p14:tracePt t="106328" x="1600200" y="165100"/>
          <p14:tracePt t="106344" x="1581150" y="152400"/>
          <p14:tracePt t="106361" x="1562100" y="139700"/>
          <p14:tracePt t="106378" x="1543050" y="127000"/>
          <p14:tracePt t="106380" x="1536700" y="120650"/>
          <p14:tracePt t="106400" x="1530350" y="120650"/>
          <p14:tracePt t="106411" x="1524000" y="114300"/>
          <p14:tracePt t="106443" x="1511300" y="114300"/>
          <p14:tracePt t="106460" x="1511300" y="107950"/>
          <p14:tracePt t="106477" x="1504950" y="107950"/>
          <p14:tracePt t="106494" x="1492250" y="95250"/>
          <p14:tracePt t="106511" x="1466850" y="69850"/>
          <p14:tracePt t="106528" x="1454150" y="63500"/>
          <p14:tracePt t="106544" x="1428750" y="44450"/>
          <p14:tracePt t="106561" x="1409700" y="31750"/>
          <p14:tracePt t="106578" x="1397000" y="25400"/>
          <p14:tracePt t="106594" x="1390650" y="19050"/>
          <p14:tracePt t="106611" x="1384300" y="19050"/>
          <p14:tracePt t="106627" x="1371600" y="6350"/>
          <p14:tracePt t="106709" x="1365250" y="6350"/>
          <p14:tracePt t="106717" x="1358900" y="6350"/>
          <p14:tracePt t="106727" x="1352550" y="6350"/>
          <p14:tracePt t="106744" x="1327150" y="6350"/>
          <p14:tracePt t="106761" x="1301750" y="6350"/>
          <p14:tracePt t="107827" x="1238250" y="381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3178" y="161925"/>
            <a:ext cx="6894689" cy="1325563"/>
          </a:xfrm>
        </p:spPr>
        <p:txBody>
          <a:bodyPr/>
          <a:lstStyle/>
          <a:p>
            <a:r>
              <a:rPr lang="en-US" dirty="0" err="1" smtClean="0">
                <a:solidFill>
                  <a:schemeClr val="bg1"/>
                </a:solidFill>
              </a:rPr>
              <a:t>DoS</a:t>
            </a:r>
            <a:r>
              <a:rPr lang="en-US" dirty="0" smtClean="0">
                <a:solidFill>
                  <a:schemeClr val="bg1"/>
                </a:solidFill>
              </a:rPr>
              <a:t> Attack: Teardrop Attack</a:t>
            </a:r>
            <a:endParaRPr lang="en-US" dirty="0">
              <a:solidFill>
                <a:schemeClr val="bg1"/>
              </a:solidFill>
            </a:endParaRPr>
          </a:p>
        </p:txBody>
      </p:sp>
      <p:pic>
        <p:nvPicPr>
          <p:cNvPr id="9" name="Content Placeholder 8" descr="fig06-22.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2381956" y="1487488"/>
            <a:ext cx="4684888" cy="4360156"/>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37</a:t>
            </a:fld>
            <a:endParaRPr lang="en-US">
              <a:latin typeface="Arial"/>
            </a:endParaRPr>
          </a:p>
        </p:txBody>
      </p:sp>
      <p:sp>
        <p:nvSpPr>
          <p:cNvPr id="3" name="TextBox 2"/>
          <p:cNvSpPr txBox="1"/>
          <p:nvPr/>
        </p:nvSpPr>
        <p:spPr>
          <a:xfrm>
            <a:off x="7834489" y="1487488"/>
            <a:ext cx="3172178" cy="4247317"/>
          </a:xfrm>
          <a:prstGeom prst="rect">
            <a:avLst/>
          </a:prstGeom>
          <a:noFill/>
        </p:spPr>
        <p:txBody>
          <a:bodyPr wrap="square" rtlCol="0">
            <a:spAutoFit/>
          </a:bodyPr>
          <a:lstStyle/>
          <a:p>
            <a:pPr algn="just"/>
            <a:r>
              <a:rPr lang="en-US" b="1" dirty="0"/>
              <a:t>The attacker sends packets that cannot possibly be reassembled (conflicting reassembly instructions). In extreme cases, this can cause the entire OS to lock up.</a:t>
            </a:r>
          </a:p>
          <a:p>
            <a:pPr algn="just"/>
            <a:r>
              <a:rPr lang="en-US" b="1" dirty="0"/>
              <a:t>The most common teardrop attack example is the attack that happened on The Office of Personnel Management (OPM) in 2014. As a result of the attack, millions of US government employee records went under the control of a Chinese hacker. </a:t>
            </a:r>
          </a:p>
        </p:txBody>
      </p:sp>
    </p:spTree>
    <p:extLst>
      <p:ext uri="{BB962C8B-B14F-4D97-AF65-F5344CB8AC3E}">
        <p14:creationId xmlns:p14="http://schemas.microsoft.com/office/powerpoint/2010/main" val="642749221"/>
      </p:ext>
    </p:extLst>
  </p:cSld>
  <p:clrMapOvr>
    <a:masterClrMapping/>
  </p:clrMapOvr>
  <mc:AlternateContent xmlns:mc="http://schemas.openxmlformats.org/markup-compatibility/2006" xmlns:p14="http://schemas.microsoft.com/office/powerpoint/2010/main">
    <mc:Choice Requires="p14">
      <p:transition spd="slow" p14:dur="2000" advTm="131067"/>
    </mc:Choice>
    <mc:Fallback xmlns="">
      <p:transition spd="slow" advTm="131067"/>
    </mc:Fallback>
  </mc:AlternateContent>
  <p:timing>
    <p:tnLst>
      <p:par>
        <p:cTn id="1" dur="indefinite" restart="never" nodeType="tmRoot"/>
      </p:par>
    </p:tnLst>
  </p:timing>
  <p:extLst mod="1">
    <p:ext uri="{3A86A75C-4F4B-4683-9AE1-C65F6400EC91}">
      <p14:laserTraceLst xmlns:p14="http://schemas.microsoft.com/office/powerpoint/2010/main">
        <p14:tracePtLst>
          <p14:tracePt t="14099" x="558800" y="5213350"/>
          <p14:tracePt t="14215" x="558800" y="5207000"/>
          <p14:tracePt t="14228" x="558800" y="5200650"/>
          <p14:tracePt t="14238" x="558800" y="5187950"/>
          <p14:tracePt t="14243" x="558800" y="5175250"/>
          <p14:tracePt t="14255" x="565150" y="5143500"/>
          <p14:tracePt t="14272" x="577850" y="5111750"/>
          <p14:tracePt t="14289" x="609600" y="5022850"/>
          <p14:tracePt t="14306" x="660400" y="4933950"/>
          <p14:tracePt t="14322" x="717550" y="4832350"/>
          <p14:tracePt t="14339" x="730250" y="4737100"/>
          <p14:tracePt t="14355" x="742950" y="4622800"/>
          <p14:tracePt t="14360" x="749300" y="4591050"/>
          <p14:tracePt t="14372" x="768350" y="4476750"/>
          <p14:tracePt t="14389" x="800100" y="4298950"/>
          <p14:tracePt t="14405" x="844550" y="4165600"/>
          <p14:tracePt t="14422" x="908050" y="4019550"/>
          <p14:tracePt t="14438" x="952500" y="3898900"/>
          <p14:tracePt t="14455" x="1009650" y="3784600"/>
          <p14:tracePt t="14472" x="1047750" y="3683000"/>
          <p14:tracePt t="14489" x="1098550" y="3556000"/>
          <p14:tracePt t="14506" x="1130300" y="3473450"/>
          <p14:tracePt t="14522" x="1143000" y="3422650"/>
          <p14:tracePt t="14538" x="1155700" y="3384550"/>
          <p14:tracePt t="14555" x="1162050" y="3359150"/>
          <p14:tracePt t="14572" x="1168400" y="3346450"/>
          <p14:tracePt t="14588" x="1168400" y="3340100"/>
          <p14:tracePt t="14652" x="1168400" y="3333750"/>
          <p14:tracePt t="14657" x="1168400" y="3321050"/>
          <p14:tracePt t="14672" x="1168400" y="3308350"/>
          <p14:tracePt t="14688" x="1168400" y="3295650"/>
          <p14:tracePt t="14705" x="1168400" y="3289300"/>
          <p14:tracePt t="14796" x="1174750" y="3282950"/>
          <p14:tracePt t="14801" x="1181100" y="3276600"/>
          <p14:tracePt t="14809" x="1200150" y="3270250"/>
          <p14:tracePt t="14822" x="1276350" y="3244850"/>
          <p14:tracePt t="14838" x="1352550" y="3200400"/>
          <p14:tracePt t="14855" x="1397000" y="3175000"/>
          <p14:tracePt t="14861" x="1416050" y="3168650"/>
          <p14:tracePt t="14872" x="1422400" y="3155950"/>
          <p14:tracePt t="14888" x="1447800" y="3136900"/>
          <p14:tracePt t="14906" x="1454150" y="3130550"/>
          <p14:tracePt t="15492" x="1454150" y="3124200"/>
          <p14:tracePt t="15497" x="1454150" y="3117850"/>
          <p14:tracePt t="15505" x="1454150" y="3111500"/>
          <p14:tracePt t="15521" x="1454150" y="3098800"/>
          <p14:tracePt t="15538" x="1454150" y="3086100"/>
          <p14:tracePt t="15555" x="1447800" y="3073400"/>
          <p14:tracePt t="15571" x="1441450" y="3054350"/>
          <p14:tracePt t="15588" x="1435100" y="3041650"/>
          <p14:tracePt t="15605" x="1422400" y="3028950"/>
          <p14:tracePt t="15621" x="1416050" y="3022600"/>
          <p14:tracePt t="15638" x="1416050" y="3016250"/>
          <p14:tracePt t="15671" x="1409700" y="3009900"/>
          <p14:tracePt t="15688" x="1403350" y="2997200"/>
          <p14:tracePt t="15705" x="1403350" y="2990850"/>
          <p14:tracePt t="15721" x="1403350" y="2978150"/>
          <p14:tracePt t="15738" x="1403350" y="2971800"/>
          <p14:tracePt t="15755" x="1403350" y="2959100"/>
          <p14:tracePt t="15771" x="1403350" y="2946400"/>
          <p14:tracePt t="15788" x="1403350" y="2933700"/>
          <p14:tracePt t="15805" x="1403350" y="2921000"/>
          <p14:tracePt t="15821" x="1403350" y="2914650"/>
          <p14:tracePt t="15838" x="1403350" y="2889250"/>
          <p14:tracePt t="15855" x="1403350" y="2870200"/>
          <p14:tracePt t="15871" x="1403350" y="2857500"/>
          <p14:tracePt t="15877" x="1403350" y="2851150"/>
          <p14:tracePt t="15888" x="1403350" y="2844800"/>
          <p14:tracePt t="15905" x="1403350" y="2838450"/>
          <p14:tracePt t="15921" x="1403350" y="2825750"/>
          <p14:tracePt t="15938" x="1403350" y="2819400"/>
          <p14:tracePt t="15955" x="1403350" y="2813050"/>
          <p14:tracePt t="15971" x="1409700" y="2806700"/>
          <p14:tracePt t="15988" x="1416050" y="2787650"/>
          <p14:tracePt t="16005" x="1441450" y="2774950"/>
          <p14:tracePt t="16022" x="1473200" y="2755900"/>
          <p14:tracePt t="16038" x="1492250" y="2736850"/>
          <p14:tracePt t="16055" x="1517650" y="2724150"/>
          <p14:tracePt t="16071" x="1549400" y="2711450"/>
          <p14:tracePt t="16088" x="1587500" y="2692400"/>
          <p14:tracePt t="16105" x="1619250" y="2673350"/>
          <p14:tracePt t="16121" x="1638300" y="2660650"/>
          <p14:tracePt t="16138" x="1663700" y="2641600"/>
          <p14:tracePt t="16154" x="1689100" y="2628900"/>
          <p14:tracePt t="16171" x="1701800" y="2622550"/>
          <p14:tracePt t="16188" x="1714500" y="2609850"/>
          <p14:tracePt t="16205" x="1714500" y="2590800"/>
          <p14:tracePt t="16221" x="1714500" y="2578100"/>
          <p14:tracePt t="16238" x="1714500" y="2565400"/>
          <p14:tracePt t="16253" x="1720850" y="2565400"/>
          <p14:tracePt t="16270" x="1720850" y="2559050"/>
          <p14:tracePt t="16319" x="1720850" y="2552700"/>
          <p14:tracePt t="16326" x="1720850" y="2546350"/>
          <p14:tracePt t="16340" x="1720850" y="2540000"/>
          <p14:tracePt t="16354" x="1720850" y="2533650"/>
          <p14:tracePt t="16371" x="1720850" y="2520950"/>
          <p14:tracePt t="16388" x="1733550" y="2508250"/>
          <p14:tracePt t="16404" x="1733550" y="2501900"/>
          <p14:tracePt t="16536" x="1739900" y="2501900"/>
          <p14:tracePt t="16551" x="1739900" y="2495550"/>
          <p14:tracePt t="16557" x="1746250" y="2489200"/>
          <p14:tracePt t="16571" x="1752600" y="2482850"/>
          <p14:tracePt t="16588" x="1758950" y="2470150"/>
          <p14:tracePt t="16605" x="1765300" y="2470150"/>
          <p14:tracePt t="16622" x="1778000" y="2463800"/>
          <p14:tracePt t="16638" x="1778000" y="2457450"/>
          <p14:tracePt t="16654" x="1784350" y="2451100"/>
          <p14:tracePt t="16671" x="1797050" y="2444750"/>
          <p14:tracePt t="16704" x="1797050" y="2438400"/>
          <p14:tracePt t="16732" x="1803400" y="2438400"/>
          <p14:tracePt t="16748" x="1809750" y="2438400"/>
          <p14:tracePt t="16758" x="1816100" y="2438400"/>
          <p14:tracePt t="16780" x="1822450" y="2438400"/>
          <p14:tracePt t="16812" x="1828800" y="2438400"/>
          <p14:tracePt t="16817" x="1828800" y="2432050"/>
          <p14:tracePt t="16852" x="1835150" y="2432050"/>
          <p14:tracePt t="16888" x="1841500" y="2432050"/>
          <p14:tracePt t="17244" x="1847850" y="2425700"/>
          <p14:tracePt t="17255" x="1847850" y="2419350"/>
          <p14:tracePt t="17261" x="1860550" y="2413000"/>
          <p14:tracePt t="17271" x="1860550" y="2406650"/>
          <p14:tracePt t="17304" x="1866900" y="2400300"/>
          <p14:tracePt t="18256" x="1879600" y="2393950"/>
          <p14:tracePt t="18261" x="1892300" y="2387600"/>
          <p14:tracePt t="18270" x="1917700" y="2374900"/>
          <p14:tracePt t="18287" x="1968500" y="2343150"/>
          <p14:tracePt t="18304" x="2012950" y="2305050"/>
          <p14:tracePt t="18320" x="2057400" y="2260600"/>
          <p14:tracePt t="18338" x="2101850" y="2216150"/>
          <p14:tracePt t="18354" x="2120900" y="2197100"/>
          <p14:tracePt t="18370" x="2133600" y="2178050"/>
          <p14:tracePt t="18387" x="2139950" y="2165350"/>
          <p14:tracePt t="18404" x="2146300" y="2165350"/>
          <p14:tracePt t="18419" x="2152650" y="2165350"/>
          <p14:tracePt t="18437" x="2178050" y="2165350"/>
          <p14:tracePt t="18453" x="2203450" y="2165350"/>
          <p14:tracePt t="18470" x="2222500" y="2165350"/>
          <p14:tracePt t="18487" x="2254250" y="2165350"/>
          <p14:tracePt t="18504" x="2279650" y="2165350"/>
          <p14:tracePt t="18521" x="2317750" y="2165350"/>
          <p14:tracePt t="18538" x="2343150" y="2171700"/>
          <p14:tracePt t="18554" x="2362200" y="2171700"/>
          <p14:tracePt t="18570" x="2381250" y="2178050"/>
          <p14:tracePt t="18587" x="2419350" y="2203450"/>
          <p14:tracePt t="18604" x="2457450" y="2247900"/>
          <p14:tracePt t="18621" x="2546350" y="2336800"/>
          <p14:tracePt t="18638" x="2667000" y="2432050"/>
          <p14:tracePt t="18654" x="2794000" y="2482850"/>
          <p14:tracePt t="18670" x="2908300" y="2508250"/>
          <p14:tracePt t="18687" x="3009900" y="2508250"/>
          <p14:tracePt t="18704" x="3098800" y="2489200"/>
          <p14:tracePt t="18721" x="3168650" y="2444750"/>
          <p14:tracePt t="18722" x="3181350" y="2432050"/>
          <p14:tracePt t="18738" x="3213100" y="2413000"/>
          <p14:tracePt t="18754" x="3232150" y="2400300"/>
          <p14:tracePt t="18770" x="3238500" y="2387600"/>
          <p14:tracePt t="18824" x="3238500" y="2393950"/>
          <p14:tracePt t="18831" x="3238500" y="2406650"/>
          <p14:tracePt t="18838" x="3238500" y="2419350"/>
          <p14:tracePt t="18854" x="3244850" y="2470150"/>
          <p14:tracePt t="18870" x="3270250" y="2514600"/>
          <p14:tracePt t="18887" x="3282950" y="2540000"/>
          <p14:tracePt t="18903" x="3289300" y="2546350"/>
          <p14:tracePt t="18920" x="3308350" y="2540000"/>
          <p14:tracePt t="18926" x="3321050" y="2520950"/>
          <p14:tracePt t="18937" x="3321050" y="2482850"/>
          <p14:tracePt t="18954" x="3321050" y="2432050"/>
          <p14:tracePt t="18970" x="3321050" y="2419350"/>
          <p14:tracePt t="18987" x="3321050" y="2413000"/>
          <p14:tracePt t="19024" x="3321050" y="2419350"/>
          <p14:tracePt t="19028" x="3321050" y="2425700"/>
          <p14:tracePt t="19037" x="3321050" y="2444750"/>
          <p14:tracePt t="19053" x="3314700" y="2470150"/>
          <p14:tracePt t="19070" x="3308350" y="2489200"/>
          <p14:tracePt t="19087" x="3308350" y="2495550"/>
          <p14:tracePt t="19164" x="3302000" y="2495550"/>
          <p14:tracePt t="19176" x="3295650" y="2495550"/>
          <p14:tracePt t="19184" x="3289300" y="2495550"/>
          <p14:tracePt t="19200" x="3289300" y="2489200"/>
          <p14:tracePt t="19205" x="3289300" y="2482850"/>
          <p14:tracePt t="19220" x="3289300" y="2457450"/>
          <p14:tracePt t="19237" x="3289300" y="2432050"/>
          <p14:tracePt t="19253" x="3282950" y="2413000"/>
          <p14:tracePt t="19270" x="3276600" y="2400300"/>
          <p14:tracePt t="19364" x="3270250" y="2400300"/>
          <p14:tracePt t="19369" x="3257550" y="2387600"/>
          <p14:tracePt t="19387" x="3238500" y="2368550"/>
          <p14:tracePt t="19404" x="3213100" y="2349500"/>
          <p14:tracePt t="19422" x="3187700" y="2324100"/>
          <p14:tracePt t="19436" x="3175000" y="2305050"/>
          <p14:tracePt t="19453" x="3168650" y="2279650"/>
          <p14:tracePt t="19470" x="3162300" y="2266950"/>
          <p14:tracePt t="19486" x="3155950" y="2260600"/>
          <p14:tracePt t="19503" x="3155950" y="2254250"/>
          <p14:tracePt t="19519" x="3155950" y="2247900"/>
          <p14:tracePt t="19535" x="3155950" y="2235200"/>
          <p14:tracePt t="19552" x="3155950" y="2222500"/>
          <p14:tracePt t="19569" x="3155950" y="2216150"/>
          <p14:tracePt t="19585" x="3155950" y="2197100"/>
          <p14:tracePt t="19602" x="3155950" y="2190750"/>
          <p14:tracePt t="19637" x="3155950" y="2178050"/>
          <p14:tracePt t="19653" x="3155950" y="2171700"/>
          <p14:tracePt t="19670" x="3155950" y="2165350"/>
          <p14:tracePt t="19687" x="3155950" y="2152650"/>
          <p14:tracePt t="19703" x="3155950" y="2146300"/>
          <p14:tracePt t="19720" x="3155950" y="2139950"/>
          <p14:tracePt t="19737" x="3155950" y="2127250"/>
          <p14:tracePt t="19754" x="3155950" y="2120900"/>
          <p14:tracePt t="19770" x="3155950" y="2108200"/>
          <p14:tracePt t="19787" x="3155950" y="2095500"/>
          <p14:tracePt t="19803" x="3155950" y="2082800"/>
          <p14:tracePt t="19820" x="3155950" y="2076450"/>
          <p14:tracePt t="19837" x="3155950" y="2057400"/>
          <p14:tracePt t="19854" x="3155950" y="2038350"/>
          <p14:tracePt t="19870" x="3155950" y="2019300"/>
          <p14:tracePt t="19887" x="3155950" y="2000250"/>
          <p14:tracePt t="19903" x="3155950" y="1974850"/>
          <p14:tracePt t="19920" x="3149600" y="1955800"/>
          <p14:tracePt t="19937" x="3149600" y="1943100"/>
          <p14:tracePt t="19954" x="3143250" y="1930400"/>
          <p14:tracePt t="19970" x="3143250" y="1924050"/>
          <p14:tracePt t="20096" x="3143250" y="1917700"/>
          <p14:tracePt t="20104" x="3143250" y="1905000"/>
          <p14:tracePt t="20110" x="3143250" y="1898650"/>
          <p14:tracePt t="20120" x="3136900" y="1892300"/>
          <p14:tracePt t="20137" x="3124200" y="1873250"/>
          <p14:tracePt t="20153" x="3117850" y="1866900"/>
          <p14:tracePt t="20170" x="3111500" y="1854200"/>
          <p14:tracePt t="20240" x="3105150" y="1854200"/>
          <p14:tracePt t="20248" x="3098800" y="1847850"/>
          <p14:tracePt t="20257" x="3092450" y="1847850"/>
          <p14:tracePt t="20272" x="3086100" y="1847850"/>
          <p14:tracePt t="20286" x="3079750" y="1847850"/>
          <p14:tracePt t="20376" x="3073400" y="1847850"/>
          <p14:tracePt t="20388" x="3067050" y="1847850"/>
          <p14:tracePt t="20408" x="3060700" y="1847850"/>
          <p14:tracePt t="20424" x="3054350" y="1847850"/>
          <p14:tracePt t="20445" x="3048000" y="1847850"/>
          <p14:tracePt t="20496" x="3048000" y="1854200"/>
          <p14:tracePt t="20504" x="3041650" y="1860550"/>
          <p14:tracePt t="21028" x="3041650" y="1866900"/>
          <p14:tracePt t="21060" x="3041650" y="1873250"/>
          <p14:tracePt t="21410" x="3041650" y="1879600"/>
          <p14:tracePt t="21422" x="3041650" y="1892300"/>
          <p14:tracePt t="21427" x="3041650" y="1905000"/>
          <p14:tracePt t="21437" x="3041650" y="1924050"/>
          <p14:tracePt t="21453" x="3048000" y="1955800"/>
          <p14:tracePt t="21469" x="3067050" y="1993900"/>
          <p14:tracePt t="21476" x="3079750" y="2019300"/>
          <p14:tracePt t="21486" x="3092450" y="2051050"/>
          <p14:tracePt t="21503" x="3124200" y="2133600"/>
          <p14:tracePt t="21519" x="3143250" y="2216150"/>
          <p14:tracePt t="21536" x="3162300" y="2298700"/>
          <p14:tracePt t="21553" x="3168650" y="2368550"/>
          <p14:tracePt t="21569" x="3175000" y="2432050"/>
          <p14:tracePt t="21586" x="3187700" y="2495550"/>
          <p14:tracePt t="21603" x="3187700" y="2565400"/>
          <p14:tracePt t="21620" x="3187700" y="2647950"/>
          <p14:tracePt t="21637" x="3181350" y="2743200"/>
          <p14:tracePt t="21653" x="3168650" y="2844800"/>
          <p14:tracePt t="21670" x="3155950" y="2940050"/>
          <p14:tracePt t="21686" x="3149600" y="3028950"/>
          <p14:tracePt t="21688" x="3149600" y="3054350"/>
          <p14:tracePt t="21703" x="3149600" y="3136900"/>
          <p14:tracePt t="21720" x="3149600" y="3219450"/>
          <p14:tracePt t="21736" x="3149600" y="3282950"/>
          <p14:tracePt t="21753" x="3149600" y="3352800"/>
          <p14:tracePt t="21769" x="3149600" y="3416300"/>
          <p14:tracePt t="21786" x="3143250" y="3467100"/>
          <p14:tracePt t="21803" x="3130550" y="3530600"/>
          <p14:tracePt t="21820" x="3130550" y="3568700"/>
          <p14:tracePt t="21836" x="3130550" y="3606800"/>
          <p14:tracePt t="21853" x="3130550" y="3638550"/>
          <p14:tracePt t="21869" x="3130550" y="3670300"/>
          <p14:tracePt t="21886" x="3130550" y="3714750"/>
          <p14:tracePt t="21903" x="3124200" y="3759200"/>
          <p14:tracePt t="21919" x="3124200" y="3778250"/>
          <p14:tracePt t="21936" x="3124200" y="3784600"/>
          <p14:tracePt t="22115" x="3124200" y="3790950"/>
          <p14:tracePt t="22119" x="3124200" y="3803650"/>
          <p14:tracePt t="22136" x="3111500" y="3848100"/>
          <p14:tracePt t="22153" x="3098800" y="3917950"/>
          <p14:tracePt t="22169" x="3098800" y="4000500"/>
          <p14:tracePt t="22186" x="3098800" y="4095750"/>
          <p14:tracePt t="22203" x="3098800" y="4229100"/>
          <p14:tracePt t="22220" x="3098800" y="4343400"/>
          <p14:tracePt t="22236" x="3098800" y="4445000"/>
          <p14:tracePt t="22252" x="3098800" y="4546600"/>
          <p14:tracePt t="22269" x="3098800" y="4648200"/>
          <p14:tracePt t="22286" x="3098800" y="4762500"/>
          <p14:tracePt t="22303" x="3098800" y="4889500"/>
          <p14:tracePt t="22320" x="3098800" y="4965700"/>
          <p14:tracePt t="22336" x="3098800" y="5035550"/>
          <p14:tracePt t="22352" x="3098800" y="5073650"/>
          <p14:tracePt t="22369" x="3098800" y="5092700"/>
          <p14:tracePt t="22386" x="3098800" y="5118100"/>
          <p14:tracePt t="22403" x="3098800" y="5137150"/>
          <p14:tracePt t="22419" x="3098800" y="5143500"/>
          <p14:tracePt t="22436" x="3098800" y="5149850"/>
          <p14:tracePt t="22452" x="3098800" y="5168900"/>
          <p14:tracePt t="22469" x="3098800" y="5194300"/>
          <p14:tracePt t="22486" x="3098800" y="5245100"/>
          <p14:tracePt t="22491" x="3098800" y="5264150"/>
          <p14:tracePt t="22503" x="3098800" y="5302250"/>
          <p14:tracePt t="22519" x="3098800" y="5340350"/>
          <p14:tracePt t="22536" x="3098800" y="5372100"/>
          <p14:tracePt t="22552" x="3098800" y="5384800"/>
          <p14:tracePt t="22982" x="3098800" y="5391150"/>
          <p14:tracePt t="23001" x="3105150" y="5391150"/>
          <p14:tracePt t="23106" x="3111500" y="5391150"/>
          <p14:tracePt t="23111" x="3111500" y="5378450"/>
          <p14:tracePt t="23120" x="3111500" y="5372100"/>
          <p14:tracePt t="23135" x="3111500" y="5346700"/>
          <p14:tracePt t="23153" x="3111500" y="5308600"/>
          <p14:tracePt t="23169" x="3098800" y="5264150"/>
          <p14:tracePt t="23186" x="3092450" y="5219700"/>
          <p14:tracePt t="23202" x="3092450" y="5149850"/>
          <p14:tracePt t="23220" x="3092450" y="5029200"/>
          <p14:tracePt t="23235" x="3092450" y="4927600"/>
          <p14:tracePt t="23252" x="3086100" y="4813300"/>
          <p14:tracePt t="23269" x="3073400" y="4699000"/>
          <p14:tracePt t="23285" x="3060700" y="4559300"/>
          <p14:tracePt t="23302" x="3060700" y="4425950"/>
          <p14:tracePt t="23319" x="3060700" y="4273550"/>
          <p14:tracePt t="23335" x="3060700" y="4171950"/>
          <p14:tracePt t="23352" x="3060700" y="4070350"/>
          <p14:tracePt t="23369" x="3060700" y="3981450"/>
          <p14:tracePt t="23385" x="3060700" y="3892550"/>
          <p14:tracePt t="23402" x="3060700" y="3822700"/>
          <p14:tracePt t="23419" x="3067050" y="3771900"/>
          <p14:tracePt t="23435" x="3067050" y="3702050"/>
          <p14:tracePt t="23452" x="3092450" y="3606800"/>
          <p14:tracePt t="23469" x="3111500" y="3473450"/>
          <p14:tracePt t="23485" x="3124200" y="3365500"/>
          <p14:tracePt t="23502" x="3130550" y="3263900"/>
          <p14:tracePt t="23508" x="3136900" y="3206750"/>
          <p14:tracePt t="23519" x="3136900" y="3117850"/>
          <p14:tracePt t="23535" x="3136900" y="3009900"/>
          <p14:tracePt t="23552" x="3136900" y="2914650"/>
          <p14:tracePt t="23569" x="3136900" y="2832100"/>
          <p14:tracePt t="23585" x="3136900" y="2749550"/>
          <p14:tracePt t="23602" x="3130550" y="2673350"/>
          <p14:tracePt t="23619" x="3124200" y="2590800"/>
          <p14:tracePt t="23636" x="3124200" y="2540000"/>
          <p14:tracePt t="23652" x="3124200" y="2495550"/>
          <p14:tracePt t="23669" x="3124200" y="2470150"/>
          <p14:tracePt t="23685" x="3124200" y="2444750"/>
          <p14:tracePt t="23702" x="3124200" y="2425700"/>
          <p14:tracePt t="23719" x="3124200" y="2406650"/>
          <p14:tracePt t="23736" x="3124200" y="2387600"/>
          <p14:tracePt t="23752" x="3124200" y="2362200"/>
          <p14:tracePt t="23769" x="3124200" y="2349500"/>
          <p14:tracePt t="23785" x="3124200" y="2343150"/>
          <p14:tracePt t="23803" x="3124200" y="2330450"/>
          <p14:tracePt t="23819" x="3124200" y="2324100"/>
          <p14:tracePt t="23836" x="3124200" y="2317750"/>
          <p14:tracePt t="23851" x="3124200" y="2298700"/>
          <p14:tracePt t="23869" x="3124200" y="2286000"/>
          <p14:tracePt t="23885" x="3124200" y="2273300"/>
          <p14:tracePt t="23902" x="3124200" y="2254250"/>
          <p14:tracePt t="23919" x="3124200" y="2247900"/>
          <p14:tracePt t="23935" x="3117850" y="2241550"/>
          <p14:tracePt t="24294" x="3117850" y="2235200"/>
          <p14:tracePt t="24301" x="3111500" y="2228850"/>
          <p14:tracePt t="24314" x="3105150" y="2222500"/>
          <p14:tracePt t="24319" x="3098800" y="2216150"/>
          <p14:tracePt t="24336" x="3086100" y="2209800"/>
          <p14:tracePt t="24352" x="3079750" y="2197100"/>
          <p14:tracePt t="24368" x="3067050" y="2190750"/>
          <p14:tracePt t="24385" x="3067050" y="2184400"/>
          <p14:tracePt t="24402" x="3060700" y="2184400"/>
          <p14:tracePt t="24418" x="3060700" y="2178050"/>
          <p14:tracePt t="24435" x="3054350" y="2171700"/>
          <p14:tracePt t="24994" x="3054350" y="2165350"/>
          <p14:tracePt t="25010" x="3060700" y="2165350"/>
          <p14:tracePt t="25018" x="3067050" y="2165350"/>
          <p14:tracePt t="25026" x="3073400" y="2165350"/>
          <p14:tracePt t="25050" x="3079750" y="2165350"/>
          <p14:tracePt t="25070" x="3086100" y="2165350"/>
          <p14:tracePt t="25082" x="3092450" y="2165350"/>
          <p14:tracePt t="25088" x="3105150" y="2165350"/>
          <p14:tracePt t="25102" x="3117850" y="2165350"/>
          <p14:tracePt t="25118" x="3143250" y="2165350"/>
          <p14:tracePt t="25135" x="3175000" y="2165350"/>
          <p14:tracePt t="25151" x="3213100" y="2165350"/>
          <p14:tracePt t="25168" x="3244850" y="2165350"/>
          <p14:tracePt t="25185" x="3308350" y="2165350"/>
          <p14:tracePt t="25202" x="3352800" y="2165350"/>
          <p14:tracePt t="25218" x="3409950" y="2165350"/>
          <p14:tracePt t="25235" x="3460750" y="2165350"/>
          <p14:tracePt t="25251" x="3486150" y="2165350"/>
          <p14:tracePt t="25268" x="3511550" y="2165350"/>
          <p14:tracePt t="25285" x="3530600" y="2165350"/>
          <p14:tracePt t="25301" x="3549650" y="2165350"/>
          <p14:tracePt t="25318" x="3575050" y="2165350"/>
          <p14:tracePt t="25335" x="3632200" y="2165350"/>
          <p14:tracePt t="25352" x="3708400" y="2178050"/>
          <p14:tracePt t="25368" x="3797300" y="2197100"/>
          <p14:tracePt t="25385" x="3898900" y="2216150"/>
          <p14:tracePt t="25401" x="3981450" y="2235200"/>
          <p14:tracePt t="25418" x="4044950" y="2241550"/>
          <p14:tracePt t="25435" x="4108450" y="2247900"/>
          <p14:tracePt t="25451" x="4121150" y="2247900"/>
          <p14:tracePt t="25468" x="4127500" y="2254250"/>
          <p14:tracePt t="25582" x="4133850" y="2254250"/>
          <p14:tracePt t="25587" x="4140200" y="2254250"/>
          <p14:tracePt t="25601" x="4159250" y="2254250"/>
          <p14:tracePt t="25618" x="4178300" y="2254250"/>
          <p14:tracePt t="25635" x="4210050" y="2254250"/>
          <p14:tracePt t="25652" x="4254500" y="2254250"/>
          <p14:tracePt t="25668" x="4298950" y="2254250"/>
          <p14:tracePt t="25685" x="4343400" y="2247900"/>
          <p14:tracePt t="25701" x="4375150" y="2247900"/>
          <p14:tracePt t="25718" x="4406900" y="2247900"/>
          <p14:tracePt t="25735" x="4432300" y="2241550"/>
          <p14:tracePt t="25751" x="4457700" y="2241550"/>
          <p14:tracePt t="25768" x="4476750" y="2241550"/>
          <p14:tracePt t="25785" x="4489450" y="2241550"/>
          <p14:tracePt t="25801" x="4502150" y="2241550"/>
          <p14:tracePt t="25818" x="4508500" y="2241550"/>
          <p14:tracePt t="25852" x="4521200" y="2241550"/>
          <p14:tracePt t="25868" x="4540250" y="2235200"/>
          <p14:tracePt t="25885" x="4552950" y="2235200"/>
          <p14:tracePt t="25901" x="4572000" y="2228850"/>
          <p14:tracePt t="25918" x="4584700" y="2228850"/>
          <p14:tracePt t="25935" x="4610100" y="2216150"/>
          <p14:tracePt t="25952" x="4629150" y="2209800"/>
          <p14:tracePt t="25968" x="4641850" y="2203450"/>
          <p14:tracePt t="25985" x="4660900" y="2203450"/>
          <p14:tracePt t="26001" x="4679950" y="2197100"/>
          <p14:tracePt t="26018" x="4711700" y="2184400"/>
          <p14:tracePt t="26034" x="4737100" y="2184400"/>
          <p14:tracePt t="26035" x="4749800" y="2178050"/>
          <p14:tracePt t="26051" x="4787900" y="2178050"/>
          <p14:tracePt t="26067" x="4813300" y="2178050"/>
          <p14:tracePt t="26084" x="4845050" y="2178050"/>
          <p14:tracePt t="26101" x="4864100" y="2171700"/>
          <p14:tracePt t="26118" x="4883150" y="2171700"/>
          <p14:tracePt t="26135" x="4914900" y="2159000"/>
          <p14:tracePt t="26152" x="4933950" y="2146300"/>
          <p14:tracePt t="26168" x="4978400" y="2133600"/>
          <p14:tracePt t="26185" x="5022850" y="2101850"/>
          <p14:tracePt t="26201" x="5080000" y="2082800"/>
          <p14:tracePt t="26218" x="5118100" y="2057400"/>
          <p14:tracePt t="26235" x="5194300" y="2044700"/>
          <p14:tracePt t="26252" x="5264150" y="2038350"/>
          <p14:tracePt t="26268" x="5365750" y="2038350"/>
          <p14:tracePt t="26284" x="5461000" y="2038350"/>
          <p14:tracePt t="26301" x="5562600" y="2038350"/>
          <p14:tracePt t="26318" x="5664200" y="2038350"/>
          <p14:tracePt t="26335" x="5759450" y="2038350"/>
          <p14:tracePt t="26352" x="5803900" y="2038350"/>
          <p14:tracePt t="26368" x="5822950" y="2038350"/>
          <p14:tracePt t="26385" x="5829300" y="2038350"/>
          <p14:tracePt t="26522" x="5835650" y="2038350"/>
          <p14:tracePt t="26528" x="5848350" y="2044700"/>
          <p14:tracePt t="26551" x="5873750" y="2070100"/>
          <p14:tracePt t="26555" x="5880100" y="2070100"/>
          <p14:tracePt t="26568" x="5905500" y="2089150"/>
          <p14:tracePt t="26584" x="5943600" y="2120900"/>
          <p14:tracePt t="26601" x="5975350" y="2146300"/>
          <p14:tracePt t="26618" x="6000750" y="2165350"/>
          <p14:tracePt t="26635" x="6026150" y="2184400"/>
          <p14:tracePt t="26651" x="6038850" y="2184400"/>
          <p14:tracePt t="26668" x="6045200" y="2197100"/>
          <p14:tracePt t="26684" x="6057900" y="2209800"/>
          <p14:tracePt t="26701" x="6057900" y="2216150"/>
          <p14:tracePt t="26718" x="6070600" y="2228850"/>
          <p14:tracePt t="26734" x="6070600" y="2235200"/>
          <p14:tracePt t="26751" x="6083300" y="2247900"/>
          <p14:tracePt t="26768" x="6083300" y="2260600"/>
          <p14:tracePt t="26784" x="6089650" y="2266950"/>
          <p14:tracePt t="26801" x="6096000" y="2273300"/>
          <p14:tracePt t="26818" x="6102350" y="2286000"/>
          <p14:tracePt t="26835" x="6102350" y="2292350"/>
          <p14:tracePt t="26851" x="6108700" y="2311400"/>
          <p14:tracePt t="26868" x="6121400" y="2324100"/>
          <p14:tracePt t="26884" x="6134100" y="2355850"/>
          <p14:tracePt t="26901" x="6159500" y="2387600"/>
          <p14:tracePt t="26918" x="6178550" y="2419350"/>
          <p14:tracePt t="26934" x="6191250" y="2457450"/>
          <p14:tracePt t="26952" x="6216650" y="2501900"/>
          <p14:tracePt t="26968" x="6235700" y="2533650"/>
          <p14:tracePt t="26984" x="6248400" y="2559050"/>
          <p14:tracePt t="27001" x="6254750" y="2584450"/>
          <p14:tracePt t="27018" x="6261100" y="2603500"/>
          <p14:tracePt t="27034" x="6273800" y="2616200"/>
          <p14:tracePt t="27051" x="6280150" y="2647950"/>
          <p14:tracePt t="27068" x="6292850" y="2667000"/>
          <p14:tracePt t="27073" x="6292850" y="2679700"/>
          <p14:tracePt t="27084" x="6299200" y="2705100"/>
          <p14:tracePt t="27101" x="6311900" y="2736850"/>
          <p14:tracePt t="27116" x="6311900" y="2768600"/>
          <p14:tracePt t="27133" x="6318250" y="2800350"/>
          <p14:tracePt t="27150" x="6318250" y="2838450"/>
          <p14:tracePt t="27167" x="6318250" y="2876550"/>
          <p14:tracePt t="27184" x="6318250" y="2908300"/>
          <p14:tracePt t="27201" x="6318250" y="2946400"/>
          <p14:tracePt t="27217" x="6318250" y="2984500"/>
          <p14:tracePt t="27234" x="6318250" y="3016250"/>
          <p14:tracePt t="27251" x="6305550" y="3067050"/>
          <p14:tracePt t="27267" x="6292850" y="3098800"/>
          <p14:tracePt t="27284" x="6267450" y="3136900"/>
          <p14:tracePt t="27301" x="6254750" y="3175000"/>
          <p14:tracePt t="27317" x="6229350" y="3200400"/>
          <p14:tracePt t="27334" x="6210300" y="3225800"/>
          <p14:tracePt t="27351" x="6184900" y="3257550"/>
          <p14:tracePt t="27368" x="6165850" y="3282950"/>
          <p14:tracePt t="27384" x="6153150" y="3295650"/>
          <p14:tracePt t="27401" x="6146800" y="3302000"/>
          <p14:tracePt t="27417" x="6134100" y="3314700"/>
          <p14:tracePt t="27434" x="6115050" y="3321050"/>
          <p14:tracePt t="27451" x="6108700" y="3321050"/>
          <p14:tracePt t="27490" x="6102350" y="3321050"/>
          <p14:tracePt t="27501" x="6083300" y="3321050"/>
          <p14:tracePt t="27517" x="6064250" y="3302000"/>
          <p14:tracePt t="27534" x="6032500" y="3270250"/>
          <p14:tracePt t="27551" x="5981700" y="3219450"/>
          <p14:tracePt t="27568" x="5937250" y="3175000"/>
          <p14:tracePt t="27584" x="5886450" y="3130550"/>
          <p14:tracePt t="27589" x="5880100" y="3117850"/>
          <p14:tracePt t="27601" x="5848350" y="3073400"/>
          <p14:tracePt t="27617" x="5816600" y="3003550"/>
          <p14:tracePt t="27634" x="5778500" y="2908300"/>
          <p14:tracePt t="27651" x="5727700" y="2819400"/>
          <p14:tracePt t="27668" x="5708650" y="2768600"/>
          <p14:tracePt t="27684" x="5689600" y="2736850"/>
          <p14:tracePt t="27701" x="5683250" y="2698750"/>
          <p14:tracePt t="27717" x="5664200" y="2667000"/>
          <p14:tracePt t="27734" x="5651500" y="2622550"/>
          <p14:tracePt t="27751" x="5638800" y="2559050"/>
          <p14:tracePt t="27768" x="5632450" y="2514600"/>
          <p14:tracePt t="27784" x="5626100" y="2470150"/>
          <p14:tracePt t="27801" x="5619750" y="2413000"/>
          <p14:tracePt t="27818" x="5619750" y="2355850"/>
          <p14:tracePt t="27834" x="5619750" y="2305050"/>
          <p14:tracePt t="27851" x="5619750" y="2266950"/>
          <p14:tracePt t="27868" x="5619750" y="2228850"/>
          <p14:tracePt t="27884" x="5619750" y="2209800"/>
          <p14:tracePt t="27901" x="5619750" y="2184400"/>
          <p14:tracePt t="27917" x="5626100" y="2165350"/>
          <p14:tracePt t="27934" x="5638800" y="2146300"/>
          <p14:tracePt t="27951" x="5651500" y="2133600"/>
          <p14:tracePt t="27968" x="5670550" y="2127250"/>
          <p14:tracePt t="27984" x="5702300" y="2108200"/>
          <p14:tracePt t="28001" x="5727700" y="2095500"/>
          <p14:tracePt t="28018" x="5746750" y="2089150"/>
          <p14:tracePt t="28034" x="5765800" y="2076450"/>
          <p14:tracePt t="28051" x="5791200" y="2057400"/>
          <p14:tracePt t="28068" x="5810250" y="2044700"/>
          <p14:tracePt t="28073" x="5822950" y="2044700"/>
          <p14:tracePt t="28084" x="5848350" y="2025650"/>
          <p14:tracePt t="28100" x="5899150" y="2006600"/>
          <p14:tracePt t="28117" x="5937250" y="2000250"/>
          <p14:tracePt t="28134" x="5975350" y="1981200"/>
          <p14:tracePt t="28151" x="6007100" y="1981200"/>
          <p14:tracePt t="28166" x="6026150" y="1974850"/>
          <p14:tracePt t="28183" x="6038850" y="1974850"/>
          <p14:tracePt t="28200" x="6045200" y="1974850"/>
          <p14:tracePt t="28217" x="6057900" y="1974850"/>
          <p14:tracePt t="28233" x="6070600" y="1974850"/>
          <p14:tracePt t="28250" x="6089650" y="1974850"/>
          <p14:tracePt t="28267" x="6102350" y="1981200"/>
          <p14:tracePt t="28284" x="6121400" y="1987550"/>
          <p14:tracePt t="28301" x="6172200" y="2019300"/>
          <p14:tracePt t="28318" x="6223000" y="2051050"/>
          <p14:tracePt t="28334" x="6261100" y="2095500"/>
          <p14:tracePt t="28350" x="6305550" y="2146300"/>
          <p14:tracePt t="28367" x="6350000" y="2197100"/>
          <p14:tracePt t="28384" x="6400800" y="2254250"/>
          <p14:tracePt t="28401" x="6438900" y="2324100"/>
          <p14:tracePt t="28417" x="6464300" y="2381250"/>
          <p14:tracePt t="28434" x="6489700" y="2438400"/>
          <p14:tracePt t="28450" x="6502400" y="2495550"/>
          <p14:tracePt t="28467" x="6515100" y="2552700"/>
          <p14:tracePt t="28484" x="6527800" y="2590800"/>
          <p14:tracePt t="28501" x="6534150" y="2628900"/>
          <p14:tracePt t="28518" x="6534150" y="2660650"/>
          <p14:tracePt t="28534" x="6534150" y="2686050"/>
          <p14:tracePt t="28550" x="6521450" y="2717800"/>
          <p14:tracePt t="28567" x="6521450" y="2743200"/>
          <p14:tracePt t="28584" x="6508750" y="2762250"/>
          <p14:tracePt t="28589" x="6502400" y="2781300"/>
          <p14:tracePt t="28601" x="6502400" y="2787650"/>
          <p14:tracePt t="28618" x="6502400" y="2794000"/>
          <p14:tracePt t="28634" x="6496050" y="2794000"/>
          <p14:tracePt t="28944" x="6489700" y="2794000"/>
          <p14:tracePt t="28952" x="6477000" y="2794000"/>
          <p14:tracePt t="28958" x="6426200" y="2787650"/>
          <p14:tracePt t="28967" x="6369050" y="2755900"/>
          <p14:tracePt t="28983" x="6197600" y="2667000"/>
          <p14:tracePt t="29000" x="5988050" y="2552700"/>
          <p14:tracePt t="29017" x="5746750" y="2419350"/>
          <p14:tracePt t="29034" x="5537200" y="2343150"/>
          <p14:tracePt t="29051" x="5372100" y="2266950"/>
          <p14:tracePt t="29067" x="5213350" y="2203450"/>
          <p14:tracePt t="29083" x="5054600" y="2146300"/>
          <p14:tracePt t="29100" x="4908550" y="2095500"/>
          <p14:tracePt t="29106" x="4826000" y="2076450"/>
          <p14:tracePt t="29117" x="4718050" y="2044700"/>
          <p14:tracePt t="29134" x="4591050" y="2006600"/>
          <p14:tracePt t="29150" x="4457700" y="1962150"/>
          <p14:tracePt t="29167" x="4330700" y="1924050"/>
          <p14:tracePt t="29183" x="4191000" y="1885950"/>
          <p14:tracePt t="29201" x="4051300" y="1854200"/>
          <p14:tracePt t="29217" x="3867150" y="1816100"/>
          <p14:tracePt t="29234" x="3727450" y="1790700"/>
          <p14:tracePt t="29250" x="3600450" y="1771650"/>
          <p14:tracePt t="29267" x="3479800" y="1746250"/>
          <p14:tracePt t="29283" x="3371850" y="1733550"/>
          <p14:tracePt t="29300" x="3289300" y="1720850"/>
          <p14:tracePt t="29317" x="3175000" y="1708150"/>
          <p14:tracePt t="29333" x="3105150" y="1708150"/>
          <p14:tracePt t="29350" x="3048000" y="1701800"/>
          <p14:tracePt t="29367" x="2997200" y="1701800"/>
          <p14:tracePt t="29383" x="2978150" y="1701800"/>
          <p14:tracePt t="29400" x="2959100" y="1701800"/>
          <p14:tracePt t="29417" x="2940050" y="1701800"/>
          <p14:tracePt t="29434" x="2933700" y="1701800"/>
          <p14:tracePt t="29450" x="2921000" y="1701800"/>
          <p14:tracePt t="29467" x="2908300" y="1701800"/>
          <p14:tracePt t="29483" x="2882900" y="1701800"/>
          <p14:tracePt t="29500" x="2857500" y="1701800"/>
          <p14:tracePt t="29517" x="2844800" y="1701800"/>
          <p14:tracePt t="29534" x="2832100" y="1701800"/>
          <p14:tracePt t="30088" x="2838450" y="1701800"/>
          <p14:tracePt t="30096" x="2851150" y="1701800"/>
          <p14:tracePt t="30101" x="2876550" y="1701800"/>
          <p14:tracePt t="30117" x="2940050" y="1701800"/>
          <p14:tracePt t="30122" x="2952750" y="1701800"/>
          <p14:tracePt t="30134" x="3003550" y="1701800"/>
          <p14:tracePt t="30150" x="3073400" y="1701800"/>
          <p14:tracePt t="30167" x="3117850" y="1701800"/>
          <p14:tracePt t="30183" x="3136900" y="1701800"/>
          <p14:tracePt t="30217" x="3149600" y="1701800"/>
          <p14:tracePt t="30250" x="3155950" y="1701800"/>
          <p14:tracePt t="30267" x="3168650" y="1701800"/>
          <p14:tracePt t="30283" x="3175000" y="1701800"/>
          <p14:tracePt t="30395" x="3168650" y="1701800"/>
          <p14:tracePt t="30400" x="3155950" y="1701800"/>
          <p14:tracePt t="30416" x="3136900" y="1701800"/>
          <p14:tracePt t="30433" x="3105150" y="1701800"/>
          <p14:tracePt t="30699" x="3111500" y="1701800"/>
          <p14:tracePt t="30708" x="3117850" y="1701800"/>
          <p14:tracePt t="30716" x="3130550" y="1701800"/>
          <p14:tracePt t="30734" x="3162300" y="1701800"/>
          <p14:tracePt t="30750" x="3181350" y="1701800"/>
          <p14:tracePt t="30766" x="3213100" y="1701800"/>
          <p14:tracePt t="30783" x="3238500" y="1701800"/>
          <p14:tracePt t="30800" x="3276600" y="1701800"/>
          <p14:tracePt t="30816" x="3302000" y="1701800"/>
          <p14:tracePt t="30833" x="3333750" y="1701800"/>
          <p14:tracePt t="30850" x="3352800" y="1701800"/>
          <p14:tracePt t="30866" x="3365500" y="1701800"/>
          <p14:tracePt t="31924" x="3371850" y="1701800"/>
          <p14:tracePt t="31930" x="3384550" y="1701800"/>
          <p14:tracePt t="31949" x="3416300" y="1701800"/>
          <p14:tracePt t="31966" x="3454400" y="1701800"/>
          <p14:tracePt t="31983" x="3492500" y="1701800"/>
          <p14:tracePt t="31999" x="3511550" y="1701800"/>
          <p14:tracePt t="32016" x="3530600" y="1701800"/>
          <p14:tracePt t="32033" x="3549650" y="1701800"/>
          <p14:tracePt t="32052" x="3556000" y="1701800"/>
          <p14:tracePt t="32088" x="3562350" y="1701800"/>
          <p14:tracePt t="32096" x="3568700" y="1701800"/>
          <p14:tracePt t="32112" x="3575050" y="1701800"/>
          <p14:tracePt t="32120" x="3581400" y="1701800"/>
          <p14:tracePt t="32231" x="3587750" y="1701800"/>
          <p14:tracePt t="32240" x="3594100" y="1701800"/>
          <p14:tracePt t="32249" x="3600450" y="1701800"/>
          <p14:tracePt t="32266" x="3619500" y="1701800"/>
          <p14:tracePt t="32283" x="3632200" y="1701800"/>
          <p14:tracePt t="32299" x="3644900" y="1701800"/>
          <p14:tracePt t="32316" x="3651250" y="1701800"/>
          <p14:tracePt t="32333" x="3663950" y="1701800"/>
          <p14:tracePt t="32632" x="3663950" y="1695450"/>
          <p14:tracePt t="32640" x="3670300" y="1695450"/>
          <p14:tracePt t="32649" x="3670300" y="1689100"/>
          <p14:tracePt t="32788" x="3676650" y="1689100"/>
          <p14:tracePt t="32796" x="3683000" y="1689100"/>
          <p14:tracePt t="32801" x="3695700" y="1689100"/>
          <p14:tracePt t="32816" x="3708400" y="1695450"/>
          <p14:tracePt t="32833" x="3714750" y="1701800"/>
          <p14:tracePt t="32849" x="3727450" y="1708150"/>
          <p14:tracePt t="33443" x="3727450" y="1714500"/>
          <p14:tracePt t="33460" x="3733800" y="1720850"/>
          <p14:tracePt t="33466" x="3733800" y="1727200"/>
          <p14:tracePt t="33482" x="3746500" y="1765300"/>
          <p14:tracePt t="33499" x="3765550" y="1803400"/>
          <p14:tracePt t="33515" x="3797300" y="1835150"/>
          <p14:tracePt t="33532" x="3841750" y="1866900"/>
          <p14:tracePt t="33549" x="3917950" y="1898650"/>
          <p14:tracePt t="33566" x="4000500" y="1917700"/>
          <p14:tracePt t="33583" x="4108450" y="1943100"/>
          <p14:tracePt t="33599" x="4203700" y="1962150"/>
          <p14:tracePt t="33615" x="4286250" y="1974850"/>
          <p14:tracePt t="33632" x="4368800" y="1987550"/>
          <p14:tracePt t="33649" x="4432300" y="1993900"/>
          <p14:tracePt t="33665" x="4489450" y="2000250"/>
          <p14:tracePt t="33682" x="4546600" y="2019300"/>
          <p14:tracePt t="33699" x="4616450" y="2025650"/>
          <p14:tracePt t="33715" x="4686300" y="2032000"/>
          <p14:tracePt t="33721" x="4724400" y="2032000"/>
          <p14:tracePt t="33732" x="4768850" y="2032000"/>
          <p14:tracePt t="33749" x="4857750" y="2032000"/>
          <p14:tracePt t="33766" x="4921250" y="2032000"/>
          <p14:tracePt t="33782" x="4984750" y="2038350"/>
          <p14:tracePt t="33799" x="5054600" y="2051050"/>
          <p14:tracePt t="33816" x="5118100" y="2057400"/>
          <p14:tracePt t="33832" x="5162550" y="2063750"/>
          <p14:tracePt t="33849" x="5213350" y="2076450"/>
          <p14:tracePt t="33866" x="5238750" y="2076450"/>
          <p14:tracePt t="33882" x="5251450" y="2076450"/>
          <p14:tracePt t="33899" x="5257800" y="2076450"/>
          <p14:tracePt t="33915" x="5270500" y="2076450"/>
          <p14:tracePt t="33964" x="5276850" y="2076450"/>
          <p14:tracePt t="33972" x="5283200" y="2076450"/>
          <p14:tracePt t="33992" x="5289550" y="2076450"/>
          <p14:tracePt t="34000" x="5295900" y="2076450"/>
          <p14:tracePt t="34015" x="5302250" y="2076450"/>
          <p14:tracePt t="34033" x="5321300" y="2076450"/>
          <p14:tracePt t="34049" x="5327650" y="2076450"/>
          <p14:tracePt t="34066" x="5346700" y="2076450"/>
          <p14:tracePt t="34082" x="5353050" y="2076450"/>
          <p14:tracePt t="34098" x="5365750" y="2070100"/>
          <p14:tracePt t="34115" x="5378450" y="2070100"/>
          <p14:tracePt t="34272" x="5384800" y="2063750"/>
          <p14:tracePt t="34284" x="5384800" y="2057400"/>
          <p14:tracePt t="34316" x="5384800" y="2051050"/>
          <p14:tracePt t="34331" x="5384800" y="2044700"/>
          <p14:tracePt t="34344" x="5384800" y="2038350"/>
          <p14:tracePt t="34360" x="5384800" y="2032000"/>
          <p14:tracePt t="34388" x="5384800" y="2025650"/>
          <p14:tracePt t="34714" x="5384800" y="2019300"/>
          <p14:tracePt t="34718" x="5378450" y="2006600"/>
          <p14:tracePt t="34732" x="5321300" y="1987550"/>
          <p14:tracePt t="34749" x="5232400" y="1955800"/>
          <p14:tracePt t="34765" x="5149850" y="1905000"/>
          <p14:tracePt t="34782" x="5067300" y="1873250"/>
          <p14:tracePt t="34799" x="4933950" y="1828800"/>
          <p14:tracePt t="34815" x="4800600" y="1784350"/>
          <p14:tracePt t="34831" x="4711700" y="1758950"/>
          <p14:tracePt t="34848" x="4654550" y="1739900"/>
          <p14:tracePt t="34865" x="4629150" y="1727200"/>
          <p14:tracePt t="34882" x="4610100" y="1714500"/>
          <p14:tracePt t="34898" x="4603750" y="1708150"/>
          <p14:tracePt t="34960" x="4597400" y="1708150"/>
          <p14:tracePt t="34968" x="4597400" y="1701800"/>
          <p14:tracePt t="34982" x="4578350" y="1695450"/>
          <p14:tracePt t="34998" x="4565650" y="1682750"/>
          <p14:tracePt t="35015" x="4546600" y="1676400"/>
          <p14:tracePt t="35031" x="4508500" y="1657350"/>
          <p14:tracePt t="35048" x="4457700" y="1644650"/>
          <p14:tracePt t="35050" x="4451350" y="1644650"/>
          <p14:tracePt t="35065" x="4419600" y="1625600"/>
          <p14:tracePt t="35081" x="4406900" y="1625600"/>
          <p14:tracePt t="35098" x="4400550" y="1625600"/>
          <p14:tracePt t="35168" x="4394200" y="1625600"/>
          <p14:tracePt t="35176" x="4394200" y="1619250"/>
          <p14:tracePt t="35725" x="4387850" y="1619250"/>
          <p14:tracePt t="35730" x="4381500" y="1619250"/>
          <p14:tracePt t="35757" x="4375150" y="1619250"/>
          <p14:tracePt t="35769" x="4375150" y="1625600"/>
          <p14:tracePt t="35774" x="4375150" y="1631950"/>
          <p14:tracePt t="35786" x="4375150" y="1638300"/>
          <p14:tracePt t="35798" x="4387850" y="1657350"/>
          <p14:tracePt t="35815" x="4406900" y="1682750"/>
          <p14:tracePt t="35832" x="4413250" y="1708150"/>
          <p14:tracePt t="35848" x="4425950" y="1727200"/>
          <p14:tracePt t="35865" x="4438650" y="1765300"/>
          <p14:tracePt t="35881" x="4445000" y="1790700"/>
          <p14:tracePt t="35898" x="4470400" y="1835150"/>
          <p14:tracePt t="35915" x="4489450" y="1892300"/>
          <p14:tracePt t="35932" x="4521200" y="1943100"/>
          <p14:tracePt t="35948" x="4540250" y="2000250"/>
          <p14:tracePt t="35965" x="4572000" y="2057400"/>
          <p14:tracePt t="35981" x="4597400" y="2127250"/>
          <p14:tracePt t="35998" x="4629150" y="2216150"/>
          <p14:tracePt t="36015" x="4705350" y="2349500"/>
          <p14:tracePt t="36032" x="4768850" y="2444750"/>
          <p14:tracePt t="36048" x="4806950" y="2520950"/>
          <p14:tracePt t="36064" x="4851400" y="2578100"/>
          <p14:tracePt t="36081" x="4883150" y="2628900"/>
          <p14:tracePt t="36098" x="4908550" y="2660650"/>
          <p14:tracePt t="36115" x="4933950" y="2692400"/>
          <p14:tracePt t="36132" x="4959350" y="2717800"/>
          <p14:tracePt t="36148" x="4978400" y="2736850"/>
          <p14:tracePt t="36164" x="5003800" y="2762250"/>
          <p14:tracePt t="36181" x="5016500" y="2787650"/>
          <p14:tracePt t="36198" x="5029200" y="2800350"/>
          <p14:tracePt t="36215" x="5035550" y="2819400"/>
          <p14:tracePt t="36232" x="5048250" y="2851150"/>
          <p14:tracePt t="36248" x="5060950" y="2889250"/>
          <p14:tracePt t="36264" x="5080000" y="2940050"/>
          <p14:tracePt t="36281" x="5099050" y="2971800"/>
          <p14:tracePt t="36298" x="5111750" y="2997200"/>
          <p14:tracePt t="36315" x="5124450" y="3009900"/>
          <p14:tracePt t="36331" x="5137150" y="3022600"/>
          <p14:tracePt t="36348" x="5149850" y="3035300"/>
          <p14:tracePt t="36364" x="5168900" y="3060700"/>
          <p14:tracePt t="36381" x="5181600" y="3079750"/>
          <p14:tracePt t="36398" x="5194300" y="3092450"/>
          <p14:tracePt t="36414" x="5200650" y="3092450"/>
          <p14:tracePt t="36673" x="5207000" y="3092450"/>
          <p14:tracePt t="36730" x="5213350" y="3092450"/>
          <p14:tracePt t="36746" x="5219700" y="3086100"/>
          <p14:tracePt t="36754" x="5219700" y="3079750"/>
          <p14:tracePt t="36865" x="5219700" y="3073400"/>
          <p14:tracePt t="36885" x="5226050" y="3073400"/>
          <p14:tracePt t="36890" x="5226050" y="3067050"/>
          <p14:tracePt t="36913" x="5226050" y="3060700"/>
          <p14:tracePt t="36934" x="5232400" y="3060700"/>
          <p14:tracePt t="36942" x="5232400" y="3054350"/>
          <p14:tracePt t="36970" x="5232400" y="3048000"/>
          <p14:tracePt t="37977" x="5232400" y="3041650"/>
          <p14:tracePt t="38154" x="5232400" y="3035300"/>
          <p14:tracePt t="38162" x="5232400" y="3028950"/>
          <p14:tracePt t="40906" x="5226050" y="3028950"/>
          <p14:tracePt t="40918" x="5219700" y="3022600"/>
          <p14:tracePt t="40923" x="5207000" y="3022600"/>
          <p14:tracePt t="40947" x="5181600" y="3016250"/>
          <p14:tracePt t="40963" x="5168900" y="3009900"/>
          <p14:tracePt t="40979" x="5162550" y="3003550"/>
          <p14:tracePt t="41018" x="5156200" y="3003550"/>
          <p14:tracePt t="41029" x="5143500" y="3003550"/>
          <p14:tracePt t="41046" x="5124450" y="3003550"/>
          <p14:tracePt t="41063" x="5073650" y="3003550"/>
          <p14:tracePt t="41079" x="5029200" y="3003550"/>
          <p14:tracePt t="41096" x="4997450" y="3003550"/>
          <p14:tracePt t="41113" x="4959350" y="3003550"/>
          <p14:tracePt t="41129" x="4914900" y="3003550"/>
          <p14:tracePt t="41146" x="4857750" y="3003550"/>
          <p14:tracePt t="41162" x="4787900" y="3003550"/>
          <p14:tracePt t="41178" x="4718050" y="3003550"/>
          <p14:tracePt t="41195" x="4641850" y="3003550"/>
          <p14:tracePt t="41213" x="4584700" y="2997200"/>
          <p14:tracePt t="41229" x="4521200" y="2990850"/>
          <p14:tracePt t="41246" x="4445000" y="2984500"/>
          <p14:tracePt t="41263" x="4356100" y="2984500"/>
          <p14:tracePt t="41280" x="4292600" y="2978150"/>
          <p14:tracePt t="41296" x="4222750" y="2971800"/>
          <p14:tracePt t="41313" x="4178300" y="2965450"/>
          <p14:tracePt t="41329" x="4146550" y="2965450"/>
          <p14:tracePt t="41346" x="4108450" y="2965450"/>
          <p14:tracePt t="41363" x="4083050" y="2965450"/>
          <p14:tracePt t="41367" x="4076700" y="2965450"/>
          <p14:tracePt t="41380" x="4057650" y="2965450"/>
          <p14:tracePt t="41396" x="4044950" y="2965450"/>
          <p14:tracePt t="41412" x="4025900" y="2965450"/>
          <p14:tracePt t="41429" x="4019550" y="2971800"/>
          <p14:tracePt t="41446" x="3994150" y="2978150"/>
          <p14:tracePt t="41463" x="3949700" y="2990850"/>
          <p14:tracePt t="41479" x="3886200" y="3003550"/>
          <p14:tracePt t="41496" x="3822700" y="3016250"/>
          <p14:tracePt t="41512" x="3790950" y="3022600"/>
          <p14:tracePt t="41529" x="3759200" y="3028950"/>
          <p14:tracePt t="41546" x="3733800" y="3035300"/>
          <p14:tracePt t="41563" x="3714750" y="3041650"/>
          <p14:tracePt t="41579" x="3708400" y="3048000"/>
          <p14:tracePt t="41596" x="3702050" y="3048000"/>
          <p14:tracePt t="41613" x="3689350" y="3054350"/>
          <p14:tracePt t="41629" x="3670300" y="3067050"/>
          <p14:tracePt t="41646" x="3657600" y="3086100"/>
          <p14:tracePt t="41663" x="3644900" y="3098800"/>
          <p14:tracePt t="41679" x="3625850" y="3105150"/>
          <p14:tracePt t="41696" x="3606800" y="3117850"/>
          <p14:tracePt t="41713" x="3587750" y="3124200"/>
          <p14:tracePt t="41729" x="3581400" y="3130550"/>
          <p14:tracePt t="41969" x="3581400" y="3136900"/>
          <p14:tracePt t="41994" x="3587750" y="3136900"/>
          <p14:tracePt t="42002" x="3594100" y="3136900"/>
          <p14:tracePt t="42012" x="3600450" y="3136900"/>
          <p14:tracePt t="42029" x="3625850" y="3136900"/>
          <p14:tracePt t="42046" x="3657600" y="3136900"/>
          <p14:tracePt t="42063" x="3689350" y="3136900"/>
          <p14:tracePt t="42080" x="3721100" y="3136900"/>
          <p14:tracePt t="42096" x="3765550" y="3130550"/>
          <p14:tracePt t="42113" x="3784600" y="3130550"/>
          <p14:tracePt t="42129" x="3790950" y="3130550"/>
          <p14:tracePt t="42988" x="3797300" y="3130550"/>
          <p14:tracePt t="42996" x="3803650" y="3130550"/>
          <p14:tracePt t="43004" x="3810000" y="3130550"/>
          <p14:tracePt t="43012" x="3816350" y="3130550"/>
          <p14:tracePt t="43029" x="3854450" y="3143250"/>
          <p14:tracePt t="43045" x="3898900" y="3149600"/>
          <p14:tracePt t="43062" x="3968750" y="3168650"/>
          <p14:tracePt t="43079" x="4038600" y="3175000"/>
          <p14:tracePt t="43096" x="4095750" y="3187700"/>
          <p14:tracePt t="43112" x="4152900" y="3194050"/>
          <p14:tracePt t="43114" x="4165600" y="3194050"/>
          <p14:tracePt t="43129" x="4210050" y="3200400"/>
          <p14:tracePt t="43145" x="4260850" y="3206750"/>
          <p14:tracePt t="43162" x="4305300" y="3213100"/>
          <p14:tracePt t="43179" x="4356100" y="3219450"/>
          <p14:tracePt t="43195" x="4438650" y="3232150"/>
          <p14:tracePt t="43212" x="4508500" y="3232150"/>
          <p14:tracePt t="43229" x="4572000" y="3244850"/>
          <p14:tracePt t="43246" x="4635500" y="3257550"/>
          <p14:tracePt t="43262" x="4711700" y="3263900"/>
          <p14:tracePt t="43279" x="4762500" y="3270250"/>
          <p14:tracePt t="43295" x="4781550" y="3276600"/>
          <p14:tracePt t="43312" x="4794250" y="3276600"/>
          <p14:tracePt t="43329" x="4806950" y="3276600"/>
          <p14:tracePt t="43362" x="4813300" y="3282950"/>
          <p14:tracePt t="43379" x="4826000" y="3282950"/>
          <p14:tracePt t="43395" x="4864100" y="3289300"/>
          <p14:tracePt t="43412" x="4933950" y="3308350"/>
          <p14:tracePt t="43418" x="4972050" y="3321050"/>
          <p14:tracePt t="43429" x="5048250" y="3333750"/>
          <p14:tracePt t="43446" x="5143500" y="3346450"/>
          <p14:tracePt t="43462" x="5194300" y="3359150"/>
          <p14:tracePt t="43479" x="5245100" y="3365500"/>
          <p14:tracePt t="43495" x="5289550" y="3365500"/>
          <p14:tracePt t="43512" x="5308600" y="3365500"/>
          <p14:tracePt t="43529" x="5321300" y="3365500"/>
          <p14:tracePt t="43562" x="5327650" y="3365500"/>
          <p14:tracePt t="47807" x="5321300" y="3365500"/>
          <p14:tracePt t="47813" x="5308600" y="3359150"/>
          <p14:tracePt t="47844" x="5302250" y="3359150"/>
          <p14:tracePt t="47964" x="5295900" y="3359150"/>
          <p14:tracePt t="48404" x="5295900" y="3352800"/>
          <p14:tracePt t="48412" x="5295900" y="3346450"/>
          <p14:tracePt t="48428" x="5295900" y="3340100"/>
          <p14:tracePt t="48472" x="5295900" y="3333750"/>
          <p14:tracePt t="48484" x="5295900" y="3327400"/>
          <p14:tracePt t="48508" x="5295900" y="3321050"/>
          <p14:tracePt t="48520" x="5295900" y="3314700"/>
          <p14:tracePt t="49769" x="5289550" y="3314700"/>
          <p14:tracePt t="49778" x="5283200" y="3314700"/>
          <p14:tracePt t="49829" x="5276850" y="3314700"/>
          <p14:tracePt t="49870" x="5270500" y="3314700"/>
          <p14:tracePt t="49875" x="5264150" y="3314700"/>
          <p14:tracePt t="49893" x="5257800" y="3314700"/>
          <p14:tracePt t="49910" x="5251450" y="3321050"/>
          <p14:tracePt t="49927" x="5238750" y="3327400"/>
          <p14:tracePt t="50274" x="5232400" y="3327400"/>
          <p14:tracePt t="50281" x="5219700" y="3333750"/>
          <p14:tracePt t="50293" x="5194300" y="3340100"/>
          <p14:tracePt t="50310" x="5168900" y="3340100"/>
          <p14:tracePt t="50326" x="5137150" y="3352800"/>
          <p14:tracePt t="50344" x="5080000" y="3403600"/>
          <p14:tracePt t="50361" x="5041900" y="3448050"/>
          <p14:tracePt t="50377" x="4997450" y="3492500"/>
          <p14:tracePt t="50393" x="4921250" y="3562350"/>
          <p14:tracePt t="50410" x="4832350" y="3644900"/>
          <p14:tracePt t="50427" x="4692650" y="3733800"/>
          <p14:tracePt t="50443" x="4495800" y="3854450"/>
          <p14:tracePt t="50460" x="4406900" y="3917950"/>
          <p14:tracePt t="50476" x="4337050" y="3981450"/>
          <p14:tracePt t="50493" x="4267200" y="4038600"/>
          <p14:tracePt t="50510" x="4203700" y="4095750"/>
          <p14:tracePt t="50526" x="4114800" y="4165600"/>
          <p14:tracePt t="50529" x="4095750" y="4184650"/>
          <p14:tracePt t="50543" x="4032250" y="4235450"/>
          <p14:tracePt t="50560" x="3981450" y="4298950"/>
          <p14:tracePt t="50576" x="3937000" y="4349750"/>
          <p14:tracePt t="50581" x="3930650" y="4362450"/>
          <p14:tracePt t="50593" x="3898900" y="4400550"/>
          <p14:tracePt t="50610" x="3848100" y="4451350"/>
          <p14:tracePt t="50626" x="3797300" y="4489450"/>
          <p14:tracePt t="50644" x="3771900" y="4527550"/>
          <p14:tracePt t="50660" x="3759200" y="4546600"/>
          <p14:tracePt t="50676" x="3752850" y="4559300"/>
          <p14:tracePt t="50693" x="3740150" y="4572000"/>
          <p14:tracePt t="50709" x="3733800" y="4591050"/>
          <p14:tracePt t="50726" x="3714750" y="4616450"/>
          <p14:tracePt t="50743" x="3689350" y="4667250"/>
          <p14:tracePt t="50759" x="3670300" y="4718050"/>
          <p14:tracePt t="50776" x="3644900" y="4762500"/>
          <p14:tracePt t="50793" x="3632200" y="4794250"/>
          <p14:tracePt t="50809" x="3625850" y="4813300"/>
          <p14:tracePt t="50826" x="3625850" y="4832350"/>
          <p14:tracePt t="50844" x="3619500" y="4845050"/>
          <p14:tracePt t="50860" x="3619500" y="4864100"/>
          <p14:tracePt t="50876" x="3619500" y="4889500"/>
          <p14:tracePt t="50893" x="3619500" y="4908550"/>
          <p14:tracePt t="51146" x="3619500" y="4914900"/>
          <p14:tracePt t="51154" x="3619500" y="4921250"/>
          <p14:tracePt t="51163" x="3625850" y="4927600"/>
          <p14:tracePt t="51230" x="3625850" y="4933950"/>
          <p14:tracePt t="51238" x="3632200" y="4933950"/>
          <p14:tracePt t="51662" x="3638550" y="4933950"/>
          <p14:tracePt t="51670" x="3644900" y="4933950"/>
          <p14:tracePt t="51676" x="3657600" y="4933950"/>
          <p14:tracePt t="51693" x="3702050" y="4933950"/>
          <p14:tracePt t="51709" x="3765550" y="4933950"/>
          <p14:tracePt t="51726" x="3841750" y="4933950"/>
          <p14:tracePt t="51743" x="4025900" y="4933950"/>
          <p14:tracePt t="51760" x="4102100" y="4933950"/>
          <p14:tracePt t="51776" x="4178300" y="4927600"/>
          <p14:tracePt t="51793" x="4235450" y="4914900"/>
          <p14:tracePt t="51809" x="4260850" y="4914900"/>
          <p14:tracePt t="51826" x="4292600" y="4914900"/>
          <p14:tracePt t="51843" x="4324350" y="4914900"/>
          <p14:tracePt t="51860" x="4330700" y="4914900"/>
          <p14:tracePt t="51876" x="4337050" y="4914900"/>
          <p14:tracePt t="51957" x="4343400" y="4914900"/>
          <p14:tracePt t="51973" x="4349750" y="4914900"/>
          <p14:tracePt t="51980" x="4356100" y="4914900"/>
          <p14:tracePt t="51993" x="4362450" y="4914900"/>
          <p14:tracePt t="52009" x="4368800" y="4914900"/>
          <p14:tracePt t="52025" x="4375150" y="4914900"/>
          <p14:tracePt t="52043" x="4394200" y="4914900"/>
          <p14:tracePt t="52060" x="4419600" y="4914900"/>
          <p14:tracePt t="52076" x="4451350" y="4914900"/>
          <p14:tracePt t="52092" x="4470400" y="4914900"/>
          <p14:tracePt t="52109" x="4483100" y="4914900"/>
          <p14:tracePt t="52126" x="4495800" y="4914900"/>
          <p14:tracePt t="52442" x="4502150" y="4914900"/>
          <p14:tracePt t="52447" x="4502150" y="4908550"/>
          <p14:tracePt t="54414" x="4502150" y="4902200"/>
          <p14:tracePt t="54422" x="4508500" y="4895850"/>
          <p14:tracePt t="54430" x="4508500" y="4889500"/>
          <p14:tracePt t="54442" x="4508500" y="4883150"/>
          <p14:tracePt t="54458" x="4508500" y="4870450"/>
          <p14:tracePt t="54475" x="4514850" y="4857750"/>
          <p14:tracePt t="54492" x="4514850" y="4845050"/>
          <p14:tracePt t="54509" x="4514850" y="4826000"/>
          <p14:tracePt t="54525" x="4514850" y="4806950"/>
          <p14:tracePt t="54542" x="4514850" y="4781550"/>
          <p14:tracePt t="54558" x="4514850" y="4768850"/>
          <p14:tracePt t="54575" x="4514850" y="4743450"/>
          <p14:tracePt t="54592" x="4514850" y="4730750"/>
          <p14:tracePt t="54608" x="4514850" y="4718050"/>
          <p14:tracePt t="54625" x="4514850" y="4711700"/>
          <p14:tracePt t="54642" x="4514850" y="4705350"/>
          <p14:tracePt t="54658" x="4514850" y="4699000"/>
          <p14:tracePt t="54675" x="4514850" y="4692650"/>
          <p14:tracePt t="54692" x="4514850" y="4686300"/>
          <p14:tracePt t="54708" x="4514850" y="4679950"/>
          <p14:tracePt t="54725" x="4514850" y="4673600"/>
          <p14:tracePt t="54741" x="4514850" y="4660900"/>
          <p14:tracePt t="54758" x="4514850" y="4654550"/>
          <p14:tracePt t="54775" x="4514850" y="4648200"/>
          <p14:tracePt t="54792" x="4514850" y="4635500"/>
          <p14:tracePt t="54808" x="4514850" y="4622800"/>
          <p14:tracePt t="54825" x="4514850" y="4597400"/>
          <p14:tracePt t="54842" x="4514850" y="4578350"/>
          <p14:tracePt t="54858" x="4514850" y="4546600"/>
          <p14:tracePt t="54876" x="4514850" y="4508500"/>
          <p14:tracePt t="54892" x="4514850" y="4470400"/>
          <p14:tracePt t="54908" x="4514850" y="4432300"/>
          <p14:tracePt t="54925" x="4514850" y="4394200"/>
          <p14:tracePt t="54941" x="4521200" y="4362450"/>
          <p14:tracePt t="54958" x="4527550" y="4337050"/>
          <p14:tracePt t="54975" x="4527550" y="4292600"/>
          <p14:tracePt t="54992" x="4527550" y="4260850"/>
          <p14:tracePt t="55008" x="4527550" y="4222750"/>
          <p14:tracePt t="55025" x="4527550" y="4197350"/>
          <p14:tracePt t="55042" x="4527550" y="4178300"/>
          <p14:tracePt t="55058" x="4527550" y="4165600"/>
          <p14:tracePt t="55148" x="4527550" y="4152900"/>
          <p14:tracePt t="55158" x="4527550" y="4146550"/>
          <p14:tracePt t="55175" x="4527550" y="4114800"/>
          <p14:tracePt t="55192" x="4527550" y="4089400"/>
          <p14:tracePt t="55208" x="4527550" y="4057650"/>
          <p14:tracePt t="55224" x="4527550" y="4019550"/>
          <p14:tracePt t="55241" x="4527550" y="3994150"/>
          <p14:tracePt t="55257" x="4527550" y="3968750"/>
          <p14:tracePt t="55274" x="4527550" y="3949700"/>
          <p14:tracePt t="55292" x="4527550" y="3924300"/>
          <p14:tracePt t="55308" x="4527550" y="3898900"/>
          <p14:tracePt t="55325" x="4527550" y="3886200"/>
          <p14:tracePt t="55341" x="4527550" y="3873500"/>
          <p14:tracePt t="55358" x="4527550" y="3867150"/>
          <p14:tracePt t="55674" x="4527550" y="3860800"/>
          <p14:tracePt t="72440" x="4527550" y="3867150"/>
          <p14:tracePt t="72446" x="4527550" y="3873500"/>
          <p14:tracePt t="72457" x="4527550" y="3886200"/>
          <p14:tracePt t="72469" x="4527550" y="3892550"/>
          <p14:tracePt t="72486" x="4527550" y="3905250"/>
          <p14:tracePt t="72502" x="4527550" y="3924300"/>
          <p14:tracePt t="72519" x="4527550" y="3937000"/>
          <p14:tracePt t="72535" x="4527550" y="3956050"/>
          <p14:tracePt t="72552" x="4527550" y="3981450"/>
          <p14:tracePt t="72569" x="4533900" y="4025900"/>
          <p14:tracePt t="72585" x="4540250" y="4057650"/>
          <p14:tracePt t="72602" x="4540250" y="4102100"/>
          <p14:tracePt t="72619" x="4546600" y="4146550"/>
          <p14:tracePt t="72636" x="4565650" y="4216400"/>
          <p14:tracePt t="72652" x="4572000" y="4279900"/>
          <p14:tracePt t="72669" x="4603750" y="4381500"/>
          <p14:tracePt t="72686" x="4629150" y="4445000"/>
          <p14:tracePt t="72702" x="4660900" y="4508500"/>
          <p14:tracePt t="72719" x="4718050" y="4578350"/>
          <p14:tracePt t="72735" x="4787900" y="4667250"/>
          <p14:tracePt t="72752" x="4870450" y="4756150"/>
          <p14:tracePt t="72769" x="5035550" y="4857750"/>
          <p14:tracePt t="72785" x="5181600" y="4914900"/>
          <p14:tracePt t="72802" x="5334000" y="4953000"/>
          <p14:tracePt t="72819" x="5505450" y="5010150"/>
          <p14:tracePt t="72836" x="5702300" y="5060950"/>
          <p14:tracePt t="72852" x="5892800" y="5105400"/>
          <p14:tracePt t="72869" x="6108700" y="5137150"/>
          <p14:tracePt t="72886" x="6305550" y="5168900"/>
          <p14:tracePt t="72902" x="6508750" y="5175250"/>
          <p14:tracePt t="72919" x="6711950" y="5175250"/>
          <p14:tracePt t="72935" x="6896100" y="5175250"/>
          <p14:tracePt t="72952" x="7073900" y="5175250"/>
          <p14:tracePt t="72969" x="7289800" y="5175250"/>
          <p14:tracePt t="72986" x="7435850" y="5175250"/>
          <p14:tracePt t="73002" x="7569200" y="5168900"/>
          <p14:tracePt t="73019" x="7702550" y="5156200"/>
          <p14:tracePt t="73035" x="7816850" y="5137150"/>
          <p14:tracePt t="73052" x="7943850" y="5124450"/>
          <p14:tracePt t="73069" x="8089900" y="5105400"/>
          <p14:tracePt t="73086" x="8172450" y="5086350"/>
          <p14:tracePt t="73102" x="8267700" y="5067300"/>
          <p14:tracePt t="73119" x="8343900" y="5041900"/>
          <p14:tracePt t="73135" x="8388350" y="5029200"/>
          <p14:tracePt t="73152" x="8420100" y="5010150"/>
          <p14:tracePt t="73169" x="8445500" y="4984750"/>
          <p14:tracePt t="73186" x="8458200" y="4965700"/>
          <p14:tracePt t="73202" x="8477250" y="4953000"/>
          <p14:tracePt t="73219" x="8496300" y="4927600"/>
          <p14:tracePt t="73235" x="8502650" y="4908550"/>
          <p14:tracePt t="73252" x="8515350" y="4895850"/>
          <p14:tracePt t="73269" x="8534400" y="4870450"/>
          <p14:tracePt t="73286" x="8540750" y="4857750"/>
          <p14:tracePt t="73302" x="8547100" y="4845050"/>
          <p14:tracePt t="73319" x="8559800" y="4826000"/>
          <p14:tracePt t="73335" x="8572500" y="4806950"/>
          <p14:tracePt t="73352" x="8585200" y="4781550"/>
          <p14:tracePt t="73370" x="8597900" y="4749800"/>
          <p14:tracePt t="73386" x="8597900" y="4730750"/>
          <p14:tracePt t="73402" x="8604250" y="4711700"/>
          <p14:tracePt t="73419" x="8604250" y="4699000"/>
          <p14:tracePt t="73435" x="8604250" y="4692650"/>
          <p14:tracePt t="73452" x="8610600" y="4686300"/>
          <p14:tracePt t="73468" x="8610600" y="4673600"/>
          <p14:tracePt t="73485" x="8610600" y="4660900"/>
          <p14:tracePt t="73502" x="8610600" y="4654550"/>
          <p14:tracePt t="73535" x="8616950" y="4641850"/>
          <p14:tracePt t="73569" x="8616950" y="4629150"/>
          <p14:tracePt t="73586" x="8616950" y="4610100"/>
          <p14:tracePt t="73602" x="8629650" y="4597400"/>
          <p14:tracePt t="73618" x="8629650" y="4572000"/>
          <p14:tracePt t="73635" x="8642350" y="4546600"/>
          <p14:tracePt t="73652" x="8648700" y="4514850"/>
          <p14:tracePt t="73669" x="8674100" y="4470400"/>
          <p14:tracePt t="73686" x="8693150" y="4445000"/>
          <p14:tracePt t="73702" x="8705850" y="4400550"/>
          <p14:tracePt t="73719" x="8724900" y="4356100"/>
          <p14:tracePt t="73735" x="8743950" y="4318000"/>
          <p14:tracePt t="73752" x="8756650" y="4279900"/>
          <p14:tracePt t="73769" x="8801100" y="4235450"/>
          <p14:tracePt t="73786" x="8839200" y="4203700"/>
          <p14:tracePt t="73802" x="8870950" y="4178300"/>
          <p14:tracePt t="73818" x="8915400" y="4152900"/>
          <p14:tracePt t="73836" x="8959850" y="4127500"/>
          <p14:tracePt t="73852" x="9010650" y="4095750"/>
          <p14:tracePt t="73869" x="9080500" y="4051300"/>
          <p14:tracePt t="73886" x="9137650" y="4019550"/>
          <p14:tracePt t="73902" x="9188450" y="3981450"/>
          <p14:tracePt t="73918" x="9232900" y="3943350"/>
          <p14:tracePt t="73935" x="9277350" y="3911600"/>
          <p14:tracePt t="73952" x="9328150" y="3886200"/>
          <p14:tracePt t="73969" x="9378950" y="3854450"/>
          <p14:tracePt t="73986" x="9423400" y="3829050"/>
          <p14:tracePt t="73991" x="9436100" y="3822700"/>
          <p14:tracePt t="74002" x="9455150" y="3816350"/>
          <p14:tracePt t="74018" x="9474200" y="3797300"/>
          <p14:tracePt t="74035" x="9493250" y="3784600"/>
          <p14:tracePt t="74052" x="9512300" y="3765550"/>
          <p14:tracePt t="74069" x="9531350" y="3752850"/>
          <p14:tracePt t="74086" x="9550400" y="3740150"/>
          <p14:tracePt t="74102" x="9556750" y="3733800"/>
          <p14:tracePt t="74118" x="9588500" y="3727450"/>
          <p14:tracePt t="74135" x="9613900" y="3714750"/>
          <p14:tracePt t="74152" x="9645650" y="3695700"/>
          <p14:tracePt t="74168" x="9671050" y="3683000"/>
          <p14:tracePt t="74185" x="9690100" y="3670300"/>
          <p14:tracePt t="74202" x="9715500" y="3657600"/>
          <p14:tracePt t="74218" x="9728200" y="3651250"/>
          <p14:tracePt t="74235" x="9740900" y="3644900"/>
          <p14:tracePt t="74252" x="9753600" y="3644900"/>
          <p14:tracePt t="74268" x="9766300" y="3632200"/>
          <p14:tracePt t="74285" x="9772650" y="3632200"/>
          <p14:tracePt t="74302" x="9785350" y="3625850"/>
          <p14:tracePt t="74340" x="9791700" y="3625850"/>
          <p14:tracePt t="74352" x="9798050" y="3625850"/>
          <p14:tracePt t="74368" x="9817100" y="3619500"/>
          <p14:tracePt t="74385" x="9829800" y="3600450"/>
          <p14:tracePt t="74402" x="9848850" y="3587750"/>
          <p14:tracePt t="74418" x="9861550" y="3581400"/>
          <p14:tracePt t="74435" x="9880600" y="3568700"/>
          <p14:tracePt t="74452" x="9893300" y="3562350"/>
          <p14:tracePt t="74468" x="9912350" y="3556000"/>
          <p14:tracePt t="74485" x="9937750" y="3543300"/>
          <p14:tracePt t="74502" x="9956800" y="3536950"/>
          <p14:tracePt t="74518" x="9975850" y="3530600"/>
          <p14:tracePt t="74535" x="9988550" y="3524250"/>
          <p14:tracePt t="74567" x="10001250" y="3524250"/>
          <p14:tracePt t="74584" x="10007600" y="3517900"/>
          <p14:tracePt t="74601" x="10039350" y="3517900"/>
          <p14:tracePt t="74617" x="10058400" y="3511550"/>
          <p14:tracePt t="74634" x="10083800" y="3511550"/>
          <p14:tracePt t="74651" x="10109200" y="3505200"/>
          <p14:tracePt t="74668" x="10128250" y="3505200"/>
          <p14:tracePt t="74685" x="10147300" y="3498850"/>
          <p14:tracePt t="74701" x="10153650" y="3492500"/>
          <p14:tracePt t="74718" x="10160000" y="3492500"/>
          <p14:tracePt t="77726" x="10166350" y="3492500"/>
          <p14:tracePt t="77738" x="10166350" y="3498850"/>
          <p14:tracePt t="77753" x="10166350" y="3505200"/>
          <p14:tracePt t="77758" x="10166350" y="3511550"/>
          <p14:tracePt t="77767" x="10166350" y="3517900"/>
          <p14:tracePt t="77784" x="10166350" y="3530600"/>
          <p14:tracePt t="77801" x="10166350" y="3549650"/>
          <p14:tracePt t="77816" x="10166350" y="3562350"/>
          <p14:tracePt t="77833" x="10166350" y="3581400"/>
          <p14:tracePt t="77850" x="10160000" y="3594100"/>
          <p14:tracePt t="77867" x="10160000" y="3606800"/>
          <p14:tracePt t="77962" x="10160000" y="3613150"/>
          <p14:tracePt t="77970" x="10160000" y="3619500"/>
          <p14:tracePt t="77984" x="10160000" y="3638550"/>
          <p14:tracePt t="78000" x="10160000" y="3676650"/>
          <p14:tracePt t="78017" x="10160000" y="3714750"/>
          <p14:tracePt t="78034" x="10160000" y="3765550"/>
          <p14:tracePt t="78050" x="10160000" y="3822700"/>
          <p14:tracePt t="78056" x="10160000" y="3873500"/>
          <p14:tracePt t="78068" x="10160000" y="3975100"/>
          <p14:tracePt t="78084" x="10160000" y="4121150"/>
          <p14:tracePt t="78100" x="10128250" y="4298950"/>
          <p14:tracePt t="78117" x="10071100" y="4457700"/>
          <p14:tracePt t="78134" x="9988550" y="4610100"/>
          <p14:tracePt t="78151" x="9867900" y="4787900"/>
          <p14:tracePt t="78167" x="9766300" y="4902200"/>
          <p14:tracePt t="78184" x="9671050" y="4991100"/>
          <p14:tracePt t="78200" x="9575800" y="5054600"/>
          <p14:tracePt t="78217" x="9512300" y="5099050"/>
          <p14:tracePt t="78234" x="9448800" y="5130800"/>
          <p14:tracePt t="78250" x="9378950" y="5149850"/>
          <p14:tracePt t="78268" x="9264650" y="5194300"/>
          <p14:tracePt t="78284" x="9169400" y="5238750"/>
          <p14:tracePt t="78300" x="9055100" y="5283200"/>
          <p14:tracePt t="78317" x="8940800" y="5327650"/>
          <p14:tracePt t="78334" x="8832850" y="5359400"/>
          <p14:tracePt t="78350" x="8724900" y="5391150"/>
          <p14:tracePt t="78368" x="8610600" y="5435600"/>
          <p14:tracePt t="78384" x="8540750" y="5467350"/>
          <p14:tracePt t="78400" x="8477250" y="5492750"/>
          <p14:tracePt t="78417" x="8413750" y="5518150"/>
          <p14:tracePt t="78434" x="8369300" y="5543550"/>
          <p14:tracePt t="78450" x="8312150" y="5556250"/>
          <p14:tracePt t="78467" x="8229600" y="5581650"/>
          <p14:tracePt t="78484" x="8159750" y="5607050"/>
          <p14:tracePt t="78500" x="8108950" y="5626100"/>
          <p14:tracePt t="78517" x="8089900" y="5638800"/>
          <p14:tracePt t="78534" x="8083550" y="5645150"/>
          <p14:tracePt t="78567" x="8083550" y="5683250"/>
          <p14:tracePt t="78584" x="8083550" y="5702300"/>
          <p14:tracePt t="78600" x="8102600" y="5715000"/>
          <p14:tracePt t="78617" x="8147050" y="5721350"/>
          <p14:tracePt t="78634" x="8210550" y="5721350"/>
          <p14:tracePt t="78650" x="8324850" y="5721350"/>
          <p14:tracePt t="78667" x="8470900" y="5721350"/>
          <p14:tracePt t="78684" x="8578850" y="5721350"/>
          <p14:tracePt t="78700" x="8667750" y="5715000"/>
          <p14:tracePt t="78717" x="8737600" y="5702300"/>
          <p14:tracePt t="78733" x="8794750" y="5689600"/>
          <p14:tracePt t="78750" x="8820150" y="5683250"/>
          <p14:tracePt t="78767" x="8858250" y="5676900"/>
          <p14:tracePt t="78784" x="8896350" y="5664200"/>
          <p14:tracePt t="78800" x="8928100" y="5651500"/>
          <p14:tracePt t="78817" x="8959850" y="5645150"/>
          <p14:tracePt t="78834" x="8972550" y="5632450"/>
          <p14:tracePt t="78850" x="8997950" y="5619750"/>
          <p14:tracePt t="78867" x="9036050" y="5600700"/>
          <p14:tracePt t="78884" x="9067800" y="5594350"/>
          <p14:tracePt t="78900" x="9080500" y="5588000"/>
          <p14:tracePt t="78917" x="9099550" y="5581650"/>
          <p14:tracePt t="78933" x="9118600" y="5581650"/>
          <p14:tracePt t="78950" x="9137650" y="5581650"/>
          <p14:tracePt t="78967" x="9144000" y="5581650"/>
          <p14:tracePt t="78983" x="9150350" y="5581650"/>
          <p14:tracePt t="79000" x="9163050" y="5581650"/>
          <p14:tracePt t="79017" x="9175750" y="5581650"/>
          <p14:tracePt t="79033" x="9194800" y="5581650"/>
          <p14:tracePt t="79145" x="9201150" y="5581650"/>
          <p14:tracePt t="79349" x="9207500" y="5581650"/>
          <p14:tracePt t="79553" x="9207500" y="5588000"/>
          <p14:tracePt t="79568" x="9201150" y="5588000"/>
          <p14:tracePt t="79596" x="9194800" y="5588000"/>
          <p14:tracePt t="79633" x="9188450" y="5588000"/>
          <p14:tracePt t="79644" x="9182100" y="5588000"/>
          <p14:tracePt t="79656" x="9175750" y="5588000"/>
          <p14:tracePt t="79665" x="9169400" y="5588000"/>
          <p14:tracePt t="79683" x="9156700" y="5588000"/>
          <p14:tracePt t="79699" x="9150350" y="5588000"/>
          <p14:tracePt t="79716" x="9144000" y="5588000"/>
          <p14:tracePt t="79733" x="9131300" y="5588000"/>
          <p14:tracePt t="79750" x="9118600" y="5588000"/>
          <p14:tracePt t="79766" x="9112250" y="5588000"/>
          <p14:tracePt t="79783" x="9105900" y="5588000"/>
          <p14:tracePt t="80066" x="9105900" y="5581650"/>
          <p14:tracePt t="80634" x="9112250" y="5581650"/>
          <p14:tracePt t="80646" x="9118600" y="5575300"/>
          <p14:tracePt t="80650" x="9124950" y="5568950"/>
          <p14:tracePt t="80666" x="9163050" y="5537200"/>
          <p14:tracePt t="80683" x="9213850" y="5492750"/>
          <p14:tracePt t="80699" x="9251950" y="5435600"/>
          <p14:tracePt t="80716" x="9296400" y="5372100"/>
          <p14:tracePt t="80733" x="9347200" y="5308600"/>
          <p14:tracePt t="80749" x="9398000" y="5207000"/>
          <p14:tracePt t="80766" x="9442450" y="5130800"/>
          <p14:tracePt t="80783" x="9499600" y="5022850"/>
          <p14:tracePt t="80800" x="9537700" y="4946650"/>
          <p14:tracePt t="80816" x="9563100" y="4883150"/>
          <p14:tracePt t="80833" x="9588500" y="4819650"/>
          <p14:tracePt t="80849" x="9613900" y="4762500"/>
          <p14:tracePt t="80866" x="9626600" y="4724400"/>
          <p14:tracePt t="80883" x="9632950" y="4667250"/>
          <p14:tracePt t="80900" x="9645650" y="4629150"/>
          <p14:tracePt t="80916" x="9652000" y="4603750"/>
          <p14:tracePt t="80933" x="9664700" y="4578350"/>
          <p14:tracePt t="80950" x="9683750" y="4546600"/>
          <p14:tracePt t="80966" x="9709150" y="4514850"/>
          <p14:tracePt t="80983" x="9747250" y="4476750"/>
          <p14:tracePt t="81000" x="9791700" y="4445000"/>
          <p14:tracePt t="81016" x="9842500" y="4413250"/>
          <p14:tracePt t="81033" x="9886950" y="4375150"/>
          <p14:tracePt t="81049" x="9944100" y="4343400"/>
          <p14:tracePt t="81066" x="9988550" y="4318000"/>
          <p14:tracePt t="81082" x="10039350" y="4286250"/>
          <p14:tracePt t="81083" x="10052050" y="4279900"/>
          <p14:tracePt t="81099" x="10096500" y="4254500"/>
          <p14:tracePt t="81115" x="10128250" y="4241800"/>
          <p14:tracePt t="81132" x="10140950" y="4229100"/>
          <p14:tracePt t="81149" x="10147300" y="4222750"/>
          <p14:tracePt t="81194" x="10153650" y="4222750"/>
          <p14:tracePt t="81199" x="10160000" y="4222750"/>
          <p14:tracePt t="81216" x="10179050" y="4222750"/>
          <p14:tracePt t="81233" x="10217150" y="4222750"/>
          <p14:tracePt t="81249" x="10248900" y="4222750"/>
          <p14:tracePt t="81266" x="10287000" y="4222750"/>
          <p14:tracePt t="81283" x="10356850" y="4222750"/>
          <p14:tracePt t="81300" x="10407650" y="4222750"/>
          <p14:tracePt t="81316" x="10464800" y="4222750"/>
          <p14:tracePt t="81333" x="10496550" y="4222750"/>
          <p14:tracePt t="81349" x="10509250" y="4222750"/>
          <p14:tracePt t="81366" x="10515600" y="4222750"/>
          <p14:tracePt t="81490" x="10521950" y="4222750"/>
          <p14:tracePt t="81502" x="10528300" y="4222750"/>
          <p14:tracePt t="81526" x="10534650" y="4222750"/>
          <p14:tracePt t="81538" x="10541000" y="4222750"/>
          <p14:tracePt t="81554" x="10547350" y="4222750"/>
          <p14:tracePt t="81560" x="10553700" y="4222750"/>
          <p14:tracePt t="81566" x="10560050" y="4222750"/>
          <p14:tracePt t="81583" x="10572750" y="4222750"/>
          <p14:tracePt t="81599" x="10579100" y="4222750"/>
          <p14:tracePt t="81638" x="10585450" y="4222750"/>
          <p14:tracePt t="81694" x="10591800" y="4222750"/>
          <p14:tracePt t="81758" x="10598150" y="4222750"/>
          <p14:tracePt t="81764" x="10604500" y="4229100"/>
          <p14:tracePt t="81783" x="10617200" y="4235450"/>
          <p14:tracePt t="81800" x="10636250" y="4235450"/>
          <p14:tracePt t="81816" x="10668000" y="4241800"/>
          <p14:tracePt t="81833" x="10693400" y="4241800"/>
          <p14:tracePt t="81849" x="10699750" y="4241800"/>
          <p14:tracePt t="81866" x="10706100" y="4241800"/>
          <p14:tracePt t="81883" x="10725150" y="4241800"/>
          <p14:tracePt t="82350" x="10731500" y="4241800"/>
          <p14:tracePt t="82830" x="10737850" y="4241800"/>
          <p14:tracePt t="82838" x="10737850" y="4235450"/>
          <p14:tracePt t="82849" x="10737850" y="4229100"/>
          <p14:tracePt t="82865" x="10731500" y="4216400"/>
          <p14:tracePt t="82882" x="10725150" y="4197350"/>
          <p14:tracePt t="82899" x="10699750" y="4184650"/>
          <p14:tracePt t="82916" x="10687050" y="4165600"/>
          <p14:tracePt t="82932" x="10674350" y="4152900"/>
          <p14:tracePt t="82949" x="10655300" y="4140200"/>
          <p14:tracePt t="82965" x="10642600" y="4121150"/>
          <p14:tracePt t="82982" x="10623550" y="4108450"/>
          <p14:tracePt t="82999" x="10598150" y="4089400"/>
          <p14:tracePt t="83016" x="10572750" y="4070350"/>
          <p14:tracePt t="83032" x="10560050" y="4057650"/>
          <p14:tracePt t="83049" x="10541000" y="4044950"/>
          <p14:tracePt t="83065" x="10502900" y="4019550"/>
          <p14:tracePt t="83082" x="10471150" y="4000500"/>
          <p14:tracePt t="83099" x="10439400" y="3987800"/>
          <p14:tracePt t="83116" x="10420350" y="3975100"/>
          <p14:tracePt t="83121" x="10414000" y="3975100"/>
          <p14:tracePt t="83132" x="10401300" y="3968750"/>
          <p14:tracePt t="83149" x="10388600" y="3962400"/>
          <p14:tracePt t="83165" x="10382250" y="3962400"/>
          <p14:tracePt t="83197" x="10375900" y="3962400"/>
          <p14:tracePt t="83354" x="10382250" y="3962400"/>
          <p14:tracePt t="83378" x="10388600" y="3962400"/>
          <p14:tracePt t="83394" x="10394950" y="3962400"/>
          <p14:tracePt t="83490" x="10394950" y="3968750"/>
          <p14:tracePt t="83498" x="10388600" y="3968750"/>
          <p14:tracePt t="83503" x="10369550" y="3975100"/>
          <p14:tracePt t="83516" x="10331450" y="3987800"/>
          <p14:tracePt t="83532" x="10261600" y="4006850"/>
          <p14:tracePt t="83548" x="10147300" y="4038600"/>
          <p14:tracePt t="83565" x="10007600" y="4064000"/>
          <p14:tracePt t="83582" x="9855200" y="4108450"/>
          <p14:tracePt t="83599" x="9626600" y="4140200"/>
          <p14:tracePt t="83616" x="9429750" y="4171950"/>
          <p14:tracePt t="83621" x="9372600" y="4178300"/>
          <p14:tracePt t="83632" x="9220200" y="4197350"/>
          <p14:tracePt t="83649" x="9029700" y="4222750"/>
          <p14:tracePt t="83665" x="8896350" y="4241800"/>
          <p14:tracePt t="83682" x="8788400" y="4260850"/>
          <p14:tracePt t="83699" x="8693150" y="4298950"/>
          <p14:tracePt t="83716" x="8623300" y="4318000"/>
          <p14:tracePt t="83732" x="8597900" y="4330700"/>
          <p14:tracePt t="83748" x="8578850" y="4343400"/>
          <p14:tracePt t="83765" x="8572500" y="4349750"/>
          <p14:tracePt t="83782" x="8566150" y="4356100"/>
          <p14:tracePt t="83799" x="8553450" y="4368800"/>
          <p14:tracePt t="83816" x="8540750" y="4381500"/>
          <p14:tracePt t="83832" x="8521700" y="4387850"/>
          <p14:tracePt t="83848" x="8509000" y="4400550"/>
          <p14:tracePt t="83865" x="8502650" y="4400550"/>
          <p14:tracePt t="83882" x="8496300" y="4406900"/>
          <p14:tracePt t="83922" x="8489950" y="4406900"/>
          <p14:tracePt t="83935" x="8483600" y="4406900"/>
          <p14:tracePt t="83948" x="8470900" y="4406900"/>
          <p14:tracePt t="83965" x="8458200" y="4406900"/>
          <p14:tracePt t="83982" x="8445500" y="4406900"/>
          <p14:tracePt t="84242" x="8451850" y="4406900"/>
          <p14:tracePt t="84248" x="8470900" y="4400550"/>
          <p14:tracePt t="84265" x="8521700" y="4381500"/>
          <p14:tracePt t="84281" x="8572500" y="4368800"/>
          <p14:tracePt t="84298" x="8623300" y="4356100"/>
          <p14:tracePt t="84315" x="8680450" y="4337050"/>
          <p14:tracePt t="84331" x="8731250" y="4330700"/>
          <p14:tracePt t="84347" x="8769350" y="4330700"/>
          <p14:tracePt t="84364" x="8794750" y="4324350"/>
          <p14:tracePt t="84382" x="8820150" y="4324350"/>
          <p14:tracePt t="84398" x="8839200" y="4318000"/>
          <p14:tracePt t="84415" x="8877300" y="4311650"/>
          <p14:tracePt t="84432" x="8902700" y="4311650"/>
          <p14:tracePt t="84448" x="8940800" y="4311650"/>
          <p14:tracePt t="84465" x="9004300" y="4311650"/>
          <p14:tracePt t="84482" x="9042400" y="4311650"/>
          <p14:tracePt t="84498" x="9074150" y="4311650"/>
          <p14:tracePt t="84515" x="9093200" y="4305300"/>
          <p14:tracePt t="84531" x="9105900" y="4305300"/>
          <p14:tracePt t="84565" x="9118600" y="4305300"/>
          <p14:tracePt t="84600" x="9124950" y="4305300"/>
          <p14:tracePt t="84615" x="9137650" y="4305300"/>
          <p14:tracePt t="84632" x="9156700" y="4305300"/>
          <p14:tracePt t="84637" x="9169400" y="4305300"/>
          <p14:tracePt t="84648" x="9182100" y="4305300"/>
          <p14:tracePt t="84665" x="9213850" y="4305300"/>
          <p14:tracePt t="84682" x="9245600" y="4305300"/>
          <p14:tracePt t="84698" x="9283700" y="4305300"/>
          <p14:tracePt t="84715" x="9321800" y="4305300"/>
          <p14:tracePt t="84732" x="9347200" y="4305300"/>
          <p14:tracePt t="84748" x="9359900" y="4305300"/>
          <p14:tracePt t="84765" x="9366250" y="4305300"/>
          <p14:tracePt t="84832" x="9372600" y="4305300"/>
          <p14:tracePt t="84840" x="9378950" y="4305300"/>
          <p14:tracePt t="84848" x="9391650" y="4305300"/>
          <p14:tracePt t="84865" x="9436100" y="4305300"/>
          <p14:tracePt t="84882" x="9474200" y="4305300"/>
          <p14:tracePt t="84898" x="9512300" y="4305300"/>
          <p14:tracePt t="84915" x="9550400" y="4305300"/>
          <p14:tracePt t="84931" x="9582150" y="4305300"/>
          <p14:tracePt t="84948" x="9607550" y="4305300"/>
          <p14:tracePt t="84965" x="9626600" y="4305300"/>
          <p14:tracePt t="84981" x="9639300" y="4305300"/>
          <p14:tracePt t="84998" x="9652000" y="4305300"/>
          <p14:tracePt t="85015" x="9658350" y="4305300"/>
          <p14:tracePt t="85100" x="9664700" y="4305300"/>
          <p14:tracePt t="85104" x="9671050" y="4305300"/>
          <p14:tracePt t="85116" x="9677400" y="4305300"/>
          <p14:tracePt t="85131" x="9696450" y="4305300"/>
          <p14:tracePt t="85148" x="9715500" y="4305300"/>
          <p14:tracePt t="85153" x="9728200" y="4305300"/>
          <p14:tracePt t="85165" x="9747250" y="4305300"/>
          <p14:tracePt t="85182" x="9759950" y="4305300"/>
          <p14:tracePt t="85198" x="9766300" y="4305300"/>
          <p14:tracePt t="86816" x="9759950" y="4305300"/>
          <p14:tracePt t="86821" x="9728200" y="4305300"/>
          <p14:tracePt t="86831" x="9677400" y="4311650"/>
          <p14:tracePt t="86847" x="9556750" y="4330700"/>
          <p14:tracePt t="86864" x="9417050" y="4349750"/>
          <p14:tracePt t="86881" x="9271000" y="4375150"/>
          <p14:tracePt t="86898" x="9175750" y="4381500"/>
          <p14:tracePt t="86914" x="9074150" y="4381500"/>
          <p14:tracePt t="86931" x="8991600" y="4387850"/>
          <p14:tracePt t="86947" x="8928100" y="4406900"/>
          <p14:tracePt t="86964" x="8877300" y="4419600"/>
          <p14:tracePt t="86981" x="8826500" y="4432300"/>
          <p14:tracePt t="86998" x="8788400" y="4445000"/>
          <p14:tracePt t="87014" x="8743950" y="4464050"/>
          <p14:tracePt t="87031" x="8674100" y="4464050"/>
          <p14:tracePt t="87047" x="8610600" y="4483100"/>
          <p14:tracePt t="87064" x="8553450" y="4495800"/>
          <p14:tracePt t="87081" x="8515350" y="4508500"/>
          <p14:tracePt t="87097" x="8502650" y="4508500"/>
          <p14:tracePt t="87204" x="8502650" y="4514850"/>
          <p14:tracePt t="87209" x="8496300" y="4514850"/>
          <p14:tracePt t="87217" x="8496300" y="4521200"/>
          <p14:tracePt t="87232" x="8489950" y="4521200"/>
          <p14:tracePt t="87247" x="8477250" y="4533900"/>
          <p14:tracePt t="87264" x="8464550" y="4533900"/>
          <p14:tracePt t="87281" x="8445500" y="4540250"/>
          <p14:tracePt t="87298" x="8420100" y="4546600"/>
          <p14:tracePt t="87314" x="8394700" y="4546600"/>
          <p14:tracePt t="87331" x="8375650" y="4552950"/>
          <p14:tracePt t="87348" x="8362950" y="4552950"/>
          <p14:tracePt t="87364" x="8356600" y="4552950"/>
          <p14:tracePt t="87381" x="8350250" y="4552950"/>
          <p14:tracePt t="88828" x="8350250" y="4559300"/>
          <p14:tracePt t="88840" x="8350250" y="4565650"/>
          <p14:tracePt t="88847" x="8362950" y="4565650"/>
          <p14:tracePt t="88863" x="8394700" y="4565650"/>
          <p14:tracePt t="88880" x="8420100" y="4565650"/>
          <p14:tracePt t="88897" x="8439150" y="4565650"/>
          <p14:tracePt t="89252" x="8445500" y="4565650"/>
          <p14:tracePt t="89258" x="8451850" y="4565650"/>
          <p14:tracePt t="89265" x="8464550" y="4572000"/>
          <p14:tracePt t="89280" x="8489950" y="4572000"/>
          <p14:tracePt t="89297" x="8547100" y="4572000"/>
          <p14:tracePt t="89314" x="8610600" y="4572000"/>
          <p14:tracePt t="89330" x="8680450" y="4572000"/>
          <p14:tracePt t="89347" x="8731250" y="4572000"/>
          <p14:tracePt t="89363" x="8769350" y="4572000"/>
          <p14:tracePt t="89380" x="8788400" y="4572000"/>
          <p14:tracePt t="89397" x="8813800" y="4572000"/>
          <p14:tracePt t="89414" x="8832850" y="4572000"/>
          <p14:tracePt t="89430" x="8845550" y="4572000"/>
          <p14:tracePt t="89447" x="8858250" y="4572000"/>
          <p14:tracePt t="89463" x="8877300" y="4572000"/>
          <p14:tracePt t="89480" x="8909050" y="4584700"/>
          <p14:tracePt t="89498" x="8928100" y="4584700"/>
          <p14:tracePt t="89514" x="8953500" y="4591050"/>
          <p14:tracePt t="89530" x="8972550" y="4591050"/>
          <p14:tracePt t="89546" x="8997950" y="4591050"/>
          <p14:tracePt t="89563" x="9004300" y="4591050"/>
          <p14:tracePt t="89580" x="9023350" y="4591050"/>
          <p14:tracePt t="89597" x="9029700" y="4591050"/>
          <p14:tracePt t="89614" x="9048750" y="4591050"/>
          <p14:tracePt t="89630" x="9055100" y="4591050"/>
          <p14:tracePt t="89646" x="9080500" y="4591050"/>
          <p14:tracePt t="89663" x="9099550" y="4591050"/>
          <p14:tracePt t="89680" x="9118600" y="4591050"/>
          <p14:tracePt t="89695" x="9131300" y="4591050"/>
          <p14:tracePt t="89712" x="9137650" y="4584700"/>
          <p14:tracePt t="89729" x="9144000" y="4584700"/>
          <p14:tracePt t="89746" x="9150350" y="4584700"/>
          <p14:tracePt t="89763" x="9163050" y="4584700"/>
          <p14:tracePt t="89780" x="9175750" y="4584700"/>
          <p14:tracePt t="89797" x="9194800" y="4584700"/>
          <p14:tracePt t="89813" x="9213850" y="4584700"/>
          <p14:tracePt t="89830" x="9226550" y="4584700"/>
          <p14:tracePt t="89846" x="9245600" y="4584700"/>
          <p14:tracePt t="89863" x="9251950" y="4578350"/>
          <p14:tracePt t="89896" x="9258300" y="4578350"/>
          <p14:tracePt t="89913" x="9277350" y="4578350"/>
          <p14:tracePt t="89930" x="9290050" y="4578350"/>
          <p14:tracePt t="89946" x="9296400" y="4578350"/>
          <p14:tracePt t="89963" x="9302750" y="4578350"/>
          <p14:tracePt t="89980" x="9321800" y="4578350"/>
          <p14:tracePt t="89997" x="9328150" y="4578350"/>
          <p14:tracePt t="90013" x="9334500" y="4578350"/>
          <p14:tracePt t="90030" x="9353550" y="4578350"/>
          <p14:tracePt t="90046" x="9366250" y="4578350"/>
          <p14:tracePt t="90063" x="9385300" y="4578350"/>
          <p14:tracePt t="90080" x="9404350" y="4578350"/>
          <p14:tracePt t="90096" x="9417050" y="4578350"/>
          <p14:tracePt t="90113" x="9423400" y="4578350"/>
          <p14:tracePt t="90130" x="9429750" y="4578350"/>
          <p14:tracePt t="90146" x="9436100" y="4578350"/>
          <p14:tracePt t="90163" x="9461500" y="4578350"/>
          <p14:tracePt t="90180" x="9480550" y="4578350"/>
          <p14:tracePt t="90196" x="9525000" y="4578350"/>
          <p14:tracePt t="90213" x="9588500" y="4578350"/>
          <p14:tracePt t="90230" x="9632950" y="4578350"/>
          <p14:tracePt t="90246" x="9683750" y="4578350"/>
          <p14:tracePt t="90263" x="9721850" y="4578350"/>
          <p14:tracePt t="90279" x="9766300" y="4578350"/>
          <p14:tracePt t="90296" x="9804400" y="4578350"/>
          <p14:tracePt t="90313" x="9842500" y="4578350"/>
          <p14:tracePt t="90330" x="9874250" y="4578350"/>
          <p14:tracePt t="90346" x="9906000" y="4578350"/>
          <p14:tracePt t="90363" x="9944100" y="4578350"/>
          <p14:tracePt t="90380" x="9969500" y="4578350"/>
          <p14:tracePt t="90397" x="10007600" y="4578350"/>
          <p14:tracePt t="90413" x="10026650" y="4578350"/>
          <p14:tracePt t="90429" x="10052050" y="4578350"/>
          <p14:tracePt t="90446" x="10077450" y="4578350"/>
          <p14:tracePt t="90463" x="10102850" y="4578350"/>
          <p14:tracePt t="90480" x="10128250" y="4578350"/>
          <p14:tracePt t="90496" x="10160000" y="4578350"/>
          <p14:tracePt t="90514" x="10185400" y="4578350"/>
          <p14:tracePt t="90530" x="10204450" y="4572000"/>
          <p14:tracePt t="90546" x="10223500" y="4572000"/>
          <p14:tracePt t="90563" x="10242550" y="4572000"/>
          <p14:tracePt t="90579" x="10274300" y="4572000"/>
          <p14:tracePt t="90596" x="10325100" y="4572000"/>
          <p14:tracePt t="90613" x="10414000" y="4572000"/>
          <p14:tracePt t="90630" x="10490200" y="4578350"/>
          <p14:tracePt t="90646" x="10534650" y="4584700"/>
          <p14:tracePt t="90663" x="10553700" y="4584700"/>
          <p14:tracePt t="90680" x="10566400" y="4584700"/>
          <p14:tracePt t="90696" x="10572750" y="4584700"/>
          <p14:tracePt t="90844" x="10566400" y="4584700"/>
          <p14:tracePt t="90852" x="10560050" y="4584700"/>
          <p14:tracePt t="90863" x="10521950" y="4597400"/>
          <p14:tracePt t="90879" x="10452100" y="4622800"/>
          <p14:tracePt t="90896" x="10331450" y="4654550"/>
          <p14:tracePt t="90914" x="10147300" y="4692650"/>
          <p14:tracePt t="90930" x="9994900" y="4718050"/>
          <p14:tracePt t="90946" x="9804400" y="4737100"/>
          <p14:tracePt t="90963" x="9582150" y="4749800"/>
          <p14:tracePt t="90979" x="9366250" y="4749800"/>
          <p14:tracePt t="90996" x="9175750" y="4749800"/>
          <p14:tracePt t="91013" x="9029700" y="4756150"/>
          <p14:tracePt t="91030" x="8934450" y="4756150"/>
          <p14:tracePt t="91046" x="8858250" y="4756150"/>
          <p14:tracePt t="91063" x="8788400" y="4762500"/>
          <p14:tracePt t="91079" x="8724900" y="4768850"/>
          <p14:tracePt t="91096" x="8667750" y="4775200"/>
          <p14:tracePt t="91113" x="8616950" y="4775200"/>
          <p14:tracePt t="91130" x="8585200" y="4775200"/>
          <p14:tracePt t="91146" x="8566150" y="4775200"/>
          <p14:tracePt t="91163" x="8547100" y="4775200"/>
          <p14:tracePt t="91179" x="8534400" y="4775200"/>
          <p14:tracePt t="91400" x="8534400" y="4781550"/>
          <p14:tracePt t="91408" x="8534400" y="4787900"/>
          <p14:tracePt t="91416" x="8540750" y="4787900"/>
          <p14:tracePt t="91430" x="8572500" y="4800600"/>
          <p14:tracePt t="91446" x="8616950" y="4800600"/>
          <p14:tracePt t="91463" x="8655050" y="4806950"/>
          <p14:tracePt t="91479" x="8705850" y="4806950"/>
          <p14:tracePt t="91496" x="8743950" y="4806950"/>
          <p14:tracePt t="91512" x="8788400" y="4806950"/>
          <p14:tracePt t="91529" x="8832850" y="4806950"/>
          <p14:tracePt t="91546" x="8883650" y="4806950"/>
          <p14:tracePt t="91564" x="8947150" y="4806950"/>
          <p14:tracePt t="91579" x="8985250" y="4806950"/>
          <p14:tracePt t="91596" x="9004300" y="4806950"/>
          <p14:tracePt t="91612" x="9017000" y="4806950"/>
          <p14:tracePt t="91630" x="9023350" y="4806950"/>
          <p14:tracePt t="91646" x="9036050" y="4806950"/>
          <p14:tracePt t="91663" x="9048750" y="4806950"/>
          <p14:tracePt t="91679" x="9074150" y="4806950"/>
          <p14:tracePt t="91696" x="9099550" y="4806950"/>
          <p14:tracePt t="91712" x="9112250" y="4806950"/>
          <p14:tracePt t="91729" x="9118600" y="4806950"/>
          <p14:tracePt t="91746" x="9131300" y="4806950"/>
          <p14:tracePt t="91762" x="9144000" y="4806950"/>
          <p14:tracePt t="91780" x="9163050" y="4806950"/>
          <p14:tracePt t="91801" x="9169400" y="4806950"/>
          <p14:tracePt t="91813" x="9175750" y="4806950"/>
          <p14:tracePt t="91828" x="9188450" y="4806950"/>
          <p14:tracePt t="91845" x="9207500" y="4806950"/>
          <p14:tracePt t="91862" x="9226550" y="4806950"/>
          <p14:tracePt t="91880" x="9239250" y="4806950"/>
          <p14:tracePt t="91896" x="9258300" y="4806950"/>
          <p14:tracePt t="91912" x="9271000" y="4806950"/>
          <p14:tracePt t="91929" x="9283700" y="4806950"/>
          <p14:tracePt t="91946" x="9302750" y="4806950"/>
          <p14:tracePt t="91963" x="9334500" y="4806950"/>
          <p14:tracePt t="91980" x="9391650" y="4806950"/>
          <p14:tracePt t="91996" x="9429750" y="4806950"/>
          <p14:tracePt t="92012" x="9480550" y="4806950"/>
          <p14:tracePt t="92029" x="9525000" y="4806950"/>
          <p14:tracePt t="92046" x="9582150" y="4806950"/>
          <p14:tracePt t="92063" x="9632950" y="4806950"/>
          <p14:tracePt t="92080" x="9696450" y="4813300"/>
          <p14:tracePt t="92097" x="9747250" y="4819650"/>
          <p14:tracePt t="92112" x="9785350" y="4819650"/>
          <p14:tracePt t="92129" x="9829800" y="4819650"/>
          <p14:tracePt t="92146" x="9867900" y="4819650"/>
          <p14:tracePt t="92162" x="9906000" y="4819650"/>
          <p14:tracePt t="92179" x="9944100" y="4819650"/>
          <p14:tracePt t="92196" x="9963150" y="4819650"/>
          <p14:tracePt t="92212" x="9988550" y="4819650"/>
          <p14:tracePt t="92229" x="10007600" y="4819650"/>
          <p14:tracePt t="92246" x="10026650" y="4819650"/>
          <p14:tracePt t="92262" x="10033000" y="4819650"/>
          <p14:tracePt t="92279" x="10052050" y="4819650"/>
          <p14:tracePt t="92296" x="10064750" y="4819650"/>
          <p14:tracePt t="92312" x="10083800" y="4813300"/>
          <p14:tracePt t="92329" x="10096500" y="4813300"/>
          <p14:tracePt t="92345" x="10102850" y="4813300"/>
          <p14:tracePt t="92362" x="10115550" y="4806950"/>
          <p14:tracePt t="92379" x="10121900" y="4806950"/>
          <p14:tracePt t="92412" x="10134600" y="4800600"/>
          <p14:tracePt t="92429" x="10147300" y="4800600"/>
          <p14:tracePt t="92446" x="10160000" y="4794250"/>
          <p14:tracePt t="92462" x="10179050" y="4787900"/>
          <p14:tracePt t="92479" x="10191750" y="4781550"/>
          <p14:tracePt t="92496" x="10204450" y="4781550"/>
          <p14:tracePt t="92512" x="10210800" y="4781550"/>
          <p14:tracePt t="92614" x="10204450" y="4787900"/>
          <p14:tracePt t="92622" x="10191750" y="4794250"/>
          <p14:tracePt t="92629" x="10166350" y="4806950"/>
          <p14:tracePt t="92645" x="10102850" y="4845050"/>
          <p14:tracePt t="92662" x="10013950" y="4870450"/>
          <p14:tracePt t="92679" x="9817100" y="4921250"/>
          <p14:tracePt t="92696" x="9690100" y="4959350"/>
          <p14:tracePt t="92712" x="9601200" y="4978400"/>
          <p14:tracePt t="92729" x="9518650" y="4984750"/>
          <p14:tracePt t="92746" x="9436100" y="4997450"/>
          <p14:tracePt t="92762" x="9359900" y="5010150"/>
          <p14:tracePt t="92764" x="9334500" y="5010150"/>
          <p14:tracePt t="92779" x="9245600" y="5022850"/>
          <p14:tracePt t="92796" x="9175750" y="5035550"/>
          <p14:tracePt t="92812" x="9112250" y="5048250"/>
          <p14:tracePt t="92829" x="9067800" y="5054600"/>
          <p14:tracePt t="92845" x="9036050" y="5067300"/>
          <p14:tracePt t="92862" x="9017000" y="5067300"/>
          <p14:tracePt t="92879" x="9010650" y="5073650"/>
          <p14:tracePt t="92990" x="9004300" y="5073650"/>
          <p14:tracePt t="92998" x="8997950" y="5073650"/>
          <p14:tracePt t="93012" x="8991600" y="5080000"/>
          <p14:tracePt t="93029" x="8978900" y="5086350"/>
          <p14:tracePt t="93045" x="8966200" y="5092700"/>
          <p14:tracePt t="93134" x="8966200" y="5099050"/>
          <p14:tracePt t="93154" x="8966200" y="5105400"/>
          <p14:tracePt t="93177" x="8972550" y="5105400"/>
          <p14:tracePt t="93186" x="8978900" y="5105400"/>
          <p14:tracePt t="93196" x="8991600" y="5105400"/>
          <p14:tracePt t="93212" x="9017000" y="5105400"/>
          <p14:tracePt t="93229" x="9042400" y="5105400"/>
          <p14:tracePt t="93245" x="9061450" y="5105400"/>
          <p14:tracePt t="93262" x="9086850" y="5105400"/>
          <p14:tracePt t="93279" x="9112250" y="5105400"/>
          <p14:tracePt t="93296" x="9131300" y="5105400"/>
          <p14:tracePt t="93312" x="9150350" y="5099050"/>
          <p14:tracePt t="93328" x="9169400" y="5099050"/>
          <p14:tracePt t="93345" x="9201150" y="5086350"/>
          <p14:tracePt t="93362" x="9226550" y="5080000"/>
          <p14:tracePt t="93379" x="9258300" y="5073650"/>
          <p14:tracePt t="93396" x="9283700" y="5060950"/>
          <p14:tracePt t="93412" x="9296400" y="5060950"/>
          <p14:tracePt t="93429" x="9309100" y="5060950"/>
          <p14:tracePt t="93445" x="9321800" y="5060950"/>
          <p14:tracePt t="93462" x="9347200" y="5054600"/>
          <p14:tracePt t="93479" x="9366250" y="5054600"/>
          <p14:tracePt t="93495" x="9378950" y="5054600"/>
          <p14:tracePt t="93512" x="9404350" y="5054600"/>
          <p14:tracePt t="93528" x="9423400" y="5054600"/>
          <p14:tracePt t="93545" x="9461500" y="5054600"/>
          <p14:tracePt t="93562" x="9486900" y="5054600"/>
          <p14:tracePt t="93579" x="9531350" y="5054600"/>
          <p14:tracePt t="93596" x="9563100" y="5054600"/>
          <p14:tracePt t="93612" x="9588500" y="5054600"/>
          <p14:tracePt t="93628" x="9607550" y="5054600"/>
          <p14:tracePt t="93645" x="9613900" y="5054600"/>
          <p14:tracePt t="93810" x="9620250" y="5054600"/>
          <p14:tracePt t="93816" x="9632950" y="5054600"/>
          <p14:tracePt t="93829" x="9652000" y="5054600"/>
          <p14:tracePt t="93845" x="9683750" y="5054600"/>
          <p14:tracePt t="93862" x="9721850" y="5054600"/>
          <p14:tracePt t="93878" x="9759950" y="5054600"/>
          <p14:tracePt t="93896" x="9798050" y="5054600"/>
          <p14:tracePt t="93912" x="9817100" y="5054600"/>
          <p14:tracePt t="93928" x="9823450" y="5054600"/>
          <p14:tracePt t="93945" x="9836150" y="5054600"/>
          <p14:tracePt t="93977" x="9855200" y="5054600"/>
          <p14:tracePt t="93994" x="9867900" y="5054600"/>
          <p14:tracePt t="94012" x="9886950" y="5054600"/>
          <p14:tracePt t="94028" x="9906000" y="5054600"/>
          <p14:tracePt t="94045" x="9925050" y="5054600"/>
          <p14:tracePt t="94062" x="9950450" y="5054600"/>
          <p14:tracePt t="94078" x="9969500" y="5054600"/>
          <p14:tracePt t="94095" x="10007600" y="5054600"/>
          <p14:tracePt t="94112" x="10039350" y="5054600"/>
          <p14:tracePt t="94128" x="10071100" y="5054600"/>
          <p14:tracePt t="94145" x="10102850" y="5054600"/>
          <p14:tracePt t="94162" x="10115550" y="5054600"/>
          <p14:tracePt t="94179" x="10134600" y="5054600"/>
          <p14:tracePt t="94196" x="10160000" y="5054600"/>
          <p14:tracePt t="94212" x="10172700" y="5054600"/>
          <p14:tracePt t="94229" x="10185400" y="5054600"/>
          <p14:tracePt t="94245" x="10204450" y="5060950"/>
          <p14:tracePt t="94278" x="10217150" y="5060950"/>
          <p14:tracePt t="94295" x="10236200" y="5073650"/>
          <p14:tracePt t="94312" x="10255250" y="5080000"/>
          <p14:tracePt t="94316" x="10255250" y="5086350"/>
          <p14:tracePt t="94328" x="10267950" y="5086350"/>
          <p14:tracePt t="94345" x="10280650" y="5086350"/>
          <p14:tracePt t="94362" x="10299700" y="5092700"/>
          <p14:tracePt t="94378" x="10318750" y="5099050"/>
          <p14:tracePt t="94395" x="10337800" y="5105400"/>
          <p14:tracePt t="94412" x="10356850" y="5105400"/>
          <p14:tracePt t="94428" x="10382250" y="5111750"/>
          <p14:tracePt t="94445" x="10401300" y="5111750"/>
          <p14:tracePt t="94461" x="10426700" y="5111750"/>
          <p14:tracePt t="94478" x="10439400" y="5111750"/>
          <p14:tracePt t="94495" x="10464800" y="5111750"/>
          <p14:tracePt t="94512" x="10477500" y="5111750"/>
          <p14:tracePt t="94528" x="10490200" y="5111750"/>
          <p14:tracePt t="94545" x="10502900" y="5111750"/>
          <p14:tracePt t="94562" x="10521950" y="5118100"/>
          <p14:tracePt t="94578" x="10541000" y="5118100"/>
          <p14:tracePt t="94595" x="10560050" y="5118100"/>
          <p14:tracePt t="94612" x="10572750" y="5118100"/>
          <p14:tracePt t="94628" x="10579100" y="5118100"/>
          <p14:tracePt t="95085" x="10572750" y="5118100"/>
          <p14:tracePt t="95089" x="10566400" y="5118100"/>
          <p14:tracePt t="95093" x="10560050" y="5118100"/>
          <p14:tracePt t="95110" x="10521950" y="5118100"/>
          <p14:tracePt t="95128" x="10452100" y="5130800"/>
          <p14:tracePt t="95145" x="10382250" y="5143500"/>
          <p14:tracePt t="95162" x="10267950" y="5168900"/>
          <p14:tracePt t="95178" x="10166350" y="5187950"/>
          <p14:tracePt t="95195" x="10039350" y="5207000"/>
          <p14:tracePt t="95212" x="9925050" y="5226050"/>
          <p14:tracePt t="95228" x="9804400" y="5238750"/>
          <p14:tracePt t="95245" x="9671050" y="5264150"/>
          <p14:tracePt t="95261" x="9544050" y="5283200"/>
          <p14:tracePt t="95278" x="9442450" y="5295900"/>
          <p14:tracePt t="95296" x="9347200" y="5308600"/>
          <p14:tracePt t="95312" x="9277350" y="5321300"/>
          <p14:tracePt t="95328" x="9232900" y="5327650"/>
          <p14:tracePt t="95333" x="9226550" y="5327650"/>
          <p14:tracePt t="95345" x="9194800" y="5327650"/>
          <p14:tracePt t="95361" x="9169400" y="5327650"/>
          <p14:tracePt t="95378" x="9144000" y="5327650"/>
          <p14:tracePt t="95395" x="9105900" y="5327650"/>
          <p14:tracePt t="95412" x="9055100" y="5327650"/>
          <p14:tracePt t="95428" x="9010650" y="5327650"/>
          <p14:tracePt t="95445" x="8947150" y="5334000"/>
          <p14:tracePt t="95461" x="8890000" y="5346700"/>
          <p14:tracePt t="95478" x="8832850" y="5353050"/>
          <p14:tracePt t="95494" x="8750300" y="5378450"/>
          <p14:tracePt t="95497" x="8731250" y="5378450"/>
          <p14:tracePt t="95512" x="8667750" y="5384800"/>
          <p14:tracePt t="95528" x="8636000" y="5391150"/>
          <p14:tracePt t="95544" x="8591550" y="5391150"/>
          <p14:tracePt t="95561" x="8553450" y="5391150"/>
          <p14:tracePt t="95578" x="8515350" y="5391150"/>
          <p14:tracePt t="95595" x="8470900" y="5391150"/>
          <p14:tracePt t="95612" x="8451850" y="5391150"/>
          <p14:tracePt t="95628" x="8420100" y="5391150"/>
          <p14:tracePt t="95644" x="8401050" y="5391150"/>
          <p14:tracePt t="95661" x="8369300" y="5391150"/>
          <p14:tracePt t="95678" x="8343900" y="5391150"/>
          <p14:tracePt t="95694" x="8331200" y="5384800"/>
          <p14:tracePt t="95786" x="8324850" y="5384800"/>
          <p14:tracePt t="95792" x="8318500" y="5384800"/>
          <p14:tracePt t="95802" x="8312150" y="5384800"/>
          <p14:tracePt t="95811" x="8299450" y="5384800"/>
          <p14:tracePt t="95828" x="8286750" y="5378450"/>
          <p14:tracePt t="95863" x="8280400" y="5378450"/>
          <p14:tracePt t="95878" x="8267700" y="5372100"/>
          <p14:tracePt t="95894" x="8261350" y="5372100"/>
          <p14:tracePt t="95897" x="8255000" y="5372100"/>
          <p14:tracePt t="95915" x="8242300" y="5372100"/>
          <p14:tracePt t="95928" x="8235950" y="5372100"/>
          <p14:tracePt t="95945" x="8223250" y="5372100"/>
          <p14:tracePt t="95961" x="8216900" y="5372100"/>
          <p14:tracePt t="95978" x="8204200" y="5372100"/>
          <p14:tracePt t="95994" x="8191500" y="5372100"/>
          <p14:tracePt t="96011" x="8178800" y="5372100"/>
          <p14:tracePt t="96028" x="8166100" y="5372100"/>
          <p14:tracePt t="96044" x="8153400" y="5372100"/>
          <p14:tracePt t="96061" x="8147050" y="5372100"/>
          <p14:tracePt t="96109" x="8140700" y="5372100"/>
          <p14:tracePt t="96156" x="8134350" y="5372100"/>
          <p14:tracePt t="96482" x="8140700" y="5372100"/>
          <p14:tracePt t="96487" x="8153400" y="5372100"/>
          <p14:tracePt t="96494" x="8166100" y="5372100"/>
          <p14:tracePt t="96511" x="8216900" y="5359400"/>
          <p14:tracePt t="96528" x="8267700" y="5353050"/>
          <p14:tracePt t="96544" x="8299450" y="5340350"/>
          <p14:tracePt t="96561" x="8331200" y="5340350"/>
          <p14:tracePt t="96577" x="8356600" y="5334000"/>
          <p14:tracePt t="96594" x="8382000" y="5327650"/>
          <p14:tracePt t="96611" x="8413750" y="5327650"/>
          <p14:tracePt t="96628" x="8439150" y="5327650"/>
          <p14:tracePt t="96644" x="8470900" y="5321300"/>
          <p14:tracePt t="96661" x="8496300" y="5321300"/>
          <p14:tracePt t="96677" x="8515350" y="5321300"/>
          <p14:tracePt t="96694" x="8540750" y="5321300"/>
          <p14:tracePt t="96711" x="8578850" y="5321300"/>
          <p14:tracePt t="96728" x="8610600" y="5321300"/>
          <p14:tracePt t="96744" x="8648700" y="5321300"/>
          <p14:tracePt t="96761" x="8667750" y="5321300"/>
          <p14:tracePt t="96777" x="8693150" y="5321300"/>
          <p14:tracePt t="96794" x="8705850" y="5321300"/>
          <p14:tracePt t="96811" x="8724900" y="5321300"/>
          <p14:tracePt t="96828" x="8750300" y="5321300"/>
          <p14:tracePt t="96845" x="8769350" y="5321300"/>
          <p14:tracePt t="96861" x="8807450" y="5327650"/>
          <p14:tracePt t="96878" x="8845550" y="5334000"/>
          <p14:tracePt t="96884" x="8864600" y="5334000"/>
          <p14:tracePt t="96894" x="8890000" y="5340350"/>
          <p14:tracePt t="96911" x="8947150" y="5346700"/>
          <p14:tracePt t="96928" x="8991600" y="5346700"/>
          <p14:tracePt t="96944" x="9029700" y="5353050"/>
          <p14:tracePt t="96961" x="9061450" y="5359400"/>
          <p14:tracePt t="96977" x="9112250" y="5372100"/>
          <p14:tracePt t="96994" x="9144000" y="5372100"/>
          <p14:tracePt t="97011" x="9182100" y="5372100"/>
          <p14:tracePt t="97028" x="9207500" y="5372100"/>
          <p14:tracePt t="97044" x="9226550" y="5372100"/>
          <p14:tracePt t="97061" x="9251950" y="5372100"/>
          <p14:tracePt t="97077" x="9277350" y="5372100"/>
          <p14:tracePt t="97094" x="9296400" y="5372100"/>
          <p14:tracePt t="97112" x="9321800" y="5372100"/>
          <p14:tracePt t="97128" x="9334500" y="5372100"/>
          <p14:tracePt t="97144" x="9353550" y="5372100"/>
          <p14:tracePt t="97161" x="9372600" y="5378450"/>
          <p14:tracePt t="97177" x="9391650" y="5378450"/>
          <p14:tracePt t="97194" x="9417050" y="5378450"/>
          <p14:tracePt t="97211" x="9436100" y="5378450"/>
          <p14:tracePt t="97226" x="9455150" y="5378450"/>
          <p14:tracePt t="97243" x="9480550" y="5378450"/>
          <p14:tracePt t="97260" x="9531350" y="5378450"/>
          <p14:tracePt t="97276" x="9575800" y="5384800"/>
          <p14:tracePt t="97293" x="9620250" y="5384800"/>
          <p14:tracePt t="97310" x="9658350" y="5384800"/>
          <p14:tracePt t="97326" x="9690100" y="5384800"/>
          <p14:tracePt t="97344" x="9734550" y="5384800"/>
          <p14:tracePt t="97361" x="9759950" y="5384800"/>
          <p14:tracePt t="97377" x="9785350" y="5384800"/>
          <p14:tracePt t="97394" x="9817100" y="5384800"/>
          <p14:tracePt t="97399" x="9829800" y="5384800"/>
          <p14:tracePt t="97411" x="9855200" y="5384800"/>
          <p14:tracePt t="97428" x="9874250" y="5384800"/>
          <p14:tracePt t="97444" x="9899650" y="5384800"/>
          <p14:tracePt t="97461" x="9918700" y="5384800"/>
          <p14:tracePt t="97477" x="9944100" y="5384800"/>
          <p14:tracePt t="97494" x="9963150" y="5384800"/>
          <p14:tracePt t="97511" x="9994900" y="5384800"/>
          <p14:tracePt t="97528" x="10020300" y="5384800"/>
          <p14:tracePt t="97544" x="10052050" y="5384800"/>
          <p14:tracePt t="97561" x="10090150" y="5384800"/>
          <p14:tracePt t="97577" x="10134600" y="5384800"/>
          <p14:tracePt t="97594" x="10191750" y="5384800"/>
          <p14:tracePt t="97611" x="10248900" y="5384800"/>
          <p14:tracePt t="97628" x="10293350" y="5384800"/>
          <p14:tracePt t="97644" x="10312400" y="5384800"/>
          <p14:tracePt t="97660" x="10318750" y="5384800"/>
          <p14:tracePt t="97677" x="10325100" y="5384800"/>
          <p14:tracePt t="97938" x="10312400" y="5384800"/>
          <p14:tracePt t="97943" x="10306050" y="5391150"/>
          <p14:tracePt t="97960" x="10255250" y="5416550"/>
          <p14:tracePt t="97977" x="10179050" y="5467350"/>
          <p14:tracePt t="97994" x="9988550" y="5511800"/>
          <p14:tracePt t="98010" x="9867900" y="5543550"/>
          <p14:tracePt t="98027" x="9747250" y="5575300"/>
          <p14:tracePt t="98044" x="9658350" y="5588000"/>
          <p14:tracePt t="98060" x="9563100" y="5600700"/>
          <p14:tracePt t="98077" x="9461500" y="5613400"/>
          <p14:tracePt t="98093" x="9378950" y="5632450"/>
          <p14:tracePt t="98110" x="9283700" y="5645150"/>
          <p14:tracePt t="98128" x="9175750" y="5651500"/>
          <p14:tracePt t="98144" x="9099550" y="5651500"/>
          <p14:tracePt t="98160" x="9023350" y="5651500"/>
          <p14:tracePt t="98177" x="8959850" y="5651500"/>
          <p14:tracePt t="98194" x="8909050" y="5651500"/>
          <p14:tracePt t="98211" x="8826500" y="5651500"/>
          <p14:tracePt t="98228" x="8743950" y="5651500"/>
          <p14:tracePt t="98244" x="8661400" y="5651500"/>
          <p14:tracePt t="98260" x="8578850" y="5651500"/>
          <p14:tracePt t="98277" x="8502650" y="5651500"/>
          <p14:tracePt t="98293" x="8413750" y="5664200"/>
          <p14:tracePt t="98309" x="8324850" y="5664200"/>
          <p14:tracePt t="98326" x="8242300" y="5664200"/>
          <p14:tracePt t="98342" x="8159750" y="5664200"/>
          <p14:tracePt t="98360" x="8070850" y="5664200"/>
          <p14:tracePt t="98377" x="8039100" y="5664200"/>
          <p14:tracePt t="98431" x="8039100" y="5670550"/>
          <p14:tracePt t="98446" x="8045450" y="5670550"/>
          <p14:tracePt t="98452" x="8058150" y="5670550"/>
          <p14:tracePt t="98460" x="8083550" y="5670550"/>
          <p14:tracePt t="98477" x="8140700" y="5670550"/>
          <p14:tracePt t="98493" x="8210550" y="5670550"/>
          <p14:tracePt t="98510" x="8318500" y="5670550"/>
          <p14:tracePt t="98527" x="8401050" y="5670550"/>
          <p14:tracePt t="98530" x="8413750" y="5670550"/>
          <p14:tracePt t="98543" x="8420100" y="5670550"/>
          <p14:tracePt t="98596" x="8413750" y="5670550"/>
          <p14:tracePt t="98602" x="8401050" y="5670550"/>
          <p14:tracePt t="98610" x="8394700" y="5670550"/>
          <p14:tracePt t="98627" x="8388350" y="5670550"/>
          <p14:tracePt t="98684" x="8394700" y="5670550"/>
          <p14:tracePt t="98692" x="8401050" y="5670550"/>
          <p14:tracePt t="98698" x="8420100" y="5670550"/>
          <p14:tracePt t="98711" x="8458200" y="5670550"/>
          <p14:tracePt t="98727" x="8515350" y="5664200"/>
          <p14:tracePt t="98743" x="8559800" y="5664200"/>
          <p14:tracePt t="98760" x="8572500" y="5664200"/>
          <p14:tracePt t="98800" x="8566150" y="5664200"/>
          <p14:tracePt t="98810" x="8553450" y="5664200"/>
          <p14:tracePt t="98827" x="8547100" y="5664200"/>
          <p14:tracePt t="98860" x="8540750" y="5664200"/>
          <p14:tracePt t="98877" x="8604250" y="5676900"/>
          <p14:tracePt t="98894" x="8661400" y="5689600"/>
          <p14:tracePt t="98910" x="8699500" y="5689600"/>
          <p14:tracePt t="98927" x="8705850" y="5689600"/>
          <p14:tracePt t="98943" x="8712200" y="5689600"/>
          <p14:tracePt t="98949" x="8718550" y="5689600"/>
          <p14:tracePt t="103004" x="8712200" y="5689600"/>
          <p14:tracePt t="103011" x="8699500" y="5689600"/>
          <p14:tracePt t="103026" x="8674100" y="5689600"/>
          <p14:tracePt t="103042" x="8642350" y="5689600"/>
          <p14:tracePt t="103047" x="8636000" y="5689600"/>
          <p14:tracePt t="103059" x="8616950" y="5689600"/>
          <p14:tracePt t="103075" x="8578850" y="5689600"/>
          <p14:tracePt t="103092" x="8553450" y="5683250"/>
          <p14:tracePt t="103109" x="8528050" y="5676900"/>
          <p14:tracePt t="103126" x="8515350" y="5670550"/>
          <p14:tracePt t="103142" x="8502650" y="5664200"/>
          <p14:tracePt t="103158" x="8489950" y="5657850"/>
          <p14:tracePt t="103174" x="8470900" y="5657850"/>
          <p14:tracePt t="103192" x="8451850" y="5645150"/>
          <p14:tracePt t="103209" x="8426450" y="5645150"/>
          <p14:tracePt t="103225" x="8413750" y="5638800"/>
          <p14:tracePt t="103242" x="8401050" y="5632450"/>
          <p14:tracePt t="103259" x="8394700" y="5632450"/>
          <p14:tracePt t="103275" x="8394700" y="5626100"/>
          <p14:tracePt t="103292" x="8375650" y="5619750"/>
          <p14:tracePt t="103309" x="8369300" y="5613400"/>
          <p14:tracePt t="103326" x="8356600" y="5594350"/>
          <p14:tracePt t="103342" x="8350250" y="5588000"/>
          <p14:tracePt t="103359" x="8343900" y="5581650"/>
          <p14:tracePt t="103375" x="8337550" y="5562600"/>
          <p14:tracePt t="103392" x="8331200" y="5537200"/>
          <p14:tracePt t="103409" x="8324850" y="5511800"/>
          <p14:tracePt t="103426" x="8318500" y="5492750"/>
          <p14:tracePt t="103442" x="8312150" y="5461000"/>
          <p14:tracePt t="103459" x="8312150" y="5441950"/>
          <p14:tracePt t="103475" x="8312150" y="5422900"/>
          <p14:tracePt t="103492" x="8312150" y="5403850"/>
          <p14:tracePt t="103508" x="8312150" y="5391150"/>
          <p14:tracePt t="103525" x="8312150" y="5384800"/>
          <p14:tracePt t="103620" x="8312150" y="5378450"/>
          <p14:tracePt t="103755" x="8312150" y="5372100"/>
          <p14:tracePt t="103764" x="8318500" y="5372100"/>
          <p14:tracePt t="103775" x="8324850" y="5372100"/>
          <p14:tracePt t="103792" x="8356600" y="5384800"/>
          <p14:tracePt t="103808" x="8413750" y="5384800"/>
          <p14:tracePt t="103826" x="8483600" y="5346700"/>
          <p14:tracePt t="103842" x="8515350" y="5314950"/>
          <p14:tracePt t="103858" x="8553450" y="5264150"/>
          <p14:tracePt t="103875" x="8585200" y="5213350"/>
          <p14:tracePt t="103892" x="8623300" y="5162550"/>
          <p14:tracePt t="103908" x="8674100" y="5099050"/>
          <p14:tracePt t="103925" x="8731250" y="5022850"/>
          <p14:tracePt t="103942" x="8763000" y="4959350"/>
          <p14:tracePt t="103959" x="8782050" y="4921250"/>
          <p14:tracePt t="103975" x="8788400" y="4889500"/>
          <p14:tracePt t="103992" x="8801100" y="4857750"/>
          <p14:tracePt t="104008" x="8807450" y="4832350"/>
          <p14:tracePt t="104025" x="8820150" y="4806950"/>
          <p14:tracePt t="104042" x="8826500" y="4794250"/>
          <p14:tracePt t="104058" x="8839200" y="4756150"/>
          <p14:tracePt t="104075" x="8845550" y="4737100"/>
          <p14:tracePt t="104081" x="8851900" y="4724400"/>
          <p14:tracePt t="104092" x="8858250" y="4711700"/>
          <p14:tracePt t="104108" x="8864600" y="4692650"/>
          <p14:tracePt t="104125" x="8870950" y="4667250"/>
          <p14:tracePt t="104142" x="8870950" y="4648200"/>
          <p14:tracePt t="104158" x="8870950" y="4641850"/>
          <p14:tracePt t="104175" x="8877300" y="4622800"/>
          <p14:tracePt t="104192" x="8890000" y="4603750"/>
          <p14:tracePt t="104208" x="8890000" y="4591050"/>
          <p14:tracePt t="104225" x="8896350" y="4578350"/>
          <p14:tracePt t="104252" x="8896350" y="4572000"/>
          <p14:tracePt t="104276" x="8902700" y="4572000"/>
          <p14:tracePt t="104731" x="8902700" y="4578350"/>
          <p14:tracePt t="104744" x="8902700" y="4584700"/>
          <p14:tracePt t="104748" x="8902700" y="4591050"/>
          <p14:tracePt t="104758" x="8902700" y="4603750"/>
          <p14:tracePt t="104775" x="8902700" y="4629150"/>
          <p14:tracePt t="104790" x="8902700" y="4667250"/>
          <p14:tracePt t="104808" x="8902700" y="4705350"/>
          <p14:tracePt t="104825" x="8902700" y="4781550"/>
          <p14:tracePt t="104842" x="8890000" y="4857750"/>
          <p14:tracePt t="104858" x="8877300" y="4953000"/>
          <p14:tracePt t="104875" x="8864600" y="5041900"/>
          <p14:tracePt t="104891" x="8851900" y="5130800"/>
          <p14:tracePt t="104908" x="8845550" y="5200650"/>
          <p14:tracePt t="104925" x="8832850" y="5270500"/>
          <p14:tracePt t="104942" x="8820150" y="5340350"/>
          <p14:tracePt t="104958" x="8807450" y="5410200"/>
          <p14:tracePt t="104975" x="8807450" y="5454650"/>
          <p14:tracePt t="104991" x="8807450" y="5480050"/>
          <p14:tracePt t="105008" x="8807450" y="5505450"/>
          <p14:tracePt t="105025" x="8807450" y="5524500"/>
          <p14:tracePt t="105041" x="8807450" y="5537200"/>
          <p14:tracePt t="105058" x="8807450" y="5549900"/>
          <p14:tracePt t="105075" x="8807450" y="5568950"/>
          <p14:tracePt t="105091" x="8807450" y="5594350"/>
          <p14:tracePt t="105097" x="8807450" y="5607050"/>
          <p14:tracePt t="105108" x="8807450" y="5632450"/>
          <p14:tracePt t="105125" x="8807450" y="5664200"/>
          <p14:tracePt t="105127" x="8807450" y="5670550"/>
          <p14:tracePt t="105142" x="8807450" y="5689600"/>
          <p14:tracePt t="105158" x="8807450" y="5715000"/>
          <p14:tracePt t="105175" x="8807450" y="5727700"/>
          <p14:tracePt t="105191" x="8807450" y="5740400"/>
          <p14:tracePt t="105208" x="8807450" y="5753100"/>
          <p14:tracePt t="105225" x="8801100" y="5759450"/>
          <p14:tracePt t="105242" x="8794750" y="5759450"/>
          <p14:tracePt t="105258" x="8788400" y="5759450"/>
          <p14:tracePt t="105275" x="8775700" y="5759450"/>
          <p14:tracePt t="105291" x="8763000" y="5759450"/>
          <p14:tracePt t="105308" x="8750300" y="5759450"/>
          <p14:tracePt t="105325" x="8718550" y="5759450"/>
          <p14:tracePt t="105341" x="8699500" y="5759450"/>
          <p14:tracePt t="105358" x="8667750" y="5759450"/>
          <p14:tracePt t="105375" x="8629650" y="5759450"/>
          <p14:tracePt t="105391" x="8591550" y="5759450"/>
          <p14:tracePt t="105408" x="8566150" y="5759450"/>
          <p14:tracePt t="105425" x="8521700" y="5759450"/>
          <p14:tracePt t="105428" x="8515350" y="5759450"/>
          <p14:tracePt t="105442" x="8458200" y="5759450"/>
          <p14:tracePt t="105458" x="8407400" y="5759450"/>
          <p14:tracePt t="105474" x="8362950" y="5772150"/>
          <p14:tracePt t="105491" x="8331200" y="5778500"/>
          <p14:tracePt t="105508" x="8312150" y="5778500"/>
          <p14:tracePt t="105524" x="8299450" y="5778500"/>
          <p14:tracePt t="105593" x="8305800" y="5778500"/>
          <p14:tracePt t="105601" x="8337550" y="5778500"/>
          <p14:tracePt t="105610" x="8356600" y="5778500"/>
          <p14:tracePt t="105624" x="8401050" y="5778500"/>
          <p14:tracePt t="105641" x="8470900" y="5772150"/>
          <p14:tracePt t="105658" x="8534400" y="5765800"/>
          <p14:tracePt t="105675" x="8566150" y="5759450"/>
          <p14:tracePt t="105691" x="8572500" y="5759450"/>
          <p14:tracePt t="105708" x="8572500" y="5753100"/>
          <p14:tracePt t="105724" x="8566150" y="5746750"/>
          <p14:tracePt t="105741" x="8540750" y="5740400"/>
          <p14:tracePt t="105758" x="8521700" y="5734050"/>
          <p14:tracePt t="105774" x="8509000" y="5734050"/>
          <p14:tracePt t="105792" x="8489950" y="5727700"/>
          <p14:tracePt t="105808" x="8483600" y="5721350"/>
          <p14:tracePt t="105893" x="8489950" y="5721350"/>
          <p14:tracePt t="105901" x="8496300" y="5721350"/>
          <p14:tracePt t="105907" x="8509000" y="5721350"/>
          <p14:tracePt t="105924" x="8528050" y="5715000"/>
          <p14:tracePt t="105940" x="8540750" y="5708650"/>
          <p14:tracePt t="105990" x="8540750" y="5702300"/>
          <p14:tracePt t="105995" x="8534400" y="5695950"/>
          <p14:tracePt t="106008" x="8521700" y="5689600"/>
          <p14:tracePt t="106024" x="8509000" y="5689600"/>
          <p14:tracePt t="106041" x="8502650" y="5689600"/>
          <p14:tracePt t="106130" x="8509000" y="5689600"/>
          <p14:tracePt t="106138" x="8515350" y="5683250"/>
          <p14:tracePt t="106144" x="8528050" y="5683250"/>
          <p14:tracePt t="106158" x="8540750" y="5676900"/>
          <p14:tracePt t="106191" x="8547100" y="5670550"/>
          <p14:tracePt t="106250" x="8540750" y="5670550"/>
          <p14:tracePt t="106256" x="8534400" y="5670550"/>
          <p14:tracePt t="106262" x="8528050" y="5670550"/>
          <p14:tracePt t="106274" x="8515350" y="5670550"/>
          <p14:tracePt t="106445" x="8509000" y="5670550"/>
          <p14:tracePt t="106451" x="8496300" y="5670550"/>
          <p14:tracePt t="106457" x="8489950" y="5670550"/>
          <p14:tracePt t="106474" x="8470900" y="5676900"/>
          <p14:tracePt t="106491" x="8458200" y="5683250"/>
          <p14:tracePt t="106508" x="8451850" y="5683250"/>
          <p14:tracePt t="108546" x="8451850" y="5689600"/>
          <p14:tracePt t="108551" x="8451850" y="5695950"/>
          <p14:tracePt t="108559" x="8451850" y="5702300"/>
          <p14:tracePt t="108575" x="8451850" y="5708650"/>
          <p14:tracePt t="108590" x="8451850" y="5715000"/>
          <p14:tracePt t="108607" x="8439150" y="5734050"/>
          <p14:tracePt t="108624" x="8420100" y="5734050"/>
          <p14:tracePt t="108640" x="8407400" y="5734050"/>
          <p14:tracePt t="108657" x="8401050" y="5734050"/>
          <p14:tracePt t="108678" x="8394700" y="5734050"/>
          <p14:tracePt t="108691" x="8388350" y="5734050"/>
          <p14:tracePt t="108726" x="8382000" y="5734050"/>
          <p14:tracePt t="108734" x="8375650" y="5734050"/>
          <p14:tracePt t="108740" x="8362950" y="5734050"/>
          <p14:tracePt t="108757" x="8337550" y="5727700"/>
          <p14:tracePt t="108773" x="8312150" y="5721350"/>
          <p14:tracePt t="108790" x="8267700" y="5715000"/>
          <p14:tracePt t="108807" x="8185150" y="5702300"/>
          <p14:tracePt t="108824" x="8096250" y="5676900"/>
          <p14:tracePt t="108840" x="7994650" y="5626100"/>
          <p14:tracePt t="108857" x="7893050" y="5588000"/>
          <p14:tracePt t="108873" x="7766050" y="5518150"/>
          <p14:tracePt t="108890" x="7658100" y="5454650"/>
          <p14:tracePt t="108907" x="7575550" y="5346700"/>
          <p14:tracePt t="108924" x="7569200" y="5175250"/>
          <p14:tracePt t="108940" x="7569200" y="4927600"/>
          <p14:tracePt t="108957" x="7569200" y="4591050"/>
          <p14:tracePt t="108973" x="7581900" y="4260850"/>
          <p14:tracePt t="108990" x="7569200" y="3987800"/>
          <p14:tracePt t="109007" x="7486650" y="3752850"/>
          <p14:tracePt t="109024" x="7429500" y="3689350"/>
          <p14:tracePt t="109040" x="7410450" y="3663950"/>
          <p14:tracePt t="109057" x="7404100" y="3663950"/>
          <p14:tracePt t="109073" x="7397750" y="3663950"/>
          <p14:tracePt t="109090" x="7391400" y="3663950"/>
          <p14:tracePt t="109107" x="7372350" y="3644900"/>
          <p14:tracePt t="109124" x="7372350" y="3613150"/>
          <p14:tracePt t="109140" x="7359650" y="3568700"/>
          <p14:tracePt t="109157" x="7359650" y="3524250"/>
          <p14:tracePt t="109164" x="7359650" y="3486150"/>
          <p14:tracePt t="109173" x="7359650" y="3448050"/>
          <p14:tracePt t="109190" x="7359650" y="3352800"/>
          <p14:tracePt t="109207" x="7353300" y="3251200"/>
          <p14:tracePt t="109224" x="7353300" y="3187700"/>
          <p14:tracePt t="109240" x="7353300" y="3124200"/>
          <p14:tracePt t="109257" x="7353300" y="3092450"/>
          <p14:tracePt t="109273" x="7359650" y="3067050"/>
          <p14:tracePt t="109290" x="7366000" y="3048000"/>
          <p14:tracePt t="109306" x="7366000" y="3035300"/>
          <p14:tracePt t="109324" x="7366000" y="3009900"/>
          <p14:tracePt t="109340" x="7366000" y="2978150"/>
          <p14:tracePt t="109356" x="7378700" y="2952750"/>
          <p14:tracePt t="109373" x="7378700" y="2940050"/>
          <p14:tracePt t="109390" x="7378700" y="2908300"/>
          <p14:tracePt t="109407" x="7391400" y="2863850"/>
          <p14:tracePt t="109424" x="7404100" y="2813050"/>
          <p14:tracePt t="109440" x="7404100" y="2762250"/>
          <p14:tracePt t="109456" x="7404100" y="2667000"/>
          <p14:tracePt t="109473" x="7404100" y="2603500"/>
          <p14:tracePt t="109490" x="7391400" y="2520950"/>
          <p14:tracePt t="109507" x="7378700" y="2457450"/>
          <p14:tracePt t="109524" x="7366000" y="2413000"/>
          <p14:tracePt t="109540" x="7353300" y="2374900"/>
          <p14:tracePt t="109557" x="7334250" y="2343150"/>
          <p14:tracePt t="109573" x="7289800" y="2298700"/>
          <p14:tracePt t="109590" x="7213600" y="2228850"/>
          <p14:tracePt t="109606" x="7080250" y="2165350"/>
          <p14:tracePt t="109609" x="7048500" y="2146300"/>
          <p14:tracePt t="109624" x="6978650" y="2095500"/>
          <p14:tracePt t="109640" x="6921500" y="2044700"/>
          <p14:tracePt t="109656" x="6870700" y="2000250"/>
          <p14:tracePt t="109673" x="6800850" y="1943100"/>
          <p14:tracePt t="109678" x="6775450" y="1930400"/>
          <p14:tracePt t="109690" x="6711950" y="1898650"/>
          <p14:tracePt t="109706" x="6604000" y="1841500"/>
          <p14:tracePt t="109723" x="6432550" y="1746250"/>
          <p14:tracePt t="109740" x="6273800" y="1657350"/>
          <p14:tracePt t="109756" x="6140450" y="1581150"/>
          <p14:tracePt t="109773" x="5981700" y="1511300"/>
          <p14:tracePt t="109790" x="5848350" y="1473200"/>
          <p14:tracePt t="109806" x="5727700" y="1435100"/>
          <p14:tracePt t="109823" x="5600700" y="1428750"/>
          <p14:tracePt t="109840" x="5518150" y="1409700"/>
          <p14:tracePt t="109856" x="5454650" y="1403350"/>
          <p14:tracePt t="109873" x="5429250" y="1390650"/>
          <p14:tracePt t="109890" x="5397500" y="1384300"/>
          <p14:tracePt t="109906" x="5372100" y="1377950"/>
          <p14:tracePt t="109924" x="5334000" y="1365250"/>
          <p14:tracePt t="109940" x="5308600" y="1358900"/>
          <p14:tracePt t="109956" x="5289550" y="1352550"/>
          <p14:tracePt t="109973" x="5289550" y="1346200"/>
          <p14:tracePt t="109990" x="5283200" y="1346200"/>
          <p14:tracePt t="110046" x="5276850" y="1346200"/>
          <p14:tracePt t="110051" x="5264150" y="1346200"/>
          <p14:tracePt t="110073" x="5251450" y="1346200"/>
          <p14:tracePt t="110110" x="5245100" y="1346200"/>
          <p14:tracePt t="110123" x="5245100" y="1339850"/>
          <p14:tracePt t="110153" x="5245100" y="1333500"/>
          <p14:tracePt t="110176" x="5245100" y="1320800"/>
          <p14:tracePt t="110189" x="5257800" y="1320800"/>
          <p14:tracePt t="110206" x="5295900" y="1320800"/>
          <p14:tracePt t="110222" x="5365750" y="1320800"/>
          <p14:tracePt t="110239" x="5448300" y="1295400"/>
          <p14:tracePt t="110255" x="5511800" y="1270000"/>
          <p14:tracePt t="110272" x="5549900" y="1244600"/>
          <p14:tracePt t="110289" x="5568950" y="1231900"/>
          <p14:tracePt t="110305" x="5581650" y="1219200"/>
          <p14:tracePt t="110322" x="5588000" y="1212850"/>
          <p14:tracePt t="110340" x="5600700" y="1206500"/>
          <p14:tracePt t="110356" x="5613400" y="1193800"/>
          <p14:tracePt t="110373" x="5626100" y="1174750"/>
          <p14:tracePt t="110390" x="5638800" y="1168400"/>
          <p14:tracePt t="110406" x="5645150" y="1168400"/>
          <p14:tracePt t="110423" x="5657850" y="1162050"/>
          <p14:tracePt t="110440" x="5683250" y="1162050"/>
          <p14:tracePt t="110456" x="5708650" y="1162050"/>
          <p14:tracePt t="110473" x="5727700" y="1162050"/>
          <p14:tracePt t="110489" x="5740400" y="1162050"/>
          <p14:tracePt t="110714" x="5746750" y="1162050"/>
          <p14:tracePt t="110721" x="5753100" y="1162050"/>
          <p14:tracePt t="110730" x="5759450" y="1162050"/>
          <p14:tracePt t="110754" x="5765800" y="1162050"/>
          <p14:tracePt t="110942" x="5759450" y="1162050"/>
          <p14:tracePt t="111146" x="5765800" y="1162050"/>
          <p14:tracePt t="111151" x="5772150" y="1162050"/>
          <p14:tracePt t="111159" x="5784850" y="1162050"/>
          <p14:tracePt t="111173" x="5803900" y="1162050"/>
          <p14:tracePt t="111189" x="5848350" y="1162050"/>
          <p14:tracePt t="111195" x="5867400" y="1162050"/>
          <p14:tracePt t="111206" x="5892800" y="1162050"/>
          <p14:tracePt t="111223" x="5930900" y="1162050"/>
          <p14:tracePt t="111239" x="5943600" y="1162050"/>
          <p14:tracePt t="112286" x="5949950" y="1162050"/>
          <p14:tracePt t="112294" x="5956300" y="1162050"/>
          <p14:tracePt t="112305" x="5969000" y="1162050"/>
          <p14:tracePt t="112339" x="5981700" y="1162050"/>
          <p14:tracePt t="112371" x="6000750" y="1162050"/>
          <p14:tracePt t="112388" x="6019800" y="1162050"/>
          <p14:tracePt t="112405" x="6051550" y="1162050"/>
          <p14:tracePt t="112421" x="6070600" y="1162050"/>
          <p14:tracePt t="112439" x="6089650" y="1162050"/>
          <p14:tracePt t="112455" x="6102350" y="1162050"/>
          <p14:tracePt t="112472" x="6115050" y="1162050"/>
          <p14:tracePt t="112489" x="6127750" y="1162050"/>
          <p14:tracePt t="112505" x="6134100" y="1162050"/>
          <p14:tracePt t="112522" x="6140450" y="1162050"/>
          <p14:tracePt t="112539" x="6146800" y="1162050"/>
          <p14:tracePt t="112602" x="6153150" y="1162050"/>
          <p14:tracePt t="112608" x="6165850" y="1162050"/>
          <p14:tracePt t="112622" x="6178550" y="1162050"/>
          <p14:tracePt t="112639" x="6210300" y="1162050"/>
          <p14:tracePt t="112655" x="6248400" y="1162050"/>
          <p14:tracePt t="112672" x="6286500" y="1162050"/>
          <p14:tracePt t="112689" x="6324600" y="1162050"/>
          <p14:tracePt t="112706" x="6337300" y="1162050"/>
          <p14:tracePt t="112722" x="6356350" y="1162050"/>
          <p14:tracePt t="112739" x="6362700" y="1162050"/>
          <p14:tracePt t="112755" x="6369050" y="1162050"/>
          <p14:tracePt t="112772" x="6375400" y="1162050"/>
          <p14:tracePt t="112789" x="6381750" y="1162050"/>
          <p14:tracePt t="112924" x="6388100" y="1162050"/>
          <p14:tracePt t="112932" x="6394450" y="1162050"/>
          <p14:tracePt t="112938" x="6407150" y="1162050"/>
          <p14:tracePt t="112955" x="6426200" y="1162050"/>
          <p14:tracePt t="112972" x="6445250" y="1162050"/>
          <p14:tracePt t="112989" x="6470650" y="1162050"/>
          <p14:tracePt t="113006" x="6483350" y="1162050"/>
          <p14:tracePt t="113022" x="6502400" y="1162050"/>
          <p14:tracePt t="113039" x="6515100" y="1162050"/>
          <p14:tracePt t="113055" x="6534150" y="1162050"/>
          <p14:tracePt t="113089" x="6553200" y="1162050"/>
          <p14:tracePt t="113106" x="6559550" y="1162050"/>
          <p14:tracePt t="113122" x="6578600" y="1162050"/>
          <p14:tracePt t="113139" x="6610350" y="1162050"/>
          <p14:tracePt t="113155" x="6642100" y="1162050"/>
          <p14:tracePt t="113172" x="6686550" y="1162050"/>
          <p14:tracePt t="113189" x="6731000" y="1162050"/>
          <p14:tracePt t="113206" x="6762750" y="1162050"/>
          <p14:tracePt t="113222" x="6794500" y="1162050"/>
          <p14:tracePt t="113239" x="6813550" y="1162050"/>
          <p14:tracePt t="113255" x="6832600" y="1168400"/>
          <p14:tracePt t="113272" x="6864350" y="1168400"/>
          <p14:tracePt t="113289" x="6889750" y="1168400"/>
          <p14:tracePt t="113306" x="6915150" y="1168400"/>
          <p14:tracePt t="113322" x="6921500" y="1168400"/>
          <p14:tracePt t="113339" x="6927850" y="1168400"/>
          <p14:tracePt t="113500" x="6927850" y="1174750"/>
          <p14:tracePt t="113508" x="6934200" y="1174750"/>
          <p14:tracePt t="113528" x="6934200" y="1181100"/>
          <p14:tracePt t="113534" x="6921500" y="1187450"/>
          <p14:tracePt t="113538" x="6908800" y="1187450"/>
          <p14:tracePt t="113555" x="6794500" y="1200150"/>
          <p14:tracePt t="113572" x="6642100" y="1212850"/>
          <p14:tracePt t="113589" x="6508750" y="1225550"/>
          <p14:tracePt t="113606" x="6381750" y="1225550"/>
          <p14:tracePt t="113622" x="6311900" y="1225550"/>
          <p14:tracePt t="113638" x="6273800" y="1225550"/>
          <p14:tracePt t="113655" x="6254750" y="1225550"/>
          <p14:tracePt t="113672" x="6235700" y="1225550"/>
          <p14:tracePt t="113688" x="6216650" y="1225550"/>
          <p14:tracePt t="113706" x="6153150" y="1225550"/>
          <p14:tracePt t="113722" x="6089650" y="1225550"/>
          <p14:tracePt t="113738" x="6051550" y="1225550"/>
          <p14:tracePt t="113755" x="6038850" y="1225550"/>
          <p14:tracePt t="113772" x="6032500" y="1225550"/>
          <p14:tracePt t="113840" x="6038850" y="1225550"/>
          <p14:tracePt t="113846" x="6051550" y="1225550"/>
          <p14:tracePt t="113855" x="6070600" y="1225550"/>
          <p14:tracePt t="113872" x="6127750" y="1225550"/>
          <p14:tracePt t="113888" x="6191250" y="1225550"/>
          <p14:tracePt t="113906" x="6311900" y="1219200"/>
          <p14:tracePt t="113922" x="6381750" y="1193800"/>
          <p14:tracePt t="113938" x="6407150" y="1187450"/>
          <p14:tracePt t="113985" x="6394450" y="1187450"/>
          <p14:tracePt t="113989" x="6388100" y="1187450"/>
          <p14:tracePt t="114005" x="6330950" y="1187450"/>
          <p14:tracePt t="114022" x="6261100" y="1187450"/>
          <p14:tracePt t="114038" x="6184900" y="1187450"/>
          <p14:tracePt t="114055" x="6127750" y="1200150"/>
          <p14:tracePt t="114072" x="6102350" y="1200150"/>
          <p14:tracePt t="114088" x="6083300" y="1200150"/>
          <p14:tracePt t="114105" x="6076950" y="1200150"/>
          <p14:tracePt t="114132" x="6076950" y="1206500"/>
          <p14:tracePt t="114138" x="6070600" y="1206500"/>
          <p14:tracePt t="114220" x="6076950" y="1206500"/>
          <p14:tracePt t="114228" x="6089650" y="1206500"/>
          <p14:tracePt t="114238" x="6127750" y="1206500"/>
          <p14:tracePt t="114255" x="6203950" y="1206500"/>
          <p14:tracePt t="114260" x="6216650" y="1206500"/>
          <p14:tracePt t="114272" x="6305550" y="1206500"/>
          <p14:tracePt t="114288" x="6426200" y="1206500"/>
          <p14:tracePt t="114305" x="6546850" y="1206500"/>
          <p14:tracePt t="114322" x="6661150" y="1206500"/>
          <p14:tracePt t="114338" x="6769100" y="1206500"/>
          <p14:tracePt t="114355" x="6889750" y="1206500"/>
          <p14:tracePt t="114372" x="6972300" y="1212850"/>
          <p14:tracePt t="114388" x="7023100" y="1212850"/>
          <p14:tracePt t="114405" x="7048500" y="1212850"/>
          <p14:tracePt t="114526" x="7048500" y="1219200"/>
          <p14:tracePt t="114547" x="7048500" y="1225550"/>
          <p14:tracePt t="114556" x="7048500" y="1231900"/>
          <p14:tracePt t="114580" x="7042150" y="1238250"/>
          <p14:tracePt t="114586" x="7035800" y="1244600"/>
          <p14:tracePt t="114606" x="7016750" y="1250950"/>
          <p14:tracePt t="114622" x="6985000" y="1263650"/>
          <p14:tracePt t="114638" x="6953250" y="1276350"/>
          <p14:tracePt t="114655" x="6902450" y="1289050"/>
          <p14:tracePt t="114671" x="6877050" y="1295400"/>
          <p14:tracePt t="114688" x="6838950" y="1308100"/>
          <p14:tracePt t="114705" x="6769100" y="1327150"/>
          <p14:tracePt t="114722" x="6667500" y="1358900"/>
          <p14:tracePt t="114738" x="6565900" y="1397000"/>
          <p14:tracePt t="114755" x="6438900" y="1435100"/>
          <p14:tracePt t="114761" x="6375400" y="1454150"/>
          <p14:tracePt t="114771" x="6330950" y="1466850"/>
          <p14:tracePt t="114788" x="6242050" y="1498600"/>
          <p14:tracePt t="114805" x="6184900" y="1517650"/>
          <p14:tracePt t="114822" x="6172200" y="1530350"/>
          <p14:tracePt t="114838" x="6159500" y="1536700"/>
          <p14:tracePt t="114855" x="6153150" y="1543050"/>
          <p14:tracePt t="114888" x="6140450" y="1555750"/>
          <p14:tracePt t="114905" x="6115050" y="1574800"/>
          <p14:tracePt t="114922" x="6083300" y="1587500"/>
          <p14:tracePt t="114938" x="6064250" y="1600200"/>
          <p14:tracePt t="115016" x="6057900" y="1606550"/>
          <p14:tracePt t="115021" x="6045200" y="1612900"/>
          <p14:tracePt t="115038" x="5981700" y="1651000"/>
          <p14:tracePt t="115055" x="5905500" y="1714500"/>
          <p14:tracePt t="115072" x="5803900" y="1797050"/>
          <p14:tracePt t="115088" x="5715000" y="1873250"/>
          <p14:tracePt t="115105" x="5594350" y="1968500"/>
          <p14:tracePt t="115121" x="5530850" y="2038350"/>
          <p14:tracePt t="115138" x="5473700" y="2101850"/>
          <p14:tracePt t="115155" x="5429250" y="2146300"/>
          <p14:tracePt t="115171" x="5391150" y="2184400"/>
          <p14:tracePt t="115188" x="5340350" y="2209800"/>
          <p14:tracePt t="115205" x="5270500" y="2222500"/>
          <p14:tracePt t="115222" x="5207000" y="2222500"/>
          <p14:tracePt t="115238" x="5168900" y="2222500"/>
          <p14:tracePt t="115254" x="5143500" y="2222500"/>
          <p14:tracePt t="115271" x="5137150" y="2222500"/>
          <p14:tracePt t="115288" x="5124450" y="2222500"/>
          <p14:tracePt t="115305" x="5111750" y="2216150"/>
          <p14:tracePt t="115322" x="5080000" y="2209800"/>
          <p14:tracePt t="115338" x="5029200" y="2203450"/>
          <p14:tracePt t="115354" x="4933950" y="2203450"/>
          <p14:tracePt t="115371" x="4813300" y="2228850"/>
          <p14:tracePt t="115388" x="4705350" y="2260600"/>
          <p14:tracePt t="115404" x="4591050" y="2298700"/>
          <p14:tracePt t="115422" x="4464050" y="2336800"/>
          <p14:tracePt t="115438" x="4394200" y="2368550"/>
          <p14:tracePt t="115454" x="4368800" y="2381250"/>
          <p14:tracePt t="115471" x="4356100" y="2387600"/>
          <p14:tracePt t="115488" x="4343400" y="2387600"/>
          <p14:tracePt t="115504" x="4318000" y="2387600"/>
          <p14:tracePt t="115522" x="4267200" y="2387600"/>
          <p14:tracePt t="115538" x="4184650" y="2387600"/>
          <p14:tracePt t="115554" x="4102100" y="2387600"/>
          <p14:tracePt t="115571" x="4032250" y="2381250"/>
          <p14:tracePt t="115588" x="3975100" y="2374900"/>
          <p14:tracePt t="115604" x="3943350" y="2368550"/>
          <p14:tracePt t="115620" x="3911600" y="2368550"/>
          <p14:tracePt t="115637" x="3886200" y="2355850"/>
          <p14:tracePt t="115654" x="3873500" y="2349500"/>
          <p14:tracePt t="115671" x="3860800" y="2343150"/>
          <p14:tracePt t="115688" x="3848100" y="2343150"/>
          <p14:tracePt t="115704" x="3829050" y="2336800"/>
          <p14:tracePt t="115721" x="3816350" y="2324100"/>
          <p14:tracePt t="115738" x="3810000" y="2317750"/>
          <p14:tracePt t="115754" x="3803650" y="2311400"/>
          <p14:tracePt t="115788" x="3803650" y="2305050"/>
          <p14:tracePt t="115804" x="3803650" y="2298700"/>
          <p14:tracePt t="115821" x="3797300" y="2292350"/>
          <p14:tracePt t="115912" x="3797300" y="2286000"/>
          <p14:tracePt t="115917" x="3797300" y="2279650"/>
          <p14:tracePt t="115944" x="3797300" y="2273300"/>
          <p14:tracePt t="115952" x="3797300" y="2266950"/>
          <p14:tracePt t="116908" x="3797300" y="2273300"/>
          <p14:tracePt t="116920" x="3797300" y="2279650"/>
          <p14:tracePt t="116928" x="3797300" y="2286000"/>
          <p14:tracePt t="116941" x="3797300" y="2292350"/>
          <p14:tracePt t="116956" x="3797300" y="2298700"/>
          <p14:tracePt t="117144" x="3803650" y="2298700"/>
          <p14:tracePt t="117156" x="3816350" y="2298700"/>
          <p14:tracePt t="117161" x="3829050" y="2292350"/>
          <p14:tracePt t="117171" x="3848100" y="2292350"/>
          <p14:tracePt t="117187" x="3886200" y="2279650"/>
          <p14:tracePt t="117204" x="3943350" y="2254250"/>
          <p14:tracePt t="117222" x="4038600" y="2241550"/>
          <p14:tracePt t="117238" x="4159250" y="2228850"/>
          <p14:tracePt t="117254" x="4324350" y="2216150"/>
          <p14:tracePt t="117271" x="4483100" y="2216150"/>
          <p14:tracePt t="117287" x="4610100" y="2216150"/>
          <p14:tracePt t="117304" x="4667250" y="2222500"/>
          <p14:tracePt t="117322" x="4686300" y="2235200"/>
          <p14:tracePt t="117327" x="4686300" y="2241550"/>
          <p14:tracePt t="117338" x="4692650" y="2260600"/>
          <p14:tracePt t="117354" x="4692650" y="2317750"/>
          <p14:tracePt t="117370" x="4692650" y="2393950"/>
          <p14:tracePt t="117387" x="4692650" y="2501900"/>
          <p14:tracePt t="117404" x="4692650" y="2603500"/>
          <p14:tracePt t="117420" x="4692650" y="2660650"/>
          <p14:tracePt t="117438" x="4705350" y="2692400"/>
          <p14:tracePt t="117454" x="4711700" y="2698750"/>
          <p14:tracePt t="117520" x="4718050" y="2686050"/>
          <p14:tracePt t="117526" x="4724400" y="2673350"/>
          <p14:tracePt t="117537" x="4724400" y="2660650"/>
          <p14:tracePt t="117554" x="4730750" y="2635250"/>
          <p14:tracePt t="117570" x="4730750" y="2622550"/>
          <p14:tracePt t="117616" x="4737100" y="2622550"/>
          <p14:tracePt t="117624" x="4743450" y="2622550"/>
          <p14:tracePt t="117638" x="4743450" y="2641600"/>
          <p14:tracePt t="117654" x="4756150" y="2667000"/>
          <p14:tracePt t="117670" x="4775200" y="2686050"/>
          <p14:tracePt t="117687" x="4775200" y="2698750"/>
          <p14:tracePt t="117768" x="4781550" y="2698750"/>
          <p14:tracePt t="117774" x="4787900" y="2698750"/>
          <p14:tracePt t="118084" x="4787900" y="2692400"/>
          <p14:tracePt t="118103" x="4787900" y="2686050"/>
          <p14:tracePt t="118116" x="4787900" y="2679700"/>
          <p14:tracePt t="118156" x="4787900" y="2673350"/>
          <p14:tracePt t="118192" x="4787900" y="2667000"/>
          <p14:tracePt t="118196" x="4787900" y="2660650"/>
          <p14:tracePt t="118220" x="4787900" y="2654300"/>
          <p14:tracePt t="118228" x="4787900" y="2647950"/>
          <p14:tracePt t="118237" x="4787900" y="2641600"/>
          <p14:tracePt t="118254" x="4794250" y="2628900"/>
          <p14:tracePt t="118270" x="4813300" y="2609850"/>
          <p14:tracePt t="118287" x="4845050" y="2590800"/>
          <p14:tracePt t="118304" x="4857750" y="2578100"/>
          <p14:tracePt t="118320" x="4876800" y="2559050"/>
          <p14:tracePt t="118338" x="4908550" y="2540000"/>
          <p14:tracePt t="118354" x="4933950" y="2520950"/>
          <p14:tracePt t="118370" x="4972050" y="2508250"/>
          <p14:tracePt t="118387" x="5010150" y="2501900"/>
          <p14:tracePt t="118403" x="5048250" y="2495550"/>
          <p14:tracePt t="118420" x="5105400" y="2495550"/>
          <p14:tracePt t="118437" x="5213350" y="2508250"/>
          <p14:tracePt t="118454" x="5327650" y="2552700"/>
          <p14:tracePt t="118470" x="5448300" y="2622550"/>
          <p14:tracePt t="118487" x="5543550" y="2686050"/>
          <p14:tracePt t="118503" x="5613400" y="2749550"/>
          <p14:tracePt t="118520" x="5638800" y="2787650"/>
          <p14:tracePt t="118537" x="5657850" y="2825750"/>
          <p14:tracePt t="118553" x="5664200" y="2825750"/>
          <p14:tracePt t="118803" x="5657850" y="2825750"/>
          <p14:tracePt t="118808" x="5651500" y="2825750"/>
          <p14:tracePt t="118820" x="5638800" y="2825750"/>
          <p14:tracePt t="118837" x="5588000" y="2832100"/>
          <p14:tracePt t="118854" x="5530850" y="2832100"/>
          <p14:tracePt t="118859" x="5518150" y="2832100"/>
          <p14:tracePt t="118870" x="5473700" y="2832100"/>
          <p14:tracePt t="118887" x="5410200" y="2832100"/>
          <p14:tracePt t="118903" x="5321300" y="2832100"/>
          <p14:tracePt t="118920" x="5238750" y="2832100"/>
          <p14:tracePt t="118936" x="5181600" y="2832100"/>
          <p14:tracePt t="118954" x="5130800" y="2832100"/>
          <p14:tracePt t="118970" x="5118100" y="2832100"/>
          <p14:tracePt t="118987" x="5111750" y="2832100"/>
          <p14:tracePt t="119048" x="5105400" y="2832100"/>
          <p14:tracePt t="119053" x="5105400" y="2844800"/>
          <p14:tracePt t="119070" x="5105400" y="2863850"/>
          <p14:tracePt t="119087" x="5092700" y="2882900"/>
          <p14:tracePt t="119103" x="5073650" y="2895600"/>
          <p14:tracePt t="119120" x="5041900" y="2914650"/>
          <p14:tracePt t="119137" x="5010150" y="2927350"/>
          <p14:tracePt t="119154" x="4997450" y="2927350"/>
          <p14:tracePt t="119170" x="4991100" y="2927350"/>
          <p14:tracePt t="119186" x="4972050" y="2908300"/>
          <p14:tracePt t="119203" x="4959350" y="2825750"/>
          <p14:tracePt t="119220" x="4953000" y="2711450"/>
          <p14:tracePt t="119237" x="4953000" y="2616200"/>
          <p14:tracePt t="119254" x="4978400" y="2546350"/>
          <p14:tracePt t="119270" x="5035550" y="2489200"/>
          <p14:tracePt t="119286" x="5105400" y="2476500"/>
          <p14:tracePt t="119303" x="5194300" y="2470150"/>
          <p14:tracePt t="119320" x="5321300" y="2508250"/>
          <p14:tracePt t="119337" x="5543550" y="2578100"/>
          <p14:tracePt t="119354" x="5676900" y="2654300"/>
          <p14:tracePt t="119370" x="5797550" y="2749550"/>
          <p14:tracePt t="119374" x="5829300" y="2781300"/>
          <p14:tracePt t="119386" x="5886450" y="2876550"/>
          <p14:tracePt t="119403" x="5937250" y="3003550"/>
          <p14:tracePt t="119420" x="5949950" y="3105150"/>
          <p14:tracePt t="119436" x="5949950" y="3155950"/>
          <p14:tracePt t="119454" x="5930900" y="3168650"/>
          <p14:tracePt t="119470" x="5880100" y="3168650"/>
          <p14:tracePt t="119487" x="5803900" y="3098800"/>
          <p14:tracePt t="119503" x="5695950" y="2959100"/>
          <p14:tracePt t="119520" x="5632450" y="2851150"/>
          <p14:tracePt t="119537" x="5619750" y="2781300"/>
          <p14:tracePt t="119554" x="5619750" y="2743200"/>
          <p14:tracePt t="119570" x="5619750" y="2736850"/>
          <p14:tracePt t="119586" x="5632450" y="2730500"/>
          <p14:tracePt t="119603" x="5689600" y="2730500"/>
          <p14:tracePt t="119620" x="5765800" y="2762250"/>
          <p14:tracePt t="119636" x="5829300" y="2813050"/>
          <p14:tracePt t="119639" x="5854700" y="2844800"/>
          <p14:tracePt t="119653" x="5873750" y="2882900"/>
          <p14:tracePt t="119670" x="5880100" y="2921000"/>
          <p14:tracePt t="119687" x="5880100" y="2946400"/>
          <p14:tracePt t="119703" x="5880100" y="2952750"/>
          <p14:tracePt t="119766" x="5873750" y="2952750"/>
          <p14:tracePt t="119790" x="5867400" y="2952750"/>
          <p14:tracePt t="120402" x="5861050" y="2952750"/>
          <p14:tracePt t="120422" x="5861050" y="2959100"/>
          <p14:tracePt t="120430" x="5854700" y="2965450"/>
          <p14:tracePt t="120462" x="5854700" y="2971800"/>
          <p14:tracePt t="120467" x="5848350" y="2971800"/>
          <p14:tracePt t="120502" x="5842000" y="2971800"/>
          <p14:tracePt t="120509" x="5835650" y="2978150"/>
          <p14:tracePt t="120520" x="5822950" y="2984500"/>
          <p14:tracePt t="120536" x="5803900" y="2997200"/>
          <p14:tracePt t="120553" x="5784850" y="3003550"/>
          <p14:tracePt t="120569" x="5753100" y="3009900"/>
          <p14:tracePt t="120586" x="5727700" y="3022600"/>
          <p14:tracePt t="120604" x="5708650" y="3028950"/>
          <p14:tracePt t="120626" x="5708650" y="3035300"/>
          <p14:tracePt t="120636" x="5702300" y="3035300"/>
          <p14:tracePt t="120698" x="5695950" y="3035300"/>
          <p14:tracePt t="120706" x="5689600" y="3041650"/>
          <p14:tracePt t="120720" x="5670550" y="3048000"/>
          <p14:tracePt t="120736" x="5657850" y="3054350"/>
          <p14:tracePt t="120753" x="5645150" y="3054350"/>
          <p14:tracePt t="121008" x="5638800" y="3054350"/>
          <p14:tracePt t="121086" x="5638800" y="3060700"/>
          <p14:tracePt t="121091" x="5632450" y="3060700"/>
          <p14:tracePt t="121342" x="5632450" y="3067050"/>
          <p14:tracePt t="121354" x="5632450" y="3073400"/>
          <p14:tracePt t="121390" x="5632450" y="3079750"/>
          <p14:tracePt t="121398" x="5626100" y="3086100"/>
          <p14:tracePt t="121418" x="5619750" y="3086100"/>
          <p14:tracePt t="121430" x="5619750" y="3092450"/>
          <p14:tracePt t="121436" x="5613400" y="3092450"/>
          <p14:tracePt t="121486" x="5607050" y="3092450"/>
          <p14:tracePt t="121522" x="5600700" y="3092450"/>
          <p14:tracePt t="121542" x="5600700" y="3098800"/>
          <p14:tracePt t="121548" x="5588000" y="3098800"/>
          <p14:tracePt t="121790" x="5581650" y="3098800"/>
          <p14:tracePt t="121818" x="5575300" y="3098800"/>
          <p14:tracePt t="121828" x="5568950" y="3092450"/>
          <p14:tracePt t="121836" x="5562600" y="3092450"/>
          <p14:tracePt t="121852" x="5549900" y="3092450"/>
          <p14:tracePt t="121869" x="5543550" y="3098800"/>
          <p14:tracePt t="121886" x="5537200" y="3105150"/>
          <p14:tracePt t="121978" x="5530850" y="3105150"/>
          <p14:tracePt t="121982" x="5524500" y="3105150"/>
          <p14:tracePt t="121988" x="5518150" y="3105150"/>
          <p14:tracePt t="122006" x="5511800" y="3105150"/>
          <p14:tracePt t="122034" x="5505450" y="3105150"/>
          <p14:tracePt t="122174" x="5499100" y="3105150"/>
          <p14:tracePt t="122194" x="5492750" y="3105150"/>
          <p14:tracePt t="122330" x="5486400" y="3105150"/>
          <p14:tracePt t="122338" x="5480050" y="3105150"/>
          <p14:tracePt t="122343" x="5473700" y="3105150"/>
          <p14:tracePt t="122366" x="5467350" y="3105150"/>
          <p14:tracePt t="122371" x="5461000" y="3105150"/>
          <p14:tracePt t="122442" x="5454650" y="3105150"/>
          <p14:tracePt t="122537" x="5448300" y="3105150"/>
          <p14:tracePt t="122545" x="5441950" y="3105150"/>
          <p14:tracePt t="122562" x="5441950" y="3111500"/>
          <p14:tracePt t="122630" x="5441950" y="3117850"/>
          <p14:tracePt t="122635" x="5435600" y="3117850"/>
          <p14:tracePt t="122666" x="5429250" y="3117850"/>
          <p14:tracePt t="122678" x="5429250" y="3124200"/>
          <p14:tracePt t="122694" x="5422900" y="3130550"/>
          <p14:tracePt t="122702" x="5410200" y="3130550"/>
          <p14:tracePt t="122719" x="5397500" y="3143250"/>
          <p14:tracePt t="122735" x="5397500" y="3149600"/>
          <p14:tracePt t="122752" x="5384800" y="3149600"/>
          <p14:tracePt t="122794" x="5378450" y="3149600"/>
          <p14:tracePt t="122986" x="5372100" y="3149600"/>
          <p14:tracePt t="122994" x="5365750" y="3149600"/>
          <p14:tracePt t="123030" x="5359400" y="3149600"/>
          <p14:tracePt t="123046" x="5353050" y="3155950"/>
          <p14:tracePt t="123054" x="5346700" y="3155950"/>
          <p14:tracePt t="123069" x="5346700" y="3162300"/>
          <p14:tracePt t="123085" x="5340350" y="3175000"/>
          <p14:tracePt t="123102" x="5334000" y="3181350"/>
          <p14:tracePt t="123119" x="5334000" y="3194050"/>
          <p14:tracePt t="123152" x="5327650" y="3194050"/>
          <p14:tracePt t="123346" x="5327650" y="3200400"/>
          <p14:tracePt t="123358" x="5327650" y="3206750"/>
          <p14:tracePt t="123374" x="5327650" y="3213100"/>
          <p14:tracePt t="123390" x="5327650" y="3219450"/>
          <p14:tracePt t="123398" x="5327650" y="3225800"/>
          <p14:tracePt t="123410" x="5327650" y="3232150"/>
          <p14:tracePt t="123418" x="5327650" y="3244850"/>
          <p14:tracePt t="123436" x="5327650" y="3257550"/>
          <p14:tracePt t="123610" x="5334000" y="3257550"/>
          <p14:tracePt t="123618" x="5340350" y="3257550"/>
          <p14:tracePt t="123626" x="5340350" y="3251200"/>
          <p14:tracePt t="123635" x="5346700" y="3251200"/>
          <p14:tracePt t="123652" x="5359400" y="3251200"/>
          <p14:tracePt t="123668" x="5365750" y="3251200"/>
          <p14:tracePt t="123818" x="5365750" y="3244850"/>
          <p14:tracePt t="123826" x="5365750" y="3238500"/>
          <p14:tracePt t="123835" x="5365750" y="3232150"/>
          <p14:tracePt t="123858" x="5365750" y="3225800"/>
          <p14:tracePt t="123868" x="5365750" y="3219450"/>
          <p14:tracePt t="123885" x="5365750" y="3206750"/>
          <p14:tracePt t="123902" x="5359400" y="3200400"/>
          <p14:tracePt t="123918" x="5359400" y="3194050"/>
          <p14:tracePt t="123935" x="5359400" y="3187700"/>
          <p14:tracePt t="124644" x="5353050" y="3187700"/>
          <p14:tracePt t="124657" x="5346700" y="3187700"/>
          <p14:tracePt t="124664" x="5340350" y="3187700"/>
          <p14:tracePt t="124670" x="5334000" y="3187700"/>
          <p14:tracePt t="124685" x="5327650" y="3187700"/>
          <p14:tracePt t="124701" x="5321300" y="3187700"/>
          <p14:tracePt t="124768" x="5314950" y="3187700"/>
          <p14:tracePt t="124772" x="5314950" y="3181350"/>
          <p14:tracePt t="124783" x="5302250" y="3149600"/>
          <p14:tracePt t="124800" x="5289550" y="3105150"/>
          <p14:tracePt t="124816" x="5270500" y="3048000"/>
          <p14:tracePt t="124833" x="5251450" y="3009900"/>
          <p14:tracePt t="124850" x="5238750" y="2997200"/>
          <p14:tracePt t="124867" x="5238750" y="2990850"/>
          <p14:tracePt t="124883" x="5213350" y="2997200"/>
          <p14:tracePt t="124900" x="5187950" y="3048000"/>
          <p14:tracePt t="124918" x="5162550" y="3117850"/>
          <p14:tracePt t="124935" x="5130800" y="3244850"/>
          <p14:tracePt t="124952" x="5105400" y="3346450"/>
          <p14:tracePt t="124968" x="5073650" y="3460750"/>
          <p14:tracePt t="124974" x="5073650" y="3486150"/>
          <p14:tracePt t="124985" x="5054600" y="3562350"/>
          <p14:tracePt t="125001" x="5029200" y="3613150"/>
          <p14:tracePt t="125018" x="5029200" y="3619500"/>
          <p14:tracePt t="125062" x="5022850" y="3619500"/>
          <p14:tracePt t="125067" x="5022850" y="3594100"/>
          <p14:tracePt t="125072" x="5022850" y="3575050"/>
          <p14:tracePt t="125085" x="5003800" y="3530600"/>
          <p14:tracePt t="125101" x="4991100" y="3486150"/>
          <p14:tracePt t="125118" x="4991100" y="3479800"/>
          <p14:tracePt t="125135" x="4991100" y="3473450"/>
          <p14:tracePt t="125810" x="4991100" y="3467100"/>
          <p14:tracePt t="125818" x="4991100" y="3460750"/>
          <p14:tracePt t="125834" x="4991100" y="3454400"/>
          <p14:tracePt t="125840" x="4991100" y="3441700"/>
          <p14:tracePt t="125851" x="4991100" y="3429000"/>
          <p14:tracePt t="125868" x="4991100" y="3397250"/>
          <p14:tracePt t="125884" x="4991100" y="3365500"/>
          <p14:tracePt t="125901" x="4991100" y="3333750"/>
          <p14:tracePt t="125918" x="4991100" y="3302000"/>
          <p14:tracePt t="125934" x="4991100" y="3276600"/>
          <p14:tracePt t="125951" x="4991100" y="3244850"/>
          <p14:tracePt t="125968" x="4991100" y="3219450"/>
          <p14:tracePt t="125984" x="4991100" y="3200400"/>
          <p14:tracePt t="126001" x="4991100" y="3181350"/>
          <p14:tracePt t="126007" x="4991100" y="3175000"/>
          <p14:tracePt t="126018" x="4991100" y="3168650"/>
          <p14:tracePt t="126034" x="4991100" y="3149600"/>
          <p14:tracePt t="126051" x="4991100" y="3130550"/>
          <p14:tracePt t="126068" x="4991100" y="3111500"/>
          <p14:tracePt t="126084" x="4991100" y="3079750"/>
          <p14:tracePt t="126101" x="4991100" y="3054350"/>
          <p14:tracePt t="126118" x="4991100" y="3041650"/>
          <p14:tracePt t="126134" x="4991100" y="3035300"/>
          <p14:tracePt t="126708" x="4991100" y="3028950"/>
          <p14:tracePt t="126740" x="4991100" y="3022600"/>
          <p14:tracePt t="126788" x="4991100" y="3016250"/>
          <p14:tracePt t="126804" x="4991100" y="3009900"/>
          <p14:tracePt t="126832" x="4991100" y="3003550"/>
          <p14:tracePt t="126840" x="4991100" y="2997200"/>
          <p14:tracePt t="126851" x="4991100" y="2990850"/>
          <p14:tracePt t="126867" x="4991100" y="2978150"/>
          <p14:tracePt t="126884" x="4991100" y="2971800"/>
          <p14:tracePt t="126902" x="4991100" y="2959100"/>
          <p14:tracePt t="126917" x="4991100" y="2952750"/>
          <p14:tracePt t="126934" x="4991100" y="2946400"/>
          <p14:tracePt t="127104" x="4991100" y="2940050"/>
          <p14:tracePt t="127112" x="4991100" y="2933700"/>
          <p14:tracePt t="127117" x="4991100" y="2927350"/>
          <p14:tracePt t="127134" x="4991100" y="2914650"/>
          <p14:tracePt t="127151" x="4991100" y="2908300"/>
          <p14:tracePt t="127167" x="4991100" y="2895600"/>
          <p14:tracePt t="127304" x="4991100" y="2889250"/>
          <p14:tracePt t="127324" x="4991100" y="2882900"/>
          <p14:tracePt t="127356" x="4991100" y="2876550"/>
          <p14:tracePt t="127368" x="4991100" y="2870200"/>
          <p14:tracePt t="127373" x="4991100" y="2863850"/>
          <p14:tracePt t="127396" x="4991100" y="2857500"/>
          <p14:tracePt t="127408" x="4991100" y="2851150"/>
          <p14:tracePt t="127424" x="4991100" y="2844800"/>
          <p14:tracePt t="127434" x="4991100" y="2832100"/>
          <p14:tracePt t="127450" x="4991100" y="2813050"/>
          <p14:tracePt t="127467" x="4991100" y="2787650"/>
          <p14:tracePt t="127484" x="4991100" y="2768600"/>
          <p14:tracePt t="127501" x="4991100" y="2749550"/>
          <p14:tracePt t="127503" x="4991100" y="2743200"/>
          <p14:tracePt t="127517" x="4991100" y="2717800"/>
          <p14:tracePt t="127533" x="4991100" y="2705100"/>
          <p14:tracePt t="127550" x="4991100" y="2686050"/>
          <p14:tracePt t="127566" x="4984750" y="2673350"/>
          <p14:tracePt t="127584" x="4978400" y="2667000"/>
          <p14:tracePt t="127600" x="4978400" y="2654300"/>
          <p14:tracePt t="127618" x="4972050" y="2647950"/>
          <p14:tracePt t="127650" x="4959350" y="2641600"/>
          <p14:tracePt t="127667" x="4953000" y="2628900"/>
          <p14:tracePt t="127684" x="4946650" y="2609850"/>
          <p14:tracePt t="127700" x="4940300" y="2590800"/>
          <p14:tracePt t="127717" x="4921250" y="2565400"/>
          <p14:tracePt t="127734" x="4914900" y="2546350"/>
          <p14:tracePt t="127750" x="4908550" y="2540000"/>
          <p14:tracePt t="127767" x="4895850" y="2527300"/>
          <p14:tracePt t="127784" x="4883150" y="2514600"/>
          <p14:tracePt t="127800" x="4876800" y="2508250"/>
          <p14:tracePt t="127817" x="4870450" y="2501900"/>
          <p14:tracePt t="127834" x="4864100" y="2495550"/>
          <p14:tracePt t="127850" x="4864100" y="2489200"/>
          <p14:tracePt t="127867" x="4857750" y="2489200"/>
          <p14:tracePt t="127884" x="4845050" y="2482850"/>
          <p14:tracePt t="127900" x="4845050" y="2470150"/>
          <p14:tracePt t="127917" x="4826000" y="2451100"/>
          <p14:tracePt t="127934" x="4813300" y="2419350"/>
          <p14:tracePt t="127950" x="4806950" y="2393950"/>
          <p14:tracePt t="127967" x="4794250" y="2374900"/>
          <p14:tracePt t="127983" x="4775200" y="2349500"/>
          <p14:tracePt t="128000" x="4768850" y="2330450"/>
          <p14:tracePt t="128018" x="4756150" y="2311400"/>
          <p14:tracePt t="128034" x="4743450" y="2298700"/>
          <p14:tracePt t="128050" x="4724400" y="2273300"/>
          <p14:tracePt t="128067" x="4711700" y="2241550"/>
          <p14:tracePt t="128084" x="4686300" y="2209800"/>
          <p14:tracePt t="128100" x="4667250" y="2184400"/>
          <p14:tracePt t="128117" x="4641850" y="2159000"/>
          <p14:tracePt t="128134" x="4629150" y="2152650"/>
          <p14:tracePt t="128150" x="4629150" y="2139950"/>
          <p14:tracePt t="128167" x="4622800" y="2133600"/>
          <p14:tracePt t="128183" x="4616450" y="2133600"/>
          <p14:tracePt t="128200" x="4610100" y="2120900"/>
          <p14:tracePt t="128217" x="4603750" y="2114550"/>
          <p14:tracePt t="128234" x="4597400" y="2101850"/>
          <p14:tracePt t="128250" x="4584700" y="2089150"/>
          <p14:tracePt t="128267" x="4572000" y="2076450"/>
          <p14:tracePt t="128283" x="4565650" y="2070100"/>
          <p14:tracePt t="128300" x="4559300" y="2063750"/>
          <p14:tracePt t="128317" x="4559300" y="2057400"/>
          <p14:tracePt t="129120" x="4552950" y="2057400"/>
          <p14:tracePt t="129125" x="4540250" y="2032000"/>
          <p14:tracePt t="129134" x="4502150" y="1993900"/>
          <p14:tracePt t="129150" x="4394200" y="1936750"/>
          <p14:tracePt t="129166" x="4305300" y="1879600"/>
          <p14:tracePt t="129183" x="4222750" y="1828800"/>
          <p14:tracePt t="129200" x="4095750" y="1771650"/>
          <p14:tracePt t="129217" x="3924300" y="1676400"/>
          <p14:tracePt t="129234" x="3784600" y="1593850"/>
          <p14:tracePt t="129250" x="3670300" y="1524000"/>
          <p14:tracePt t="129266" x="3575050" y="1473200"/>
          <p14:tracePt t="129283" x="3486150" y="1422400"/>
          <p14:tracePt t="129300" x="3390900" y="1371600"/>
          <p14:tracePt t="129317" x="3289300" y="1308100"/>
          <p14:tracePt t="129334" x="3194050" y="1244600"/>
          <p14:tracePt t="129350" x="3124200" y="1181100"/>
          <p14:tracePt t="129366" x="3054350" y="1130300"/>
          <p14:tracePt t="129383" x="2978150" y="1079500"/>
          <p14:tracePt t="129400" x="2876550" y="1028700"/>
          <p14:tracePt t="129416" x="2768600" y="977900"/>
          <p14:tracePt t="129434" x="2647950" y="920750"/>
          <p14:tracePt t="129450" x="2571750" y="869950"/>
          <p14:tracePt t="129466" x="2489200" y="825500"/>
          <p14:tracePt t="129483" x="2413000" y="774700"/>
          <p14:tracePt t="129500" x="2330450" y="717550"/>
          <p14:tracePt t="129516" x="2260600" y="679450"/>
          <p14:tracePt t="129534" x="2190750" y="647700"/>
          <p14:tracePt t="129550" x="2120900" y="609600"/>
          <p14:tracePt t="129555" x="2108200" y="603250"/>
          <p14:tracePt t="129566" x="2044700" y="565150"/>
          <p14:tracePt t="129583" x="1974850" y="533400"/>
          <p14:tracePt t="129600" x="1924050" y="501650"/>
          <p14:tracePt t="129616" x="1873250" y="457200"/>
          <p14:tracePt t="129633" x="1816100" y="425450"/>
          <p14:tracePt t="129650" x="1765300" y="387350"/>
          <p14:tracePt t="129666" x="1714500" y="349250"/>
          <p14:tracePt t="129683" x="1701800" y="323850"/>
          <p14:tracePt t="129700" x="1676400" y="304800"/>
          <p14:tracePt t="129716" x="1644650" y="285750"/>
          <p14:tracePt t="129734" x="1612900" y="273050"/>
          <p14:tracePt t="129750" x="1593850" y="260350"/>
          <p14:tracePt t="129766" x="1574800" y="247650"/>
          <p14:tracePt t="129783" x="1555750" y="234950"/>
          <p14:tracePt t="129800" x="1524000" y="228600"/>
          <p14:tracePt t="129816" x="1498600" y="215900"/>
          <p14:tracePt t="129834" x="1460500" y="196850"/>
          <p14:tracePt t="129850" x="1435100" y="177800"/>
          <p14:tracePt t="129866" x="1390650" y="158750"/>
          <p14:tracePt t="129883" x="1346200" y="139700"/>
          <p14:tracePt t="129900" x="1295400" y="120650"/>
          <p14:tracePt t="130765" x="1225550" y="88900"/>
          <p14:tracePt t="130924" x="1231900" y="88900"/>
          <p14:tracePt t="130929" x="1244600" y="95250"/>
          <p14:tracePt t="130934" x="1250950" y="95250"/>
          <p14:tracePt t="130950" x="1276350" y="114300"/>
          <p14:tracePt t="130966" x="1308100" y="152400"/>
          <p14:tracePt t="130983" x="1339850" y="184150"/>
          <p14:tracePt t="130999" x="1377950" y="228600"/>
          <p14:tracePt t="131016" x="1416050" y="285750"/>
          <p14:tracePt t="131033" x="1466850" y="349250"/>
          <p14:tracePt t="131050" x="1511300" y="419100"/>
          <p14:tracePt t="131066" x="1543050" y="49530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1889" y="161925"/>
            <a:ext cx="6917267" cy="1325563"/>
          </a:xfrm>
        </p:spPr>
        <p:txBody>
          <a:bodyPr/>
          <a:lstStyle/>
          <a:p>
            <a:r>
              <a:rPr lang="en-US" dirty="0" err="1" smtClean="0">
                <a:solidFill>
                  <a:schemeClr val="bg1"/>
                </a:solidFill>
              </a:rPr>
              <a:t>DoS</a:t>
            </a:r>
            <a:r>
              <a:rPr lang="en-US" dirty="0" smtClean="0">
                <a:solidFill>
                  <a:schemeClr val="bg1"/>
                </a:solidFill>
              </a:rPr>
              <a:t> Attack: Rerouting Routing</a:t>
            </a:r>
            <a:endParaRPr lang="en-US" dirty="0">
              <a:solidFill>
                <a:schemeClr val="bg1"/>
              </a:solidFill>
            </a:endParaRPr>
          </a:p>
        </p:txBody>
      </p:sp>
      <p:pic>
        <p:nvPicPr>
          <p:cNvPr id="5" name="Content Placeholder 4" descr="fig06-27.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862667" y="1614311"/>
            <a:ext cx="5712178" cy="4165600"/>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38</a:t>
            </a:fld>
            <a:endParaRPr lang="en-US">
              <a:latin typeface="Arial"/>
            </a:endParaRPr>
          </a:p>
        </p:txBody>
      </p:sp>
      <p:sp>
        <p:nvSpPr>
          <p:cNvPr id="3" name="TextBox 2"/>
          <p:cNvSpPr txBox="1"/>
          <p:nvPr/>
        </p:nvSpPr>
        <p:spPr>
          <a:xfrm>
            <a:off x="8195733" y="1727200"/>
            <a:ext cx="2393245" cy="4308872"/>
          </a:xfrm>
          <a:prstGeom prst="rect">
            <a:avLst/>
          </a:prstGeom>
          <a:noFill/>
        </p:spPr>
        <p:txBody>
          <a:bodyPr wrap="square" rtlCol="0">
            <a:spAutoFit/>
          </a:bodyPr>
          <a:lstStyle/>
          <a:p>
            <a:pPr algn="just"/>
            <a:r>
              <a:rPr lang="en-US" sz="1600" b="1" dirty="0"/>
              <a:t>Rerouting attacks attempt to redirect traffic from its valid destination to a false one.</a:t>
            </a:r>
          </a:p>
          <a:p>
            <a:pPr algn="just"/>
            <a:endParaRPr lang="en-US" sz="1600" b="1" dirty="0"/>
          </a:p>
          <a:p>
            <a:pPr algn="just"/>
            <a:r>
              <a:rPr lang="en-US" sz="1600" b="1" dirty="0" smtClean="0"/>
              <a:t>This </a:t>
            </a:r>
            <a:r>
              <a:rPr lang="en-US" sz="1600" b="1" dirty="0"/>
              <a:t>picture doesn’t show anything malicious happening. It just shows how one router, C, advertises the routes it knows about to the routers adjacent to it. Routers rely on these advertising messages to be accurate; when they aren’t, </a:t>
            </a:r>
            <a:r>
              <a:rPr lang="en-US" sz="1600" b="1" dirty="0" err="1"/>
              <a:t>DoS</a:t>
            </a:r>
            <a:r>
              <a:rPr lang="en-US" sz="1600" b="1" dirty="0"/>
              <a:t> can ensue.</a:t>
            </a:r>
          </a:p>
          <a:p>
            <a:endParaRPr lang="en-US" dirty="0"/>
          </a:p>
        </p:txBody>
      </p:sp>
    </p:spTree>
    <p:extLst>
      <p:ext uri="{BB962C8B-B14F-4D97-AF65-F5344CB8AC3E}">
        <p14:creationId xmlns:p14="http://schemas.microsoft.com/office/powerpoint/2010/main" val="11912981"/>
      </p:ext>
    </p:extLst>
  </p:cSld>
  <p:clrMapOvr>
    <a:masterClrMapping/>
  </p:clrMapOvr>
  <mc:AlternateContent xmlns:mc="http://schemas.openxmlformats.org/markup-compatibility/2006" xmlns:p14="http://schemas.microsoft.com/office/powerpoint/2010/main">
    <mc:Choice Requires="p14">
      <p:transition spd="slow" p14:dur="2000" advTm="80510"/>
    </mc:Choice>
    <mc:Fallback xmlns="">
      <p:transition spd="slow" advTm="80510"/>
    </mc:Fallback>
  </mc:AlternateContent>
  <p:timing>
    <p:tnLst>
      <p:par>
        <p:cTn id="1" dur="indefinite" restart="never" nodeType="tmRoot"/>
      </p:par>
    </p:tnLst>
  </p:timing>
  <p:extLst mod="1">
    <p:ext uri="{3A86A75C-4F4B-4683-9AE1-C65F6400EC91}">
      <p14:laserTraceLst xmlns:p14="http://schemas.microsoft.com/office/powerpoint/2010/main">
        <p14:tracePtLst>
          <p14:tracePt t="13472" x="660400" y="5238750"/>
          <p14:tracePt t="13629" x="660400" y="5232400"/>
          <p14:tracePt t="13639" x="660400" y="5226050"/>
          <p14:tracePt t="13649" x="660400" y="5213350"/>
          <p14:tracePt t="13666" x="660400" y="5200650"/>
          <p14:tracePt t="13684" x="660400" y="5187950"/>
          <p14:tracePt t="13700" x="660400" y="5181600"/>
          <p14:tracePt t="13717" x="660400" y="5175250"/>
          <p14:tracePt t="13733" x="660400" y="5162550"/>
          <p14:tracePt t="13750" x="660400" y="5149850"/>
          <p14:tracePt t="13766" x="660400" y="5137150"/>
          <p14:tracePt t="13784" x="660400" y="5111750"/>
          <p14:tracePt t="13789" x="660400" y="5099050"/>
          <p14:tracePt t="13800" x="660400" y="5080000"/>
          <p14:tracePt t="13816" x="673100" y="5041900"/>
          <p14:tracePt t="13833" x="698500" y="4997450"/>
          <p14:tracePt t="13850" x="717550" y="4946650"/>
          <p14:tracePt t="13866" x="742950" y="4895850"/>
          <p14:tracePt t="13884" x="774700" y="4845050"/>
          <p14:tracePt t="13900" x="793750" y="4819650"/>
          <p14:tracePt t="13916" x="793750" y="4806950"/>
          <p14:tracePt t="13933" x="793750" y="4800600"/>
          <p14:tracePt t="13986" x="793750" y="4794250"/>
          <p14:tracePt t="13994" x="800100" y="4794250"/>
          <p14:tracePt t="14006" x="800100" y="4787900"/>
          <p14:tracePt t="14016" x="806450" y="4781550"/>
          <p14:tracePt t="14033" x="812800" y="4756150"/>
          <p14:tracePt t="14049" x="812800" y="4743450"/>
          <p14:tracePt t="14066" x="825500" y="4724400"/>
          <p14:tracePt t="14083" x="838200" y="4692650"/>
          <p14:tracePt t="14100" x="844550" y="4673600"/>
          <p14:tracePt t="14116" x="857250" y="4648200"/>
          <p14:tracePt t="14133" x="863600" y="4629150"/>
          <p14:tracePt t="14149" x="863600" y="4616450"/>
          <p14:tracePt t="14166" x="869950" y="4610100"/>
          <p14:tracePt t="14338" x="876300" y="4610100"/>
          <p14:tracePt t="14418" x="876300" y="4603750"/>
          <p14:tracePt t="14434" x="882650" y="4603750"/>
          <p14:tracePt t="14438" x="882650" y="4597400"/>
          <p14:tracePt t="14454" x="889000" y="4597400"/>
          <p14:tracePt t="14474" x="895350" y="4597400"/>
          <p14:tracePt t="14483" x="895350" y="4591050"/>
          <p14:tracePt t="14518" x="895350" y="4584700"/>
          <p14:tracePt t="14586" x="895350" y="4578350"/>
          <p14:tracePt t="14614" x="895350" y="4572000"/>
          <p14:tracePt t="14620" x="901700" y="4565650"/>
          <p14:tracePt t="14654" x="908050" y="4565650"/>
          <p14:tracePt t="14802" x="908050" y="4559300"/>
          <p14:tracePt t="16226" x="914400" y="4559300"/>
          <p14:tracePt t="16234" x="920750" y="4565650"/>
          <p14:tracePt t="16240" x="927100" y="4572000"/>
          <p14:tracePt t="16249" x="933450" y="4578350"/>
          <p14:tracePt t="16265" x="946150" y="4591050"/>
          <p14:tracePt t="16282" x="958850" y="4597400"/>
          <p14:tracePt t="16299" x="965200" y="4610100"/>
          <p14:tracePt t="16301" x="971550" y="4616450"/>
          <p14:tracePt t="16316" x="984250" y="4635500"/>
          <p14:tracePt t="16332" x="1022350" y="4673600"/>
          <p14:tracePt t="16337" x="1028700" y="4679950"/>
          <p14:tracePt t="16349" x="1054100" y="4705350"/>
          <p14:tracePt t="16365" x="1079500" y="4730750"/>
          <p14:tracePt t="16382" x="1111250" y="4749800"/>
          <p14:tracePt t="16399" x="1136650" y="4768850"/>
          <p14:tracePt t="16416" x="1155700" y="4787900"/>
          <p14:tracePt t="16432" x="1174750" y="4794250"/>
          <p14:tracePt t="16449" x="1200150" y="4813300"/>
          <p14:tracePt t="16465" x="1225550" y="4838700"/>
          <p14:tracePt t="16482" x="1250950" y="4864100"/>
          <p14:tracePt t="16499" x="1282700" y="4902200"/>
          <p14:tracePt t="16516" x="1308100" y="4921250"/>
          <p14:tracePt t="16532" x="1327150" y="4940300"/>
          <p14:tracePt t="16549" x="1346200" y="4959350"/>
          <p14:tracePt t="16565" x="1371600" y="4978400"/>
          <p14:tracePt t="16582" x="1390650" y="4991100"/>
          <p14:tracePt t="16599" x="1416050" y="5003800"/>
          <p14:tracePt t="16616" x="1435100" y="5022850"/>
          <p14:tracePt t="16632" x="1454150" y="5035550"/>
          <p14:tracePt t="16649" x="1479550" y="5054600"/>
          <p14:tracePt t="16665" x="1517650" y="5073650"/>
          <p14:tracePt t="16682" x="1543050" y="5080000"/>
          <p14:tracePt t="16699" x="1574800" y="5099050"/>
          <p14:tracePt t="16716" x="1612900" y="5118100"/>
          <p14:tracePt t="16732" x="1631950" y="5130800"/>
          <p14:tracePt t="16749" x="1670050" y="5143500"/>
          <p14:tracePt t="16765" x="1695450" y="5156200"/>
          <p14:tracePt t="16782" x="1746250" y="5181600"/>
          <p14:tracePt t="16799" x="1790700" y="5200650"/>
          <p14:tracePt t="16815" x="1822450" y="5213350"/>
          <p14:tracePt t="16832" x="1841500" y="5219700"/>
          <p14:tracePt t="16849" x="1854200" y="5226050"/>
          <p14:tracePt t="16856" x="1860550" y="5226050"/>
          <p14:tracePt t="16865" x="1866900" y="5232400"/>
          <p14:tracePt t="16882" x="1873250" y="5232400"/>
          <p14:tracePt t="16898" x="1892300" y="5232400"/>
          <p14:tracePt t="16916" x="1917700" y="5238750"/>
          <p14:tracePt t="16932" x="1943100" y="5245100"/>
          <p14:tracePt t="16949" x="1968500" y="5251450"/>
          <p14:tracePt t="16965" x="2006600" y="5251450"/>
          <p14:tracePt t="16982" x="2038350" y="5251450"/>
          <p14:tracePt t="16999" x="2076450" y="5251450"/>
          <p14:tracePt t="17016" x="2114550" y="5257800"/>
          <p14:tracePt t="17032" x="2139950" y="5270500"/>
          <p14:tracePt t="17049" x="2152650" y="5270500"/>
          <p14:tracePt t="17065" x="2165350" y="5270500"/>
          <p14:tracePt t="17082" x="2171700" y="5270500"/>
          <p14:tracePt t="17126" x="2178050" y="5270500"/>
          <p14:tracePt t="17139" x="2184400" y="5270500"/>
          <p14:tracePt t="17154" x="2190750" y="5270500"/>
          <p14:tracePt t="17165" x="2203450" y="5270500"/>
          <p14:tracePt t="17182" x="2216150" y="5276850"/>
          <p14:tracePt t="17198" x="2241550" y="5276850"/>
          <p14:tracePt t="17215" x="2260600" y="5283200"/>
          <p14:tracePt t="17232" x="2273300" y="5289550"/>
          <p14:tracePt t="17249" x="2279650" y="5295900"/>
          <p14:tracePt t="17265" x="2279650" y="5302250"/>
          <p14:tracePt t="17298" x="2292350" y="5302250"/>
          <p14:tracePt t="17316" x="2298700" y="5302250"/>
          <p14:tracePt t="17332" x="2311400" y="5314950"/>
          <p14:tracePt t="17348" x="2324100" y="5314950"/>
          <p14:tracePt t="17354" x="2330450" y="5314950"/>
          <p14:tracePt t="17365" x="2336800" y="5314950"/>
          <p14:tracePt t="17382" x="2349500" y="5314950"/>
          <p14:tracePt t="17398" x="2368550" y="5314950"/>
          <p14:tracePt t="17416" x="2387600" y="5314950"/>
          <p14:tracePt t="17432" x="2393950" y="5314950"/>
          <p14:tracePt t="17448" x="2406650" y="5314950"/>
          <p14:tracePt t="17465" x="2413000" y="5314950"/>
          <p14:tracePt t="17482" x="2425700" y="5314950"/>
          <p14:tracePt t="17498" x="2438400" y="5314950"/>
          <p14:tracePt t="17515" x="2444750" y="5314950"/>
          <p14:tracePt t="17532" x="2457450" y="5314950"/>
          <p14:tracePt t="17548" x="2482850" y="5314950"/>
          <p14:tracePt t="17565" x="2508250" y="5314950"/>
          <p14:tracePt t="17581" x="2546350" y="5314950"/>
          <p14:tracePt t="17598" x="2578100" y="5314950"/>
          <p14:tracePt t="17616" x="2635250" y="5314950"/>
          <p14:tracePt t="17632" x="2673350" y="5314950"/>
          <p14:tracePt t="17648" x="2692400" y="5314950"/>
          <p14:tracePt t="17665" x="2711450" y="5314950"/>
          <p14:tracePt t="17682" x="2724150" y="5314950"/>
          <p14:tracePt t="17698" x="2736850" y="5314950"/>
          <p14:tracePt t="17716" x="2762250" y="5314950"/>
          <p14:tracePt t="17732" x="2768600" y="5314950"/>
          <p14:tracePt t="17749" x="2781300" y="5314950"/>
          <p14:tracePt t="17765" x="2794000" y="5314950"/>
          <p14:tracePt t="17782" x="2806700" y="5314950"/>
          <p14:tracePt t="17798" x="2813050" y="5314950"/>
          <p14:tracePt t="17815" x="2819400" y="5321300"/>
          <p14:tracePt t="17832" x="2825750" y="5321300"/>
          <p14:tracePt t="17871" x="2825750" y="5327650"/>
          <p14:tracePt t="17882" x="2832100" y="5327650"/>
          <p14:tracePt t="17950" x="2832100" y="5321300"/>
          <p14:tracePt t="17958" x="2832100" y="5314950"/>
          <p14:tracePt t="17965" x="2832100" y="5302250"/>
          <p14:tracePt t="17981" x="2832100" y="5264150"/>
          <p14:tracePt t="17998" x="2819400" y="5232400"/>
          <p14:tracePt t="18016" x="2819400" y="5181600"/>
          <p14:tracePt t="18032" x="2819400" y="5143500"/>
          <p14:tracePt t="18048" x="2819400" y="5111750"/>
          <p14:tracePt t="18065" x="2819400" y="5073650"/>
          <p14:tracePt t="18081" x="2819400" y="5022850"/>
          <p14:tracePt t="18098" x="2819400" y="4978400"/>
          <p14:tracePt t="18115" x="2819400" y="4921250"/>
          <p14:tracePt t="18132" x="2819400" y="4870450"/>
          <p14:tracePt t="18148" x="2819400" y="4832350"/>
          <p14:tracePt t="18165" x="2819400" y="4800600"/>
          <p14:tracePt t="18181" x="2819400" y="4768850"/>
          <p14:tracePt t="18198" x="2819400" y="4737100"/>
          <p14:tracePt t="18216" x="2832100" y="4705350"/>
          <p14:tracePt t="18232" x="2832100" y="4686300"/>
          <p14:tracePt t="18248" x="2838450" y="4667250"/>
          <p14:tracePt t="18265" x="2844800" y="4654550"/>
          <p14:tracePt t="18281" x="2844800" y="4648200"/>
          <p14:tracePt t="18298" x="2851150" y="4641850"/>
          <p14:tracePt t="18315" x="2857500" y="4635500"/>
          <p14:tracePt t="18332" x="2863850" y="4635500"/>
          <p14:tracePt t="18348" x="2876550" y="4635500"/>
          <p14:tracePt t="18365" x="2889250" y="4635500"/>
          <p14:tracePt t="18381" x="2895600" y="4635500"/>
          <p14:tracePt t="18410" x="2901950" y="4635500"/>
          <p14:tracePt t="18415" x="2908300" y="4635500"/>
          <p14:tracePt t="18432" x="2921000" y="4660900"/>
          <p14:tracePt t="18448" x="2927350" y="4673600"/>
          <p14:tracePt t="18464" x="2927350" y="4692650"/>
          <p14:tracePt t="18480" x="2940050" y="4711700"/>
          <p14:tracePt t="18497" x="2952750" y="4724400"/>
          <p14:tracePt t="18514" x="2965450" y="4737100"/>
          <p14:tracePt t="18530" x="2978150" y="4756150"/>
          <p14:tracePt t="18548" x="2990850" y="4775200"/>
          <p14:tracePt t="18564" x="2997200" y="4787900"/>
          <p14:tracePt t="18580" x="3009900" y="4819650"/>
          <p14:tracePt t="18597" x="3016250" y="4870450"/>
          <p14:tracePt t="18614" x="3016250" y="4902200"/>
          <p14:tracePt t="18630" x="3016250" y="4933950"/>
          <p14:tracePt t="18648" x="3016250" y="4972050"/>
          <p14:tracePt t="18664" x="3016250" y="4997450"/>
          <p14:tracePt t="18680" x="3016250" y="5022850"/>
          <p14:tracePt t="18698" x="3016250" y="5048250"/>
          <p14:tracePt t="18715" x="3016250" y="5067300"/>
          <p14:tracePt t="18730" x="3016250" y="5073650"/>
          <p14:tracePt t="18794" x="3016250" y="5080000"/>
          <p14:tracePt t="18802" x="3016250" y="5086350"/>
          <p14:tracePt t="18815" x="3016250" y="5099050"/>
          <p14:tracePt t="18832" x="3028950" y="5130800"/>
          <p14:tracePt t="18848" x="3060700" y="5162550"/>
          <p14:tracePt t="18865" x="3092450" y="5181600"/>
          <p14:tracePt t="18870" x="3098800" y="5181600"/>
          <p14:tracePt t="18881" x="3111500" y="5194300"/>
          <p14:tracePt t="18898" x="3143250" y="5200650"/>
          <p14:tracePt t="18914" x="3168650" y="5200650"/>
          <p14:tracePt t="18932" x="3213100" y="5200650"/>
          <p14:tracePt t="18948" x="3263900" y="5194300"/>
          <p14:tracePt t="18965" x="3333750" y="5162550"/>
          <p14:tracePt t="18981" x="3403600" y="5137150"/>
          <p14:tracePt t="18998" x="3460750" y="5105400"/>
          <p14:tracePt t="19015" x="3498850" y="5099050"/>
          <p14:tracePt t="19031" x="3517900" y="5086350"/>
          <p14:tracePt t="19048" x="3517900" y="5080000"/>
          <p14:tracePt t="19064" x="3524250" y="5080000"/>
          <p14:tracePt t="19222" x="3524250" y="5086350"/>
          <p14:tracePt t="19230" x="3524250" y="5092700"/>
          <p14:tracePt t="19238" x="3517900" y="5092700"/>
          <p14:tracePt t="19248" x="3505200" y="5099050"/>
          <p14:tracePt t="19264" x="3498850" y="5099050"/>
          <p14:tracePt t="19281" x="3486150" y="5099050"/>
          <p14:tracePt t="19298" x="3473450" y="5099050"/>
          <p14:tracePt t="19314" x="3454400" y="5099050"/>
          <p14:tracePt t="19331" x="3416300" y="5099050"/>
          <p14:tracePt t="19348" x="3397250" y="5099050"/>
          <p14:tracePt t="19365" x="3365500" y="5099050"/>
          <p14:tracePt t="19381" x="3321050" y="5099050"/>
          <p14:tracePt t="19386" x="3308350" y="5099050"/>
          <p14:tracePt t="19398" x="3282950" y="5086350"/>
          <p14:tracePt t="19414" x="3257550" y="5073650"/>
          <p14:tracePt t="19432" x="3232150" y="5054600"/>
          <p14:tracePt t="19448" x="3213100" y="5035550"/>
          <p14:tracePt t="19464" x="3200400" y="4997450"/>
          <p14:tracePt t="19481" x="3181350" y="4978400"/>
          <p14:tracePt t="19498" x="3168650" y="4953000"/>
          <p14:tracePt t="19514" x="3155950" y="4927600"/>
          <p14:tracePt t="19531" x="3149600" y="4908550"/>
          <p14:tracePt t="19548" x="3143250" y="4895850"/>
          <p14:tracePt t="19564" x="3136900" y="4883150"/>
          <p14:tracePt t="19581" x="3136900" y="4876800"/>
          <p14:tracePt t="19598" x="3130550" y="4864100"/>
          <p14:tracePt t="19614" x="3124200" y="4845050"/>
          <p14:tracePt t="19632" x="3117850" y="4806950"/>
          <p14:tracePt t="19648" x="3105150" y="4762500"/>
          <p14:tracePt t="19664" x="3092450" y="4705350"/>
          <p14:tracePt t="19681" x="3073400" y="4616450"/>
          <p14:tracePt t="19698" x="3048000" y="4533900"/>
          <p14:tracePt t="19715" x="3035300" y="4438650"/>
          <p14:tracePt t="19732" x="3022600" y="4343400"/>
          <p14:tracePt t="19748" x="3022600" y="4254500"/>
          <p14:tracePt t="19764" x="3022600" y="4159250"/>
          <p14:tracePt t="19781" x="3022600" y="4070350"/>
          <p14:tracePt t="19797" x="3022600" y="3981450"/>
          <p14:tracePt t="19813" x="3016250" y="3898900"/>
          <p14:tracePt t="19830" x="3016250" y="3816350"/>
          <p14:tracePt t="19847" x="3009900" y="3721100"/>
          <p14:tracePt t="19864" x="3009900" y="3594100"/>
          <p14:tracePt t="19881" x="3009900" y="3511550"/>
          <p14:tracePt t="19888" x="3016250" y="3467100"/>
          <p14:tracePt t="19898" x="3028950" y="3403600"/>
          <p14:tracePt t="19914" x="3054350" y="3295650"/>
          <p14:tracePt t="19931" x="3086100" y="3155950"/>
          <p14:tracePt t="19948" x="3098800" y="3048000"/>
          <p14:tracePt t="19964" x="3111500" y="2946400"/>
          <p14:tracePt t="19981" x="3124200" y="2857500"/>
          <p14:tracePt t="19997" x="3136900" y="2774950"/>
          <p14:tracePt t="20014" x="3149600" y="2686050"/>
          <p14:tracePt t="20032" x="3181350" y="2578100"/>
          <p14:tracePt t="20048" x="3206750" y="2489200"/>
          <p14:tracePt t="20064" x="3225800" y="2413000"/>
          <p14:tracePt t="20081" x="3244850" y="2343150"/>
          <p14:tracePt t="20097" x="3270250" y="2292350"/>
          <p14:tracePt t="20114" x="3295650" y="2235200"/>
          <p14:tracePt t="20131" x="3327400" y="2152650"/>
          <p14:tracePt t="20148" x="3352800" y="2101850"/>
          <p14:tracePt t="20164" x="3371850" y="2057400"/>
          <p14:tracePt t="20181" x="3384550" y="1993900"/>
          <p14:tracePt t="20198" x="3416300" y="1936750"/>
          <p14:tracePt t="20214" x="3435350" y="1885950"/>
          <p14:tracePt t="20231" x="3454400" y="1847850"/>
          <p14:tracePt t="20247" x="3460750" y="1828800"/>
          <p14:tracePt t="20264" x="3460750" y="1816100"/>
          <p14:tracePt t="20281" x="3467100" y="1816100"/>
          <p14:tracePt t="20780" x="3467100" y="1828800"/>
          <p14:tracePt t="20785" x="3454400" y="1873250"/>
          <p14:tracePt t="20798" x="3435350" y="1974850"/>
          <p14:tracePt t="20814" x="3416300" y="2165350"/>
          <p14:tracePt t="20831" x="3416300" y="2374900"/>
          <p14:tracePt t="20848" x="3416300" y="2590800"/>
          <p14:tracePt t="20864" x="3429000" y="2762250"/>
          <p14:tracePt t="20879" x="3435350" y="2857500"/>
          <p14:tracePt t="20896" x="3441700" y="2914650"/>
          <p14:tracePt t="20914" x="3448050" y="2971800"/>
          <p14:tracePt t="20930" x="3448050" y="3003550"/>
          <p14:tracePt t="20947" x="3448050" y="3035300"/>
          <p14:tracePt t="20964" x="3448050" y="3067050"/>
          <p14:tracePt t="20980" x="3448050" y="3079750"/>
          <p14:tracePt t="20997" x="3448050" y="3092450"/>
          <p14:tracePt t="21014" x="3448050" y="3105150"/>
          <p14:tracePt t="21030" x="3448050" y="3130550"/>
          <p14:tracePt t="21046" x="3448050" y="3175000"/>
          <p14:tracePt t="21063" x="3448050" y="3276600"/>
          <p14:tracePt t="21080" x="3422650" y="3409950"/>
          <p14:tracePt t="21098" x="3416300" y="3575050"/>
          <p14:tracePt t="21114" x="3409950" y="3683000"/>
          <p14:tracePt t="21130" x="3409950" y="3759200"/>
          <p14:tracePt t="21147" x="3409950" y="3803650"/>
          <p14:tracePt t="21164" x="3409950" y="3829050"/>
          <p14:tracePt t="21180" x="3409950" y="3841750"/>
          <p14:tracePt t="21198" x="3409950" y="3860800"/>
          <p14:tracePt t="21214" x="3409950" y="3873500"/>
          <p14:tracePt t="21230" x="3409950" y="3898900"/>
          <p14:tracePt t="21247" x="3409950" y="3956050"/>
          <p14:tracePt t="21264" x="3397250" y="4038600"/>
          <p14:tracePt t="21280" x="3371850" y="4133850"/>
          <p14:tracePt t="21297" x="3346450" y="4260850"/>
          <p14:tracePt t="21314" x="3333750" y="4343400"/>
          <p14:tracePt t="21330" x="3333750" y="4419600"/>
          <p14:tracePt t="21347" x="3333750" y="4514850"/>
          <p14:tracePt t="21364" x="3333750" y="4603750"/>
          <p14:tracePt t="21380" x="3333750" y="4686300"/>
          <p14:tracePt t="21397" x="3333750" y="4749800"/>
          <p14:tracePt t="21414" x="3333750" y="4762500"/>
          <p14:tracePt t="21908" x="3333750" y="4756150"/>
          <p14:tracePt t="21916" x="3333750" y="4749800"/>
          <p14:tracePt t="21930" x="3333750" y="4730750"/>
          <p14:tracePt t="21935" x="3333750" y="4724400"/>
          <p14:tracePt t="21948" x="3333750" y="4711700"/>
          <p14:tracePt t="21964" x="3346450" y="4699000"/>
          <p14:tracePt t="21980" x="3352800" y="4686300"/>
          <p14:tracePt t="21998" x="3397250" y="4635500"/>
          <p14:tracePt t="22014" x="3511550" y="4578350"/>
          <p14:tracePt t="22030" x="3708400" y="4508500"/>
          <p14:tracePt t="22047" x="3924300" y="4406900"/>
          <p14:tracePt t="22063" x="4178300" y="4292600"/>
          <p14:tracePt t="22080" x="4464050" y="4146550"/>
          <p14:tracePt t="22097" x="4832350" y="3911600"/>
          <p14:tracePt t="22114" x="5156200" y="3695700"/>
          <p14:tracePt t="22130" x="5454650" y="3486150"/>
          <p14:tracePt t="22147" x="5715000" y="3314700"/>
          <p14:tracePt t="22163" x="5930900" y="3181350"/>
          <p14:tracePt t="22180" x="6083300" y="3086100"/>
          <p14:tracePt t="22198" x="6242050" y="3003550"/>
          <p14:tracePt t="22214" x="6318250" y="2959100"/>
          <p14:tracePt t="22230" x="6388100" y="2908300"/>
          <p14:tracePt t="22247" x="6445250" y="2863850"/>
          <p14:tracePt t="22263" x="6496050" y="2825750"/>
          <p14:tracePt t="22280" x="6559550" y="2781300"/>
          <p14:tracePt t="22297" x="6610350" y="2749550"/>
          <p14:tracePt t="22299" x="6616700" y="2743200"/>
          <p14:tracePt t="22314" x="6648450" y="2717800"/>
          <p14:tracePt t="22330" x="6667500" y="2698750"/>
          <p14:tracePt t="22347" x="6686550" y="2667000"/>
          <p14:tracePt t="22363" x="6699250" y="2647950"/>
          <p14:tracePt t="22380" x="6711950" y="2603500"/>
          <p14:tracePt t="22397" x="6711950" y="2559050"/>
          <p14:tracePt t="22414" x="6711950" y="2527300"/>
          <p14:tracePt t="22430" x="6680200" y="2489200"/>
          <p14:tracePt t="22447" x="6635750" y="2451100"/>
          <p14:tracePt t="22452" x="6616700" y="2444750"/>
          <p14:tracePt t="22463" x="6578600" y="2413000"/>
          <p14:tracePt t="22480" x="6527800" y="2387600"/>
          <p14:tracePt t="22498" x="6470650" y="2336800"/>
          <p14:tracePt t="22514" x="6432550" y="2311400"/>
          <p14:tracePt t="22530" x="6394450" y="2286000"/>
          <p14:tracePt t="22547" x="6356350" y="2260600"/>
          <p14:tracePt t="22563" x="6330950" y="2241550"/>
          <p14:tracePt t="22580" x="6305550" y="2228850"/>
          <p14:tracePt t="22597" x="6286500" y="2216150"/>
          <p14:tracePt t="22599" x="6280150" y="2216150"/>
          <p14:tracePt t="22614" x="6267450" y="2203450"/>
          <p14:tracePt t="22630" x="6254750" y="2197100"/>
          <p14:tracePt t="22647" x="6242050" y="2184400"/>
          <p14:tracePt t="22663" x="6229350" y="2178050"/>
          <p14:tracePt t="22680" x="6223000" y="2165350"/>
          <p14:tracePt t="22697" x="6210300" y="2139950"/>
          <p14:tracePt t="22714" x="6184900" y="2114550"/>
          <p14:tracePt t="22730" x="6172200" y="2095500"/>
          <p14:tracePt t="22747" x="6146800" y="2070100"/>
          <p14:tracePt t="22763" x="6134100" y="2063750"/>
          <p14:tracePt t="22780" x="6127750" y="2051050"/>
          <p14:tracePt t="23141" x="6121400" y="2051050"/>
          <p14:tracePt t="23149" x="6115050" y="2051050"/>
          <p14:tracePt t="23163" x="6096000" y="2051050"/>
          <p14:tracePt t="23180" x="6057900" y="2051050"/>
          <p14:tracePt t="23196" x="6019800" y="2070100"/>
          <p14:tracePt t="23214" x="5937250" y="2114550"/>
          <p14:tracePt t="23230" x="5829300" y="2152650"/>
          <p14:tracePt t="23246" x="5702300" y="2184400"/>
          <p14:tracePt t="23263" x="5581650" y="2222500"/>
          <p14:tracePt t="23280" x="5461000" y="2247900"/>
          <p14:tracePt t="23296" x="5295900" y="2266950"/>
          <p14:tracePt t="23313" x="5041900" y="2266950"/>
          <p14:tracePt t="23330" x="4838700" y="2266950"/>
          <p14:tracePt t="23346" x="4622800" y="2266950"/>
          <p14:tracePt t="23363" x="4362450" y="2266950"/>
          <p14:tracePt t="23380" x="4076700" y="2266950"/>
          <p14:tracePt t="23396" x="3829050" y="2266950"/>
          <p14:tracePt t="23414" x="3619500" y="2235200"/>
          <p14:tracePt t="23430" x="3492500" y="2222500"/>
          <p14:tracePt t="23446" x="3365500" y="2209800"/>
          <p14:tracePt t="23463" x="3257550" y="2203450"/>
          <p14:tracePt t="23469" x="3200400" y="2197100"/>
          <p14:tracePt t="23480" x="3149600" y="2197100"/>
          <p14:tracePt t="23496" x="3048000" y="2184400"/>
          <p14:tracePt t="23513" x="2895600" y="2159000"/>
          <p14:tracePt t="23530" x="2781300" y="2146300"/>
          <p14:tracePt t="23546" x="2686050" y="2127250"/>
          <p14:tracePt t="23563" x="2641600" y="2108200"/>
          <p14:tracePt t="23580" x="2622550" y="2101850"/>
          <p14:tracePt t="23596" x="2622550" y="2095500"/>
          <p14:tracePt t="23613" x="2616200" y="2089150"/>
          <p14:tracePt t="23630" x="2616200" y="2070100"/>
          <p14:tracePt t="23646" x="2616200" y="2051050"/>
          <p14:tracePt t="23663" x="2616200" y="2044700"/>
          <p14:tracePt t="23680" x="2616200" y="2032000"/>
          <p14:tracePt t="23740" x="2609850" y="2032000"/>
          <p14:tracePt t="23748" x="2603500" y="2025650"/>
          <p14:tracePt t="23753" x="2584450" y="2025650"/>
          <p14:tracePt t="23763" x="2571750" y="2025650"/>
          <p14:tracePt t="23780" x="2527300" y="2025650"/>
          <p14:tracePt t="23796" x="2476500" y="2032000"/>
          <p14:tracePt t="23813" x="2393950" y="2032000"/>
          <p14:tracePt t="23830" x="2343150" y="2032000"/>
          <p14:tracePt t="23846" x="2317750" y="2032000"/>
          <p14:tracePt t="23863" x="2298700" y="2032000"/>
          <p14:tracePt t="24040" x="2298700" y="2038350"/>
          <p14:tracePt t="24046" x="2298700" y="2051050"/>
          <p14:tracePt t="24063" x="2311400" y="2057400"/>
          <p14:tracePt t="24079" x="2330450" y="2063750"/>
          <p14:tracePt t="24096" x="2362200" y="2070100"/>
          <p14:tracePt t="24113" x="2406650" y="2082800"/>
          <p14:tracePt t="24130" x="2432050" y="2089150"/>
          <p14:tracePt t="24175" x="2438400" y="2089150"/>
          <p14:tracePt t="24179" x="2438400" y="2095500"/>
          <p14:tracePt t="24195" x="2432050" y="2120900"/>
          <p14:tracePt t="24212" x="2400300" y="2146300"/>
          <p14:tracePt t="24229" x="2362200" y="2165350"/>
          <p14:tracePt t="24246" x="2317750" y="2184400"/>
          <p14:tracePt t="24262" x="2298700" y="2197100"/>
          <p14:tracePt t="24279" x="2286000" y="2209800"/>
          <p14:tracePt t="24295" x="2286000" y="2228850"/>
          <p14:tracePt t="24312" x="2286000" y="2260600"/>
          <p14:tracePt t="24328" x="2292350" y="2266950"/>
          <p14:tracePt t="24346" x="2330450" y="2273300"/>
          <p14:tracePt t="24362" x="2362200" y="2286000"/>
          <p14:tracePt t="24378" x="2393950" y="2298700"/>
          <p14:tracePt t="24395" x="2400300" y="2317750"/>
          <p14:tracePt t="24412" x="2400300" y="2336800"/>
          <p14:tracePt t="24428" x="2400300" y="2381250"/>
          <p14:tracePt t="24445" x="2400300" y="2457450"/>
          <p14:tracePt t="24462" x="2381250" y="2495550"/>
          <p14:tracePt t="24480" x="2374900" y="2546350"/>
          <p14:tracePt t="24485" x="2374900" y="2578100"/>
          <p14:tracePt t="24496" x="2374900" y="2609850"/>
          <p14:tracePt t="24513" x="2393950" y="2679700"/>
          <p14:tracePt t="24530" x="2451100" y="2749550"/>
          <p14:tracePt t="24546" x="2508250" y="2800350"/>
          <p14:tracePt t="24563" x="2533650" y="2832100"/>
          <p14:tracePt t="24579" x="2540000" y="2889250"/>
          <p14:tracePt t="24596" x="2540000" y="2940050"/>
          <p14:tracePt t="24613" x="2540000" y="2990850"/>
          <p14:tracePt t="24629" x="2527300" y="3016250"/>
          <p14:tracePt t="24646" x="2527300" y="3035300"/>
          <p14:tracePt t="24663" x="2527300" y="3060700"/>
          <p14:tracePt t="24679" x="2546350" y="3086100"/>
          <p14:tracePt t="24696" x="2590800" y="3124200"/>
          <p14:tracePt t="24714" x="2686050" y="3155950"/>
          <p14:tracePt t="24730" x="2705100" y="3168650"/>
          <p14:tracePt t="24746" x="2717800" y="3175000"/>
          <p14:tracePt t="24763" x="2717800" y="3181350"/>
          <p14:tracePt t="24779" x="2717800" y="3200400"/>
          <p14:tracePt t="24796" x="2717800" y="3213100"/>
          <p14:tracePt t="24813" x="2705100" y="3225800"/>
          <p14:tracePt t="24829" x="2698750" y="3232150"/>
          <p14:tracePt t="24846" x="2698750" y="3244850"/>
          <p14:tracePt t="24863" x="2698750" y="3251200"/>
          <p14:tracePt t="24879" x="2711450" y="3270250"/>
          <p14:tracePt t="24896" x="2749550" y="3295650"/>
          <p14:tracePt t="24913" x="2794000" y="3321050"/>
          <p14:tracePt t="24930" x="2838450" y="3352800"/>
          <p14:tracePt t="24946" x="2851150" y="3365500"/>
          <p14:tracePt t="24963" x="2857500" y="3371850"/>
          <p14:tracePt t="24979" x="2857500" y="3384550"/>
          <p14:tracePt t="24996" x="2857500" y="3403600"/>
          <p14:tracePt t="25002" x="2857500" y="3409950"/>
          <p14:tracePt t="25012" x="2844800" y="3416300"/>
          <p14:tracePt t="25030" x="2813050" y="3429000"/>
          <p14:tracePt t="25046" x="2794000" y="3429000"/>
          <p14:tracePt t="25144" x="2794000" y="3435350"/>
          <p14:tracePt t="25502" x="2787650" y="3441700"/>
          <p14:tracePt t="25513" x="2787650" y="3448050"/>
          <p14:tracePt t="25529" x="2787650" y="3454400"/>
          <p14:tracePt t="25546" x="2787650" y="3460750"/>
          <p14:tracePt t="25562" x="2781300" y="3473450"/>
          <p14:tracePt t="25579" x="2781300" y="3479800"/>
          <p14:tracePt t="25596" x="2774950" y="3492500"/>
          <p14:tracePt t="25612" x="2768600" y="3498850"/>
          <p14:tracePt t="25630" x="2768600" y="3511550"/>
          <p14:tracePt t="25662" x="2762250" y="3524250"/>
          <p14:tracePt t="25696" x="2762250" y="3530600"/>
          <p14:tracePt t="25712" x="2755900" y="3536950"/>
          <p14:tracePt t="25729" x="2749550" y="3543300"/>
          <p14:tracePt t="25840" x="2743200" y="3543300"/>
          <p14:tracePt t="26180" x="2743200" y="3549650"/>
          <p14:tracePt t="26360" x="2736850" y="3549650"/>
          <p14:tracePt t="26368" x="2730500" y="3549650"/>
          <p14:tracePt t="26500" x="2724150" y="3549650"/>
          <p14:tracePt t="26508" x="2717800" y="3549650"/>
          <p14:tracePt t="26516" x="2711450" y="3549650"/>
          <p14:tracePt t="26560" x="2705100" y="3549650"/>
          <p14:tracePt t="26648" x="2698750" y="3549650"/>
          <p14:tracePt t="27160" x="2692400" y="3549650"/>
          <p14:tracePt t="27168" x="2686050" y="3549650"/>
          <p14:tracePt t="27179" x="2673350" y="3556000"/>
          <p14:tracePt t="27195" x="2667000" y="3556000"/>
          <p14:tracePt t="27228" x="2660650" y="3556000"/>
          <p14:tracePt t="27245" x="2660650" y="3575050"/>
          <p14:tracePt t="27262" x="2647950" y="3587750"/>
          <p14:tracePt t="27278" x="2647950" y="3600450"/>
          <p14:tracePt t="27296" x="2647950" y="3619500"/>
          <p14:tracePt t="27312" x="2647950" y="3632200"/>
          <p14:tracePt t="27328" x="2647950" y="3638550"/>
          <p14:tracePt t="27345" x="2641600" y="3651250"/>
          <p14:tracePt t="27362" x="2635250" y="3663950"/>
          <p14:tracePt t="27378" x="2635250" y="3670300"/>
          <p14:tracePt t="27394" x="2635250" y="3689350"/>
          <p14:tracePt t="27411" x="2628900" y="3714750"/>
          <p14:tracePt t="27427" x="2622550" y="3727450"/>
          <p14:tracePt t="27444" x="2616200" y="3740150"/>
          <p14:tracePt t="27462" x="2616200" y="3746500"/>
          <p14:tracePt t="27478" x="2616200" y="3752850"/>
          <p14:tracePt t="27496" x="2616200" y="3759200"/>
          <p14:tracePt t="27590" x="2616200" y="3765550"/>
          <p14:tracePt t="27595" x="2609850" y="3765550"/>
          <p14:tracePt t="27612" x="2609850" y="3778250"/>
          <p14:tracePt t="27628" x="2609850" y="3797300"/>
          <p14:tracePt t="27645" x="2609850" y="3822700"/>
          <p14:tracePt t="27661" x="2609850" y="3841750"/>
          <p14:tracePt t="27678" x="2609850" y="3854450"/>
          <p14:tracePt t="27695" x="2609850" y="3867150"/>
          <p14:tracePt t="27712" x="2609850" y="3873500"/>
          <p14:tracePt t="27728" x="2609850" y="3879850"/>
          <p14:tracePt t="27747" x="2609850" y="3886200"/>
          <p14:tracePt t="27761" x="2609850" y="3898900"/>
          <p14:tracePt t="27778" x="2609850" y="3911600"/>
          <p14:tracePt t="27795" x="2609850" y="3924300"/>
          <p14:tracePt t="27812" x="2609850" y="3937000"/>
          <p14:tracePt t="27828" x="2609850" y="3943350"/>
          <p14:tracePt t="27845" x="2616200" y="3943350"/>
          <p14:tracePt t="27878" x="2616200" y="3956050"/>
          <p14:tracePt t="27895" x="2622550" y="3962400"/>
          <p14:tracePt t="27912" x="2628900" y="3981450"/>
          <p14:tracePt t="27928" x="2635250" y="4000500"/>
          <p14:tracePt t="27945" x="2635250" y="4013200"/>
          <p14:tracePt t="27961" x="2641600" y="4019550"/>
          <p14:tracePt t="27978" x="2641600" y="4038600"/>
          <p14:tracePt t="27995" x="2641600" y="4057650"/>
          <p14:tracePt t="28012" x="2641600" y="4076700"/>
          <p14:tracePt t="28028" x="2641600" y="4089400"/>
          <p14:tracePt t="28045" x="2641600" y="4102100"/>
          <p14:tracePt t="28064" x="2641600" y="4114800"/>
          <p14:tracePt t="28095" x="2641600" y="4121150"/>
          <p14:tracePt t="28112" x="2641600" y="4127500"/>
          <p14:tracePt t="28128" x="2641600" y="4133850"/>
          <p14:tracePt t="28158" x="2641600" y="4140200"/>
          <p14:tracePt t="28176" x="2641600" y="4146550"/>
          <p14:tracePt t="28198" x="2641600" y="4152900"/>
          <p14:tracePt t="28204" x="2641600" y="4165600"/>
          <p14:tracePt t="28212" x="2654300" y="4165600"/>
          <p14:tracePt t="28228" x="2660650" y="4178300"/>
          <p14:tracePt t="28245" x="2660650" y="4191000"/>
          <p14:tracePt t="28261" x="2667000" y="4197350"/>
          <p14:tracePt t="28278" x="2673350" y="4210050"/>
          <p14:tracePt t="28338" x="2673350" y="4216400"/>
          <p14:tracePt t="28346" x="2679700" y="4222750"/>
          <p14:tracePt t="28362" x="2686050" y="4222750"/>
          <p14:tracePt t="28367" x="2686050" y="4229100"/>
          <p14:tracePt t="28382" x="2686050" y="4235450"/>
          <p14:tracePt t="28395" x="2692400" y="4241800"/>
          <p14:tracePt t="28412" x="2698750" y="4248150"/>
          <p14:tracePt t="28428" x="2705100" y="4260850"/>
          <p14:tracePt t="28445" x="2705100" y="4273550"/>
          <p14:tracePt t="28461" x="2705100" y="4286250"/>
          <p14:tracePt t="28477" x="2705100" y="4298950"/>
          <p14:tracePt t="28494" x="2717800" y="4305300"/>
          <p14:tracePt t="28512" x="2724150" y="4318000"/>
          <p14:tracePt t="28528" x="2730500" y="4330700"/>
          <p14:tracePt t="28545" x="2736850" y="4349750"/>
          <p14:tracePt t="28551" x="2743200" y="4349750"/>
          <p14:tracePt t="28562" x="2749550" y="4356100"/>
          <p14:tracePt t="28578" x="2755900" y="4362450"/>
          <p14:tracePt t="28595" x="2762250" y="4368800"/>
          <p14:tracePt t="28612" x="2768600" y="4368800"/>
          <p14:tracePt t="28628" x="2774950" y="4375150"/>
          <p14:tracePt t="28644" x="2794000" y="4387850"/>
          <p14:tracePt t="28661" x="2825750" y="4400550"/>
          <p14:tracePt t="28678" x="2838450" y="4413250"/>
          <p14:tracePt t="28695" x="2863850" y="4432300"/>
          <p14:tracePt t="28712" x="2889250" y="4438650"/>
          <p14:tracePt t="28728" x="2901950" y="4451350"/>
          <p14:tracePt t="28745" x="2927350" y="4464050"/>
          <p14:tracePt t="28761" x="2946400" y="4464050"/>
          <p14:tracePt t="28778" x="2965450" y="4470400"/>
          <p14:tracePt t="28795" x="2978150" y="4470400"/>
          <p14:tracePt t="28811" x="2984500" y="4470400"/>
          <p14:tracePt t="28828" x="2990850" y="4470400"/>
          <p14:tracePt t="28845" x="2997200" y="4470400"/>
          <p14:tracePt t="28861" x="3003550" y="4470400"/>
          <p14:tracePt t="28994" x="3009900" y="4470400"/>
          <p14:tracePt t="29007" x="3016250" y="4470400"/>
          <p14:tracePt t="29015" x="3022600" y="4464050"/>
          <p14:tracePt t="29028" x="3022600" y="4457700"/>
          <p14:tracePt t="29045" x="3035300" y="4457700"/>
          <p14:tracePt t="29061" x="3041650" y="4451350"/>
          <p14:tracePt t="29068" x="3048000" y="4445000"/>
          <p14:tracePt t="29078" x="3060700" y="4445000"/>
          <p14:tracePt t="29095" x="3073400" y="4438650"/>
          <p14:tracePt t="29112" x="3092450" y="4438650"/>
          <p14:tracePt t="29128" x="3092450" y="4432300"/>
          <p14:tracePt t="29286" x="3098800" y="4432300"/>
          <p14:tracePt t="29294" x="3105150" y="4432300"/>
          <p14:tracePt t="29307" x="3111500" y="4425950"/>
          <p14:tracePt t="29315" x="3117850" y="4425950"/>
          <p14:tracePt t="29328" x="3124200" y="4419600"/>
          <p14:tracePt t="29344" x="3136900" y="4413250"/>
          <p14:tracePt t="29361" x="3143250" y="4413250"/>
          <p14:tracePt t="29378" x="3149600" y="4413250"/>
          <p14:tracePt t="29411" x="3155950" y="4413250"/>
          <p14:tracePt t="29438" x="3162300" y="4413250"/>
          <p14:tracePt t="29678" x="3168650" y="4413250"/>
          <p14:tracePt t="29683" x="3168650" y="4406900"/>
          <p14:tracePt t="29698" x="3175000" y="4406900"/>
          <p14:tracePt t="29711" x="3200400" y="4406900"/>
          <p14:tracePt t="29728" x="3232150" y="4406900"/>
          <p14:tracePt t="29744" x="3251200" y="4406900"/>
          <p14:tracePt t="29761" x="3270250" y="4406900"/>
          <p14:tracePt t="29778" x="3276600" y="4406900"/>
          <p14:tracePt t="29794" x="3295650" y="4406900"/>
          <p14:tracePt t="29812" x="3321050" y="4406900"/>
          <p14:tracePt t="29828" x="3346450" y="4406900"/>
          <p14:tracePt t="29844" x="3365500" y="4406900"/>
          <p14:tracePt t="29861" x="3371850" y="4406900"/>
          <p14:tracePt t="29910" x="3378200" y="4406900"/>
          <p14:tracePt t="29918" x="3384550" y="4406900"/>
          <p14:tracePt t="30858" x="3378200" y="4406900"/>
          <p14:tracePt t="30866" x="3371850" y="4406900"/>
          <p14:tracePt t="30877" x="3359150" y="4406900"/>
          <p14:tracePt t="30894" x="3346450" y="4413250"/>
          <p14:tracePt t="30911" x="3346450" y="4419600"/>
          <p14:tracePt t="30928" x="3327400" y="4432300"/>
          <p14:tracePt t="30944" x="3314700" y="4438650"/>
          <p14:tracePt t="30960" x="3308350" y="4445000"/>
          <p14:tracePt t="30977" x="3295650" y="4451350"/>
          <p14:tracePt t="30994" x="3282950" y="4457700"/>
          <p14:tracePt t="31011" x="3270250" y="4470400"/>
          <p14:tracePt t="31027" x="3251200" y="4470400"/>
          <p14:tracePt t="31054" x="3244850" y="4470400"/>
          <p14:tracePt t="31064" x="3232150" y="4470400"/>
          <p14:tracePt t="31354" x="3232150" y="4476750"/>
          <p14:tracePt t="31366" x="3232150" y="4483100"/>
          <p14:tracePt t="31372" x="3238500" y="4483100"/>
          <p14:tracePt t="31379" x="3244850" y="4483100"/>
          <p14:tracePt t="31394" x="3257550" y="4489450"/>
          <p14:tracePt t="31410" x="3270250" y="4489450"/>
          <p14:tracePt t="31427" x="3289300" y="4489450"/>
          <p14:tracePt t="31444" x="3308350" y="4489450"/>
          <p14:tracePt t="31460" x="3321050" y="4489450"/>
          <p14:tracePt t="31477" x="3327400" y="4489450"/>
          <p14:tracePt t="31494" x="3340100" y="4489450"/>
          <p14:tracePt t="31510" x="3346450" y="4489450"/>
          <p14:tracePt t="31705" x="3346450" y="4483100"/>
          <p14:tracePt t="31782" x="3346450" y="4476750"/>
          <p14:tracePt t="31831" x="3346450" y="4470400"/>
          <p14:tracePt t="31835" x="3346450" y="4464050"/>
          <p14:tracePt t="31843" x="3346450" y="4457700"/>
          <p14:tracePt t="31874" x="3352800" y="4457700"/>
          <p14:tracePt t="31879" x="3352800" y="4451350"/>
          <p14:tracePt t="32014" x="3359150" y="4451350"/>
          <p14:tracePt t="32019" x="3365500" y="4445000"/>
          <p14:tracePt t="32027" x="3371850" y="4445000"/>
          <p14:tracePt t="32044" x="3390900" y="4432300"/>
          <p14:tracePt t="32060" x="3441700" y="4432300"/>
          <p14:tracePt t="32077" x="3498850" y="4432300"/>
          <p14:tracePt t="32093" x="3568700" y="4432300"/>
          <p14:tracePt t="32110" x="3644900" y="4432300"/>
          <p14:tracePt t="32116" x="3695700" y="4432300"/>
          <p14:tracePt t="32128" x="3746500" y="4438650"/>
          <p14:tracePt t="32144" x="3841750" y="4451350"/>
          <p14:tracePt t="32160" x="3930650" y="4470400"/>
          <p14:tracePt t="32177" x="4025900" y="4483100"/>
          <p14:tracePt t="32194" x="4140200" y="4495800"/>
          <p14:tracePt t="32210" x="4235450" y="4508500"/>
          <p14:tracePt t="32227" x="4362450" y="4533900"/>
          <p14:tracePt t="32244" x="4533900" y="4552950"/>
          <p14:tracePt t="32260" x="4686300" y="4572000"/>
          <p14:tracePt t="32277" x="4838700" y="4572000"/>
          <p14:tracePt t="32293" x="4978400" y="4572000"/>
          <p14:tracePt t="32310" x="5111750" y="4572000"/>
          <p14:tracePt t="32327" x="5245100" y="4572000"/>
          <p14:tracePt t="32344" x="5397500" y="4572000"/>
          <p14:tracePt t="32360" x="5518150" y="4572000"/>
          <p14:tracePt t="32377" x="5613400" y="4572000"/>
          <p14:tracePt t="32393" x="5695950" y="4559300"/>
          <p14:tracePt t="32410" x="5778500" y="4533900"/>
          <p14:tracePt t="32427" x="5835650" y="4527550"/>
          <p14:tracePt t="32429" x="5854700" y="4521200"/>
          <p14:tracePt t="32444" x="5911850" y="4508500"/>
          <p14:tracePt t="32460" x="5981700" y="4502150"/>
          <p14:tracePt t="32477" x="6045200" y="4489450"/>
          <p14:tracePt t="32493" x="6102350" y="4457700"/>
          <p14:tracePt t="32510" x="6165850" y="4425950"/>
          <p14:tracePt t="32527" x="6229350" y="4394200"/>
          <p14:tracePt t="32544" x="6261100" y="4349750"/>
          <p14:tracePt t="32560" x="6286500" y="4298950"/>
          <p14:tracePt t="32577" x="6318250" y="4241800"/>
          <p14:tracePt t="32593" x="6337300" y="4184650"/>
          <p14:tracePt t="32610" x="6343650" y="4127500"/>
          <p14:tracePt t="32627" x="6343650" y="4083050"/>
          <p14:tracePt t="32633" x="6343650" y="4057650"/>
          <p14:tracePt t="32644" x="6343650" y="4019550"/>
          <p14:tracePt t="32660" x="6343650" y="3968750"/>
          <p14:tracePt t="32676" x="6343650" y="3930650"/>
          <p14:tracePt t="32693" x="6343650" y="3892550"/>
          <p14:tracePt t="32710" x="6343650" y="3873500"/>
          <p14:tracePt t="32727" x="6343650" y="3860800"/>
          <p14:tracePt t="32729" x="6343650" y="3854450"/>
          <p14:tracePt t="32750" x="6343650" y="3848100"/>
          <p14:tracePt t="32765" x="6343650" y="3841750"/>
          <p14:tracePt t="32777" x="6343650" y="3835400"/>
          <p14:tracePt t="32793" x="6337300" y="3829050"/>
          <p14:tracePt t="32810" x="6337300" y="3816350"/>
          <p14:tracePt t="32827" x="6330950" y="3810000"/>
          <p14:tracePt t="32844" x="6318250" y="3797300"/>
          <p14:tracePt t="32860" x="6311900" y="3778250"/>
          <p14:tracePt t="32877" x="6299200" y="3752850"/>
          <p14:tracePt t="32893" x="6292850" y="3733800"/>
          <p14:tracePt t="32910" x="6280150" y="3683000"/>
          <p14:tracePt t="32927" x="6267450" y="3619500"/>
          <p14:tracePt t="32944" x="6248400" y="3543300"/>
          <p14:tracePt t="32960" x="6223000" y="3454400"/>
          <p14:tracePt t="32976" x="6210300" y="3359150"/>
          <p14:tracePt t="32993" x="6197600" y="3270250"/>
          <p14:tracePt t="33010" x="6178550" y="3149600"/>
          <p14:tracePt t="33026" x="6146800" y="3016250"/>
          <p14:tracePt t="33043" x="6108700" y="2870200"/>
          <p14:tracePt t="33060" x="6070600" y="2755900"/>
          <p14:tracePt t="33077" x="6045200" y="2660650"/>
          <p14:tracePt t="33093" x="6026150" y="2590800"/>
          <p14:tracePt t="33110" x="6000750" y="2527300"/>
          <p14:tracePt t="33126" x="5994400" y="2482850"/>
          <p14:tracePt t="33132" x="5988050" y="2463800"/>
          <p14:tracePt t="33143" x="5988050" y="2432050"/>
          <p14:tracePt t="33160" x="5988050" y="2381250"/>
          <p14:tracePt t="33177" x="5988050" y="2343150"/>
          <p14:tracePt t="33193" x="5988050" y="2298700"/>
          <p14:tracePt t="33210" x="5988050" y="2247900"/>
          <p14:tracePt t="33226" x="5988050" y="2203450"/>
          <p14:tracePt t="33243" x="5988050" y="2146300"/>
          <p14:tracePt t="33260" x="5988050" y="2101850"/>
          <p14:tracePt t="33276" x="5988050" y="2076450"/>
          <p14:tracePt t="33293" x="5988050" y="2044700"/>
          <p14:tracePt t="33310" x="5988050" y="2025650"/>
          <p14:tracePt t="33326" x="5988050" y="2006600"/>
          <p14:tracePt t="33343" x="5988050" y="1993900"/>
          <p14:tracePt t="33360" x="5988050" y="1987550"/>
          <p14:tracePt t="33454" x="5988050" y="1981200"/>
          <p14:tracePt t="33459" x="5988050" y="1974850"/>
          <p14:tracePt t="33476" x="5988050" y="1943100"/>
          <p14:tracePt t="33493" x="5988050" y="1924050"/>
          <p14:tracePt t="33510" x="6000750" y="1911350"/>
          <p14:tracePt t="33526" x="6007100" y="1892300"/>
          <p14:tracePt t="33543" x="6013450" y="1885950"/>
          <p14:tracePt t="33560" x="6013450" y="1879600"/>
          <p14:tracePt t="33577" x="6019800" y="1873250"/>
          <p14:tracePt t="33593" x="6019800" y="1860550"/>
          <p14:tracePt t="33610" x="6026150" y="1860550"/>
          <p14:tracePt t="33794" x="6026150" y="1866900"/>
          <p14:tracePt t="33798" x="6026150" y="1873250"/>
          <p14:tracePt t="33811" x="6026150" y="1879600"/>
          <p14:tracePt t="33826" x="6026150" y="1892300"/>
          <p14:tracePt t="33844" x="6032500" y="1911350"/>
          <p14:tracePt t="33860" x="6032500" y="1924050"/>
          <p14:tracePt t="33876" x="6032500" y="1943100"/>
          <p14:tracePt t="33893" x="6038850" y="1955800"/>
          <p14:tracePt t="33909" x="6038850" y="1974850"/>
          <p14:tracePt t="33926" x="6045200" y="1981200"/>
          <p14:tracePt t="33943" x="6045200" y="1993900"/>
          <p14:tracePt t="34062" x="6045200" y="2000250"/>
          <p14:tracePt t="34067" x="6045200" y="2006600"/>
          <p14:tracePt t="34076" x="6045200" y="2012950"/>
          <p14:tracePt t="34093" x="6045200" y="2019300"/>
          <p14:tracePt t="34109" x="6045200" y="2025650"/>
          <p14:tracePt t="34126" x="6045200" y="2032000"/>
          <p14:tracePt t="34996" x="6045200" y="2038350"/>
          <p14:tracePt t="35002" x="6064250" y="2044700"/>
          <p14:tracePt t="35009" x="6076950" y="2057400"/>
          <p14:tracePt t="35026" x="6108700" y="2063750"/>
          <p14:tracePt t="35042" x="6159500" y="2063750"/>
          <p14:tracePt t="35059" x="6210300" y="2063750"/>
          <p14:tracePt t="35076" x="6273800" y="2063750"/>
          <p14:tracePt t="35092" x="6350000" y="2063750"/>
          <p14:tracePt t="35110" x="6438900" y="2057400"/>
          <p14:tracePt t="35126" x="6521450" y="2044700"/>
          <p14:tracePt t="35142" x="6629400" y="2044700"/>
          <p14:tracePt t="35159" x="6731000" y="2044700"/>
          <p14:tracePt t="35176" x="6826250" y="2044700"/>
          <p14:tracePt t="35182" x="6864350" y="2044700"/>
          <p14:tracePt t="35192" x="6902450" y="2044700"/>
          <p14:tracePt t="35209" x="6978650" y="2044700"/>
          <p14:tracePt t="35226" x="7035800" y="2044700"/>
          <p14:tracePt t="35243" x="7105650" y="2044700"/>
          <p14:tracePt t="35259" x="7175500" y="2057400"/>
          <p14:tracePt t="35276" x="7245350" y="2057400"/>
          <p14:tracePt t="35292" x="7302500" y="2057400"/>
          <p14:tracePt t="35310" x="7372350" y="2057400"/>
          <p14:tracePt t="35326" x="7397750" y="2057400"/>
          <p14:tracePt t="35342" x="7404100" y="2057400"/>
          <p14:tracePt t="35359" x="7410450" y="2057400"/>
          <p14:tracePt t="36002" x="7410450" y="2063750"/>
          <p14:tracePt t="36104" x="7404100" y="2063750"/>
          <p14:tracePt t="36168" x="7397750" y="2070100"/>
          <p14:tracePt t="36177" x="7391400" y="2076450"/>
          <p14:tracePt t="36200" x="7385050" y="2076450"/>
          <p14:tracePt t="36236" x="7378700" y="2076450"/>
          <p14:tracePt t="36244" x="7372350" y="2076450"/>
          <p14:tracePt t="36253" x="7366000" y="2076450"/>
          <p14:tracePt t="36264" x="7359650" y="2076450"/>
          <p14:tracePt t="36275" x="7353300" y="2076450"/>
          <p14:tracePt t="36292" x="7334250" y="2076450"/>
          <p14:tracePt t="36820" x="7327900" y="2076450"/>
          <p14:tracePt t="36826" x="7321550" y="2082800"/>
          <p14:tracePt t="36859" x="7315200" y="2089150"/>
          <p14:tracePt t="36875" x="7308850" y="2089150"/>
          <p14:tracePt t="36892" x="7302500" y="2095500"/>
          <p14:tracePt t="36909" x="7289800" y="2108200"/>
          <p14:tracePt t="36926" x="7270750" y="2114550"/>
          <p14:tracePt t="36942" x="7258050" y="2133600"/>
          <p14:tracePt t="36959" x="7239000" y="2146300"/>
          <p14:tracePt t="36975" x="7213600" y="2178050"/>
          <p14:tracePt t="36992" x="7188200" y="2216150"/>
          <p14:tracePt t="37008" x="7150100" y="2260600"/>
          <p14:tracePt t="37025" x="7112000" y="2330450"/>
          <p14:tracePt t="37042" x="7080250" y="2387600"/>
          <p14:tracePt t="37058" x="7067550" y="2463800"/>
          <p14:tracePt t="37075" x="7035800" y="2578100"/>
          <p14:tracePt t="37091" x="6997700" y="2686050"/>
          <p14:tracePt t="37108" x="6965950" y="2813050"/>
          <p14:tracePt t="37124" x="6902450" y="2971800"/>
          <p14:tracePt t="37141" x="6794500" y="3175000"/>
          <p14:tracePt t="37158" x="6680200" y="3321050"/>
          <p14:tracePt t="37174" x="6565900" y="3473450"/>
          <p14:tracePt t="37191" x="6457950" y="3606800"/>
          <p14:tracePt t="37208" x="6324600" y="3727450"/>
          <p14:tracePt t="37226" x="6172200" y="3860800"/>
          <p14:tracePt t="37242" x="6064250" y="3937000"/>
          <p14:tracePt t="37258" x="5975350" y="3994150"/>
          <p14:tracePt t="37275" x="5892800" y="4044950"/>
          <p14:tracePt t="37292" x="5791200" y="4095750"/>
          <p14:tracePt t="37308" x="5676900" y="4140200"/>
          <p14:tracePt t="37326" x="5537200" y="4203700"/>
          <p14:tracePt t="37342" x="5416550" y="4267200"/>
          <p14:tracePt t="37359" x="5308600" y="4330700"/>
          <p14:tracePt t="37375" x="5200650" y="4394200"/>
          <p14:tracePt t="37392" x="5111750" y="4438650"/>
          <p14:tracePt t="37408" x="5029200" y="4489450"/>
          <p14:tracePt t="37425" x="4946650" y="4533900"/>
          <p14:tracePt t="37442" x="4908550" y="4565650"/>
          <p14:tracePt t="37458" x="4870450" y="4591050"/>
          <p14:tracePt t="37475" x="4838700" y="4610100"/>
          <p14:tracePt t="37492" x="4826000" y="4622800"/>
          <p14:tracePt t="37508" x="4819650" y="4629150"/>
          <p14:tracePt t="37568" x="4813300" y="4629150"/>
          <p14:tracePt t="37576" x="4806950" y="4629150"/>
          <p14:tracePt t="37582" x="4794250" y="4629150"/>
          <p14:tracePt t="37592" x="4787900" y="4629150"/>
          <p14:tracePt t="37608" x="4768850" y="4629150"/>
          <p14:tracePt t="37625" x="4762500" y="4622800"/>
          <p14:tracePt t="37642" x="4756150" y="4616450"/>
          <p14:tracePt t="37658" x="4749800" y="4603750"/>
          <p14:tracePt t="37721" x="4737100" y="4603750"/>
          <p14:tracePt t="37742" x="4730750" y="4603750"/>
          <p14:tracePt t="37758" x="4724400" y="4603750"/>
          <p14:tracePt t="37808" x="4724400" y="4610100"/>
          <p14:tracePt t="37812" x="4718050" y="4610100"/>
          <p14:tracePt t="38488" x="4711700" y="4610100"/>
          <p14:tracePt t="38494" x="4699000" y="4622800"/>
          <p14:tracePt t="38508" x="4686300" y="4635500"/>
          <p14:tracePt t="38525" x="4660900" y="4667250"/>
          <p14:tracePt t="38542" x="4629150" y="4699000"/>
          <p14:tracePt t="38558" x="4597400" y="4743450"/>
          <p14:tracePt t="38574" x="4559300" y="4794250"/>
          <p14:tracePt t="38591" x="4527550" y="4838700"/>
          <p14:tracePt t="38608" x="4502150" y="4883150"/>
          <p14:tracePt t="38625" x="4489450" y="4908550"/>
          <p14:tracePt t="38642" x="4470400" y="4927600"/>
          <p14:tracePt t="38658" x="4457700" y="4940300"/>
          <p14:tracePt t="38675" x="4457700" y="4946650"/>
          <p14:tracePt t="38691" x="4438650" y="4959350"/>
          <p14:tracePt t="38708" x="4432300" y="4972050"/>
          <p14:tracePt t="38725" x="4425950" y="4978400"/>
          <p14:tracePt t="38742" x="4419600" y="4978400"/>
          <p14:tracePt t="38758" x="4406900" y="4991100"/>
          <p14:tracePt t="38763" x="4400550" y="4991100"/>
          <p14:tracePt t="38775" x="4387850" y="4997450"/>
          <p14:tracePt t="38791" x="4368800" y="5010150"/>
          <p14:tracePt t="38808" x="4337050" y="5029200"/>
          <p14:tracePt t="38825" x="4305300" y="5029200"/>
          <p14:tracePt t="38842" x="4260850" y="5035550"/>
          <p14:tracePt t="38858" x="4229100" y="5035550"/>
          <p14:tracePt t="38875" x="4210050" y="5035550"/>
          <p14:tracePt t="38891" x="4191000" y="5035550"/>
          <p14:tracePt t="38908" x="4178300" y="5035550"/>
          <p14:tracePt t="38925" x="4165600" y="5035550"/>
          <p14:tracePt t="38942" x="4146550" y="5035550"/>
          <p14:tracePt t="38958" x="4121150" y="5022850"/>
          <p14:tracePt t="38975" x="4076700" y="4997450"/>
          <p14:tracePt t="38991" x="4032250" y="4959350"/>
          <p14:tracePt t="39008" x="4013200" y="4946650"/>
          <p14:tracePt t="39024" x="3975100" y="4914900"/>
          <p14:tracePt t="39026" x="3975100" y="4908550"/>
          <p14:tracePt t="39042" x="3943350" y="4883150"/>
          <p14:tracePt t="39058" x="3917950" y="4845050"/>
          <p14:tracePt t="39074" x="3892550" y="4813300"/>
          <p14:tracePt t="39091" x="3867150" y="4787900"/>
          <p14:tracePt t="39108" x="3835400" y="4762500"/>
          <p14:tracePt t="39124" x="3797300" y="4724400"/>
          <p14:tracePt t="39142" x="3771900" y="4705350"/>
          <p14:tracePt t="39158" x="3733800" y="4673600"/>
          <p14:tracePt t="39175" x="3714750" y="4654550"/>
          <p14:tracePt t="39191" x="3695700" y="4622800"/>
          <p14:tracePt t="39208" x="3676650" y="4597400"/>
          <p14:tracePt t="39224" x="3657600" y="4584700"/>
          <p14:tracePt t="39240" x="3651250" y="4572000"/>
          <p14:tracePt t="39241" x="3644900" y="4572000"/>
          <p14:tracePt t="39257" x="3638550" y="4565650"/>
          <p14:tracePt t="39273" x="3632200" y="4546600"/>
          <p14:tracePt t="39290" x="3625850" y="4527550"/>
          <p14:tracePt t="39308" x="3625850" y="4514850"/>
          <p14:tracePt t="39324" x="3619500" y="4502150"/>
          <p14:tracePt t="39342" x="3619500" y="4489450"/>
          <p14:tracePt t="39358" x="3613150" y="4483100"/>
          <p14:tracePt t="39391" x="3613150" y="4470400"/>
          <p14:tracePt t="39408" x="3613150" y="4464050"/>
          <p14:tracePt t="39424" x="3613150" y="4457700"/>
          <p14:tracePt t="39442" x="3613150" y="4438650"/>
          <p14:tracePt t="39458" x="3613150" y="4425950"/>
          <p14:tracePt t="39491" x="3613150" y="4419600"/>
          <p14:tracePt t="39508" x="3613150" y="4413250"/>
          <p14:tracePt t="39524" x="3613150" y="4406900"/>
          <p14:tracePt t="39561" x="3613150" y="4400550"/>
          <p14:tracePt t="39576" x="3613150" y="4394200"/>
          <p14:tracePt t="39632" x="3613150" y="4387850"/>
          <p14:tracePt t="39664" x="3613150" y="4381500"/>
          <p14:tracePt t="39672" x="3613150" y="4375150"/>
          <p14:tracePt t="39692" x="3613150" y="4368800"/>
          <p14:tracePt t="39708" x="3613150" y="4362450"/>
          <p14:tracePt t="39724" x="3613150" y="4356100"/>
          <p14:tracePt t="39744" x="3613150" y="4349750"/>
          <p14:tracePt t="39756" x="3613150" y="4343400"/>
          <p14:tracePt t="40192" x="3613150" y="4337050"/>
          <p14:tracePt t="40200" x="3613150" y="4330700"/>
          <p14:tracePt t="40220" x="3613150" y="4324350"/>
          <p14:tracePt t="40229" x="3619500" y="4324350"/>
          <p14:tracePt t="40242" x="3625850" y="4305300"/>
          <p14:tracePt t="40258" x="3638550" y="4292600"/>
          <p14:tracePt t="40274" x="3651250" y="4279900"/>
          <p14:tracePt t="40291" x="3663950" y="4267200"/>
          <p14:tracePt t="40307" x="3670300" y="4254500"/>
          <p14:tracePt t="40324" x="3689350" y="4241800"/>
          <p14:tracePt t="40341" x="3702050" y="4229100"/>
          <p14:tracePt t="40357" x="3702050" y="4216400"/>
          <p14:tracePt t="40374" x="3721100" y="4203700"/>
          <p14:tracePt t="40424" x="3721100" y="4197350"/>
          <p14:tracePt t="40592" x="3714750" y="4191000"/>
          <p14:tracePt t="40598" x="3708400" y="4191000"/>
          <p14:tracePt t="40607" x="3695700" y="4191000"/>
          <p14:tracePt t="40624" x="3676650" y="4191000"/>
          <p14:tracePt t="40641" x="3657600" y="4203700"/>
          <p14:tracePt t="40658" x="3632200" y="4229100"/>
          <p14:tracePt t="40674" x="3619500" y="4241800"/>
          <p14:tracePt t="40691" x="3606800" y="4254500"/>
          <p14:tracePt t="40708" x="3600450" y="4267200"/>
          <p14:tracePt t="40804" x="3594100" y="4267200"/>
          <p14:tracePt t="40856" x="3594100" y="4273550"/>
          <p14:tracePt t="40861" x="3587750" y="4273550"/>
          <p14:tracePt t="40996" x="3587750" y="4279900"/>
          <p14:tracePt t="41040" x="3594100" y="4279900"/>
          <p14:tracePt t="41045" x="3594100" y="4273550"/>
          <p14:tracePt t="41064" x="3594100" y="4267200"/>
          <p14:tracePt t="41077" x="3600450" y="4267200"/>
          <p14:tracePt t="41090" x="3600450" y="4260850"/>
          <p14:tracePt t="41107" x="3606800" y="4254500"/>
          <p14:tracePt t="41144" x="3606800" y="4248150"/>
          <p14:tracePt t="41157" x="3606800" y="4235450"/>
          <p14:tracePt t="41174" x="3606800" y="4222750"/>
          <p14:tracePt t="41190" x="3606800" y="4216400"/>
          <p14:tracePt t="41207" x="3606800" y="4203700"/>
          <p14:tracePt t="41224" x="3606800" y="4191000"/>
          <p14:tracePt t="41240" x="3606800" y="4178300"/>
          <p14:tracePt t="41257" x="3606800" y="4159250"/>
          <p14:tracePt t="41274" x="3606800" y="4152900"/>
          <p14:tracePt t="41478" x="3606800" y="4146550"/>
          <p14:tracePt t="41510" x="3606800" y="4140200"/>
          <p14:tracePt t="41515" x="3606800" y="4133850"/>
          <p14:tracePt t="41527" x="3606800" y="4127500"/>
          <p14:tracePt t="41555" x="3606800" y="4121150"/>
          <p14:tracePt t="41560" x="3606800" y="4114800"/>
          <p14:tracePt t="41574" x="3606800" y="4102100"/>
          <p14:tracePt t="41590" x="3613150" y="4095750"/>
          <p14:tracePt t="41607" x="3619500" y="4095750"/>
          <p14:tracePt t="41623" x="3619500" y="4089400"/>
          <p14:tracePt t="42102" x="3619500" y="4083050"/>
          <p14:tracePt t="42110" x="3625850" y="4083050"/>
          <p14:tracePt t="42962" x="3625850" y="4089400"/>
          <p14:tracePt t="42978" x="3625850" y="4095750"/>
          <p14:tracePt t="42984" x="3625850" y="4102100"/>
          <p14:tracePt t="42990" x="3625850" y="4108450"/>
          <p14:tracePt t="43102" x="3625850" y="4114800"/>
          <p14:tracePt t="43110" x="3625850" y="4121150"/>
          <p14:tracePt t="43142" x="3625850" y="4127500"/>
          <p14:tracePt t="43262" x="3625850" y="4114800"/>
          <p14:tracePt t="43268" x="3625850" y="4095750"/>
          <p14:tracePt t="43273" x="3625850" y="4083050"/>
          <p14:tracePt t="43290" x="3625850" y="4044950"/>
          <p14:tracePt t="43306" x="3625850" y="3981450"/>
          <p14:tracePt t="43324" x="3625850" y="3911600"/>
          <p14:tracePt t="43340" x="3625850" y="3816350"/>
          <p14:tracePt t="43356" x="3625850" y="3708400"/>
          <p14:tracePt t="43373" x="3625850" y="3594100"/>
          <p14:tracePt t="43390" x="3625850" y="3492500"/>
          <p14:tracePt t="43406" x="3625850" y="3384550"/>
          <p14:tracePt t="43423" x="3625850" y="3257550"/>
          <p14:tracePt t="43440" x="3625850" y="3162300"/>
          <p14:tracePt t="43456" x="3613150" y="3079750"/>
          <p14:tracePt t="43473" x="3581400" y="2978150"/>
          <p14:tracePt t="43490" x="3543300" y="2876550"/>
          <p14:tracePt t="43506" x="3524250" y="2794000"/>
          <p14:tracePt t="43508" x="3524250" y="2774950"/>
          <p14:tracePt t="43524" x="3511550" y="2711450"/>
          <p14:tracePt t="43540" x="3511550" y="2654300"/>
          <p14:tracePt t="43556" x="3511550" y="2609850"/>
          <p14:tracePt t="43572" x="3511550" y="2571750"/>
          <p14:tracePt t="43589" x="3511550" y="2533650"/>
          <p14:tracePt t="43605" x="3511550" y="2489200"/>
          <p14:tracePt t="43623" x="3511550" y="2432050"/>
          <p14:tracePt t="43640" x="3511550" y="2400300"/>
          <p14:tracePt t="43656" x="3505200" y="2368550"/>
          <p14:tracePt t="43673" x="3505200" y="2355850"/>
          <p14:tracePt t="43690" x="3498850" y="2343150"/>
          <p14:tracePt t="43706" x="3498850" y="2330450"/>
          <p14:tracePt t="43723" x="3498850" y="2324100"/>
          <p14:tracePt t="43886" x="3492500" y="2324100"/>
          <p14:tracePt t="43894" x="3486150" y="2324100"/>
          <p14:tracePt t="43906" x="3479800" y="2343150"/>
          <p14:tracePt t="43923" x="3479800" y="2362200"/>
          <p14:tracePt t="43940" x="3479800" y="2387600"/>
          <p14:tracePt t="43956" x="3467100" y="2425700"/>
          <p14:tracePt t="43973" x="3454400" y="2476500"/>
          <p14:tracePt t="43989" x="3448050" y="2540000"/>
          <p14:tracePt t="44006" x="3435350" y="2609850"/>
          <p14:tracePt t="44023" x="3429000" y="2679700"/>
          <p14:tracePt t="44025" x="3429000" y="2692400"/>
          <p14:tracePt t="44040" x="3416300" y="2743200"/>
          <p14:tracePt t="44056" x="3416300" y="2774950"/>
          <p14:tracePt t="44073" x="3416300" y="2825750"/>
          <p14:tracePt t="44089" x="3409950" y="2882900"/>
          <p14:tracePt t="44106" x="3397250" y="2940050"/>
          <p14:tracePt t="44123" x="3384550" y="3028950"/>
          <p14:tracePt t="44140" x="3371850" y="3105150"/>
          <p14:tracePt t="44156" x="3365500" y="3143250"/>
          <p14:tracePt t="44173" x="3365500" y="3187700"/>
          <p14:tracePt t="44189" x="3365500" y="3213100"/>
          <p14:tracePt t="44206" x="3365500" y="3232150"/>
          <p14:tracePt t="44838" x="3365500" y="3238500"/>
          <p14:tracePt t="44847" x="3365500" y="3244850"/>
          <p14:tracePt t="44856" x="3365500" y="3263900"/>
          <p14:tracePt t="44873" x="3371850" y="3321050"/>
          <p14:tracePt t="44889" x="3409950" y="3378200"/>
          <p14:tracePt t="44906" x="3460750" y="3448050"/>
          <p14:tracePt t="44922" x="3498850" y="3517900"/>
          <p14:tracePt t="44940" x="3543300" y="3613150"/>
          <p14:tracePt t="44956" x="3587750" y="3695700"/>
          <p14:tracePt t="44972" x="3625850" y="3803650"/>
          <p14:tracePt t="44989" x="3657600" y="3898900"/>
          <p14:tracePt t="45006" x="3670300" y="3981450"/>
          <p14:tracePt t="45022" x="3676650" y="4038600"/>
          <p14:tracePt t="45039" x="3676650" y="4076700"/>
          <p14:tracePt t="45056" x="3676650" y="4108450"/>
          <p14:tracePt t="45073" x="3676650" y="4133850"/>
          <p14:tracePt t="45089" x="3676650" y="4159250"/>
          <p14:tracePt t="45106" x="3676650" y="4171950"/>
          <p14:tracePt t="45123" x="3676650" y="4184650"/>
          <p14:tracePt t="45140" x="3670300" y="4203700"/>
          <p14:tracePt t="45156" x="3663950" y="4229100"/>
          <p14:tracePt t="45173" x="3651250" y="4254500"/>
          <p14:tracePt t="45189" x="3644900" y="4267200"/>
          <p14:tracePt t="45206" x="3632200" y="4286250"/>
          <p14:tracePt t="45228" x="3619500" y="4292600"/>
          <p14:tracePt t="45236" x="3619500" y="4298950"/>
          <p14:tracePt t="45251" x="3619500" y="4305300"/>
          <p14:tracePt t="45268" x="3613150" y="4318000"/>
          <p14:tracePt t="45289" x="3606800" y="4324350"/>
          <p14:tracePt t="45306" x="3606800" y="4330700"/>
          <p14:tracePt t="45322" x="3594100" y="4343400"/>
          <p14:tracePt t="45340" x="3575050" y="4362450"/>
          <p14:tracePt t="45357" x="3562350" y="4368800"/>
          <p14:tracePt t="45373" x="3556000" y="4375150"/>
          <p14:tracePt t="45721" x="3556000" y="4381500"/>
          <p14:tracePt t="45725" x="3549650" y="4381500"/>
          <p14:tracePt t="45738" x="3543300" y="4387850"/>
          <p14:tracePt t="45755" x="3536950" y="4394200"/>
          <p14:tracePt t="45772" x="3524250" y="4400550"/>
          <p14:tracePt t="45806" x="3524250" y="4406900"/>
          <p14:tracePt t="51118" x="3530600" y="4406900"/>
          <p14:tracePt t="51140" x="3536950" y="4406900"/>
          <p14:tracePt t="51160" x="3536950" y="4400550"/>
          <p14:tracePt t="51180" x="3543300" y="4400550"/>
          <p14:tracePt t="51196" x="3543300" y="4394200"/>
          <p14:tracePt t="51201" x="3549650" y="4387850"/>
          <p14:tracePt t="51208" x="3549650" y="4381500"/>
          <p14:tracePt t="51220" x="3556000" y="4375150"/>
          <p14:tracePt t="51237" x="3568700" y="4368800"/>
          <p14:tracePt t="51254" x="3568700" y="4356100"/>
          <p14:tracePt t="51270" x="3581400" y="4349750"/>
          <p14:tracePt t="51332" x="3587750" y="4349750"/>
          <p14:tracePt t="51337" x="3587750" y="4343400"/>
          <p14:tracePt t="51354" x="3600450" y="4343400"/>
          <p14:tracePt t="51370" x="3606800" y="4337050"/>
          <p14:tracePt t="51387" x="3613150" y="4330700"/>
          <p14:tracePt t="51612" x="3619500" y="4330700"/>
          <p14:tracePt t="51632" x="3625850" y="4330700"/>
          <p14:tracePt t="51641" x="3632200" y="4330700"/>
          <p14:tracePt t="51657" x="3638550" y="4330700"/>
          <p14:tracePt t="51670" x="3644900" y="4330700"/>
          <p14:tracePt t="51687" x="3663950" y="4330700"/>
          <p14:tracePt t="51704" x="3683000" y="4330700"/>
          <p14:tracePt t="51720" x="3708400" y="4330700"/>
          <p14:tracePt t="51738" x="3759200" y="4330700"/>
          <p14:tracePt t="51754" x="3810000" y="4330700"/>
          <p14:tracePt t="51770" x="3860800" y="4330700"/>
          <p14:tracePt t="51787" x="3917950" y="4337050"/>
          <p14:tracePt t="51803" x="3968750" y="4337050"/>
          <p14:tracePt t="51820" x="4013200" y="4343400"/>
          <p14:tracePt t="51838" x="4070350" y="4356100"/>
          <p14:tracePt t="51854" x="4121150" y="4356100"/>
          <p14:tracePt t="51870" x="4152900" y="4356100"/>
          <p14:tracePt t="51887" x="4184650" y="4356100"/>
          <p14:tracePt t="51903" x="4203700" y="4356100"/>
          <p14:tracePt t="51920" x="4229100" y="4356100"/>
          <p14:tracePt t="51938" x="4260850" y="4356100"/>
          <p14:tracePt t="51954" x="4298950" y="4356100"/>
          <p14:tracePt t="51970" x="4330700" y="4362450"/>
          <p14:tracePt t="51987" x="4368800" y="4362450"/>
          <p14:tracePt t="52004" x="4413250" y="4375150"/>
          <p14:tracePt t="52008" x="4425950" y="4375150"/>
          <p14:tracePt t="52020" x="4470400" y="4381500"/>
          <p14:tracePt t="52037" x="4546600" y="4394200"/>
          <p14:tracePt t="52054" x="4641850" y="4400550"/>
          <p14:tracePt t="52070" x="4737100" y="4400550"/>
          <p14:tracePt t="52087" x="4813300" y="4400550"/>
          <p14:tracePt t="52103" x="4895850" y="4400550"/>
          <p14:tracePt t="52120" x="4965700" y="4400550"/>
          <p14:tracePt t="52138" x="5010150" y="4400550"/>
          <p14:tracePt t="52154" x="5035550" y="4400550"/>
          <p14:tracePt t="52170" x="5067300" y="4400550"/>
          <p14:tracePt t="52187" x="5099050" y="4400550"/>
          <p14:tracePt t="52202" x="5124450" y="4400550"/>
          <p14:tracePt t="52219" x="5149850" y="4400550"/>
          <p14:tracePt t="52236" x="5181600" y="4406900"/>
          <p14:tracePt t="52252" x="5226050" y="4413250"/>
          <p14:tracePt t="52270" x="5289550" y="4413250"/>
          <p14:tracePt t="52287" x="5353050" y="4413250"/>
          <p14:tracePt t="52303" x="5422900" y="4413250"/>
          <p14:tracePt t="52320" x="5492750" y="4406900"/>
          <p14:tracePt t="52337" x="5543550" y="4400550"/>
          <p14:tracePt t="52354" x="5581650" y="4400550"/>
          <p14:tracePt t="52370" x="5613400" y="4400550"/>
          <p14:tracePt t="52387" x="5638800" y="4394200"/>
          <p14:tracePt t="52403" x="5651500" y="4394200"/>
          <p14:tracePt t="52420" x="5664200" y="4394200"/>
          <p14:tracePt t="52437" x="5670550" y="4394200"/>
          <p14:tracePt t="52453" x="5683250" y="4394200"/>
          <p14:tracePt t="52470" x="5702300" y="4394200"/>
          <p14:tracePt t="52487" x="5721350" y="4394200"/>
          <p14:tracePt t="52503" x="5746750" y="4394200"/>
          <p14:tracePt t="52509" x="5753100" y="4387850"/>
          <p14:tracePt t="52520" x="5759450" y="4387850"/>
          <p14:tracePt t="52536" x="5772150" y="4387850"/>
          <p14:tracePt t="52553" x="5778500" y="4381500"/>
          <p14:tracePt t="52587" x="5791200" y="4381500"/>
          <p14:tracePt t="52603" x="5803900" y="4381500"/>
          <p14:tracePt t="52620" x="5835650" y="4381500"/>
          <p14:tracePt t="52637" x="5873750" y="4381500"/>
          <p14:tracePt t="52654" x="5918200" y="4368800"/>
          <p14:tracePt t="52670" x="5956300" y="4356100"/>
          <p14:tracePt t="52687" x="5988050" y="4349750"/>
          <p14:tracePt t="52704" x="5994400" y="4343400"/>
          <p14:tracePt t="52720" x="6000750" y="4337050"/>
          <p14:tracePt t="52736" x="6013450" y="4330700"/>
          <p14:tracePt t="52770" x="6026150" y="4324350"/>
          <p14:tracePt t="52787" x="6026150" y="4318000"/>
          <p14:tracePt t="52876" x="6032500" y="4318000"/>
          <p14:tracePt t="52882" x="6032500" y="4305300"/>
          <p14:tracePt t="52886" x="6032500" y="4298950"/>
          <p14:tracePt t="52903" x="6045200" y="4279900"/>
          <p14:tracePt t="52920" x="6045200" y="4267200"/>
          <p14:tracePt t="52937" x="6051550" y="4248150"/>
          <p14:tracePt t="52954" x="6051550" y="4229100"/>
          <p14:tracePt t="52970" x="6051550" y="4222750"/>
          <p14:tracePt t="52986" x="6051550" y="4203700"/>
          <p14:tracePt t="53003" x="6051550" y="4197350"/>
          <p14:tracePt t="53009" x="6057900" y="4191000"/>
          <p14:tracePt t="53020" x="6064250" y="4178300"/>
          <p14:tracePt t="53036" x="6064250" y="4159250"/>
          <p14:tracePt t="53054" x="6064250" y="4127500"/>
          <p14:tracePt t="53070" x="6064250" y="4102100"/>
          <p14:tracePt t="53086" x="6064250" y="4076700"/>
          <p14:tracePt t="53103" x="6064250" y="4044950"/>
          <p14:tracePt t="53120" x="6064250" y="4019550"/>
          <p14:tracePt t="53136" x="6064250" y="3981450"/>
          <p14:tracePt t="53153" x="6064250" y="3917950"/>
          <p14:tracePt t="53170" x="6064250" y="3854450"/>
          <p14:tracePt t="53186" x="6064250" y="3790950"/>
          <p14:tracePt t="53203" x="6064250" y="3740150"/>
          <p14:tracePt t="53220" x="6051550" y="3670300"/>
          <p14:tracePt t="53236" x="6045200" y="3600450"/>
          <p14:tracePt t="53252" x="6026150" y="3517900"/>
          <p14:tracePt t="53253" x="6026150" y="3492500"/>
          <p14:tracePt t="53269" x="6019800" y="3429000"/>
          <p14:tracePt t="53285" x="6007100" y="3321050"/>
          <p14:tracePt t="53302" x="5994400" y="3244850"/>
          <p14:tracePt t="53318" x="5975350" y="3155950"/>
          <p14:tracePt t="53335" x="5962650" y="3079750"/>
          <p14:tracePt t="53354" x="5937250" y="2990850"/>
          <p14:tracePt t="53370" x="5918200" y="2921000"/>
          <p14:tracePt t="53386" x="5911850" y="2863850"/>
          <p14:tracePt t="53403" x="5899150" y="2819400"/>
          <p14:tracePt t="53419" x="5892800" y="2794000"/>
          <p14:tracePt t="53436" x="5886450" y="2768600"/>
          <p14:tracePt t="53453" x="5880100" y="2755900"/>
          <p14:tracePt t="53470" x="5873750" y="2743200"/>
          <p14:tracePt t="53487" x="5867400" y="2717800"/>
          <p14:tracePt t="53503" x="5854700" y="2686050"/>
          <p14:tracePt t="53520" x="5848350" y="2641600"/>
          <p14:tracePt t="53526" x="5842000" y="2628900"/>
          <p14:tracePt t="53536" x="5835650" y="2616200"/>
          <p14:tracePt t="53554" x="5816600" y="2578100"/>
          <p14:tracePt t="53570" x="5810250" y="2552700"/>
          <p14:tracePt t="53586" x="5797550" y="2508250"/>
          <p14:tracePt t="53603" x="5784850" y="2482850"/>
          <p14:tracePt t="53620" x="5765800" y="2444750"/>
          <p14:tracePt t="53636" x="5753100" y="2413000"/>
          <p14:tracePt t="53654" x="5740400" y="2374900"/>
          <p14:tracePt t="53670" x="5727700" y="2349500"/>
          <p14:tracePt t="53686" x="5715000" y="2311400"/>
          <p14:tracePt t="53703" x="5708650" y="2286000"/>
          <p14:tracePt t="53720" x="5695950" y="2254250"/>
          <p14:tracePt t="53736" x="5689600" y="2228850"/>
          <p14:tracePt t="53753" x="5689600" y="2190750"/>
          <p14:tracePt t="53770" x="5676900" y="2171700"/>
          <p14:tracePt t="53787" x="5670550" y="2139950"/>
          <p14:tracePt t="53803" x="5670550" y="2108200"/>
          <p14:tracePt t="53819" x="5664200" y="2076450"/>
          <p14:tracePt t="53836" x="5657850" y="2044700"/>
          <p14:tracePt t="53853" x="5651500" y="2006600"/>
          <p14:tracePt t="53870" x="5651500" y="1974850"/>
          <p14:tracePt t="53886" x="5651500" y="1930400"/>
          <p14:tracePt t="53903" x="5651500" y="1898650"/>
          <p14:tracePt t="53920" x="5651500" y="1866900"/>
          <p14:tracePt t="53936" x="5664200" y="1828800"/>
          <p14:tracePt t="53953" x="5689600" y="1790700"/>
          <p14:tracePt t="53970" x="5708650" y="1771650"/>
          <p14:tracePt t="53986" x="5721350" y="1746250"/>
          <p14:tracePt t="54003" x="5740400" y="1720850"/>
          <p14:tracePt t="54019" x="5765800" y="1695450"/>
          <p14:tracePt t="54036" x="5791200" y="1676400"/>
          <p14:tracePt t="54053" x="5822950" y="1657350"/>
          <p14:tracePt t="54070" x="5854700" y="1638300"/>
          <p14:tracePt t="54086" x="5892800" y="1625600"/>
          <p14:tracePt t="54103" x="5924550" y="1606550"/>
          <p14:tracePt t="54119" x="5969000" y="1600200"/>
          <p14:tracePt t="54136" x="6000750" y="1587500"/>
          <p14:tracePt t="54153" x="6038850" y="1581150"/>
          <p14:tracePt t="54170" x="6076950" y="1581150"/>
          <p14:tracePt t="54186" x="6102350" y="1581150"/>
          <p14:tracePt t="54203" x="6146800" y="1581150"/>
          <p14:tracePt t="54219" x="6178550" y="1581150"/>
          <p14:tracePt t="54236" x="6203950" y="1581150"/>
          <p14:tracePt t="54253" x="6223000" y="1581150"/>
          <p14:tracePt t="54270" x="6254750" y="1587500"/>
          <p14:tracePt t="54286" x="6273800" y="1593850"/>
          <p14:tracePt t="54303" x="6292850" y="1606550"/>
          <p14:tracePt t="54320" x="6311900" y="1619250"/>
          <p14:tracePt t="54335" x="6330950" y="1625600"/>
          <p14:tracePt t="54352" x="6362700" y="1644650"/>
          <p14:tracePt t="54368" x="6400800" y="1676400"/>
          <p14:tracePt t="54385" x="6464300" y="1727200"/>
          <p14:tracePt t="54402" x="6521450" y="1765300"/>
          <p14:tracePt t="54419" x="6559550" y="1803400"/>
          <p14:tracePt t="54436" x="6597650" y="1835150"/>
          <p14:tracePt t="54453" x="6623050" y="1873250"/>
          <p14:tracePt t="54470" x="6648450" y="1911350"/>
          <p14:tracePt t="54486" x="6661150" y="1949450"/>
          <p14:tracePt t="54503" x="6667500" y="1974850"/>
          <p14:tracePt t="54519" x="6667500" y="2006600"/>
          <p14:tracePt t="54524" x="6667500" y="2012950"/>
          <p14:tracePt t="54536" x="6667500" y="2032000"/>
          <p14:tracePt t="54553" x="6667500" y="2057400"/>
          <p14:tracePt t="54570" x="6667500" y="2082800"/>
          <p14:tracePt t="54586" x="6667500" y="2101850"/>
          <p14:tracePt t="54603" x="6661150" y="2120900"/>
          <p14:tracePt t="54619" x="6654800" y="2133600"/>
          <p14:tracePt t="54636" x="6642100" y="2159000"/>
          <p14:tracePt t="54652" x="6616700" y="2184400"/>
          <p14:tracePt t="54670" x="6584950" y="2209800"/>
          <p14:tracePt t="54686" x="6565900" y="2241550"/>
          <p14:tracePt t="54703" x="6553200" y="2254250"/>
          <p14:tracePt t="54719" x="6546850" y="2254250"/>
          <p14:tracePt t="54896" x="6546850" y="2260600"/>
          <p14:tracePt t="54904" x="6540500" y="2266950"/>
          <p14:tracePt t="54910" x="6534150" y="2273300"/>
          <p14:tracePt t="54919" x="6508750" y="2279650"/>
          <p14:tracePt t="54936" x="6470650" y="2298700"/>
          <p14:tracePt t="54952" x="6426200" y="2305050"/>
          <p14:tracePt t="54970" x="6375400" y="2324100"/>
          <p14:tracePt t="54986" x="6343650" y="2330450"/>
          <p14:tracePt t="55002" x="6337300" y="2330450"/>
          <p14:tracePt t="55096" x="6337300" y="2336800"/>
          <p14:tracePt t="55104" x="6330950" y="2336800"/>
          <p14:tracePt t="55110" x="6324600" y="2349500"/>
          <p14:tracePt t="55119" x="6311900" y="2349500"/>
          <p14:tracePt t="55136" x="6286500" y="2368550"/>
          <p14:tracePt t="55152" x="6254750" y="2387600"/>
          <p14:tracePt t="55154" x="6248400" y="2387600"/>
          <p14:tracePt t="55170" x="6229350" y="2400300"/>
          <p14:tracePt t="55186" x="6216650" y="2413000"/>
          <p14:tracePt t="55202" x="6210300" y="2413000"/>
          <p14:tracePt t="55461" x="6210300" y="2419350"/>
          <p14:tracePt t="55466" x="6203950" y="2419350"/>
          <p14:tracePt t="56218" x="6203950" y="2425700"/>
          <p14:tracePt t="56224" x="6203950" y="2432050"/>
          <p14:tracePt t="56236" x="6191250" y="2457450"/>
          <p14:tracePt t="56252" x="6172200" y="2476500"/>
          <p14:tracePt t="56269" x="6121400" y="2520950"/>
          <p14:tracePt t="56286" x="6076950" y="2565400"/>
          <p14:tracePt t="56303" x="6013450" y="2622550"/>
          <p14:tracePt t="56319" x="5969000" y="2673350"/>
          <p14:tracePt t="56336" x="5905500" y="2749550"/>
          <p14:tracePt t="56352" x="5829300" y="2857500"/>
          <p14:tracePt t="56368" x="5727700" y="2959100"/>
          <p14:tracePt t="56385" x="5632450" y="3054350"/>
          <p14:tracePt t="56401" x="5530850" y="3136900"/>
          <p14:tracePt t="56418" x="5448300" y="3200400"/>
          <p14:tracePt t="56434" x="5372100" y="3257550"/>
          <p14:tracePt t="56451" x="5264150" y="3352800"/>
          <p14:tracePt t="56468" x="5156200" y="3422650"/>
          <p14:tracePt t="56484" x="5060950" y="3492500"/>
          <p14:tracePt t="56501" x="4972050" y="3549650"/>
          <p14:tracePt t="56517" x="4883150" y="3594100"/>
          <p14:tracePt t="56534" x="4806950" y="3638550"/>
          <p14:tracePt t="56552" x="4724400" y="3683000"/>
          <p14:tracePt t="56556" x="4705350" y="3695700"/>
          <p14:tracePt t="56568" x="4654550" y="3727450"/>
          <p14:tracePt t="56585" x="4591050" y="3759200"/>
          <p14:tracePt t="56602" x="4533900" y="3797300"/>
          <p14:tracePt t="56618" x="4489450" y="3822700"/>
          <p14:tracePt t="56636" x="4419600" y="3867150"/>
          <p14:tracePt t="56652" x="4368800" y="3905250"/>
          <p14:tracePt t="56668" x="4318000" y="3943350"/>
          <p14:tracePt t="56685" x="4254500" y="3987800"/>
          <p14:tracePt t="56702" x="4171950" y="4044950"/>
          <p14:tracePt t="56718" x="4102100" y="4102100"/>
          <p14:tracePt t="56735" x="4025900" y="4159250"/>
          <p14:tracePt t="56752" x="4000500" y="4171950"/>
          <p14:tracePt t="56768" x="3968750" y="4184650"/>
          <p14:tracePt t="56785" x="3962400" y="4184650"/>
          <p14:tracePt t="56874" x="3956050" y="4184650"/>
          <p14:tracePt t="56882" x="3949700" y="4184650"/>
          <p14:tracePt t="56887" x="3943350" y="4184650"/>
          <p14:tracePt t="56909" x="3937000" y="4184650"/>
          <p14:tracePt t="56920" x="3930650" y="4171950"/>
          <p14:tracePt t="56936" x="3911600" y="4159250"/>
          <p14:tracePt t="56952" x="3898900" y="4152900"/>
          <p14:tracePt t="56968" x="3886200" y="4146550"/>
          <p14:tracePt t="56985" x="3873500" y="4140200"/>
          <p14:tracePt t="57002" x="3867150" y="4133850"/>
          <p14:tracePt t="57018" x="3860800" y="4127500"/>
          <p14:tracePt t="57035" x="3848100" y="4121150"/>
          <p14:tracePt t="57052" x="3835400" y="4108450"/>
          <p14:tracePt t="57057" x="3829050" y="4108450"/>
          <p14:tracePt t="57069" x="3822700" y="4095750"/>
          <p14:tracePt t="57085" x="3803650" y="4083050"/>
          <p14:tracePt t="57102" x="3803650" y="4064000"/>
          <p14:tracePt t="57118" x="3790950" y="4051300"/>
          <p14:tracePt t="57135" x="3784600" y="4025900"/>
          <p14:tracePt t="57152" x="3771900" y="4006850"/>
          <p14:tracePt t="57168" x="3759200" y="3994150"/>
          <p14:tracePt t="57185" x="3759200" y="3975100"/>
          <p14:tracePt t="57202" x="3746500" y="3943350"/>
          <p14:tracePt t="57218" x="3740150" y="3917950"/>
          <p14:tracePt t="57235" x="3740150" y="3892550"/>
          <p14:tracePt t="57252" x="3727450" y="3873500"/>
          <p14:tracePt t="57268" x="3727450" y="3860800"/>
          <p14:tracePt t="57285" x="3721100" y="3848100"/>
          <p14:tracePt t="57302" x="3714750" y="3829050"/>
          <p14:tracePt t="57318" x="3708400" y="3810000"/>
          <p14:tracePt t="57336" x="3708400" y="3771900"/>
          <p14:tracePt t="57352" x="3708400" y="3727450"/>
          <p14:tracePt t="57368" x="3708400" y="3689350"/>
          <p14:tracePt t="57385" x="3708400" y="3644900"/>
          <p14:tracePt t="57402" x="3708400" y="3613150"/>
          <p14:tracePt t="57418" x="3708400" y="3581400"/>
          <p14:tracePt t="57435" x="3708400" y="3530600"/>
          <p14:tracePt t="57437" x="3708400" y="3524250"/>
          <p14:tracePt t="57452" x="3708400" y="3460750"/>
          <p14:tracePt t="57468" x="3708400" y="3403600"/>
          <p14:tracePt t="57485" x="3708400" y="3352800"/>
          <p14:tracePt t="57502" x="3708400" y="3314700"/>
          <p14:tracePt t="57518" x="3714750" y="3302000"/>
          <p14:tracePt t="57535" x="3721100" y="3289300"/>
          <p14:tracePt t="57954" x="3721100" y="3282950"/>
          <p14:tracePt t="57966" x="3721100" y="3276600"/>
          <p14:tracePt t="57978" x="3721100" y="3270250"/>
          <p14:tracePt t="57990" x="3721100" y="3263900"/>
          <p14:tracePt t="58001" x="3721100" y="3251200"/>
          <p14:tracePt t="58018" x="3721100" y="3232150"/>
          <p14:tracePt t="58035" x="3721100" y="3219450"/>
          <p14:tracePt t="58098" x="3721100" y="3213100"/>
          <p14:tracePt t="58131" x="3721100" y="3206750"/>
          <p14:tracePt t="58962" x="3721100" y="3200400"/>
          <p14:tracePt t="58971" x="3721100" y="3194050"/>
          <p14:tracePt t="58978" x="3721100" y="3187700"/>
          <p14:tracePt t="58990" x="3721100" y="3181350"/>
          <p14:tracePt t="59001" x="3727450" y="3168650"/>
          <p14:tracePt t="59018" x="3727450" y="3143250"/>
          <p14:tracePt t="59034" x="3727450" y="3136900"/>
          <p14:tracePt t="59051" x="3727450" y="3124200"/>
          <p14:tracePt t="59195" x="3727450" y="3117850"/>
          <p14:tracePt t="59202" x="3727450" y="3111500"/>
          <p14:tracePt t="59208" x="3721100" y="3098800"/>
          <p14:tracePt t="59218" x="3714750" y="3086100"/>
          <p14:tracePt t="59235" x="3695700" y="3016250"/>
          <p14:tracePt t="59252" x="3689350" y="2959100"/>
          <p14:tracePt t="59268" x="3676650" y="2908300"/>
          <p14:tracePt t="59284" x="3663950" y="2863850"/>
          <p14:tracePt t="59301" x="3657600" y="2832100"/>
          <p14:tracePt t="59318" x="3657600" y="2806700"/>
          <p14:tracePt t="59334" x="3657600" y="2774950"/>
          <p14:tracePt t="59352" x="3657600" y="2711450"/>
          <p14:tracePt t="59368" x="3657600" y="2635250"/>
          <p14:tracePt t="59384" x="3663950" y="2546350"/>
          <p14:tracePt t="59401" x="3663950" y="2482850"/>
          <p14:tracePt t="59418" x="3663950" y="2425700"/>
          <p14:tracePt t="59434" x="3663950" y="2381250"/>
          <p14:tracePt t="59452" x="3663950" y="2330450"/>
          <p14:tracePt t="59468" x="3663950" y="2292350"/>
          <p14:tracePt t="59484" x="3663950" y="2260600"/>
          <p14:tracePt t="59501" x="3663950" y="2235200"/>
          <p14:tracePt t="59517" x="3657600" y="2216150"/>
          <p14:tracePt t="59534" x="3651250" y="2203450"/>
          <p14:tracePt t="59551" x="3651250" y="2197100"/>
          <p14:tracePt t="59567" x="3651250" y="2184400"/>
          <p14:tracePt t="59584" x="3651250" y="2171700"/>
          <p14:tracePt t="59589" x="3651250" y="2159000"/>
          <p14:tracePt t="59601" x="3644900" y="2133600"/>
          <p14:tracePt t="59618" x="3638550" y="2108200"/>
          <p14:tracePt t="59634" x="3638550" y="2076450"/>
          <p14:tracePt t="59652" x="3632200" y="2057400"/>
          <p14:tracePt t="59668" x="3632200" y="2051050"/>
          <p14:tracePt t="59762" x="3632200" y="2057400"/>
          <p14:tracePt t="59768" x="3632200" y="2089150"/>
          <p14:tracePt t="59784" x="3657600" y="2171700"/>
          <p14:tracePt t="59801" x="3702050" y="2273300"/>
          <p14:tracePt t="59817" x="3746500" y="2381250"/>
          <p14:tracePt t="59834" x="3771900" y="2463800"/>
          <p14:tracePt t="59851" x="3784600" y="2552700"/>
          <p14:tracePt t="59868" x="3803650" y="2667000"/>
          <p14:tracePt t="59884" x="3810000" y="2755900"/>
          <p14:tracePt t="59901" x="3816350" y="2838450"/>
          <p14:tracePt t="59917" x="3816350" y="2908300"/>
          <p14:tracePt t="59934" x="3816350" y="2952750"/>
          <p14:tracePt t="59951" x="3816350" y="2984500"/>
          <p14:tracePt t="59968" x="3816350" y="3022600"/>
          <p14:tracePt t="59985" x="3816350" y="3041650"/>
          <p14:tracePt t="60001" x="3810000" y="3054350"/>
          <p14:tracePt t="60017" x="3810000" y="3060700"/>
          <p14:tracePt t="60034" x="3803650" y="3073400"/>
          <p14:tracePt t="60051" x="3790950" y="3086100"/>
          <p14:tracePt t="60068" x="3778250" y="3111500"/>
          <p14:tracePt t="60084" x="3771900" y="3130550"/>
          <p14:tracePt t="60101" x="3759200" y="3143250"/>
          <p14:tracePt t="60106" x="3759200" y="3149600"/>
          <p14:tracePt t="60117" x="3752850" y="3155950"/>
          <p14:tracePt t="60134" x="3746500" y="3168650"/>
          <p14:tracePt t="60151" x="3740150" y="3175000"/>
          <p14:tracePt t="60294" x="3740150" y="3181350"/>
          <p14:tracePt t="60299" x="3733800" y="3181350"/>
          <p14:tracePt t="61142" x="3727450" y="3181350"/>
          <p14:tracePt t="61178" x="3721100" y="3181350"/>
          <p14:tracePt t="61620" x="3721100" y="3187700"/>
          <p14:tracePt t="61624" x="3714750" y="3187700"/>
          <p14:tracePt t="61632" x="3714750" y="3194050"/>
          <p14:tracePt t="61649" x="3714750" y="3200400"/>
          <p14:tracePt t="61668" x="3714750" y="3206750"/>
          <p14:tracePt t="61688" x="3714750" y="3213100"/>
          <p14:tracePt t="61708" x="3714750" y="3219450"/>
          <p14:tracePt t="61748" x="3721100" y="3225800"/>
          <p14:tracePt t="61777" x="3727450" y="3225800"/>
          <p14:tracePt t="61781" x="3727450" y="3232150"/>
          <p14:tracePt t="61789" x="3733800" y="3232150"/>
          <p14:tracePt t="61800" x="3740150" y="3238500"/>
          <p14:tracePt t="61817" x="3740150" y="3244850"/>
          <p14:tracePt t="65464" x="3746500" y="3244850"/>
          <p14:tracePt t="66119" x="3752850" y="3244850"/>
          <p14:tracePt t="66524" x="3759200" y="3244850"/>
          <p14:tracePt t="68196" x="3765550" y="3244850"/>
          <p14:tracePt t="68203" x="3771900" y="3244850"/>
          <p14:tracePt t="68335" x="3778250" y="3244850"/>
          <p14:tracePt t="69408" x="3784600" y="3244850"/>
          <p14:tracePt t="69417" x="3797300" y="3244850"/>
          <p14:tracePt t="70566" x="3803650" y="3244850"/>
          <p14:tracePt t="71198" x="3810000" y="3244850"/>
          <p14:tracePt t="71206" x="3816350" y="3244850"/>
          <p14:tracePt t="71270" x="3822700" y="3244850"/>
          <p14:tracePt t="71462" x="3829050" y="3244850"/>
          <p14:tracePt t="71469" x="3835400" y="3244850"/>
          <p14:tracePt t="71483" x="3841750" y="3244850"/>
          <p14:tracePt t="71498" x="3848100" y="3244850"/>
          <p14:tracePt t="71886" x="3854450" y="3244850"/>
          <p14:tracePt t="71894" x="3860800" y="3244850"/>
          <p14:tracePt t="71901" x="3867150" y="3244850"/>
          <p14:tracePt t="72955" x="3873500" y="3244850"/>
          <p14:tracePt t="72966" x="3879850" y="3244850"/>
          <p14:tracePt t="72974" x="3886200" y="3244850"/>
          <p14:tracePt t="72983" x="3892550" y="3244850"/>
          <p14:tracePt t="72996" x="3898900" y="3244850"/>
          <p14:tracePt t="73270" x="3905250" y="3244850"/>
          <p14:tracePt t="73276" x="3911600" y="3244850"/>
          <p14:tracePt t="73294" x="3917950" y="3244850"/>
          <p14:tracePt t="73299" x="3917950" y="3238500"/>
          <p14:tracePt t="73313" x="3924300" y="3238500"/>
          <p14:tracePt t="73330" x="3930650" y="3238500"/>
          <p14:tracePt t="73346" x="3937000" y="3238500"/>
          <p14:tracePt t="73363" x="3943350" y="3238500"/>
          <p14:tracePt t="73379" x="3943350" y="3232150"/>
          <p14:tracePt t="73478" x="3949700" y="3232150"/>
          <p14:tracePt t="73483" x="3956050" y="3232150"/>
          <p14:tracePt t="73510" x="3962400" y="3232150"/>
          <p14:tracePt t="73518" x="3968750" y="3232150"/>
          <p14:tracePt t="73529" x="3968750" y="3225800"/>
          <p14:tracePt t="73689" x="3975100" y="3225800"/>
          <p14:tracePt t="73693" x="3975100" y="3219450"/>
          <p14:tracePt t="75936" x="3981450" y="3213100"/>
          <p14:tracePt t="75942" x="3987800" y="3206750"/>
          <p14:tracePt t="75962" x="3987800" y="3200400"/>
          <p14:tracePt t="75971" x="3987800" y="3194050"/>
          <p14:tracePt t="75979" x="3994150" y="3187700"/>
          <p14:tracePt t="75996" x="4006850" y="3175000"/>
          <p14:tracePt t="76031" x="4013200" y="3175000"/>
          <p14:tracePt t="76046" x="4013200" y="3162300"/>
          <p14:tracePt t="76062" x="4019550" y="3155950"/>
          <p14:tracePt t="76079" x="4019550" y="3143250"/>
          <p14:tracePt t="76096" x="4025900" y="3124200"/>
          <p14:tracePt t="76112" x="4032250" y="3098800"/>
          <p14:tracePt t="76129" x="4038600" y="3067050"/>
          <p14:tracePt t="76145" x="4038600" y="3022600"/>
          <p14:tracePt t="76162" x="4038600" y="2990850"/>
          <p14:tracePt t="76179" x="4038600" y="2940050"/>
          <p14:tracePt t="76196" x="4038600" y="2895600"/>
          <p14:tracePt t="76212" x="4038600" y="2857500"/>
          <p14:tracePt t="76229" x="4038600" y="2806700"/>
          <p14:tracePt t="76245" x="4038600" y="2768600"/>
          <p14:tracePt t="76262" x="4038600" y="2705100"/>
          <p14:tracePt t="76279" x="4038600" y="2660650"/>
          <p14:tracePt t="76296" x="4038600" y="2628900"/>
          <p14:tracePt t="76312" x="4038600" y="2609850"/>
          <p14:tracePt t="76329" x="4038600" y="2603500"/>
          <p14:tracePt t="76345" x="4038600" y="2597150"/>
          <p14:tracePt t="76362" x="4038600" y="2590800"/>
          <p14:tracePt t="76379" x="4038600" y="2584450"/>
          <p14:tracePt t="76396" x="4038600" y="2565400"/>
          <p14:tracePt t="76412" x="4038600" y="2552700"/>
          <p14:tracePt t="76429" x="4038600" y="2533650"/>
          <p14:tracePt t="76445" x="4038600" y="2514600"/>
          <p14:tracePt t="76450" x="4038600" y="2508250"/>
          <p14:tracePt t="76462" x="4038600" y="2489200"/>
          <p14:tracePt t="76478" x="4038600" y="2457450"/>
          <p14:tracePt t="76495" x="4038600" y="2413000"/>
          <p14:tracePt t="76512" x="4038600" y="2381250"/>
          <p14:tracePt t="76529" x="4044950" y="2355850"/>
          <p14:tracePt t="76546" x="4044950" y="2336800"/>
          <p14:tracePt t="76562" x="4044950" y="2324100"/>
          <p14:tracePt t="76579" x="4044950" y="2311400"/>
          <p14:tracePt t="76595" x="4044950" y="2292350"/>
          <p14:tracePt t="76612" x="4044950" y="2279650"/>
          <p14:tracePt t="76628" x="4044950" y="2266950"/>
          <p14:tracePt t="76646" x="4044950" y="2247900"/>
          <p14:tracePt t="76662" x="4044950" y="2235200"/>
          <p14:tracePt t="76679" x="4044950" y="2216150"/>
          <p14:tracePt t="76695" x="4044950" y="2197100"/>
          <p14:tracePt t="76712" x="4044950" y="2165350"/>
          <p14:tracePt t="76728" x="4044950" y="2146300"/>
          <p14:tracePt t="76746" x="4044950" y="2095500"/>
          <p14:tracePt t="76762" x="4044950" y="2038350"/>
          <p14:tracePt t="76778" x="4038600" y="1987550"/>
          <p14:tracePt t="76795" x="4038600" y="1943100"/>
          <p14:tracePt t="76812" x="4038600" y="1911350"/>
          <p14:tracePt t="76828" x="4025900" y="1885950"/>
          <p14:tracePt t="76846" x="4019550" y="1854200"/>
          <p14:tracePt t="76862" x="4019550" y="1835150"/>
          <p14:tracePt t="76878" x="4019550" y="1822450"/>
          <p14:tracePt t="76895" x="4013200" y="1797050"/>
          <p14:tracePt t="76912" x="4000500" y="1778000"/>
          <p14:tracePt t="76928" x="3994150" y="1752600"/>
          <p14:tracePt t="76944" x="3987800" y="1733550"/>
          <p14:tracePt t="76946" x="3987800" y="1727200"/>
          <p14:tracePt t="76961" x="3981450" y="1720850"/>
          <p14:tracePt t="76966" x="3981450" y="1714500"/>
          <p14:tracePt t="76978" x="3975100" y="1708150"/>
          <p14:tracePt t="77044" x="3975100" y="1701800"/>
          <p14:tracePt t="77052" x="3975100" y="1695450"/>
          <p14:tracePt t="77062" x="3968750" y="1689100"/>
          <p14:tracePt t="77078" x="3962400" y="1682750"/>
          <p14:tracePt t="77095" x="3943350" y="1676400"/>
          <p14:tracePt t="77112" x="3924300" y="1676400"/>
          <p14:tracePt t="77129" x="3886200" y="1670050"/>
          <p14:tracePt t="77146" x="3854450" y="1663700"/>
          <p14:tracePt t="77162" x="3816350" y="1651000"/>
          <p14:tracePt t="77178" x="3771900" y="1644650"/>
          <p14:tracePt t="77195" x="3708400" y="1631950"/>
          <p14:tracePt t="77212" x="3657600" y="1625600"/>
          <p14:tracePt t="77228" x="3613150" y="1619250"/>
          <p14:tracePt t="77246" x="3530600" y="1612900"/>
          <p14:tracePt t="77262" x="3486150" y="1612900"/>
          <p14:tracePt t="77278" x="3409950" y="1612900"/>
          <p14:tracePt t="77295" x="3352800" y="1612900"/>
          <p14:tracePt t="77311" x="3289300" y="1612900"/>
          <p14:tracePt t="77328" x="3219450" y="1606550"/>
          <p14:tracePt t="77345" x="3149600" y="1593850"/>
          <p14:tracePt t="77347" x="3136900" y="1593850"/>
          <p14:tracePt t="77362" x="3079750" y="1593850"/>
          <p14:tracePt t="77378" x="3041650" y="1587500"/>
          <p14:tracePt t="77395" x="2990850" y="1581150"/>
          <p14:tracePt t="77412" x="2940050" y="1568450"/>
          <p14:tracePt t="77428" x="2895600" y="1562100"/>
          <p14:tracePt t="77446" x="2844800" y="1555750"/>
          <p14:tracePt t="77462" x="2819400" y="1555750"/>
          <p14:tracePt t="77466" x="2813050" y="1555750"/>
          <p14:tracePt t="77478" x="2800350" y="1555750"/>
          <p14:tracePt t="77495" x="2781300" y="1555750"/>
          <p14:tracePt t="77511" x="2762250" y="1555750"/>
          <p14:tracePt t="77528" x="2755900" y="1555750"/>
          <p14:tracePt t="77545" x="2724150" y="1549400"/>
          <p14:tracePt t="77562" x="2692400" y="1536700"/>
          <p14:tracePt t="77578" x="2667000" y="1530350"/>
          <p14:tracePt t="77595" x="2641600" y="1517650"/>
          <p14:tracePt t="77611" x="2609850" y="1511300"/>
          <p14:tracePt t="77628" x="2571750" y="1498600"/>
          <p14:tracePt t="77646" x="2514600" y="1479550"/>
          <p14:tracePt t="77662" x="2476500" y="1460500"/>
          <p14:tracePt t="77678" x="2419350" y="1435100"/>
          <p14:tracePt t="77695" x="2393950" y="1416050"/>
          <p14:tracePt t="77711" x="2362200" y="1390650"/>
          <p14:tracePt t="77728" x="2330450" y="1358900"/>
          <p14:tracePt t="77745" x="2311400" y="1346200"/>
          <p14:tracePt t="77762" x="2260600" y="1320800"/>
          <p14:tracePt t="77778" x="2235200" y="1301750"/>
          <p14:tracePt t="77795" x="2209800" y="1289050"/>
          <p14:tracePt t="77812" x="2197100" y="1276350"/>
          <p14:tracePt t="77828" x="2184400" y="1263650"/>
          <p14:tracePt t="77846" x="2152650" y="1238250"/>
          <p14:tracePt t="77862" x="2114550" y="1193800"/>
          <p14:tracePt t="77878" x="2063750" y="1143000"/>
          <p14:tracePt t="77895" x="2006600" y="1079500"/>
          <p14:tracePt t="77911" x="1943100" y="971550"/>
          <p14:tracePt t="77928" x="1905000" y="908050"/>
          <p14:tracePt t="77945" x="1873250" y="857250"/>
          <p14:tracePt t="77962" x="1847850" y="819150"/>
          <p14:tracePt t="77967" x="1841500" y="806450"/>
          <p14:tracePt t="77978" x="1822450" y="781050"/>
          <p14:tracePt t="77995" x="1797050" y="742950"/>
          <p14:tracePt t="78011" x="1778000" y="717550"/>
          <p14:tracePt t="78028" x="1771650" y="692150"/>
          <p14:tracePt t="78045" x="1752600" y="660400"/>
          <p14:tracePt t="78062" x="1746250" y="635000"/>
          <p14:tracePt t="78078" x="1733550" y="603250"/>
          <p14:tracePt t="78095" x="1733550" y="590550"/>
          <p14:tracePt t="78111" x="1720850" y="571500"/>
          <p14:tracePt t="78128" x="1714500" y="565150"/>
          <p14:tracePt t="78145" x="1708150" y="552450"/>
          <p14:tracePt t="78162" x="1701800" y="539750"/>
          <p14:tracePt t="78178" x="1689100" y="527050"/>
          <p14:tracePt t="78195" x="1682750" y="508000"/>
          <p14:tracePt t="78211" x="1670050" y="488950"/>
          <p14:tracePt t="78228" x="1657350" y="482600"/>
          <p14:tracePt t="78245" x="1651000" y="463550"/>
          <p14:tracePt t="78262" x="1644650" y="457200"/>
          <p14:tracePt t="78278" x="1631950" y="450850"/>
          <p14:tracePt t="78295" x="1619250" y="431800"/>
          <p14:tracePt t="78312" x="1606550" y="406400"/>
          <p14:tracePt t="78328" x="1593850" y="387350"/>
          <p14:tracePt t="78345" x="1574800" y="361950"/>
          <p14:tracePt t="78362" x="1555750" y="330200"/>
          <p14:tracePt t="78378" x="1549400" y="311150"/>
          <p14:tracePt t="78395" x="1536700" y="298450"/>
          <p14:tracePt t="78411" x="1524000" y="285750"/>
          <p14:tracePt t="78428" x="1517650" y="273050"/>
          <p14:tracePt t="78445" x="1511300" y="266700"/>
          <p14:tracePt t="78462" x="1492250" y="247650"/>
          <p14:tracePt t="78495" x="1492250" y="241300"/>
          <p14:tracePt t="78511" x="1479550" y="241300"/>
          <p14:tracePt t="78528" x="1473200" y="234950"/>
          <p14:tracePt t="78544" x="1454150" y="215900"/>
          <p14:tracePt t="78562" x="1435100" y="203200"/>
          <p14:tracePt t="78578" x="1409700" y="184150"/>
          <p14:tracePt t="78595" x="1397000" y="165100"/>
          <p14:tracePt t="78611" x="1377950" y="152400"/>
          <p14:tracePt t="78628" x="1377950" y="146050"/>
          <p14:tracePt t="78644" x="1371600" y="139700"/>
          <p14:tracePt t="78788" x="1365250" y="139700"/>
          <p14:tracePt t="78800" x="1352550" y="133350"/>
          <p14:tracePt t="78806" x="1346200" y="127000"/>
          <p14:tracePt t="78814" x="1333500" y="120650"/>
          <p14:tracePt t="78828" x="1320800" y="120650"/>
          <p14:tracePt t="78844" x="1301750" y="107950"/>
          <p14:tracePt t="80227" x="1270000" y="9525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4467" y="184503"/>
            <a:ext cx="6872111" cy="1325563"/>
          </a:xfrm>
        </p:spPr>
        <p:txBody>
          <a:bodyPr/>
          <a:lstStyle/>
          <a:p>
            <a:r>
              <a:rPr lang="en-US" dirty="0" err="1" smtClean="0">
                <a:solidFill>
                  <a:schemeClr val="bg1"/>
                </a:solidFill>
              </a:rPr>
              <a:t>DoS</a:t>
            </a:r>
            <a:r>
              <a:rPr lang="en-US" dirty="0" smtClean="0">
                <a:solidFill>
                  <a:schemeClr val="bg1"/>
                </a:solidFill>
              </a:rPr>
              <a:t> Attack: Session Hijacking</a:t>
            </a:r>
            <a:endParaRPr lang="en-US" dirty="0">
              <a:solidFill>
                <a:schemeClr val="bg1"/>
              </a:solidFill>
            </a:endParaRPr>
          </a:p>
        </p:txBody>
      </p:sp>
      <p:pic>
        <p:nvPicPr>
          <p:cNvPr id="5" name="Content Placeholder 4" descr="fig06-33.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907822" y="1727199"/>
            <a:ext cx="6028267" cy="4052711"/>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39</a:t>
            </a:fld>
            <a:endParaRPr lang="en-US">
              <a:latin typeface="Arial"/>
            </a:endParaRPr>
          </a:p>
        </p:txBody>
      </p:sp>
      <p:sp>
        <p:nvSpPr>
          <p:cNvPr id="3" name="TextBox 2"/>
          <p:cNvSpPr txBox="1"/>
          <p:nvPr/>
        </p:nvSpPr>
        <p:spPr>
          <a:xfrm>
            <a:off x="8681156" y="1414452"/>
            <a:ext cx="2506133" cy="4678204"/>
          </a:xfrm>
          <a:prstGeom prst="rect">
            <a:avLst/>
          </a:prstGeom>
          <a:noFill/>
        </p:spPr>
        <p:txBody>
          <a:bodyPr wrap="square" rtlCol="0">
            <a:spAutoFit/>
          </a:bodyPr>
          <a:lstStyle/>
          <a:p>
            <a:pPr algn="just"/>
            <a:r>
              <a:rPr lang="en-US" sz="1400" b="1" dirty="0"/>
              <a:t>An attack in which the attacker is able to insert himself </a:t>
            </a:r>
            <a:r>
              <a:rPr lang="en-US" sz="1400" b="1" dirty="0" smtClean="0"/>
              <a:t>between </a:t>
            </a:r>
            <a:r>
              <a:rPr lang="en-US" sz="1400" b="1" dirty="0"/>
              <a:t>a sender </a:t>
            </a:r>
            <a:r>
              <a:rPr lang="en-US" sz="1400" b="1" dirty="0" smtClean="0"/>
              <a:t>and </a:t>
            </a:r>
            <a:r>
              <a:rPr lang="en-US" sz="1400" b="1" dirty="0"/>
              <a:t>a receiver </a:t>
            </a:r>
            <a:r>
              <a:rPr lang="en-US" sz="1400" b="1" dirty="0" smtClean="0"/>
              <a:t>subsequent </a:t>
            </a:r>
            <a:r>
              <a:rPr lang="en-US" sz="1400" b="1" dirty="0"/>
              <a:t>to a successful authentication exchange between the latter two parties</a:t>
            </a:r>
            <a:r>
              <a:rPr lang="en-US" sz="1400" dirty="0" smtClean="0"/>
              <a:t>.</a:t>
            </a:r>
          </a:p>
          <a:p>
            <a:pPr algn="just"/>
            <a:r>
              <a:rPr lang="en-US" sz="1400" dirty="0" smtClean="0"/>
              <a:t> </a:t>
            </a:r>
            <a:r>
              <a:rPr lang="en-US" sz="1400" b="1" dirty="0"/>
              <a:t>The attacker is able to pose as a subscriber to the sender </a:t>
            </a:r>
            <a:r>
              <a:rPr lang="en-US" sz="1400" b="1" dirty="0" smtClean="0"/>
              <a:t>or </a:t>
            </a:r>
            <a:r>
              <a:rPr lang="en-US" sz="1400" b="1" dirty="0"/>
              <a:t>vice versa to control session data exchange</a:t>
            </a:r>
          </a:p>
          <a:p>
            <a:pPr algn="just"/>
            <a:r>
              <a:rPr lang="en-US" sz="1400" b="1" dirty="0" smtClean="0"/>
              <a:t>In </a:t>
            </a:r>
            <a:r>
              <a:rPr lang="en-US" sz="1400" b="1" dirty="0"/>
              <a:t>this image of TCP session hijacking, an attacker is able to synchronize with a receiver while breaking synchronization with the sender and resetting the sender’s connection. The attacker continues the TCP session while the sender thinks the connection just broke off.</a:t>
            </a:r>
          </a:p>
          <a:p>
            <a:endParaRPr lang="en-US" dirty="0"/>
          </a:p>
        </p:txBody>
      </p:sp>
    </p:spTree>
    <p:extLst>
      <p:ext uri="{BB962C8B-B14F-4D97-AF65-F5344CB8AC3E}">
        <p14:creationId xmlns:p14="http://schemas.microsoft.com/office/powerpoint/2010/main" val="703009051"/>
      </p:ext>
    </p:extLst>
  </p:cSld>
  <p:clrMapOvr>
    <a:masterClrMapping/>
  </p:clrMapOvr>
  <mc:AlternateContent xmlns:mc="http://schemas.openxmlformats.org/markup-compatibility/2006" xmlns:p14="http://schemas.microsoft.com/office/powerpoint/2010/main">
    <mc:Choice Requires="p14">
      <p:transition spd="slow" p14:dur="2000" advTm="80122"/>
    </mc:Choice>
    <mc:Fallback xmlns="">
      <p:transition spd="slow" advTm="8012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8644" y="173214"/>
            <a:ext cx="3045178" cy="1325563"/>
          </a:xfrm>
        </p:spPr>
        <p:txBody>
          <a:bodyPr/>
          <a:lstStyle/>
          <a:p>
            <a:r>
              <a:rPr lang="en-US" dirty="0" smtClean="0">
                <a:solidFill>
                  <a:schemeClr val="bg1"/>
                </a:solidFill>
              </a:rPr>
              <a:t>Botnets</a:t>
            </a:r>
            <a:endParaRPr lang="en-US" dirty="0">
              <a:solidFill>
                <a:schemeClr val="bg1"/>
              </a:solidFill>
            </a:endParaRPr>
          </a:p>
        </p:txBody>
      </p:sp>
      <p:pic>
        <p:nvPicPr>
          <p:cNvPr id="5" name="Content Placeholder 4" descr="fig06-35.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862666" y="1625600"/>
            <a:ext cx="6073423" cy="4143022"/>
          </a:xfrm>
        </p:spPr>
      </p:pic>
      <p:sp>
        <p:nvSpPr>
          <p:cNvPr id="4" name="Slide Number Placeholder 3"/>
          <p:cNvSpPr>
            <a:spLocks noGrp="1"/>
          </p:cNvSpPr>
          <p:nvPr>
            <p:ph type="sldNum" sz="quarter" idx="4294967295"/>
          </p:nvPr>
        </p:nvSpPr>
        <p:spPr>
          <a:xfrm>
            <a:off x="9448800" y="6356350"/>
            <a:ext cx="2743200" cy="365125"/>
          </a:xfrm>
        </p:spPr>
        <p:txBody>
          <a:bodyPr/>
          <a:lstStyle/>
          <a:p>
            <a:fld id="{5BFA158B-7C94-F543-87DB-41F59EA4FAFA}" type="slidenum">
              <a:rPr lang="en-US" smtClean="0">
                <a:latin typeface="Arial"/>
              </a:rPr>
              <a:pPr/>
              <a:t>40</a:t>
            </a:fld>
            <a:endParaRPr lang="en-US">
              <a:latin typeface="Arial"/>
            </a:endParaRPr>
          </a:p>
        </p:txBody>
      </p:sp>
      <p:sp>
        <p:nvSpPr>
          <p:cNvPr id="3" name="TextBox 2"/>
          <p:cNvSpPr txBox="1"/>
          <p:nvPr/>
        </p:nvSpPr>
        <p:spPr>
          <a:xfrm>
            <a:off x="8252177" y="1460599"/>
            <a:ext cx="3443111" cy="3785652"/>
          </a:xfrm>
          <a:prstGeom prst="rect">
            <a:avLst/>
          </a:prstGeom>
          <a:noFill/>
        </p:spPr>
        <p:txBody>
          <a:bodyPr wrap="square" rtlCol="0">
            <a:spAutoFit/>
          </a:bodyPr>
          <a:lstStyle/>
          <a:p>
            <a:pPr algn="just"/>
            <a:r>
              <a:rPr lang="en-US" sz="1600" b="1" dirty="0"/>
              <a:t>Botnets are networks of machines running malicious code under remote control. They are often undetected because they do little harm to the machines they run on. Botnets are often used to execute DDoS attacks. The image beside shows how Botnet command and control (C&amp;C) updates occur. Multiple layers separate the attacker from the bots, making the attacker challenging to trace. Numerous redundant systems are built so that if one master or C&amp;C node is taken down, the bots can continue to connect to the botnet.</a:t>
            </a:r>
            <a:endParaRPr lang="en-US" dirty="0"/>
          </a:p>
        </p:txBody>
      </p:sp>
    </p:spTree>
    <p:extLst>
      <p:ext uri="{BB962C8B-B14F-4D97-AF65-F5344CB8AC3E}">
        <p14:creationId xmlns:p14="http://schemas.microsoft.com/office/powerpoint/2010/main" val="3086664968"/>
      </p:ext>
    </p:extLst>
  </p:cSld>
  <p:clrMapOvr>
    <a:masterClrMapping/>
  </p:clrMapOvr>
  <mc:AlternateContent xmlns:mc="http://schemas.openxmlformats.org/markup-compatibility/2006" xmlns:p14="http://schemas.microsoft.com/office/powerpoint/2010/main">
    <mc:Choice Requires="p14">
      <p:transition spd="slow" p14:dur="2000" advTm="157837"/>
    </mc:Choice>
    <mc:Fallback xmlns="">
      <p:transition spd="slow" advTm="157837"/>
    </mc:Fallback>
  </mc:AlternateContent>
  <p:timing>
    <p:tnLst>
      <p:par>
        <p:cTn id="1" dur="indefinite" restart="never" nodeType="tmRoot"/>
      </p:par>
    </p:tnLst>
  </p:timing>
  <p:extLst mod="1">
    <p:ext uri="{3A86A75C-4F4B-4683-9AE1-C65F6400EC91}">
      <p14:laserTraceLst xmlns:p14="http://schemas.microsoft.com/office/powerpoint/2010/main">
        <p14:tracePtLst>
          <p14:tracePt t="55875" x="565150" y="5226050"/>
          <p14:tracePt t="55944" x="571500" y="5219700"/>
          <p14:tracePt t="55947" x="577850" y="5207000"/>
          <p14:tracePt t="55952" x="584200" y="5194300"/>
          <p14:tracePt t="55969" x="628650" y="5111750"/>
          <p14:tracePt t="55986" x="692150" y="4997450"/>
          <p14:tracePt t="56003" x="768350" y="4813300"/>
          <p14:tracePt t="56019" x="844550" y="4648200"/>
          <p14:tracePt t="56036" x="933450" y="4445000"/>
          <p14:tracePt t="56053" x="1054100" y="4203700"/>
          <p14:tracePt t="56069" x="1168400" y="3937000"/>
          <p14:tracePt t="56086" x="1250950" y="3651250"/>
          <p14:tracePt t="56103" x="1339850" y="3308350"/>
          <p14:tracePt t="56119" x="1390650" y="3048000"/>
          <p14:tracePt t="56136" x="1428750" y="2832100"/>
          <p14:tracePt t="56139" x="1435100" y="2787650"/>
          <p14:tracePt t="56152" x="1441450" y="2667000"/>
          <p14:tracePt t="56169" x="1473200" y="2565400"/>
          <p14:tracePt t="56186" x="1511300" y="2482850"/>
          <p14:tracePt t="56203" x="1562100" y="2425700"/>
          <p14:tracePt t="56219" x="1606550" y="2393950"/>
          <p14:tracePt t="56236" x="1657350" y="2374900"/>
          <p14:tracePt t="56252" x="1771650" y="2355850"/>
          <p14:tracePt t="56269" x="1898650" y="2330450"/>
          <p14:tracePt t="56286" x="2051050" y="2330450"/>
          <p14:tracePt t="56303" x="2305050" y="2330450"/>
          <p14:tracePt t="56319" x="2520950" y="2305050"/>
          <p14:tracePt t="56336" x="2743200" y="2273300"/>
          <p14:tracePt t="56352" x="2908300" y="2247900"/>
          <p14:tracePt t="56369" x="2997200" y="2235200"/>
          <p14:tracePt t="56386" x="3079750" y="2228850"/>
          <p14:tracePt t="56403" x="3200400" y="2228850"/>
          <p14:tracePt t="56419" x="3314700" y="2216150"/>
          <p14:tracePt t="56436" x="3435350" y="2184400"/>
          <p14:tracePt t="56452" x="3562350" y="2146300"/>
          <p14:tracePt t="56469" x="3714750" y="2082800"/>
          <p14:tracePt t="56486" x="3829050" y="2038350"/>
          <p14:tracePt t="56503" x="3924300" y="2000250"/>
          <p14:tracePt t="56519" x="3956050" y="1981200"/>
          <p14:tracePt t="56536" x="3968750" y="1968500"/>
          <p14:tracePt t="56552" x="3981450" y="1949450"/>
          <p14:tracePt t="56569" x="3994150" y="1924050"/>
          <p14:tracePt t="56586" x="4006850" y="1905000"/>
          <p14:tracePt t="56603" x="4013200" y="1892300"/>
          <p14:tracePt t="56619" x="4019550" y="1879600"/>
          <p14:tracePt t="56636" x="4032250" y="1873250"/>
          <p14:tracePt t="56639" x="4032250" y="1866900"/>
          <p14:tracePt t="56652" x="4038600" y="1860550"/>
          <p14:tracePt t="56669" x="4051300" y="1847850"/>
          <p14:tracePt t="56702" x="4057650" y="1841500"/>
          <p14:tracePt t="56719" x="4064000" y="1841500"/>
          <p14:tracePt t="56736" x="4076700" y="1841500"/>
          <p14:tracePt t="56752" x="4108450" y="1841500"/>
          <p14:tracePt t="56769" x="4184650" y="1854200"/>
          <p14:tracePt t="56786" x="4311650" y="1898650"/>
          <p14:tracePt t="56803" x="4533900" y="1968500"/>
          <p14:tracePt t="56819" x="4775200" y="2012950"/>
          <p14:tracePt t="56836" x="5022850" y="2038350"/>
          <p14:tracePt t="56852" x="5257800" y="2044700"/>
          <p14:tracePt t="56869" x="5454650" y="2057400"/>
          <p14:tracePt t="56885" x="5607050" y="2057400"/>
          <p14:tracePt t="56903" x="5740400" y="2057400"/>
          <p14:tracePt t="56919" x="5848350" y="2051050"/>
          <p14:tracePt t="56936" x="5943600" y="2038350"/>
          <p14:tracePt t="56952" x="6032500" y="2025650"/>
          <p14:tracePt t="56969" x="6121400" y="2019300"/>
          <p14:tracePt t="56986" x="6184900" y="2019300"/>
          <p14:tracePt t="57002" x="6248400" y="2019300"/>
          <p14:tracePt t="57019" x="6273800" y="2019300"/>
          <p14:tracePt t="57036" x="6286500" y="2012950"/>
          <p14:tracePt t="57052" x="6292850" y="2012950"/>
          <p14:tracePt t="57112" x="6299200" y="2012950"/>
          <p14:tracePt t="57125" x="6305550" y="2012950"/>
          <p14:tracePt t="57141" x="6311900" y="2012950"/>
          <p14:tracePt t="57772" x="6318250" y="2012950"/>
          <p14:tracePt t="57788" x="6324600" y="2012950"/>
          <p14:tracePt t="57792" x="6330950" y="2012950"/>
          <p14:tracePt t="57803" x="6330950" y="2025650"/>
          <p14:tracePt t="57819" x="6343650" y="2051050"/>
          <p14:tracePt t="57836" x="6350000" y="2063750"/>
          <p14:tracePt t="57853" x="6356350" y="2082800"/>
          <p14:tracePt t="57870" x="6362700" y="2101850"/>
          <p14:tracePt t="57887" x="6369050" y="2127250"/>
          <p14:tracePt t="57903" x="6375400" y="2139950"/>
          <p14:tracePt t="57920" x="6375400" y="2146300"/>
          <p14:tracePt t="57937" x="6381750" y="2159000"/>
          <p14:tracePt t="57953" x="6381750" y="2178050"/>
          <p14:tracePt t="57970" x="6394450" y="2197100"/>
          <p14:tracePt t="57987" x="6400800" y="2247900"/>
          <p14:tracePt t="58003" x="6419850" y="2292350"/>
          <p14:tracePt t="58020" x="6432550" y="2343150"/>
          <p14:tracePt t="58037" x="6445250" y="2374900"/>
          <p14:tracePt t="58053" x="6451600" y="2406650"/>
          <p14:tracePt t="58070" x="6457950" y="2438400"/>
          <p14:tracePt t="58087" x="6464300" y="2470150"/>
          <p14:tracePt t="58103" x="6477000" y="2489200"/>
          <p14:tracePt t="58120" x="6477000" y="2508250"/>
          <p14:tracePt t="58137" x="6477000" y="2520950"/>
          <p14:tracePt t="58153" x="6477000" y="2527300"/>
          <p14:tracePt t="58170" x="6483350" y="2527300"/>
          <p14:tracePt t="58198" x="6483350" y="2533650"/>
          <p14:tracePt t="58209" x="6483350" y="2540000"/>
          <p14:tracePt t="58220" x="6483350" y="2552700"/>
          <p14:tracePt t="58236" x="6483350" y="2565400"/>
          <p14:tracePt t="58253" x="6496050" y="2584450"/>
          <p14:tracePt t="58287" x="6502400" y="2590800"/>
          <p14:tracePt t="58303" x="6508750" y="2597150"/>
          <p14:tracePt t="58320" x="6521450" y="2603500"/>
          <p14:tracePt t="58336" x="6527800" y="2616200"/>
          <p14:tracePt t="58370" x="6534150" y="2628900"/>
          <p14:tracePt t="58387" x="6546850" y="2635250"/>
          <p14:tracePt t="58403" x="6559550" y="2647950"/>
          <p14:tracePt t="58420" x="6565900" y="2654300"/>
          <p14:tracePt t="58436" x="6572250" y="2667000"/>
          <p14:tracePt t="58453" x="6591300" y="2679700"/>
          <p14:tracePt t="58470" x="6604000" y="2692400"/>
          <p14:tracePt t="58487" x="6623050" y="2692400"/>
          <p14:tracePt t="58503" x="6635750" y="2698750"/>
          <p14:tracePt t="58536" x="6642100" y="2698750"/>
          <p14:tracePt t="58553" x="6648450" y="2698750"/>
          <p14:tracePt t="58761" x="6642100" y="2698750"/>
          <p14:tracePt t="58766" x="6635750" y="2698750"/>
          <p14:tracePt t="58771" x="6610350" y="2698750"/>
          <p14:tracePt t="58787" x="6534150" y="2698750"/>
          <p14:tracePt t="58804" x="6445250" y="2698750"/>
          <p14:tracePt t="58820" x="6343650" y="2698750"/>
          <p14:tracePt t="58836" x="6248400" y="2698750"/>
          <p14:tracePt t="58853" x="6153150" y="2698750"/>
          <p14:tracePt t="58868" x="6064250" y="2698750"/>
          <p14:tracePt t="58885" x="5937250" y="2698750"/>
          <p14:tracePt t="58901" x="5759450" y="2698750"/>
          <p14:tracePt t="58920" x="5505450" y="2698750"/>
          <p14:tracePt t="58936" x="5302250" y="2698750"/>
          <p14:tracePt t="58953" x="5111750" y="2698750"/>
          <p14:tracePt t="58970" x="4895850" y="2698750"/>
          <p14:tracePt t="58987" x="4673600" y="2698750"/>
          <p14:tracePt t="59003" x="4521200" y="2698750"/>
          <p14:tracePt t="59020" x="4356100" y="2698750"/>
          <p14:tracePt t="59037" x="4108450" y="2698750"/>
          <p14:tracePt t="59054" x="3879850" y="2698750"/>
          <p14:tracePt t="59070" x="3683000" y="2698750"/>
          <p14:tracePt t="59086" x="3530600" y="2698750"/>
          <p14:tracePt t="59103" x="3409950" y="2698750"/>
          <p14:tracePt t="59120" x="3333750" y="2698750"/>
          <p14:tracePt t="59137" x="3282950" y="2698750"/>
          <p14:tracePt t="59154" x="3225800" y="2698750"/>
          <p14:tracePt t="59158" x="3200400" y="2698750"/>
          <p14:tracePt t="59170" x="3136900" y="2692400"/>
          <p14:tracePt t="59187" x="3048000" y="2679700"/>
          <p14:tracePt t="59203" x="2971800" y="2673350"/>
          <p14:tracePt t="59220" x="2908300" y="2673350"/>
          <p14:tracePt t="59237" x="2857500" y="2673350"/>
          <p14:tracePt t="59253" x="2800350" y="2660650"/>
          <p14:tracePt t="59269" x="2755900" y="2660650"/>
          <p14:tracePt t="59286" x="2692400" y="2660650"/>
          <p14:tracePt t="59303" x="2654300" y="2660650"/>
          <p14:tracePt t="59319" x="2622550" y="2660650"/>
          <p14:tracePt t="59337" x="2603500" y="2660650"/>
          <p14:tracePt t="59451" x="2603500" y="2667000"/>
          <p14:tracePt t="59456" x="2616200" y="2667000"/>
          <p14:tracePt t="59469" x="2673350" y="2679700"/>
          <p14:tracePt t="59486" x="2768600" y="2686050"/>
          <p14:tracePt t="59503" x="2870200" y="2692400"/>
          <p14:tracePt t="59520" x="2965450" y="2692400"/>
          <p14:tracePt t="59536" x="3067050" y="2698750"/>
          <p14:tracePt t="59553" x="3225800" y="2705100"/>
          <p14:tracePt t="59569" x="3365500" y="2711450"/>
          <p14:tracePt t="59586" x="3511550" y="2711450"/>
          <p14:tracePt t="59603" x="3638550" y="2711450"/>
          <p14:tracePt t="59619" x="3771900" y="2711450"/>
          <p14:tracePt t="59637" x="3898900" y="2711450"/>
          <p14:tracePt t="59653" x="4083050" y="2711450"/>
          <p14:tracePt t="59669" x="4279900" y="2711450"/>
          <p14:tracePt t="59674" x="4330700" y="2711450"/>
          <p14:tracePt t="59686" x="4483100" y="2711450"/>
          <p14:tracePt t="59703" x="4718050" y="2711450"/>
          <p14:tracePt t="59719" x="4940300" y="2711450"/>
          <p14:tracePt t="59736" x="5162550" y="2711450"/>
          <p14:tracePt t="59753" x="5410200" y="2711450"/>
          <p14:tracePt t="59769" x="5568950" y="2711450"/>
          <p14:tracePt t="59786" x="5715000" y="2717800"/>
          <p14:tracePt t="59803" x="5848350" y="2736850"/>
          <p14:tracePt t="59819" x="5988050" y="2762250"/>
          <p14:tracePt t="59836" x="6115050" y="2762250"/>
          <p14:tracePt t="59853" x="6292850" y="2762250"/>
          <p14:tracePt t="59869" x="6426200" y="2762250"/>
          <p14:tracePt t="59887" x="6534150" y="2768600"/>
          <p14:tracePt t="59903" x="6648450" y="2787650"/>
          <p14:tracePt t="59918" x="6769100" y="2806700"/>
          <p14:tracePt t="59935" x="6851650" y="2819400"/>
          <p14:tracePt t="59951" x="6927850" y="2825750"/>
          <p14:tracePt t="59969" x="7004050" y="2825750"/>
          <p14:tracePt t="59986" x="7054850" y="2825750"/>
          <p14:tracePt t="60003" x="7092950" y="2825750"/>
          <p14:tracePt t="60019" x="7118350" y="2825750"/>
          <p14:tracePt t="60036" x="7137400" y="2825750"/>
          <p14:tracePt t="60290" x="7131050" y="2825750"/>
          <p14:tracePt t="60293" x="7124700" y="2825750"/>
          <p14:tracePt t="60303" x="7112000" y="2825750"/>
          <p14:tracePt t="60318" x="7080250" y="2825750"/>
          <p14:tracePt t="60335" x="7042150" y="2825750"/>
          <p14:tracePt t="60351" x="7010400" y="2825750"/>
          <p14:tracePt t="60369" x="6959600" y="2825750"/>
          <p14:tracePt t="60386" x="6902450" y="2825750"/>
          <p14:tracePt t="60403" x="6832600" y="2825750"/>
          <p14:tracePt t="60419" x="6718300" y="2813050"/>
          <p14:tracePt t="60436" x="6629400" y="2806700"/>
          <p14:tracePt t="60453" x="6540500" y="2787650"/>
          <p14:tracePt t="60469" x="6496050" y="2781300"/>
          <p14:tracePt t="60486" x="6477000" y="2774950"/>
          <p14:tracePt t="60502" x="6464300" y="2774950"/>
          <p14:tracePt t="60519" x="6457950" y="2774950"/>
          <p14:tracePt t="61199" x="6451600" y="2774950"/>
          <p14:tracePt t="61207" x="6445250" y="2774950"/>
          <p14:tracePt t="61219" x="6426200" y="2774950"/>
          <p14:tracePt t="61235" x="6413500" y="2774950"/>
          <p14:tracePt t="61253" x="6388100" y="2774950"/>
          <p14:tracePt t="61269" x="6369050" y="2774950"/>
          <p14:tracePt t="61286" x="6362700" y="2774950"/>
          <p14:tracePt t="61407" x="6369050" y="2774950"/>
          <p14:tracePt t="61412" x="6375400" y="2774950"/>
          <p14:tracePt t="61420" x="6388100" y="2774950"/>
          <p14:tracePt t="61436" x="6407150" y="2774950"/>
          <p14:tracePt t="61452" x="6419850" y="2774950"/>
          <p14:tracePt t="61469" x="6426200" y="2774950"/>
          <p14:tracePt t="61912" x="6432550" y="2774950"/>
          <p14:tracePt t="61916" x="6432550" y="2781300"/>
          <p14:tracePt t="61921" x="6438900" y="2781300"/>
          <p14:tracePt t="61939" x="6438900" y="2787650"/>
          <p14:tracePt t="61952" x="6445250" y="2794000"/>
          <p14:tracePt t="61969" x="6451600" y="2794000"/>
          <p14:tracePt t="61985" x="6457950" y="2800350"/>
          <p14:tracePt t="62023" x="6464300" y="2800350"/>
          <p14:tracePt t="62960" x="6464300" y="2806700"/>
          <p14:tracePt t="62967" x="6470650" y="2806700"/>
          <p14:tracePt t="62973" x="6470650" y="2813050"/>
          <p14:tracePt t="62985" x="6470650" y="2825750"/>
          <p14:tracePt t="63002" x="6470650" y="2844800"/>
          <p14:tracePt t="63018" x="6470650" y="2863850"/>
          <p14:tracePt t="63035" x="6470650" y="2870200"/>
          <p14:tracePt t="63052" x="6477000" y="2876550"/>
          <p14:tracePt t="63091" x="6477000" y="2882900"/>
          <p14:tracePt t="63102" x="6483350" y="2895600"/>
          <p14:tracePt t="63162" x="6483350" y="2901950"/>
          <p14:tracePt t="63183" x="6483350" y="2908300"/>
          <p14:tracePt t="63195" x="6483350" y="2914650"/>
          <p14:tracePt t="63204" x="6483350" y="2921000"/>
          <p14:tracePt t="63219" x="6483350" y="2933700"/>
          <p14:tracePt t="63235" x="6483350" y="2946400"/>
          <p14:tracePt t="63241" x="6489700" y="2959100"/>
          <p14:tracePt t="63268" x="6489700" y="2978150"/>
          <p14:tracePt t="63285" x="6489700" y="3003550"/>
          <p14:tracePt t="63302" x="6489700" y="3022600"/>
          <p14:tracePt t="63318" x="6489700" y="3041650"/>
          <p14:tracePt t="63335" x="6489700" y="3060700"/>
          <p14:tracePt t="63351" x="6489700" y="3067050"/>
          <p14:tracePt t="63369" x="6489700" y="3079750"/>
          <p14:tracePt t="63385" x="6489700" y="3092450"/>
          <p14:tracePt t="63402" x="6489700" y="3098800"/>
          <p14:tracePt t="63418" x="6489700" y="3117850"/>
          <p14:tracePt t="63435" x="6489700" y="3130550"/>
          <p14:tracePt t="63451" x="6489700" y="3143250"/>
          <p14:tracePt t="63468" x="6489700" y="3162300"/>
          <p14:tracePt t="63485" x="6489700" y="3175000"/>
          <p14:tracePt t="63501" x="6489700" y="3187700"/>
          <p14:tracePt t="63518" x="6489700" y="3200400"/>
          <p14:tracePt t="63535" x="6489700" y="3213100"/>
          <p14:tracePt t="63551" x="6489700" y="3225800"/>
          <p14:tracePt t="63568" x="6489700" y="3232150"/>
          <p14:tracePt t="63585" x="6489700" y="3238500"/>
          <p14:tracePt t="63618" x="6489700" y="3244850"/>
          <p14:tracePt t="63635" x="6489700" y="3257550"/>
          <p14:tracePt t="63651" x="6489700" y="3263900"/>
          <p14:tracePt t="63668" x="6489700" y="3270250"/>
          <p14:tracePt t="63685" x="6489700" y="3276600"/>
          <p14:tracePt t="63701" x="6489700" y="3282950"/>
          <p14:tracePt t="63718" x="6489700" y="3289300"/>
          <p14:tracePt t="63751" x="6489700" y="3302000"/>
          <p14:tracePt t="63780" x="6489700" y="3308350"/>
          <p14:tracePt t="63951" x="6489700" y="3314700"/>
          <p14:tracePt t="63960" x="6489700" y="3321050"/>
          <p14:tracePt t="64027" x="6489700" y="3327400"/>
          <p14:tracePt t="64032" x="6483350" y="3327400"/>
          <p14:tracePt t="64047" x="6483350" y="3333750"/>
          <p14:tracePt t="64053" x="6477000" y="3333750"/>
          <p14:tracePt t="64155" x="6470650" y="3333750"/>
          <p14:tracePt t="64161" x="6464300" y="3340100"/>
          <p14:tracePt t="64363" x="6464300" y="3346450"/>
          <p14:tracePt t="64368" x="6457950" y="3346450"/>
          <p14:tracePt t="64403" x="6451600" y="3346450"/>
          <p14:tracePt t="64409" x="6445250" y="3352800"/>
          <p14:tracePt t="64440" x="6438900" y="3359150"/>
          <p14:tracePt t="64451" x="6426200" y="3365500"/>
          <p14:tracePt t="64468" x="6400800" y="3390900"/>
          <p14:tracePt t="64485" x="6343650" y="3435350"/>
          <p14:tracePt t="64501" x="6305550" y="3467100"/>
          <p14:tracePt t="64518" x="6286500" y="3492500"/>
          <p14:tracePt t="64534" x="6267450" y="3517900"/>
          <p14:tracePt t="64551" x="6261100" y="3536950"/>
          <p14:tracePt t="64568" x="6254750" y="3549650"/>
          <p14:tracePt t="64584" x="6248400" y="3549650"/>
          <p14:tracePt t="64601" x="6248400" y="3562350"/>
          <p14:tracePt t="64618" x="6248400" y="3575050"/>
          <p14:tracePt t="64634" x="6248400" y="3594100"/>
          <p14:tracePt t="64651" x="6248400" y="3619500"/>
          <p14:tracePt t="64668" x="6248400" y="3644900"/>
          <p14:tracePt t="64685" x="6254750" y="3676650"/>
          <p14:tracePt t="64701" x="6292850" y="3708400"/>
          <p14:tracePt t="64718" x="6330950" y="3740150"/>
          <p14:tracePt t="64734" x="6375400" y="3771900"/>
          <p14:tracePt t="64751" x="6388100" y="3784600"/>
          <p14:tracePt t="64768" x="6400800" y="3790950"/>
          <p14:tracePt t="64827" x="6407150" y="3790950"/>
          <p14:tracePt t="64848" x="6413500" y="3790950"/>
          <p14:tracePt t="64863" x="6419850" y="3790950"/>
          <p14:tracePt t="64872" x="6426200" y="3790950"/>
          <p14:tracePt t="64884" x="6426200" y="3784600"/>
          <p14:tracePt t="64901" x="6445250" y="3784600"/>
          <p14:tracePt t="64918" x="6451600" y="3784600"/>
          <p14:tracePt t="64934" x="6464300" y="3778250"/>
          <p14:tracePt t="64951" x="6470650" y="3771900"/>
          <p14:tracePt t="64968" x="6477000" y="3765550"/>
          <p14:tracePt t="65001" x="6483350" y="3765550"/>
          <p14:tracePt t="65028" x="6489700" y="3765550"/>
          <p14:tracePt t="65034" x="6489700" y="3759200"/>
          <p14:tracePt t="65051" x="6496050" y="3752850"/>
          <p14:tracePt t="65068" x="6502400" y="3746500"/>
          <p14:tracePt t="65084" x="6508750" y="3740150"/>
          <p14:tracePt t="65101" x="6515100" y="3733800"/>
          <p14:tracePt t="65118" x="6521450" y="3721100"/>
          <p14:tracePt t="65134" x="6534150" y="3721100"/>
          <p14:tracePt t="65151" x="6540500" y="3714750"/>
          <p14:tracePt t="65168" x="6546850" y="3702050"/>
          <p14:tracePt t="70301" x="6546850" y="3695700"/>
          <p14:tracePt t="70310" x="6540500" y="3695700"/>
          <p14:tracePt t="70329" x="6534150" y="3695700"/>
          <p14:tracePt t="70697" x="6527800" y="3695700"/>
          <p14:tracePt t="70705" x="6515100" y="3695700"/>
          <p14:tracePt t="70716" x="6451600" y="3695700"/>
          <p14:tracePt t="70732" x="6375400" y="3695700"/>
          <p14:tracePt t="70749" x="6292850" y="3695700"/>
          <p14:tracePt t="70766" x="6165850" y="3695700"/>
          <p14:tracePt t="70783" x="6032500" y="3695700"/>
          <p14:tracePt t="70800" x="5937250" y="3695700"/>
          <p14:tracePt t="70816" x="5835650" y="3683000"/>
          <p14:tracePt t="70832" x="5702300" y="3676650"/>
          <p14:tracePt t="70849" x="5524500" y="3676650"/>
          <p14:tracePt t="70866" x="5308600" y="3670300"/>
          <p14:tracePt t="70883" x="5067300" y="3651250"/>
          <p14:tracePt t="70899" x="4940300" y="3632200"/>
          <p14:tracePt t="70916" x="4857750" y="3625850"/>
          <p14:tracePt t="70921" x="4838700" y="3619500"/>
          <p14:tracePt t="70932" x="4794250" y="3613150"/>
          <p14:tracePt t="70949" x="4756150" y="3606800"/>
          <p14:tracePt t="70966" x="4737100" y="3606800"/>
          <p14:tracePt t="70983" x="4699000" y="3606800"/>
          <p14:tracePt t="70999" x="4660900" y="3606800"/>
          <p14:tracePt t="71016" x="4591050" y="3606800"/>
          <p14:tracePt t="71032" x="4451350" y="3606800"/>
          <p14:tracePt t="71049" x="4356100" y="3606800"/>
          <p14:tracePt t="71066" x="4273550" y="3606800"/>
          <p14:tracePt t="71083" x="4197350" y="3606800"/>
          <p14:tracePt t="71099" x="4178300" y="3606800"/>
          <p14:tracePt t="71134" x="4184650" y="3606800"/>
          <p14:tracePt t="71149" x="4273550" y="3619500"/>
          <p14:tracePt t="71165" x="4457700" y="3619500"/>
          <p14:tracePt t="71183" x="4673600" y="3632200"/>
          <p14:tracePt t="71199" x="4806950" y="3638550"/>
          <p14:tracePt t="71216" x="4895850" y="3644900"/>
          <p14:tracePt t="71232" x="4921250" y="3644900"/>
          <p14:tracePt t="71270" x="4921250" y="3651250"/>
          <p14:tracePt t="71283" x="4768850" y="3651250"/>
          <p14:tracePt t="71299" x="4483100" y="3651250"/>
          <p14:tracePt t="71316" x="4229100" y="3651250"/>
          <p14:tracePt t="71332" x="3994150" y="3651250"/>
          <p14:tracePt t="71349" x="3816350" y="3638550"/>
          <p14:tracePt t="71366" x="3714750" y="3625850"/>
          <p14:tracePt t="71382" x="3689350" y="3613150"/>
          <p14:tracePt t="71399" x="3683000" y="3606800"/>
          <p14:tracePt t="71545" x="3683000" y="3613150"/>
          <p14:tracePt t="71565" x="3676650" y="3613150"/>
          <p14:tracePt t="71573" x="3670300" y="3613150"/>
          <p14:tracePt t="71585" x="3663950" y="3619500"/>
          <p14:tracePt t="71599" x="3644900" y="3625850"/>
          <p14:tracePt t="71614" x="3606800" y="3632200"/>
          <p14:tracePt t="71631" x="3530600" y="3632200"/>
          <p14:tracePt t="71647" x="3467100" y="3632200"/>
          <p14:tracePt t="71664" x="3416300" y="3638550"/>
          <p14:tracePt t="71681" x="3371850" y="3644900"/>
          <p14:tracePt t="71697" x="3352800" y="3644900"/>
          <p14:tracePt t="71715" x="3346450" y="3651250"/>
          <p14:tracePt t="71732" x="3340100" y="3651250"/>
          <p14:tracePt t="71861" x="3340100" y="3657600"/>
          <p14:tracePt t="71866" x="3333750" y="3657600"/>
          <p14:tracePt t="71882" x="3263900" y="3676650"/>
          <p14:tracePt t="71899" x="3067050" y="3702050"/>
          <p14:tracePt t="71915" x="2857500" y="3714750"/>
          <p14:tracePt t="71932" x="2654300" y="3714750"/>
          <p14:tracePt t="71949" x="2470150" y="3721100"/>
          <p14:tracePt t="71965" x="2317750" y="3721100"/>
          <p14:tracePt t="71982" x="2241550" y="3721100"/>
          <p14:tracePt t="71999" x="2222500" y="3721100"/>
          <p14:tracePt t="72061" x="2228850" y="3721100"/>
          <p14:tracePt t="72067" x="2241550" y="3721100"/>
          <p14:tracePt t="72082" x="2273300" y="3721100"/>
          <p14:tracePt t="72099" x="2343150" y="3721100"/>
          <p14:tracePt t="72115" x="2419350" y="3721100"/>
          <p14:tracePt t="72132" x="2514600" y="3721100"/>
          <p14:tracePt t="72149" x="2609850" y="3721100"/>
          <p14:tracePt t="72165" x="2692400" y="3721100"/>
          <p14:tracePt t="72182" x="2774950" y="3721100"/>
          <p14:tracePt t="72199" x="2851150" y="3721100"/>
          <p14:tracePt t="72215" x="2933700" y="3721100"/>
          <p14:tracePt t="72232" x="2997200" y="3721100"/>
          <p14:tracePt t="72249" x="3067050" y="3721100"/>
          <p14:tracePt t="72265" x="3143250" y="3721100"/>
          <p14:tracePt t="72282" x="3225800" y="3721100"/>
          <p14:tracePt t="72299" x="3333750" y="3721100"/>
          <p14:tracePt t="72315" x="3416300" y="3721100"/>
          <p14:tracePt t="72332" x="3473450" y="3721100"/>
          <p14:tracePt t="72348" x="3530600" y="3721100"/>
          <p14:tracePt t="72365" x="3581400" y="3721100"/>
          <p14:tracePt t="72383" x="3670300" y="3721100"/>
          <p14:tracePt t="72399" x="3752850" y="3721100"/>
          <p14:tracePt t="72416" x="3841750" y="3721100"/>
          <p14:tracePt t="72421" x="3860800" y="3721100"/>
          <p14:tracePt t="72433" x="3911600" y="3721100"/>
          <p14:tracePt t="72448" x="3975100" y="3721100"/>
          <p14:tracePt t="72465" x="4013200" y="3714750"/>
          <p14:tracePt t="72483" x="4044950" y="3714750"/>
          <p14:tracePt t="72500" x="4076700" y="3714750"/>
          <p14:tracePt t="72515" x="4108450" y="3714750"/>
          <p14:tracePt t="72532" x="4146550" y="3714750"/>
          <p14:tracePt t="72549" x="4203700" y="3702050"/>
          <p14:tracePt t="72565" x="4267200" y="3689350"/>
          <p14:tracePt t="72582" x="4356100" y="3683000"/>
          <p14:tracePt t="72600" x="4457700" y="3676650"/>
          <p14:tracePt t="72616" x="4546600" y="3676650"/>
          <p14:tracePt t="72633" x="4622800" y="3676650"/>
          <p14:tracePt t="72648" x="4718050" y="3676650"/>
          <p14:tracePt t="72665" x="4838700" y="3676650"/>
          <p14:tracePt t="72682" x="4991100" y="3663950"/>
          <p14:tracePt t="72697" x="5149850" y="3638550"/>
          <p14:tracePt t="72714" x="5283200" y="3619500"/>
          <p14:tracePt t="72731" x="5499100" y="3606800"/>
          <p14:tracePt t="72747" x="5645150" y="3606800"/>
          <p14:tracePt t="72764" x="5772150" y="3606800"/>
          <p14:tracePt t="72780" x="5867400" y="3606800"/>
          <p14:tracePt t="72797" x="5911850" y="3606800"/>
          <p14:tracePt t="72814" x="5943600" y="3606800"/>
          <p14:tracePt t="72830" x="5956300" y="3606800"/>
          <p14:tracePt t="72847" x="5969000" y="3600450"/>
          <p14:tracePt t="72864" x="5975350" y="3600450"/>
          <p14:tracePt t="72897" x="5981700" y="3600450"/>
          <p14:tracePt t="72916" x="5988050" y="3600450"/>
          <p14:tracePt t="72930" x="5994400" y="3600450"/>
          <p14:tracePt t="72947" x="6032500" y="3600450"/>
          <p14:tracePt t="72963" x="6102350" y="3600450"/>
          <p14:tracePt t="72980" x="6191250" y="3600450"/>
          <p14:tracePt t="72997" x="6248400" y="3600450"/>
          <p14:tracePt t="73013" x="6305550" y="3600450"/>
          <p14:tracePt t="73031" x="6356350" y="3606800"/>
          <p14:tracePt t="73047" x="6381750" y="3613150"/>
          <p14:tracePt t="73064" x="6394450" y="3619500"/>
          <p14:tracePt t="73080" x="6407150" y="3619500"/>
          <p14:tracePt t="73219" x="6413500" y="3619500"/>
          <p14:tracePt t="73319" x="6419850" y="3619500"/>
          <p14:tracePt t="73323" x="6426200" y="3619500"/>
          <p14:tracePt t="73331" x="6432550" y="3619500"/>
          <p14:tracePt t="73348" x="6438900" y="3619500"/>
          <p14:tracePt t="73364" x="6451600" y="3619500"/>
          <p14:tracePt t="73520" x="6451600" y="3625850"/>
          <p14:tracePt t="73527" x="6457950" y="3625850"/>
          <p14:tracePt t="73663" x="6457950" y="3632200"/>
          <p14:tracePt t="73671" x="6457950" y="3638550"/>
          <p14:tracePt t="73867" x="6464300" y="3638550"/>
          <p14:tracePt t="73976" x="6457950" y="3638550"/>
          <p14:tracePt t="73983" x="6451600" y="3644900"/>
          <p14:tracePt t="73991" x="6445250" y="3651250"/>
          <p14:tracePt t="74000" x="6445250" y="3657600"/>
          <p14:tracePt t="74015" x="6438900" y="3670300"/>
          <p14:tracePt t="74031" x="6438900" y="3676650"/>
          <p14:tracePt t="74048" x="6438900" y="3689350"/>
          <p14:tracePt t="74065" x="6464300" y="3702050"/>
          <p14:tracePt t="74081" x="6521450" y="3702050"/>
          <p14:tracePt t="74098" x="6591300" y="3702050"/>
          <p14:tracePt t="74115" x="6635750" y="3702050"/>
          <p14:tracePt t="74131" x="6648450" y="3702050"/>
          <p14:tracePt t="74231" x="6642100" y="3702050"/>
          <p14:tracePt t="74237" x="6616700" y="3702050"/>
          <p14:tracePt t="74248" x="6597650" y="3702050"/>
          <p14:tracePt t="74265" x="6502400" y="3702050"/>
          <p14:tracePt t="74282" x="6413500" y="3727450"/>
          <p14:tracePt t="74298" x="6318250" y="3746500"/>
          <p14:tracePt t="74315" x="6273800" y="3759200"/>
          <p14:tracePt t="74331" x="6242050" y="3771900"/>
          <p14:tracePt t="74348" x="6223000" y="3771900"/>
          <p14:tracePt t="74365" x="6203950" y="3778250"/>
          <p14:tracePt t="74382" x="6191250" y="3784600"/>
          <p14:tracePt t="74398" x="6184900" y="3784600"/>
          <p14:tracePt t="74414" x="6172200" y="3790950"/>
          <p14:tracePt t="74620" x="6178550" y="3790950"/>
          <p14:tracePt t="74627" x="6191250" y="3790950"/>
          <p14:tracePt t="74632" x="6203950" y="3790950"/>
          <p14:tracePt t="74648" x="6235700" y="3778250"/>
          <p14:tracePt t="74665" x="6273800" y="3771900"/>
          <p14:tracePt t="74681" x="6286500" y="3765550"/>
          <p14:tracePt t="74698" x="6292850" y="3759200"/>
          <p14:tracePt t="74714" x="6299200" y="3759200"/>
          <p14:tracePt t="74731" x="6305550" y="3759200"/>
          <p14:tracePt t="74748" x="6324600" y="3759200"/>
          <p14:tracePt t="74765" x="6343650" y="3759200"/>
          <p14:tracePt t="74782" x="6369050" y="3759200"/>
          <p14:tracePt t="74797" x="6394450" y="3759200"/>
          <p14:tracePt t="74813" x="6432550" y="3746500"/>
          <p14:tracePt t="74829" x="6470650" y="3746500"/>
          <p14:tracePt t="74846" x="6540500" y="3746500"/>
          <p14:tracePt t="74863" x="6629400" y="3746500"/>
          <p14:tracePt t="74879" x="6673850" y="3746500"/>
          <p14:tracePt t="74897" x="6699250" y="3746500"/>
          <p14:tracePt t="74930" x="6705600" y="3746500"/>
          <p14:tracePt t="75099" x="6705600" y="3740150"/>
          <p14:tracePt t="75105" x="6692900" y="3740150"/>
          <p14:tracePt t="75114" x="6673850" y="3740150"/>
          <p14:tracePt t="75131" x="6642100" y="3740150"/>
          <p14:tracePt t="75148" x="6591300" y="3740150"/>
          <p14:tracePt t="75165" x="6527800" y="3740150"/>
          <p14:tracePt t="75181" x="6489700" y="3746500"/>
          <p14:tracePt t="75198" x="6457950" y="3759200"/>
          <p14:tracePt t="75214" x="6426200" y="3759200"/>
          <p14:tracePt t="75231" x="6407150" y="3765550"/>
          <p14:tracePt t="75248" x="6375400" y="3778250"/>
          <p14:tracePt t="75265" x="6311900" y="3803650"/>
          <p14:tracePt t="75282" x="6248400" y="3816350"/>
          <p14:tracePt t="75297" x="6178550" y="3835400"/>
          <p14:tracePt t="75314" x="6108700" y="3860800"/>
          <p14:tracePt t="75331" x="6070600" y="3867150"/>
          <p14:tracePt t="75347" x="6032500" y="3879850"/>
          <p14:tracePt t="75364" x="5981700" y="3898900"/>
          <p14:tracePt t="75381" x="5886450" y="3917950"/>
          <p14:tracePt t="75397" x="5803900" y="3956050"/>
          <p14:tracePt t="75414" x="5708650" y="4006850"/>
          <p14:tracePt t="75431" x="5594350" y="4057650"/>
          <p14:tracePt t="75437" x="5543550" y="4076700"/>
          <p14:tracePt t="75448" x="5492750" y="4089400"/>
          <p14:tracePt t="75464" x="5403850" y="4114800"/>
          <p14:tracePt t="75467" x="5378450" y="4121150"/>
          <p14:tracePt t="75481" x="5289550" y="4146550"/>
          <p14:tracePt t="75497" x="5226050" y="4171950"/>
          <p14:tracePt t="75514" x="5194300" y="4184650"/>
          <p14:tracePt t="75531" x="5181600" y="4197350"/>
          <p14:tracePt t="75547" x="5175250" y="4197350"/>
          <p14:tracePt t="75564" x="5168900" y="4210050"/>
          <p14:tracePt t="75581" x="5168900" y="4216400"/>
          <p14:tracePt t="75597" x="5168900" y="4235450"/>
          <p14:tracePt t="75614" x="5168900" y="4254500"/>
          <p14:tracePt t="75631" x="5168900" y="4286250"/>
          <p14:tracePt t="75647" x="5162550" y="4343400"/>
          <p14:tracePt t="75664" x="5162550" y="4400550"/>
          <p14:tracePt t="75681" x="5162550" y="4457700"/>
          <p14:tracePt t="75697" x="5187950" y="4483100"/>
          <p14:tracePt t="75714" x="5213350" y="4495800"/>
          <p14:tracePt t="75731" x="5264150" y="4508500"/>
          <p14:tracePt t="75747" x="5346700" y="4514850"/>
          <p14:tracePt t="75764" x="5492750" y="4521200"/>
          <p14:tracePt t="75781" x="5664200" y="4521200"/>
          <p14:tracePt t="75797" x="5803900" y="4508500"/>
          <p14:tracePt t="75814" x="5905500" y="4483100"/>
          <p14:tracePt t="75831" x="5956300" y="4457700"/>
          <p14:tracePt t="75847" x="5969000" y="4451350"/>
          <p14:tracePt t="75864" x="5969000" y="4445000"/>
          <p14:tracePt t="75882" x="5969000" y="4438650"/>
          <p14:tracePt t="75959" x="5975350" y="4438650"/>
          <p14:tracePt t="75962" x="5975350" y="4432300"/>
          <p14:tracePt t="76034" x="5975350" y="4438650"/>
          <p14:tracePt t="76042" x="5975350" y="4445000"/>
          <p14:tracePt t="76046" x="5975350" y="4451350"/>
          <p14:tracePt t="76064" x="5956300" y="4470400"/>
          <p14:tracePt t="76081" x="5911850" y="4483100"/>
          <p14:tracePt t="76097" x="5867400" y="4495800"/>
          <p14:tracePt t="76114" x="5810250" y="4514850"/>
          <p14:tracePt t="76131" x="5759450" y="4527550"/>
          <p14:tracePt t="76148" x="5702300" y="4540250"/>
          <p14:tracePt t="76164" x="5683250" y="4546600"/>
          <p14:tracePt t="76181" x="5645150" y="4546600"/>
          <p14:tracePt t="76197" x="5600700" y="4546600"/>
          <p14:tracePt t="76214" x="5568950" y="4546600"/>
          <p14:tracePt t="76231" x="5537200" y="4546600"/>
          <p14:tracePt t="76247" x="5518150" y="4546600"/>
          <p14:tracePt t="76408" x="5511800" y="4546600"/>
          <p14:tracePt t="76412" x="5505450" y="4546600"/>
          <p14:tracePt t="76430" x="5486400" y="4546600"/>
          <p14:tracePt t="76447" x="5467350" y="4546600"/>
          <p14:tracePt t="76453" x="5454650" y="4546600"/>
          <p14:tracePt t="76480" x="5441950" y="4546600"/>
          <p14:tracePt t="76551" x="5448300" y="4546600"/>
          <p14:tracePt t="76555" x="5454650" y="4546600"/>
          <p14:tracePt t="76564" x="5480050" y="4546600"/>
          <p14:tracePt t="76581" x="5568950" y="4546600"/>
          <p14:tracePt t="76597" x="5651500" y="4546600"/>
          <p14:tracePt t="76614" x="5753100" y="4533900"/>
          <p14:tracePt t="76631" x="5861050" y="4514850"/>
          <p14:tracePt t="76647" x="5956300" y="4502150"/>
          <p14:tracePt t="76664" x="6045200" y="4483100"/>
          <p14:tracePt t="76681" x="6140450" y="4464050"/>
          <p14:tracePt t="76697" x="6172200" y="4451350"/>
          <p14:tracePt t="76714" x="6184900" y="4445000"/>
          <p14:tracePt t="76730" x="6210300" y="4438650"/>
          <p14:tracePt t="76747" x="6223000" y="4432300"/>
          <p14:tracePt t="76764" x="6223000" y="4425950"/>
          <p14:tracePt t="76847" x="6229350" y="4425950"/>
          <p14:tracePt t="76852" x="6235700" y="4432300"/>
          <p14:tracePt t="76864" x="6248400" y="4438650"/>
          <p14:tracePt t="76881" x="6280150" y="4457700"/>
          <p14:tracePt t="76897" x="6324600" y="4470400"/>
          <p14:tracePt t="76914" x="6375400" y="4476750"/>
          <p14:tracePt t="76929" x="6438900" y="4476750"/>
          <p14:tracePt t="76946" x="6527800" y="4476750"/>
          <p14:tracePt t="76962" x="6591300" y="4476750"/>
          <p14:tracePt t="76979" x="6616700" y="4483100"/>
          <p14:tracePt t="76995" x="6648450" y="4483100"/>
          <p14:tracePt t="77013" x="6680200" y="4495800"/>
          <p14:tracePt t="77029" x="6705600" y="4502150"/>
          <p14:tracePt t="77045" x="6737350" y="4502150"/>
          <p14:tracePt t="77062" x="6769100" y="4508500"/>
          <p14:tracePt t="77079" x="6826250" y="4508500"/>
          <p14:tracePt t="77096" x="6902450" y="4508500"/>
          <p14:tracePt t="77114" x="7016750" y="4508500"/>
          <p14:tracePt t="77130" x="7099300" y="4502150"/>
          <p14:tracePt t="77147" x="7162800" y="4495800"/>
          <p14:tracePt t="77163" x="7194550" y="4489450"/>
          <p14:tracePt t="77180" x="7200900" y="4483100"/>
          <p14:tracePt t="77248" x="7207250" y="4483100"/>
          <p14:tracePt t="77331" x="7213600" y="4483100"/>
          <p14:tracePt t="77336" x="7226300" y="4483100"/>
          <p14:tracePt t="77347" x="7258050" y="4483100"/>
          <p14:tracePt t="77364" x="7302500" y="4483100"/>
          <p14:tracePt t="77381" x="7353300" y="4483100"/>
          <p14:tracePt t="77397" x="7372350" y="4483100"/>
          <p14:tracePt t="77413" x="7385050" y="4483100"/>
          <p14:tracePt t="79147" x="7385050" y="4489450"/>
          <p14:tracePt t="79151" x="7385050" y="4495800"/>
          <p14:tracePt t="79162" x="7366000" y="4508500"/>
          <p14:tracePt t="79179" x="7346950" y="4521200"/>
          <p14:tracePt t="79195" x="7334250" y="4527550"/>
          <p14:tracePt t="79212" x="7327900" y="4527550"/>
          <p14:tracePt t="79229" x="7302500" y="4533900"/>
          <p14:tracePt t="79245" x="7258050" y="4559300"/>
          <p14:tracePt t="79262" x="7188200" y="4603750"/>
          <p14:tracePt t="79279" x="7099300" y="4641850"/>
          <p14:tracePt t="79295" x="6985000" y="4679950"/>
          <p14:tracePt t="79312" x="6896100" y="4718050"/>
          <p14:tracePt t="79329" x="6781800" y="4749800"/>
          <p14:tracePt t="79345" x="6711950" y="4768850"/>
          <p14:tracePt t="79362" x="6667500" y="4787900"/>
          <p14:tracePt t="79379" x="6661150" y="4794250"/>
          <p14:tracePt t="79442" x="6654800" y="4794250"/>
          <p14:tracePt t="79447" x="6654800" y="4800600"/>
          <p14:tracePt t="79462" x="6635750" y="4800600"/>
          <p14:tracePt t="79479" x="6604000" y="4806950"/>
          <p14:tracePt t="79495" x="6584950" y="4813300"/>
          <p14:tracePt t="79512" x="6572250" y="4813300"/>
          <p14:tracePt t="79587" x="6578600" y="4806950"/>
          <p14:tracePt t="79591" x="6584950" y="4806950"/>
          <p14:tracePt t="79595" x="6591300" y="4806950"/>
          <p14:tracePt t="79613" x="6635750" y="4787900"/>
          <p14:tracePt t="79629" x="6680200" y="4775200"/>
          <p14:tracePt t="79645" x="6692900" y="4775200"/>
          <p14:tracePt t="79791" x="6686550" y="4775200"/>
          <p14:tracePt t="79824" x="6680200" y="4775200"/>
          <p14:tracePt t="79991" x="6673850" y="4775200"/>
          <p14:tracePt t="79996" x="6667500" y="4775200"/>
          <p14:tracePt t="80013" x="6654800" y="4787900"/>
          <p14:tracePt t="80018" x="6648450" y="4787900"/>
          <p14:tracePt t="80029" x="6635750" y="4794250"/>
          <p14:tracePt t="80046" x="6623050" y="4800600"/>
          <p14:tracePt t="80063" x="6610350" y="4806950"/>
          <p14:tracePt t="80079" x="6597650" y="4813300"/>
          <p14:tracePt t="80096" x="6584950" y="4813300"/>
          <p14:tracePt t="80111" x="6578600" y="4813300"/>
          <p14:tracePt t="80128" x="6572250" y="4819650"/>
          <p14:tracePt t="80170" x="6565900" y="4819650"/>
          <p14:tracePt t="80178" x="6559550" y="4819650"/>
          <p14:tracePt t="80195" x="6540500" y="4826000"/>
          <p14:tracePt t="80211" x="6527800" y="4832350"/>
          <p14:tracePt t="80228" x="6508750" y="4845050"/>
          <p14:tracePt t="80244" x="6496050" y="4851400"/>
          <p14:tracePt t="80280" x="6496050" y="4857750"/>
          <p14:tracePt t="80296" x="6496050" y="4864100"/>
          <p14:tracePt t="80311" x="6489700" y="4876800"/>
          <p14:tracePt t="80328" x="6483350" y="4889500"/>
          <p14:tracePt t="80344" x="6457950" y="4921250"/>
          <p14:tracePt t="80361" x="6419850" y="4984750"/>
          <p14:tracePt t="80378" x="6375400" y="5041900"/>
          <p14:tracePt t="80395" x="6324600" y="5105400"/>
          <p14:tracePt t="80411" x="6286500" y="5149850"/>
          <p14:tracePt t="80428" x="6248400" y="5181600"/>
          <p14:tracePt t="80444" x="6210300" y="5219700"/>
          <p14:tracePt t="80461" x="6165850" y="5251450"/>
          <p14:tracePt t="80478" x="6127750" y="5283200"/>
          <p14:tracePt t="80495" x="6096000" y="5302250"/>
          <p14:tracePt t="80511" x="6070600" y="5308600"/>
          <p14:tracePt t="80528" x="6057900" y="5314950"/>
          <p14:tracePt t="80544" x="6045200" y="5321300"/>
          <p14:tracePt t="80561" x="6019800" y="5327650"/>
          <p14:tracePt t="80578" x="5994400" y="5340350"/>
          <p14:tracePt t="80595" x="5962650" y="5346700"/>
          <p14:tracePt t="80611" x="5930900" y="5353050"/>
          <p14:tracePt t="80628" x="5911850" y="5365750"/>
          <p14:tracePt t="80644" x="5886450" y="5372100"/>
          <p14:tracePt t="80661" x="5854700" y="5391150"/>
          <p14:tracePt t="80678" x="5822950" y="5397500"/>
          <p14:tracePt t="80694" x="5816600" y="5403850"/>
          <p14:tracePt t="80756" x="5810250" y="5403850"/>
          <p14:tracePt t="80764" x="5803900" y="5403850"/>
          <p14:tracePt t="80772" x="5797550" y="5403850"/>
          <p14:tracePt t="80780" x="5797550" y="5397500"/>
          <p14:tracePt t="80795" x="5791200" y="5372100"/>
          <p14:tracePt t="80811" x="5791200" y="5340350"/>
          <p14:tracePt t="80827" x="5791200" y="5302250"/>
          <p14:tracePt t="80844" x="5791200" y="5283200"/>
          <p14:tracePt t="80861" x="5778500" y="5264150"/>
          <p14:tracePt t="80878" x="5759450" y="5251450"/>
          <p14:tracePt t="80894" x="5721350" y="5251450"/>
          <p14:tracePt t="80911" x="5683250" y="5251450"/>
          <p14:tracePt t="80927" x="5632450" y="5251450"/>
          <p14:tracePt t="80944" x="5581650" y="5251450"/>
          <p14:tracePt t="80961" x="5511800" y="5251450"/>
          <p14:tracePt t="80977" x="5429250" y="5238750"/>
          <p14:tracePt t="80995" x="5327650" y="5219700"/>
          <p14:tracePt t="81011" x="5245100" y="5207000"/>
          <p14:tracePt t="81027" x="5187950" y="5194300"/>
          <p14:tracePt t="81031" x="5168900" y="5187950"/>
          <p14:tracePt t="81044" x="5124450" y="5181600"/>
          <p14:tracePt t="81061" x="5067300" y="5168900"/>
          <p14:tracePt t="81077" x="5016500" y="5162550"/>
          <p14:tracePt t="81094" x="4965700" y="5156200"/>
          <p14:tracePt t="81111" x="4883150" y="5156200"/>
          <p14:tracePt t="81127" x="4813300" y="5156200"/>
          <p14:tracePt t="81144" x="4775200" y="5156200"/>
          <p14:tracePt t="81161" x="4705350" y="5156200"/>
          <p14:tracePt t="81177" x="4635500" y="5156200"/>
          <p14:tracePt t="81194" x="4559300" y="5156200"/>
          <p14:tracePt t="81212" x="4470400" y="5156200"/>
          <p14:tracePt t="81228" x="4394200" y="5162550"/>
          <p14:tracePt t="81245" x="4330700" y="5175250"/>
          <p14:tracePt t="81262" x="4298950" y="5181600"/>
          <p14:tracePt t="81279" x="4286250" y="5194300"/>
          <p14:tracePt t="81295" x="4267200" y="5213350"/>
          <p14:tracePt t="81312" x="4235450" y="5245100"/>
          <p14:tracePt t="81328" x="4191000" y="5302250"/>
          <p14:tracePt t="81345" x="4146550" y="5365750"/>
          <p14:tracePt t="81362" x="4102100" y="5429250"/>
          <p14:tracePt t="81379" x="4051300" y="5492750"/>
          <p14:tracePt t="81395" x="4025900" y="5537200"/>
          <p14:tracePt t="81412" x="4013200" y="5562600"/>
          <p14:tracePt t="81428" x="3994150" y="5607050"/>
          <p14:tracePt t="81445" x="3981450" y="5651500"/>
          <p14:tracePt t="81461" x="3968750" y="5695950"/>
          <p14:tracePt t="81479" x="3949700" y="5753100"/>
          <p14:tracePt t="81495" x="3949700" y="5791200"/>
          <p14:tracePt t="81513" x="3949700" y="5822950"/>
          <p14:tracePt t="81529" x="3949700" y="5848350"/>
          <p14:tracePt t="81545" x="3949700" y="5873750"/>
          <p14:tracePt t="81550" x="3949700" y="5880100"/>
          <p14:tracePt t="81562" x="3962400" y="5899150"/>
          <p14:tracePt t="81579" x="3987800" y="5937250"/>
          <p14:tracePt t="81595" x="4013200" y="5956300"/>
          <p14:tracePt t="81612" x="4044950" y="5975350"/>
          <p14:tracePt t="81629" x="4070350" y="5988050"/>
          <p14:tracePt t="81645" x="4095750" y="6000750"/>
          <p14:tracePt t="81662" x="4133850" y="6013450"/>
          <p14:tracePt t="81679" x="4216400" y="6032500"/>
          <p14:tracePt t="81695" x="4381500" y="6038850"/>
          <p14:tracePt t="81712" x="4552950" y="6038850"/>
          <p14:tracePt t="81729" x="4718050" y="6051550"/>
          <p14:tracePt t="81745" x="4819650" y="6064250"/>
          <p14:tracePt t="81762" x="4921250" y="6083300"/>
          <p14:tracePt t="81779" x="5054600" y="6096000"/>
          <p14:tracePt t="81795" x="5168900" y="6096000"/>
          <p14:tracePt t="81812" x="5270500" y="6096000"/>
          <p14:tracePt t="81829" x="5372100" y="6096000"/>
          <p14:tracePt t="81845" x="5454650" y="6096000"/>
          <p14:tracePt t="81862" x="5543550" y="6096000"/>
          <p14:tracePt t="81879" x="5670550" y="6083300"/>
          <p14:tracePt t="81895" x="5797550" y="6057900"/>
          <p14:tracePt t="81912" x="5937250" y="6019800"/>
          <p14:tracePt t="81929" x="6076950" y="5975350"/>
          <p14:tracePt t="81945" x="6210300" y="5943600"/>
          <p14:tracePt t="81962" x="6350000" y="5899150"/>
          <p14:tracePt t="81979" x="6470650" y="5867400"/>
          <p14:tracePt t="81995" x="6508750" y="5854700"/>
          <p14:tracePt t="82011" x="6521450" y="5848350"/>
          <p14:tracePt t="82027" x="6521450" y="5842000"/>
          <p14:tracePt t="82044" x="6534150" y="5822950"/>
          <p14:tracePt t="82062" x="6534150" y="5803900"/>
          <p14:tracePt t="82067" x="6534150" y="5791200"/>
          <p14:tracePt t="82079" x="6534150" y="5765800"/>
          <p14:tracePt t="82095" x="6534150" y="5727700"/>
          <p14:tracePt t="82112" x="6534150" y="5695950"/>
          <p14:tracePt t="82128" x="6527800" y="5670550"/>
          <p14:tracePt t="82145" x="6527800" y="5645150"/>
          <p14:tracePt t="82162" x="6521450" y="5613400"/>
          <p14:tracePt t="82179" x="6496050" y="5562600"/>
          <p14:tracePt t="82195" x="6451600" y="5518150"/>
          <p14:tracePt t="82211" x="6400800" y="5473700"/>
          <p14:tracePt t="82227" x="6356350" y="5422900"/>
          <p14:tracePt t="82244" x="6311900" y="5378450"/>
          <p14:tracePt t="82262" x="6261100" y="5346700"/>
          <p14:tracePt t="82279" x="6165850" y="5295900"/>
          <p14:tracePt t="82295" x="6096000" y="5270500"/>
          <p14:tracePt t="82312" x="6013450" y="5238750"/>
          <p14:tracePt t="82329" x="5930900" y="5200650"/>
          <p14:tracePt t="82345" x="5835650" y="5181600"/>
          <p14:tracePt t="82362" x="5746750" y="5156200"/>
          <p14:tracePt t="82379" x="5645150" y="5124450"/>
          <p14:tracePt t="82395" x="5562600" y="5118100"/>
          <p14:tracePt t="82412" x="5480050" y="5099050"/>
          <p14:tracePt t="82429" x="5397500" y="5092700"/>
          <p14:tracePt t="82445" x="5314950" y="5086350"/>
          <p14:tracePt t="82462" x="5219700" y="5080000"/>
          <p14:tracePt t="82479" x="5086350" y="5080000"/>
          <p14:tracePt t="82496" x="4997450" y="5080000"/>
          <p14:tracePt t="82512" x="4921250" y="5080000"/>
          <p14:tracePt t="82528" x="4838700" y="5080000"/>
          <p14:tracePt t="82545" x="4762500" y="5080000"/>
          <p14:tracePt t="82562" x="4686300" y="5080000"/>
          <p14:tracePt t="82579" x="4591050" y="5080000"/>
          <p14:tracePt t="82583" x="4584700" y="5080000"/>
          <p14:tracePt t="82596" x="4540250" y="5080000"/>
          <p14:tracePt t="82612" x="4502150" y="5080000"/>
          <p14:tracePt t="82628" x="4476750" y="5080000"/>
          <p14:tracePt t="82645" x="4464050" y="5092700"/>
          <p14:tracePt t="82662" x="4445000" y="5099050"/>
          <p14:tracePt t="82679" x="4425950" y="5111750"/>
          <p14:tracePt t="82696" x="4406900" y="5130800"/>
          <p14:tracePt t="82712" x="4368800" y="5156200"/>
          <p14:tracePt t="82728" x="4330700" y="5194300"/>
          <p14:tracePt t="82745" x="4286250" y="5232400"/>
          <p14:tracePt t="82762" x="4254500" y="5276850"/>
          <p14:tracePt t="82779" x="4222750" y="5308600"/>
          <p14:tracePt t="82796" x="4203700" y="5340350"/>
          <p14:tracePt t="82812" x="4178300" y="5378450"/>
          <p14:tracePt t="82828" x="4159250" y="5410200"/>
          <p14:tracePt t="82846" x="4146550" y="5429250"/>
          <p14:tracePt t="82860" x="4133850" y="5448300"/>
          <p14:tracePt t="82877" x="4127500" y="5461000"/>
          <p14:tracePt t="82894" x="4127500" y="5473700"/>
          <p14:tracePt t="82911" x="4127500" y="5486400"/>
          <p14:tracePt t="82928" x="4121150" y="5505450"/>
          <p14:tracePt t="82945" x="4121150" y="5524500"/>
          <p14:tracePt t="82962" x="4121150" y="5537200"/>
          <p14:tracePt t="82979" x="4121150" y="5556250"/>
          <p14:tracePt t="82995" x="4121150" y="5575300"/>
          <p14:tracePt t="83012" x="4121150" y="5588000"/>
          <p14:tracePt t="83028" x="4121150" y="5613400"/>
          <p14:tracePt t="83045" x="4121150" y="5632450"/>
          <p14:tracePt t="83062" x="4121150" y="5651500"/>
          <p14:tracePt t="83079" x="4121150" y="5664200"/>
          <p14:tracePt t="83084" x="4121150" y="5670550"/>
          <p14:tracePt t="83095" x="4121150" y="5683250"/>
          <p14:tracePt t="83112" x="4121150" y="5702300"/>
          <p14:tracePt t="83145" x="4121150" y="5708650"/>
          <p14:tracePt t="83161" x="4121150" y="5715000"/>
          <p14:tracePt t="83178" x="4121150" y="5727700"/>
          <p14:tracePt t="83195" x="4121150" y="5734050"/>
          <p14:tracePt t="83361" x="4127500" y="5734050"/>
          <p14:tracePt t="83377" x="4127500" y="5740400"/>
          <p14:tracePt t="83401" x="4127500" y="5746750"/>
          <p14:tracePt t="83421" x="4127500" y="5753100"/>
          <p14:tracePt t="83449" x="4127500" y="5759450"/>
          <p14:tracePt t="83457" x="4127500" y="5765800"/>
          <p14:tracePt t="83598" x="4127500" y="5772150"/>
          <p14:tracePt t="83621" x="4121150" y="5765800"/>
          <p14:tracePt t="83626" x="4121150" y="5759450"/>
          <p14:tracePt t="83631" x="4108450" y="5753100"/>
          <p14:tracePt t="83645" x="4102100" y="5740400"/>
          <p14:tracePt t="83661" x="4095750" y="5721350"/>
          <p14:tracePt t="83678" x="4089400" y="5695950"/>
          <p14:tracePt t="83695" x="4083050" y="5670550"/>
          <p14:tracePt t="83711" x="4083050" y="5638800"/>
          <p14:tracePt t="83728" x="4083050" y="5613400"/>
          <p14:tracePt t="83745" x="4083050" y="5581650"/>
          <p14:tracePt t="83761" x="4083050" y="5549900"/>
          <p14:tracePt t="83778" x="4095750" y="5505450"/>
          <p14:tracePt t="83795" x="4159250" y="5448300"/>
          <p14:tracePt t="83811" x="4210050" y="5403850"/>
          <p14:tracePt t="83828" x="4267200" y="5365750"/>
          <p14:tracePt t="83845" x="4305300" y="5340350"/>
          <p14:tracePt t="83861" x="4324350" y="5334000"/>
          <p14:tracePt t="83878" x="4337050" y="5327650"/>
          <p14:tracePt t="83895" x="4356100" y="5314950"/>
          <p14:tracePt t="83911" x="4381500" y="5302250"/>
          <p14:tracePt t="83928" x="4432300" y="5283200"/>
          <p14:tracePt t="83945" x="4533900" y="5245100"/>
          <p14:tracePt t="83961" x="4667250" y="5187950"/>
          <p14:tracePt t="83979" x="4813300" y="5149850"/>
          <p14:tracePt t="83995" x="4902200" y="5124450"/>
          <p14:tracePt t="84012" x="4978400" y="5111750"/>
          <p14:tracePt t="84028" x="5054600" y="5099050"/>
          <p14:tracePt t="84045" x="5130800" y="5092700"/>
          <p14:tracePt t="84061" x="5213350" y="5092700"/>
          <p14:tracePt t="84078" x="5302250" y="5092700"/>
          <p14:tracePt t="84095" x="5391150" y="5092700"/>
          <p14:tracePt t="84111" x="5473700" y="5092700"/>
          <p14:tracePt t="84128" x="5556250" y="5099050"/>
          <p14:tracePt t="84144" x="5638800" y="5130800"/>
          <p14:tracePt t="84161" x="5708650" y="5162550"/>
          <p14:tracePt t="84178" x="5772150" y="5187950"/>
          <p14:tracePt t="84195" x="5835650" y="5226050"/>
          <p14:tracePt t="84211" x="5867400" y="5251450"/>
          <p14:tracePt t="84228" x="5886450" y="5270500"/>
          <p14:tracePt t="84245" x="5924550" y="5308600"/>
          <p14:tracePt t="84261" x="5969000" y="5346700"/>
          <p14:tracePt t="84278" x="6000750" y="5391150"/>
          <p14:tracePt t="84295" x="6026150" y="5416550"/>
          <p14:tracePt t="84310" x="6038850" y="5429250"/>
          <p14:tracePt t="84327" x="6057900" y="5461000"/>
          <p14:tracePt t="84343" x="6064250" y="5499100"/>
          <p14:tracePt t="84361" x="6096000" y="5549900"/>
          <p14:tracePt t="84378" x="6115050" y="5600700"/>
          <p14:tracePt t="84395" x="6134100" y="5645150"/>
          <p14:tracePt t="84411" x="6146800" y="5676900"/>
          <p14:tracePt t="84428" x="6146800" y="5702300"/>
          <p14:tracePt t="84444" x="6146800" y="5734050"/>
          <p14:tracePt t="84461" x="6146800" y="5753100"/>
          <p14:tracePt t="84478" x="6146800" y="5765800"/>
          <p14:tracePt t="84495" x="6140450" y="5791200"/>
          <p14:tracePt t="84512" x="6127750" y="5810250"/>
          <p14:tracePt t="84528" x="6108700" y="5835650"/>
          <p14:tracePt t="84544" x="6083300" y="5848350"/>
          <p14:tracePt t="84561" x="6051550" y="5861050"/>
          <p14:tracePt t="84578" x="6032500" y="5873750"/>
          <p14:tracePt t="84595" x="6000750" y="5873750"/>
          <p14:tracePt t="84611" x="5994400" y="5873750"/>
          <p14:tracePt t="84718" x="5988050" y="5873750"/>
          <p14:tracePt t="84738" x="5981700" y="5873750"/>
          <p14:tracePt t="84821" x="5975350" y="5873750"/>
          <p14:tracePt t="89368" x="5969000" y="5873750"/>
          <p14:tracePt t="89373" x="5943600" y="5873750"/>
          <p14:tracePt t="89377" x="5918200" y="5873750"/>
          <p14:tracePt t="89393" x="5848350" y="5873750"/>
          <p14:tracePt t="89409" x="5797550" y="5873750"/>
          <p14:tracePt t="89594" x="5791200" y="5873750"/>
          <p14:tracePt t="89602" x="5791200" y="5867400"/>
          <p14:tracePt t="89608" x="5803900" y="5848350"/>
          <p14:tracePt t="89625" x="6000750" y="5695950"/>
          <p14:tracePt t="89641" x="6178550" y="5556250"/>
          <p14:tracePt t="89658" x="6292850" y="5365750"/>
          <p14:tracePt t="89661" x="6311900" y="5308600"/>
          <p14:tracePt t="89676" x="6330950" y="5137150"/>
          <p14:tracePt t="89693" x="6330950" y="4845050"/>
          <p14:tracePt t="89709" x="6292850" y="4578350"/>
          <p14:tracePt t="89726" x="6267450" y="4298950"/>
          <p14:tracePt t="89743" x="6267450" y="4070350"/>
          <p14:tracePt t="89759" x="6305550" y="3835400"/>
          <p14:tracePt t="89776" x="6400800" y="3594100"/>
          <p14:tracePt t="89794" x="6496050" y="3352800"/>
          <p14:tracePt t="89809" x="6565900" y="3187700"/>
          <p14:tracePt t="89826" x="6623050" y="3067050"/>
          <p14:tracePt t="89843" x="6673850" y="2978150"/>
          <p14:tracePt t="89859" x="6692900" y="2940050"/>
          <p14:tracePt t="89876" x="6705600" y="2921000"/>
          <p14:tracePt t="89893" x="6705600" y="2914650"/>
          <p14:tracePt t="89951" x="6711950" y="2901950"/>
          <p14:tracePt t="89956" x="6718300" y="2882900"/>
          <p14:tracePt t="89960" x="6724650" y="2876550"/>
          <p14:tracePt t="89976" x="6756400" y="2806700"/>
          <p14:tracePt t="89993" x="6769100" y="2724150"/>
          <p14:tracePt t="90009" x="6769100" y="2673350"/>
          <p14:tracePt t="90026" x="6769100" y="2609850"/>
          <p14:tracePt t="90043" x="6769100" y="2571750"/>
          <p14:tracePt t="90059" x="6756400" y="2514600"/>
          <p14:tracePt t="90077" x="6743700" y="2432050"/>
          <p14:tracePt t="90093" x="6731000" y="2387600"/>
          <p14:tracePt t="90109" x="6711950" y="2343150"/>
          <p14:tracePt t="90126" x="6692900" y="2324100"/>
          <p14:tracePt t="90143" x="6686550" y="2305050"/>
          <p14:tracePt t="90159" x="6673850" y="2279650"/>
          <p14:tracePt t="90176" x="6673850" y="2241550"/>
          <p14:tracePt t="90181" x="6667500" y="2216150"/>
          <p14:tracePt t="90193" x="6654800" y="2184400"/>
          <p14:tracePt t="90210" x="6629400" y="2139950"/>
          <p14:tracePt t="90226" x="6616700" y="2127250"/>
          <p14:tracePt t="90242" x="6616700" y="2120900"/>
          <p14:tracePt t="90259" x="6610350" y="2114550"/>
          <p14:tracePt t="90276" x="6610350" y="2108200"/>
          <p14:tracePt t="90359" x="6610350" y="2101850"/>
          <p14:tracePt t="90365" x="6610350" y="2095500"/>
          <p14:tracePt t="90376" x="6610350" y="2082800"/>
          <p14:tracePt t="90393" x="6604000" y="2063750"/>
          <p14:tracePt t="90409" x="6604000" y="2044700"/>
          <p14:tracePt t="90426" x="6597650" y="2032000"/>
          <p14:tracePt t="90442" x="6597650" y="2019300"/>
          <p14:tracePt t="90751" x="6597650" y="2025650"/>
          <p14:tracePt t="90760" x="6597650" y="2038350"/>
          <p14:tracePt t="90765" x="6597650" y="2051050"/>
          <p14:tracePt t="90776" x="6597650" y="2070100"/>
          <p14:tracePt t="90792" x="6597650" y="2120900"/>
          <p14:tracePt t="90795" x="6597650" y="2133600"/>
          <p14:tracePt t="90809" x="6597650" y="2197100"/>
          <p14:tracePt t="90825" x="6610350" y="2266950"/>
          <p14:tracePt t="90842" x="6616700" y="2330450"/>
          <p14:tracePt t="90859" x="6616700" y="2374900"/>
          <p14:tracePt t="90876" x="6616700" y="2425700"/>
          <p14:tracePt t="90892" x="6616700" y="2457450"/>
          <p14:tracePt t="90910" x="6616700" y="2495550"/>
          <p14:tracePt t="90926" x="6616700" y="2520950"/>
          <p14:tracePt t="90942" x="6616700" y="2540000"/>
          <p14:tracePt t="90959" x="6616700" y="2565400"/>
          <p14:tracePt t="90975" x="6616700" y="2584450"/>
          <p14:tracePt t="90993" x="6616700" y="2590800"/>
          <p14:tracePt t="91009" x="6616700" y="2603500"/>
          <p14:tracePt t="91025" x="6616700" y="2622550"/>
          <p14:tracePt t="91042" x="6616700" y="2647950"/>
          <p14:tracePt t="91059" x="6616700" y="2692400"/>
          <p14:tracePt t="91076" x="6616700" y="2724150"/>
          <p14:tracePt t="91092" x="6616700" y="2736850"/>
          <p14:tracePt t="91109" x="6616700" y="2743200"/>
          <p14:tracePt t="91223" x="6616700" y="2736850"/>
          <p14:tracePt t="91229" x="6616700" y="2705100"/>
          <p14:tracePt t="91242" x="6616700" y="2647950"/>
          <p14:tracePt t="91259" x="6616700" y="2565400"/>
          <p14:tracePt t="91275" x="6610350" y="2482850"/>
          <p14:tracePt t="91292" x="6610350" y="2406650"/>
          <p14:tracePt t="91309" x="6610350" y="2305050"/>
          <p14:tracePt t="91325" x="6610350" y="2254250"/>
          <p14:tracePt t="91342" x="6610350" y="2209800"/>
          <p14:tracePt t="91359" x="6610350" y="2178050"/>
          <p14:tracePt t="91375" x="6610350" y="2159000"/>
          <p14:tracePt t="91392" x="6610350" y="2146300"/>
          <p14:tracePt t="91409" x="6610350" y="2127250"/>
          <p14:tracePt t="91425" x="6610350" y="2120900"/>
          <p14:tracePt t="91442" x="6610350" y="2101850"/>
          <p14:tracePt t="91475" x="6610350" y="2089150"/>
          <p14:tracePt t="91492" x="6610350" y="2082800"/>
          <p14:tracePt t="91509" x="6610350" y="2076450"/>
          <p14:tracePt t="91525" x="6610350" y="2057400"/>
          <p14:tracePt t="91542" x="6616700" y="2044700"/>
          <p14:tracePt t="91559" x="6623050" y="2032000"/>
          <p14:tracePt t="91575" x="6623050" y="2025650"/>
          <p14:tracePt t="91592" x="6623050" y="2019300"/>
          <p14:tracePt t="91758" x="6623050" y="2012950"/>
          <p14:tracePt t="91820" x="6623050" y="2006600"/>
          <p14:tracePt t="91971" x="6623050" y="2012950"/>
          <p14:tracePt t="91976" x="6623050" y="2019300"/>
          <p14:tracePt t="91992" x="6623050" y="2057400"/>
          <p14:tracePt t="92009" x="6623050" y="2095500"/>
          <p14:tracePt t="92026" x="6623050" y="2127250"/>
          <p14:tracePt t="92042" x="6629400" y="2165350"/>
          <p14:tracePt t="92059" x="6635750" y="2197100"/>
          <p14:tracePt t="92075" x="6635750" y="2235200"/>
          <p14:tracePt t="92092" x="6642100" y="2266950"/>
          <p14:tracePt t="92109" x="6654800" y="2305050"/>
          <p14:tracePt t="92125" x="6661150" y="2336800"/>
          <p14:tracePt t="92142" x="6667500" y="2368550"/>
          <p14:tracePt t="92158" x="6673850" y="2406650"/>
          <p14:tracePt t="92175" x="6680200" y="2432050"/>
          <p14:tracePt t="92192" x="6680200" y="2463800"/>
          <p14:tracePt t="92209" x="6680200" y="2501900"/>
          <p14:tracePt t="92225" x="6686550" y="2527300"/>
          <p14:tracePt t="92242" x="6686550" y="2540000"/>
          <p14:tracePt t="92258" x="6686550" y="2565400"/>
          <p14:tracePt t="92275" x="6686550" y="2584450"/>
          <p14:tracePt t="92292" x="6686550" y="2609850"/>
          <p14:tracePt t="92309" x="6686550" y="2641600"/>
          <p14:tracePt t="92326" x="6686550" y="2667000"/>
          <p14:tracePt t="92342" x="6686550" y="2686050"/>
          <p14:tracePt t="92358" x="6686550" y="2692400"/>
          <p14:tracePt t="92375" x="6686550" y="2705100"/>
          <p14:tracePt t="92392" x="6686550" y="2711450"/>
          <p14:tracePt t="92503" x="6686550" y="2692400"/>
          <p14:tracePt t="92508" x="6686550" y="2660650"/>
          <p14:tracePt t="92526" x="6686550" y="2508250"/>
          <p14:tracePt t="92542" x="6642100" y="2362200"/>
          <p14:tracePt t="92558" x="6610350" y="2254250"/>
          <p14:tracePt t="92575" x="6591300" y="2171700"/>
          <p14:tracePt t="92592" x="6565900" y="2108200"/>
          <p14:tracePt t="92609" x="6540500" y="2038350"/>
          <p14:tracePt t="92626" x="6515100" y="2006600"/>
          <p14:tracePt t="92642" x="6502400" y="1974850"/>
          <p14:tracePt t="92658" x="6496050" y="1955800"/>
          <p14:tracePt t="92675" x="6489700" y="1936750"/>
          <p14:tracePt t="92692" x="6489700" y="1930400"/>
          <p14:tracePt t="92709" x="6489700" y="1917700"/>
          <p14:tracePt t="92726" x="6483350" y="1905000"/>
          <p14:tracePt t="92757" x="6483350" y="1898650"/>
          <p14:tracePt t="92774" x="6483350" y="1892300"/>
          <p14:tracePt t="92790" x="6470650" y="1892300"/>
          <p14:tracePt t="92807" x="6438900" y="1892300"/>
          <p14:tracePt t="92823" x="6362700" y="1892300"/>
          <p14:tracePt t="92840" x="6184900" y="1892300"/>
          <p14:tracePt t="92858" x="5981700" y="1911350"/>
          <p14:tracePt t="92875" x="5810250" y="1930400"/>
          <p14:tracePt t="92892" x="5689600" y="1930400"/>
          <p14:tracePt t="92907" x="5575300" y="1943100"/>
          <p14:tracePt t="92924" x="5391150" y="1943100"/>
          <p14:tracePt t="92941" x="5124450" y="1943100"/>
          <p14:tracePt t="92957" x="4902200" y="1943100"/>
          <p14:tracePt t="92975" x="4699000" y="1943100"/>
          <p14:tracePt t="92992" x="4565650" y="1943100"/>
          <p14:tracePt t="93009" x="4476750" y="1943100"/>
          <p14:tracePt t="93025" x="4432300" y="1943100"/>
          <p14:tracePt t="93042" x="4425950" y="1943100"/>
          <p14:tracePt t="93179" x="4419600" y="1943100"/>
          <p14:tracePt t="93188" x="4413250" y="1943100"/>
          <p14:tracePt t="93204" x="4406900" y="1943100"/>
          <p14:tracePt t="93217" x="4400550" y="1949450"/>
          <p14:tracePt t="93225" x="4394200" y="1955800"/>
          <p14:tracePt t="93242" x="4381500" y="1974850"/>
          <p14:tracePt t="93258" x="4368800" y="2044700"/>
          <p14:tracePt t="93275" x="4337050" y="2165350"/>
          <p14:tracePt t="93291" x="4298950" y="2298700"/>
          <p14:tracePt t="93308" x="4260850" y="2406650"/>
          <p14:tracePt t="93325" x="4203700" y="2508250"/>
          <p14:tracePt t="93341" x="4152900" y="2584450"/>
          <p14:tracePt t="93358" x="4102100" y="2654300"/>
          <p14:tracePt t="93375" x="4044950" y="2724150"/>
          <p14:tracePt t="93391" x="3981450" y="2781300"/>
          <p14:tracePt t="93408" x="3917950" y="2806700"/>
          <p14:tracePt t="93425" x="3797300" y="2838450"/>
          <p14:tracePt t="93441" x="3657600" y="2863850"/>
          <p14:tracePt t="93458" x="3549650" y="2895600"/>
          <p14:tracePt t="93475" x="3454400" y="2908300"/>
          <p14:tracePt t="93491" x="3384550" y="2908300"/>
          <p14:tracePt t="93508" x="3340100" y="2908300"/>
          <p14:tracePt t="93525" x="3327400" y="2908300"/>
          <p14:tracePt t="93541" x="3321050" y="2908300"/>
          <p14:tracePt t="93695" x="3314700" y="2908300"/>
          <p14:tracePt t="93732" x="3314700" y="2901950"/>
          <p14:tracePt t="93739" x="3321050" y="2901950"/>
          <p14:tracePt t="93748" x="3333750" y="2895600"/>
          <p14:tracePt t="93758" x="3365500" y="2889250"/>
          <p14:tracePt t="93775" x="3422650" y="2882900"/>
          <p14:tracePt t="93790" x="3524250" y="2882900"/>
          <p14:tracePt t="93807" x="3663950" y="2882900"/>
          <p14:tracePt t="93824" x="3886200" y="2882900"/>
          <p14:tracePt t="93841" x="4203700" y="2882900"/>
          <p14:tracePt t="93857" x="4438650" y="2882900"/>
          <p14:tracePt t="93874" x="4641850" y="2882900"/>
          <p14:tracePt t="93890" x="4806950" y="2882900"/>
          <p14:tracePt t="93907" x="4921250" y="2882900"/>
          <p14:tracePt t="93924" x="5010150" y="2882900"/>
          <p14:tracePt t="93941" x="5099050" y="2882900"/>
          <p14:tracePt t="93957" x="5149850" y="2863850"/>
          <p14:tracePt t="93974" x="5168900" y="2851150"/>
          <p14:tracePt t="93990" x="5194300" y="2844800"/>
          <p14:tracePt t="94007" x="5219700" y="2832100"/>
          <p14:tracePt t="94024" x="5238750" y="2825750"/>
          <p14:tracePt t="94041" x="5270500" y="2819400"/>
          <p14:tracePt t="94057" x="5295900" y="2813050"/>
          <p14:tracePt t="94074" x="5314950" y="2813050"/>
          <p14:tracePt t="94091" x="5340350" y="2806700"/>
          <p14:tracePt t="94107" x="5353050" y="2806700"/>
          <p14:tracePt t="94124" x="5365750" y="2800350"/>
          <p14:tracePt t="94141" x="5397500" y="2794000"/>
          <p14:tracePt t="94157" x="5454650" y="2781300"/>
          <p14:tracePt t="94174" x="5568950" y="2774950"/>
          <p14:tracePt t="94190" x="5683250" y="2774950"/>
          <p14:tracePt t="94207" x="5791200" y="2774950"/>
          <p14:tracePt t="94224" x="5892800" y="2774950"/>
          <p14:tracePt t="94241" x="6026150" y="2768600"/>
          <p14:tracePt t="94245" x="6038850" y="2768600"/>
          <p14:tracePt t="94257" x="6083300" y="2768600"/>
          <p14:tracePt t="94274" x="6127750" y="2768600"/>
          <p14:tracePt t="94291" x="6159500" y="2768600"/>
          <p14:tracePt t="94307" x="6178550" y="2755900"/>
          <p14:tracePt t="94324" x="6184900" y="2755900"/>
          <p14:tracePt t="94372" x="6191250" y="2755900"/>
          <p14:tracePt t="94377" x="6191250" y="2749550"/>
          <p14:tracePt t="94393" x="6197600" y="2749550"/>
          <p14:tracePt t="94407" x="6210300" y="2743200"/>
          <p14:tracePt t="94424" x="6216650" y="2736850"/>
          <p14:tracePt t="94440" x="6223000" y="2730500"/>
          <p14:tracePt t="94457" x="6229350" y="2724150"/>
          <p14:tracePt t="94701" x="6235700" y="2724150"/>
          <p14:tracePt t="94709" x="6242050" y="2724150"/>
          <p14:tracePt t="94721" x="6248400" y="2724150"/>
          <p14:tracePt t="94726" x="6254750" y="2724150"/>
          <p14:tracePt t="94741" x="6261100" y="2724150"/>
          <p14:tracePt t="94758" x="6273800" y="2724150"/>
          <p14:tracePt t="94775" x="6286500" y="2730500"/>
          <p14:tracePt t="94792" x="6292850" y="2755900"/>
          <p14:tracePt t="94808" x="6299200" y="2800350"/>
          <p14:tracePt t="94824" x="6324600" y="2870200"/>
          <p14:tracePt t="94841" x="6400800" y="3003550"/>
          <p14:tracePt t="94858" x="6470650" y="3143250"/>
          <p14:tracePt t="94874" x="6546850" y="3244850"/>
          <p14:tracePt t="94876" x="6565900" y="3270250"/>
          <p14:tracePt t="94890" x="6604000" y="3340100"/>
          <p14:tracePt t="94906" x="6642100" y="3403600"/>
          <p14:tracePt t="94922" x="6661150" y="3441700"/>
          <p14:tracePt t="94939" x="6661150" y="3454400"/>
          <p14:tracePt t="94958" x="6661150" y="3473450"/>
          <p14:tracePt t="94974" x="6661150" y="3498850"/>
          <p14:tracePt t="94991" x="6661150" y="3517900"/>
          <p14:tracePt t="95338" x="6661150" y="3524250"/>
          <p14:tracePt t="95353" x="6654800" y="3524250"/>
          <p14:tracePt t="95374" x="6648450" y="3524250"/>
          <p14:tracePt t="95379" x="6642100" y="3524250"/>
          <p14:tracePt t="95391" x="6629400" y="3524250"/>
          <p14:tracePt t="95408" x="6610350" y="3536950"/>
          <p14:tracePt t="95424" x="6578600" y="3536950"/>
          <p14:tracePt t="95441" x="6540500" y="3536950"/>
          <p14:tracePt t="95457" x="6515100" y="3543300"/>
          <p14:tracePt t="95474" x="6489700" y="3543300"/>
          <p14:tracePt t="95491" x="6470650" y="3543300"/>
          <p14:tracePt t="95507" x="6464300" y="3543300"/>
          <p14:tracePt t="95558" x="6457950" y="3543300"/>
          <p14:tracePt t="95563" x="6451600" y="3543300"/>
          <p14:tracePt t="95574" x="6438900" y="3549650"/>
          <p14:tracePt t="95591" x="6400800" y="3562350"/>
          <p14:tracePt t="95607" x="6362700" y="3568700"/>
          <p14:tracePt t="95624" x="6318250" y="3568700"/>
          <p14:tracePt t="95641" x="6254750" y="3575050"/>
          <p14:tracePt t="95657" x="6165850" y="3587750"/>
          <p14:tracePt t="95674" x="6070600" y="3600450"/>
          <p14:tracePt t="95691" x="5969000" y="3606800"/>
          <p14:tracePt t="95707" x="5873750" y="3606800"/>
          <p14:tracePt t="95724" x="5778500" y="3606800"/>
          <p14:tracePt t="95741" x="5670550" y="3606800"/>
          <p14:tracePt t="95757" x="5581650" y="3619500"/>
          <p14:tracePt t="95763" x="5518150" y="3625850"/>
          <p14:tracePt t="95775" x="5448300" y="3632200"/>
          <p14:tracePt t="95791" x="5245100" y="3638550"/>
          <p14:tracePt t="95807" x="5080000" y="3638550"/>
          <p14:tracePt t="95824" x="4940300" y="3638550"/>
          <p14:tracePt t="95841" x="4806950" y="3638550"/>
          <p14:tracePt t="95857" x="4686300" y="3638550"/>
          <p14:tracePt t="95874" x="4578350" y="3638550"/>
          <p14:tracePt t="95891" x="4445000" y="3638550"/>
          <p14:tracePt t="95907" x="4349750" y="3638550"/>
          <p14:tracePt t="95924" x="4235450" y="3638550"/>
          <p14:tracePt t="95939" x="4127500" y="3638550"/>
          <p14:tracePt t="95956" x="4013200" y="3638550"/>
          <p14:tracePt t="95973" x="3924300" y="3632200"/>
          <p14:tracePt t="95989" x="3835400" y="3619500"/>
          <p14:tracePt t="96007" x="3727450" y="3606800"/>
          <p14:tracePt t="96024" x="3651250" y="3594100"/>
          <p14:tracePt t="96040" x="3556000" y="3587750"/>
          <p14:tracePt t="96057" x="3448050" y="3562350"/>
          <p14:tracePt t="96074" x="3340100" y="3543300"/>
          <p14:tracePt t="96091" x="3232150" y="3530600"/>
          <p14:tracePt t="96108" x="3194050" y="3517900"/>
          <p14:tracePt t="96124" x="3162300" y="3517900"/>
          <p14:tracePt t="96141" x="3149600" y="3511550"/>
          <p14:tracePt t="96157" x="3124200" y="3511550"/>
          <p14:tracePt t="96174" x="3105150" y="3511550"/>
          <p14:tracePt t="96191" x="3073400" y="3511550"/>
          <p14:tracePt t="96208" x="3035300" y="3511550"/>
          <p14:tracePt t="96224" x="2984500" y="3511550"/>
          <p14:tracePt t="96241" x="2908300" y="3498850"/>
          <p14:tracePt t="96257" x="2819400" y="3479800"/>
          <p14:tracePt t="96274" x="2743200" y="3473450"/>
          <p14:tracePt t="96279" x="2698750" y="3467100"/>
          <p14:tracePt t="96291" x="2647950" y="3460750"/>
          <p14:tracePt t="96307" x="2597150" y="3454400"/>
          <p14:tracePt t="96324" x="2546350" y="3454400"/>
          <p14:tracePt t="96340" x="2514600" y="3454400"/>
          <p14:tracePt t="96357" x="2489200" y="3454400"/>
          <p14:tracePt t="96374" x="2476500" y="3454400"/>
          <p14:tracePt t="96391" x="2476500" y="3448050"/>
          <p14:tracePt t="96408" x="2470150" y="3448050"/>
          <p14:tracePt t="96424" x="2463800" y="3448050"/>
          <p14:tracePt t="96440" x="2444750" y="3448050"/>
          <p14:tracePt t="96457" x="2432050" y="3448050"/>
          <p14:tracePt t="96474" x="2406650" y="3448050"/>
          <p14:tracePt t="96490" x="2393950" y="3448050"/>
          <p14:tracePt t="96508" x="2381250" y="3448050"/>
          <p14:tracePt t="96613" x="2374900" y="3448050"/>
          <p14:tracePt t="96766" x="2368550" y="3448050"/>
          <p14:tracePt t="96789" x="2368550" y="3454400"/>
          <p14:tracePt t="96794" x="2381250" y="3454400"/>
          <p14:tracePt t="96807" x="2406650" y="3460750"/>
          <p14:tracePt t="96824" x="2476500" y="3460750"/>
          <p14:tracePt t="96840" x="2616200" y="3460750"/>
          <p14:tracePt t="96857" x="2743200" y="3460750"/>
          <p14:tracePt t="96874" x="2895600" y="3460750"/>
          <p14:tracePt t="96891" x="3124200" y="3460750"/>
          <p14:tracePt t="96907" x="3314700" y="3460750"/>
          <p14:tracePt t="96923" x="3530600" y="3460750"/>
          <p14:tracePt t="96940" x="3721100" y="3460750"/>
          <p14:tracePt t="96957" x="3905250" y="3460750"/>
          <p14:tracePt t="96974" x="4095750" y="3460750"/>
          <p14:tracePt t="96989" x="4311650" y="3460750"/>
          <p14:tracePt t="97006" x="4559300" y="3460750"/>
          <p14:tracePt t="97022" x="4787900" y="3460750"/>
          <p14:tracePt t="97023" x="4851400" y="3460750"/>
          <p14:tracePt t="97039" x="5067300" y="3460750"/>
          <p14:tracePt t="97055" x="5270500" y="3454400"/>
          <p14:tracePt t="97072" x="5473700" y="3422650"/>
          <p14:tracePt t="97089" x="5676900" y="3397250"/>
          <p14:tracePt t="97106" x="5918200" y="3359150"/>
          <p14:tracePt t="97123" x="6203950" y="3308350"/>
          <p14:tracePt t="97140" x="6375400" y="3257550"/>
          <p14:tracePt t="97157" x="6489700" y="3213100"/>
          <p14:tracePt t="97173" x="6572250" y="3168650"/>
          <p14:tracePt t="97190" x="6661150" y="3130550"/>
          <p14:tracePt t="97207" x="6750050" y="3086100"/>
          <p14:tracePt t="97223" x="6800850" y="3060700"/>
          <p14:tracePt t="97240" x="6838950" y="3041650"/>
          <p14:tracePt t="97257" x="6883400" y="3022600"/>
          <p14:tracePt t="97273" x="6921500" y="3003550"/>
          <p14:tracePt t="97290" x="6940550" y="2990850"/>
          <p14:tracePt t="97296" x="6946900" y="2990850"/>
          <p14:tracePt t="97307" x="6946900" y="2984500"/>
          <p14:tracePt t="97340" x="6946900" y="2971800"/>
          <p14:tracePt t="97357" x="6946900" y="2959100"/>
          <p14:tracePt t="97373" x="6946900" y="2952750"/>
          <p14:tracePt t="97391" x="6946900" y="2933700"/>
          <p14:tracePt t="97407" x="6946900" y="2921000"/>
          <p14:tracePt t="97424" x="6915150" y="2908300"/>
          <p14:tracePt t="97440" x="6851650" y="2895600"/>
          <p14:tracePt t="97457" x="6737350" y="2882900"/>
          <p14:tracePt t="97473" x="6616700" y="2863850"/>
          <p14:tracePt t="97490" x="6483350" y="2851150"/>
          <p14:tracePt t="97507" x="6337300" y="2844800"/>
          <p14:tracePt t="97523" x="6242050" y="2844800"/>
          <p14:tracePt t="97540" x="6159500" y="2844800"/>
          <p14:tracePt t="97557" x="6070600" y="2844800"/>
          <p14:tracePt t="97573" x="5962650" y="2844800"/>
          <p14:tracePt t="97590" x="5829300" y="2844800"/>
          <p14:tracePt t="97607" x="5626100" y="2838450"/>
          <p14:tracePt t="97624" x="5486400" y="2813050"/>
          <p14:tracePt t="97640" x="5391150" y="2806700"/>
          <p14:tracePt t="97657" x="5308600" y="2800350"/>
          <p14:tracePt t="97673" x="5219700" y="2800350"/>
          <p14:tracePt t="97690" x="5080000" y="2800350"/>
          <p14:tracePt t="97707" x="4864100" y="2800350"/>
          <p14:tracePt t="97723" x="4699000" y="2781300"/>
          <p14:tracePt t="97740" x="4546600" y="2774950"/>
          <p14:tracePt t="97757" x="4425950" y="2774950"/>
          <p14:tracePt t="97773" x="4330700" y="2774950"/>
          <p14:tracePt t="97790" x="4235450" y="2774950"/>
          <p14:tracePt t="97795" x="4184650" y="2774950"/>
          <p14:tracePt t="97807" x="4114800" y="2774950"/>
          <p14:tracePt t="97823" x="3994150" y="2774950"/>
          <p14:tracePt t="97840" x="3822700" y="2774950"/>
          <p14:tracePt t="97857" x="3632200" y="2774950"/>
          <p14:tracePt t="97873" x="3479800" y="2774950"/>
          <p14:tracePt t="97890" x="3378200" y="2774950"/>
          <p14:tracePt t="97907" x="3282950" y="2774950"/>
          <p14:tracePt t="97924" x="3200400" y="2774950"/>
          <p14:tracePt t="97940" x="3124200" y="2774950"/>
          <p14:tracePt t="97955" x="3067050" y="2774950"/>
          <p14:tracePt t="97972" x="3028950" y="2774950"/>
          <p14:tracePt t="97988" x="3009900" y="2774950"/>
          <p14:tracePt t="98005" x="2997200" y="2774950"/>
          <p14:tracePt t="98022" x="2984500" y="2774950"/>
          <p14:tracePt t="98040" x="2965450" y="2774950"/>
          <p14:tracePt t="98057" x="2940050" y="2774950"/>
          <p14:tracePt t="98072" x="2882900" y="2774950"/>
          <p14:tracePt t="98089" x="2838450" y="2774950"/>
          <p14:tracePt t="98107" x="2794000" y="2774950"/>
          <p14:tracePt t="98123" x="2768600" y="2774950"/>
          <p14:tracePt t="98140" x="2749550" y="2774950"/>
          <p14:tracePt t="98157" x="2736850" y="2774950"/>
          <p14:tracePt t="98173" x="2717800" y="2774950"/>
          <p14:tracePt t="98190" x="2705100" y="2774950"/>
          <p14:tracePt t="98206" x="2686050" y="2781300"/>
          <p14:tracePt t="98441" x="2686050" y="2787650"/>
          <p14:tracePt t="98447" x="2673350" y="2787650"/>
          <p14:tracePt t="98456" x="2660650" y="2787650"/>
          <p14:tracePt t="98473" x="2622550" y="2787650"/>
          <p14:tracePt t="98490" x="2578100" y="2787650"/>
          <p14:tracePt t="98507" x="2552700" y="2787650"/>
          <p14:tracePt t="98523" x="2540000" y="2787650"/>
          <p14:tracePt t="98540" x="2514600" y="2787650"/>
          <p14:tracePt t="98556" x="2495550" y="2787650"/>
          <p14:tracePt t="98573" x="2476500" y="2787650"/>
          <p14:tracePt t="98590" x="2444750" y="2787650"/>
          <p14:tracePt t="98607" x="2419350" y="2787650"/>
          <p14:tracePt t="98624" x="2387600" y="2787650"/>
          <p14:tracePt t="98640" x="2368550" y="2787650"/>
          <p14:tracePt t="98656" x="2349500" y="2787650"/>
          <p14:tracePt t="98673" x="2336800" y="2787650"/>
          <p14:tracePt t="98733" x="2330450" y="2787650"/>
          <p14:tracePt t="98742" x="2324100" y="2787650"/>
          <p14:tracePt t="98754" x="2317750" y="2787650"/>
          <p14:tracePt t="98766" x="2311400" y="2787650"/>
          <p14:tracePt t="98774" x="2305050" y="2787650"/>
          <p14:tracePt t="98997" x="2298700" y="2787650"/>
          <p14:tracePt t="99005" x="2292350" y="2787650"/>
          <p14:tracePt t="99010" x="2286000" y="2787650"/>
          <p14:tracePt t="111925" x="2286000" y="2794000"/>
          <p14:tracePt t="111950" x="2286000" y="2800350"/>
          <p14:tracePt t="111981" x="2286000" y="2806700"/>
          <p14:tracePt t="112048" x="2286000" y="2813050"/>
          <p14:tracePt t="112097" x="2286000" y="2819400"/>
          <p14:tracePt t="112105" x="2286000" y="2825750"/>
          <p14:tracePt t="112201" x="2286000" y="2832100"/>
          <p14:tracePt t="112206" x="2286000" y="2838450"/>
          <p14:tracePt t="112218" x="2286000" y="2857500"/>
          <p14:tracePt t="112236" x="2286000" y="2876550"/>
          <p14:tracePt t="112252" x="2286000" y="2908300"/>
          <p14:tracePt t="112268" x="2286000" y="2927350"/>
          <p14:tracePt t="112285" x="2286000" y="2946400"/>
          <p14:tracePt t="112302" x="2286000" y="2978150"/>
          <p14:tracePt t="112318" x="2286000" y="3003550"/>
          <p14:tracePt t="112321" x="2286000" y="3009900"/>
          <p14:tracePt t="112336" x="2286000" y="3028950"/>
          <p14:tracePt t="112352" x="2286000" y="3041650"/>
          <p14:tracePt t="112385" x="2286000" y="3048000"/>
          <p14:tracePt t="112402" x="2286000" y="3054350"/>
          <p14:tracePt t="112425" x="2286000" y="3060700"/>
          <p14:tracePt t="112437" x="2286000" y="3067050"/>
          <p14:tracePt t="112454" x="2286000" y="3073400"/>
          <p14:tracePt t="112468" x="2286000" y="3086100"/>
          <p14:tracePt t="112484" x="2286000" y="3098800"/>
          <p14:tracePt t="112501" x="2292350" y="3111500"/>
          <p14:tracePt t="112517" x="2298700" y="3130550"/>
          <p14:tracePt t="112534" x="2305050" y="3162300"/>
          <p14:tracePt t="112551" x="2311400" y="3187700"/>
          <p14:tracePt t="112567" x="2317750" y="3206750"/>
          <p14:tracePt t="112572" x="2317750" y="3219450"/>
          <p14:tracePt t="112584" x="2324100" y="3244850"/>
          <p14:tracePt t="112601" x="2330450" y="3295650"/>
          <p14:tracePt t="112617" x="2330450" y="3371850"/>
          <p14:tracePt t="112634" x="2330450" y="3429000"/>
          <p14:tracePt t="112651" x="2330450" y="3467100"/>
          <p14:tracePt t="112667" x="2330450" y="3486150"/>
          <p14:tracePt t="112830" x="2330450" y="3492500"/>
          <p14:tracePt t="112838" x="2330450" y="3498850"/>
          <p14:tracePt t="112851" x="2330450" y="3517900"/>
          <p14:tracePt t="112867" x="2362200" y="3543300"/>
          <p14:tracePt t="112884" x="2444750" y="3556000"/>
          <p14:tracePt t="112900" x="2546350" y="3568700"/>
          <p14:tracePt t="112917" x="2698750" y="3568700"/>
          <p14:tracePt t="112933" x="2901950" y="3568700"/>
          <p14:tracePt t="112951" x="3168650" y="3568700"/>
          <p14:tracePt t="112967" x="3384550" y="3568700"/>
          <p14:tracePt t="112984" x="3587750" y="3568700"/>
          <p14:tracePt t="113001" x="3765550" y="3568700"/>
          <p14:tracePt t="113017" x="3892550" y="3568700"/>
          <p14:tracePt t="113033" x="3949700" y="3568700"/>
          <p14:tracePt t="113051" x="3975100" y="3568700"/>
          <p14:tracePt t="113067" x="3981450" y="3568700"/>
          <p14:tracePt t="113173" x="3987800" y="3568700"/>
          <p14:tracePt t="113178" x="3994150" y="3575050"/>
          <p14:tracePt t="113187" x="4006850" y="3587750"/>
          <p14:tracePt t="113201" x="4032250" y="3600450"/>
          <p14:tracePt t="113218" x="4089400" y="3613150"/>
          <p14:tracePt t="113235" x="4229100" y="3619500"/>
          <p14:tracePt t="113251" x="4445000" y="3619500"/>
          <p14:tracePt t="113268" x="4622800" y="3619500"/>
          <p14:tracePt t="113285" x="4851400" y="3619500"/>
          <p14:tracePt t="113301" x="5060950" y="3619500"/>
          <p14:tracePt t="113318" x="5289550" y="3619500"/>
          <p14:tracePt t="113335" x="5524500" y="3619500"/>
          <p14:tracePt t="113351" x="5638800" y="3619500"/>
          <p14:tracePt t="113368" x="5715000" y="3619500"/>
          <p14:tracePt t="113385" x="5791200" y="3638550"/>
          <p14:tracePt t="113401" x="5905500" y="3670300"/>
          <p14:tracePt t="113418" x="6007100" y="3702050"/>
          <p14:tracePt t="113435" x="6115050" y="3727450"/>
          <p14:tracePt t="113451" x="6191250" y="3740150"/>
          <p14:tracePt t="113468" x="6248400" y="3746500"/>
          <p14:tracePt t="113485" x="6305550" y="3752850"/>
          <p14:tracePt t="113501" x="6369050" y="3759200"/>
          <p14:tracePt t="113518" x="6426200" y="3759200"/>
          <p14:tracePt t="113535" x="6521450" y="3771900"/>
          <p14:tracePt t="113551" x="6559550" y="3771900"/>
          <p14:tracePt t="113568" x="6584950" y="3771900"/>
          <p14:tracePt t="113585" x="6597650" y="3765550"/>
          <p14:tracePt t="113601" x="6604000" y="3765550"/>
          <p14:tracePt t="114057" x="6597650" y="3765550"/>
          <p14:tracePt t="114062" x="6591300" y="3765550"/>
          <p14:tracePt t="114067" x="6559550" y="3778250"/>
          <p14:tracePt t="114084" x="6508750" y="3784600"/>
          <p14:tracePt t="114101" x="6451600" y="3784600"/>
          <p14:tracePt t="114106" x="6445250" y="3784600"/>
          <p14:tracePt t="114117" x="6407150" y="3790950"/>
          <p14:tracePt t="114134" x="6311900" y="3803650"/>
          <p14:tracePt t="114151" x="6089650" y="3810000"/>
          <p14:tracePt t="114167" x="5892800" y="3810000"/>
          <p14:tracePt t="114184" x="5708650" y="3810000"/>
          <p14:tracePt t="114201" x="5530850" y="3810000"/>
          <p14:tracePt t="114217" x="5378450" y="3810000"/>
          <p14:tracePt t="114234" x="5270500" y="3797300"/>
          <p14:tracePt t="114251" x="5149850" y="3790950"/>
          <p14:tracePt t="114267" x="5054600" y="3778250"/>
          <p14:tracePt t="114284" x="4959350" y="3771900"/>
          <p14:tracePt t="114301" x="4857750" y="3771900"/>
          <p14:tracePt t="114317" x="4768850" y="3765550"/>
          <p14:tracePt t="114334" x="4686300" y="3746500"/>
          <p14:tracePt t="114351" x="4578350" y="3733800"/>
          <p14:tracePt t="114367" x="4470400" y="3714750"/>
          <p14:tracePt t="114384" x="4356100" y="3702050"/>
          <p14:tracePt t="114400" x="4254500" y="3683000"/>
          <p14:tracePt t="114417" x="4184650" y="3676650"/>
          <p14:tracePt t="114434" x="4140200" y="3663950"/>
          <p14:tracePt t="114451" x="4083050" y="3657600"/>
          <p14:tracePt t="114467" x="4025900" y="3651250"/>
          <p14:tracePt t="114484" x="3968750" y="3638550"/>
          <p14:tracePt t="114501" x="3924300" y="3632200"/>
          <p14:tracePt t="114517" x="3873500" y="3625850"/>
          <p14:tracePt t="114534" x="3835400" y="3606800"/>
          <p14:tracePt t="114551" x="3816350" y="3594100"/>
          <p14:tracePt t="116203" x="3810000" y="3594100"/>
          <p14:tracePt t="116211" x="3803650" y="3594100"/>
          <p14:tracePt t="116217" x="3790950" y="3594100"/>
          <p14:tracePt t="116234" x="3752850" y="3594100"/>
          <p14:tracePt t="116250" x="3689350" y="3594100"/>
          <p14:tracePt t="116267" x="3613150" y="3594100"/>
          <p14:tracePt t="116284" x="3524250" y="3594100"/>
          <p14:tracePt t="116301" x="3409950" y="3594100"/>
          <p14:tracePt t="116318" x="3314700" y="3581400"/>
          <p14:tracePt t="116334" x="3244850" y="3568700"/>
          <p14:tracePt t="116350" x="3187700" y="3562350"/>
          <p14:tracePt t="116367" x="3136900" y="3556000"/>
          <p14:tracePt t="116384" x="3098800" y="3549650"/>
          <p14:tracePt t="116401" x="3035300" y="3549650"/>
          <p14:tracePt t="116418" x="2959100" y="3549650"/>
          <p14:tracePt t="116434" x="2908300" y="3549650"/>
          <p14:tracePt t="116451" x="2895600" y="3549650"/>
          <p14:tracePt t="116483" x="2876550" y="3549650"/>
          <p14:tracePt t="116501" x="2857500" y="3549650"/>
          <p14:tracePt t="116517" x="2825750" y="3549650"/>
          <p14:tracePt t="116534" x="2800350" y="3549650"/>
          <p14:tracePt t="116550" x="2774950" y="3549650"/>
          <p14:tracePt t="116567" x="2749550" y="3543300"/>
          <p14:tracePt t="116584" x="2730500" y="3543300"/>
          <p14:tracePt t="116600" x="2724150" y="3536950"/>
          <p14:tracePt t="116880" x="2724150" y="3543300"/>
          <p14:tracePt t="116888" x="2724150" y="3549650"/>
          <p14:tracePt t="116900" x="2736850" y="3562350"/>
          <p14:tracePt t="116917" x="2749550" y="3581400"/>
          <p14:tracePt t="116933" x="2762250" y="3600450"/>
          <p14:tracePt t="116950" x="2762250" y="3619500"/>
          <p14:tracePt t="116967" x="2774950" y="3644900"/>
          <p14:tracePt t="116983" x="2787650" y="3670300"/>
          <p14:tracePt t="117000" x="2800350" y="3708400"/>
          <p14:tracePt t="117017" x="2825750" y="3752850"/>
          <p14:tracePt t="117033" x="2851150" y="3790950"/>
          <p14:tracePt t="117050" x="2876550" y="3835400"/>
          <p14:tracePt t="117067" x="2901950" y="3879850"/>
          <p14:tracePt t="117083" x="2940050" y="3943350"/>
          <p14:tracePt t="117100" x="2971800" y="4000500"/>
          <p14:tracePt t="117117" x="3022600" y="4064000"/>
          <p14:tracePt t="117132" x="3060700" y="4095750"/>
          <p14:tracePt t="117149" x="3105150" y="4140200"/>
          <p14:tracePt t="117165" x="3117850" y="4152900"/>
          <p14:tracePt t="117182" x="3124200" y="4159250"/>
          <p14:tracePt t="117198" x="3130550" y="4159250"/>
          <p14:tracePt t="117217" x="3136900" y="4171950"/>
          <p14:tracePt t="117233" x="3136900" y="4191000"/>
          <p14:tracePt t="117250" x="3143250" y="4197350"/>
          <p14:tracePt t="117267" x="3149600" y="4203700"/>
          <p14:tracePt t="117283" x="3149600" y="4210050"/>
          <p14:tracePt t="117300" x="3155950" y="4216400"/>
          <p14:tracePt t="117592" x="3162300" y="4216400"/>
          <p14:tracePt t="119151" x="3168650" y="4216400"/>
          <p14:tracePt t="119536" x="3168650" y="4210050"/>
          <p14:tracePt t="119984" x="3168650" y="4203700"/>
          <p14:tracePt t="120028" x="3168650" y="4197350"/>
          <p14:tracePt t="121487" x="3162300" y="4197350"/>
          <p14:tracePt t="121495" x="3162300" y="4191000"/>
          <p14:tracePt t="126462" x="3155950" y="4191000"/>
          <p14:tracePt t="126470" x="3149600" y="4191000"/>
          <p14:tracePt t="126480" x="3136900" y="4191000"/>
          <p14:tracePt t="126497" x="3130550" y="4191000"/>
          <p14:tracePt t="126530" x="3117850" y="4191000"/>
          <p14:tracePt t="126577" x="3111500" y="4191000"/>
          <p14:tracePt t="126598" x="3105150" y="4191000"/>
          <p14:tracePt t="126603" x="3098800" y="4191000"/>
          <p14:tracePt t="126614" x="3079750" y="4191000"/>
          <p14:tracePt t="126631" x="3060700" y="4184650"/>
          <p14:tracePt t="126647" x="3035300" y="4184650"/>
          <p14:tracePt t="126664" x="3022600" y="4178300"/>
          <p14:tracePt t="126680" x="3016250" y="4178300"/>
          <p14:tracePt t="126695" x="3016250" y="4171950"/>
          <p14:tracePt t="126814" x="3009900" y="4171950"/>
          <p14:tracePt t="126822" x="3003550" y="4171950"/>
          <p14:tracePt t="127161" x="2997200" y="4171950"/>
          <p14:tracePt t="127170" x="2997200" y="4165600"/>
          <p14:tracePt t="127213" x="2990850" y="4159250"/>
          <p14:tracePt t="127222" x="2990850" y="4152900"/>
          <p14:tracePt t="127230" x="2984500" y="4152900"/>
          <p14:tracePt t="127247" x="2984500" y="4146550"/>
          <p14:tracePt t="127263" x="2978150" y="4133850"/>
          <p14:tracePt t="127280" x="2971800" y="4127500"/>
          <p14:tracePt t="127297" x="2971800" y="4114800"/>
          <p14:tracePt t="127313" x="2971800" y="4108450"/>
          <p14:tracePt t="127330" x="2965450" y="4102100"/>
          <p14:tracePt t="127347" x="2965450" y="4095750"/>
          <p14:tracePt t="127363" x="2965450" y="4083050"/>
          <p14:tracePt t="127397" x="2965450" y="4070350"/>
          <p14:tracePt t="127430" x="2959100" y="4064000"/>
          <p14:tracePt t="127447" x="2952750" y="4057650"/>
          <p14:tracePt t="127467" x="2952750" y="4051300"/>
          <p14:tracePt t="127480" x="2952750" y="4038600"/>
          <p14:tracePt t="127497" x="2946400" y="4025900"/>
          <p14:tracePt t="127513" x="2927350" y="3994150"/>
          <p14:tracePt t="127530" x="2914650" y="3962400"/>
          <p14:tracePt t="127547" x="2901950" y="3937000"/>
          <p14:tracePt t="127563" x="2895600" y="3917950"/>
          <p14:tracePt t="127580" x="2895600" y="3911600"/>
          <p14:tracePt t="127597" x="2882900" y="3892550"/>
          <p14:tracePt t="127630" x="2882900" y="3879850"/>
          <p14:tracePt t="127647" x="2876550" y="3879850"/>
          <p14:tracePt t="127663" x="2876550" y="3873500"/>
          <p14:tracePt t="127777" x="2870200" y="3873500"/>
          <p14:tracePt t="127785" x="2870200" y="3867150"/>
          <p14:tracePt t="127795" x="2863850" y="3867150"/>
          <p14:tracePt t="127812" x="2863850" y="3860800"/>
          <p14:tracePt t="127830" x="2857500" y="3854450"/>
          <p14:tracePt t="127847" x="2832100" y="3848100"/>
          <p14:tracePt t="127864" x="2800350" y="3841750"/>
          <p14:tracePt t="127880" x="2749550" y="3822700"/>
          <p14:tracePt t="127897" x="2717800" y="3816350"/>
          <p14:tracePt t="127913" x="2673350" y="3803650"/>
          <p14:tracePt t="127919" x="2660650" y="3797300"/>
          <p14:tracePt t="127930" x="2641600" y="3790950"/>
          <p14:tracePt t="127947" x="2609850" y="3771900"/>
          <p14:tracePt t="127963" x="2603500" y="3771900"/>
          <p14:tracePt t="127980" x="2584450" y="3759200"/>
          <p14:tracePt t="127996" x="2565400" y="3746500"/>
          <p14:tracePt t="128013" x="2546350" y="3740150"/>
          <p14:tracePt t="128030" x="2527300" y="3727450"/>
          <p14:tracePt t="128047" x="2508250" y="3721100"/>
          <p14:tracePt t="128064" x="2495550" y="3702050"/>
          <p14:tracePt t="128080" x="2457450" y="3683000"/>
          <p14:tracePt t="128096" x="2406650" y="3657600"/>
          <p14:tracePt t="128112" x="2355850" y="3632200"/>
          <p14:tracePt t="128128" x="2317750" y="3613150"/>
          <p14:tracePt t="128145" x="2298700" y="3606800"/>
          <p14:tracePt t="128162" x="2279650" y="3600450"/>
          <p14:tracePt t="128179" x="2273300" y="3594100"/>
          <p14:tracePt t="128195" x="2266950" y="3587750"/>
          <p14:tracePt t="128212" x="2254250" y="3581400"/>
          <p14:tracePt t="128245" x="2254250" y="3575050"/>
          <p14:tracePt t="128317" x="2266950" y="3575050"/>
          <p14:tracePt t="128323" x="2286000" y="3575050"/>
          <p14:tracePt t="128330" x="2298700" y="3575050"/>
          <p14:tracePt t="128347" x="2355850" y="3575050"/>
          <p14:tracePt t="128364" x="2393950" y="3575050"/>
          <p14:tracePt t="128518" x="2400300" y="3575050"/>
          <p14:tracePt t="128525" x="2406650" y="3575050"/>
          <p14:tracePt t="128534" x="2413000" y="3575050"/>
          <p14:tracePt t="128546" x="2425700" y="3575050"/>
          <p14:tracePt t="128563" x="2432050" y="3575050"/>
          <p14:tracePt t="128580" x="2438400" y="3575050"/>
          <p14:tracePt t="128596" x="2444750" y="3575050"/>
          <p14:tracePt t="128698" x="2438400" y="3575050"/>
          <p14:tracePt t="129002" x="2444750" y="3575050"/>
          <p14:tracePt t="129010" x="2451100" y="3575050"/>
          <p14:tracePt t="129014" x="2451100" y="3568700"/>
          <p14:tracePt t="130446" x="2444750" y="3568700"/>
          <p14:tracePt t="130462" x="2438400" y="3568700"/>
          <p14:tracePt t="130474" x="2432050" y="3568700"/>
          <p14:tracePt t="130482" x="2425700" y="3568700"/>
          <p14:tracePt t="130494" x="2400300" y="3600450"/>
          <p14:tracePt t="130512" x="2355850" y="3657600"/>
          <p14:tracePt t="130528" x="2305050" y="3721100"/>
          <p14:tracePt t="130530" x="2286000" y="3740150"/>
          <p14:tracePt t="130545" x="2222500" y="3829050"/>
          <p14:tracePt t="130562" x="2171700" y="3898900"/>
          <p14:tracePt t="130578" x="2133600" y="3962400"/>
          <p14:tracePt t="130595" x="2108200" y="4000500"/>
          <p14:tracePt t="130612" x="2095500" y="4051300"/>
          <p14:tracePt t="130629" x="2095500" y="4121150"/>
          <p14:tracePt t="130645" x="2095500" y="4178300"/>
          <p14:tracePt t="130662" x="2139950" y="4241800"/>
          <p14:tracePt t="130678" x="2184400" y="4298950"/>
          <p14:tracePt t="130694" x="2228850" y="4349750"/>
          <p14:tracePt t="130711" x="2254250" y="4368800"/>
          <p14:tracePt t="130728" x="2273300" y="4400550"/>
          <p14:tracePt t="130745" x="2292350" y="4438650"/>
          <p14:tracePt t="130762" x="2324100" y="4495800"/>
          <p14:tracePt t="130778" x="2368550" y="4552950"/>
          <p14:tracePt t="130795" x="2406650" y="4597400"/>
          <p14:tracePt t="130812" x="2432050" y="4610100"/>
          <p14:tracePt t="130828" x="2438400" y="4610100"/>
          <p14:tracePt t="130845" x="2444750" y="4610100"/>
          <p14:tracePt t="130862" x="2444750" y="4616450"/>
          <p14:tracePt t="130894" x="2444750" y="4622800"/>
          <p14:tracePt t="130903" x="2444750" y="4629150"/>
          <p14:tracePt t="131019" x="2451100" y="4635500"/>
          <p14:tracePt t="131024" x="2457450" y="4641850"/>
          <p14:tracePt t="131032" x="2470150" y="4641850"/>
          <p14:tracePt t="131045" x="2533650" y="4641850"/>
          <p14:tracePt t="131062" x="2603500" y="4641850"/>
          <p14:tracePt t="131079" x="2673350" y="4641850"/>
          <p14:tracePt t="131095" x="2755900" y="4641850"/>
          <p14:tracePt t="131112" x="2838450" y="4635500"/>
          <p14:tracePt t="131129" x="2952750" y="4622800"/>
          <p14:tracePt t="131145" x="2997200" y="4610100"/>
          <p14:tracePt t="131162" x="3022600" y="4610100"/>
          <p14:tracePt t="131179" x="3035300" y="4603750"/>
          <p14:tracePt t="131195" x="3041650" y="4603750"/>
          <p14:tracePt t="131212" x="3060700" y="4603750"/>
          <p14:tracePt t="131229" x="3079750" y="4597400"/>
          <p14:tracePt t="131245" x="3117850" y="4578350"/>
          <p14:tracePt t="131262" x="3149600" y="4572000"/>
          <p14:tracePt t="131279" x="3194050" y="4559300"/>
          <p14:tracePt t="131295" x="3251200" y="4546600"/>
          <p14:tracePt t="131312" x="3321050" y="4533900"/>
          <p14:tracePt t="131329" x="3403600" y="4527550"/>
          <p14:tracePt t="131345" x="3435350" y="4527550"/>
          <p14:tracePt t="131362" x="3454400" y="4527550"/>
          <p14:tracePt t="131379" x="3460750" y="4527550"/>
          <p14:tracePt t="131524" x="3467100" y="4527550"/>
          <p14:tracePt t="133610" x="3460750" y="4527550"/>
          <p14:tracePt t="133623" x="3454400" y="4527550"/>
          <p14:tracePt t="133627" x="3448050" y="4527550"/>
          <p14:tracePt t="133644" x="3429000" y="4527550"/>
          <p14:tracePt t="133660" x="3416300" y="4527550"/>
          <p14:tracePt t="133694" x="3409950" y="4527550"/>
          <p14:tracePt t="133710" x="3390900" y="4527550"/>
          <p14:tracePt t="133727" x="3352800" y="4527550"/>
          <p14:tracePt t="133744" x="3302000" y="4540250"/>
          <p14:tracePt t="133761" x="3194050" y="4559300"/>
          <p14:tracePt t="133777" x="3086100" y="4572000"/>
          <p14:tracePt t="133794" x="3035300" y="4584700"/>
          <p14:tracePt t="133810" x="3016250" y="4584700"/>
          <p14:tracePt t="133827" x="3003550" y="4584700"/>
          <p14:tracePt t="133899" x="3003550" y="4591050"/>
          <p14:tracePt t="133980" x="3009900" y="4591050"/>
          <p14:tracePt t="133987" x="3022600" y="4591050"/>
          <p14:tracePt t="133994" x="3035300" y="4591050"/>
          <p14:tracePt t="134011" x="3086100" y="4591050"/>
          <p14:tracePt t="134016" x="3098800" y="4591050"/>
          <p14:tracePt t="134028" x="3149600" y="4591050"/>
          <p14:tracePt t="134045" x="3314700" y="4591050"/>
          <p14:tracePt t="134062" x="3416300" y="4591050"/>
          <p14:tracePt t="134077" x="3498850" y="4591050"/>
          <p14:tracePt t="134094" x="3575050" y="4591050"/>
          <p14:tracePt t="134110" x="3632200" y="4591050"/>
          <p14:tracePt t="134126" x="3670300" y="4591050"/>
          <p14:tracePt t="134143" x="3683000" y="4591050"/>
          <p14:tracePt t="134160" x="3689350" y="4591050"/>
          <p14:tracePt t="134259" x="3695700" y="4591050"/>
          <p14:tracePt t="134280" x="3702050" y="4591050"/>
          <p14:tracePt t="134388" x="3708400" y="4591050"/>
          <p14:tracePt t="134403" x="3714750" y="4591050"/>
          <p14:tracePt t="134444" x="3721100" y="4591050"/>
          <p14:tracePt t="134452" x="3727450" y="4591050"/>
          <p14:tracePt t="134461" x="3733800" y="4591050"/>
          <p14:tracePt t="134500" x="3740150" y="4591050"/>
          <p14:tracePt t="134996" x="3746500" y="4591050"/>
          <p14:tracePt t="136561" x="3740150" y="4591050"/>
          <p14:tracePt t="136572" x="3727450" y="4591050"/>
          <p14:tracePt t="136581" x="3714750" y="4591050"/>
          <p14:tracePt t="136594" x="3695700" y="4591050"/>
          <p14:tracePt t="136611" x="3670300" y="4591050"/>
          <p14:tracePt t="136627" x="3651250" y="4591050"/>
          <p14:tracePt t="136643" x="3644900" y="4591050"/>
          <p14:tracePt t="136660" x="3632200" y="4591050"/>
          <p14:tracePt t="136677" x="3619500" y="4591050"/>
          <p14:tracePt t="136693" x="3606800" y="4591050"/>
          <p14:tracePt t="136710" x="3587750" y="4578350"/>
          <p14:tracePt t="136727" x="3549650" y="4552950"/>
          <p14:tracePt t="136744" x="3517900" y="4521200"/>
          <p14:tracePt t="136760" x="3479800" y="4489450"/>
          <p14:tracePt t="136777" x="3435350" y="4438650"/>
          <p14:tracePt t="136794" x="3371850" y="4387850"/>
          <p14:tracePt t="136810" x="3314700" y="4311650"/>
          <p14:tracePt t="136813" x="3295650" y="4292600"/>
          <p14:tracePt t="136827" x="3232150" y="4216400"/>
          <p14:tracePt t="136843" x="3162300" y="4114800"/>
          <p14:tracePt t="136860" x="3092450" y="4006850"/>
          <p14:tracePt t="136877" x="3048000" y="3905250"/>
          <p14:tracePt t="136893" x="3022600" y="3816350"/>
          <p14:tracePt t="136910" x="3022600" y="3695700"/>
          <p14:tracePt t="136927" x="3016250" y="3505200"/>
          <p14:tracePt t="136943" x="2990850" y="3308350"/>
          <p14:tracePt t="136960" x="2971800" y="3136900"/>
          <p14:tracePt t="136977" x="2946400" y="2959100"/>
          <p14:tracePt t="136993" x="2946400" y="2806700"/>
          <p14:tracePt t="137010" x="2946400" y="2641600"/>
          <p14:tracePt t="137027" x="2997200" y="2438400"/>
          <p14:tracePt t="137044" x="3048000" y="2286000"/>
          <p14:tracePt t="137060" x="3098800" y="2133600"/>
          <p14:tracePt t="137077" x="3149600" y="1955800"/>
          <p14:tracePt t="137083" x="3168650" y="1873250"/>
          <p14:tracePt t="137093" x="3200400" y="1784350"/>
          <p14:tracePt t="137110" x="3219450" y="1638300"/>
          <p14:tracePt t="137127" x="3225800" y="1479550"/>
          <p14:tracePt t="137143" x="3225800" y="1390650"/>
          <p14:tracePt t="137160" x="3225800" y="1333500"/>
          <p14:tracePt t="137177" x="3225800" y="1308100"/>
          <p14:tracePt t="137193" x="3225800" y="1276350"/>
          <p14:tracePt t="137211" x="3225800" y="1238250"/>
          <p14:tracePt t="137227" x="3213100" y="1219200"/>
          <p14:tracePt t="137243" x="3213100" y="1206500"/>
          <p14:tracePt t="137259" x="3206750" y="1200150"/>
          <p14:tracePt t="137276" x="3200400" y="1193800"/>
          <p14:tracePt t="137292" x="3194050" y="1162050"/>
          <p14:tracePt t="137309" x="3175000" y="1111250"/>
          <p14:tracePt t="137325" x="3136900" y="1041400"/>
          <p14:tracePt t="137342" x="3098800" y="984250"/>
          <p14:tracePt t="137359" x="3060700" y="952500"/>
          <p14:tracePt t="137375" x="3054350" y="933450"/>
          <p14:tracePt t="137473" x="3054350" y="939800"/>
          <p14:tracePt t="137477" x="3067050" y="946150"/>
          <p14:tracePt t="137493" x="3092450" y="977900"/>
          <p14:tracePt t="137509" x="3238500" y="1047750"/>
          <p14:tracePt t="137526" x="3384550" y="1098550"/>
          <p14:tracePt t="137543" x="3498850" y="1117600"/>
          <p14:tracePt t="137559" x="3536950" y="1117600"/>
          <p14:tracePt t="137576" x="3543300" y="1117600"/>
          <p14:tracePt t="137581" x="3549650" y="1117600"/>
          <p14:tracePt t="137593" x="3556000" y="1117600"/>
          <p14:tracePt t="137666" x="3562350" y="1117600"/>
          <p14:tracePt t="138156" x="3568700" y="1117600"/>
          <p14:tracePt t="138161" x="3568700" y="1123950"/>
          <p14:tracePt t="138177" x="3568700" y="1130300"/>
          <p14:tracePt t="138306" x="3568700" y="1136650"/>
          <p14:tracePt t="138368" x="3568700" y="1143000"/>
          <p14:tracePt t="138376" x="3568700" y="1149350"/>
          <p14:tracePt t="138389" x="3575050" y="1149350"/>
          <p14:tracePt t="138570" x="3575050" y="1155700"/>
          <p14:tracePt t="138578" x="3575050" y="1162050"/>
          <p14:tracePt t="138590" x="3575050" y="1168400"/>
          <p14:tracePt t="138595" x="3575050" y="1174750"/>
          <p14:tracePt t="138609" x="3581400" y="1181100"/>
          <p14:tracePt t="138626" x="3587750" y="1193800"/>
          <p14:tracePt t="138643" x="3587750" y="1212850"/>
          <p14:tracePt t="138660" x="3587750" y="1225550"/>
          <p14:tracePt t="138677" x="3594100" y="1231900"/>
          <p14:tracePt t="138693" x="3594100" y="1238250"/>
          <p14:tracePt t="138755" x="3594100" y="1244600"/>
          <p14:tracePt t="138777" x="3594100" y="1250950"/>
          <p14:tracePt t="138781" x="3594100" y="1257300"/>
          <p14:tracePt t="138792" x="3594100" y="1263650"/>
          <p14:tracePt t="138808" x="3594100" y="1270000"/>
          <p14:tracePt t="138825" x="3594100" y="1276350"/>
          <p14:tracePt t="138856" x="3594100" y="1282700"/>
          <p14:tracePt t="139822" x="3594100" y="1289050"/>
          <p14:tracePt t="139914" x="3594100" y="1295400"/>
          <p14:tracePt t="139974" x="3594100" y="1301750"/>
          <p14:tracePt t="139981" x="3594100" y="1308100"/>
          <p14:tracePt t="140046" x="3600450" y="1314450"/>
          <p14:tracePt t="140053" x="3606800" y="1314450"/>
          <p14:tracePt t="140062" x="3613150" y="1314450"/>
          <p14:tracePt t="140075" x="3632200" y="1314450"/>
          <p14:tracePt t="140091" x="3651250" y="1314450"/>
          <p14:tracePt t="140108" x="3663950" y="1314450"/>
          <p14:tracePt t="140125" x="3676650" y="1320800"/>
          <p14:tracePt t="140129" x="3683000" y="1320800"/>
          <p14:tracePt t="140141" x="3695700" y="1320800"/>
          <p14:tracePt t="140159" x="3721100" y="1333500"/>
          <p14:tracePt t="140175" x="3746500" y="1339850"/>
          <p14:tracePt t="140191" x="3752850" y="1339850"/>
          <p14:tracePt t="140208" x="3765550" y="1339850"/>
          <p14:tracePt t="140225" x="3778250" y="1339850"/>
          <p14:tracePt t="140241" x="3797300" y="1346200"/>
          <p14:tracePt t="140258" x="3822700" y="1346200"/>
          <p14:tracePt t="140275" x="3854450" y="1352550"/>
          <p14:tracePt t="140291" x="3867150" y="1358900"/>
          <p14:tracePt t="140308" x="3873500" y="1358900"/>
          <p14:tracePt t="140341" x="3886200" y="1358900"/>
          <p14:tracePt t="140358" x="3905250" y="1358900"/>
          <p14:tracePt t="140375" x="3930650" y="1358900"/>
          <p14:tracePt t="140392" x="3949700" y="1358900"/>
          <p14:tracePt t="140408" x="3968750" y="1365250"/>
          <p14:tracePt t="140425" x="3987800" y="1371600"/>
          <p14:tracePt t="140441" x="4006850" y="1371600"/>
          <p14:tracePt t="140458" x="4025900" y="1384300"/>
          <p14:tracePt t="140475" x="4051300" y="1390650"/>
          <p14:tracePt t="140492" x="4089400" y="1409700"/>
          <p14:tracePt t="140509" x="4121150" y="1416050"/>
          <p14:tracePt t="140525" x="4146550" y="1428750"/>
          <p14:tracePt t="140542" x="4178300" y="1441450"/>
          <p14:tracePt t="140559" x="4210050" y="1460500"/>
          <p14:tracePt t="140576" x="4235450" y="1466850"/>
          <p14:tracePt t="140592" x="4267200" y="1473200"/>
          <p14:tracePt t="140609" x="4305300" y="1485900"/>
          <p14:tracePt t="140625" x="4349750" y="1492250"/>
          <p14:tracePt t="140630" x="4356100" y="1492250"/>
          <p14:tracePt t="140642" x="4381500" y="1492250"/>
          <p14:tracePt t="140659" x="4406900" y="1504950"/>
          <p14:tracePt t="140675" x="4438650" y="1504950"/>
          <p14:tracePt t="140692" x="4457700" y="1504950"/>
          <p14:tracePt t="140709" x="4464050" y="1504950"/>
          <p14:tracePt t="140725" x="4476750" y="1511300"/>
          <p14:tracePt t="140742" x="4495800" y="1511300"/>
          <p14:tracePt t="140759" x="4521200" y="1524000"/>
          <p14:tracePt t="140775" x="4540250" y="1530350"/>
          <p14:tracePt t="140792" x="4559300" y="1530350"/>
          <p14:tracePt t="140809" x="4584700" y="1530350"/>
          <p14:tracePt t="140825" x="4610100" y="1536700"/>
          <p14:tracePt t="140842" x="4622800" y="1543050"/>
          <p14:tracePt t="140859" x="4648200" y="1549400"/>
          <p14:tracePt t="140875" x="4667250" y="1562100"/>
          <p14:tracePt t="140892" x="4679950" y="1562100"/>
          <p14:tracePt t="140909" x="4692650" y="1562100"/>
          <p14:tracePt t="140925" x="4699000" y="1562100"/>
          <p14:tracePt t="140942" x="4705350" y="1562100"/>
          <p14:tracePt t="140959" x="4711700" y="1562100"/>
          <p14:tracePt t="140975" x="4718050" y="1562100"/>
          <p14:tracePt t="141008" x="4730750" y="1568450"/>
          <p14:tracePt t="141025" x="4737100" y="1568450"/>
          <p14:tracePt t="141042" x="4749800" y="1568450"/>
          <p14:tracePt t="141059" x="4762500" y="1568450"/>
          <p14:tracePt t="141075" x="4781550" y="1568450"/>
          <p14:tracePt t="141294" x="4787900" y="1568450"/>
          <p14:tracePt t="141302" x="4794250" y="1568450"/>
          <p14:tracePt t="141310" x="4800600" y="1574800"/>
          <p14:tracePt t="141325" x="4806950" y="1574800"/>
          <p14:tracePt t="141342" x="4813300" y="1574800"/>
          <p14:tracePt t="141359" x="4826000" y="1574800"/>
          <p14:tracePt t="141562" x="4826000" y="1581150"/>
          <p14:tracePt t="141570" x="4832350" y="1581150"/>
          <p14:tracePt t="141575" x="4845050" y="1587500"/>
          <p14:tracePt t="141592" x="4851400" y="1593850"/>
          <p14:tracePt t="141609" x="4857750" y="1600200"/>
          <p14:tracePt t="141625" x="4870450" y="1606550"/>
          <p14:tracePt t="141642" x="4876800" y="1606550"/>
          <p14:tracePt t="141647" x="4889500" y="1619250"/>
          <p14:tracePt t="141659" x="4895850" y="1625600"/>
          <p14:tracePt t="141675" x="4908550" y="1638300"/>
          <p14:tracePt t="141692" x="4921250" y="1657350"/>
          <p14:tracePt t="141709" x="4940300" y="1670050"/>
          <p14:tracePt t="141725" x="4959350" y="1676400"/>
          <p14:tracePt t="141742" x="4965700" y="1682750"/>
          <p14:tracePt t="141759" x="4984750" y="1701800"/>
          <p14:tracePt t="141882" x="4991100" y="1701800"/>
          <p14:tracePt t="141890" x="4997450" y="1701800"/>
          <p14:tracePt t="141898" x="5003800" y="1701800"/>
          <p14:tracePt t="141908" x="5016500" y="1701800"/>
          <p14:tracePt t="141925" x="5035550" y="1701800"/>
          <p14:tracePt t="141942" x="5054600" y="1701800"/>
          <p14:tracePt t="141958" x="5080000" y="1708150"/>
          <p14:tracePt t="141976" x="5092700" y="1714500"/>
          <p14:tracePt t="141992" x="5099050" y="1714500"/>
          <p14:tracePt t="142008" x="5105400" y="1714500"/>
          <p14:tracePt t="142025" x="5118100" y="1714500"/>
          <p14:tracePt t="142042" x="5124450" y="1714500"/>
          <p14:tracePt t="142125" x="5130800" y="1714500"/>
          <p14:tracePt t="142128" x="5137150" y="1714500"/>
          <p14:tracePt t="142140" x="5143500" y="1714500"/>
          <p14:tracePt t="142253" x="5149850" y="1714500"/>
          <p14:tracePt t="142262" x="5156200" y="1714500"/>
          <p14:tracePt t="142275" x="5181600" y="1733550"/>
          <p14:tracePt t="142292" x="5194300" y="1746250"/>
          <p14:tracePt t="142308" x="5213350" y="1765300"/>
          <p14:tracePt t="142325" x="5226050" y="1765300"/>
          <p14:tracePt t="142358" x="5232400" y="1771650"/>
          <p14:tracePt t="142617" x="5232400" y="1778000"/>
          <p14:tracePt t="142625" x="5238750" y="1778000"/>
          <p14:tracePt t="145703" x="5238750" y="1784350"/>
          <p14:tracePt t="145718" x="5238750" y="1790700"/>
          <p14:tracePt t="145722" x="5238750" y="1797050"/>
          <p14:tracePt t="145739" x="5238750" y="1816100"/>
          <p14:tracePt t="145756" x="5238750" y="1841500"/>
          <p14:tracePt t="145774" x="5238750" y="1866900"/>
          <p14:tracePt t="145790" x="5238750" y="1885950"/>
          <p14:tracePt t="145807" x="5238750" y="1892300"/>
          <p14:tracePt t="145844" x="5238750" y="1898650"/>
          <p14:tracePt t="145857" x="5245100" y="1898650"/>
          <p14:tracePt t="145916" x="5245100" y="1905000"/>
          <p14:tracePt t="145920" x="5245100" y="1911350"/>
          <p14:tracePt t="145932" x="5245100" y="1917700"/>
          <p14:tracePt t="145948" x="5245100" y="1924050"/>
          <p14:tracePt t="145957" x="5245100" y="1930400"/>
          <p14:tracePt t="145974" x="5245100" y="1936750"/>
          <p14:tracePt t="145990" x="5245100" y="1943100"/>
          <p14:tracePt t="146007" x="5245100" y="1955800"/>
          <p14:tracePt t="146024" x="5245100" y="1962150"/>
          <p14:tracePt t="146041" x="5257800" y="1981200"/>
          <p14:tracePt t="146057" x="5257800" y="1993900"/>
          <p14:tracePt t="146074" x="5257800" y="2006600"/>
          <p14:tracePt t="146090" x="5257800" y="2012950"/>
          <p14:tracePt t="146107" x="5264150" y="2012950"/>
          <p14:tracePt t="146124" x="5270500" y="2025650"/>
          <p14:tracePt t="146141" x="5276850" y="2044700"/>
          <p14:tracePt t="146157" x="5276850" y="2076450"/>
          <p14:tracePt t="146174" x="5283200" y="2095500"/>
          <p14:tracePt t="146190" x="5283200" y="2108200"/>
          <p14:tracePt t="146207" x="5289550" y="2120900"/>
          <p14:tracePt t="146224" x="5289550" y="2133600"/>
          <p14:tracePt t="146240" x="5295900" y="2159000"/>
          <p14:tracePt t="146257" x="5295900" y="2216150"/>
          <p14:tracePt t="146274" x="5308600" y="2273300"/>
          <p14:tracePt t="146290" x="5327650" y="2343150"/>
          <p14:tracePt t="146307" x="5334000" y="2400300"/>
          <p14:tracePt t="146324" x="5334000" y="2444750"/>
          <p14:tracePt t="146340" x="5334000" y="2495550"/>
          <p14:tracePt t="146357" x="5308600" y="2527300"/>
          <p14:tracePt t="146374" x="5302250" y="2546350"/>
          <p14:tracePt t="146390" x="5302250" y="2597150"/>
          <p14:tracePt t="146407" x="5359400" y="2647950"/>
          <p14:tracePt t="146424" x="5461000" y="2698750"/>
          <p14:tracePt t="146441" x="5619750" y="2743200"/>
          <p14:tracePt t="146457" x="5816600" y="2781300"/>
          <p14:tracePt t="146474" x="6000750" y="2800350"/>
          <p14:tracePt t="146490" x="6178550" y="2832100"/>
          <p14:tracePt t="146507" x="6324600" y="2851150"/>
          <p14:tracePt t="146523" x="6438900" y="2857500"/>
          <p14:tracePt t="146540" x="6515100" y="2857500"/>
          <p14:tracePt t="146557" x="6559550" y="2857500"/>
          <p14:tracePt t="146573" x="6565900" y="2857500"/>
          <p14:tracePt t="146612" x="6559550" y="2857500"/>
          <p14:tracePt t="146616" x="6540500" y="2857500"/>
          <p14:tracePt t="146623" x="6502400" y="2857500"/>
          <p14:tracePt t="146640" x="6330950" y="2857500"/>
          <p14:tracePt t="146657" x="5988050" y="2857500"/>
          <p14:tracePt t="146673" x="5702300" y="2857500"/>
          <p14:tracePt t="146690" x="5435600" y="2857500"/>
          <p14:tracePt t="146696" x="5365750" y="2857500"/>
          <p14:tracePt t="146707" x="5168900" y="2832100"/>
          <p14:tracePt t="146723" x="4940300" y="2794000"/>
          <p14:tracePt t="146740" x="4730750" y="2768600"/>
          <p14:tracePt t="146757" x="4521200" y="2743200"/>
          <p14:tracePt t="146772" x="4400550" y="2743200"/>
          <p14:tracePt t="146789" x="4229100" y="2743200"/>
          <p14:tracePt t="146806" x="4140200" y="2743200"/>
          <p14:tracePt t="146822" x="4102100" y="2743200"/>
          <p14:tracePt t="146839" x="4102100" y="2749550"/>
          <p14:tracePt t="146855" x="4102100" y="2781300"/>
          <p14:tracePt t="146872" x="4114800" y="2838450"/>
          <p14:tracePt t="146889" x="4298950" y="2927350"/>
          <p14:tracePt t="146905" x="4521200" y="2978150"/>
          <p14:tracePt t="146922" x="4781550" y="3022600"/>
          <p14:tracePt t="146939" x="5010150" y="3067050"/>
          <p14:tracePt t="146955" x="5251450" y="3143250"/>
          <p14:tracePt t="146972" x="5499100" y="3225800"/>
          <p14:tracePt t="146989" x="5810250" y="3333750"/>
          <p14:tracePt t="147005" x="5988050" y="3416300"/>
          <p14:tracePt t="147022" x="6070600" y="3460750"/>
          <p14:tracePt t="147038" x="6096000" y="3486150"/>
          <p14:tracePt t="147055" x="6108700" y="3505200"/>
          <p14:tracePt t="147073" x="6115050" y="3536950"/>
          <p14:tracePt t="147091" x="6115050" y="3556000"/>
          <p14:tracePt t="147107" x="6115050" y="3581400"/>
          <p14:tracePt t="147109" x="6115050" y="3587750"/>
          <p14:tracePt t="147123" x="6121400" y="3606800"/>
          <p14:tracePt t="147140" x="6172200" y="3632200"/>
          <p14:tracePt t="147157" x="6292850" y="3644900"/>
          <p14:tracePt t="147173" x="6388100" y="3651250"/>
          <p14:tracePt t="147190" x="6477000" y="3663950"/>
          <p14:tracePt t="147207" x="6489700" y="3670300"/>
          <p14:tracePt t="147213" x="6489700" y="3676650"/>
          <p14:tracePt t="147224" x="6477000" y="3683000"/>
          <p14:tracePt t="147240" x="6350000" y="3695700"/>
          <p14:tracePt t="147257" x="5949950" y="3695700"/>
          <p14:tracePt t="147274" x="5467350" y="3676650"/>
          <p14:tracePt t="147290" x="5048250" y="3613150"/>
          <p14:tracePt t="147307" x="4718050" y="3562350"/>
          <p14:tracePt t="147324" x="4464050" y="3524250"/>
          <p14:tracePt t="147340" x="4254500" y="3492500"/>
          <p14:tracePt t="147357" x="4140200" y="3479800"/>
          <p14:tracePt t="147374" x="4095750" y="3473450"/>
          <p14:tracePt t="147390" x="4070350" y="3473450"/>
          <p14:tracePt t="147424" x="4064000" y="3473450"/>
          <p14:tracePt t="147440" x="4057650" y="3473450"/>
          <p14:tracePt t="147457" x="4044950" y="3473450"/>
          <p14:tracePt t="147503" x="4044950" y="3479800"/>
          <p14:tracePt t="147531" x="4044950" y="3486150"/>
          <p14:tracePt t="147540" x="4044950" y="3492500"/>
          <p14:tracePt t="147548" x="4051300" y="3492500"/>
          <p14:tracePt t="147557" x="4070350" y="3498850"/>
          <p14:tracePt t="147574" x="4121150" y="3511550"/>
          <p14:tracePt t="147590" x="4152900" y="3511550"/>
          <p14:tracePt t="147607" x="4191000" y="3511550"/>
          <p14:tracePt t="147623" x="4222750" y="3511550"/>
          <p14:tracePt t="147640" x="4254500" y="3511550"/>
          <p14:tracePt t="147658" x="4298950" y="3511550"/>
          <p14:tracePt t="147674" x="4343400" y="3511550"/>
          <p14:tracePt t="147690" x="4413250" y="3511550"/>
          <p14:tracePt t="147706" x="4514850" y="3498850"/>
          <p14:tracePt t="147712" x="4546600" y="3492500"/>
          <p14:tracePt t="147723" x="4648200" y="3473450"/>
          <p14:tracePt t="147740" x="4775200" y="3454400"/>
          <p14:tracePt t="147757" x="4921250" y="3435350"/>
          <p14:tracePt t="147774" x="5003800" y="3422650"/>
          <p14:tracePt t="147790" x="5086350" y="3422650"/>
          <p14:tracePt t="147807" x="5187950" y="3422650"/>
          <p14:tracePt t="147822" x="5295900" y="3422650"/>
          <p14:tracePt t="147838" x="5372100" y="3422650"/>
          <p14:tracePt t="147855" x="5441950" y="3422650"/>
          <p14:tracePt t="147872" x="5480050" y="3422650"/>
          <p14:tracePt t="147888" x="5499100" y="3422650"/>
          <p14:tracePt t="147906" x="5518150" y="3416300"/>
          <p14:tracePt t="148280" x="5518150" y="3422650"/>
          <p14:tracePt t="148285" x="5524500" y="3429000"/>
          <p14:tracePt t="148306" x="5524500" y="3435350"/>
          <p14:tracePt t="148332" x="5530850" y="3435350"/>
          <p14:tracePt t="148368" x="5537200" y="3435350"/>
          <p14:tracePt t="148407" x="5543550" y="3435350"/>
          <p14:tracePt t="148448" x="5549900" y="3435350"/>
          <p14:tracePt t="148539" x="5556250" y="3435350"/>
          <p14:tracePt t="148551" x="5562600" y="3435350"/>
          <p14:tracePt t="148568" x="5568950" y="3435350"/>
          <p14:tracePt t="148573" x="5575300" y="3429000"/>
          <p14:tracePt t="148590" x="5581650" y="3416300"/>
          <p14:tracePt t="148606" x="5600700" y="3409950"/>
          <p14:tracePt t="148623" x="5607050" y="3397250"/>
          <p14:tracePt t="148640" x="5607050" y="3390900"/>
          <p14:tracePt t="148673" x="5619750" y="3384550"/>
          <p14:tracePt t="148690" x="5626100" y="3378200"/>
          <p14:tracePt t="148706" x="5626100" y="3365500"/>
          <p14:tracePt t="148723" x="5632450" y="3359150"/>
          <p14:tracePt t="148739" x="5632450" y="3346450"/>
          <p14:tracePt t="148756" x="5638800" y="3333750"/>
          <p14:tracePt t="148773" x="5651500" y="3314700"/>
          <p14:tracePt t="148789" x="5657850" y="3302000"/>
          <p14:tracePt t="148806" x="5670550" y="3282950"/>
          <p14:tracePt t="148823" x="5670550" y="3263900"/>
          <p14:tracePt t="148839" x="5670550" y="3244850"/>
          <p14:tracePt t="148856" x="5683250" y="3225800"/>
          <p14:tracePt t="148873" x="5689600" y="3200400"/>
          <p14:tracePt t="148888" x="5695950" y="3200400"/>
          <p14:tracePt t="148905" x="5695950" y="3194050"/>
          <p14:tracePt t="148922" x="5702300" y="3187700"/>
          <p14:tracePt t="149240" x="5702300" y="3181350"/>
          <p14:tracePt t="149280" x="5702300" y="3175000"/>
          <p14:tracePt t="149319" x="5702300" y="3168650"/>
          <p14:tracePt t="149324" x="5708650" y="3168650"/>
          <p14:tracePt t="149339" x="5715000" y="3162300"/>
          <p14:tracePt t="149356" x="5715000" y="3155950"/>
          <p14:tracePt t="149373" x="5727700" y="3143250"/>
          <p14:tracePt t="149390" x="5740400" y="3136900"/>
          <p14:tracePt t="149406" x="5746750" y="3130550"/>
          <p14:tracePt t="149423" x="5746750" y="3124200"/>
          <p14:tracePt t="149479" x="5753100" y="3124200"/>
          <p14:tracePt t="149502" x="5759450" y="3124200"/>
          <p14:tracePt t="149511" x="5765800" y="3124200"/>
          <p14:tracePt t="149555" x="5772150" y="3130550"/>
          <p14:tracePt t="149563" x="5772150" y="3136900"/>
          <p14:tracePt t="149573" x="5778500" y="3143250"/>
          <p14:tracePt t="149619" x="5778500" y="3149600"/>
          <p14:tracePt t="149644" x="5778500" y="3155950"/>
          <p14:tracePt t="149651" x="5778500" y="3162300"/>
          <p14:tracePt t="149668" x="5778500" y="3168650"/>
          <p14:tracePt t="149755" x="5784850" y="3168650"/>
          <p14:tracePt t="149763" x="5791200" y="3162300"/>
          <p14:tracePt t="149773" x="5797550" y="3155950"/>
          <p14:tracePt t="149790" x="5803900" y="3143250"/>
          <p14:tracePt t="149806" x="5810250" y="3136900"/>
          <p14:tracePt t="149822" x="5810250" y="3124200"/>
          <p14:tracePt t="149839" x="5810250" y="3117850"/>
          <p14:tracePt t="149856" x="5810250" y="3105150"/>
          <p14:tracePt t="149873" x="5816600" y="3073400"/>
          <p14:tracePt t="149889" x="5816600" y="3054350"/>
          <p14:tracePt t="149906" x="5829300" y="3028950"/>
          <p14:tracePt t="149922" x="5829300" y="3009900"/>
          <p14:tracePt t="149938" x="5835650" y="3009900"/>
          <p14:tracePt t="149954" x="5835650" y="3003550"/>
          <p14:tracePt t="150014" x="5835650" y="2997200"/>
          <p14:tracePt t="150031" x="5829300" y="2997200"/>
          <p14:tracePt t="150040" x="5822950" y="2997200"/>
          <p14:tracePt t="150060" x="5816600" y="3003550"/>
          <p14:tracePt t="150068" x="5810250" y="3003550"/>
          <p14:tracePt t="150124" x="5803900" y="3003550"/>
          <p14:tracePt t="150148" x="5797550" y="3009900"/>
          <p14:tracePt t="150152" x="5791200" y="3009900"/>
          <p14:tracePt t="150160" x="5784850" y="3016250"/>
          <p14:tracePt t="150172" x="5765800" y="3022600"/>
          <p14:tracePt t="150189" x="5727700" y="3041650"/>
          <p14:tracePt t="150206" x="5689600" y="3060700"/>
          <p14:tracePt t="150222" x="5670550" y="3073400"/>
          <p14:tracePt t="150239" x="5651500" y="3092450"/>
          <p14:tracePt t="150245" x="5638800" y="3098800"/>
          <p14:tracePt t="150256" x="5638800" y="3105150"/>
          <p14:tracePt t="150273" x="5638800" y="3117850"/>
          <p14:tracePt t="150289" x="5638800" y="3124200"/>
          <p14:tracePt t="150322" x="5632450" y="3130550"/>
          <p14:tracePt t="150339" x="5619750" y="3136900"/>
          <p14:tracePt t="150356" x="5600700" y="3149600"/>
          <p14:tracePt t="150372" x="5568950" y="3155950"/>
          <p14:tracePt t="150389" x="5556250" y="3162300"/>
          <p14:tracePt t="150406" x="5537200" y="3168650"/>
          <p14:tracePt t="150422" x="5530850" y="3175000"/>
          <p14:tracePt t="150439" x="5524500" y="3187700"/>
          <p14:tracePt t="150472" x="5524500" y="3200400"/>
          <p14:tracePt t="150489" x="5524500" y="3206750"/>
          <p14:tracePt t="150506" x="5524500" y="3213100"/>
          <p14:tracePt t="150522" x="5524500" y="3219450"/>
          <p14:tracePt t="150539" x="5530850" y="3219450"/>
          <p14:tracePt t="150676" x="5524500" y="3219450"/>
          <p14:tracePt t="150710" x="5518150" y="3219450"/>
          <p14:tracePt t="150721" x="5518150" y="3225800"/>
          <p14:tracePt t="150727" x="5511800" y="3225800"/>
          <p14:tracePt t="150866" x="5505450" y="3225800"/>
          <p14:tracePt t="150881" x="5511800" y="3219450"/>
          <p14:tracePt t="150886" x="5518150" y="3213100"/>
          <p14:tracePt t="150890" x="5518150" y="3206750"/>
          <p14:tracePt t="150905" x="5537200" y="3187700"/>
          <p14:tracePt t="150922" x="5568950" y="3175000"/>
          <p14:tracePt t="150939" x="5607050" y="3162300"/>
          <p14:tracePt t="150955" x="5626100" y="3162300"/>
          <p14:tracePt t="150972" x="5632450" y="3162300"/>
          <p14:tracePt t="150989" x="5645150" y="3168650"/>
          <p14:tracePt t="151005" x="5645150" y="3187700"/>
          <p14:tracePt t="151021" x="5651500" y="3232150"/>
          <p14:tracePt t="151037" x="5670550" y="3289300"/>
          <p14:tracePt t="151054" x="5695950" y="3333750"/>
          <p14:tracePt t="151071" x="5734050" y="3378200"/>
          <p14:tracePt t="151089" x="5753100" y="3397250"/>
          <p14:tracePt t="151105" x="5759450" y="3409950"/>
          <p14:tracePt t="151122" x="5765800" y="3416300"/>
          <p14:tracePt t="151139" x="5765800" y="3422650"/>
          <p14:tracePt t="151156" x="5772150" y="3448050"/>
          <p14:tracePt t="151172" x="5791200" y="3467100"/>
          <p14:tracePt t="151189" x="5810250" y="3479800"/>
          <p14:tracePt t="151206" x="5842000" y="3492500"/>
          <p14:tracePt t="151222" x="5873750" y="3498850"/>
          <p14:tracePt t="151224" x="5880100" y="3498850"/>
          <p14:tracePt t="151239" x="5905500" y="3505200"/>
          <p14:tracePt t="151255" x="5924550" y="3505200"/>
          <p14:tracePt t="151261" x="5924550" y="3511550"/>
          <p14:tracePt t="151272" x="5937250" y="3511550"/>
          <p14:tracePt t="151289" x="5975350" y="3517900"/>
          <p14:tracePt t="151305" x="6013450" y="3530600"/>
          <p14:tracePt t="151322" x="6038850" y="3536950"/>
          <p14:tracePt t="151339" x="6083300" y="3543300"/>
          <p14:tracePt t="151356" x="6115050" y="3543300"/>
          <p14:tracePt t="151372" x="6134100" y="3549650"/>
          <p14:tracePt t="151389" x="6146800" y="3549650"/>
          <p14:tracePt t="151482" x="6146800" y="3556000"/>
          <p14:tracePt t="151498" x="6153150" y="3556000"/>
          <p14:tracePt t="151503" x="6165850" y="3556000"/>
          <p14:tracePt t="151522" x="6191250" y="3556000"/>
          <p14:tracePt t="151539" x="6254750" y="3556000"/>
          <p14:tracePt t="151556" x="6299200" y="3556000"/>
          <p14:tracePt t="151572" x="6311900" y="3556000"/>
          <p14:tracePt t="151589" x="6330950" y="3556000"/>
          <p14:tracePt t="151750" x="6330950" y="3562350"/>
          <p14:tracePt t="151769" x="6330950" y="3568700"/>
          <p14:tracePt t="151777" x="6330950" y="3575050"/>
          <p14:tracePt t="151788" x="6330950" y="3581400"/>
          <p14:tracePt t="151805" x="6343650" y="3594100"/>
          <p14:tracePt t="151822" x="6343650" y="3606800"/>
          <p14:tracePt t="151839" x="6343650" y="3619500"/>
          <p14:tracePt t="151856" x="6343650" y="3632200"/>
          <p14:tracePt t="151872" x="6343650" y="3663950"/>
          <p14:tracePt t="151888" x="6343650" y="3702050"/>
          <p14:tracePt t="151905" x="6343650" y="3759200"/>
          <p14:tracePt t="151922" x="6343650" y="3803650"/>
          <p14:tracePt t="151939" x="6350000" y="3867150"/>
          <p14:tracePt t="151956" x="6356350" y="3898900"/>
          <p14:tracePt t="151972" x="6375400" y="3930650"/>
          <p14:tracePt t="151988" x="6413500" y="3962400"/>
          <p14:tracePt t="152005" x="6470650" y="4019550"/>
          <p14:tracePt t="152022" x="6540500" y="4070350"/>
          <p14:tracePt t="152039" x="6629400" y="4140200"/>
          <p14:tracePt t="152056" x="6699250" y="4203700"/>
          <p14:tracePt t="152071" x="6775450" y="4260850"/>
          <p14:tracePt t="152087" x="6864350" y="4324350"/>
          <p14:tracePt t="152103" x="6953250" y="4375150"/>
          <p14:tracePt t="152120" x="7029450" y="4413250"/>
          <p14:tracePt t="152139" x="7080250" y="4425950"/>
          <p14:tracePt t="152155" x="7112000" y="4432300"/>
          <p14:tracePt t="152172" x="7124700" y="4438650"/>
          <p14:tracePt t="152188" x="7169150" y="4445000"/>
          <p14:tracePt t="152205" x="7226300" y="4445000"/>
          <p14:tracePt t="152222" x="7308850" y="4445000"/>
          <p14:tracePt t="152238" x="7372350" y="4445000"/>
          <p14:tracePt t="152256" x="7429500" y="4445000"/>
          <p14:tracePt t="152272" x="7486650" y="4457700"/>
          <p14:tracePt t="152288" x="7556500" y="4476750"/>
          <p14:tracePt t="152305" x="7620000" y="4495800"/>
          <p14:tracePt t="152322" x="7670800" y="4508500"/>
          <p14:tracePt t="152338" x="7689850" y="4508500"/>
          <p14:tracePt t="152355" x="7696200" y="4508500"/>
          <p14:tracePt t="152391" x="7689850" y="4508500"/>
          <p14:tracePt t="152405" x="7607300" y="4514850"/>
          <p14:tracePt t="152422" x="7518400" y="4527550"/>
          <p14:tracePt t="152438" x="7442200" y="4540250"/>
          <p14:tracePt t="152455" x="7340600" y="4540250"/>
          <p14:tracePt t="152472" x="7239000" y="4540250"/>
          <p14:tracePt t="152488" x="7156450" y="4540250"/>
          <p14:tracePt t="152505" x="7080250" y="4546600"/>
          <p14:tracePt t="152521" x="7023100" y="4552950"/>
          <p14:tracePt t="152538" x="6959600" y="4559300"/>
          <p14:tracePt t="152555" x="6908800" y="4559300"/>
          <p14:tracePt t="152572" x="6877050" y="4565650"/>
          <p14:tracePt t="152588" x="6870700" y="4565650"/>
          <p14:tracePt t="152605" x="6858000" y="4572000"/>
          <p14:tracePt t="152622" x="6851650" y="4578350"/>
          <p14:tracePt t="152638" x="6832600" y="4578350"/>
          <p14:tracePt t="152655" x="6800850" y="4591050"/>
          <p14:tracePt t="152671" x="6756400" y="4603750"/>
          <p14:tracePt t="152688" x="6718300" y="4603750"/>
          <p14:tracePt t="152705" x="6667500" y="4610100"/>
          <p14:tracePt t="152722" x="6623050" y="4610100"/>
          <p14:tracePt t="152738" x="6584950" y="4610100"/>
          <p14:tracePt t="152755" x="6540500" y="4610100"/>
          <p14:tracePt t="152771" x="6515100" y="4610100"/>
          <p14:tracePt t="152788" x="6489700" y="4616450"/>
          <p14:tracePt t="152805" x="6470650" y="4616450"/>
          <p14:tracePt t="152821" x="6438900" y="4616450"/>
          <p14:tracePt t="152838" x="6413500" y="4629150"/>
          <p14:tracePt t="152855" x="6369050" y="4629150"/>
          <p14:tracePt t="152871" x="6318250" y="4629150"/>
          <p14:tracePt t="152888" x="6273800" y="4635500"/>
          <p14:tracePt t="152905" x="6216650" y="4648200"/>
          <p14:tracePt t="152921" x="6159500" y="4660900"/>
          <p14:tracePt t="152938" x="6127750" y="4660900"/>
          <p14:tracePt t="152955" x="6102350" y="4660900"/>
          <p14:tracePt t="152972" x="6083300" y="4673600"/>
          <p14:tracePt t="152988" x="6070600" y="4679950"/>
          <p14:tracePt t="153005" x="6064250" y="4679950"/>
          <p14:tracePt t="153021" x="6045200" y="4679950"/>
          <p14:tracePt t="153038" x="6013450" y="4679950"/>
          <p14:tracePt t="153055" x="5969000" y="4679950"/>
          <p14:tracePt t="153072" x="5924550" y="4679950"/>
          <p14:tracePt t="153088" x="5880100" y="4679950"/>
          <p14:tracePt t="153105" x="5803900" y="4679950"/>
          <p14:tracePt t="153120" x="5715000" y="4679950"/>
          <p14:tracePt t="153137" x="5638800" y="4679950"/>
          <p14:tracePt t="153153" x="5568950" y="4679950"/>
          <p14:tracePt t="153170" x="5505450" y="4679950"/>
          <p14:tracePt t="153188" x="5441950" y="4679950"/>
          <p14:tracePt t="153204" x="5410200" y="4679950"/>
          <p14:tracePt t="153221" x="5403850" y="4679950"/>
          <p14:tracePt t="153238" x="5391150" y="4679950"/>
          <p14:tracePt t="153271" x="5372100" y="4679950"/>
          <p14:tracePt t="153288" x="5359400" y="4673600"/>
          <p14:tracePt t="153304" x="5321300" y="4673600"/>
          <p14:tracePt t="153321" x="5283200" y="4673600"/>
          <p14:tracePt t="153337" x="5226050" y="4673600"/>
          <p14:tracePt t="153354" x="5181600" y="4673600"/>
          <p14:tracePt t="153371" x="5111750" y="4673600"/>
          <p14:tracePt t="153388" x="5054600" y="4673600"/>
          <p14:tracePt t="153404" x="4965700" y="4673600"/>
          <p14:tracePt t="153421" x="4845050" y="4660900"/>
          <p14:tracePt t="153438" x="4718050" y="4648200"/>
          <p14:tracePt t="153455" x="4597400" y="4622800"/>
          <p14:tracePt t="153472" x="4533900" y="4616450"/>
          <p14:tracePt t="153488" x="4489450" y="4610100"/>
          <p14:tracePt t="153505" x="4451350" y="4597400"/>
          <p14:tracePt t="153521" x="4445000" y="4597400"/>
          <p14:tracePt t="153538" x="4438650" y="4597400"/>
          <p14:tracePt t="153555" x="4432300" y="4591050"/>
          <p14:tracePt t="153614" x="4425950" y="4591050"/>
          <p14:tracePt t="153619" x="4419600" y="4591050"/>
          <p14:tracePt t="153630" x="4413250" y="4591050"/>
          <p14:tracePt t="153638" x="4400550" y="4591050"/>
          <p14:tracePt t="153656" x="4375150" y="4591050"/>
          <p14:tracePt t="153672" x="4349750" y="4591050"/>
          <p14:tracePt t="153688" x="4318000" y="4591050"/>
          <p14:tracePt t="153705" x="4292600" y="4591050"/>
          <p14:tracePt t="153721" x="4279900" y="4591050"/>
          <p14:tracePt t="153738" x="4254500" y="4591050"/>
          <p14:tracePt t="153755" x="4229100" y="4597400"/>
          <p14:tracePt t="153969" x="4222750" y="4603750"/>
          <p14:tracePt t="153977" x="4216400" y="4603750"/>
          <p14:tracePt t="153988" x="4210050" y="4610100"/>
          <p14:tracePt t="154004" x="4197350" y="4616450"/>
          <p14:tracePt t="154021" x="4184650" y="4622800"/>
          <p14:tracePt t="154038" x="4171950" y="4635500"/>
          <p14:tracePt t="154054" x="4159250" y="4641850"/>
          <p14:tracePt t="154057" x="4159250" y="4648200"/>
          <p14:tracePt t="154072" x="4152900" y="4654550"/>
          <p14:tracePt t="154110" x="4152900" y="4660900"/>
          <p14:tracePt t="154121" x="4140200" y="4667250"/>
          <p14:tracePt t="154138" x="4133850" y="4673600"/>
          <p14:tracePt t="154385" x="4127500" y="4673600"/>
          <p14:tracePt t="154402" x="4127500" y="4679950"/>
          <p14:tracePt t="154407" x="4121150" y="4679950"/>
          <p14:tracePt t="154421" x="4114800" y="4686300"/>
          <p14:tracePt t="154438" x="4102100" y="4686300"/>
          <p14:tracePt t="154454" x="4089400" y="4686300"/>
          <p14:tracePt t="154472" x="4070350" y="4686300"/>
          <p14:tracePt t="154488" x="4057650" y="4686300"/>
          <p14:tracePt t="154504" x="4006850" y="4673600"/>
          <p14:tracePt t="154521" x="3937000" y="4597400"/>
          <p14:tracePt t="154538" x="3867150" y="4508500"/>
          <p14:tracePt t="154554" x="3803650" y="4438650"/>
          <p14:tracePt t="154571" x="3733800" y="4349750"/>
          <p14:tracePt t="154588" x="3676650" y="4273550"/>
          <p14:tracePt t="154604" x="3619500" y="4159250"/>
          <p14:tracePt t="154621" x="3524250" y="3981450"/>
          <p14:tracePt t="154637" x="3390900" y="3746500"/>
          <p14:tracePt t="154654" x="3251200" y="3505200"/>
          <p14:tracePt t="154671" x="3111500" y="3244850"/>
          <p14:tracePt t="154687" x="3003550" y="3054350"/>
          <p14:tracePt t="154704" x="2927350" y="2838450"/>
          <p14:tracePt t="154721" x="2882900" y="2628900"/>
          <p14:tracePt t="154738" x="2882900" y="2476500"/>
          <p14:tracePt t="154754" x="2908300" y="2317750"/>
          <p14:tracePt t="154771" x="2952750" y="2127250"/>
          <p14:tracePt t="154787" x="3003550" y="1974850"/>
          <p14:tracePt t="154804" x="3067050" y="1828800"/>
          <p14:tracePt t="154809" x="3086100" y="1803400"/>
          <p14:tracePt t="154821" x="3124200" y="1733550"/>
          <p14:tracePt t="154837" x="3181350" y="1638300"/>
          <p14:tracePt t="154854" x="3244850" y="1555750"/>
          <p14:tracePt t="154871" x="3295650" y="1485900"/>
          <p14:tracePt t="154887" x="3314700" y="1460500"/>
          <p14:tracePt t="154904" x="3333750" y="1435100"/>
          <p14:tracePt t="154921" x="3346450" y="1416050"/>
          <p14:tracePt t="154937" x="3346450" y="1409700"/>
          <p14:tracePt t="155014" x="3346450" y="1416050"/>
          <p14:tracePt t="155022" x="3346450" y="1422400"/>
          <p14:tracePt t="155028" x="3346450" y="1435100"/>
          <p14:tracePt t="155038" x="3346450" y="1454150"/>
          <p14:tracePt t="155054" x="3346450" y="1498600"/>
          <p14:tracePt t="155071" x="3346450" y="1555750"/>
          <p14:tracePt t="155088" x="3346450" y="1581150"/>
          <p14:tracePt t="155104" x="3346450" y="1606550"/>
          <p14:tracePt t="155121" x="3346450" y="1619250"/>
          <p14:tracePt t="155137" x="3346450" y="1638300"/>
          <p14:tracePt t="155154" x="3346450" y="1651000"/>
          <p14:tracePt t="155171" x="3340100" y="1670050"/>
          <p14:tracePt t="155187" x="3340100" y="1682750"/>
          <p14:tracePt t="155205" x="3340100" y="1689100"/>
          <p14:tracePt t="155221" x="3340100" y="1695450"/>
          <p14:tracePt t="155237" x="3333750" y="1708150"/>
          <p14:tracePt t="155253" x="3333750" y="1714500"/>
          <p14:tracePt t="155296" x="3333750" y="1720850"/>
          <p14:tracePt t="155318" x="3333750" y="1727200"/>
          <p14:tracePt t="155594" x="3333750" y="1733550"/>
          <p14:tracePt t="155646" x="3333750" y="1739900"/>
          <p14:tracePt t="155650" x="3327400" y="1739900"/>
          <p14:tracePt t="155657" x="3321050" y="1739900"/>
          <p14:tracePt t="155670" x="3314700" y="1752600"/>
          <p14:tracePt t="155687" x="3308350" y="1758950"/>
          <p14:tracePt t="155704" x="3308350" y="1771650"/>
          <p14:tracePt t="155721" x="3289300" y="1784350"/>
          <p14:tracePt t="155737" x="3276600" y="1797050"/>
          <p14:tracePt t="155754" x="3270250" y="1803400"/>
          <p14:tracePt t="155770" x="3263900" y="1809750"/>
          <p14:tracePt t="155814" x="3257550" y="1809750"/>
          <p14:tracePt t="155827" x="3244850" y="1809750"/>
          <p14:tracePt t="155854" x="3225800" y="1803400"/>
          <p14:tracePt t="155871" x="3200400" y="1784350"/>
          <p14:tracePt t="155873" x="3194050" y="1778000"/>
          <p14:tracePt t="155888" x="3162300" y="1752600"/>
          <p14:tracePt t="155904" x="3117850" y="1714500"/>
          <p14:tracePt t="155920" x="3060700" y="1657350"/>
          <p14:tracePt t="155937" x="3003550" y="1593850"/>
          <p14:tracePt t="155954" x="2940050" y="1517650"/>
          <p14:tracePt t="155971" x="2863850" y="1416050"/>
          <p14:tracePt t="155988" x="2819400" y="1352550"/>
          <p14:tracePt t="156004" x="2768600" y="1289050"/>
          <p14:tracePt t="156020" x="2736850" y="1257300"/>
          <p14:tracePt t="156037" x="2717800" y="1225550"/>
          <p14:tracePt t="156054" x="2705100" y="1206500"/>
          <p14:tracePt t="156071" x="2686050" y="1174750"/>
          <p14:tracePt t="156088" x="2667000" y="1123950"/>
          <p14:tracePt t="156104" x="2641600" y="1079500"/>
          <p14:tracePt t="156120" x="2616200" y="1028700"/>
          <p14:tracePt t="156137" x="2584450" y="984250"/>
          <p14:tracePt t="156154" x="2565400" y="946150"/>
          <p14:tracePt t="156171" x="2520950" y="901700"/>
          <p14:tracePt t="156187" x="2457450" y="806450"/>
          <p14:tracePt t="156204" x="2374900" y="717550"/>
          <p14:tracePt t="156220" x="2317750" y="660400"/>
          <p14:tracePt t="156237" x="2260600" y="609600"/>
          <p14:tracePt t="156254" x="2178050" y="552450"/>
          <p14:tracePt t="156270" x="2101850" y="501650"/>
          <p14:tracePt t="156287" x="1974850" y="412750"/>
          <p14:tracePt t="156303" x="1885950" y="349250"/>
          <p14:tracePt t="156319" x="1809750" y="298450"/>
          <p14:tracePt t="156335" x="1758950" y="273050"/>
          <p14:tracePt t="156339" x="1739900" y="260350"/>
          <p14:tracePt t="156352" x="1720850" y="254000"/>
          <p14:tracePt t="156369" x="1695450" y="234950"/>
          <p14:tracePt t="156385" x="1682750" y="228600"/>
          <p14:tracePt t="156402" x="1676400" y="222250"/>
          <p14:tracePt t="156438" x="1670050" y="222250"/>
          <p14:tracePt t="156452" x="1657350" y="215900"/>
          <p14:tracePt t="156469" x="1644650" y="209550"/>
          <p14:tracePt t="156486" x="1638300" y="203200"/>
          <p14:tracePt t="156503" x="1612900" y="190500"/>
          <p14:tracePt t="156519" x="1606550" y="184150"/>
          <p14:tracePt t="156536" x="1581150" y="171450"/>
          <p14:tracePt t="156552" x="1562100" y="152400"/>
          <p14:tracePt t="156569" x="1543050" y="133350"/>
          <p14:tracePt t="156586" x="1524000" y="127000"/>
          <p14:tracePt t="156602" x="1517650" y="120650"/>
          <p14:tracePt t="156619" x="1511300" y="120650"/>
          <p14:tracePt t="156636" x="1492250" y="114300"/>
          <p14:tracePt t="156652" x="1492250" y="107950"/>
          <p14:tracePt t="156669" x="1479550" y="88900"/>
          <p14:tracePt t="156686" x="1460500" y="88900"/>
          <p14:tracePt t="156703" x="1435100" y="76200"/>
          <p14:tracePt t="156719" x="1403350" y="63500"/>
          <p14:tracePt t="156736" x="1365250" y="50800"/>
          <p14:tracePt t="156752" x="1320800" y="44450"/>
          <p14:tracePt t="156769" x="1301750" y="38100"/>
          <p14:tracePt t="157703" x="1250950" y="2540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215444" y="263345"/>
            <a:ext cx="6962423" cy="1325563"/>
          </a:xfrm>
        </p:spPr>
        <p:txBody>
          <a:bodyPr/>
          <a:lstStyle/>
          <a:p>
            <a:pPr eaLnBrk="1" hangingPunct="1"/>
            <a:r>
              <a:rPr lang="en-US" altLang="en-US" dirty="0" smtClean="0">
                <a:solidFill>
                  <a:schemeClr val="bg1"/>
                </a:solidFill>
              </a:rPr>
              <a:t>Can you find source of attack?</a:t>
            </a:r>
          </a:p>
        </p:txBody>
      </p:sp>
      <p:sp>
        <p:nvSpPr>
          <p:cNvPr id="2449411" name="Rectangle 3"/>
          <p:cNvSpPr>
            <a:spLocks noGrp="1" noChangeArrowheads="1"/>
          </p:cNvSpPr>
          <p:nvPr>
            <p:ph idx="1"/>
          </p:nvPr>
        </p:nvSpPr>
        <p:spPr/>
        <p:txBody>
          <a:bodyPr/>
          <a:lstStyle/>
          <a:p>
            <a:pPr eaLnBrk="1" hangingPunct="1"/>
            <a:r>
              <a:rPr lang="en-US" altLang="en-US" dirty="0" smtClean="0"/>
              <a:t>Hard to find Bad Guy</a:t>
            </a:r>
          </a:p>
          <a:p>
            <a:pPr lvl="1" eaLnBrk="1" hangingPunct="1"/>
            <a:r>
              <a:rPr lang="en-US" altLang="en-US" dirty="0" smtClean="0"/>
              <a:t>The originator of the attack compromised the handlers</a:t>
            </a:r>
          </a:p>
          <a:p>
            <a:pPr lvl="1"/>
            <a:r>
              <a:rPr lang="en-US" altLang="en-US" dirty="0"/>
              <a:t>The originator </a:t>
            </a:r>
            <a:r>
              <a:rPr lang="en-US" altLang="en-US" dirty="0" smtClean="0"/>
              <a:t>not active when DDOS attack occurs</a:t>
            </a:r>
          </a:p>
          <a:p>
            <a:pPr eaLnBrk="1" hangingPunct="1"/>
            <a:r>
              <a:rPr lang="en-US" altLang="en-US" dirty="0" smtClean="0"/>
              <a:t>Can try to find agents</a:t>
            </a:r>
          </a:p>
          <a:p>
            <a:pPr lvl="1" eaLnBrk="1" hangingPunct="1"/>
            <a:r>
              <a:rPr lang="en-US" altLang="en-US" dirty="0" smtClean="0"/>
              <a:t>The source IP address in packets is not reliable</a:t>
            </a:r>
          </a:p>
          <a:p>
            <a:pPr lvl="1" eaLnBrk="1" hangingPunct="1"/>
            <a:r>
              <a:rPr lang="en-US" altLang="en-US" dirty="0" smtClean="0"/>
              <a:t>Need to examine traffic at many points, modify traffic, or modify routers</a:t>
            </a:r>
          </a:p>
        </p:txBody>
      </p:sp>
      <p:sp>
        <p:nvSpPr>
          <p:cNvPr id="2" name="Slide Number Placeholder 1"/>
          <p:cNvSpPr>
            <a:spLocks noGrp="1"/>
          </p:cNvSpPr>
          <p:nvPr>
            <p:ph type="sldNum" sz="quarter" idx="4294967295"/>
          </p:nvPr>
        </p:nvSpPr>
        <p:spPr>
          <a:xfrm>
            <a:off x="9448800" y="6356350"/>
            <a:ext cx="2743200" cy="365125"/>
          </a:xfrm>
        </p:spPr>
        <p:txBody>
          <a:bodyPr/>
          <a:lstStyle/>
          <a:p>
            <a:fld id="{34E96B9C-1F14-4632-BD71-5AE55622474D}" type="slidenum">
              <a:rPr lang="en-US" smtClean="0"/>
              <a:t>41</a:t>
            </a:fld>
            <a:endParaRPr lang="en-US"/>
          </a:p>
        </p:txBody>
      </p:sp>
    </p:spTree>
    <p:custDataLst>
      <p:tags r:id="rId1"/>
    </p:custDataLst>
    <p:extLst>
      <p:ext uri="{BB962C8B-B14F-4D97-AF65-F5344CB8AC3E}">
        <p14:creationId xmlns:p14="http://schemas.microsoft.com/office/powerpoint/2010/main" val="4005938291"/>
      </p:ext>
    </p:extLst>
  </p:cSld>
  <p:clrMapOvr>
    <a:masterClrMapping/>
  </p:clrMapOvr>
  <mc:AlternateContent xmlns:mc="http://schemas.openxmlformats.org/markup-compatibility/2006" xmlns:p14="http://schemas.microsoft.com/office/powerpoint/2010/main">
    <mc:Choice Requires="p14">
      <p:transition spd="slow" p14:dur="2000" advTm="50546"/>
    </mc:Choice>
    <mc:Fallback xmlns="">
      <p:transition spd="slow" advTm="5054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494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494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44941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44941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49411">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4494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9411"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47711" y="173214"/>
            <a:ext cx="7651045" cy="1325563"/>
          </a:xfrm>
        </p:spPr>
        <p:txBody>
          <a:bodyPr>
            <a:normAutofit/>
          </a:bodyPr>
          <a:lstStyle/>
          <a:p>
            <a:pPr algn="l" eaLnBrk="1" hangingPunct="1"/>
            <a:r>
              <a:rPr lang="en-US" altLang="en-US" sz="3200" b="1" dirty="0">
                <a:solidFill>
                  <a:schemeClr val="bg1"/>
                </a:solidFill>
              </a:rPr>
              <a:t>Flood Detection System on Router/Gateway</a:t>
            </a:r>
          </a:p>
        </p:txBody>
      </p:sp>
      <p:sp>
        <p:nvSpPr>
          <p:cNvPr id="23555" name="Rectangle 3"/>
          <p:cNvSpPr>
            <a:spLocks noGrp="1" noChangeArrowheads="1"/>
          </p:cNvSpPr>
          <p:nvPr>
            <p:ph idx="1"/>
          </p:nvPr>
        </p:nvSpPr>
        <p:spPr/>
        <p:txBody>
          <a:bodyPr/>
          <a:lstStyle/>
          <a:p>
            <a:pPr eaLnBrk="1" hangingPunct="1"/>
            <a:r>
              <a:rPr lang="en-US" altLang="en-US" sz="2400" dirty="0"/>
              <a:t>Can we maintain states for each connection flow?</a:t>
            </a:r>
          </a:p>
          <a:p>
            <a:pPr eaLnBrk="1" hangingPunct="1"/>
            <a:r>
              <a:rPr lang="en-US" altLang="en-US" sz="2400" dirty="0"/>
              <a:t>Stateless, simple detection system on edge (leaf) routers desired</a:t>
            </a:r>
          </a:p>
          <a:p>
            <a:pPr eaLnBrk="1" hangingPunct="1"/>
            <a:r>
              <a:rPr lang="en-US" altLang="en-US" sz="2400" dirty="0"/>
              <a:t>Placement: First/last mile leaf routers</a:t>
            </a:r>
          </a:p>
          <a:p>
            <a:pPr lvl="1" eaLnBrk="1" hangingPunct="1"/>
            <a:r>
              <a:rPr lang="en-US" altLang="en-US" sz="2000" dirty="0"/>
              <a:t>First mile – detect large </a:t>
            </a:r>
            <a:r>
              <a:rPr lang="en-US" altLang="en-US" sz="2000" dirty="0" err="1"/>
              <a:t>DoS</a:t>
            </a:r>
            <a:r>
              <a:rPr lang="en-US" altLang="en-US" sz="2000" dirty="0"/>
              <a:t> attacker</a:t>
            </a:r>
          </a:p>
          <a:p>
            <a:pPr lvl="1" eaLnBrk="1" hangingPunct="1"/>
            <a:r>
              <a:rPr lang="en-US" altLang="en-US" sz="2000" dirty="0"/>
              <a:t>Last mile – detect DDoS attacks that first mile would </a:t>
            </a:r>
            <a:r>
              <a:rPr lang="en-US" altLang="en-US" sz="2000" dirty="0" smtClean="0"/>
              <a:t>miss</a:t>
            </a:r>
          </a:p>
          <a:p>
            <a:pPr lvl="1" eaLnBrk="1" hangingPunct="1"/>
            <a:endParaRPr lang="en-US" altLang="en-US" sz="2000" dirty="0"/>
          </a:p>
          <a:p>
            <a:pPr marL="53975" lvl="1" indent="0">
              <a:buNone/>
            </a:pPr>
            <a:r>
              <a:rPr lang="en-US" sz="2000" dirty="0" smtClean="0"/>
              <a:t>But </a:t>
            </a:r>
            <a:r>
              <a:rPr lang="en-US" sz="2000" dirty="0"/>
              <a:t>high-volume attacks can overwhelm these devices, since they utilize memory-intensive </a:t>
            </a:r>
            <a:r>
              <a:rPr lang="en-US" sz="2000" dirty="0" err="1"/>
              <a:t>stateful</a:t>
            </a:r>
            <a:r>
              <a:rPr lang="en-US" sz="2000" dirty="0"/>
              <a:t> examination methods.</a:t>
            </a:r>
            <a:endParaRPr lang="en-US" altLang="en-US" sz="2000" dirty="0"/>
          </a:p>
          <a:p>
            <a:pPr eaLnBrk="1" hangingPunct="1">
              <a:buFontTx/>
              <a:buNone/>
            </a:pPr>
            <a:endParaRPr lang="en-US" altLang="en-US" sz="2400" dirty="0"/>
          </a:p>
        </p:txBody>
      </p:sp>
    </p:spTree>
    <p:extLst>
      <p:ext uri="{BB962C8B-B14F-4D97-AF65-F5344CB8AC3E}">
        <p14:creationId xmlns:p14="http://schemas.microsoft.com/office/powerpoint/2010/main" val="116251741"/>
      </p:ext>
    </p:extLst>
  </p:cSld>
  <p:clrMapOvr>
    <a:masterClrMapping/>
  </p:clrMapOvr>
  <mc:AlternateContent xmlns:mc="http://schemas.openxmlformats.org/markup-compatibility/2006" xmlns:p14="http://schemas.microsoft.com/office/powerpoint/2010/main">
    <mc:Choice Requires="p14">
      <p:transition spd="slow" p14:dur="2000" advTm="131646"/>
    </mc:Choice>
    <mc:Fallback xmlns="">
      <p:transition spd="slow" advTm="13164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4778" y="161925"/>
            <a:ext cx="3316111" cy="1325563"/>
          </a:xfrm>
        </p:spPr>
        <p:txBody>
          <a:bodyPr/>
          <a:lstStyle/>
          <a:p>
            <a:r>
              <a:rPr lang="en-US" b="1" dirty="0" smtClean="0">
                <a:solidFill>
                  <a:schemeClr val="bg1"/>
                </a:solidFill>
              </a:rPr>
              <a:t>Summary</a:t>
            </a:r>
            <a:endParaRPr lang="en-US" b="1" dirty="0">
              <a:solidFill>
                <a:schemeClr val="bg1"/>
              </a:solidFill>
            </a:endParaRPr>
          </a:p>
        </p:txBody>
      </p:sp>
      <p:sp>
        <p:nvSpPr>
          <p:cNvPr id="5" name="Content Placeholder 4"/>
          <p:cNvSpPr>
            <a:spLocks noGrp="1"/>
          </p:cNvSpPr>
          <p:nvPr>
            <p:ph idx="1"/>
          </p:nvPr>
        </p:nvSpPr>
        <p:spPr/>
        <p:txBody>
          <a:bodyPr>
            <a:normAutofit/>
          </a:bodyPr>
          <a:lstStyle/>
          <a:p>
            <a:r>
              <a:rPr lang="en-US" altLang="en-US" dirty="0"/>
              <a:t>Two General Classes of </a:t>
            </a:r>
            <a:r>
              <a:rPr lang="en-US" altLang="en-US" dirty="0" smtClean="0"/>
              <a:t>Attacks</a:t>
            </a:r>
          </a:p>
          <a:p>
            <a:pPr indent="288925"/>
            <a:r>
              <a:rPr lang="en-US" altLang="en-US" dirty="0"/>
              <a:t>Flooding Attacks</a:t>
            </a:r>
          </a:p>
          <a:p>
            <a:pPr indent="117475"/>
            <a:r>
              <a:rPr lang="en-US" altLang="en-US" dirty="0" smtClean="0"/>
              <a:t> Corruption </a:t>
            </a:r>
            <a:r>
              <a:rPr lang="en-US" altLang="en-US" dirty="0"/>
              <a:t>Attacks</a:t>
            </a:r>
          </a:p>
          <a:p>
            <a:pPr>
              <a:lnSpc>
                <a:spcPct val="200000"/>
              </a:lnSpc>
            </a:pPr>
            <a:r>
              <a:rPr lang="en-US" altLang="en-US" dirty="0" smtClean="0"/>
              <a:t>Point-to-point </a:t>
            </a:r>
            <a:r>
              <a:rPr lang="en-US" altLang="en-US" dirty="0"/>
              <a:t>network denial of service</a:t>
            </a:r>
          </a:p>
          <a:p>
            <a:pPr>
              <a:lnSpc>
                <a:spcPct val="200000"/>
              </a:lnSpc>
            </a:pPr>
            <a:r>
              <a:rPr lang="en-US" altLang="en-US" dirty="0"/>
              <a:t>Distributed denial of service attacks</a:t>
            </a:r>
          </a:p>
          <a:p>
            <a:endParaRPr lang="en-US" altLang="en-US" dirty="0" smtClean="0"/>
          </a:p>
          <a:p>
            <a:endParaRPr lang="en-US" altLang="en-US" dirty="0" smtClean="0"/>
          </a:p>
          <a:p>
            <a:endParaRPr lang="en-US" dirty="0"/>
          </a:p>
        </p:txBody>
      </p:sp>
      <p:sp>
        <p:nvSpPr>
          <p:cNvPr id="4" name="Slide Number Placeholder 3"/>
          <p:cNvSpPr>
            <a:spLocks noGrp="1"/>
          </p:cNvSpPr>
          <p:nvPr>
            <p:ph type="sldNum" sz="quarter" idx="4294967295"/>
          </p:nvPr>
        </p:nvSpPr>
        <p:spPr>
          <a:xfrm>
            <a:off x="9448800" y="6356350"/>
            <a:ext cx="2743200" cy="365125"/>
          </a:xfrm>
        </p:spPr>
        <p:txBody>
          <a:bodyPr/>
          <a:lstStyle/>
          <a:p>
            <a:fld id="{34E96B9C-1F14-4632-BD71-5AE55622474D}" type="slidenum">
              <a:rPr lang="en-US" smtClean="0"/>
              <a:t>43</a:t>
            </a:fld>
            <a:endParaRPr lang="en-US"/>
          </a:p>
        </p:txBody>
      </p:sp>
    </p:spTree>
    <p:extLst>
      <p:ext uri="{BB962C8B-B14F-4D97-AF65-F5344CB8AC3E}">
        <p14:creationId xmlns:p14="http://schemas.microsoft.com/office/powerpoint/2010/main" val="387905715"/>
      </p:ext>
    </p:extLst>
  </p:cSld>
  <p:clrMapOvr>
    <a:masterClrMapping/>
  </p:clrMapOvr>
  <mc:AlternateContent xmlns:mc="http://schemas.openxmlformats.org/markup-compatibility/2006" xmlns:p14="http://schemas.microsoft.com/office/powerpoint/2010/main">
    <mc:Choice Requires="p14">
      <p:transition spd="slow" p14:dur="2000" advTm="99863"/>
    </mc:Choice>
    <mc:Fallback xmlns="">
      <p:transition spd="slow" advTm="99863"/>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2|22.6|24.9"/>
</p:tagLst>
</file>

<file path=ppt/tags/tag2.xml><?xml version="1.0" encoding="utf-8"?>
<p:tagLst xmlns:a="http://schemas.openxmlformats.org/drawingml/2006/main" xmlns:r="http://schemas.openxmlformats.org/officeDocument/2006/relationships" xmlns:p="http://schemas.openxmlformats.org/presentationml/2006/main">
  <p:tag name="TIMING" val="|32.9|108.3"/>
</p:tagLst>
</file>

<file path=ppt/tags/tag3.xml><?xml version="1.0" encoding="utf-8"?>
<p:tagLst xmlns:a="http://schemas.openxmlformats.org/drawingml/2006/main" xmlns:r="http://schemas.openxmlformats.org/officeDocument/2006/relationships" xmlns:p="http://schemas.openxmlformats.org/presentationml/2006/main">
  <p:tag name="TIMING" val="|6.5|99.4"/>
</p:tagLst>
</file>

<file path=ppt/tags/tag4.xml><?xml version="1.0" encoding="utf-8"?>
<p:tagLst xmlns:a="http://schemas.openxmlformats.org/drawingml/2006/main" xmlns:r="http://schemas.openxmlformats.org/officeDocument/2006/relationships" xmlns:p="http://schemas.openxmlformats.org/presentationml/2006/main">
  <p:tag name="TIMING" val="|24.8|27.8"/>
</p:tagLst>
</file>

<file path=ppt/tags/tag5.xml><?xml version="1.0" encoding="utf-8"?>
<p:tagLst xmlns:a="http://schemas.openxmlformats.org/drawingml/2006/main" xmlns:r="http://schemas.openxmlformats.org/officeDocument/2006/relationships" xmlns:p="http://schemas.openxmlformats.org/presentationml/2006/main">
  <p:tag name="TIMING" val="|9.6|19.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1999</TotalTime>
  <Words>2059</Words>
  <Application>Microsoft Office PowerPoint</Application>
  <PresentationFormat>Widescreen</PresentationFormat>
  <Paragraphs>301</Paragraphs>
  <Slides>43</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宋体</vt:lpstr>
      <vt:lpstr>Arial</vt:lpstr>
      <vt:lpstr>Calibri</vt:lpstr>
      <vt:lpstr>Calibri Light</vt:lpstr>
      <vt:lpstr>Courier New</vt:lpstr>
      <vt:lpstr>Tahoma</vt:lpstr>
      <vt:lpstr>Tajawal Medium</vt:lpstr>
      <vt:lpstr>Office Theme</vt:lpstr>
      <vt:lpstr>PowerPoint Presentation</vt:lpstr>
      <vt:lpstr>PowerPoint Presentation</vt:lpstr>
      <vt:lpstr>PowerPoint Presentation</vt:lpstr>
      <vt:lpstr>PowerPoint Presentation</vt:lpstr>
      <vt:lpstr>The Web Security Objectives</vt:lpstr>
      <vt:lpstr>Browser Attack Types</vt:lpstr>
      <vt:lpstr>Man-in-the-Browser</vt:lpstr>
      <vt:lpstr>Keystroke Logger</vt:lpstr>
      <vt:lpstr>Page-in-the-Middle</vt:lpstr>
      <vt:lpstr>Program Download Substitution</vt:lpstr>
      <vt:lpstr>User-in-the-Middle</vt:lpstr>
      <vt:lpstr>Successful Authentication</vt:lpstr>
      <vt:lpstr>Fake Code</vt:lpstr>
      <vt:lpstr>Tracking Bug</vt:lpstr>
      <vt:lpstr>Clickjacking</vt:lpstr>
      <vt:lpstr>Drive-By Download</vt:lpstr>
      <vt:lpstr>Cross-Site Scripting (XSS)</vt:lpstr>
      <vt:lpstr>SQL Injection</vt:lpstr>
      <vt:lpstr>Dot-Dot-Slash</vt:lpstr>
      <vt:lpstr>Server-Side Include (SSI)</vt:lpstr>
      <vt:lpstr>Countermeasures to Injections</vt:lpstr>
      <vt:lpstr>Email Spam</vt:lpstr>
      <vt:lpstr>Phishing</vt:lpstr>
      <vt:lpstr>Countermeasures</vt:lpstr>
      <vt:lpstr>Summary</vt:lpstr>
      <vt:lpstr>Denial of Service Attacks Outline</vt:lpstr>
      <vt:lpstr>Denial of Service Attack Definition</vt:lpstr>
      <vt:lpstr>Two General Classes of Attacks</vt:lpstr>
      <vt:lpstr>Smurf DoS Attack</vt:lpstr>
      <vt:lpstr>Distributed Denial of Service (DDoS)</vt:lpstr>
      <vt:lpstr>Attack using Trin00</vt:lpstr>
      <vt:lpstr>Source Address Validity</vt:lpstr>
      <vt:lpstr>DoS Attack: DNS Spoofing</vt:lpstr>
      <vt:lpstr>Attack Rate Dynamics</vt:lpstr>
      <vt:lpstr>DoS Attack: Ping Flood</vt:lpstr>
      <vt:lpstr>DoS Attack: Echo-CharGEN</vt:lpstr>
      <vt:lpstr>DoS Attack: Teardrop Attack</vt:lpstr>
      <vt:lpstr>DoS Attack: Rerouting Routing</vt:lpstr>
      <vt:lpstr>DoS Attack: Session Hijacking</vt:lpstr>
      <vt:lpstr>Botnets</vt:lpstr>
      <vt:lpstr>Can you find source of attack?</vt:lpstr>
      <vt:lpstr>Flood Detection System on Router/Gateway</vt:lpstr>
      <vt:lpstr>Summary</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Web Security</dc:title>
  <dc:creator>Microsoft account</dc:creator>
  <cp:lastModifiedBy>Microsoft account</cp:lastModifiedBy>
  <cp:revision>74</cp:revision>
  <cp:lastPrinted>2023-03-27T20:42:09Z</cp:lastPrinted>
  <dcterms:created xsi:type="dcterms:W3CDTF">2023-03-25T08:19:35Z</dcterms:created>
  <dcterms:modified xsi:type="dcterms:W3CDTF">2023-03-28T15:00:36Z</dcterms:modified>
</cp:coreProperties>
</file>