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viewProps" Target="viewProps.xml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5" Type="http://schemas.openxmlformats.org/officeDocument/2006/relationships/tableStyles" Target="tableStyles.xml"/><Relationship Id="rId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D5ABD-AC4B-C799-13FC-0B227F63B0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3FEF42-4C9E-4D42-6E74-03699FEBD3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C870F-4733-197B-D0B4-CEC92CC34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EEE6A-8461-2D6E-4738-2C3392DB2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B6D78-5987-FA2F-89CA-927282A2D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09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CC13B-E56D-F381-65E2-4D3AE697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AC5E0-2E5F-806C-1D1F-DFB5991E0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CA274-CC22-F7AD-5E37-D2698AF0E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B132AD-2B7E-0B64-3CA2-A2BB3DBFE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FA412-E937-6153-1EFA-094778FB9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970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99B92-0E35-A351-364B-67C0240E1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9B043-44A0-7307-2D99-A54F3FFED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529C1-5D69-CB49-B066-D544CA5D7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50BDD0-BB9E-783D-8184-FC054A284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61157-8F47-C33A-487F-7BACA220D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449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4DECB-3C89-E370-0995-A677D2FAB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2C93D-DC8B-37C2-A215-FA3422EDA2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B517D7-1E26-A33F-7988-D3BD1CB5AC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D69493-64D9-90C9-BCC7-F6D2DB1DB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559A8B-844A-BAD0-7A33-C11B2F466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3DD532-D6F2-D47F-1B0E-4408509A7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58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E8A78-B781-3C71-B219-D1CBC57ED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6E180B-E718-1AF1-5FF2-ACF158010A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C2C775-0802-7A5E-AFC9-53909BC4B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33EDDE-3B3F-067A-E48E-7B19E8F922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05D648-F9B3-0FE5-0D3E-CC3F98694B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C1B9D5-EDAD-B98B-B135-99245BD04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B7168B-0F25-50BB-C447-8B1EBB4F5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4E12E6-0CFA-7DA7-0C0F-58D75323E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962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BA864-0F67-7B71-B29E-A9890B428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1B51D0-BF04-B5AE-A7FB-569D7B7C2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F0F152-B8C0-BD69-5E70-F206FB0B8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2258CA-2C04-13C6-EC25-230130CC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02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FEFC77-AFF6-D2D4-F7F3-71404F53A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BA43EC-311E-2342-9505-4AD5F7338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D6822D-EDAB-6A1A-EF3B-7AFA232DC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65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FE2EE-90A4-A88E-2833-278496E71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CC517-0CB5-E193-4BF6-B5E8A394AB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52F48D-A007-0D1F-118B-10F42512B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813B1D-56C6-38F7-6B84-33324F36A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BD2B03-4926-2B57-CA93-0328D3A63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B8F6DE-94D1-6D64-E32F-AE1E922F1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253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86AE9-C737-E7B2-018A-7A04168B2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966ACA-4DAA-A578-D6C6-BAF396A181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8F24D8-0AFC-4D62-D282-B7BAD1B79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F46CF4-5915-54E9-2A26-758D3940B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C6140D-A9AA-0929-7CA2-5D6FDD33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E1218D-92EB-1958-81CF-F8D78EED9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176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25EBA-009B-2EA8-4CF1-3CDB3E272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42B477-509E-D94F-B212-A764289148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E342D-7081-D438-A764-905AEBA3F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9207D-4A33-C088-6B98-A1919446A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73C423-FD38-06FF-D722-60B881C40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642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28A919-C64F-844E-C6CA-06A6A2990B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847E49-4F75-9AB3-B994-ACF150C40B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C2B67-A1C7-84BF-ECDD-533834EA5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56D48-50D2-0F7E-D1DB-76FBBFD34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C7E06-F6B8-9D5C-190A-2D6D58723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60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27C141-0C5D-C2FB-0ED9-99A1BA6A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471493-30E7-ED6C-51E6-1069BDD71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3AD16-55B1-DEAD-8BE9-6F3E9C6647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F56C7-E2B0-43AB-93D8-40767A10C15A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5B582B-9C06-1C18-58B6-BB49869171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886DBC-E021-29FA-BAAA-ABBE889305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33CDE-159C-4133-8FAE-F832A625AC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428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4" baseType="lpstr">
      <vt:lpstr>Arial</vt:lpstr>
      <vt:lpstr>Calibri</vt:lpstr>
      <vt:lpstr>Calibri Light</vt:lpstr>
      <vt:lpstr>Office Theme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Original</dc:creator>
  <cp:lastModifiedBy>Original</cp:lastModifiedBy>
  <cp:revision>1</cp:revision>
  <dcterms:created xsi:type="dcterms:W3CDTF">2026-09-22T19:15:00Z</dcterms:created>
  <dcterms:modified xsi:type="dcterms:W3CDTF">2026-09-22T19:15:01Z</dcterms:modified>
</cp:coreProperties>
</file>