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4EE17-9EED-046C-EAB6-D744C837FF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D3FB2C-0E60-E8E7-6629-A785BC833E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4BD36E-B785-EE86-1BDF-217113A5D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46D06-4419-4F89-8A5A-AF3FB89A75C9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6708BA-9585-23C7-63C1-12923DD45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5687F9-E8C6-AAD9-9622-B7FFEE66F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0EC5-17DD-44F4-9A52-F9E982D59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672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407CDD-8299-BA0D-3ED3-734A0604C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7A1FE8-0E6F-5196-364A-19D96DB631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7B89F-5956-F032-9BE7-66FC47041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46D06-4419-4F89-8A5A-AF3FB89A75C9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215FD1-CCE1-E84F-5B5E-9B499CEC7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A20778-1A44-B2AB-12E0-DE1419D4B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0EC5-17DD-44F4-9A52-F9E982D59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984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59534-4500-ACCE-36DA-FBC403E5E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B3C4B7-5045-DFC7-0954-172F939839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6A9D49-89B1-4BBD-C895-0977DF53D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46D06-4419-4F89-8A5A-AF3FB89A75C9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10397-2B0F-5A82-2FFD-FDCBC0D29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16BCB-69F0-4289-4966-40FED1317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0EC5-17DD-44F4-9A52-F9E982D59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132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D92E3-D0C6-16A5-36D5-9A1BD4797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1C2C8F-F560-2C71-10BB-3FAA4803EF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F20E5C-D450-4A35-1DE2-1EC74D36CA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CC4568-47AD-BB86-4DC2-D5FF9DB4F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46D06-4419-4F89-8A5A-AF3FB89A75C9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7658FD-FED2-D086-C553-88A8CF912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3EC7AA-8C8D-FB2A-CA49-0A1EC85C2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0EC5-17DD-44F4-9A52-F9E982D59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246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C3EC3-B123-51C4-3E8C-4C5F2B9ED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108455-E12E-1C70-8C9F-A01555821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2623E1-0370-54EF-FC77-0DE7628E57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1C80F6-53DB-6C0D-C8F4-F8209B8C07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02FDDC-30AE-89FC-0BE6-1F1ED5396C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2F4C53-D976-BEC8-7264-7C8BA5321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46D06-4419-4F89-8A5A-AF3FB89A75C9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6E09D0-50F0-2DAF-2A50-B1D04B5B8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217479-61BD-E3F1-2967-F2910837B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0EC5-17DD-44F4-9A52-F9E982D59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887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9D682-7426-5106-48BE-1880AECF1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C468CB-5624-0573-3468-9E0A1AA9B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46D06-4419-4F89-8A5A-AF3FB89A75C9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13F2A6-4F2F-56E0-8F41-7ED891D0A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B1C209-D36C-7D07-42B4-2CB280122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0EC5-17DD-44F4-9A52-F9E982D59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871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1744FA-9B62-841B-FEC7-02DD9D6FF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46D06-4419-4F89-8A5A-AF3FB89A75C9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E95560-5AF9-3B62-7768-AEE1AA84D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81AAA6-8180-A92B-EFC6-6D1D4D6AC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0EC5-17DD-44F4-9A52-F9E982D59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258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E2D73-D776-7102-6AB4-B281E58AF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9E4CBD-7324-9A55-06B5-5B8800FE3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1B7660-817F-EC46-DC57-AAEEA864CD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5ED33A-37F8-C8F0-15A5-22C50FAE4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46D06-4419-4F89-8A5A-AF3FB89A75C9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106AA6-CC94-AF02-0A8C-7140965A5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B8432F-A626-32BA-5AF2-CE7AD6D8C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0EC5-17DD-44F4-9A52-F9E982D59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580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B4985-FA26-0F45-8838-A12B5008B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D723140-E6F7-3957-FE5D-B9F66BF0AD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205E8B-48BB-6650-B5FA-A6C9041CFA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FED4F3-EE3D-F67F-B1AE-304372CE9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46D06-4419-4F89-8A5A-AF3FB89A75C9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1253DD-05C1-AFC9-D1A4-24B3625FD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3896B8-60DD-FE11-10BA-F61483409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0EC5-17DD-44F4-9A52-F9E982D59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340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0BE48-2D96-40C3-1CC3-2C2EB738F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7788CB-ECEA-2ECB-219A-BFAFB1580B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A8F599-BD3F-D8AE-E0F0-CAF59AECC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46D06-4419-4F89-8A5A-AF3FB89A75C9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C7BB4-D413-531A-9D1E-A41329E4C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4604EC-F857-F0CE-5D15-D31A6F358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0EC5-17DD-44F4-9A52-F9E982D59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473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BE416D-5C75-ED9F-28AE-731DF459CD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962C66-81BA-BE71-60F7-DBDCBCFBB9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27260-CBF3-8680-2EED-36B87D40A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46D06-4419-4F89-8A5A-AF3FB89A75C9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D499A2-0ED3-32F1-8957-60CC0A4BD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867B32-5E12-4F24-5CCF-4639798BC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0EC5-17DD-44F4-9A52-F9E982D59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397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525CF8-9586-9298-2CE3-850BA2741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54653A-6D63-EC7E-E7D9-1CB7953E21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748C3A-1E77-02D6-B7EA-C94A1FE724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446D06-4419-4F89-8A5A-AF3FB89A75C9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228B45-4431-D807-B70A-7CFA90865F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6A33F-ABF5-A23B-98E9-E17CF5177C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520EC5-17DD-44F4-9A52-F9E982D59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2973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808FF55F-35B0-CA79-8600-C39D60D3CD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481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CD8BC2AD-6D30-B6CF-20AD-33E1AB88CE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233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B811308D-23E1-8640-43F0-E6ED280F73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397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D9E5AC32-0AB0-BD08-1403-84F78F76AE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342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2CE44097-1DC6-F50D-EA2E-65DB33FA4B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435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E0ACF947-D6F6-0EA4-D1A2-3BC927DD76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9958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E89FA176-2EBA-1854-90FF-F991BF977C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334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4A0285E9-DBCF-39C1-016D-CF58F37A61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1839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F0B25FB0-DA4F-86FF-39EF-80EE60B4A9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1863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EB2BAAF7-6382-3303-9887-DB6CBC8773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319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BC7A2E40-0522-85E7-7A56-7DACF45EB3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9836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43C1780C-91B4-45D9-CCAD-847849574F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020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BFA61228-0BB6-522B-3B9D-ED50A0CDCC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579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8CF5EB21-1B71-9D6B-1080-72DDC58218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90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30E037BD-52AD-BFBB-9129-2CD8F149F3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340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63F62D1E-8DFF-33BF-146A-BF45DC79AF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756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3E9B8639-DBC8-E822-C311-02235F3FE2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221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4B033DBB-D3E0-FFBF-2889-B94AD5FB66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3169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95DE3022-DF72-F3A7-3759-72763572A8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6133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1FAEE92D-FDC6-C2A4-C9CB-D1316CAB29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8416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0F79347F-CF40-A6C5-4C57-34528BAE94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5793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50A25C9F-A13D-028D-491F-E6AAF9FF28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0666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CCF5F04E-04FF-59B3-5E1D-8944C20E0D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6443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3CD62AE8-BA84-BB6F-F410-E51FA75679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8481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6BB74A85-B158-A288-AAE5-777E28F0A5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0558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5700DB14-8DFF-D298-0CD4-0292DB2886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3510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E3A02CC8-ADF5-47D5-1117-35B97748C1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680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9AEF7AB4-7EDF-0F75-F61B-ECE64F43E2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1669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160D4597-7DB2-C488-01EC-DA22AF1789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7563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448DA5C7-58B5-49EB-E450-2B8B0C2CEF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4303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06C92900-60F0-F2C2-E206-AB247F0368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9978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A93D7F61-305C-AC66-B0F7-B66311DBF5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4174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1B48F4DA-F9E5-36DC-C0C1-46742FD712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635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3009EA91-737D-EEA9-AFB9-30B70C54A4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6519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7868100F-3A2F-C54D-D839-ED07BA142A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7372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C89365F5-9205-459E-3F24-60706B8D71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3194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4BB960C8-6F82-E810-869D-E74AD642C5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905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787837BB-ED3F-FCD3-67BA-379BA2BB34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7116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B08E38A1-8EA0-D98D-6152-263C7954DA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5562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55683320-8DAB-EAFD-158A-FC11298E24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4209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88904B55-0CE8-1BB3-BB21-6578904EF6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6651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01E1E933-785F-2714-7DE8-9283811DCE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6489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0D5BD560-2180-C224-A727-B49F468FA1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48679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F54491D7-C9B1-7110-5A44-EC969DB565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1770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68BA868E-4FBD-A57C-BD62-F7650BC93B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48468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A32435CA-99AB-5A21-5C3D-25DADA5F96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4940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446DCD60-35D6-4834-A569-4F2E870EBF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41509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B0701E1C-3C93-ADBF-574E-69048AF85D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3277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4DAD3DB3-6FFE-BBF5-BACB-F64D1D712F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211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2024-06-27T14:51:50Z</dcterms:created>
  <dcterms:modified xsi:type="dcterms:W3CDTF">2024-06-27T14:52:22Z</dcterms:modified>
</cp:coreProperties>
</file>