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D23D0-1FFE-E1FE-419E-4C1590B17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F92CB7-2CE3-2E97-F20D-1C6A97CCF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025C5-BBDF-449A-B1E1-CF7307627181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C7E4CB-73F9-ADED-09F0-0D99C2B28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C2065F-2910-171D-261B-5AD0A0FE6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9E81-0645-48CB-B7FA-2E9B7C622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663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FFA13E-0C1E-60BE-2BE1-F6804F972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6A17DC-310A-1838-4D89-E29F84615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C3ED2E-C368-DE28-3655-5201522EDE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3025C5-BBDF-449A-B1E1-CF7307627181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CA8B55-863E-6E79-E087-84D76C0F2B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5DEC21-8F82-C026-C7FA-3C9DE2E38E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699E81-0645-48CB-B7FA-2E9B7C622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309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E2B1BD-FD7E-DBB5-A0EC-E7450F628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E8DB83-00C0-6E44-99FF-74CCC8490F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406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181FC6-F55F-E34F-EED0-CBB61B5E2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95735B-B161-5894-5A9D-AD51AEF3F8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271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343E55-089B-9BF9-C79C-EE4829EBB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D90D22-3605-EDD6-B16D-8581DD9AC8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69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C09914-724F-1E01-DCE0-548BB0962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E29594-3514-CC2E-F903-CA554AC2FA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023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AF423F-A4D3-7313-BA36-C96A37573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6CC77-C00B-FE1E-010C-7FC9AD795F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552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ABA140-27CD-3DA1-DAB4-C050DC49B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5C7C79-7DB5-A62A-0406-AC344AE724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820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2D6D91-7696-A595-BD2E-D972B77A1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ECA94B-21BA-9425-0ECD-EB535F965B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007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899EC5-D3BB-6A67-AE7B-0A99E1B75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1B2D0E-9A4A-E8FA-0A7A-3F171BA1D9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28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011ECB-FED8-DB45-45D9-3FE6577C7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D08236-8DAF-449F-E34A-49782D2275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934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F297DF-8E50-534B-2A12-BFF1B9BBD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49174F-8558-A7A5-FCE3-AE69E47EDD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614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D8B509-254B-9032-D8A1-E9B8371A8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151D88-FFF0-4711-FD4A-D33350EDDA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9446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9B38C3-171F-A394-5E8D-EBB911C5C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3B42AF-A995-E2B8-703D-51E445A73D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97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CB3B76-DC34-93FB-18E5-218F2B66F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3DD581-3446-FFCC-C565-3F345E82DA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7213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7C1D0F-B601-9D83-2257-4998FA649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7689C1-8FF8-D6EB-17E6-CCDD9E1B26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57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EA5F74-E215-1217-D046-2B163C44F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CABD2E-0751-E1C1-EF18-0A1A44B40F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1064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8C93A7-BAA0-4025-6281-1B540FE8E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69DB5C-932D-3CF5-4E73-DC39C70DE1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512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987394-4A61-7B71-E658-A18DD0A97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FBFCE5-9612-B1C1-15ED-719F76F6A6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1240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F29A15-8AA9-35A2-D6C4-5B9F56D94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D36C86-E633-8A68-C001-4B62A71A2E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9731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B46462-298C-ADBC-915D-5DC37B236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9B625A-4F1D-7CCB-FD86-ACF97408EE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4300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489D98-E40A-ED54-3F1C-118E37B19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BD33EB-89FB-7AAF-AD89-F04D7319B8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0182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863028-E5DC-8EC3-443A-8FBA30B55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EC093-7791-0EFE-461B-0C872B0A9E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6743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741663-67C7-1A58-14D7-E33F129BC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9222A8-0BEC-125B-BA13-9DA3F32F4D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722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9C6579-7382-CD0A-A272-7102C258F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196E27-3DEE-42EC-71B4-3050C0BEFB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5380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CBC459-468E-DA77-090B-6E557D30B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4E0F5B-E76E-D7F1-263B-2C8925E58F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5259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C5319D-2F1C-AAE3-6CD6-3A0BDA856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E2FD3-C5E7-E8B0-DE34-092CE72EE7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2830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898FA5-7C24-4CA3-D32D-BC048AD2F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6416D9-209C-7F3E-47DA-AA4978DD50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6446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A11C8F-9FAA-D14B-EAF2-54BAFD834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0D1B8A-F7EB-3279-033C-8877F2B927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1957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56622E-ACE1-C9A6-8D9F-AB26A3BCB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9EBF8A-CA2B-B05A-1174-5EAA8DBFCA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9533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174F86-6507-0E8C-4203-911A3CAD6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0A3F52-6BD4-424C-55B9-6183AA5664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0926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5A11A2-764A-795E-B358-049FC7DE7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27EFA0-347D-63D3-3BEA-878E211E1B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6933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30A72C-F49E-361F-B199-CF38AEF6C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997AF1-3744-0EF8-66CC-ED791FA0A7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8599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913D9A-5B60-1FAC-18C4-D8813EE2B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034A47-7956-65D1-3AC7-6738E77B7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577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881F69-B1CE-BF7D-3EF3-6276AC247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34A94D-9AAE-5DEF-7CA8-FA84E13303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980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D98610-8133-2445-6054-2D4246123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9BEB45-72BD-8C31-0EB6-B721F53BA2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7492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3CA704-448F-0E2F-B8E6-80714B886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23CDBE-8EA1-4D19-82E9-CD9286E76B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1653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77C459-B0B0-CE93-183B-8FEC98647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CCB2FA-BB01-27BB-9C5C-41AF4D0865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050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1C62F9-F245-52C9-7A34-CCB6F5435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3634D-C3DE-B15D-4CAF-44CC9D1FF7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8697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9275CC-6C8E-D940-DA8F-1A9C42F4D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5E8040-95E4-C6E4-2410-08FEB49F59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1754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584A5D-F554-08A7-C63A-F1C3A8A1F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F27D6-209E-0E89-DD78-1550EAF5A6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2145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D98C8C-61F6-804A-1F39-8213F6618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A58979-39D1-94D2-145F-EF333460DB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8135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E66E92-51A2-3344-FAE4-71A075A55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95EA72-2BC1-7ACD-BC2B-3749F97EB3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9525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79F689-2282-40E5-F494-80ECFB784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6C28CF-D49A-AC73-ED71-529274B86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6358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E88DDF-3F1C-D7DB-967B-CCD9FE6B0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E72A32-6E7E-D35D-DB6A-4B4130661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5577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87E294-7236-F9C7-43EA-32A1E5A61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A00A04-DF5C-00D9-519A-F2848E0305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8714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105D1A-99F9-AA4B-9728-CAC7469C7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85419-BC3C-013D-2C37-D7DF779506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83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C188E0-54A5-F3AD-2650-68C888365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39DBD-FD2D-C984-9596-97DB3F36FD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6629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DE6C3C-2260-3CB0-9360-4C89EE616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7A72B8-BF6E-6DE0-065D-4FF5493AA7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8261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F57207-1030-2F4B-AC28-DAD11FBA1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31255E-499C-B52E-2317-47900F507F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772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2024-10-03T16:26:37Z</dcterms:created>
  <dcterms:modified xsi:type="dcterms:W3CDTF">2024-10-03T16:26:37Z</dcterms:modified>
</cp:coreProperties>
</file>