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BCBA5-FF3B-4DA8-3463-1614E06AD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E0A20F-A998-C23D-46E5-2BD841487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F86DF-F702-499C-B379-81C524733CA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A4DEB5-3106-2CA6-6021-292919EC4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C3068C-6846-9E85-748F-3A2023CA9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AA30-420B-4F59-9904-98A34BA6E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99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59C3A5-4DF0-A650-E5B5-473C3BB3D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7BAE-E870-923E-AD9D-B308DA88E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698A5-881E-F299-C809-3CA02D9FB1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AF86DF-F702-499C-B379-81C524733CA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2CCC6-7955-91D4-55C9-8FDAAA1386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2D59F-612E-06A7-584F-640634C494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B2AA30-420B-4F59-9904-98A34BA6E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79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2A038A-C876-F361-B905-C1A3E7C06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6627E-5276-1DCD-613A-A241A49FA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723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F536F2-4C1A-3629-C937-482B1AA60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3A11CC-682E-4368-1122-EB21EBBC9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34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12640-5D95-97A7-EFAC-6B57006FC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37184C-A15F-D727-51F2-501D5ADB2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89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D52F2-3544-90FF-E814-F1B87CF38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B2D7A-90F9-2F00-7AC7-D40F774EF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2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36B798-5805-EF60-21C6-CB8AC5AB1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137679-A091-2211-6F7F-2269C3B07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3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B78AF-1444-6D8F-A5A8-7692B789B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6D591-4B77-7E05-3F35-DAAADC550A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60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1D6109-7CF5-83E9-E85D-364E1441C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3B274-B8AA-1535-B332-B5D67DBFC1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B4B7C-E09D-C2AE-40AB-D6531A9B5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1E90E-BA06-5A85-6FCA-6508682EF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3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75DBA-BAA8-98C0-3771-B97B2E87E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60AA63-7472-F4D8-9B16-13D5C9FFCD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6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B28BC-E3BC-B011-9666-6AB500EA4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C5662-9082-AD54-8B34-AC794F194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9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083A3-574F-AEE9-BBAC-8F1B6F89E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49206-696C-91F8-5111-39AE11089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E759E2-7846-71F0-117C-0B6E2523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487AA-6B96-38E8-6DDB-1FD2EEDC0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409745-DDA8-3291-8B73-10DA383B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EDA11-2C27-E8F0-70B7-5FFABDCD33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70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36AB9D-29D1-7483-AEEA-AFEB759ED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5DABC-7B6B-C78C-C7A3-A689C9F90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1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9C12FA-C2A8-E5B7-665A-5FB1E7174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F50C5-5027-E51C-8A14-6244E194A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45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1B1896-6DD3-38D4-75B0-13B86797B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18412-2CF5-071D-F94F-471280E3DE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88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1EFB5-974F-D0E0-B902-7188EF4AF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E1825-1E47-5FCF-D3DA-84D21B1F6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4A516F-C9D8-E8E5-2029-85A485281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3E0F4-761E-FB71-0130-B78A29BE9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3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156A9-8E95-0448-DC2D-F81D9BC3E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9F40F-2EF9-B2B0-DBC2-348663838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AE9513-E717-9E6C-7874-07D1B5132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30BF3-B190-8436-5BAC-9B7DF76B4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5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17082-81E4-6F91-1A8C-263C5070C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FD613D-F526-C049-FCF1-93129136F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DA1EC-B54F-B39B-D953-77D9A4432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67192-41FD-420D-DFD0-C278E04D0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02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720A7-4BC1-BCAB-DA72-5AD2B987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84B06-8594-179D-DE67-AF1DEE967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9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626D7-3F3D-1567-C342-09112F9FF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FDDF5-6A87-67D9-BA33-C78EEA59E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7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BE0E9D-4621-9C37-639F-F67B41688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3E4A2-5656-45DB-F38A-5F31D3191E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36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ADD90-3933-9124-09D6-7AF81EEB3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BB11E-CF75-37F7-EDC0-781E26B32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2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886AA-B5A7-F5EB-0155-7B2C8C6A0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5C647-2AF8-0810-4438-99183A499B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0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9DE275-CDD6-E713-4A0C-86C28CD0A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C0710-A3DF-0B1F-2498-D6CD68D6BC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83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4E4454-B669-A899-5A3C-288EA5C93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942F2-C318-82A9-3A79-AE894D92DD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9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C60C5-5BB5-7A67-CDB2-46DCA3C2C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210328-3FEC-F488-536C-EE5600ADDF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89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69514-D1BC-CA21-A630-2404CA104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7916D-DA9B-DD2F-CBA2-1101D4507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40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F882A-1668-4F59-A5FE-7DC643B04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00D4B-5E8B-F66C-EDB0-B86269FDE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DDB0D5-4931-54EC-D794-31BE363AF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5012F-6E8F-7FD9-BD4D-A44BB4BE2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8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BA2F2A-9799-A36B-3384-BF137BF35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3B145-ADCC-BF33-EDDE-059CAF26B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01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65E07-EDC9-B638-8037-B19960E6A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404631-03E9-BF8C-C838-C2FC773CC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85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FEDA3-EBA7-C526-2786-791C7160F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8B0BB5-B448-F86E-3CA9-B9A0C115F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77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9F678-EAC8-44D0-8006-E6F027F33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95EEE-C367-FCD8-9E8C-2AE74665D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D45AC-0622-4430-9C3D-0110D2D12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AD191-8040-FF8B-22EE-CF36541642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50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954B3-D7E3-D6DF-0231-CC7B3382E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77F22-A0C8-3A0B-D7A2-929A16687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9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DCE02-0BC7-EEE7-64CA-615AD70F2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27F20-0F58-9314-4583-342AF0B3BC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76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2025-05-19T19:46:33Z</dcterms:created>
  <dcterms:modified xsi:type="dcterms:W3CDTF">2025-05-19T19:46:33Z</dcterms:modified>
</cp:coreProperties>
</file>